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257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B2BD"/>
    <a:srgbClr val="F6F7FA"/>
    <a:srgbClr val="AD92ED"/>
    <a:srgbClr val="4FC1E9"/>
    <a:srgbClr val="C4C7CE"/>
    <a:srgbClr val="CDD0DA"/>
    <a:srgbClr val="FA8150"/>
    <a:srgbClr val="E37553"/>
    <a:srgbClr val="E0653F"/>
    <a:srgbClr val="959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74" autoAdjust="0"/>
  </p:normalViewPr>
  <p:slideViewPr>
    <p:cSldViewPr>
      <p:cViewPr varScale="1">
        <p:scale>
          <a:sx n="114" d="100"/>
          <a:sy n="114" d="100"/>
        </p:scale>
        <p:origin x="590" y="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Chemistry PP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E1652E31-B052-4413-AF74-A7ED05A63496}"/>
              </a:ext>
            </a:extLst>
          </p:cNvPr>
          <p:cNvSpPr>
            <a:spLocks/>
          </p:cNvSpPr>
          <p:nvPr userDrawn="1"/>
        </p:nvSpPr>
        <p:spPr bwMode="auto">
          <a:xfrm>
            <a:off x="4763" y="3175"/>
            <a:ext cx="9134475" cy="3489325"/>
          </a:xfrm>
          <a:custGeom>
            <a:avLst/>
            <a:gdLst>
              <a:gd name="T0" fmla="*/ 11506 w 11506"/>
              <a:gd name="T1" fmla="*/ 0 h 4396"/>
              <a:gd name="T2" fmla="*/ 11506 w 11506"/>
              <a:gd name="T3" fmla="*/ 3890 h 4396"/>
              <a:gd name="T4" fmla="*/ 0 w 11506"/>
              <a:gd name="T5" fmla="*/ 4396 h 4396"/>
              <a:gd name="T6" fmla="*/ 0 w 11506"/>
              <a:gd name="T7" fmla="*/ 0 h 4396"/>
              <a:gd name="T8" fmla="*/ 11506 w 11506"/>
              <a:gd name="T9" fmla="*/ 0 h 4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06" h="4396">
                <a:moveTo>
                  <a:pt x="11506" y="0"/>
                </a:moveTo>
                <a:lnTo>
                  <a:pt x="11506" y="3890"/>
                </a:lnTo>
                <a:lnTo>
                  <a:pt x="0" y="4396"/>
                </a:lnTo>
                <a:lnTo>
                  <a:pt x="0" y="0"/>
                </a:lnTo>
                <a:lnTo>
                  <a:pt x="11506" y="0"/>
                </a:lnTo>
                <a:close/>
              </a:path>
            </a:pathLst>
          </a:custGeom>
          <a:solidFill>
            <a:srgbClr val="FECE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63B2125-E33A-4FD4-854A-2E97B9BCF9BD}"/>
              </a:ext>
            </a:extLst>
          </p:cNvPr>
          <p:cNvGrpSpPr/>
          <p:nvPr userDrawn="1"/>
        </p:nvGrpSpPr>
        <p:grpSpPr>
          <a:xfrm>
            <a:off x="4763" y="279400"/>
            <a:ext cx="9134475" cy="1611313"/>
            <a:chOff x="4763" y="279400"/>
            <a:chExt cx="9134475" cy="1611313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AD6E46E-D1CE-47DE-B2BF-03D4221843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63" y="460375"/>
              <a:ext cx="5397500" cy="1430338"/>
            </a:xfrm>
            <a:custGeom>
              <a:avLst/>
              <a:gdLst>
                <a:gd name="T0" fmla="*/ 6799 w 6799"/>
                <a:gd name="T1" fmla="*/ 1072 h 1801"/>
                <a:gd name="T2" fmla="*/ 6417 w 6799"/>
                <a:gd name="T3" fmla="*/ 1484 h 1801"/>
                <a:gd name="T4" fmla="*/ 6145 w 6799"/>
                <a:gd name="T5" fmla="*/ 1438 h 1801"/>
                <a:gd name="T6" fmla="*/ 6109 w 6799"/>
                <a:gd name="T7" fmla="*/ 1511 h 1801"/>
                <a:gd name="T8" fmla="*/ 5941 w 6799"/>
                <a:gd name="T9" fmla="*/ 1622 h 1801"/>
                <a:gd name="T10" fmla="*/ 5896 w 6799"/>
                <a:gd name="T11" fmla="*/ 1446 h 1801"/>
                <a:gd name="T12" fmla="*/ 5709 w 6799"/>
                <a:gd name="T13" fmla="*/ 279 h 1801"/>
                <a:gd name="T14" fmla="*/ 5671 w 6799"/>
                <a:gd name="T15" fmla="*/ 139 h 1801"/>
                <a:gd name="T16" fmla="*/ 5383 w 6799"/>
                <a:gd name="T17" fmla="*/ 35 h 1801"/>
                <a:gd name="T18" fmla="*/ 5289 w 6799"/>
                <a:gd name="T19" fmla="*/ 0 h 1801"/>
                <a:gd name="T20" fmla="*/ 5113 w 6799"/>
                <a:gd name="T21" fmla="*/ 35 h 1801"/>
                <a:gd name="T22" fmla="*/ 5095 w 6799"/>
                <a:gd name="T23" fmla="*/ 215 h 1801"/>
                <a:gd name="T24" fmla="*/ 4954 w 6799"/>
                <a:gd name="T25" fmla="*/ 1241 h 1801"/>
                <a:gd name="T26" fmla="*/ 4945 w 6799"/>
                <a:gd name="T27" fmla="*/ 942 h 1801"/>
                <a:gd name="T28" fmla="*/ 4898 w 6799"/>
                <a:gd name="T29" fmla="*/ 934 h 1801"/>
                <a:gd name="T30" fmla="*/ 4890 w 6799"/>
                <a:gd name="T31" fmla="*/ 611 h 1801"/>
                <a:gd name="T32" fmla="*/ 4667 w 6799"/>
                <a:gd name="T33" fmla="*/ 620 h 1801"/>
                <a:gd name="T34" fmla="*/ 4656 w 6799"/>
                <a:gd name="T35" fmla="*/ 662 h 1801"/>
                <a:gd name="T36" fmla="*/ 4638 w 6799"/>
                <a:gd name="T37" fmla="*/ 934 h 1801"/>
                <a:gd name="T38" fmla="*/ 4592 w 6799"/>
                <a:gd name="T39" fmla="*/ 960 h 1801"/>
                <a:gd name="T40" fmla="*/ 4534 w 6799"/>
                <a:gd name="T41" fmla="*/ 1353 h 1801"/>
                <a:gd name="T42" fmla="*/ 4462 w 6799"/>
                <a:gd name="T43" fmla="*/ 1316 h 1801"/>
                <a:gd name="T44" fmla="*/ 4369 w 6799"/>
                <a:gd name="T45" fmla="*/ 1165 h 1801"/>
                <a:gd name="T46" fmla="*/ 3894 w 6799"/>
                <a:gd name="T47" fmla="*/ 813 h 1801"/>
                <a:gd name="T48" fmla="*/ 3614 w 6799"/>
                <a:gd name="T49" fmla="*/ 756 h 1801"/>
                <a:gd name="T50" fmla="*/ 3409 w 6799"/>
                <a:gd name="T51" fmla="*/ 1157 h 1801"/>
                <a:gd name="T52" fmla="*/ 3250 w 6799"/>
                <a:gd name="T53" fmla="*/ 1139 h 1801"/>
                <a:gd name="T54" fmla="*/ 3204 w 6799"/>
                <a:gd name="T55" fmla="*/ 1511 h 1801"/>
                <a:gd name="T56" fmla="*/ 3168 w 6799"/>
                <a:gd name="T57" fmla="*/ 565 h 1801"/>
                <a:gd name="T58" fmla="*/ 2989 w 6799"/>
                <a:gd name="T59" fmla="*/ 471 h 1801"/>
                <a:gd name="T60" fmla="*/ 2925 w 6799"/>
                <a:gd name="T61" fmla="*/ 378 h 1801"/>
                <a:gd name="T62" fmla="*/ 2748 w 6799"/>
                <a:gd name="T63" fmla="*/ 341 h 1801"/>
                <a:gd name="T64" fmla="*/ 2729 w 6799"/>
                <a:gd name="T65" fmla="*/ 593 h 1801"/>
                <a:gd name="T66" fmla="*/ 2702 w 6799"/>
                <a:gd name="T67" fmla="*/ 1165 h 1801"/>
                <a:gd name="T68" fmla="*/ 2673 w 6799"/>
                <a:gd name="T69" fmla="*/ 1324 h 1801"/>
                <a:gd name="T70" fmla="*/ 2654 w 6799"/>
                <a:gd name="T71" fmla="*/ 1428 h 1801"/>
                <a:gd name="T72" fmla="*/ 2572 w 6799"/>
                <a:gd name="T73" fmla="*/ 1697 h 1801"/>
                <a:gd name="T74" fmla="*/ 2450 w 6799"/>
                <a:gd name="T75" fmla="*/ 1576 h 1801"/>
                <a:gd name="T76" fmla="*/ 2348 w 6799"/>
                <a:gd name="T77" fmla="*/ 642 h 1801"/>
                <a:gd name="T78" fmla="*/ 2162 w 6799"/>
                <a:gd name="T79" fmla="*/ 547 h 1801"/>
                <a:gd name="T80" fmla="*/ 2069 w 6799"/>
                <a:gd name="T81" fmla="*/ 684 h 1801"/>
                <a:gd name="T82" fmla="*/ 2022 w 6799"/>
                <a:gd name="T83" fmla="*/ 1550 h 1801"/>
                <a:gd name="T84" fmla="*/ 1939 w 6799"/>
                <a:gd name="T85" fmla="*/ 1651 h 1801"/>
                <a:gd name="T86" fmla="*/ 1900 w 6799"/>
                <a:gd name="T87" fmla="*/ 1744 h 1801"/>
                <a:gd name="T88" fmla="*/ 1863 w 6799"/>
                <a:gd name="T89" fmla="*/ 1801 h 1801"/>
                <a:gd name="T90" fmla="*/ 1575 w 6799"/>
                <a:gd name="T91" fmla="*/ 1773 h 1801"/>
                <a:gd name="T92" fmla="*/ 1490 w 6799"/>
                <a:gd name="T93" fmla="*/ 1464 h 1801"/>
                <a:gd name="T94" fmla="*/ 1472 w 6799"/>
                <a:gd name="T95" fmla="*/ 1511 h 1801"/>
                <a:gd name="T96" fmla="*/ 1426 w 6799"/>
                <a:gd name="T97" fmla="*/ 1399 h 1801"/>
                <a:gd name="T98" fmla="*/ 1324 w 6799"/>
                <a:gd name="T99" fmla="*/ 1474 h 1801"/>
                <a:gd name="T100" fmla="*/ 1165 w 6799"/>
                <a:gd name="T101" fmla="*/ 1689 h 1801"/>
                <a:gd name="T102" fmla="*/ 1109 w 6799"/>
                <a:gd name="T103" fmla="*/ 1558 h 1801"/>
                <a:gd name="T104" fmla="*/ 913 w 6799"/>
                <a:gd name="T105" fmla="*/ 1521 h 1801"/>
                <a:gd name="T106" fmla="*/ 857 w 6799"/>
                <a:gd name="T107" fmla="*/ 1558 h 1801"/>
                <a:gd name="T108" fmla="*/ 746 w 6799"/>
                <a:gd name="T109" fmla="*/ 1726 h 1801"/>
                <a:gd name="T110" fmla="*/ 717 w 6799"/>
                <a:gd name="T111" fmla="*/ 1661 h 1801"/>
                <a:gd name="T112" fmla="*/ 681 w 6799"/>
                <a:gd name="T113" fmla="*/ 1585 h 1801"/>
                <a:gd name="T114" fmla="*/ 597 w 6799"/>
                <a:gd name="T115" fmla="*/ 1345 h 1801"/>
                <a:gd name="T116" fmla="*/ 569 w 6799"/>
                <a:gd name="T117" fmla="*/ 1258 h 1801"/>
                <a:gd name="T118" fmla="*/ 439 w 6799"/>
                <a:gd name="T119" fmla="*/ 1233 h 1801"/>
                <a:gd name="T120" fmla="*/ 411 w 6799"/>
                <a:gd name="T121" fmla="*/ 1353 h 1801"/>
                <a:gd name="T122" fmla="*/ 365 w 6799"/>
                <a:gd name="T123" fmla="*/ 1484 h 1801"/>
                <a:gd name="T124" fmla="*/ 0 w 6799"/>
                <a:gd name="T125" fmla="*/ 1101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99" h="1801">
                  <a:moveTo>
                    <a:pt x="6799" y="58"/>
                  </a:moveTo>
                  <a:lnTo>
                    <a:pt x="6799" y="1072"/>
                  </a:lnTo>
                  <a:lnTo>
                    <a:pt x="6417" y="1072"/>
                  </a:lnTo>
                  <a:lnTo>
                    <a:pt x="6417" y="1484"/>
                  </a:lnTo>
                  <a:lnTo>
                    <a:pt x="6145" y="1484"/>
                  </a:lnTo>
                  <a:lnTo>
                    <a:pt x="6145" y="1438"/>
                  </a:lnTo>
                  <a:lnTo>
                    <a:pt x="6109" y="1438"/>
                  </a:lnTo>
                  <a:lnTo>
                    <a:pt x="6109" y="1511"/>
                  </a:lnTo>
                  <a:lnTo>
                    <a:pt x="5941" y="1511"/>
                  </a:lnTo>
                  <a:lnTo>
                    <a:pt x="5941" y="1622"/>
                  </a:lnTo>
                  <a:lnTo>
                    <a:pt x="5896" y="1622"/>
                  </a:lnTo>
                  <a:lnTo>
                    <a:pt x="5896" y="1446"/>
                  </a:lnTo>
                  <a:lnTo>
                    <a:pt x="5709" y="1446"/>
                  </a:lnTo>
                  <a:lnTo>
                    <a:pt x="5709" y="279"/>
                  </a:lnTo>
                  <a:lnTo>
                    <a:pt x="5671" y="279"/>
                  </a:lnTo>
                  <a:lnTo>
                    <a:pt x="5671" y="139"/>
                  </a:lnTo>
                  <a:lnTo>
                    <a:pt x="5476" y="56"/>
                  </a:lnTo>
                  <a:lnTo>
                    <a:pt x="5383" y="35"/>
                  </a:lnTo>
                  <a:lnTo>
                    <a:pt x="5383" y="0"/>
                  </a:lnTo>
                  <a:lnTo>
                    <a:pt x="5289" y="0"/>
                  </a:lnTo>
                  <a:lnTo>
                    <a:pt x="5289" y="35"/>
                  </a:lnTo>
                  <a:lnTo>
                    <a:pt x="5113" y="35"/>
                  </a:lnTo>
                  <a:lnTo>
                    <a:pt x="5113" y="215"/>
                  </a:lnTo>
                  <a:lnTo>
                    <a:pt x="5095" y="215"/>
                  </a:lnTo>
                  <a:lnTo>
                    <a:pt x="5095" y="1241"/>
                  </a:lnTo>
                  <a:lnTo>
                    <a:pt x="4954" y="1241"/>
                  </a:lnTo>
                  <a:lnTo>
                    <a:pt x="4954" y="952"/>
                  </a:lnTo>
                  <a:lnTo>
                    <a:pt x="4945" y="942"/>
                  </a:lnTo>
                  <a:lnTo>
                    <a:pt x="4919" y="942"/>
                  </a:lnTo>
                  <a:lnTo>
                    <a:pt x="4898" y="934"/>
                  </a:lnTo>
                  <a:lnTo>
                    <a:pt x="4898" y="620"/>
                  </a:lnTo>
                  <a:lnTo>
                    <a:pt x="4890" y="611"/>
                  </a:lnTo>
                  <a:lnTo>
                    <a:pt x="4685" y="611"/>
                  </a:lnTo>
                  <a:lnTo>
                    <a:pt x="4667" y="620"/>
                  </a:lnTo>
                  <a:lnTo>
                    <a:pt x="4667" y="654"/>
                  </a:lnTo>
                  <a:lnTo>
                    <a:pt x="4656" y="662"/>
                  </a:lnTo>
                  <a:lnTo>
                    <a:pt x="4656" y="914"/>
                  </a:lnTo>
                  <a:lnTo>
                    <a:pt x="4638" y="934"/>
                  </a:lnTo>
                  <a:lnTo>
                    <a:pt x="4592" y="934"/>
                  </a:lnTo>
                  <a:lnTo>
                    <a:pt x="4592" y="960"/>
                  </a:lnTo>
                  <a:lnTo>
                    <a:pt x="4534" y="960"/>
                  </a:lnTo>
                  <a:lnTo>
                    <a:pt x="4534" y="1353"/>
                  </a:lnTo>
                  <a:lnTo>
                    <a:pt x="4462" y="1353"/>
                  </a:lnTo>
                  <a:lnTo>
                    <a:pt x="4462" y="1316"/>
                  </a:lnTo>
                  <a:lnTo>
                    <a:pt x="4369" y="1316"/>
                  </a:lnTo>
                  <a:lnTo>
                    <a:pt x="4369" y="1165"/>
                  </a:lnTo>
                  <a:lnTo>
                    <a:pt x="3894" y="1165"/>
                  </a:lnTo>
                  <a:lnTo>
                    <a:pt x="3894" y="813"/>
                  </a:lnTo>
                  <a:lnTo>
                    <a:pt x="3614" y="813"/>
                  </a:lnTo>
                  <a:lnTo>
                    <a:pt x="3614" y="756"/>
                  </a:lnTo>
                  <a:lnTo>
                    <a:pt x="3409" y="756"/>
                  </a:lnTo>
                  <a:lnTo>
                    <a:pt x="3409" y="1157"/>
                  </a:lnTo>
                  <a:lnTo>
                    <a:pt x="3250" y="1157"/>
                  </a:lnTo>
                  <a:lnTo>
                    <a:pt x="3250" y="1139"/>
                  </a:lnTo>
                  <a:lnTo>
                    <a:pt x="3204" y="1139"/>
                  </a:lnTo>
                  <a:lnTo>
                    <a:pt x="3204" y="1511"/>
                  </a:lnTo>
                  <a:lnTo>
                    <a:pt x="3168" y="1492"/>
                  </a:lnTo>
                  <a:lnTo>
                    <a:pt x="3168" y="565"/>
                  </a:lnTo>
                  <a:lnTo>
                    <a:pt x="2989" y="565"/>
                  </a:lnTo>
                  <a:lnTo>
                    <a:pt x="2989" y="471"/>
                  </a:lnTo>
                  <a:lnTo>
                    <a:pt x="2925" y="471"/>
                  </a:lnTo>
                  <a:lnTo>
                    <a:pt x="2925" y="378"/>
                  </a:lnTo>
                  <a:lnTo>
                    <a:pt x="2813" y="303"/>
                  </a:lnTo>
                  <a:lnTo>
                    <a:pt x="2748" y="341"/>
                  </a:lnTo>
                  <a:lnTo>
                    <a:pt x="2748" y="593"/>
                  </a:lnTo>
                  <a:lnTo>
                    <a:pt x="2729" y="593"/>
                  </a:lnTo>
                  <a:lnTo>
                    <a:pt x="2729" y="1165"/>
                  </a:lnTo>
                  <a:lnTo>
                    <a:pt x="2702" y="1165"/>
                  </a:lnTo>
                  <a:lnTo>
                    <a:pt x="2702" y="1324"/>
                  </a:lnTo>
                  <a:lnTo>
                    <a:pt x="2673" y="1324"/>
                  </a:lnTo>
                  <a:lnTo>
                    <a:pt x="2673" y="1428"/>
                  </a:lnTo>
                  <a:lnTo>
                    <a:pt x="2654" y="1428"/>
                  </a:lnTo>
                  <a:lnTo>
                    <a:pt x="2654" y="1697"/>
                  </a:lnTo>
                  <a:lnTo>
                    <a:pt x="2572" y="1697"/>
                  </a:lnTo>
                  <a:lnTo>
                    <a:pt x="2572" y="1576"/>
                  </a:lnTo>
                  <a:lnTo>
                    <a:pt x="2450" y="1576"/>
                  </a:lnTo>
                  <a:lnTo>
                    <a:pt x="2450" y="642"/>
                  </a:lnTo>
                  <a:lnTo>
                    <a:pt x="2348" y="642"/>
                  </a:lnTo>
                  <a:lnTo>
                    <a:pt x="2348" y="547"/>
                  </a:lnTo>
                  <a:lnTo>
                    <a:pt x="2162" y="547"/>
                  </a:lnTo>
                  <a:lnTo>
                    <a:pt x="2162" y="684"/>
                  </a:lnTo>
                  <a:lnTo>
                    <a:pt x="2069" y="684"/>
                  </a:lnTo>
                  <a:lnTo>
                    <a:pt x="2069" y="1550"/>
                  </a:lnTo>
                  <a:lnTo>
                    <a:pt x="2022" y="1550"/>
                  </a:lnTo>
                  <a:lnTo>
                    <a:pt x="2022" y="1651"/>
                  </a:lnTo>
                  <a:lnTo>
                    <a:pt x="1939" y="1651"/>
                  </a:lnTo>
                  <a:lnTo>
                    <a:pt x="1939" y="1744"/>
                  </a:lnTo>
                  <a:lnTo>
                    <a:pt x="1900" y="1744"/>
                  </a:lnTo>
                  <a:lnTo>
                    <a:pt x="1900" y="1801"/>
                  </a:lnTo>
                  <a:lnTo>
                    <a:pt x="1863" y="1801"/>
                  </a:lnTo>
                  <a:lnTo>
                    <a:pt x="1863" y="1773"/>
                  </a:lnTo>
                  <a:lnTo>
                    <a:pt x="1575" y="1773"/>
                  </a:lnTo>
                  <a:lnTo>
                    <a:pt x="1575" y="1464"/>
                  </a:lnTo>
                  <a:lnTo>
                    <a:pt x="1490" y="1464"/>
                  </a:lnTo>
                  <a:lnTo>
                    <a:pt x="1490" y="1511"/>
                  </a:lnTo>
                  <a:lnTo>
                    <a:pt x="1472" y="1511"/>
                  </a:lnTo>
                  <a:lnTo>
                    <a:pt x="1426" y="1484"/>
                  </a:lnTo>
                  <a:lnTo>
                    <a:pt x="1426" y="1399"/>
                  </a:lnTo>
                  <a:lnTo>
                    <a:pt x="1324" y="1399"/>
                  </a:lnTo>
                  <a:lnTo>
                    <a:pt x="1324" y="1474"/>
                  </a:lnTo>
                  <a:lnTo>
                    <a:pt x="1165" y="1474"/>
                  </a:lnTo>
                  <a:lnTo>
                    <a:pt x="1165" y="1689"/>
                  </a:lnTo>
                  <a:lnTo>
                    <a:pt x="1109" y="1689"/>
                  </a:lnTo>
                  <a:lnTo>
                    <a:pt x="1109" y="1558"/>
                  </a:lnTo>
                  <a:lnTo>
                    <a:pt x="932" y="1558"/>
                  </a:lnTo>
                  <a:lnTo>
                    <a:pt x="913" y="1521"/>
                  </a:lnTo>
                  <a:lnTo>
                    <a:pt x="895" y="1521"/>
                  </a:lnTo>
                  <a:lnTo>
                    <a:pt x="857" y="1558"/>
                  </a:lnTo>
                  <a:lnTo>
                    <a:pt x="746" y="1558"/>
                  </a:lnTo>
                  <a:lnTo>
                    <a:pt x="746" y="1726"/>
                  </a:lnTo>
                  <a:lnTo>
                    <a:pt x="717" y="1726"/>
                  </a:lnTo>
                  <a:lnTo>
                    <a:pt x="717" y="1661"/>
                  </a:lnTo>
                  <a:lnTo>
                    <a:pt x="681" y="1661"/>
                  </a:lnTo>
                  <a:lnTo>
                    <a:pt x="681" y="1585"/>
                  </a:lnTo>
                  <a:lnTo>
                    <a:pt x="597" y="1585"/>
                  </a:lnTo>
                  <a:lnTo>
                    <a:pt x="597" y="1345"/>
                  </a:lnTo>
                  <a:lnTo>
                    <a:pt x="569" y="1345"/>
                  </a:lnTo>
                  <a:lnTo>
                    <a:pt x="569" y="1258"/>
                  </a:lnTo>
                  <a:lnTo>
                    <a:pt x="533" y="1233"/>
                  </a:lnTo>
                  <a:lnTo>
                    <a:pt x="439" y="1233"/>
                  </a:lnTo>
                  <a:lnTo>
                    <a:pt x="439" y="1353"/>
                  </a:lnTo>
                  <a:lnTo>
                    <a:pt x="411" y="1353"/>
                  </a:lnTo>
                  <a:lnTo>
                    <a:pt x="411" y="1484"/>
                  </a:lnTo>
                  <a:lnTo>
                    <a:pt x="365" y="1484"/>
                  </a:lnTo>
                  <a:lnTo>
                    <a:pt x="365" y="1101"/>
                  </a:lnTo>
                  <a:lnTo>
                    <a:pt x="0" y="1101"/>
                  </a:lnTo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5350E35D-897D-46B2-ACCF-ADE7703D6F4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402263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5F78C5B8-5AA2-4714-B5D8-CB7C87D167A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616576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8E7968BC-9F7A-4DF5-B96D-F0B524B0186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630863" y="279400"/>
              <a:ext cx="0" cy="22860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1">
              <a:extLst>
                <a:ext uri="{FF2B5EF4-FFF2-40B4-BE49-F238E27FC236}">
                  <a16:creationId xmlns:a16="http://schemas.microsoft.com/office/drawing/2014/main" id="{E0198AA4-A532-4767-A696-39B2C5E8A18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630863" y="508000"/>
              <a:ext cx="0" cy="0"/>
            </a:xfrm>
            <a:prstGeom prst="line">
              <a:avLst/>
            </a:pr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0F4A59F8-6E28-4E7B-BD5E-D8A00B3765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02263" y="508000"/>
              <a:ext cx="3736975" cy="1322388"/>
            </a:xfrm>
            <a:custGeom>
              <a:avLst/>
              <a:gdLst>
                <a:gd name="T0" fmla="*/ 4562 w 4707"/>
                <a:gd name="T1" fmla="*/ 801 h 1668"/>
                <a:gd name="T2" fmla="*/ 4498 w 4707"/>
                <a:gd name="T3" fmla="*/ 708 h 1668"/>
                <a:gd name="T4" fmla="*/ 4386 w 4707"/>
                <a:gd name="T5" fmla="*/ 540 h 1668"/>
                <a:gd name="T6" fmla="*/ 4320 w 4707"/>
                <a:gd name="T7" fmla="*/ 830 h 1668"/>
                <a:gd name="T8" fmla="*/ 4301 w 4707"/>
                <a:gd name="T9" fmla="*/ 1107 h 1668"/>
                <a:gd name="T10" fmla="*/ 4274 w 4707"/>
                <a:gd name="T11" fmla="*/ 1266 h 1668"/>
                <a:gd name="T12" fmla="*/ 4246 w 4707"/>
                <a:gd name="T13" fmla="*/ 1370 h 1668"/>
                <a:gd name="T14" fmla="*/ 4227 w 4707"/>
                <a:gd name="T15" fmla="*/ 1639 h 1668"/>
                <a:gd name="T16" fmla="*/ 4142 w 4707"/>
                <a:gd name="T17" fmla="*/ 1518 h 1668"/>
                <a:gd name="T18" fmla="*/ 4022 w 4707"/>
                <a:gd name="T19" fmla="*/ 913 h 1668"/>
                <a:gd name="T20" fmla="*/ 3919 w 4707"/>
                <a:gd name="T21" fmla="*/ 820 h 1668"/>
                <a:gd name="T22" fmla="*/ 3733 w 4707"/>
                <a:gd name="T23" fmla="*/ 1072 h 1668"/>
                <a:gd name="T24" fmla="*/ 3639 w 4707"/>
                <a:gd name="T25" fmla="*/ 1492 h 1668"/>
                <a:gd name="T26" fmla="*/ 3594 w 4707"/>
                <a:gd name="T27" fmla="*/ 1593 h 1668"/>
                <a:gd name="T28" fmla="*/ 3146 w 4707"/>
                <a:gd name="T29" fmla="*/ 1587 h 1668"/>
                <a:gd name="T30" fmla="*/ 3063 w 4707"/>
                <a:gd name="T31" fmla="*/ 1406 h 1668"/>
                <a:gd name="T32" fmla="*/ 3044 w 4707"/>
                <a:gd name="T33" fmla="*/ 1453 h 1668"/>
                <a:gd name="T34" fmla="*/ 2998 w 4707"/>
                <a:gd name="T35" fmla="*/ 1341 h 1668"/>
                <a:gd name="T36" fmla="*/ 2895 w 4707"/>
                <a:gd name="T37" fmla="*/ 1416 h 1668"/>
                <a:gd name="T38" fmla="*/ 2736 w 4707"/>
                <a:gd name="T39" fmla="*/ 1631 h 1668"/>
                <a:gd name="T40" fmla="*/ 2682 w 4707"/>
                <a:gd name="T41" fmla="*/ 1500 h 1668"/>
                <a:gd name="T42" fmla="*/ 2485 w 4707"/>
                <a:gd name="T43" fmla="*/ 1463 h 1668"/>
                <a:gd name="T44" fmla="*/ 2430 w 4707"/>
                <a:gd name="T45" fmla="*/ 1500 h 1668"/>
                <a:gd name="T46" fmla="*/ 2318 w 4707"/>
                <a:gd name="T47" fmla="*/ 1668 h 1668"/>
                <a:gd name="T48" fmla="*/ 2290 w 4707"/>
                <a:gd name="T49" fmla="*/ 1603 h 1668"/>
                <a:gd name="T50" fmla="*/ 2254 w 4707"/>
                <a:gd name="T51" fmla="*/ 1527 h 1668"/>
                <a:gd name="T52" fmla="*/ 2169 w 4707"/>
                <a:gd name="T53" fmla="*/ 1287 h 1668"/>
                <a:gd name="T54" fmla="*/ 2140 w 4707"/>
                <a:gd name="T55" fmla="*/ 1200 h 1668"/>
                <a:gd name="T56" fmla="*/ 2010 w 4707"/>
                <a:gd name="T57" fmla="*/ 1175 h 1668"/>
                <a:gd name="T58" fmla="*/ 1981 w 4707"/>
                <a:gd name="T59" fmla="*/ 1295 h 1668"/>
                <a:gd name="T60" fmla="*/ 1935 w 4707"/>
                <a:gd name="T61" fmla="*/ 1426 h 1668"/>
                <a:gd name="T62" fmla="*/ 1470 w 4707"/>
                <a:gd name="T63" fmla="*/ 1043 h 1668"/>
                <a:gd name="T64" fmla="*/ 1424 w 4707"/>
                <a:gd name="T65" fmla="*/ 1136 h 1668"/>
                <a:gd name="T66" fmla="*/ 1359 w 4707"/>
                <a:gd name="T67" fmla="*/ 600 h 1668"/>
                <a:gd name="T68" fmla="*/ 1322 w 4707"/>
                <a:gd name="T69" fmla="*/ 488 h 1668"/>
                <a:gd name="T70" fmla="*/ 1125 w 4707"/>
                <a:gd name="T71" fmla="*/ 507 h 1668"/>
                <a:gd name="T72" fmla="*/ 1079 w 4707"/>
                <a:gd name="T73" fmla="*/ 581 h 1668"/>
                <a:gd name="T74" fmla="*/ 1061 w 4707"/>
                <a:gd name="T75" fmla="*/ 1053 h 1668"/>
                <a:gd name="T76" fmla="*/ 633 w 4707"/>
                <a:gd name="T77" fmla="*/ 1006 h 1668"/>
                <a:gd name="T78" fmla="*/ 558 w 4707"/>
                <a:gd name="T79" fmla="*/ 960 h 1668"/>
                <a:gd name="T80" fmla="*/ 0 w 4707"/>
                <a:gd name="T81" fmla="*/ 0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07" h="1668">
                  <a:moveTo>
                    <a:pt x="4707" y="801"/>
                  </a:moveTo>
                  <a:lnTo>
                    <a:pt x="4562" y="801"/>
                  </a:lnTo>
                  <a:lnTo>
                    <a:pt x="4562" y="708"/>
                  </a:lnTo>
                  <a:lnTo>
                    <a:pt x="4498" y="708"/>
                  </a:lnTo>
                  <a:lnTo>
                    <a:pt x="4498" y="615"/>
                  </a:lnTo>
                  <a:lnTo>
                    <a:pt x="4386" y="540"/>
                  </a:lnTo>
                  <a:lnTo>
                    <a:pt x="4320" y="578"/>
                  </a:lnTo>
                  <a:lnTo>
                    <a:pt x="4320" y="830"/>
                  </a:lnTo>
                  <a:lnTo>
                    <a:pt x="4301" y="830"/>
                  </a:lnTo>
                  <a:lnTo>
                    <a:pt x="4301" y="1107"/>
                  </a:lnTo>
                  <a:lnTo>
                    <a:pt x="4274" y="1107"/>
                  </a:lnTo>
                  <a:lnTo>
                    <a:pt x="4274" y="1266"/>
                  </a:lnTo>
                  <a:lnTo>
                    <a:pt x="4246" y="1266"/>
                  </a:lnTo>
                  <a:lnTo>
                    <a:pt x="4246" y="1370"/>
                  </a:lnTo>
                  <a:lnTo>
                    <a:pt x="4227" y="1370"/>
                  </a:lnTo>
                  <a:lnTo>
                    <a:pt x="4227" y="1639"/>
                  </a:lnTo>
                  <a:lnTo>
                    <a:pt x="4142" y="1639"/>
                  </a:lnTo>
                  <a:lnTo>
                    <a:pt x="4142" y="1518"/>
                  </a:lnTo>
                  <a:lnTo>
                    <a:pt x="4022" y="1518"/>
                  </a:lnTo>
                  <a:lnTo>
                    <a:pt x="4022" y="913"/>
                  </a:lnTo>
                  <a:lnTo>
                    <a:pt x="3919" y="913"/>
                  </a:lnTo>
                  <a:lnTo>
                    <a:pt x="3919" y="820"/>
                  </a:lnTo>
                  <a:lnTo>
                    <a:pt x="3733" y="820"/>
                  </a:lnTo>
                  <a:lnTo>
                    <a:pt x="3733" y="1072"/>
                  </a:lnTo>
                  <a:lnTo>
                    <a:pt x="3639" y="1072"/>
                  </a:lnTo>
                  <a:lnTo>
                    <a:pt x="3639" y="1492"/>
                  </a:lnTo>
                  <a:lnTo>
                    <a:pt x="3594" y="1492"/>
                  </a:lnTo>
                  <a:lnTo>
                    <a:pt x="3594" y="1593"/>
                  </a:lnTo>
                  <a:lnTo>
                    <a:pt x="3509" y="1593"/>
                  </a:lnTo>
                  <a:lnTo>
                    <a:pt x="3146" y="1587"/>
                  </a:lnTo>
                  <a:lnTo>
                    <a:pt x="3146" y="1406"/>
                  </a:lnTo>
                  <a:lnTo>
                    <a:pt x="3063" y="1406"/>
                  </a:lnTo>
                  <a:lnTo>
                    <a:pt x="3063" y="1453"/>
                  </a:lnTo>
                  <a:lnTo>
                    <a:pt x="3044" y="1453"/>
                  </a:lnTo>
                  <a:lnTo>
                    <a:pt x="2998" y="1426"/>
                  </a:lnTo>
                  <a:lnTo>
                    <a:pt x="2998" y="1341"/>
                  </a:lnTo>
                  <a:lnTo>
                    <a:pt x="2895" y="1341"/>
                  </a:lnTo>
                  <a:lnTo>
                    <a:pt x="2895" y="1416"/>
                  </a:lnTo>
                  <a:lnTo>
                    <a:pt x="2736" y="1416"/>
                  </a:lnTo>
                  <a:lnTo>
                    <a:pt x="2736" y="1631"/>
                  </a:lnTo>
                  <a:lnTo>
                    <a:pt x="2682" y="1631"/>
                  </a:lnTo>
                  <a:lnTo>
                    <a:pt x="2682" y="1500"/>
                  </a:lnTo>
                  <a:lnTo>
                    <a:pt x="2504" y="1500"/>
                  </a:lnTo>
                  <a:lnTo>
                    <a:pt x="2485" y="1463"/>
                  </a:lnTo>
                  <a:lnTo>
                    <a:pt x="2467" y="1463"/>
                  </a:lnTo>
                  <a:lnTo>
                    <a:pt x="2430" y="1500"/>
                  </a:lnTo>
                  <a:lnTo>
                    <a:pt x="2318" y="1500"/>
                  </a:lnTo>
                  <a:lnTo>
                    <a:pt x="2318" y="1668"/>
                  </a:lnTo>
                  <a:lnTo>
                    <a:pt x="2290" y="1668"/>
                  </a:lnTo>
                  <a:lnTo>
                    <a:pt x="2290" y="1603"/>
                  </a:lnTo>
                  <a:lnTo>
                    <a:pt x="2254" y="1603"/>
                  </a:lnTo>
                  <a:lnTo>
                    <a:pt x="2254" y="1527"/>
                  </a:lnTo>
                  <a:lnTo>
                    <a:pt x="2169" y="1527"/>
                  </a:lnTo>
                  <a:lnTo>
                    <a:pt x="2169" y="1287"/>
                  </a:lnTo>
                  <a:lnTo>
                    <a:pt x="2140" y="1287"/>
                  </a:lnTo>
                  <a:lnTo>
                    <a:pt x="2140" y="1200"/>
                  </a:lnTo>
                  <a:lnTo>
                    <a:pt x="2103" y="1175"/>
                  </a:lnTo>
                  <a:lnTo>
                    <a:pt x="2010" y="1175"/>
                  </a:lnTo>
                  <a:lnTo>
                    <a:pt x="2010" y="1295"/>
                  </a:lnTo>
                  <a:lnTo>
                    <a:pt x="1981" y="1295"/>
                  </a:lnTo>
                  <a:lnTo>
                    <a:pt x="1981" y="1426"/>
                  </a:lnTo>
                  <a:lnTo>
                    <a:pt x="1935" y="1426"/>
                  </a:lnTo>
                  <a:lnTo>
                    <a:pt x="1935" y="1043"/>
                  </a:lnTo>
                  <a:lnTo>
                    <a:pt x="1470" y="1043"/>
                  </a:lnTo>
                  <a:lnTo>
                    <a:pt x="1424" y="1061"/>
                  </a:lnTo>
                  <a:lnTo>
                    <a:pt x="1424" y="1136"/>
                  </a:lnTo>
                  <a:lnTo>
                    <a:pt x="1359" y="1136"/>
                  </a:lnTo>
                  <a:lnTo>
                    <a:pt x="1359" y="600"/>
                  </a:lnTo>
                  <a:lnTo>
                    <a:pt x="1322" y="571"/>
                  </a:lnTo>
                  <a:lnTo>
                    <a:pt x="1322" y="488"/>
                  </a:lnTo>
                  <a:lnTo>
                    <a:pt x="1164" y="488"/>
                  </a:lnTo>
                  <a:lnTo>
                    <a:pt x="1125" y="507"/>
                  </a:lnTo>
                  <a:lnTo>
                    <a:pt x="1125" y="581"/>
                  </a:lnTo>
                  <a:lnTo>
                    <a:pt x="1079" y="581"/>
                  </a:lnTo>
                  <a:lnTo>
                    <a:pt x="1079" y="1053"/>
                  </a:lnTo>
                  <a:lnTo>
                    <a:pt x="1061" y="1053"/>
                  </a:lnTo>
                  <a:lnTo>
                    <a:pt x="996" y="1006"/>
                  </a:lnTo>
                  <a:lnTo>
                    <a:pt x="633" y="1006"/>
                  </a:lnTo>
                  <a:lnTo>
                    <a:pt x="633" y="960"/>
                  </a:lnTo>
                  <a:lnTo>
                    <a:pt x="558" y="960"/>
                  </a:lnTo>
                  <a:lnTo>
                    <a:pt x="558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7449BD0-5CDC-466F-9129-961153EC9167}"/>
              </a:ext>
            </a:extLst>
          </p:cNvPr>
          <p:cNvGrpSpPr/>
          <p:nvPr userDrawn="1"/>
        </p:nvGrpSpPr>
        <p:grpSpPr>
          <a:xfrm>
            <a:off x="6113463" y="2967038"/>
            <a:ext cx="806450" cy="806450"/>
            <a:chOff x="6113463" y="2967038"/>
            <a:chExt cx="806450" cy="806450"/>
          </a:xfrm>
        </p:grpSpPr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FC77AD4D-965D-45BD-8D44-7CF2337ED2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13463" y="2967038"/>
              <a:ext cx="806450" cy="806450"/>
            </a:xfrm>
            <a:custGeom>
              <a:avLst/>
              <a:gdLst>
                <a:gd name="T0" fmla="*/ 1016 w 1016"/>
                <a:gd name="T1" fmla="*/ 534 h 1016"/>
                <a:gd name="T2" fmla="*/ 1006 w 1016"/>
                <a:gd name="T3" fmla="*/ 611 h 1016"/>
                <a:gd name="T4" fmla="*/ 985 w 1016"/>
                <a:gd name="T5" fmla="*/ 684 h 1016"/>
                <a:gd name="T6" fmla="*/ 955 w 1016"/>
                <a:gd name="T7" fmla="*/ 751 h 1016"/>
                <a:gd name="T8" fmla="*/ 915 w 1016"/>
                <a:gd name="T9" fmla="*/ 813 h 1016"/>
                <a:gd name="T10" fmla="*/ 868 w 1016"/>
                <a:gd name="T11" fmla="*/ 868 h 1016"/>
                <a:gd name="T12" fmla="*/ 812 w 1016"/>
                <a:gd name="T13" fmla="*/ 916 h 1016"/>
                <a:gd name="T14" fmla="*/ 750 w 1016"/>
                <a:gd name="T15" fmla="*/ 955 h 1016"/>
                <a:gd name="T16" fmla="*/ 682 w 1016"/>
                <a:gd name="T17" fmla="*/ 987 h 1016"/>
                <a:gd name="T18" fmla="*/ 611 w 1016"/>
                <a:gd name="T19" fmla="*/ 1006 h 1016"/>
                <a:gd name="T20" fmla="*/ 534 w 1016"/>
                <a:gd name="T21" fmla="*/ 1016 h 1016"/>
                <a:gd name="T22" fmla="*/ 482 w 1016"/>
                <a:gd name="T23" fmla="*/ 1016 h 1016"/>
                <a:gd name="T24" fmla="*/ 406 w 1016"/>
                <a:gd name="T25" fmla="*/ 1006 h 1016"/>
                <a:gd name="T26" fmla="*/ 334 w 1016"/>
                <a:gd name="T27" fmla="*/ 987 h 1016"/>
                <a:gd name="T28" fmla="*/ 266 w 1016"/>
                <a:gd name="T29" fmla="*/ 955 h 1016"/>
                <a:gd name="T30" fmla="*/ 204 w 1016"/>
                <a:gd name="T31" fmla="*/ 916 h 1016"/>
                <a:gd name="T32" fmla="*/ 149 w 1016"/>
                <a:gd name="T33" fmla="*/ 868 h 1016"/>
                <a:gd name="T34" fmla="*/ 101 w 1016"/>
                <a:gd name="T35" fmla="*/ 813 h 1016"/>
                <a:gd name="T36" fmla="*/ 61 w 1016"/>
                <a:gd name="T37" fmla="*/ 751 h 1016"/>
                <a:gd name="T38" fmla="*/ 31 w 1016"/>
                <a:gd name="T39" fmla="*/ 684 h 1016"/>
                <a:gd name="T40" fmla="*/ 10 w 1016"/>
                <a:gd name="T41" fmla="*/ 611 h 1016"/>
                <a:gd name="T42" fmla="*/ 1 w 1016"/>
                <a:gd name="T43" fmla="*/ 534 h 1016"/>
                <a:gd name="T44" fmla="*/ 1 w 1016"/>
                <a:gd name="T45" fmla="*/ 482 h 1016"/>
                <a:gd name="T46" fmla="*/ 10 w 1016"/>
                <a:gd name="T47" fmla="*/ 407 h 1016"/>
                <a:gd name="T48" fmla="*/ 31 w 1016"/>
                <a:gd name="T49" fmla="*/ 334 h 1016"/>
                <a:gd name="T50" fmla="*/ 61 w 1016"/>
                <a:gd name="T51" fmla="*/ 266 h 1016"/>
                <a:gd name="T52" fmla="*/ 101 w 1016"/>
                <a:gd name="T53" fmla="*/ 204 h 1016"/>
                <a:gd name="T54" fmla="*/ 149 w 1016"/>
                <a:gd name="T55" fmla="*/ 149 h 1016"/>
                <a:gd name="T56" fmla="*/ 204 w 1016"/>
                <a:gd name="T57" fmla="*/ 102 h 1016"/>
                <a:gd name="T58" fmla="*/ 266 w 1016"/>
                <a:gd name="T59" fmla="*/ 61 h 1016"/>
                <a:gd name="T60" fmla="*/ 334 w 1016"/>
                <a:gd name="T61" fmla="*/ 31 h 1016"/>
                <a:gd name="T62" fmla="*/ 406 w 1016"/>
                <a:gd name="T63" fmla="*/ 11 h 1016"/>
                <a:gd name="T64" fmla="*/ 482 w 1016"/>
                <a:gd name="T65" fmla="*/ 1 h 1016"/>
                <a:gd name="T66" fmla="*/ 534 w 1016"/>
                <a:gd name="T67" fmla="*/ 1 h 1016"/>
                <a:gd name="T68" fmla="*/ 611 w 1016"/>
                <a:gd name="T69" fmla="*/ 11 h 1016"/>
                <a:gd name="T70" fmla="*/ 682 w 1016"/>
                <a:gd name="T71" fmla="*/ 31 h 1016"/>
                <a:gd name="T72" fmla="*/ 750 w 1016"/>
                <a:gd name="T73" fmla="*/ 61 h 1016"/>
                <a:gd name="T74" fmla="*/ 812 w 1016"/>
                <a:gd name="T75" fmla="*/ 102 h 1016"/>
                <a:gd name="T76" fmla="*/ 868 w 1016"/>
                <a:gd name="T77" fmla="*/ 149 h 1016"/>
                <a:gd name="T78" fmla="*/ 915 w 1016"/>
                <a:gd name="T79" fmla="*/ 204 h 1016"/>
                <a:gd name="T80" fmla="*/ 955 w 1016"/>
                <a:gd name="T81" fmla="*/ 266 h 1016"/>
                <a:gd name="T82" fmla="*/ 985 w 1016"/>
                <a:gd name="T83" fmla="*/ 334 h 1016"/>
                <a:gd name="T84" fmla="*/ 1006 w 1016"/>
                <a:gd name="T85" fmla="*/ 407 h 1016"/>
                <a:gd name="T86" fmla="*/ 1016 w 1016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6">
                  <a:moveTo>
                    <a:pt x="1016" y="509"/>
                  </a:moveTo>
                  <a:lnTo>
                    <a:pt x="1016" y="509"/>
                  </a:lnTo>
                  <a:lnTo>
                    <a:pt x="1016" y="534"/>
                  </a:lnTo>
                  <a:lnTo>
                    <a:pt x="1014" y="561"/>
                  </a:lnTo>
                  <a:lnTo>
                    <a:pt x="1010" y="586"/>
                  </a:lnTo>
                  <a:lnTo>
                    <a:pt x="1006" y="611"/>
                  </a:lnTo>
                  <a:lnTo>
                    <a:pt x="1000" y="636"/>
                  </a:lnTo>
                  <a:lnTo>
                    <a:pt x="993" y="660"/>
                  </a:lnTo>
                  <a:lnTo>
                    <a:pt x="985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2" y="772"/>
                  </a:lnTo>
                  <a:lnTo>
                    <a:pt x="930" y="793"/>
                  </a:lnTo>
                  <a:lnTo>
                    <a:pt x="915" y="813"/>
                  </a:lnTo>
                  <a:lnTo>
                    <a:pt x="900" y="832"/>
                  </a:lnTo>
                  <a:lnTo>
                    <a:pt x="884" y="851"/>
                  </a:lnTo>
                  <a:lnTo>
                    <a:pt x="868" y="868"/>
                  </a:lnTo>
                  <a:lnTo>
                    <a:pt x="850" y="885"/>
                  </a:lnTo>
                  <a:lnTo>
                    <a:pt x="832" y="900"/>
                  </a:lnTo>
                  <a:lnTo>
                    <a:pt x="812" y="916"/>
                  </a:lnTo>
                  <a:lnTo>
                    <a:pt x="793" y="930"/>
                  </a:lnTo>
                  <a:lnTo>
                    <a:pt x="772" y="943"/>
                  </a:lnTo>
                  <a:lnTo>
                    <a:pt x="750" y="955"/>
                  </a:lnTo>
                  <a:lnTo>
                    <a:pt x="728" y="967"/>
                  </a:lnTo>
                  <a:lnTo>
                    <a:pt x="705" y="977"/>
                  </a:lnTo>
                  <a:lnTo>
                    <a:pt x="682" y="987"/>
                  </a:lnTo>
                  <a:lnTo>
                    <a:pt x="659" y="993"/>
                  </a:lnTo>
                  <a:lnTo>
                    <a:pt x="635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0" y="1014"/>
                  </a:lnTo>
                  <a:lnTo>
                    <a:pt x="534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6" y="1014"/>
                  </a:lnTo>
                  <a:lnTo>
                    <a:pt x="430" y="1011"/>
                  </a:lnTo>
                  <a:lnTo>
                    <a:pt x="406" y="1006"/>
                  </a:lnTo>
                  <a:lnTo>
                    <a:pt x="381" y="1000"/>
                  </a:lnTo>
                  <a:lnTo>
                    <a:pt x="357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4" y="930"/>
                  </a:lnTo>
                  <a:lnTo>
                    <a:pt x="204" y="916"/>
                  </a:lnTo>
                  <a:lnTo>
                    <a:pt x="185" y="900"/>
                  </a:lnTo>
                  <a:lnTo>
                    <a:pt x="167" y="885"/>
                  </a:lnTo>
                  <a:lnTo>
                    <a:pt x="149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6" y="793"/>
                  </a:lnTo>
                  <a:lnTo>
                    <a:pt x="74" y="772"/>
                  </a:lnTo>
                  <a:lnTo>
                    <a:pt x="61" y="751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1"/>
                  </a:lnTo>
                  <a:lnTo>
                    <a:pt x="6" y="586"/>
                  </a:lnTo>
                  <a:lnTo>
                    <a:pt x="2" y="561"/>
                  </a:lnTo>
                  <a:lnTo>
                    <a:pt x="1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2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8"/>
                  </a:lnTo>
                  <a:lnTo>
                    <a:pt x="61" y="266"/>
                  </a:lnTo>
                  <a:lnTo>
                    <a:pt x="74" y="245"/>
                  </a:lnTo>
                  <a:lnTo>
                    <a:pt x="86" y="225"/>
                  </a:lnTo>
                  <a:lnTo>
                    <a:pt x="101" y="204"/>
                  </a:lnTo>
                  <a:lnTo>
                    <a:pt x="116" y="186"/>
                  </a:lnTo>
                  <a:lnTo>
                    <a:pt x="132" y="167"/>
                  </a:lnTo>
                  <a:lnTo>
                    <a:pt x="149" y="149"/>
                  </a:lnTo>
                  <a:lnTo>
                    <a:pt x="167" y="133"/>
                  </a:lnTo>
                  <a:lnTo>
                    <a:pt x="185" y="117"/>
                  </a:lnTo>
                  <a:lnTo>
                    <a:pt x="204" y="102"/>
                  </a:lnTo>
                  <a:lnTo>
                    <a:pt x="224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6" y="11"/>
                  </a:lnTo>
                  <a:lnTo>
                    <a:pt x="430" y="6"/>
                  </a:lnTo>
                  <a:lnTo>
                    <a:pt x="456" y="3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4" y="1"/>
                  </a:lnTo>
                  <a:lnTo>
                    <a:pt x="560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5" y="16"/>
                  </a:lnTo>
                  <a:lnTo>
                    <a:pt x="659" y="23"/>
                  </a:lnTo>
                  <a:lnTo>
                    <a:pt x="682" y="31"/>
                  </a:lnTo>
                  <a:lnTo>
                    <a:pt x="705" y="41"/>
                  </a:lnTo>
                  <a:lnTo>
                    <a:pt x="728" y="51"/>
                  </a:lnTo>
                  <a:lnTo>
                    <a:pt x="750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2" y="102"/>
                  </a:lnTo>
                  <a:lnTo>
                    <a:pt x="832" y="117"/>
                  </a:lnTo>
                  <a:lnTo>
                    <a:pt x="850" y="133"/>
                  </a:lnTo>
                  <a:lnTo>
                    <a:pt x="868" y="149"/>
                  </a:lnTo>
                  <a:lnTo>
                    <a:pt x="884" y="167"/>
                  </a:lnTo>
                  <a:lnTo>
                    <a:pt x="900" y="186"/>
                  </a:lnTo>
                  <a:lnTo>
                    <a:pt x="915" y="204"/>
                  </a:lnTo>
                  <a:lnTo>
                    <a:pt x="930" y="225"/>
                  </a:lnTo>
                  <a:lnTo>
                    <a:pt x="942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5" y="334"/>
                  </a:lnTo>
                  <a:lnTo>
                    <a:pt x="993" y="357"/>
                  </a:lnTo>
                  <a:lnTo>
                    <a:pt x="1000" y="381"/>
                  </a:lnTo>
                  <a:lnTo>
                    <a:pt x="1006" y="407"/>
                  </a:lnTo>
                  <a:lnTo>
                    <a:pt x="1010" y="431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6" y="509"/>
                  </a:lnTo>
                  <a:lnTo>
                    <a:pt x="1016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A9B6D931-82AA-4120-B217-6561B9E3DA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35701" y="3141663"/>
              <a:ext cx="558800" cy="427038"/>
            </a:xfrm>
            <a:custGeom>
              <a:avLst/>
              <a:gdLst>
                <a:gd name="T0" fmla="*/ 510 w 703"/>
                <a:gd name="T1" fmla="*/ 538 h 538"/>
                <a:gd name="T2" fmla="*/ 503 w 703"/>
                <a:gd name="T3" fmla="*/ 520 h 538"/>
                <a:gd name="T4" fmla="*/ 201 w 703"/>
                <a:gd name="T5" fmla="*/ 532 h 538"/>
                <a:gd name="T6" fmla="*/ 66 w 703"/>
                <a:gd name="T7" fmla="*/ 538 h 538"/>
                <a:gd name="T8" fmla="*/ 56 w 703"/>
                <a:gd name="T9" fmla="*/ 532 h 538"/>
                <a:gd name="T10" fmla="*/ 46 w 703"/>
                <a:gd name="T11" fmla="*/ 520 h 538"/>
                <a:gd name="T12" fmla="*/ 14 w 703"/>
                <a:gd name="T13" fmla="*/ 506 h 538"/>
                <a:gd name="T14" fmla="*/ 0 w 703"/>
                <a:gd name="T15" fmla="*/ 474 h 538"/>
                <a:gd name="T16" fmla="*/ 4 w 703"/>
                <a:gd name="T17" fmla="*/ 389 h 538"/>
                <a:gd name="T18" fmla="*/ 28 w 703"/>
                <a:gd name="T19" fmla="*/ 365 h 538"/>
                <a:gd name="T20" fmla="*/ 115 w 703"/>
                <a:gd name="T21" fmla="*/ 10 h 538"/>
                <a:gd name="T22" fmla="*/ 122 w 703"/>
                <a:gd name="T23" fmla="*/ 0 h 538"/>
                <a:gd name="T24" fmla="*/ 134 w 703"/>
                <a:gd name="T25" fmla="*/ 0 h 538"/>
                <a:gd name="T26" fmla="*/ 151 w 703"/>
                <a:gd name="T27" fmla="*/ 361 h 538"/>
                <a:gd name="T28" fmla="*/ 565 w 703"/>
                <a:gd name="T29" fmla="*/ 6 h 538"/>
                <a:gd name="T30" fmla="*/ 578 w 703"/>
                <a:gd name="T31" fmla="*/ 0 h 538"/>
                <a:gd name="T32" fmla="*/ 587 w 703"/>
                <a:gd name="T33" fmla="*/ 6 h 538"/>
                <a:gd name="T34" fmla="*/ 659 w 703"/>
                <a:gd name="T35" fmla="*/ 361 h 538"/>
                <a:gd name="T36" fmla="*/ 691 w 703"/>
                <a:gd name="T37" fmla="*/ 374 h 538"/>
                <a:gd name="T38" fmla="*/ 703 w 703"/>
                <a:gd name="T39" fmla="*/ 406 h 538"/>
                <a:gd name="T40" fmla="*/ 700 w 703"/>
                <a:gd name="T41" fmla="*/ 491 h 538"/>
                <a:gd name="T42" fmla="*/ 676 w 703"/>
                <a:gd name="T43" fmla="*/ 516 h 538"/>
                <a:gd name="T44" fmla="*/ 649 w 703"/>
                <a:gd name="T45" fmla="*/ 527 h 538"/>
                <a:gd name="T46" fmla="*/ 642 w 703"/>
                <a:gd name="T47" fmla="*/ 538 h 538"/>
                <a:gd name="T48" fmla="*/ 509 w 703"/>
                <a:gd name="T49" fmla="*/ 514 h 538"/>
                <a:gd name="T50" fmla="*/ 510 w 703"/>
                <a:gd name="T51" fmla="*/ 531 h 538"/>
                <a:gd name="T52" fmla="*/ 639 w 703"/>
                <a:gd name="T53" fmla="*/ 533 h 538"/>
                <a:gd name="T54" fmla="*/ 644 w 703"/>
                <a:gd name="T55" fmla="*/ 527 h 538"/>
                <a:gd name="T56" fmla="*/ 667 w 703"/>
                <a:gd name="T57" fmla="*/ 513 h 538"/>
                <a:gd name="T58" fmla="*/ 692 w 703"/>
                <a:gd name="T59" fmla="*/ 497 h 538"/>
                <a:gd name="T60" fmla="*/ 699 w 703"/>
                <a:gd name="T61" fmla="*/ 406 h 538"/>
                <a:gd name="T62" fmla="*/ 692 w 703"/>
                <a:gd name="T63" fmla="*/ 384 h 538"/>
                <a:gd name="T64" fmla="*/ 667 w 703"/>
                <a:gd name="T65" fmla="*/ 367 h 538"/>
                <a:gd name="T66" fmla="*/ 584 w 703"/>
                <a:gd name="T67" fmla="*/ 10 h 538"/>
                <a:gd name="T68" fmla="*/ 578 w 703"/>
                <a:gd name="T69" fmla="*/ 5 h 538"/>
                <a:gd name="T70" fmla="*/ 571 w 703"/>
                <a:gd name="T71" fmla="*/ 7 h 538"/>
                <a:gd name="T72" fmla="*/ 145 w 703"/>
                <a:gd name="T73" fmla="*/ 366 h 538"/>
                <a:gd name="T74" fmla="*/ 134 w 703"/>
                <a:gd name="T75" fmla="*/ 7 h 538"/>
                <a:gd name="T76" fmla="*/ 127 w 703"/>
                <a:gd name="T77" fmla="*/ 5 h 538"/>
                <a:gd name="T78" fmla="*/ 121 w 703"/>
                <a:gd name="T79" fmla="*/ 10 h 538"/>
                <a:gd name="T80" fmla="*/ 38 w 703"/>
                <a:gd name="T81" fmla="*/ 367 h 538"/>
                <a:gd name="T82" fmla="*/ 13 w 703"/>
                <a:gd name="T83" fmla="*/ 384 h 538"/>
                <a:gd name="T84" fmla="*/ 6 w 703"/>
                <a:gd name="T85" fmla="*/ 474 h 538"/>
                <a:gd name="T86" fmla="*/ 13 w 703"/>
                <a:gd name="T87" fmla="*/ 497 h 538"/>
                <a:gd name="T88" fmla="*/ 38 w 703"/>
                <a:gd name="T89" fmla="*/ 513 h 538"/>
                <a:gd name="T90" fmla="*/ 60 w 703"/>
                <a:gd name="T91" fmla="*/ 527 h 538"/>
                <a:gd name="T92" fmla="*/ 66 w 703"/>
                <a:gd name="T93" fmla="*/ 533 h 538"/>
                <a:gd name="T94" fmla="*/ 194 w 703"/>
                <a:gd name="T95" fmla="*/ 531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3" h="538">
                  <a:moveTo>
                    <a:pt x="639" y="538"/>
                  </a:moveTo>
                  <a:lnTo>
                    <a:pt x="515" y="538"/>
                  </a:lnTo>
                  <a:lnTo>
                    <a:pt x="515" y="538"/>
                  </a:lnTo>
                  <a:lnTo>
                    <a:pt x="510" y="538"/>
                  </a:lnTo>
                  <a:lnTo>
                    <a:pt x="507" y="535"/>
                  </a:lnTo>
                  <a:lnTo>
                    <a:pt x="504" y="532"/>
                  </a:lnTo>
                  <a:lnTo>
                    <a:pt x="503" y="527"/>
                  </a:lnTo>
                  <a:lnTo>
                    <a:pt x="503" y="520"/>
                  </a:lnTo>
                  <a:lnTo>
                    <a:pt x="202" y="520"/>
                  </a:lnTo>
                  <a:lnTo>
                    <a:pt x="202" y="527"/>
                  </a:lnTo>
                  <a:lnTo>
                    <a:pt x="202" y="527"/>
                  </a:lnTo>
                  <a:lnTo>
                    <a:pt x="201" y="532"/>
                  </a:lnTo>
                  <a:lnTo>
                    <a:pt x="198" y="535"/>
                  </a:lnTo>
                  <a:lnTo>
                    <a:pt x="195" y="538"/>
                  </a:lnTo>
                  <a:lnTo>
                    <a:pt x="190" y="538"/>
                  </a:lnTo>
                  <a:lnTo>
                    <a:pt x="66" y="538"/>
                  </a:lnTo>
                  <a:lnTo>
                    <a:pt x="66" y="538"/>
                  </a:lnTo>
                  <a:lnTo>
                    <a:pt x="61" y="538"/>
                  </a:lnTo>
                  <a:lnTo>
                    <a:pt x="58" y="535"/>
                  </a:lnTo>
                  <a:lnTo>
                    <a:pt x="56" y="532"/>
                  </a:lnTo>
                  <a:lnTo>
                    <a:pt x="56" y="527"/>
                  </a:lnTo>
                  <a:lnTo>
                    <a:pt x="56" y="520"/>
                  </a:lnTo>
                  <a:lnTo>
                    <a:pt x="46" y="520"/>
                  </a:lnTo>
                  <a:lnTo>
                    <a:pt x="46" y="520"/>
                  </a:lnTo>
                  <a:lnTo>
                    <a:pt x="37" y="519"/>
                  </a:lnTo>
                  <a:lnTo>
                    <a:pt x="28" y="516"/>
                  </a:lnTo>
                  <a:lnTo>
                    <a:pt x="21" y="512"/>
                  </a:lnTo>
                  <a:lnTo>
                    <a:pt x="14" y="506"/>
                  </a:lnTo>
                  <a:lnTo>
                    <a:pt x="8" y="500"/>
                  </a:lnTo>
                  <a:lnTo>
                    <a:pt x="4" y="491"/>
                  </a:lnTo>
                  <a:lnTo>
                    <a:pt x="2" y="483"/>
                  </a:lnTo>
                  <a:lnTo>
                    <a:pt x="0" y="474"/>
                  </a:lnTo>
                  <a:lnTo>
                    <a:pt x="0" y="406"/>
                  </a:lnTo>
                  <a:lnTo>
                    <a:pt x="0" y="406"/>
                  </a:lnTo>
                  <a:lnTo>
                    <a:pt x="2" y="397"/>
                  </a:lnTo>
                  <a:lnTo>
                    <a:pt x="4" y="389"/>
                  </a:lnTo>
                  <a:lnTo>
                    <a:pt x="8" y="381"/>
                  </a:lnTo>
                  <a:lnTo>
                    <a:pt x="14" y="374"/>
                  </a:lnTo>
                  <a:lnTo>
                    <a:pt x="21" y="369"/>
                  </a:lnTo>
                  <a:lnTo>
                    <a:pt x="28" y="365"/>
                  </a:lnTo>
                  <a:lnTo>
                    <a:pt x="37" y="363"/>
                  </a:lnTo>
                  <a:lnTo>
                    <a:pt x="46" y="361"/>
                  </a:lnTo>
                  <a:lnTo>
                    <a:pt x="105" y="361"/>
                  </a:lnTo>
                  <a:lnTo>
                    <a:pt x="115" y="10"/>
                  </a:lnTo>
                  <a:lnTo>
                    <a:pt x="115" y="10"/>
                  </a:lnTo>
                  <a:lnTo>
                    <a:pt x="117" y="6"/>
                  </a:lnTo>
                  <a:lnTo>
                    <a:pt x="119" y="2"/>
                  </a:lnTo>
                  <a:lnTo>
                    <a:pt x="122" y="0"/>
                  </a:lnTo>
                  <a:lnTo>
                    <a:pt x="127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7" y="2"/>
                  </a:lnTo>
                  <a:lnTo>
                    <a:pt x="140" y="6"/>
                  </a:lnTo>
                  <a:lnTo>
                    <a:pt x="141" y="10"/>
                  </a:lnTo>
                  <a:lnTo>
                    <a:pt x="151" y="361"/>
                  </a:lnTo>
                  <a:lnTo>
                    <a:pt x="554" y="361"/>
                  </a:lnTo>
                  <a:lnTo>
                    <a:pt x="564" y="10"/>
                  </a:lnTo>
                  <a:lnTo>
                    <a:pt x="564" y="10"/>
                  </a:lnTo>
                  <a:lnTo>
                    <a:pt x="565" y="6"/>
                  </a:lnTo>
                  <a:lnTo>
                    <a:pt x="568" y="2"/>
                  </a:lnTo>
                  <a:lnTo>
                    <a:pt x="571" y="0"/>
                  </a:lnTo>
                  <a:lnTo>
                    <a:pt x="575" y="0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81" y="0"/>
                  </a:lnTo>
                  <a:lnTo>
                    <a:pt x="585" y="2"/>
                  </a:lnTo>
                  <a:lnTo>
                    <a:pt x="587" y="6"/>
                  </a:lnTo>
                  <a:lnTo>
                    <a:pt x="588" y="10"/>
                  </a:lnTo>
                  <a:lnTo>
                    <a:pt x="599" y="361"/>
                  </a:lnTo>
                  <a:lnTo>
                    <a:pt x="659" y="361"/>
                  </a:lnTo>
                  <a:lnTo>
                    <a:pt x="659" y="361"/>
                  </a:lnTo>
                  <a:lnTo>
                    <a:pt x="668" y="363"/>
                  </a:lnTo>
                  <a:lnTo>
                    <a:pt x="676" y="365"/>
                  </a:lnTo>
                  <a:lnTo>
                    <a:pt x="684" y="369"/>
                  </a:lnTo>
                  <a:lnTo>
                    <a:pt x="691" y="374"/>
                  </a:lnTo>
                  <a:lnTo>
                    <a:pt x="697" y="381"/>
                  </a:lnTo>
                  <a:lnTo>
                    <a:pt x="700" y="389"/>
                  </a:lnTo>
                  <a:lnTo>
                    <a:pt x="703" y="397"/>
                  </a:lnTo>
                  <a:lnTo>
                    <a:pt x="703" y="406"/>
                  </a:lnTo>
                  <a:lnTo>
                    <a:pt x="703" y="474"/>
                  </a:lnTo>
                  <a:lnTo>
                    <a:pt x="703" y="474"/>
                  </a:lnTo>
                  <a:lnTo>
                    <a:pt x="703" y="483"/>
                  </a:lnTo>
                  <a:lnTo>
                    <a:pt x="700" y="491"/>
                  </a:lnTo>
                  <a:lnTo>
                    <a:pt x="697" y="500"/>
                  </a:lnTo>
                  <a:lnTo>
                    <a:pt x="691" y="506"/>
                  </a:lnTo>
                  <a:lnTo>
                    <a:pt x="684" y="512"/>
                  </a:lnTo>
                  <a:lnTo>
                    <a:pt x="676" y="516"/>
                  </a:lnTo>
                  <a:lnTo>
                    <a:pt x="668" y="519"/>
                  </a:lnTo>
                  <a:lnTo>
                    <a:pt x="659" y="520"/>
                  </a:lnTo>
                  <a:lnTo>
                    <a:pt x="649" y="520"/>
                  </a:lnTo>
                  <a:lnTo>
                    <a:pt x="649" y="527"/>
                  </a:lnTo>
                  <a:lnTo>
                    <a:pt x="649" y="527"/>
                  </a:lnTo>
                  <a:lnTo>
                    <a:pt x="648" y="532"/>
                  </a:lnTo>
                  <a:lnTo>
                    <a:pt x="646" y="535"/>
                  </a:lnTo>
                  <a:lnTo>
                    <a:pt x="642" y="538"/>
                  </a:lnTo>
                  <a:lnTo>
                    <a:pt x="639" y="538"/>
                  </a:lnTo>
                  <a:lnTo>
                    <a:pt x="639" y="538"/>
                  </a:lnTo>
                  <a:close/>
                  <a:moveTo>
                    <a:pt x="196" y="514"/>
                  </a:moveTo>
                  <a:lnTo>
                    <a:pt x="509" y="514"/>
                  </a:lnTo>
                  <a:lnTo>
                    <a:pt x="509" y="527"/>
                  </a:lnTo>
                  <a:lnTo>
                    <a:pt x="509" y="527"/>
                  </a:lnTo>
                  <a:lnTo>
                    <a:pt x="509" y="529"/>
                  </a:lnTo>
                  <a:lnTo>
                    <a:pt x="510" y="531"/>
                  </a:lnTo>
                  <a:lnTo>
                    <a:pt x="512" y="532"/>
                  </a:lnTo>
                  <a:lnTo>
                    <a:pt x="515" y="533"/>
                  </a:lnTo>
                  <a:lnTo>
                    <a:pt x="639" y="533"/>
                  </a:lnTo>
                  <a:lnTo>
                    <a:pt x="639" y="533"/>
                  </a:lnTo>
                  <a:lnTo>
                    <a:pt x="640" y="532"/>
                  </a:lnTo>
                  <a:lnTo>
                    <a:pt x="642" y="531"/>
                  </a:lnTo>
                  <a:lnTo>
                    <a:pt x="644" y="529"/>
                  </a:lnTo>
                  <a:lnTo>
                    <a:pt x="644" y="527"/>
                  </a:lnTo>
                  <a:lnTo>
                    <a:pt x="644" y="514"/>
                  </a:lnTo>
                  <a:lnTo>
                    <a:pt x="659" y="514"/>
                  </a:lnTo>
                  <a:lnTo>
                    <a:pt x="659" y="514"/>
                  </a:lnTo>
                  <a:lnTo>
                    <a:pt x="667" y="513"/>
                  </a:lnTo>
                  <a:lnTo>
                    <a:pt x="675" y="511"/>
                  </a:lnTo>
                  <a:lnTo>
                    <a:pt x="680" y="508"/>
                  </a:lnTo>
                  <a:lnTo>
                    <a:pt x="687" y="503"/>
                  </a:lnTo>
                  <a:lnTo>
                    <a:pt x="692" y="497"/>
                  </a:lnTo>
                  <a:lnTo>
                    <a:pt x="695" y="490"/>
                  </a:lnTo>
                  <a:lnTo>
                    <a:pt x="698" y="482"/>
                  </a:lnTo>
                  <a:lnTo>
                    <a:pt x="699" y="474"/>
                  </a:lnTo>
                  <a:lnTo>
                    <a:pt x="699" y="406"/>
                  </a:lnTo>
                  <a:lnTo>
                    <a:pt x="699" y="406"/>
                  </a:lnTo>
                  <a:lnTo>
                    <a:pt x="698" y="398"/>
                  </a:lnTo>
                  <a:lnTo>
                    <a:pt x="695" y="391"/>
                  </a:lnTo>
                  <a:lnTo>
                    <a:pt x="692" y="384"/>
                  </a:lnTo>
                  <a:lnTo>
                    <a:pt x="687" y="379"/>
                  </a:lnTo>
                  <a:lnTo>
                    <a:pt x="680" y="373"/>
                  </a:lnTo>
                  <a:lnTo>
                    <a:pt x="675" y="369"/>
                  </a:lnTo>
                  <a:lnTo>
                    <a:pt x="667" y="367"/>
                  </a:lnTo>
                  <a:lnTo>
                    <a:pt x="659" y="366"/>
                  </a:lnTo>
                  <a:lnTo>
                    <a:pt x="594" y="366"/>
                  </a:lnTo>
                  <a:lnTo>
                    <a:pt x="584" y="10"/>
                  </a:lnTo>
                  <a:lnTo>
                    <a:pt x="584" y="10"/>
                  </a:lnTo>
                  <a:lnTo>
                    <a:pt x="583" y="8"/>
                  </a:lnTo>
                  <a:lnTo>
                    <a:pt x="581" y="7"/>
                  </a:lnTo>
                  <a:lnTo>
                    <a:pt x="580" y="6"/>
                  </a:lnTo>
                  <a:lnTo>
                    <a:pt x="578" y="5"/>
                  </a:lnTo>
                  <a:lnTo>
                    <a:pt x="575" y="5"/>
                  </a:lnTo>
                  <a:lnTo>
                    <a:pt x="575" y="5"/>
                  </a:lnTo>
                  <a:lnTo>
                    <a:pt x="572" y="6"/>
                  </a:lnTo>
                  <a:lnTo>
                    <a:pt x="571" y="7"/>
                  </a:lnTo>
                  <a:lnTo>
                    <a:pt x="570" y="8"/>
                  </a:lnTo>
                  <a:lnTo>
                    <a:pt x="570" y="10"/>
                  </a:lnTo>
                  <a:lnTo>
                    <a:pt x="558" y="366"/>
                  </a:lnTo>
                  <a:lnTo>
                    <a:pt x="145" y="366"/>
                  </a:lnTo>
                  <a:lnTo>
                    <a:pt x="135" y="10"/>
                  </a:lnTo>
                  <a:lnTo>
                    <a:pt x="135" y="10"/>
                  </a:lnTo>
                  <a:lnTo>
                    <a:pt x="135" y="8"/>
                  </a:lnTo>
                  <a:lnTo>
                    <a:pt x="134" y="7"/>
                  </a:lnTo>
                  <a:lnTo>
                    <a:pt x="132" y="6"/>
                  </a:lnTo>
                  <a:lnTo>
                    <a:pt x="129" y="5"/>
                  </a:lnTo>
                  <a:lnTo>
                    <a:pt x="127" y="5"/>
                  </a:lnTo>
                  <a:lnTo>
                    <a:pt x="127" y="5"/>
                  </a:lnTo>
                  <a:lnTo>
                    <a:pt x="125" y="6"/>
                  </a:lnTo>
                  <a:lnTo>
                    <a:pt x="124" y="7"/>
                  </a:lnTo>
                  <a:lnTo>
                    <a:pt x="122" y="8"/>
                  </a:lnTo>
                  <a:lnTo>
                    <a:pt x="121" y="10"/>
                  </a:lnTo>
                  <a:lnTo>
                    <a:pt x="111" y="366"/>
                  </a:lnTo>
                  <a:lnTo>
                    <a:pt x="46" y="366"/>
                  </a:lnTo>
                  <a:lnTo>
                    <a:pt x="46" y="366"/>
                  </a:lnTo>
                  <a:lnTo>
                    <a:pt x="38" y="367"/>
                  </a:lnTo>
                  <a:lnTo>
                    <a:pt x="30" y="369"/>
                  </a:lnTo>
                  <a:lnTo>
                    <a:pt x="23" y="373"/>
                  </a:lnTo>
                  <a:lnTo>
                    <a:pt x="18" y="379"/>
                  </a:lnTo>
                  <a:lnTo>
                    <a:pt x="13" y="384"/>
                  </a:lnTo>
                  <a:lnTo>
                    <a:pt x="10" y="391"/>
                  </a:lnTo>
                  <a:lnTo>
                    <a:pt x="7" y="398"/>
                  </a:lnTo>
                  <a:lnTo>
                    <a:pt x="6" y="406"/>
                  </a:lnTo>
                  <a:lnTo>
                    <a:pt x="6" y="474"/>
                  </a:lnTo>
                  <a:lnTo>
                    <a:pt x="6" y="474"/>
                  </a:lnTo>
                  <a:lnTo>
                    <a:pt x="7" y="482"/>
                  </a:lnTo>
                  <a:lnTo>
                    <a:pt x="10" y="490"/>
                  </a:lnTo>
                  <a:lnTo>
                    <a:pt x="13" y="497"/>
                  </a:lnTo>
                  <a:lnTo>
                    <a:pt x="18" y="503"/>
                  </a:lnTo>
                  <a:lnTo>
                    <a:pt x="23" y="508"/>
                  </a:lnTo>
                  <a:lnTo>
                    <a:pt x="30" y="511"/>
                  </a:lnTo>
                  <a:lnTo>
                    <a:pt x="38" y="513"/>
                  </a:lnTo>
                  <a:lnTo>
                    <a:pt x="46" y="514"/>
                  </a:lnTo>
                  <a:lnTo>
                    <a:pt x="60" y="514"/>
                  </a:lnTo>
                  <a:lnTo>
                    <a:pt x="60" y="527"/>
                  </a:lnTo>
                  <a:lnTo>
                    <a:pt x="60" y="527"/>
                  </a:lnTo>
                  <a:lnTo>
                    <a:pt x="61" y="529"/>
                  </a:lnTo>
                  <a:lnTo>
                    <a:pt x="63" y="531"/>
                  </a:lnTo>
                  <a:lnTo>
                    <a:pt x="64" y="532"/>
                  </a:lnTo>
                  <a:lnTo>
                    <a:pt x="66" y="533"/>
                  </a:lnTo>
                  <a:lnTo>
                    <a:pt x="190" y="533"/>
                  </a:lnTo>
                  <a:lnTo>
                    <a:pt x="190" y="533"/>
                  </a:lnTo>
                  <a:lnTo>
                    <a:pt x="193" y="532"/>
                  </a:lnTo>
                  <a:lnTo>
                    <a:pt x="194" y="531"/>
                  </a:lnTo>
                  <a:lnTo>
                    <a:pt x="196" y="529"/>
                  </a:lnTo>
                  <a:lnTo>
                    <a:pt x="196" y="527"/>
                  </a:lnTo>
                  <a:lnTo>
                    <a:pt x="196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D513EEF1-F1E7-467F-A710-D1D71E5982F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34113" y="3140075"/>
              <a:ext cx="561975" cy="430213"/>
            </a:xfrm>
            <a:custGeom>
              <a:avLst/>
              <a:gdLst>
                <a:gd name="T0" fmla="*/ 504 w 708"/>
                <a:gd name="T1" fmla="*/ 534 h 542"/>
                <a:gd name="T2" fmla="*/ 205 w 708"/>
                <a:gd name="T3" fmla="*/ 534 h 542"/>
                <a:gd name="T4" fmla="*/ 63 w 708"/>
                <a:gd name="T5" fmla="*/ 541 h 542"/>
                <a:gd name="T6" fmla="*/ 48 w 708"/>
                <a:gd name="T7" fmla="*/ 525 h 542"/>
                <a:gd name="T8" fmla="*/ 4 w 708"/>
                <a:gd name="T9" fmla="*/ 495 h 542"/>
                <a:gd name="T10" fmla="*/ 4 w 708"/>
                <a:gd name="T11" fmla="*/ 390 h 542"/>
                <a:gd name="T12" fmla="*/ 48 w 708"/>
                <a:gd name="T13" fmla="*/ 361 h 542"/>
                <a:gd name="T14" fmla="*/ 123 w 708"/>
                <a:gd name="T15" fmla="*/ 0 h 542"/>
                <a:gd name="T16" fmla="*/ 144 w 708"/>
                <a:gd name="T17" fmla="*/ 7 h 542"/>
                <a:gd name="T18" fmla="*/ 565 w 708"/>
                <a:gd name="T19" fmla="*/ 7 h 542"/>
                <a:gd name="T20" fmla="*/ 585 w 708"/>
                <a:gd name="T21" fmla="*/ 0 h 542"/>
                <a:gd name="T22" fmla="*/ 661 w 708"/>
                <a:gd name="T23" fmla="*/ 361 h 542"/>
                <a:gd name="T24" fmla="*/ 704 w 708"/>
                <a:gd name="T25" fmla="*/ 390 h 542"/>
                <a:gd name="T26" fmla="*/ 704 w 708"/>
                <a:gd name="T27" fmla="*/ 495 h 542"/>
                <a:gd name="T28" fmla="*/ 661 w 708"/>
                <a:gd name="T29" fmla="*/ 525 h 542"/>
                <a:gd name="T30" fmla="*/ 646 w 708"/>
                <a:gd name="T31" fmla="*/ 541 h 542"/>
                <a:gd name="T32" fmla="*/ 508 w 708"/>
                <a:gd name="T33" fmla="*/ 529 h 542"/>
                <a:gd name="T34" fmla="*/ 641 w 708"/>
                <a:gd name="T35" fmla="*/ 537 h 542"/>
                <a:gd name="T36" fmla="*/ 661 w 708"/>
                <a:gd name="T37" fmla="*/ 520 h 542"/>
                <a:gd name="T38" fmla="*/ 696 w 708"/>
                <a:gd name="T39" fmla="*/ 500 h 542"/>
                <a:gd name="T40" fmla="*/ 703 w 708"/>
                <a:gd name="T41" fmla="*/ 400 h 542"/>
                <a:gd name="T42" fmla="*/ 670 w 708"/>
                <a:gd name="T43" fmla="*/ 367 h 542"/>
                <a:gd name="T44" fmla="*/ 586 w 708"/>
                <a:gd name="T45" fmla="*/ 7 h 542"/>
                <a:gd name="T46" fmla="*/ 571 w 708"/>
                <a:gd name="T47" fmla="*/ 7 h 542"/>
                <a:gd name="T48" fmla="*/ 141 w 708"/>
                <a:gd name="T49" fmla="*/ 12 h 542"/>
                <a:gd name="T50" fmla="*/ 129 w 708"/>
                <a:gd name="T51" fmla="*/ 4 h 542"/>
                <a:gd name="T52" fmla="*/ 48 w 708"/>
                <a:gd name="T53" fmla="*/ 366 h 542"/>
                <a:gd name="T54" fmla="*/ 13 w 708"/>
                <a:gd name="T55" fmla="*/ 384 h 542"/>
                <a:gd name="T56" fmla="*/ 6 w 708"/>
                <a:gd name="T57" fmla="*/ 485 h 542"/>
                <a:gd name="T58" fmla="*/ 39 w 708"/>
                <a:gd name="T59" fmla="*/ 519 h 542"/>
                <a:gd name="T60" fmla="*/ 62 w 708"/>
                <a:gd name="T61" fmla="*/ 535 h 542"/>
                <a:gd name="T62" fmla="*/ 198 w 708"/>
                <a:gd name="T63" fmla="*/ 535 h 542"/>
                <a:gd name="T64" fmla="*/ 517 w 708"/>
                <a:gd name="T65" fmla="*/ 537 h 542"/>
                <a:gd name="T66" fmla="*/ 200 w 708"/>
                <a:gd name="T67" fmla="*/ 519 h 542"/>
                <a:gd name="T68" fmla="*/ 192 w 708"/>
                <a:gd name="T69" fmla="*/ 537 h 542"/>
                <a:gd name="T70" fmla="*/ 60 w 708"/>
                <a:gd name="T71" fmla="*/ 529 h 542"/>
                <a:gd name="T72" fmla="*/ 24 w 708"/>
                <a:gd name="T73" fmla="*/ 512 h 542"/>
                <a:gd name="T74" fmla="*/ 6 w 708"/>
                <a:gd name="T75" fmla="*/ 408 h 542"/>
                <a:gd name="T76" fmla="*/ 24 w 708"/>
                <a:gd name="T77" fmla="*/ 374 h 542"/>
                <a:gd name="T78" fmla="*/ 121 w 708"/>
                <a:gd name="T79" fmla="*/ 12 h 542"/>
                <a:gd name="T80" fmla="*/ 131 w 708"/>
                <a:gd name="T81" fmla="*/ 4 h 542"/>
                <a:gd name="T82" fmla="*/ 558 w 708"/>
                <a:gd name="T83" fmla="*/ 366 h 542"/>
                <a:gd name="T84" fmla="*/ 577 w 708"/>
                <a:gd name="T85" fmla="*/ 4 h 542"/>
                <a:gd name="T86" fmla="*/ 588 w 708"/>
                <a:gd name="T87" fmla="*/ 12 h 542"/>
                <a:gd name="T88" fmla="*/ 685 w 708"/>
                <a:gd name="T89" fmla="*/ 374 h 542"/>
                <a:gd name="T90" fmla="*/ 703 w 708"/>
                <a:gd name="T91" fmla="*/ 476 h 542"/>
                <a:gd name="T92" fmla="*/ 685 w 708"/>
                <a:gd name="T93" fmla="*/ 512 h 542"/>
                <a:gd name="T94" fmla="*/ 648 w 708"/>
                <a:gd name="T95" fmla="*/ 529 h 542"/>
                <a:gd name="T96" fmla="*/ 196 w 708"/>
                <a:gd name="T97" fmla="*/ 514 h 542"/>
                <a:gd name="T98" fmla="*/ 641 w 708"/>
                <a:gd name="T99" fmla="*/ 533 h 542"/>
                <a:gd name="T100" fmla="*/ 661 w 708"/>
                <a:gd name="T101" fmla="*/ 514 h 542"/>
                <a:gd name="T102" fmla="*/ 695 w 708"/>
                <a:gd name="T103" fmla="*/ 491 h 542"/>
                <a:gd name="T104" fmla="*/ 695 w 708"/>
                <a:gd name="T105" fmla="*/ 393 h 542"/>
                <a:gd name="T106" fmla="*/ 661 w 708"/>
                <a:gd name="T107" fmla="*/ 370 h 542"/>
                <a:gd name="T108" fmla="*/ 577 w 708"/>
                <a:gd name="T109" fmla="*/ 9 h 542"/>
                <a:gd name="T110" fmla="*/ 135 w 708"/>
                <a:gd name="T111" fmla="*/ 12 h 542"/>
                <a:gd name="T112" fmla="*/ 127 w 708"/>
                <a:gd name="T113" fmla="*/ 10 h 542"/>
                <a:gd name="T114" fmla="*/ 33 w 708"/>
                <a:gd name="T115" fmla="*/ 374 h 542"/>
                <a:gd name="T116" fmla="*/ 10 w 708"/>
                <a:gd name="T117" fmla="*/ 408 h 542"/>
                <a:gd name="T118" fmla="*/ 21 w 708"/>
                <a:gd name="T119" fmla="*/ 503 h 542"/>
                <a:gd name="T120" fmla="*/ 65 w 708"/>
                <a:gd name="T121" fmla="*/ 529 h 542"/>
                <a:gd name="T122" fmla="*/ 195 w 708"/>
                <a:gd name="T123" fmla="*/ 53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8" h="542">
                  <a:moveTo>
                    <a:pt x="641" y="542"/>
                  </a:moveTo>
                  <a:lnTo>
                    <a:pt x="517" y="542"/>
                  </a:lnTo>
                  <a:lnTo>
                    <a:pt x="517" y="542"/>
                  </a:lnTo>
                  <a:lnTo>
                    <a:pt x="511" y="541"/>
                  </a:lnTo>
                  <a:lnTo>
                    <a:pt x="506" y="538"/>
                  </a:lnTo>
                  <a:lnTo>
                    <a:pt x="504" y="534"/>
                  </a:lnTo>
                  <a:lnTo>
                    <a:pt x="503" y="529"/>
                  </a:lnTo>
                  <a:lnTo>
                    <a:pt x="503" y="525"/>
                  </a:lnTo>
                  <a:lnTo>
                    <a:pt x="206" y="525"/>
                  </a:lnTo>
                  <a:lnTo>
                    <a:pt x="206" y="529"/>
                  </a:lnTo>
                  <a:lnTo>
                    <a:pt x="206" y="529"/>
                  </a:lnTo>
                  <a:lnTo>
                    <a:pt x="205" y="534"/>
                  </a:lnTo>
                  <a:lnTo>
                    <a:pt x="201" y="538"/>
                  </a:lnTo>
                  <a:lnTo>
                    <a:pt x="198" y="541"/>
                  </a:lnTo>
                  <a:lnTo>
                    <a:pt x="192" y="542"/>
                  </a:lnTo>
                  <a:lnTo>
                    <a:pt x="68" y="542"/>
                  </a:lnTo>
                  <a:lnTo>
                    <a:pt x="68" y="542"/>
                  </a:lnTo>
                  <a:lnTo>
                    <a:pt x="63" y="541"/>
                  </a:lnTo>
                  <a:lnTo>
                    <a:pt x="59" y="538"/>
                  </a:lnTo>
                  <a:lnTo>
                    <a:pt x="57" y="534"/>
                  </a:lnTo>
                  <a:lnTo>
                    <a:pt x="55" y="529"/>
                  </a:lnTo>
                  <a:lnTo>
                    <a:pt x="55" y="525"/>
                  </a:lnTo>
                  <a:lnTo>
                    <a:pt x="48" y="525"/>
                  </a:lnTo>
                  <a:lnTo>
                    <a:pt x="48" y="525"/>
                  </a:lnTo>
                  <a:lnTo>
                    <a:pt x="38" y="523"/>
                  </a:lnTo>
                  <a:lnTo>
                    <a:pt x="29" y="520"/>
                  </a:lnTo>
                  <a:lnTo>
                    <a:pt x="21" y="515"/>
                  </a:lnTo>
                  <a:lnTo>
                    <a:pt x="14" y="510"/>
                  </a:lnTo>
                  <a:lnTo>
                    <a:pt x="8" y="503"/>
                  </a:lnTo>
                  <a:lnTo>
                    <a:pt x="4" y="495"/>
                  </a:lnTo>
                  <a:lnTo>
                    <a:pt x="1" y="487"/>
                  </a:lnTo>
                  <a:lnTo>
                    <a:pt x="0" y="476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" y="399"/>
                  </a:lnTo>
                  <a:lnTo>
                    <a:pt x="4" y="390"/>
                  </a:lnTo>
                  <a:lnTo>
                    <a:pt x="8" y="382"/>
                  </a:lnTo>
                  <a:lnTo>
                    <a:pt x="14" y="375"/>
                  </a:lnTo>
                  <a:lnTo>
                    <a:pt x="21" y="369"/>
                  </a:lnTo>
                  <a:lnTo>
                    <a:pt x="29" y="365"/>
                  </a:lnTo>
                  <a:lnTo>
                    <a:pt x="38" y="362"/>
                  </a:lnTo>
                  <a:lnTo>
                    <a:pt x="48" y="361"/>
                  </a:lnTo>
                  <a:lnTo>
                    <a:pt x="105" y="361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6" y="7"/>
                  </a:lnTo>
                  <a:lnTo>
                    <a:pt x="120" y="3"/>
                  </a:lnTo>
                  <a:lnTo>
                    <a:pt x="123" y="0"/>
                  </a:lnTo>
                  <a:lnTo>
                    <a:pt x="129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7" y="0"/>
                  </a:lnTo>
                  <a:lnTo>
                    <a:pt x="141" y="3"/>
                  </a:lnTo>
                  <a:lnTo>
                    <a:pt x="144" y="7"/>
                  </a:lnTo>
                  <a:lnTo>
                    <a:pt x="145" y="12"/>
                  </a:lnTo>
                  <a:lnTo>
                    <a:pt x="155" y="361"/>
                  </a:lnTo>
                  <a:lnTo>
                    <a:pt x="554" y="361"/>
                  </a:lnTo>
                  <a:lnTo>
                    <a:pt x="564" y="12"/>
                  </a:lnTo>
                  <a:lnTo>
                    <a:pt x="564" y="12"/>
                  </a:lnTo>
                  <a:lnTo>
                    <a:pt x="565" y="7"/>
                  </a:lnTo>
                  <a:lnTo>
                    <a:pt x="567" y="3"/>
                  </a:lnTo>
                  <a:lnTo>
                    <a:pt x="572" y="0"/>
                  </a:lnTo>
                  <a:lnTo>
                    <a:pt x="577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85" y="0"/>
                  </a:lnTo>
                  <a:lnTo>
                    <a:pt x="589" y="3"/>
                  </a:lnTo>
                  <a:lnTo>
                    <a:pt x="592" y="7"/>
                  </a:lnTo>
                  <a:lnTo>
                    <a:pt x="593" y="12"/>
                  </a:lnTo>
                  <a:lnTo>
                    <a:pt x="603" y="361"/>
                  </a:lnTo>
                  <a:lnTo>
                    <a:pt x="661" y="361"/>
                  </a:lnTo>
                  <a:lnTo>
                    <a:pt x="661" y="361"/>
                  </a:lnTo>
                  <a:lnTo>
                    <a:pt x="670" y="362"/>
                  </a:lnTo>
                  <a:lnTo>
                    <a:pt x="679" y="365"/>
                  </a:lnTo>
                  <a:lnTo>
                    <a:pt x="687" y="369"/>
                  </a:lnTo>
                  <a:lnTo>
                    <a:pt x="694" y="375"/>
                  </a:lnTo>
                  <a:lnTo>
                    <a:pt x="700" y="382"/>
                  </a:lnTo>
                  <a:lnTo>
                    <a:pt x="704" y="390"/>
                  </a:lnTo>
                  <a:lnTo>
                    <a:pt x="708" y="399"/>
                  </a:lnTo>
                  <a:lnTo>
                    <a:pt x="708" y="408"/>
                  </a:lnTo>
                  <a:lnTo>
                    <a:pt x="708" y="476"/>
                  </a:lnTo>
                  <a:lnTo>
                    <a:pt x="708" y="476"/>
                  </a:lnTo>
                  <a:lnTo>
                    <a:pt x="708" y="487"/>
                  </a:lnTo>
                  <a:lnTo>
                    <a:pt x="704" y="495"/>
                  </a:lnTo>
                  <a:lnTo>
                    <a:pt x="700" y="503"/>
                  </a:lnTo>
                  <a:lnTo>
                    <a:pt x="694" y="510"/>
                  </a:lnTo>
                  <a:lnTo>
                    <a:pt x="687" y="515"/>
                  </a:lnTo>
                  <a:lnTo>
                    <a:pt x="679" y="520"/>
                  </a:lnTo>
                  <a:lnTo>
                    <a:pt x="670" y="523"/>
                  </a:lnTo>
                  <a:lnTo>
                    <a:pt x="661" y="525"/>
                  </a:lnTo>
                  <a:lnTo>
                    <a:pt x="654" y="525"/>
                  </a:lnTo>
                  <a:lnTo>
                    <a:pt x="654" y="529"/>
                  </a:lnTo>
                  <a:lnTo>
                    <a:pt x="654" y="529"/>
                  </a:lnTo>
                  <a:lnTo>
                    <a:pt x="653" y="534"/>
                  </a:lnTo>
                  <a:lnTo>
                    <a:pt x="650" y="538"/>
                  </a:lnTo>
                  <a:lnTo>
                    <a:pt x="646" y="541"/>
                  </a:lnTo>
                  <a:lnTo>
                    <a:pt x="641" y="542"/>
                  </a:lnTo>
                  <a:lnTo>
                    <a:pt x="641" y="542"/>
                  </a:lnTo>
                  <a:close/>
                  <a:moveTo>
                    <a:pt x="201" y="520"/>
                  </a:moveTo>
                  <a:lnTo>
                    <a:pt x="508" y="520"/>
                  </a:lnTo>
                  <a:lnTo>
                    <a:pt x="508" y="529"/>
                  </a:lnTo>
                  <a:lnTo>
                    <a:pt x="508" y="529"/>
                  </a:lnTo>
                  <a:lnTo>
                    <a:pt x="509" y="533"/>
                  </a:lnTo>
                  <a:lnTo>
                    <a:pt x="510" y="535"/>
                  </a:lnTo>
                  <a:lnTo>
                    <a:pt x="513" y="537"/>
                  </a:lnTo>
                  <a:lnTo>
                    <a:pt x="517" y="537"/>
                  </a:lnTo>
                  <a:lnTo>
                    <a:pt x="641" y="537"/>
                  </a:lnTo>
                  <a:lnTo>
                    <a:pt x="641" y="537"/>
                  </a:lnTo>
                  <a:lnTo>
                    <a:pt x="643" y="537"/>
                  </a:lnTo>
                  <a:lnTo>
                    <a:pt x="647" y="535"/>
                  </a:lnTo>
                  <a:lnTo>
                    <a:pt x="648" y="533"/>
                  </a:lnTo>
                  <a:lnTo>
                    <a:pt x="649" y="529"/>
                  </a:lnTo>
                  <a:lnTo>
                    <a:pt x="649" y="520"/>
                  </a:lnTo>
                  <a:lnTo>
                    <a:pt x="661" y="520"/>
                  </a:lnTo>
                  <a:lnTo>
                    <a:pt x="661" y="520"/>
                  </a:lnTo>
                  <a:lnTo>
                    <a:pt x="670" y="519"/>
                  </a:lnTo>
                  <a:lnTo>
                    <a:pt x="678" y="516"/>
                  </a:lnTo>
                  <a:lnTo>
                    <a:pt x="685" y="512"/>
                  </a:lnTo>
                  <a:lnTo>
                    <a:pt x="692" y="507"/>
                  </a:lnTo>
                  <a:lnTo>
                    <a:pt x="696" y="500"/>
                  </a:lnTo>
                  <a:lnTo>
                    <a:pt x="701" y="493"/>
                  </a:lnTo>
                  <a:lnTo>
                    <a:pt x="703" y="485"/>
                  </a:lnTo>
                  <a:lnTo>
                    <a:pt x="703" y="476"/>
                  </a:lnTo>
                  <a:lnTo>
                    <a:pt x="703" y="408"/>
                  </a:lnTo>
                  <a:lnTo>
                    <a:pt x="703" y="408"/>
                  </a:lnTo>
                  <a:lnTo>
                    <a:pt x="703" y="400"/>
                  </a:lnTo>
                  <a:lnTo>
                    <a:pt x="701" y="392"/>
                  </a:lnTo>
                  <a:lnTo>
                    <a:pt x="696" y="384"/>
                  </a:lnTo>
                  <a:lnTo>
                    <a:pt x="692" y="378"/>
                  </a:lnTo>
                  <a:lnTo>
                    <a:pt x="685" y="373"/>
                  </a:lnTo>
                  <a:lnTo>
                    <a:pt x="678" y="369"/>
                  </a:lnTo>
                  <a:lnTo>
                    <a:pt x="670" y="367"/>
                  </a:lnTo>
                  <a:lnTo>
                    <a:pt x="661" y="366"/>
                  </a:lnTo>
                  <a:lnTo>
                    <a:pt x="598" y="366"/>
                  </a:lnTo>
                  <a:lnTo>
                    <a:pt x="588" y="12"/>
                  </a:lnTo>
                  <a:lnTo>
                    <a:pt x="588" y="12"/>
                  </a:lnTo>
                  <a:lnTo>
                    <a:pt x="588" y="9"/>
                  </a:lnTo>
                  <a:lnTo>
                    <a:pt x="586" y="7"/>
                  </a:lnTo>
                  <a:lnTo>
                    <a:pt x="583" y="4"/>
                  </a:lnTo>
                  <a:lnTo>
                    <a:pt x="580" y="4"/>
                  </a:lnTo>
                  <a:lnTo>
                    <a:pt x="577" y="4"/>
                  </a:lnTo>
                  <a:lnTo>
                    <a:pt x="577" y="4"/>
                  </a:lnTo>
                  <a:lnTo>
                    <a:pt x="573" y="4"/>
                  </a:lnTo>
                  <a:lnTo>
                    <a:pt x="571" y="7"/>
                  </a:lnTo>
                  <a:lnTo>
                    <a:pt x="570" y="9"/>
                  </a:lnTo>
                  <a:lnTo>
                    <a:pt x="569" y="12"/>
                  </a:lnTo>
                  <a:lnTo>
                    <a:pt x="558" y="366"/>
                  </a:lnTo>
                  <a:lnTo>
                    <a:pt x="151" y="366"/>
                  </a:lnTo>
                  <a:lnTo>
                    <a:pt x="141" y="12"/>
                  </a:lnTo>
                  <a:lnTo>
                    <a:pt x="141" y="12"/>
                  </a:lnTo>
                  <a:lnTo>
                    <a:pt x="139" y="9"/>
                  </a:lnTo>
                  <a:lnTo>
                    <a:pt x="138" y="7"/>
                  </a:lnTo>
                  <a:lnTo>
                    <a:pt x="135" y="4"/>
                  </a:lnTo>
                  <a:lnTo>
                    <a:pt x="131" y="4"/>
                  </a:lnTo>
                  <a:lnTo>
                    <a:pt x="129" y="4"/>
                  </a:lnTo>
                  <a:lnTo>
                    <a:pt x="129" y="4"/>
                  </a:lnTo>
                  <a:lnTo>
                    <a:pt x="126" y="4"/>
                  </a:lnTo>
                  <a:lnTo>
                    <a:pt x="123" y="7"/>
                  </a:lnTo>
                  <a:lnTo>
                    <a:pt x="121" y="9"/>
                  </a:lnTo>
                  <a:lnTo>
                    <a:pt x="120" y="12"/>
                  </a:lnTo>
                  <a:lnTo>
                    <a:pt x="109" y="366"/>
                  </a:lnTo>
                  <a:lnTo>
                    <a:pt x="48" y="366"/>
                  </a:lnTo>
                  <a:lnTo>
                    <a:pt x="48" y="366"/>
                  </a:lnTo>
                  <a:lnTo>
                    <a:pt x="39" y="367"/>
                  </a:lnTo>
                  <a:lnTo>
                    <a:pt x="31" y="369"/>
                  </a:lnTo>
                  <a:lnTo>
                    <a:pt x="24" y="373"/>
                  </a:lnTo>
                  <a:lnTo>
                    <a:pt x="17" y="378"/>
                  </a:lnTo>
                  <a:lnTo>
                    <a:pt x="13" y="384"/>
                  </a:lnTo>
                  <a:lnTo>
                    <a:pt x="8" y="392"/>
                  </a:lnTo>
                  <a:lnTo>
                    <a:pt x="6" y="400"/>
                  </a:lnTo>
                  <a:lnTo>
                    <a:pt x="5" y="408"/>
                  </a:lnTo>
                  <a:lnTo>
                    <a:pt x="5" y="476"/>
                  </a:lnTo>
                  <a:lnTo>
                    <a:pt x="5" y="476"/>
                  </a:lnTo>
                  <a:lnTo>
                    <a:pt x="6" y="485"/>
                  </a:lnTo>
                  <a:lnTo>
                    <a:pt x="8" y="493"/>
                  </a:lnTo>
                  <a:lnTo>
                    <a:pt x="13" y="500"/>
                  </a:lnTo>
                  <a:lnTo>
                    <a:pt x="17" y="507"/>
                  </a:lnTo>
                  <a:lnTo>
                    <a:pt x="24" y="512"/>
                  </a:lnTo>
                  <a:lnTo>
                    <a:pt x="31" y="516"/>
                  </a:lnTo>
                  <a:lnTo>
                    <a:pt x="39" y="519"/>
                  </a:lnTo>
                  <a:lnTo>
                    <a:pt x="48" y="520"/>
                  </a:lnTo>
                  <a:lnTo>
                    <a:pt x="60" y="520"/>
                  </a:lnTo>
                  <a:lnTo>
                    <a:pt x="60" y="529"/>
                  </a:lnTo>
                  <a:lnTo>
                    <a:pt x="60" y="529"/>
                  </a:lnTo>
                  <a:lnTo>
                    <a:pt x="60" y="533"/>
                  </a:lnTo>
                  <a:lnTo>
                    <a:pt x="62" y="535"/>
                  </a:lnTo>
                  <a:lnTo>
                    <a:pt x="65" y="537"/>
                  </a:lnTo>
                  <a:lnTo>
                    <a:pt x="68" y="537"/>
                  </a:lnTo>
                  <a:lnTo>
                    <a:pt x="192" y="537"/>
                  </a:lnTo>
                  <a:lnTo>
                    <a:pt x="192" y="537"/>
                  </a:lnTo>
                  <a:lnTo>
                    <a:pt x="196" y="537"/>
                  </a:lnTo>
                  <a:lnTo>
                    <a:pt x="198" y="535"/>
                  </a:lnTo>
                  <a:lnTo>
                    <a:pt x="200" y="533"/>
                  </a:lnTo>
                  <a:lnTo>
                    <a:pt x="201" y="529"/>
                  </a:lnTo>
                  <a:lnTo>
                    <a:pt x="201" y="520"/>
                  </a:lnTo>
                  <a:close/>
                  <a:moveTo>
                    <a:pt x="641" y="537"/>
                  </a:moveTo>
                  <a:lnTo>
                    <a:pt x="517" y="537"/>
                  </a:lnTo>
                  <a:lnTo>
                    <a:pt x="517" y="537"/>
                  </a:lnTo>
                  <a:lnTo>
                    <a:pt x="513" y="536"/>
                  </a:lnTo>
                  <a:lnTo>
                    <a:pt x="511" y="535"/>
                  </a:lnTo>
                  <a:lnTo>
                    <a:pt x="509" y="533"/>
                  </a:lnTo>
                  <a:lnTo>
                    <a:pt x="509" y="529"/>
                  </a:lnTo>
                  <a:lnTo>
                    <a:pt x="509" y="519"/>
                  </a:lnTo>
                  <a:lnTo>
                    <a:pt x="200" y="519"/>
                  </a:lnTo>
                  <a:lnTo>
                    <a:pt x="200" y="529"/>
                  </a:lnTo>
                  <a:lnTo>
                    <a:pt x="200" y="529"/>
                  </a:lnTo>
                  <a:lnTo>
                    <a:pt x="199" y="533"/>
                  </a:lnTo>
                  <a:lnTo>
                    <a:pt x="198" y="535"/>
                  </a:lnTo>
                  <a:lnTo>
                    <a:pt x="196" y="536"/>
                  </a:lnTo>
                  <a:lnTo>
                    <a:pt x="192" y="537"/>
                  </a:lnTo>
                  <a:lnTo>
                    <a:pt x="68" y="537"/>
                  </a:lnTo>
                  <a:lnTo>
                    <a:pt x="68" y="537"/>
                  </a:lnTo>
                  <a:lnTo>
                    <a:pt x="65" y="536"/>
                  </a:lnTo>
                  <a:lnTo>
                    <a:pt x="62" y="535"/>
                  </a:lnTo>
                  <a:lnTo>
                    <a:pt x="61" y="533"/>
                  </a:lnTo>
                  <a:lnTo>
                    <a:pt x="60" y="529"/>
                  </a:lnTo>
                  <a:lnTo>
                    <a:pt x="60" y="519"/>
                  </a:lnTo>
                  <a:lnTo>
                    <a:pt x="48" y="519"/>
                  </a:lnTo>
                  <a:lnTo>
                    <a:pt x="48" y="519"/>
                  </a:lnTo>
                  <a:lnTo>
                    <a:pt x="39" y="518"/>
                  </a:lnTo>
                  <a:lnTo>
                    <a:pt x="31" y="515"/>
                  </a:lnTo>
                  <a:lnTo>
                    <a:pt x="24" y="512"/>
                  </a:lnTo>
                  <a:lnTo>
                    <a:pt x="19" y="506"/>
                  </a:lnTo>
                  <a:lnTo>
                    <a:pt x="13" y="500"/>
                  </a:lnTo>
                  <a:lnTo>
                    <a:pt x="9" y="492"/>
                  </a:lnTo>
                  <a:lnTo>
                    <a:pt x="7" y="485"/>
                  </a:lnTo>
                  <a:lnTo>
                    <a:pt x="6" y="476"/>
                  </a:lnTo>
                  <a:lnTo>
                    <a:pt x="6" y="408"/>
                  </a:lnTo>
                  <a:lnTo>
                    <a:pt x="6" y="408"/>
                  </a:lnTo>
                  <a:lnTo>
                    <a:pt x="7" y="400"/>
                  </a:lnTo>
                  <a:lnTo>
                    <a:pt x="9" y="392"/>
                  </a:lnTo>
                  <a:lnTo>
                    <a:pt x="13" y="385"/>
                  </a:lnTo>
                  <a:lnTo>
                    <a:pt x="19" y="378"/>
                  </a:lnTo>
                  <a:lnTo>
                    <a:pt x="24" y="374"/>
                  </a:lnTo>
                  <a:lnTo>
                    <a:pt x="31" y="369"/>
                  </a:lnTo>
                  <a:lnTo>
                    <a:pt x="39" y="367"/>
                  </a:lnTo>
                  <a:lnTo>
                    <a:pt x="48" y="366"/>
                  </a:lnTo>
                  <a:lnTo>
                    <a:pt x="111" y="366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22" y="9"/>
                  </a:lnTo>
                  <a:lnTo>
                    <a:pt x="123" y="7"/>
                  </a:lnTo>
                  <a:lnTo>
                    <a:pt x="126" y="6"/>
                  </a:lnTo>
                  <a:lnTo>
                    <a:pt x="129" y="4"/>
                  </a:lnTo>
                  <a:lnTo>
                    <a:pt x="131" y="4"/>
                  </a:lnTo>
                  <a:lnTo>
                    <a:pt x="131" y="4"/>
                  </a:lnTo>
                  <a:lnTo>
                    <a:pt x="135" y="6"/>
                  </a:lnTo>
                  <a:lnTo>
                    <a:pt x="137" y="7"/>
                  </a:lnTo>
                  <a:lnTo>
                    <a:pt x="139" y="9"/>
                  </a:lnTo>
                  <a:lnTo>
                    <a:pt x="139" y="12"/>
                  </a:lnTo>
                  <a:lnTo>
                    <a:pt x="150" y="366"/>
                  </a:lnTo>
                  <a:lnTo>
                    <a:pt x="558" y="366"/>
                  </a:lnTo>
                  <a:lnTo>
                    <a:pt x="570" y="12"/>
                  </a:lnTo>
                  <a:lnTo>
                    <a:pt x="570" y="12"/>
                  </a:lnTo>
                  <a:lnTo>
                    <a:pt x="570" y="9"/>
                  </a:lnTo>
                  <a:lnTo>
                    <a:pt x="572" y="7"/>
                  </a:lnTo>
                  <a:lnTo>
                    <a:pt x="574" y="6"/>
                  </a:lnTo>
                  <a:lnTo>
                    <a:pt x="577" y="4"/>
                  </a:lnTo>
                  <a:lnTo>
                    <a:pt x="580" y="4"/>
                  </a:lnTo>
                  <a:lnTo>
                    <a:pt x="580" y="4"/>
                  </a:lnTo>
                  <a:lnTo>
                    <a:pt x="582" y="6"/>
                  </a:lnTo>
                  <a:lnTo>
                    <a:pt x="586" y="7"/>
                  </a:lnTo>
                  <a:lnTo>
                    <a:pt x="587" y="9"/>
                  </a:lnTo>
                  <a:lnTo>
                    <a:pt x="588" y="12"/>
                  </a:lnTo>
                  <a:lnTo>
                    <a:pt x="598" y="366"/>
                  </a:lnTo>
                  <a:lnTo>
                    <a:pt x="661" y="366"/>
                  </a:lnTo>
                  <a:lnTo>
                    <a:pt x="661" y="366"/>
                  </a:lnTo>
                  <a:lnTo>
                    <a:pt x="669" y="367"/>
                  </a:lnTo>
                  <a:lnTo>
                    <a:pt x="677" y="369"/>
                  </a:lnTo>
                  <a:lnTo>
                    <a:pt x="685" y="374"/>
                  </a:lnTo>
                  <a:lnTo>
                    <a:pt x="690" y="378"/>
                  </a:lnTo>
                  <a:lnTo>
                    <a:pt x="696" y="385"/>
                  </a:lnTo>
                  <a:lnTo>
                    <a:pt x="700" y="392"/>
                  </a:lnTo>
                  <a:lnTo>
                    <a:pt x="702" y="400"/>
                  </a:lnTo>
                  <a:lnTo>
                    <a:pt x="703" y="408"/>
                  </a:lnTo>
                  <a:lnTo>
                    <a:pt x="703" y="476"/>
                  </a:lnTo>
                  <a:lnTo>
                    <a:pt x="703" y="476"/>
                  </a:lnTo>
                  <a:lnTo>
                    <a:pt x="702" y="485"/>
                  </a:lnTo>
                  <a:lnTo>
                    <a:pt x="700" y="492"/>
                  </a:lnTo>
                  <a:lnTo>
                    <a:pt x="696" y="500"/>
                  </a:lnTo>
                  <a:lnTo>
                    <a:pt x="690" y="506"/>
                  </a:lnTo>
                  <a:lnTo>
                    <a:pt x="685" y="512"/>
                  </a:lnTo>
                  <a:lnTo>
                    <a:pt x="677" y="515"/>
                  </a:lnTo>
                  <a:lnTo>
                    <a:pt x="669" y="518"/>
                  </a:lnTo>
                  <a:lnTo>
                    <a:pt x="661" y="519"/>
                  </a:lnTo>
                  <a:lnTo>
                    <a:pt x="648" y="519"/>
                  </a:lnTo>
                  <a:lnTo>
                    <a:pt x="648" y="529"/>
                  </a:lnTo>
                  <a:lnTo>
                    <a:pt x="648" y="529"/>
                  </a:lnTo>
                  <a:lnTo>
                    <a:pt x="648" y="533"/>
                  </a:lnTo>
                  <a:lnTo>
                    <a:pt x="646" y="535"/>
                  </a:lnTo>
                  <a:lnTo>
                    <a:pt x="643" y="536"/>
                  </a:lnTo>
                  <a:lnTo>
                    <a:pt x="641" y="537"/>
                  </a:lnTo>
                  <a:lnTo>
                    <a:pt x="641" y="537"/>
                  </a:lnTo>
                  <a:close/>
                  <a:moveTo>
                    <a:pt x="196" y="514"/>
                  </a:moveTo>
                  <a:lnTo>
                    <a:pt x="513" y="514"/>
                  </a:lnTo>
                  <a:lnTo>
                    <a:pt x="513" y="529"/>
                  </a:lnTo>
                  <a:lnTo>
                    <a:pt x="513" y="529"/>
                  </a:lnTo>
                  <a:lnTo>
                    <a:pt x="514" y="531"/>
                  </a:lnTo>
                  <a:lnTo>
                    <a:pt x="517" y="533"/>
                  </a:lnTo>
                  <a:lnTo>
                    <a:pt x="641" y="533"/>
                  </a:lnTo>
                  <a:lnTo>
                    <a:pt x="641" y="533"/>
                  </a:lnTo>
                  <a:lnTo>
                    <a:pt x="643" y="531"/>
                  </a:lnTo>
                  <a:lnTo>
                    <a:pt x="643" y="529"/>
                  </a:lnTo>
                  <a:lnTo>
                    <a:pt x="643" y="514"/>
                  </a:lnTo>
                  <a:lnTo>
                    <a:pt x="661" y="514"/>
                  </a:lnTo>
                  <a:lnTo>
                    <a:pt x="661" y="514"/>
                  </a:lnTo>
                  <a:lnTo>
                    <a:pt x="669" y="513"/>
                  </a:lnTo>
                  <a:lnTo>
                    <a:pt x="676" y="511"/>
                  </a:lnTo>
                  <a:lnTo>
                    <a:pt x="681" y="507"/>
                  </a:lnTo>
                  <a:lnTo>
                    <a:pt x="687" y="503"/>
                  </a:lnTo>
                  <a:lnTo>
                    <a:pt x="692" y="497"/>
                  </a:lnTo>
                  <a:lnTo>
                    <a:pt x="695" y="491"/>
                  </a:lnTo>
                  <a:lnTo>
                    <a:pt x="697" y="484"/>
                  </a:lnTo>
                  <a:lnTo>
                    <a:pt x="699" y="476"/>
                  </a:lnTo>
                  <a:lnTo>
                    <a:pt x="699" y="408"/>
                  </a:lnTo>
                  <a:lnTo>
                    <a:pt x="699" y="408"/>
                  </a:lnTo>
                  <a:lnTo>
                    <a:pt x="697" y="401"/>
                  </a:lnTo>
                  <a:lnTo>
                    <a:pt x="695" y="393"/>
                  </a:lnTo>
                  <a:lnTo>
                    <a:pt x="692" y="388"/>
                  </a:lnTo>
                  <a:lnTo>
                    <a:pt x="687" y="382"/>
                  </a:lnTo>
                  <a:lnTo>
                    <a:pt x="681" y="377"/>
                  </a:lnTo>
                  <a:lnTo>
                    <a:pt x="676" y="374"/>
                  </a:lnTo>
                  <a:lnTo>
                    <a:pt x="669" y="371"/>
                  </a:lnTo>
                  <a:lnTo>
                    <a:pt x="661" y="370"/>
                  </a:lnTo>
                  <a:lnTo>
                    <a:pt x="594" y="370"/>
                  </a:lnTo>
                  <a:lnTo>
                    <a:pt x="583" y="12"/>
                  </a:lnTo>
                  <a:lnTo>
                    <a:pt x="583" y="12"/>
                  </a:lnTo>
                  <a:lnTo>
                    <a:pt x="582" y="10"/>
                  </a:lnTo>
                  <a:lnTo>
                    <a:pt x="580" y="9"/>
                  </a:lnTo>
                  <a:lnTo>
                    <a:pt x="577" y="9"/>
                  </a:lnTo>
                  <a:lnTo>
                    <a:pt x="577" y="9"/>
                  </a:lnTo>
                  <a:lnTo>
                    <a:pt x="574" y="10"/>
                  </a:lnTo>
                  <a:lnTo>
                    <a:pt x="574" y="12"/>
                  </a:lnTo>
                  <a:lnTo>
                    <a:pt x="563" y="370"/>
                  </a:lnTo>
                  <a:lnTo>
                    <a:pt x="145" y="370"/>
                  </a:lnTo>
                  <a:lnTo>
                    <a:pt x="135" y="12"/>
                  </a:lnTo>
                  <a:lnTo>
                    <a:pt x="135" y="12"/>
                  </a:lnTo>
                  <a:lnTo>
                    <a:pt x="134" y="10"/>
                  </a:lnTo>
                  <a:lnTo>
                    <a:pt x="131" y="9"/>
                  </a:lnTo>
                  <a:lnTo>
                    <a:pt x="129" y="9"/>
                  </a:lnTo>
                  <a:lnTo>
                    <a:pt x="129" y="9"/>
                  </a:lnTo>
                  <a:lnTo>
                    <a:pt x="127" y="10"/>
                  </a:lnTo>
                  <a:lnTo>
                    <a:pt x="126" y="12"/>
                  </a:lnTo>
                  <a:lnTo>
                    <a:pt x="115" y="370"/>
                  </a:lnTo>
                  <a:lnTo>
                    <a:pt x="48" y="370"/>
                  </a:lnTo>
                  <a:lnTo>
                    <a:pt x="48" y="370"/>
                  </a:lnTo>
                  <a:lnTo>
                    <a:pt x="40" y="371"/>
                  </a:lnTo>
                  <a:lnTo>
                    <a:pt x="33" y="374"/>
                  </a:lnTo>
                  <a:lnTo>
                    <a:pt x="27" y="377"/>
                  </a:lnTo>
                  <a:lnTo>
                    <a:pt x="21" y="382"/>
                  </a:lnTo>
                  <a:lnTo>
                    <a:pt x="16" y="388"/>
                  </a:lnTo>
                  <a:lnTo>
                    <a:pt x="13" y="393"/>
                  </a:lnTo>
                  <a:lnTo>
                    <a:pt x="10" y="401"/>
                  </a:lnTo>
                  <a:lnTo>
                    <a:pt x="10" y="408"/>
                  </a:lnTo>
                  <a:lnTo>
                    <a:pt x="10" y="476"/>
                  </a:lnTo>
                  <a:lnTo>
                    <a:pt x="10" y="476"/>
                  </a:lnTo>
                  <a:lnTo>
                    <a:pt x="10" y="484"/>
                  </a:lnTo>
                  <a:lnTo>
                    <a:pt x="13" y="491"/>
                  </a:lnTo>
                  <a:lnTo>
                    <a:pt x="16" y="497"/>
                  </a:lnTo>
                  <a:lnTo>
                    <a:pt x="21" y="503"/>
                  </a:lnTo>
                  <a:lnTo>
                    <a:pt x="27" y="507"/>
                  </a:lnTo>
                  <a:lnTo>
                    <a:pt x="33" y="511"/>
                  </a:lnTo>
                  <a:lnTo>
                    <a:pt x="40" y="513"/>
                  </a:lnTo>
                  <a:lnTo>
                    <a:pt x="48" y="514"/>
                  </a:lnTo>
                  <a:lnTo>
                    <a:pt x="65" y="514"/>
                  </a:lnTo>
                  <a:lnTo>
                    <a:pt x="65" y="529"/>
                  </a:lnTo>
                  <a:lnTo>
                    <a:pt x="65" y="529"/>
                  </a:lnTo>
                  <a:lnTo>
                    <a:pt x="66" y="531"/>
                  </a:lnTo>
                  <a:lnTo>
                    <a:pt x="68" y="533"/>
                  </a:lnTo>
                  <a:lnTo>
                    <a:pt x="192" y="533"/>
                  </a:lnTo>
                  <a:lnTo>
                    <a:pt x="192" y="533"/>
                  </a:lnTo>
                  <a:lnTo>
                    <a:pt x="195" y="531"/>
                  </a:lnTo>
                  <a:lnTo>
                    <a:pt x="196" y="529"/>
                  </a:lnTo>
                  <a:lnTo>
                    <a:pt x="196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E59E6EF4-D669-4C1C-B92C-C70438FD51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51576" y="3446463"/>
              <a:ext cx="528638" cy="88900"/>
            </a:xfrm>
            <a:custGeom>
              <a:avLst/>
              <a:gdLst>
                <a:gd name="T0" fmla="*/ 43 w 665"/>
                <a:gd name="T1" fmla="*/ 112 h 112"/>
                <a:gd name="T2" fmla="*/ 35 w 665"/>
                <a:gd name="T3" fmla="*/ 111 h 112"/>
                <a:gd name="T4" fmla="*/ 18 w 665"/>
                <a:gd name="T5" fmla="*/ 105 h 112"/>
                <a:gd name="T6" fmla="*/ 7 w 665"/>
                <a:gd name="T7" fmla="*/ 94 h 112"/>
                <a:gd name="T8" fmla="*/ 1 w 665"/>
                <a:gd name="T9" fmla="*/ 78 h 112"/>
                <a:gd name="T10" fmla="*/ 0 w 665"/>
                <a:gd name="T11" fmla="*/ 44 h 112"/>
                <a:gd name="T12" fmla="*/ 1 w 665"/>
                <a:gd name="T13" fmla="*/ 35 h 112"/>
                <a:gd name="T14" fmla="*/ 7 w 665"/>
                <a:gd name="T15" fmla="*/ 20 h 112"/>
                <a:gd name="T16" fmla="*/ 18 w 665"/>
                <a:gd name="T17" fmla="*/ 9 h 112"/>
                <a:gd name="T18" fmla="*/ 35 w 665"/>
                <a:gd name="T19" fmla="*/ 2 h 112"/>
                <a:gd name="T20" fmla="*/ 621 w 665"/>
                <a:gd name="T21" fmla="*/ 0 h 112"/>
                <a:gd name="T22" fmla="*/ 631 w 665"/>
                <a:gd name="T23" fmla="*/ 2 h 112"/>
                <a:gd name="T24" fmla="*/ 645 w 665"/>
                <a:gd name="T25" fmla="*/ 9 h 112"/>
                <a:gd name="T26" fmla="*/ 657 w 665"/>
                <a:gd name="T27" fmla="*/ 20 h 112"/>
                <a:gd name="T28" fmla="*/ 664 w 665"/>
                <a:gd name="T29" fmla="*/ 35 h 112"/>
                <a:gd name="T30" fmla="*/ 665 w 665"/>
                <a:gd name="T31" fmla="*/ 69 h 112"/>
                <a:gd name="T32" fmla="*/ 664 w 665"/>
                <a:gd name="T33" fmla="*/ 78 h 112"/>
                <a:gd name="T34" fmla="*/ 657 w 665"/>
                <a:gd name="T35" fmla="*/ 94 h 112"/>
                <a:gd name="T36" fmla="*/ 645 w 665"/>
                <a:gd name="T37" fmla="*/ 105 h 112"/>
                <a:gd name="T38" fmla="*/ 631 w 665"/>
                <a:gd name="T39" fmla="*/ 111 h 112"/>
                <a:gd name="T40" fmla="*/ 621 w 665"/>
                <a:gd name="T41" fmla="*/ 112 h 112"/>
                <a:gd name="T42" fmla="*/ 43 w 665"/>
                <a:gd name="T43" fmla="*/ 6 h 112"/>
                <a:gd name="T44" fmla="*/ 28 w 665"/>
                <a:gd name="T45" fmla="*/ 9 h 112"/>
                <a:gd name="T46" fmla="*/ 16 w 665"/>
                <a:gd name="T47" fmla="*/ 17 h 112"/>
                <a:gd name="T48" fmla="*/ 8 w 665"/>
                <a:gd name="T49" fmla="*/ 29 h 112"/>
                <a:gd name="T50" fmla="*/ 5 w 665"/>
                <a:gd name="T51" fmla="*/ 44 h 112"/>
                <a:gd name="T52" fmla="*/ 5 w 665"/>
                <a:gd name="T53" fmla="*/ 69 h 112"/>
                <a:gd name="T54" fmla="*/ 8 w 665"/>
                <a:gd name="T55" fmla="*/ 83 h 112"/>
                <a:gd name="T56" fmla="*/ 16 w 665"/>
                <a:gd name="T57" fmla="*/ 96 h 112"/>
                <a:gd name="T58" fmla="*/ 28 w 665"/>
                <a:gd name="T59" fmla="*/ 104 h 112"/>
                <a:gd name="T60" fmla="*/ 43 w 665"/>
                <a:gd name="T61" fmla="*/ 107 h 112"/>
                <a:gd name="T62" fmla="*/ 621 w 665"/>
                <a:gd name="T63" fmla="*/ 107 h 112"/>
                <a:gd name="T64" fmla="*/ 636 w 665"/>
                <a:gd name="T65" fmla="*/ 104 h 112"/>
                <a:gd name="T66" fmla="*/ 649 w 665"/>
                <a:gd name="T67" fmla="*/ 96 h 112"/>
                <a:gd name="T68" fmla="*/ 657 w 665"/>
                <a:gd name="T69" fmla="*/ 83 h 112"/>
                <a:gd name="T70" fmla="*/ 659 w 665"/>
                <a:gd name="T71" fmla="*/ 69 h 112"/>
                <a:gd name="T72" fmla="*/ 659 w 665"/>
                <a:gd name="T73" fmla="*/ 44 h 112"/>
                <a:gd name="T74" fmla="*/ 657 w 665"/>
                <a:gd name="T75" fmla="*/ 29 h 112"/>
                <a:gd name="T76" fmla="*/ 649 w 665"/>
                <a:gd name="T77" fmla="*/ 17 h 112"/>
                <a:gd name="T78" fmla="*/ 636 w 665"/>
                <a:gd name="T79" fmla="*/ 9 h 112"/>
                <a:gd name="T80" fmla="*/ 621 w 665"/>
                <a:gd name="T81" fmla="*/ 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65" h="112">
                  <a:moveTo>
                    <a:pt x="621" y="112"/>
                  </a:moveTo>
                  <a:lnTo>
                    <a:pt x="43" y="112"/>
                  </a:lnTo>
                  <a:lnTo>
                    <a:pt x="43" y="112"/>
                  </a:lnTo>
                  <a:lnTo>
                    <a:pt x="35" y="111"/>
                  </a:lnTo>
                  <a:lnTo>
                    <a:pt x="26" y="109"/>
                  </a:lnTo>
                  <a:lnTo>
                    <a:pt x="18" y="105"/>
                  </a:lnTo>
                  <a:lnTo>
                    <a:pt x="13" y="99"/>
                  </a:lnTo>
                  <a:lnTo>
                    <a:pt x="7" y="94"/>
                  </a:lnTo>
                  <a:lnTo>
                    <a:pt x="3" y="86"/>
                  </a:lnTo>
                  <a:lnTo>
                    <a:pt x="1" y="78"/>
                  </a:lnTo>
                  <a:lnTo>
                    <a:pt x="0" y="69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7" y="20"/>
                  </a:lnTo>
                  <a:lnTo>
                    <a:pt x="13" y="13"/>
                  </a:lnTo>
                  <a:lnTo>
                    <a:pt x="18" y="9"/>
                  </a:lnTo>
                  <a:lnTo>
                    <a:pt x="26" y="4"/>
                  </a:lnTo>
                  <a:lnTo>
                    <a:pt x="35" y="2"/>
                  </a:lnTo>
                  <a:lnTo>
                    <a:pt x="43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631" y="2"/>
                  </a:lnTo>
                  <a:lnTo>
                    <a:pt x="639" y="4"/>
                  </a:lnTo>
                  <a:lnTo>
                    <a:pt x="645" y="9"/>
                  </a:lnTo>
                  <a:lnTo>
                    <a:pt x="652" y="13"/>
                  </a:lnTo>
                  <a:lnTo>
                    <a:pt x="657" y="20"/>
                  </a:lnTo>
                  <a:lnTo>
                    <a:pt x="662" y="27"/>
                  </a:lnTo>
                  <a:lnTo>
                    <a:pt x="664" y="35"/>
                  </a:lnTo>
                  <a:lnTo>
                    <a:pt x="665" y="44"/>
                  </a:lnTo>
                  <a:lnTo>
                    <a:pt x="665" y="69"/>
                  </a:lnTo>
                  <a:lnTo>
                    <a:pt x="665" y="69"/>
                  </a:lnTo>
                  <a:lnTo>
                    <a:pt x="664" y="78"/>
                  </a:lnTo>
                  <a:lnTo>
                    <a:pt x="662" y="86"/>
                  </a:lnTo>
                  <a:lnTo>
                    <a:pt x="657" y="94"/>
                  </a:lnTo>
                  <a:lnTo>
                    <a:pt x="652" y="99"/>
                  </a:lnTo>
                  <a:lnTo>
                    <a:pt x="645" y="105"/>
                  </a:lnTo>
                  <a:lnTo>
                    <a:pt x="639" y="109"/>
                  </a:lnTo>
                  <a:lnTo>
                    <a:pt x="631" y="111"/>
                  </a:lnTo>
                  <a:lnTo>
                    <a:pt x="621" y="112"/>
                  </a:lnTo>
                  <a:lnTo>
                    <a:pt x="621" y="112"/>
                  </a:lnTo>
                  <a:close/>
                  <a:moveTo>
                    <a:pt x="43" y="6"/>
                  </a:moveTo>
                  <a:lnTo>
                    <a:pt x="43" y="6"/>
                  </a:lnTo>
                  <a:lnTo>
                    <a:pt x="36" y="7"/>
                  </a:lnTo>
                  <a:lnTo>
                    <a:pt x="28" y="9"/>
                  </a:lnTo>
                  <a:lnTo>
                    <a:pt x="22" y="12"/>
                  </a:lnTo>
                  <a:lnTo>
                    <a:pt x="16" y="17"/>
                  </a:lnTo>
                  <a:lnTo>
                    <a:pt x="11" y="22"/>
                  </a:lnTo>
                  <a:lnTo>
                    <a:pt x="8" y="29"/>
                  </a:lnTo>
                  <a:lnTo>
                    <a:pt x="6" y="36"/>
                  </a:lnTo>
                  <a:lnTo>
                    <a:pt x="5" y="44"/>
                  </a:lnTo>
                  <a:lnTo>
                    <a:pt x="5" y="69"/>
                  </a:lnTo>
                  <a:lnTo>
                    <a:pt x="5" y="69"/>
                  </a:lnTo>
                  <a:lnTo>
                    <a:pt x="6" y="76"/>
                  </a:lnTo>
                  <a:lnTo>
                    <a:pt x="8" y="83"/>
                  </a:lnTo>
                  <a:lnTo>
                    <a:pt x="11" y="90"/>
                  </a:lnTo>
                  <a:lnTo>
                    <a:pt x="16" y="96"/>
                  </a:lnTo>
                  <a:lnTo>
                    <a:pt x="22" y="101"/>
                  </a:lnTo>
                  <a:lnTo>
                    <a:pt x="28" y="104"/>
                  </a:lnTo>
                  <a:lnTo>
                    <a:pt x="36" y="106"/>
                  </a:lnTo>
                  <a:lnTo>
                    <a:pt x="43" y="107"/>
                  </a:lnTo>
                  <a:lnTo>
                    <a:pt x="621" y="107"/>
                  </a:lnTo>
                  <a:lnTo>
                    <a:pt x="621" y="107"/>
                  </a:lnTo>
                  <a:lnTo>
                    <a:pt x="629" y="106"/>
                  </a:lnTo>
                  <a:lnTo>
                    <a:pt x="636" y="104"/>
                  </a:lnTo>
                  <a:lnTo>
                    <a:pt x="643" y="101"/>
                  </a:lnTo>
                  <a:lnTo>
                    <a:pt x="649" y="96"/>
                  </a:lnTo>
                  <a:lnTo>
                    <a:pt x="654" y="90"/>
                  </a:lnTo>
                  <a:lnTo>
                    <a:pt x="657" y="83"/>
                  </a:lnTo>
                  <a:lnTo>
                    <a:pt x="659" y="76"/>
                  </a:lnTo>
                  <a:lnTo>
                    <a:pt x="659" y="69"/>
                  </a:lnTo>
                  <a:lnTo>
                    <a:pt x="659" y="44"/>
                  </a:lnTo>
                  <a:lnTo>
                    <a:pt x="659" y="44"/>
                  </a:lnTo>
                  <a:lnTo>
                    <a:pt x="659" y="36"/>
                  </a:lnTo>
                  <a:lnTo>
                    <a:pt x="657" y="29"/>
                  </a:lnTo>
                  <a:lnTo>
                    <a:pt x="654" y="22"/>
                  </a:lnTo>
                  <a:lnTo>
                    <a:pt x="649" y="17"/>
                  </a:lnTo>
                  <a:lnTo>
                    <a:pt x="643" y="12"/>
                  </a:lnTo>
                  <a:lnTo>
                    <a:pt x="636" y="9"/>
                  </a:lnTo>
                  <a:lnTo>
                    <a:pt x="629" y="7"/>
                  </a:lnTo>
                  <a:lnTo>
                    <a:pt x="621" y="6"/>
                  </a:lnTo>
                  <a:lnTo>
                    <a:pt x="43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DE88ABCC-71E3-43F7-9137-2C693BEDA2F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49988" y="3444875"/>
              <a:ext cx="531813" cy="92075"/>
            </a:xfrm>
            <a:custGeom>
              <a:avLst/>
              <a:gdLst>
                <a:gd name="T0" fmla="*/ 45 w 669"/>
                <a:gd name="T1" fmla="*/ 116 h 116"/>
                <a:gd name="T2" fmla="*/ 19 w 669"/>
                <a:gd name="T3" fmla="*/ 108 h 116"/>
                <a:gd name="T4" fmla="*/ 3 w 669"/>
                <a:gd name="T5" fmla="*/ 89 h 116"/>
                <a:gd name="T6" fmla="*/ 0 w 669"/>
                <a:gd name="T7" fmla="*/ 46 h 116"/>
                <a:gd name="T8" fmla="*/ 3 w 669"/>
                <a:gd name="T9" fmla="*/ 28 h 116"/>
                <a:gd name="T10" fmla="*/ 19 w 669"/>
                <a:gd name="T11" fmla="*/ 8 h 116"/>
                <a:gd name="T12" fmla="*/ 45 w 669"/>
                <a:gd name="T13" fmla="*/ 0 h 116"/>
                <a:gd name="T14" fmla="*/ 633 w 669"/>
                <a:gd name="T15" fmla="*/ 1 h 116"/>
                <a:gd name="T16" fmla="*/ 656 w 669"/>
                <a:gd name="T17" fmla="*/ 14 h 116"/>
                <a:gd name="T18" fmla="*/ 668 w 669"/>
                <a:gd name="T19" fmla="*/ 37 h 116"/>
                <a:gd name="T20" fmla="*/ 669 w 669"/>
                <a:gd name="T21" fmla="*/ 71 h 116"/>
                <a:gd name="T22" fmla="*/ 661 w 669"/>
                <a:gd name="T23" fmla="*/ 97 h 116"/>
                <a:gd name="T24" fmla="*/ 642 w 669"/>
                <a:gd name="T25" fmla="*/ 113 h 116"/>
                <a:gd name="T26" fmla="*/ 623 w 669"/>
                <a:gd name="T27" fmla="*/ 116 h 116"/>
                <a:gd name="T28" fmla="*/ 37 w 669"/>
                <a:gd name="T29" fmla="*/ 6 h 116"/>
                <a:gd name="T30" fmla="*/ 16 w 669"/>
                <a:gd name="T31" fmla="*/ 17 h 116"/>
                <a:gd name="T32" fmla="*/ 5 w 669"/>
                <a:gd name="T33" fmla="*/ 38 h 116"/>
                <a:gd name="T34" fmla="*/ 4 w 669"/>
                <a:gd name="T35" fmla="*/ 71 h 116"/>
                <a:gd name="T36" fmla="*/ 11 w 669"/>
                <a:gd name="T37" fmla="*/ 93 h 116"/>
                <a:gd name="T38" fmla="*/ 30 w 669"/>
                <a:gd name="T39" fmla="*/ 108 h 116"/>
                <a:gd name="T40" fmla="*/ 623 w 669"/>
                <a:gd name="T41" fmla="*/ 112 h 116"/>
                <a:gd name="T42" fmla="*/ 639 w 669"/>
                <a:gd name="T43" fmla="*/ 108 h 116"/>
                <a:gd name="T44" fmla="*/ 658 w 669"/>
                <a:gd name="T45" fmla="*/ 93 h 116"/>
                <a:gd name="T46" fmla="*/ 665 w 669"/>
                <a:gd name="T47" fmla="*/ 71 h 116"/>
                <a:gd name="T48" fmla="*/ 664 w 669"/>
                <a:gd name="T49" fmla="*/ 38 h 116"/>
                <a:gd name="T50" fmla="*/ 652 w 669"/>
                <a:gd name="T51" fmla="*/ 17 h 116"/>
                <a:gd name="T52" fmla="*/ 631 w 669"/>
                <a:gd name="T53" fmla="*/ 6 h 116"/>
                <a:gd name="T54" fmla="*/ 623 w 669"/>
                <a:gd name="T55" fmla="*/ 112 h 116"/>
                <a:gd name="T56" fmla="*/ 37 w 669"/>
                <a:gd name="T57" fmla="*/ 111 h 116"/>
                <a:gd name="T58" fmla="*/ 17 w 669"/>
                <a:gd name="T59" fmla="*/ 99 h 116"/>
                <a:gd name="T60" fmla="*/ 5 w 669"/>
                <a:gd name="T61" fmla="*/ 80 h 116"/>
                <a:gd name="T62" fmla="*/ 4 w 669"/>
                <a:gd name="T63" fmla="*/ 46 h 116"/>
                <a:gd name="T64" fmla="*/ 11 w 669"/>
                <a:gd name="T65" fmla="*/ 23 h 116"/>
                <a:gd name="T66" fmla="*/ 30 w 669"/>
                <a:gd name="T67" fmla="*/ 9 h 116"/>
                <a:gd name="T68" fmla="*/ 623 w 669"/>
                <a:gd name="T69" fmla="*/ 6 h 116"/>
                <a:gd name="T70" fmla="*/ 639 w 669"/>
                <a:gd name="T71" fmla="*/ 9 h 116"/>
                <a:gd name="T72" fmla="*/ 657 w 669"/>
                <a:gd name="T73" fmla="*/ 23 h 116"/>
                <a:gd name="T74" fmla="*/ 664 w 669"/>
                <a:gd name="T75" fmla="*/ 46 h 116"/>
                <a:gd name="T76" fmla="*/ 664 w 669"/>
                <a:gd name="T77" fmla="*/ 80 h 116"/>
                <a:gd name="T78" fmla="*/ 652 w 669"/>
                <a:gd name="T79" fmla="*/ 99 h 116"/>
                <a:gd name="T80" fmla="*/ 631 w 669"/>
                <a:gd name="T81" fmla="*/ 111 h 116"/>
                <a:gd name="T82" fmla="*/ 45 w 669"/>
                <a:gd name="T83" fmla="*/ 11 h 116"/>
                <a:gd name="T84" fmla="*/ 31 w 669"/>
                <a:gd name="T85" fmla="*/ 13 h 116"/>
                <a:gd name="T86" fmla="*/ 16 w 669"/>
                <a:gd name="T87" fmla="*/ 25 h 116"/>
                <a:gd name="T88" fmla="*/ 9 w 669"/>
                <a:gd name="T89" fmla="*/ 46 h 116"/>
                <a:gd name="T90" fmla="*/ 10 w 669"/>
                <a:gd name="T91" fmla="*/ 78 h 116"/>
                <a:gd name="T92" fmla="*/ 19 w 669"/>
                <a:gd name="T93" fmla="*/ 97 h 116"/>
                <a:gd name="T94" fmla="*/ 38 w 669"/>
                <a:gd name="T95" fmla="*/ 106 h 116"/>
                <a:gd name="T96" fmla="*/ 623 w 669"/>
                <a:gd name="T97" fmla="*/ 107 h 116"/>
                <a:gd name="T98" fmla="*/ 644 w 669"/>
                <a:gd name="T99" fmla="*/ 100 h 116"/>
                <a:gd name="T100" fmla="*/ 657 w 669"/>
                <a:gd name="T101" fmla="*/ 85 h 116"/>
                <a:gd name="T102" fmla="*/ 659 w 669"/>
                <a:gd name="T103" fmla="*/ 46 h 116"/>
                <a:gd name="T104" fmla="*/ 657 w 669"/>
                <a:gd name="T105" fmla="*/ 32 h 116"/>
                <a:gd name="T106" fmla="*/ 644 w 669"/>
                <a:gd name="T107" fmla="*/ 16 h 116"/>
                <a:gd name="T108" fmla="*/ 623 w 669"/>
                <a:gd name="T109" fmla="*/ 1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69" h="116">
                  <a:moveTo>
                    <a:pt x="623" y="116"/>
                  </a:moveTo>
                  <a:lnTo>
                    <a:pt x="45" y="116"/>
                  </a:lnTo>
                  <a:lnTo>
                    <a:pt x="45" y="116"/>
                  </a:lnTo>
                  <a:lnTo>
                    <a:pt x="35" y="115"/>
                  </a:lnTo>
                  <a:lnTo>
                    <a:pt x="27" y="113"/>
                  </a:lnTo>
                  <a:lnTo>
                    <a:pt x="19" y="108"/>
                  </a:lnTo>
                  <a:lnTo>
                    <a:pt x="13" y="103"/>
                  </a:lnTo>
                  <a:lnTo>
                    <a:pt x="8" y="97"/>
                  </a:lnTo>
                  <a:lnTo>
                    <a:pt x="3" y="89"/>
                  </a:lnTo>
                  <a:lnTo>
                    <a:pt x="1" y="81"/>
                  </a:lnTo>
                  <a:lnTo>
                    <a:pt x="0" y="71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" y="37"/>
                  </a:lnTo>
                  <a:lnTo>
                    <a:pt x="3" y="28"/>
                  </a:lnTo>
                  <a:lnTo>
                    <a:pt x="8" y="21"/>
                  </a:lnTo>
                  <a:lnTo>
                    <a:pt x="13" y="14"/>
                  </a:lnTo>
                  <a:lnTo>
                    <a:pt x="19" y="8"/>
                  </a:lnTo>
                  <a:lnTo>
                    <a:pt x="27" y="5"/>
                  </a:lnTo>
                  <a:lnTo>
                    <a:pt x="35" y="1"/>
                  </a:lnTo>
                  <a:lnTo>
                    <a:pt x="45" y="0"/>
                  </a:lnTo>
                  <a:lnTo>
                    <a:pt x="623" y="0"/>
                  </a:lnTo>
                  <a:lnTo>
                    <a:pt x="623" y="0"/>
                  </a:lnTo>
                  <a:lnTo>
                    <a:pt x="633" y="1"/>
                  </a:lnTo>
                  <a:lnTo>
                    <a:pt x="642" y="5"/>
                  </a:lnTo>
                  <a:lnTo>
                    <a:pt x="649" y="8"/>
                  </a:lnTo>
                  <a:lnTo>
                    <a:pt x="656" y="14"/>
                  </a:lnTo>
                  <a:lnTo>
                    <a:pt x="661" y="21"/>
                  </a:lnTo>
                  <a:lnTo>
                    <a:pt x="666" y="28"/>
                  </a:lnTo>
                  <a:lnTo>
                    <a:pt x="668" y="37"/>
                  </a:lnTo>
                  <a:lnTo>
                    <a:pt x="669" y="46"/>
                  </a:lnTo>
                  <a:lnTo>
                    <a:pt x="669" y="71"/>
                  </a:lnTo>
                  <a:lnTo>
                    <a:pt x="669" y="71"/>
                  </a:lnTo>
                  <a:lnTo>
                    <a:pt x="668" y="81"/>
                  </a:lnTo>
                  <a:lnTo>
                    <a:pt x="666" y="89"/>
                  </a:lnTo>
                  <a:lnTo>
                    <a:pt x="661" y="97"/>
                  </a:lnTo>
                  <a:lnTo>
                    <a:pt x="656" y="103"/>
                  </a:lnTo>
                  <a:lnTo>
                    <a:pt x="649" y="108"/>
                  </a:lnTo>
                  <a:lnTo>
                    <a:pt x="642" y="113"/>
                  </a:lnTo>
                  <a:lnTo>
                    <a:pt x="633" y="115"/>
                  </a:lnTo>
                  <a:lnTo>
                    <a:pt x="623" y="116"/>
                  </a:lnTo>
                  <a:lnTo>
                    <a:pt x="623" y="116"/>
                  </a:lnTo>
                  <a:close/>
                  <a:moveTo>
                    <a:pt x="45" y="5"/>
                  </a:moveTo>
                  <a:lnTo>
                    <a:pt x="45" y="5"/>
                  </a:lnTo>
                  <a:lnTo>
                    <a:pt x="37" y="6"/>
                  </a:lnTo>
                  <a:lnTo>
                    <a:pt x="30" y="8"/>
                  </a:lnTo>
                  <a:lnTo>
                    <a:pt x="23" y="12"/>
                  </a:lnTo>
                  <a:lnTo>
                    <a:pt x="16" y="17"/>
                  </a:lnTo>
                  <a:lnTo>
                    <a:pt x="11" y="23"/>
                  </a:lnTo>
                  <a:lnTo>
                    <a:pt x="8" y="30"/>
                  </a:lnTo>
                  <a:lnTo>
                    <a:pt x="5" y="38"/>
                  </a:lnTo>
                  <a:lnTo>
                    <a:pt x="4" y="46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5" y="80"/>
                  </a:lnTo>
                  <a:lnTo>
                    <a:pt x="8" y="86"/>
                  </a:lnTo>
                  <a:lnTo>
                    <a:pt x="11" y="93"/>
                  </a:lnTo>
                  <a:lnTo>
                    <a:pt x="16" y="100"/>
                  </a:lnTo>
                  <a:lnTo>
                    <a:pt x="23" y="105"/>
                  </a:lnTo>
                  <a:lnTo>
                    <a:pt x="30" y="108"/>
                  </a:lnTo>
                  <a:lnTo>
                    <a:pt x="37" y="111"/>
                  </a:lnTo>
                  <a:lnTo>
                    <a:pt x="45" y="112"/>
                  </a:lnTo>
                  <a:lnTo>
                    <a:pt x="623" y="112"/>
                  </a:lnTo>
                  <a:lnTo>
                    <a:pt x="623" y="112"/>
                  </a:lnTo>
                  <a:lnTo>
                    <a:pt x="631" y="111"/>
                  </a:lnTo>
                  <a:lnTo>
                    <a:pt x="639" y="108"/>
                  </a:lnTo>
                  <a:lnTo>
                    <a:pt x="646" y="105"/>
                  </a:lnTo>
                  <a:lnTo>
                    <a:pt x="652" y="100"/>
                  </a:lnTo>
                  <a:lnTo>
                    <a:pt x="658" y="93"/>
                  </a:lnTo>
                  <a:lnTo>
                    <a:pt x="661" y="86"/>
                  </a:lnTo>
                  <a:lnTo>
                    <a:pt x="664" y="80"/>
                  </a:lnTo>
                  <a:lnTo>
                    <a:pt x="665" y="71"/>
                  </a:lnTo>
                  <a:lnTo>
                    <a:pt x="665" y="46"/>
                  </a:lnTo>
                  <a:lnTo>
                    <a:pt x="665" y="46"/>
                  </a:lnTo>
                  <a:lnTo>
                    <a:pt x="664" y="38"/>
                  </a:lnTo>
                  <a:lnTo>
                    <a:pt x="661" y="30"/>
                  </a:lnTo>
                  <a:lnTo>
                    <a:pt x="658" y="23"/>
                  </a:lnTo>
                  <a:lnTo>
                    <a:pt x="652" y="17"/>
                  </a:lnTo>
                  <a:lnTo>
                    <a:pt x="646" y="12"/>
                  </a:lnTo>
                  <a:lnTo>
                    <a:pt x="639" y="8"/>
                  </a:lnTo>
                  <a:lnTo>
                    <a:pt x="631" y="6"/>
                  </a:lnTo>
                  <a:lnTo>
                    <a:pt x="623" y="5"/>
                  </a:lnTo>
                  <a:lnTo>
                    <a:pt x="45" y="5"/>
                  </a:lnTo>
                  <a:close/>
                  <a:moveTo>
                    <a:pt x="623" y="112"/>
                  </a:moveTo>
                  <a:lnTo>
                    <a:pt x="45" y="112"/>
                  </a:lnTo>
                  <a:lnTo>
                    <a:pt x="45" y="112"/>
                  </a:lnTo>
                  <a:lnTo>
                    <a:pt x="37" y="111"/>
                  </a:lnTo>
                  <a:lnTo>
                    <a:pt x="30" y="108"/>
                  </a:lnTo>
                  <a:lnTo>
                    <a:pt x="23" y="105"/>
                  </a:lnTo>
                  <a:lnTo>
                    <a:pt x="17" y="99"/>
                  </a:lnTo>
                  <a:lnTo>
                    <a:pt x="11" y="93"/>
                  </a:lnTo>
                  <a:lnTo>
                    <a:pt x="8" y="86"/>
                  </a:lnTo>
                  <a:lnTo>
                    <a:pt x="5" y="80"/>
                  </a:lnTo>
                  <a:lnTo>
                    <a:pt x="4" y="71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5" y="38"/>
                  </a:lnTo>
                  <a:lnTo>
                    <a:pt x="8" y="30"/>
                  </a:lnTo>
                  <a:lnTo>
                    <a:pt x="11" y="23"/>
                  </a:lnTo>
                  <a:lnTo>
                    <a:pt x="17" y="17"/>
                  </a:lnTo>
                  <a:lnTo>
                    <a:pt x="23" y="13"/>
                  </a:lnTo>
                  <a:lnTo>
                    <a:pt x="30" y="9"/>
                  </a:lnTo>
                  <a:lnTo>
                    <a:pt x="37" y="7"/>
                  </a:lnTo>
                  <a:lnTo>
                    <a:pt x="45" y="6"/>
                  </a:lnTo>
                  <a:lnTo>
                    <a:pt x="623" y="6"/>
                  </a:lnTo>
                  <a:lnTo>
                    <a:pt x="623" y="6"/>
                  </a:lnTo>
                  <a:lnTo>
                    <a:pt x="631" y="7"/>
                  </a:lnTo>
                  <a:lnTo>
                    <a:pt x="639" y="9"/>
                  </a:lnTo>
                  <a:lnTo>
                    <a:pt x="646" y="13"/>
                  </a:lnTo>
                  <a:lnTo>
                    <a:pt x="652" y="17"/>
                  </a:lnTo>
                  <a:lnTo>
                    <a:pt x="657" y="23"/>
                  </a:lnTo>
                  <a:lnTo>
                    <a:pt x="661" y="30"/>
                  </a:lnTo>
                  <a:lnTo>
                    <a:pt x="664" y="38"/>
                  </a:lnTo>
                  <a:lnTo>
                    <a:pt x="664" y="46"/>
                  </a:lnTo>
                  <a:lnTo>
                    <a:pt x="664" y="71"/>
                  </a:lnTo>
                  <a:lnTo>
                    <a:pt x="664" y="71"/>
                  </a:lnTo>
                  <a:lnTo>
                    <a:pt x="664" y="80"/>
                  </a:lnTo>
                  <a:lnTo>
                    <a:pt x="661" y="86"/>
                  </a:lnTo>
                  <a:lnTo>
                    <a:pt x="657" y="93"/>
                  </a:lnTo>
                  <a:lnTo>
                    <a:pt x="652" y="99"/>
                  </a:lnTo>
                  <a:lnTo>
                    <a:pt x="646" y="105"/>
                  </a:lnTo>
                  <a:lnTo>
                    <a:pt x="639" y="108"/>
                  </a:lnTo>
                  <a:lnTo>
                    <a:pt x="631" y="111"/>
                  </a:lnTo>
                  <a:lnTo>
                    <a:pt x="623" y="112"/>
                  </a:lnTo>
                  <a:lnTo>
                    <a:pt x="623" y="112"/>
                  </a:lnTo>
                  <a:close/>
                  <a:moveTo>
                    <a:pt x="45" y="11"/>
                  </a:moveTo>
                  <a:lnTo>
                    <a:pt x="45" y="11"/>
                  </a:lnTo>
                  <a:lnTo>
                    <a:pt x="38" y="11"/>
                  </a:lnTo>
                  <a:lnTo>
                    <a:pt x="31" y="13"/>
                  </a:lnTo>
                  <a:lnTo>
                    <a:pt x="25" y="16"/>
                  </a:lnTo>
                  <a:lnTo>
                    <a:pt x="19" y="21"/>
                  </a:lnTo>
                  <a:lnTo>
                    <a:pt x="16" y="25"/>
                  </a:lnTo>
                  <a:lnTo>
                    <a:pt x="12" y="32"/>
                  </a:lnTo>
                  <a:lnTo>
                    <a:pt x="10" y="38"/>
                  </a:lnTo>
                  <a:lnTo>
                    <a:pt x="9" y="46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10" y="78"/>
                  </a:lnTo>
                  <a:lnTo>
                    <a:pt x="12" y="85"/>
                  </a:lnTo>
                  <a:lnTo>
                    <a:pt x="16" y="91"/>
                  </a:lnTo>
                  <a:lnTo>
                    <a:pt x="19" y="97"/>
                  </a:lnTo>
                  <a:lnTo>
                    <a:pt x="25" y="100"/>
                  </a:lnTo>
                  <a:lnTo>
                    <a:pt x="31" y="104"/>
                  </a:lnTo>
                  <a:lnTo>
                    <a:pt x="38" y="106"/>
                  </a:lnTo>
                  <a:lnTo>
                    <a:pt x="45" y="107"/>
                  </a:lnTo>
                  <a:lnTo>
                    <a:pt x="623" y="107"/>
                  </a:lnTo>
                  <a:lnTo>
                    <a:pt x="623" y="107"/>
                  </a:lnTo>
                  <a:lnTo>
                    <a:pt x="631" y="106"/>
                  </a:lnTo>
                  <a:lnTo>
                    <a:pt x="637" y="104"/>
                  </a:lnTo>
                  <a:lnTo>
                    <a:pt x="644" y="100"/>
                  </a:lnTo>
                  <a:lnTo>
                    <a:pt x="649" y="97"/>
                  </a:lnTo>
                  <a:lnTo>
                    <a:pt x="653" y="91"/>
                  </a:lnTo>
                  <a:lnTo>
                    <a:pt x="657" y="85"/>
                  </a:lnTo>
                  <a:lnTo>
                    <a:pt x="659" y="78"/>
                  </a:lnTo>
                  <a:lnTo>
                    <a:pt x="659" y="71"/>
                  </a:lnTo>
                  <a:lnTo>
                    <a:pt x="659" y="46"/>
                  </a:lnTo>
                  <a:lnTo>
                    <a:pt x="659" y="46"/>
                  </a:lnTo>
                  <a:lnTo>
                    <a:pt x="659" y="38"/>
                  </a:lnTo>
                  <a:lnTo>
                    <a:pt x="657" y="32"/>
                  </a:lnTo>
                  <a:lnTo>
                    <a:pt x="653" y="25"/>
                  </a:lnTo>
                  <a:lnTo>
                    <a:pt x="649" y="21"/>
                  </a:lnTo>
                  <a:lnTo>
                    <a:pt x="644" y="16"/>
                  </a:lnTo>
                  <a:lnTo>
                    <a:pt x="637" y="13"/>
                  </a:lnTo>
                  <a:lnTo>
                    <a:pt x="631" y="11"/>
                  </a:lnTo>
                  <a:lnTo>
                    <a:pt x="623" y="11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CEF38961-E389-433E-A3ED-11D7761957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16663" y="3467100"/>
              <a:ext cx="47625" cy="47625"/>
            </a:xfrm>
            <a:custGeom>
              <a:avLst/>
              <a:gdLst>
                <a:gd name="T0" fmla="*/ 30 w 59"/>
                <a:gd name="T1" fmla="*/ 59 h 59"/>
                <a:gd name="T2" fmla="*/ 18 w 59"/>
                <a:gd name="T3" fmla="*/ 56 h 59"/>
                <a:gd name="T4" fmla="*/ 8 w 59"/>
                <a:gd name="T5" fmla="*/ 51 h 59"/>
                <a:gd name="T6" fmla="*/ 2 w 59"/>
                <a:gd name="T7" fmla="*/ 41 h 59"/>
                <a:gd name="T8" fmla="*/ 0 w 59"/>
                <a:gd name="T9" fmla="*/ 30 h 59"/>
                <a:gd name="T10" fmla="*/ 0 w 59"/>
                <a:gd name="T11" fmla="*/ 23 h 59"/>
                <a:gd name="T12" fmla="*/ 4 w 59"/>
                <a:gd name="T13" fmla="*/ 13 h 59"/>
                <a:gd name="T14" fmla="*/ 12 w 59"/>
                <a:gd name="T15" fmla="*/ 5 h 59"/>
                <a:gd name="T16" fmla="*/ 23 w 59"/>
                <a:gd name="T17" fmla="*/ 0 h 59"/>
                <a:gd name="T18" fmla="*/ 30 w 59"/>
                <a:gd name="T19" fmla="*/ 0 h 59"/>
                <a:gd name="T20" fmla="*/ 41 w 59"/>
                <a:gd name="T21" fmla="*/ 2 h 59"/>
                <a:gd name="T22" fmla="*/ 50 w 59"/>
                <a:gd name="T23" fmla="*/ 8 h 59"/>
                <a:gd name="T24" fmla="*/ 56 w 59"/>
                <a:gd name="T25" fmla="*/ 18 h 59"/>
                <a:gd name="T26" fmla="*/ 59 w 59"/>
                <a:gd name="T27" fmla="*/ 30 h 59"/>
                <a:gd name="T28" fmla="*/ 59 w 59"/>
                <a:gd name="T29" fmla="*/ 36 h 59"/>
                <a:gd name="T30" fmla="*/ 54 w 59"/>
                <a:gd name="T31" fmla="*/ 46 h 59"/>
                <a:gd name="T32" fmla="*/ 46 w 59"/>
                <a:gd name="T33" fmla="*/ 54 h 59"/>
                <a:gd name="T34" fmla="*/ 36 w 59"/>
                <a:gd name="T35" fmla="*/ 59 h 59"/>
                <a:gd name="T36" fmla="*/ 30 w 59"/>
                <a:gd name="T37" fmla="*/ 59 h 59"/>
                <a:gd name="T38" fmla="*/ 30 w 59"/>
                <a:gd name="T39" fmla="*/ 6 h 59"/>
                <a:gd name="T40" fmla="*/ 19 w 59"/>
                <a:gd name="T41" fmla="*/ 7 h 59"/>
                <a:gd name="T42" fmla="*/ 12 w 59"/>
                <a:gd name="T43" fmla="*/ 13 h 59"/>
                <a:gd name="T44" fmla="*/ 7 w 59"/>
                <a:gd name="T45" fmla="*/ 19 h 59"/>
                <a:gd name="T46" fmla="*/ 6 w 59"/>
                <a:gd name="T47" fmla="*/ 30 h 59"/>
                <a:gd name="T48" fmla="*/ 6 w 59"/>
                <a:gd name="T49" fmla="*/ 34 h 59"/>
                <a:gd name="T50" fmla="*/ 9 w 59"/>
                <a:gd name="T51" fmla="*/ 42 h 59"/>
                <a:gd name="T52" fmla="*/ 16 w 59"/>
                <a:gd name="T53" fmla="*/ 49 h 59"/>
                <a:gd name="T54" fmla="*/ 24 w 59"/>
                <a:gd name="T55" fmla="*/ 53 h 59"/>
                <a:gd name="T56" fmla="*/ 30 w 59"/>
                <a:gd name="T57" fmla="*/ 54 h 59"/>
                <a:gd name="T58" fmla="*/ 39 w 59"/>
                <a:gd name="T59" fmla="*/ 52 h 59"/>
                <a:gd name="T60" fmla="*/ 46 w 59"/>
                <a:gd name="T61" fmla="*/ 46 h 59"/>
                <a:gd name="T62" fmla="*/ 52 w 59"/>
                <a:gd name="T63" fmla="*/ 39 h 59"/>
                <a:gd name="T64" fmla="*/ 54 w 59"/>
                <a:gd name="T65" fmla="*/ 30 h 59"/>
                <a:gd name="T66" fmla="*/ 53 w 59"/>
                <a:gd name="T67" fmla="*/ 24 h 59"/>
                <a:gd name="T68" fmla="*/ 49 w 59"/>
                <a:gd name="T69" fmla="*/ 16 h 59"/>
                <a:gd name="T70" fmla="*/ 42 w 59"/>
                <a:gd name="T71" fmla="*/ 9 h 59"/>
                <a:gd name="T72" fmla="*/ 34 w 59"/>
                <a:gd name="T73" fmla="*/ 6 h 59"/>
                <a:gd name="T74" fmla="*/ 30 w 59"/>
                <a:gd name="T75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9" h="59">
                  <a:moveTo>
                    <a:pt x="30" y="59"/>
                  </a:moveTo>
                  <a:lnTo>
                    <a:pt x="30" y="59"/>
                  </a:lnTo>
                  <a:lnTo>
                    <a:pt x="23" y="59"/>
                  </a:lnTo>
                  <a:lnTo>
                    <a:pt x="18" y="56"/>
                  </a:lnTo>
                  <a:lnTo>
                    <a:pt x="12" y="54"/>
                  </a:lnTo>
                  <a:lnTo>
                    <a:pt x="8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4" y="13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1" y="2"/>
                  </a:lnTo>
                  <a:lnTo>
                    <a:pt x="46" y="5"/>
                  </a:lnTo>
                  <a:lnTo>
                    <a:pt x="50" y="8"/>
                  </a:lnTo>
                  <a:lnTo>
                    <a:pt x="54" y="13"/>
                  </a:lnTo>
                  <a:lnTo>
                    <a:pt x="56" y="18"/>
                  </a:lnTo>
                  <a:lnTo>
                    <a:pt x="59" y="23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9" y="36"/>
                  </a:lnTo>
                  <a:lnTo>
                    <a:pt x="56" y="41"/>
                  </a:lnTo>
                  <a:lnTo>
                    <a:pt x="54" y="46"/>
                  </a:lnTo>
                  <a:lnTo>
                    <a:pt x="50" y="51"/>
                  </a:lnTo>
                  <a:lnTo>
                    <a:pt x="46" y="54"/>
                  </a:lnTo>
                  <a:lnTo>
                    <a:pt x="41" y="56"/>
                  </a:lnTo>
                  <a:lnTo>
                    <a:pt x="36" y="59"/>
                  </a:lnTo>
                  <a:lnTo>
                    <a:pt x="30" y="59"/>
                  </a:lnTo>
                  <a:lnTo>
                    <a:pt x="30" y="59"/>
                  </a:lnTo>
                  <a:close/>
                  <a:moveTo>
                    <a:pt x="30" y="6"/>
                  </a:moveTo>
                  <a:lnTo>
                    <a:pt x="30" y="6"/>
                  </a:lnTo>
                  <a:lnTo>
                    <a:pt x="24" y="6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2" y="13"/>
                  </a:lnTo>
                  <a:lnTo>
                    <a:pt x="9" y="16"/>
                  </a:lnTo>
                  <a:lnTo>
                    <a:pt x="7" y="19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4"/>
                  </a:lnTo>
                  <a:lnTo>
                    <a:pt x="7" y="39"/>
                  </a:lnTo>
                  <a:lnTo>
                    <a:pt x="9" y="42"/>
                  </a:lnTo>
                  <a:lnTo>
                    <a:pt x="12" y="46"/>
                  </a:lnTo>
                  <a:lnTo>
                    <a:pt x="16" y="49"/>
                  </a:lnTo>
                  <a:lnTo>
                    <a:pt x="19" y="52"/>
                  </a:lnTo>
                  <a:lnTo>
                    <a:pt x="24" y="53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34" y="53"/>
                  </a:lnTo>
                  <a:lnTo>
                    <a:pt x="39" y="52"/>
                  </a:lnTo>
                  <a:lnTo>
                    <a:pt x="42" y="49"/>
                  </a:lnTo>
                  <a:lnTo>
                    <a:pt x="46" y="46"/>
                  </a:lnTo>
                  <a:lnTo>
                    <a:pt x="49" y="42"/>
                  </a:lnTo>
                  <a:lnTo>
                    <a:pt x="52" y="39"/>
                  </a:lnTo>
                  <a:lnTo>
                    <a:pt x="53" y="34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3" y="24"/>
                  </a:lnTo>
                  <a:lnTo>
                    <a:pt x="52" y="19"/>
                  </a:lnTo>
                  <a:lnTo>
                    <a:pt x="49" y="16"/>
                  </a:lnTo>
                  <a:lnTo>
                    <a:pt x="46" y="13"/>
                  </a:lnTo>
                  <a:lnTo>
                    <a:pt x="42" y="9"/>
                  </a:lnTo>
                  <a:lnTo>
                    <a:pt x="39" y="7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3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06017E22-B126-4165-A010-2FF6D5A9C8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16663" y="3467100"/>
              <a:ext cx="47625" cy="47625"/>
            </a:xfrm>
            <a:custGeom>
              <a:avLst/>
              <a:gdLst>
                <a:gd name="T0" fmla="*/ 24 w 61"/>
                <a:gd name="T1" fmla="*/ 61 h 61"/>
                <a:gd name="T2" fmla="*/ 9 w 61"/>
                <a:gd name="T3" fmla="*/ 52 h 61"/>
                <a:gd name="T4" fmla="*/ 0 w 61"/>
                <a:gd name="T5" fmla="*/ 37 h 61"/>
                <a:gd name="T6" fmla="*/ 0 w 61"/>
                <a:gd name="T7" fmla="*/ 24 h 61"/>
                <a:gd name="T8" fmla="*/ 9 w 61"/>
                <a:gd name="T9" fmla="*/ 9 h 61"/>
                <a:gd name="T10" fmla="*/ 24 w 61"/>
                <a:gd name="T11" fmla="*/ 0 h 61"/>
                <a:gd name="T12" fmla="*/ 37 w 61"/>
                <a:gd name="T13" fmla="*/ 0 h 61"/>
                <a:gd name="T14" fmla="*/ 51 w 61"/>
                <a:gd name="T15" fmla="*/ 9 h 61"/>
                <a:gd name="T16" fmla="*/ 61 w 61"/>
                <a:gd name="T17" fmla="*/ 24 h 61"/>
                <a:gd name="T18" fmla="*/ 61 w 61"/>
                <a:gd name="T19" fmla="*/ 37 h 61"/>
                <a:gd name="T20" fmla="*/ 51 w 61"/>
                <a:gd name="T21" fmla="*/ 52 h 61"/>
                <a:gd name="T22" fmla="*/ 37 w 61"/>
                <a:gd name="T23" fmla="*/ 61 h 61"/>
                <a:gd name="T24" fmla="*/ 31 w 61"/>
                <a:gd name="T25" fmla="*/ 2 h 61"/>
                <a:gd name="T26" fmla="*/ 19 w 61"/>
                <a:gd name="T27" fmla="*/ 4 h 61"/>
                <a:gd name="T28" fmla="*/ 7 w 61"/>
                <a:gd name="T29" fmla="*/ 15 h 61"/>
                <a:gd name="T30" fmla="*/ 2 w 61"/>
                <a:gd name="T31" fmla="*/ 31 h 61"/>
                <a:gd name="T32" fmla="*/ 4 w 61"/>
                <a:gd name="T33" fmla="*/ 41 h 61"/>
                <a:gd name="T34" fmla="*/ 15 w 61"/>
                <a:gd name="T35" fmla="*/ 54 h 61"/>
                <a:gd name="T36" fmla="*/ 31 w 61"/>
                <a:gd name="T37" fmla="*/ 58 h 61"/>
                <a:gd name="T38" fmla="*/ 41 w 61"/>
                <a:gd name="T39" fmla="*/ 56 h 61"/>
                <a:gd name="T40" fmla="*/ 54 w 61"/>
                <a:gd name="T41" fmla="*/ 46 h 61"/>
                <a:gd name="T42" fmla="*/ 58 w 61"/>
                <a:gd name="T43" fmla="*/ 31 h 61"/>
                <a:gd name="T44" fmla="*/ 56 w 61"/>
                <a:gd name="T45" fmla="*/ 19 h 61"/>
                <a:gd name="T46" fmla="*/ 46 w 61"/>
                <a:gd name="T47" fmla="*/ 7 h 61"/>
                <a:gd name="T48" fmla="*/ 31 w 61"/>
                <a:gd name="T49" fmla="*/ 2 h 61"/>
                <a:gd name="T50" fmla="*/ 31 w 61"/>
                <a:gd name="T51" fmla="*/ 56 h 61"/>
                <a:gd name="T52" fmla="*/ 16 w 61"/>
                <a:gd name="T53" fmla="*/ 52 h 61"/>
                <a:gd name="T54" fmla="*/ 7 w 61"/>
                <a:gd name="T55" fmla="*/ 40 h 61"/>
                <a:gd name="T56" fmla="*/ 5 w 61"/>
                <a:gd name="T57" fmla="*/ 31 h 61"/>
                <a:gd name="T58" fmla="*/ 9 w 61"/>
                <a:gd name="T59" fmla="*/ 16 h 61"/>
                <a:gd name="T60" fmla="*/ 20 w 61"/>
                <a:gd name="T61" fmla="*/ 7 h 61"/>
                <a:gd name="T62" fmla="*/ 31 w 61"/>
                <a:gd name="T63" fmla="*/ 6 h 61"/>
                <a:gd name="T64" fmla="*/ 45 w 61"/>
                <a:gd name="T65" fmla="*/ 9 h 61"/>
                <a:gd name="T66" fmla="*/ 54 w 61"/>
                <a:gd name="T67" fmla="*/ 20 h 61"/>
                <a:gd name="T68" fmla="*/ 56 w 61"/>
                <a:gd name="T69" fmla="*/ 31 h 61"/>
                <a:gd name="T70" fmla="*/ 51 w 61"/>
                <a:gd name="T71" fmla="*/ 45 h 61"/>
                <a:gd name="T72" fmla="*/ 40 w 61"/>
                <a:gd name="T73" fmla="*/ 54 h 61"/>
                <a:gd name="T74" fmla="*/ 31 w 61"/>
                <a:gd name="T75" fmla="*/ 56 h 61"/>
                <a:gd name="T76" fmla="*/ 26 w 61"/>
                <a:gd name="T77" fmla="*/ 8 h 61"/>
                <a:gd name="T78" fmla="*/ 13 w 61"/>
                <a:gd name="T79" fmla="*/ 14 h 61"/>
                <a:gd name="T80" fmla="*/ 8 w 61"/>
                <a:gd name="T81" fmla="*/ 26 h 61"/>
                <a:gd name="T82" fmla="*/ 8 w 61"/>
                <a:gd name="T83" fmla="*/ 35 h 61"/>
                <a:gd name="T84" fmla="*/ 13 w 61"/>
                <a:gd name="T85" fmla="*/ 47 h 61"/>
                <a:gd name="T86" fmla="*/ 26 w 61"/>
                <a:gd name="T87" fmla="*/ 53 h 61"/>
                <a:gd name="T88" fmla="*/ 35 w 61"/>
                <a:gd name="T89" fmla="*/ 53 h 61"/>
                <a:gd name="T90" fmla="*/ 47 w 61"/>
                <a:gd name="T91" fmla="*/ 47 h 61"/>
                <a:gd name="T92" fmla="*/ 53 w 61"/>
                <a:gd name="T93" fmla="*/ 35 h 61"/>
                <a:gd name="T94" fmla="*/ 53 w 61"/>
                <a:gd name="T95" fmla="*/ 26 h 61"/>
                <a:gd name="T96" fmla="*/ 47 w 61"/>
                <a:gd name="T97" fmla="*/ 14 h 61"/>
                <a:gd name="T98" fmla="*/ 35 w 61"/>
                <a:gd name="T99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" h="61">
                  <a:moveTo>
                    <a:pt x="31" y="61"/>
                  </a:moveTo>
                  <a:lnTo>
                    <a:pt x="31" y="61"/>
                  </a:lnTo>
                  <a:lnTo>
                    <a:pt x="24" y="61"/>
                  </a:lnTo>
                  <a:lnTo>
                    <a:pt x="18" y="58"/>
                  </a:lnTo>
                  <a:lnTo>
                    <a:pt x="13" y="56"/>
                  </a:lnTo>
                  <a:lnTo>
                    <a:pt x="9" y="52"/>
                  </a:lnTo>
                  <a:lnTo>
                    <a:pt x="5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2"/>
                  </a:lnTo>
                  <a:lnTo>
                    <a:pt x="48" y="6"/>
                  </a:lnTo>
                  <a:lnTo>
                    <a:pt x="51" y="9"/>
                  </a:lnTo>
                  <a:lnTo>
                    <a:pt x="56" y="14"/>
                  </a:lnTo>
                  <a:lnTo>
                    <a:pt x="58" y="18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1" y="37"/>
                  </a:lnTo>
                  <a:lnTo>
                    <a:pt x="58" y="42"/>
                  </a:lnTo>
                  <a:lnTo>
                    <a:pt x="56" y="48"/>
                  </a:lnTo>
                  <a:lnTo>
                    <a:pt x="51" y="52"/>
                  </a:lnTo>
                  <a:lnTo>
                    <a:pt x="48" y="56"/>
                  </a:lnTo>
                  <a:lnTo>
                    <a:pt x="42" y="58"/>
                  </a:lnTo>
                  <a:lnTo>
                    <a:pt x="37" y="61"/>
                  </a:lnTo>
                  <a:lnTo>
                    <a:pt x="31" y="61"/>
                  </a:lnTo>
                  <a:lnTo>
                    <a:pt x="31" y="61"/>
                  </a:lnTo>
                  <a:close/>
                  <a:moveTo>
                    <a:pt x="31" y="2"/>
                  </a:moveTo>
                  <a:lnTo>
                    <a:pt x="31" y="2"/>
                  </a:lnTo>
                  <a:lnTo>
                    <a:pt x="25" y="2"/>
                  </a:lnTo>
                  <a:lnTo>
                    <a:pt x="19" y="4"/>
                  </a:lnTo>
                  <a:lnTo>
                    <a:pt x="15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4" y="19"/>
                  </a:lnTo>
                  <a:lnTo>
                    <a:pt x="2" y="25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7"/>
                  </a:lnTo>
                  <a:lnTo>
                    <a:pt x="4" y="41"/>
                  </a:lnTo>
                  <a:lnTo>
                    <a:pt x="7" y="46"/>
                  </a:lnTo>
                  <a:lnTo>
                    <a:pt x="10" y="50"/>
                  </a:lnTo>
                  <a:lnTo>
                    <a:pt x="15" y="54"/>
                  </a:lnTo>
                  <a:lnTo>
                    <a:pt x="19" y="56"/>
                  </a:lnTo>
                  <a:lnTo>
                    <a:pt x="25" y="58"/>
                  </a:lnTo>
                  <a:lnTo>
                    <a:pt x="31" y="58"/>
                  </a:lnTo>
                  <a:lnTo>
                    <a:pt x="31" y="58"/>
                  </a:lnTo>
                  <a:lnTo>
                    <a:pt x="37" y="58"/>
                  </a:lnTo>
                  <a:lnTo>
                    <a:pt x="41" y="56"/>
                  </a:lnTo>
                  <a:lnTo>
                    <a:pt x="46" y="54"/>
                  </a:lnTo>
                  <a:lnTo>
                    <a:pt x="50" y="50"/>
                  </a:lnTo>
                  <a:lnTo>
                    <a:pt x="54" y="46"/>
                  </a:lnTo>
                  <a:lnTo>
                    <a:pt x="56" y="41"/>
                  </a:lnTo>
                  <a:lnTo>
                    <a:pt x="58" y="37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58" y="25"/>
                  </a:lnTo>
                  <a:lnTo>
                    <a:pt x="56" y="19"/>
                  </a:lnTo>
                  <a:lnTo>
                    <a:pt x="54" y="15"/>
                  </a:lnTo>
                  <a:lnTo>
                    <a:pt x="50" y="10"/>
                  </a:lnTo>
                  <a:lnTo>
                    <a:pt x="46" y="7"/>
                  </a:lnTo>
                  <a:lnTo>
                    <a:pt x="41" y="4"/>
                  </a:lnTo>
                  <a:lnTo>
                    <a:pt x="37" y="2"/>
                  </a:lnTo>
                  <a:lnTo>
                    <a:pt x="31" y="2"/>
                  </a:lnTo>
                  <a:lnTo>
                    <a:pt x="31" y="2"/>
                  </a:lnTo>
                  <a:close/>
                  <a:moveTo>
                    <a:pt x="31" y="56"/>
                  </a:moveTo>
                  <a:lnTo>
                    <a:pt x="31" y="56"/>
                  </a:lnTo>
                  <a:lnTo>
                    <a:pt x="25" y="55"/>
                  </a:lnTo>
                  <a:lnTo>
                    <a:pt x="20" y="54"/>
                  </a:lnTo>
                  <a:lnTo>
                    <a:pt x="16" y="52"/>
                  </a:lnTo>
                  <a:lnTo>
                    <a:pt x="12" y="48"/>
                  </a:lnTo>
                  <a:lnTo>
                    <a:pt x="9" y="45"/>
                  </a:lnTo>
                  <a:lnTo>
                    <a:pt x="7" y="40"/>
                  </a:lnTo>
                  <a:lnTo>
                    <a:pt x="5" y="35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25"/>
                  </a:lnTo>
                  <a:lnTo>
                    <a:pt x="7" y="20"/>
                  </a:lnTo>
                  <a:lnTo>
                    <a:pt x="9" y="16"/>
                  </a:lnTo>
                  <a:lnTo>
                    <a:pt x="12" y="12"/>
                  </a:lnTo>
                  <a:lnTo>
                    <a:pt x="16" y="9"/>
                  </a:lnTo>
                  <a:lnTo>
                    <a:pt x="20" y="7"/>
                  </a:lnTo>
                  <a:lnTo>
                    <a:pt x="25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5" y="6"/>
                  </a:lnTo>
                  <a:lnTo>
                    <a:pt x="40" y="7"/>
                  </a:lnTo>
                  <a:lnTo>
                    <a:pt x="45" y="9"/>
                  </a:lnTo>
                  <a:lnTo>
                    <a:pt x="48" y="12"/>
                  </a:lnTo>
                  <a:lnTo>
                    <a:pt x="51" y="16"/>
                  </a:lnTo>
                  <a:lnTo>
                    <a:pt x="54" y="20"/>
                  </a:lnTo>
                  <a:lnTo>
                    <a:pt x="55" y="25"/>
                  </a:lnTo>
                  <a:lnTo>
                    <a:pt x="56" y="31"/>
                  </a:lnTo>
                  <a:lnTo>
                    <a:pt x="56" y="31"/>
                  </a:lnTo>
                  <a:lnTo>
                    <a:pt x="55" y="35"/>
                  </a:lnTo>
                  <a:lnTo>
                    <a:pt x="54" y="40"/>
                  </a:lnTo>
                  <a:lnTo>
                    <a:pt x="51" y="45"/>
                  </a:lnTo>
                  <a:lnTo>
                    <a:pt x="48" y="48"/>
                  </a:lnTo>
                  <a:lnTo>
                    <a:pt x="45" y="52"/>
                  </a:lnTo>
                  <a:lnTo>
                    <a:pt x="40" y="54"/>
                  </a:lnTo>
                  <a:lnTo>
                    <a:pt x="35" y="55"/>
                  </a:lnTo>
                  <a:lnTo>
                    <a:pt x="31" y="56"/>
                  </a:lnTo>
                  <a:lnTo>
                    <a:pt x="31" y="56"/>
                  </a:lnTo>
                  <a:close/>
                  <a:moveTo>
                    <a:pt x="31" y="8"/>
                  </a:moveTo>
                  <a:lnTo>
                    <a:pt x="31" y="8"/>
                  </a:lnTo>
                  <a:lnTo>
                    <a:pt x="26" y="8"/>
                  </a:lnTo>
                  <a:lnTo>
                    <a:pt x="22" y="9"/>
                  </a:lnTo>
                  <a:lnTo>
                    <a:pt x="17" y="11"/>
                  </a:lnTo>
                  <a:lnTo>
                    <a:pt x="13" y="14"/>
                  </a:lnTo>
                  <a:lnTo>
                    <a:pt x="11" y="17"/>
                  </a:lnTo>
                  <a:lnTo>
                    <a:pt x="9" y="22"/>
                  </a:lnTo>
                  <a:lnTo>
                    <a:pt x="8" y="26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35"/>
                  </a:lnTo>
                  <a:lnTo>
                    <a:pt x="9" y="39"/>
                  </a:lnTo>
                  <a:lnTo>
                    <a:pt x="11" y="43"/>
                  </a:lnTo>
                  <a:lnTo>
                    <a:pt x="13" y="47"/>
                  </a:lnTo>
                  <a:lnTo>
                    <a:pt x="17" y="49"/>
                  </a:lnTo>
                  <a:lnTo>
                    <a:pt x="22" y="52"/>
                  </a:lnTo>
                  <a:lnTo>
                    <a:pt x="26" y="53"/>
                  </a:lnTo>
                  <a:lnTo>
                    <a:pt x="31" y="54"/>
                  </a:lnTo>
                  <a:lnTo>
                    <a:pt x="31" y="54"/>
                  </a:lnTo>
                  <a:lnTo>
                    <a:pt x="35" y="53"/>
                  </a:lnTo>
                  <a:lnTo>
                    <a:pt x="39" y="52"/>
                  </a:lnTo>
                  <a:lnTo>
                    <a:pt x="43" y="49"/>
                  </a:lnTo>
                  <a:lnTo>
                    <a:pt x="47" y="47"/>
                  </a:lnTo>
                  <a:lnTo>
                    <a:pt x="49" y="43"/>
                  </a:lnTo>
                  <a:lnTo>
                    <a:pt x="51" y="39"/>
                  </a:lnTo>
                  <a:lnTo>
                    <a:pt x="53" y="35"/>
                  </a:lnTo>
                  <a:lnTo>
                    <a:pt x="54" y="31"/>
                  </a:lnTo>
                  <a:lnTo>
                    <a:pt x="54" y="31"/>
                  </a:lnTo>
                  <a:lnTo>
                    <a:pt x="53" y="26"/>
                  </a:lnTo>
                  <a:lnTo>
                    <a:pt x="51" y="22"/>
                  </a:lnTo>
                  <a:lnTo>
                    <a:pt x="49" y="17"/>
                  </a:lnTo>
                  <a:lnTo>
                    <a:pt x="47" y="14"/>
                  </a:lnTo>
                  <a:lnTo>
                    <a:pt x="43" y="11"/>
                  </a:lnTo>
                  <a:lnTo>
                    <a:pt x="39" y="9"/>
                  </a:lnTo>
                  <a:lnTo>
                    <a:pt x="35" y="8"/>
                  </a:lnTo>
                  <a:lnTo>
                    <a:pt x="31" y="8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581138E2-1C12-44AE-8605-904EC891D8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27776" y="3482975"/>
              <a:ext cx="25400" cy="20638"/>
            </a:xfrm>
            <a:custGeom>
              <a:avLst/>
              <a:gdLst>
                <a:gd name="T0" fmla="*/ 18 w 34"/>
                <a:gd name="T1" fmla="*/ 27 h 27"/>
                <a:gd name="T2" fmla="*/ 18 w 34"/>
                <a:gd name="T3" fmla="*/ 27 h 27"/>
                <a:gd name="T4" fmla="*/ 11 w 34"/>
                <a:gd name="T5" fmla="*/ 26 h 27"/>
                <a:gd name="T6" fmla="*/ 5 w 34"/>
                <a:gd name="T7" fmla="*/ 22 h 27"/>
                <a:gd name="T8" fmla="*/ 2 w 34"/>
                <a:gd name="T9" fmla="*/ 17 h 27"/>
                <a:gd name="T10" fmla="*/ 0 w 34"/>
                <a:gd name="T11" fmla="*/ 11 h 27"/>
                <a:gd name="T12" fmla="*/ 0 w 34"/>
                <a:gd name="T13" fmla="*/ 11 h 27"/>
                <a:gd name="T14" fmla="*/ 2 w 34"/>
                <a:gd name="T15" fmla="*/ 5 h 27"/>
                <a:gd name="T16" fmla="*/ 4 w 34"/>
                <a:gd name="T17" fmla="*/ 0 h 27"/>
                <a:gd name="T18" fmla="*/ 4 w 34"/>
                <a:gd name="T19" fmla="*/ 0 h 27"/>
                <a:gd name="T20" fmla="*/ 5 w 34"/>
                <a:gd name="T21" fmla="*/ 0 h 27"/>
                <a:gd name="T22" fmla="*/ 5 w 34"/>
                <a:gd name="T23" fmla="*/ 0 h 27"/>
                <a:gd name="T24" fmla="*/ 5 w 34"/>
                <a:gd name="T25" fmla="*/ 2 h 27"/>
                <a:gd name="T26" fmla="*/ 5 w 34"/>
                <a:gd name="T27" fmla="*/ 2 h 27"/>
                <a:gd name="T28" fmla="*/ 3 w 34"/>
                <a:gd name="T29" fmla="*/ 5 h 27"/>
                <a:gd name="T30" fmla="*/ 3 w 34"/>
                <a:gd name="T31" fmla="*/ 11 h 27"/>
                <a:gd name="T32" fmla="*/ 3 w 34"/>
                <a:gd name="T33" fmla="*/ 11 h 27"/>
                <a:gd name="T34" fmla="*/ 4 w 34"/>
                <a:gd name="T35" fmla="*/ 17 h 27"/>
                <a:gd name="T36" fmla="*/ 6 w 34"/>
                <a:gd name="T37" fmla="*/ 21 h 27"/>
                <a:gd name="T38" fmla="*/ 12 w 34"/>
                <a:gd name="T39" fmla="*/ 25 h 27"/>
                <a:gd name="T40" fmla="*/ 18 w 34"/>
                <a:gd name="T41" fmla="*/ 26 h 27"/>
                <a:gd name="T42" fmla="*/ 18 w 34"/>
                <a:gd name="T43" fmla="*/ 26 h 27"/>
                <a:gd name="T44" fmla="*/ 24 w 34"/>
                <a:gd name="T45" fmla="*/ 25 h 27"/>
                <a:gd name="T46" fmla="*/ 28 w 34"/>
                <a:gd name="T47" fmla="*/ 21 h 27"/>
                <a:gd name="T48" fmla="*/ 32 w 34"/>
                <a:gd name="T49" fmla="*/ 17 h 27"/>
                <a:gd name="T50" fmla="*/ 33 w 34"/>
                <a:gd name="T51" fmla="*/ 11 h 27"/>
                <a:gd name="T52" fmla="*/ 33 w 34"/>
                <a:gd name="T53" fmla="*/ 11 h 27"/>
                <a:gd name="T54" fmla="*/ 32 w 34"/>
                <a:gd name="T55" fmla="*/ 5 h 27"/>
                <a:gd name="T56" fmla="*/ 29 w 34"/>
                <a:gd name="T57" fmla="*/ 2 h 27"/>
                <a:gd name="T58" fmla="*/ 29 w 34"/>
                <a:gd name="T59" fmla="*/ 2 h 27"/>
                <a:gd name="T60" fmla="*/ 29 w 34"/>
                <a:gd name="T61" fmla="*/ 0 h 27"/>
                <a:gd name="T62" fmla="*/ 29 w 34"/>
                <a:gd name="T63" fmla="*/ 0 h 27"/>
                <a:gd name="T64" fmla="*/ 30 w 34"/>
                <a:gd name="T65" fmla="*/ 0 h 27"/>
                <a:gd name="T66" fmla="*/ 30 w 34"/>
                <a:gd name="T67" fmla="*/ 0 h 27"/>
                <a:gd name="T68" fmla="*/ 33 w 34"/>
                <a:gd name="T69" fmla="*/ 5 h 27"/>
                <a:gd name="T70" fmla="*/ 34 w 34"/>
                <a:gd name="T71" fmla="*/ 11 h 27"/>
                <a:gd name="T72" fmla="*/ 34 w 34"/>
                <a:gd name="T73" fmla="*/ 11 h 27"/>
                <a:gd name="T74" fmla="*/ 33 w 34"/>
                <a:gd name="T75" fmla="*/ 17 h 27"/>
                <a:gd name="T76" fmla="*/ 29 w 34"/>
                <a:gd name="T77" fmla="*/ 22 h 27"/>
                <a:gd name="T78" fmla="*/ 24 w 34"/>
                <a:gd name="T79" fmla="*/ 26 h 27"/>
                <a:gd name="T80" fmla="*/ 18 w 34"/>
                <a:gd name="T81" fmla="*/ 27 h 27"/>
                <a:gd name="T82" fmla="*/ 18 w 34"/>
                <a:gd name="T8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27">
                  <a:moveTo>
                    <a:pt x="18" y="27"/>
                  </a:moveTo>
                  <a:lnTo>
                    <a:pt x="18" y="27"/>
                  </a:lnTo>
                  <a:lnTo>
                    <a:pt x="11" y="26"/>
                  </a:lnTo>
                  <a:lnTo>
                    <a:pt x="5" y="22"/>
                  </a:lnTo>
                  <a:lnTo>
                    <a:pt x="2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5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4" y="17"/>
                  </a:lnTo>
                  <a:lnTo>
                    <a:pt x="6" y="21"/>
                  </a:lnTo>
                  <a:lnTo>
                    <a:pt x="12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4" y="25"/>
                  </a:lnTo>
                  <a:lnTo>
                    <a:pt x="28" y="21"/>
                  </a:lnTo>
                  <a:lnTo>
                    <a:pt x="32" y="17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2" y="5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3" y="5"/>
                  </a:lnTo>
                  <a:lnTo>
                    <a:pt x="34" y="11"/>
                  </a:lnTo>
                  <a:lnTo>
                    <a:pt x="34" y="11"/>
                  </a:lnTo>
                  <a:lnTo>
                    <a:pt x="33" y="17"/>
                  </a:lnTo>
                  <a:lnTo>
                    <a:pt x="29" y="22"/>
                  </a:lnTo>
                  <a:lnTo>
                    <a:pt x="24" y="26"/>
                  </a:lnTo>
                  <a:lnTo>
                    <a:pt x="18" y="2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5AD069C7-B904-4811-B4C5-A8934082AD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26188" y="3481388"/>
              <a:ext cx="28575" cy="23813"/>
            </a:xfrm>
            <a:custGeom>
              <a:avLst/>
              <a:gdLst>
                <a:gd name="T0" fmla="*/ 19 w 36"/>
                <a:gd name="T1" fmla="*/ 30 h 30"/>
                <a:gd name="T2" fmla="*/ 19 w 36"/>
                <a:gd name="T3" fmla="*/ 30 h 30"/>
                <a:gd name="T4" fmla="*/ 14 w 36"/>
                <a:gd name="T5" fmla="*/ 30 h 30"/>
                <a:gd name="T6" fmla="*/ 12 w 36"/>
                <a:gd name="T7" fmla="*/ 29 h 30"/>
                <a:gd name="T8" fmla="*/ 6 w 36"/>
                <a:gd name="T9" fmla="*/ 25 h 30"/>
                <a:gd name="T10" fmla="*/ 1 w 36"/>
                <a:gd name="T11" fmla="*/ 20 h 30"/>
                <a:gd name="T12" fmla="*/ 0 w 36"/>
                <a:gd name="T13" fmla="*/ 16 h 30"/>
                <a:gd name="T14" fmla="*/ 0 w 36"/>
                <a:gd name="T15" fmla="*/ 13 h 30"/>
                <a:gd name="T16" fmla="*/ 0 w 36"/>
                <a:gd name="T17" fmla="*/ 13 h 30"/>
                <a:gd name="T18" fmla="*/ 1 w 36"/>
                <a:gd name="T19" fmla="*/ 7 h 30"/>
                <a:gd name="T20" fmla="*/ 4 w 36"/>
                <a:gd name="T21" fmla="*/ 1 h 30"/>
                <a:gd name="T22" fmla="*/ 4 w 36"/>
                <a:gd name="T23" fmla="*/ 1 h 30"/>
                <a:gd name="T24" fmla="*/ 6 w 36"/>
                <a:gd name="T25" fmla="*/ 0 h 30"/>
                <a:gd name="T26" fmla="*/ 7 w 36"/>
                <a:gd name="T27" fmla="*/ 1 h 30"/>
                <a:gd name="T28" fmla="*/ 7 w 36"/>
                <a:gd name="T29" fmla="*/ 1 h 30"/>
                <a:gd name="T30" fmla="*/ 8 w 36"/>
                <a:gd name="T31" fmla="*/ 2 h 30"/>
                <a:gd name="T32" fmla="*/ 8 w 36"/>
                <a:gd name="T33" fmla="*/ 2 h 30"/>
                <a:gd name="T34" fmla="*/ 7 w 36"/>
                <a:gd name="T35" fmla="*/ 4 h 30"/>
                <a:gd name="T36" fmla="*/ 7 w 36"/>
                <a:gd name="T37" fmla="*/ 4 h 30"/>
                <a:gd name="T38" fmla="*/ 5 w 36"/>
                <a:gd name="T39" fmla="*/ 8 h 30"/>
                <a:gd name="T40" fmla="*/ 5 w 36"/>
                <a:gd name="T41" fmla="*/ 13 h 30"/>
                <a:gd name="T42" fmla="*/ 5 w 36"/>
                <a:gd name="T43" fmla="*/ 13 h 30"/>
                <a:gd name="T44" fmla="*/ 6 w 36"/>
                <a:gd name="T45" fmla="*/ 17 h 30"/>
                <a:gd name="T46" fmla="*/ 8 w 36"/>
                <a:gd name="T47" fmla="*/ 22 h 30"/>
                <a:gd name="T48" fmla="*/ 13 w 36"/>
                <a:gd name="T49" fmla="*/ 25 h 30"/>
                <a:gd name="T50" fmla="*/ 19 w 36"/>
                <a:gd name="T51" fmla="*/ 27 h 30"/>
                <a:gd name="T52" fmla="*/ 19 w 36"/>
                <a:gd name="T53" fmla="*/ 27 h 30"/>
                <a:gd name="T54" fmla="*/ 23 w 36"/>
                <a:gd name="T55" fmla="*/ 25 h 30"/>
                <a:gd name="T56" fmla="*/ 28 w 36"/>
                <a:gd name="T57" fmla="*/ 22 h 30"/>
                <a:gd name="T58" fmla="*/ 31 w 36"/>
                <a:gd name="T59" fmla="*/ 17 h 30"/>
                <a:gd name="T60" fmla="*/ 33 w 36"/>
                <a:gd name="T61" fmla="*/ 13 h 30"/>
                <a:gd name="T62" fmla="*/ 33 w 36"/>
                <a:gd name="T63" fmla="*/ 13 h 30"/>
                <a:gd name="T64" fmla="*/ 31 w 36"/>
                <a:gd name="T65" fmla="*/ 8 h 30"/>
                <a:gd name="T66" fmla="*/ 29 w 36"/>
                <a:gd name="T67" fmla="*/ 4 h 30"/>
                <a:gd name="T68" fmla="*/ 29 w 36"/>
                <a:gd name="T69" fmla="*/ 4 h 30"/>
                <a:gd name="T70" fmla="*/ 29 w 36"/>
                <a:gd name="T71" fmla="*/ 2 h 30"/>
                <a:gd name="T72" fmla="*/ 29 w 36"/>
                <a:gd name="T73" fmla="*/ 1 h 30"/>
                <a:gd name="T74" fmla="*/ 29 w 36"/>
                <a:gd name="T75" fmla="*/ 1 h 30"/>
                <a:gd name="T76" fmla="*/ 31 w 36"/>
                <a:gd name="T77" fmla="*/ 0 h 30"/>
                <a:gd name="T78" fmla="*/ 33 w 36"/>
                <a:gd name="T79" fmla="*/ 1 h 30"/>
                <a:gd name="T80" fmla="*/ 33 w 36"/>
                <a:gd name="T81" fmla="*/ 1 h 30"/>
                <a:gd name="T82" fmla="*/ 35 w 36"/>
                <a:gd name="T83" fmla="*/ 7 h 30"/>
                <a:gd name="T84" fmla="*/ 36 w 36"/>
                <a:gd name="T85" fmla="*/ 13 h 30"/>
                <a:gd name="T86" fmla="*/ 36 w 36"/>
                <a:gd name="T87" fmla="*/ 13 h 30"/>
                <a:gd name="T88" fmla="*/ 36 w 36"/>
                <a:gd name="T89" fmla="*/ 16 h 30"/>
                <a:gd name="T90" fmla="*/ 35 w 36"/>
                <a:gd name="T91" fmla="*/ 20 h 30"/>
                <a:gd name="T92" fmla="*/ 31 w 36"/>
                <a:gd name="T93" fmla="*/ 25 h 30"/>
                <a:gd name="T94" fmla="*/ 26 w 36"/>
                <a:gd name="T95" fmla="*/ 29 h 30"/>
                <a:gd name="T96" fmla="*/ 22 w 36"/>
                <a:gd name="T97" fmla="*/ 30 h 30"/>
                <a:gd name="T98" fmla="*/ 19 w 36"/>
                <a:gd name="T99" fmla="*/ 30 h 30"/>
                <a:gd name="T100" fmla="*/ 19 w 36"/>
                <a:gd name="T10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" h="30">
                  <a:moveTo>
                    <a:pt x="19" y="30"/>
                  </a:moveTo>
                  <a:lnTo>
                    <a:pt x="19" y="30"/>
                  </a:lnTo>
                  <a:lnTo>
                    <a:pt x="14" y="30"/>
                  </a:lnTo>
                  <a:lnTo>
                    <a:pt x="12" y="29"/>
                  </a:lnTo>
                  <a:lnTo>
                    <a:pt x="6" y="25"/>
                  </a:lnTo>
                  <a:lnTo>
                    <a:pt x="1" y="20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4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5" y="8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6" y="17"/>
                  </a:lnTo>
                  <a:lnTo>
                    <a:pt x="8" y="22"/>
                  </a:lnTo>
                  <a:lnTo>
                    <a:pt x="13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3" y="25"/>
                  </a:lnTo>
                  <a:lnTo>
                    <a:pt x="28" y="22"/>
                  </a:lnTo>
                  <a:lnTo>
                    <a:pt x="31" y="17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1" y="8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2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31" y="0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5" y="7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16"/>
                  </a:lnTo>
                  <a:lnTo>
                    <a:pt x="35" y="20"/>
                  </a:lnTo>
                  <a:lnTo>
                    <a:pt x="31" y="25"/>
                  </a:lnTo>
                  <a:lnTo>
                    <a:pt x="26" y="29"/>
                  </a:lnTo>
                  <a:lnTo>
                    <a:pt x="22" y="30"/>
                  </a:lnTo>
                  <a:lnTo>
                    <a:pt x="19" y="30"/>
                  </a:lnTo>
                  <a:lnTo>
                    <a:pt x="19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6C1B1191-A8B5-4FE2-8889-C7C04AC3D7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5001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2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2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5 w 32"/>
                <a:gd name="T53" fmla="*/ 11 h 32"/>
                <a:gd name="T54" fmla="*/ 4 w 32"/>
                <a:gd name="T55" fmla="*/ 16 h 32"/>
                <a:gd name="T56" fmla="*/ 4 w 32"/>
                <a:gd name="T57" fmla="*/ 16 h 32"/>
                <a:gd name="T58" fmla="*/ 5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19 w 32"/>
                <a:gd name="T69" fmla="*/ 25 h 32"/>
                <a:gd name="T70" fmla="*/ 23 w 32"/>
                <a:gd name="T71" fmla="*/ 23 h 32"/>
                <a:gd name="T72" fmla="*/ 25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5 w 32"/>
                <a:gd name="T79" fmla="*/ 11 h 32"/>
                <a:gd name="T80" fmla="*/ 23 w 32"/>
                <a:gd name="T81" fmla="*/ 8 h 32"/>
                <a:gd name="T82" fmla="*/ 19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5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5924AE4-F13E-4D48-A477-051FDAA254C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426" y="3478213"/>
              <a:ext cx="28575" cy="26988"/>
            </a:xfrm>
            <a:custGeom>
              <a:avLst/>
              <a:gdLst>
                <a:gd name="T0" fmla="*/ 17 w 34"/>
                <a:gd name="T1" fmla="*/ 34 h 34"/>
                <a:gd name="T2" fmla="*/ 10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0 w 34"/>
                <a:gd name="T9" fmla="*/ 13 h 34"/>
                <a:gd name="T10" fmla="*/ 4 w 34"/>
                <a:gd name="T11" fmla="*/ 4 h 34"/>
                <a:gd name="T12" fmla="*/ 13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4 w 34"/>
                <a:gd name="T23" fmla="*/ 20 h 34"/>
                <a:gd name="T24" fmla="*/ 28 w 34"/>
                <a:gd name="T25" fmla="*/ 28 h 34"/>
                <a:gd name="T26" fmla="*/ 20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6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7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8 w 34"/>
                <a:gd name="T55" fmla="*/ 25 h 34"/>
                <a:gd name="T56" fmla="*/ 4 w 34"/>
                <a:gd name="T57" fmla="*/ 17 h 34"/>
                <a:gd name="T58" fmla="*/ 5 w 34"/>
                <a:gd name="T59" fmla="*/ 12 h 34"/>
                <a:gd name="T60" fmla="*/ 12 w 34"/>
                <a:gd name="T61" fmla="*/ 5 h 34"/>
                <a:gd name="T62" fmla="*/ 17 w 34"/>
                <a:gd name="T63" fmla="*/ 4 h 34"/>
                <a:gd name="T64" fmla="*/ 25 w 34"/>
                <a:gd name="T65" fmla="*/ 8 h 34"/>
                <a:gd name="T66" fmla="*/ 28 w 34"/>
                <a:gd name="T67" fmla="*/ 17 h 34"/>
                <a:gd name="T68" fmla="*/ 27 w 34"/>
                <a:gd name="T69" fmla="*/ 21 h 34"/>
                <a:gd name="T70" fmla="*/ 21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6 w 34"/>
                <a:gd name="T79" fmla="*/ 17 h 34"/>
                <a:gd name="T80" fmla="*/ 8 w 34"/>
                <a:gd name="T81" fmla="*/ 20 h 34"/>
                <a:gd name="T82" fmla="*/ 13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6 w 34"/>
                <a:gd name="T89" fmla="*/ 17 h 34"/>
                <a:gd name="T90" fmla="*/ 26 w 34"/>
                <a:gd name="T91" fmla="*/ 12 h 34"/>
                <a:gd name="T92" fmla="*/ 20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4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33" y="10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20"/>
                  </a:lnTo>
                  <a:lnTo>
                    <a:pt x="33" y="23"/>
                  </a:lnTo>
                  <a:lnTo>
                    <a:pt x="28" y="28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6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7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1" y="5"/>
                  </a:lnTo>
                  <a:lnTo>
                    <a:pt x="25" y="8"/>
                  </a:lnTo>
                  <a:lnTo>
                    <a:pt x="27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1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3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3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8AF0A4DC-8CCD-4313-99E4-F9CCA52483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78588" y="3478213"/>
              <a:ext cx="25400" cy="25400"/>
            </a:xfrm>
            <a:custGeom>
              <a:avLst/>
              <a:gdLst>
                <a:gd name="T0" fmla="*/ 16 w 33"/>
                <a:gd name="T1" fmla="*/ 32 h 32"/>
                <a:gd name="T2" fmla="*/ 16 w 33"/>
                <a:gd name="T3" fmla="*/ 32 h 32"/>
                <a:gd name="T4" fmla="*/ 11 w 33"/>
                <a:gd name="T5" fmla="*/ 31 h 32"/>
                <a:gd name="T6" fmla="*/ 5 w 33"/>
                <a:gd name="T7" fmla="*/ 27 h 32"/>
                <a:gd name="T8" fmla="*/ 1 w 33"/>
                <a:gd name="T9" fmla="*/ 22 h 32"/>
                <a:gd name="T10" fmla="*/ 0 w 33"/>
                <a:gd name="T11" fmla="*/ 16 h 32"/>
                <a:gd name="T12" fmla="*/ 0 w 33"/>
                <a:gd name="T13" fmla="*/ 16 h 32"/>
                <a:gd name="T14" fmla="*/ 1 w 33"/>
                <a:gd name="T15" fmla="*/ 9 h 32"/>
                <a:gd name="T16" fmla="*/ 5 w 33"/>
                <a:gd name="T17" fmla="*/ 4 h 32"/>
                <a:gd name="T18" fmla="*/ 11 w 33"/>
                <a:gd name="T19" fmla="*/ 1 h 32"/>
                <a:gd name="T20" fmla="*/ 16 w 33"/>
                <a:gd name="T21" fmla="*/ 0 h 32"/>
                <a:gd name="T22" fmla="*/ 16 w 33"/>
                <a:gd name="T23" fmla="*/ 0 h 32"/>
                <a:gd name="T24" fmla="*/ 23 w 33"/>
                <a:gd name="T25" fmla="*/ 1 h 32"/>
                <a:gd name="T26" fmla="*/ 28 w 33"/>
                <a:gd name="T27" fmla="*/ 4 h 32"/>
                <a:gd name="T28" fmla="*/ 31 w 33"/>
                <a:gd name="T29" fmla="*/ 9 h 32"/>
                <a:gd name="T30" fmla="*/ 33 w 33"/>
                <a:gd name="T31" fmla="*/ 16 h 32"/>
                <a:gd name="T32" fmla="*/ 33 w 33"/>
                <a:gd name="T33" fmla="*/ 16 h 32"/>
                <a:gd name="T34" fmla="*/ 31 w 33"/>
                <a:gd name="T35" fmla="*/ 22 h 32"/>
                <a:gd name="T36" fmla="*/ 28 w 33"/>
                <a:gd name="T37" fmla="*/ 27 h 32"/>
                <a:gd name="T38" fmla="*/ 23 w 33"/>
                <a:gd name="T39" fmla="*/ 31 h 32"/>
                <a:gd name="T40" fmla="*/ 16 w 33"/>
                <a:gd name="T41" fmla="*/ 32 h 32"/>
                <a:gd name="T42" fmla="*/ 16 w 33"/>
                <a:gd name="T43" fmla="*/ 32 h 32"/>
                <a:gd name="T44" fmla="*/ 16 w 33"/>
                <a:gd name="T45" fmla="*/ 4 h 32"/>
                <a:gd name="T46" fmla="*/ 16 w 33"/>
                <a:gd name="T47" fmla="*/ 4 h 32"/>
                <a:gd name="T48" fmla="*/ 12 w 33"/>
                <a:gd name="T49" fmla="*/ 5 h 32"/>
                <a:gd name="T50" fmla="*/ 8 w 33"/>
                <a:gd name="T51" fmla="*/ 8 h 32"/>
                <a:gd name="T52" fmla="*/ 6 w 33"/>
                <a:gd name="T53" fmla="*/ 11 h 32"/>
                <a:gd name="T54" fmla="*/ 6 w 33"/>
                <a:gd name="T55" fmla="*/ 16 h 32"/>
                <a:gd name="T56" fmla="*/ 6 w 33"/>
                <a:gd name="T57" fmla="*/ 16 h 32"/>
                <a:gd name="T58" fmla="*/ 6 w 33"/>
                <a:gd name="T59" fmla="*/ 19 h 32"/>
                <a:gd name="T60" fmla="*/ 8 w 33"/>
                <a:gd name="T61" fmla="*/ 23 h 32"/>
                <a:gd name="T62" fmla="*/ 12 w 33"/>
                <a:gd name="T63" fmla="*/ 25 h 32"/>
                <a:gd name="T64" fmla="*/ 16 w 33"/>
                <a:gd name="T65" fmla="*/ 26 h 32"/>
                <a:gd name="T66" fmla="*/ 16 w 33"/>
                <a:gd name="T67" fmla="*/ 26 h 32"/>
                <a:gd name="T68" fmla="*/ 21 w 33"/>
                <a:gd name="T69" fmla="*/ 25 h 32"/>
                <a:gd name="T70" fmla="*/ 25 w 33"/>
                <a:gd name="T71" fmla="*/ 23 h 32"/>
                <a:gd name="T72" fmla="*/ 27 w 33"/>
                <a:gd name="T73" fmla="*/ 19 h 32"/>
                <a:gd name="T74" fmla="*/ 28 w 33"/>
                <a:gd name="T75" fmla="*/ 16 h 32"/>
                <a:gd name="T76" fmla="*/ 28 w 33"/>
                <a:gd name="T77" fmla="*/ 16 h 32"/>
                <a:gd name="T78" fmla="*/ 27 w 33"/>
                <a:gd name="T79" fmla="*/ 11 h 32"/>
                <a:gd name="T80" fmla="*/ 25 w 33"/>
                <a:gd name="T81" fmla="*/ 8 h 32"/>
                <a:gd name="T82" fmla="*/ 21 w 33"/>
                <a:gd name="T83" fmla="*/ 5 h 32"/>
                <a:gd name="T84" fmla="*/ 16 w 33"/>
                <a:gd name="T85" fmla="*/ 4 h 32"/>
                <a:gd name="T86" fmla="*/ 16 w 33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lnTo>
                    <a:pt x="16" y="32"/>
                  </a:lnTo>
                  <a:lnTo>
                    <a:pt x="11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9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1" y="22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2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12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1" y="25"/>
                  </a:lnTo>
                  <a:lnTo>
                    <a:pt x="25" y="23"/>
                  </a:lnTo>
                  <a:lnTo>
                    <a:pt x="27" y="19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5" y="8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5B382549-3556-4DA2-9B4C-7A5CEE4FB6D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77001" y="3478213"/>
              <a:ext cx="26988" cy="26988"/>
            </a:xfrm>
            <a:custGeom>
              <a:avLst/>
              <a:gdLst>
                <a:gd name="T0" fmla="*/ 17 w 35"/>
                <a:gd name="T1" fmla="*/ 34 h 34"/>
                <a:gd name="T2" fmla="*/ 11 w 35"/>
                <a:gd name="T3" fmla="*/ 33 h 34"/>
                <a:gd name="T4" fmla="*/ 1 w 35"/>
                <a:gd name="T5" fmla="*/ 23 h 34"/>
                <a:gd name="T6" fmla="*/ 0 w 35"/>
                <a:gd name="T7" fmla="*/ 17 h 34"/>
                <a:gd name="T8" fmla="*/ 0 w 35"/>
                <a:gd name="T9" fmla="*/ 13 h 34"/>
                <a:gd name="T10" fmla="*/ 5 w 35"/>
                <a:gd name="T11" fmla="*/ 4 h 34"/>
                <a:gd name="T12" fmla="*/ 14 w 35"/>
                <a:gd name="T13" fmla="*/ 0 h 34"/>
                <a:gd name="T14" fmla="*/ 17 w 35"/>
                <a:gd name="T15" fmla="*/ 0 h 34"/>
                <a:gd name="T16" fmla="*/ 24 w 35"/>
                <a:gd name="T17" fmla="*/ 1 h 34"/>
                <a:gd name="T18" fmla="*/ 34 w 35"/>
                <a:gd name="T19" fmla="*/ 10 h 34"/>
                <a:gd name="T20" fmla="*/ 35 w 35"/>
                <a:gd name="T21" fmla="*/ 17 h 34"/>
                <a:gd name="T22" fmla="*/ 35 w 35"/>
                <a:gd name="T23" fmla="*/ 20 h 34"/>
                <a:gd name="T24" fmla="*/ 30 w 35"/>
                <a:gd name="T25" fmla="*/ 28 h 34"/>
                <a:gd name="T26" fmla="*/ 21 w 35"/>
                <a:gd name="T27" fmla="*/ 33 h 34"/>
                <a:gd name="T28" fmla="*/ 17 w 35"/>
                <a:gd name="T29" fmla="*/ 34 h 34"/>
                <a:gd name="T30" fmla="*/ 17 w 35"/>
                <a:gd name="T31" fmla="*/ 2 h 34"/>
                <a:gd name="T32" fmla="*/ 7 w 35"/>
                <a:gd name="T33" fmla="*/ 5 h 34"/>
                <a:gd name="T34" fmla="*/ 2 w 35"/>
                <a:gd name="T35" fmla="*/ 17 h 34"/>
                <a:gd name="T36" fmla="*/ 4 w 35"/>
                <a:gd name="T37" fmla="*/ 23 h 34"/>
                <a:gd name="T38" fmla="*/ 12 w 35"/>
                <a:gd name="T39" fmla="*/ 31 h 34"/>
                <a:gd name="T40" fmla="*/ 17 w 35"/>
                <a:gd name="T41" fmla="*/ 32 h 34"/>
                <a:gd name="T42" fmla="*/ 28 w 35"/>
                <a:gd name="T43" fmla="*/ 27 h 34"/>
                <a:gd name="T44" fmla="*/ 32 w 35"/>
                <a:gd name="T45" fmla="*/ 17 h 34"/>
                <a:gd name="T46" fmla="*/ 31 w 35"/>
                <a:gd name="T47" fmla="*/ 11 h 34"/>
                <a:gd name="T48" fmla="*/ 23 w 35"/>
                <a:gd name="T49" fmla="*/ 3 h 34"/>
                <a:gd name="T50" fmla="*/ 17 w 35"/>
                <a:gd name="T51" fmla="*/ 2 h 34"/>
                <a:gd name="T52" fmla="*/ 17 w 35"/>
                <a:gd name="T53" fmla="*/ 28 h 34"/>
                <a:gd name="T54" fmla="*/ 9 w 35"/>
                <a:gd name="T55" fmla="*/ 25 h 34"/>
                <a:gd name="T56" fmla="*/ 6 w 35"/>
                <a:gd name="T57" fmla="*/ 17 h 34"/>
                <a:gd name="T58" fmla="*/ 6 w 35"/>
                <a:gd name="T59" fmla="*/ 12 h 34"/>
                <a:gd name="T60" fmla="*/ 13 w 35"/>
                <a:gd name="T61" fmla="*/ 5 h 34"/>
                <a:gd name="T62" fmla="*/ 17 w 35"/>
                <a:gd name="T63" fmla="*/ 4 h 34"/>
                <a:gd name="T64" fmla="*/ 26 w 35"/>
                <a:gd name="T65" fmla="*/ 8 h 34"/>
                <a:gd name="T66" fmla="*/ 30 w 35"/>
                <a:gd name="T67" fmla="*/ 17 h 34"/>
                <a:gd name="T68" fmla="*/ 29 w 35"/>
                <a:gd name="T69" fmla="*/ 21 h 34"/>
                <a:gd name="T70" fmla="*/ 22 w 35"/>
                <a:gd name="T71" fmla="*/ 27 h 34"/>
                <a:gd name="T72" fmla="*/ 17 w 35"/>
                <a:gd name="T73" fmla="*/ 28 h 34"/>
                <a:gd name="T74" fmla="*/ 17 w 35"/>
                <a:gd name="T75" fmla="*/ 6 h 34"/>
                <a:gd name="T76" fmla="*/ 11 w 35"/>
                <a:gd name="T77" fmla="*/ 10 h 34"/>
                <a:gd name="T78" fmla="*/ 8 w 35"/>
                <a:gd name="T79" fmla="*/ 17 h 34"/>
                <a:gd name="T80" fmla="*/ 8 w 35"/>
                <a:gd name="T81" fmla="*/ 20 h 34"/>
                <a:gd name="T82" fmla="*/ 14 w 35"/>
                <a:gd name="T83" fmla="*/ 25 h 34"/>
                <a:gd name="T84" fmla="*/ 17 w 35"/>
                <a:gd name="T85" fmla="*/ 26 h 34"/>
                <a:gd name="T86" fmla="*/ 24 w 35"/>
                <a:gd name="T87" fmla="*/ 24 h 34"/>
                <a:gd name="T88" fmla="*/ 28 w 35"/>
                <a:gd name="T89" fmla="*/ 17 h 34"/>
                <a:gd name="T90" fmla="*/ 27 w 35"/>
                <a:gd name="T91" fmla="*/ 12 h 34"/>
                <a:gd name="T92" fmla="*/ 21 w 35"/>
                <a:gd name="T93" fmla="*/ 8 h 34"/>
                <a:gd name="T94" fmla="*/ 17 w 35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34">
                  <a:moveTo>
                    <a:pt x="17" y="34"/>
                  </a:moveTo>
                  <a:lnTo>
                    <a:pt x="17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5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5" y="1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0"/>
                  </a:lnTo>
                  <a:lnTo>
                    <a:pt x="34" y="23"/>
                  </a:lnTo>
                  <a:lnTo>
                    <a:pt x="30" y="28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4" y="23"/>
                  </a:lnTo>
                  <a:lnTo>
                    <a:pt x="7" y="27"/>
                  </a:lnTo>
                  <a:lnTo>
                    <a:pt x="12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8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1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11" y="24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1" y="25"/>
                  </a:lnTo>
                  <a:lnTo>
                    <a:pt x="24" y="24"/>
                  </a:lnTo>
                  <a:lnTo>
                    <a:pt x="27" y="20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12"/>
                  </a:lnTo>
                  <a:lnTo>
                    <a:pt x="24" y="10"/>
                  </a:lnTo>
                  <a:lnTo>
                    <a:pt x="21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3E43EFA5-86B6-497F-92C1-05CEB94258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0716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10 w 32"/>
                <a:gd name="T5" fmla="*/ 31 h 32"/>
                <a:gd name="T6" fmla="*/ 5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5 w 32"/>
                <a:gd name="T17" fmla="*/ 4 h 32"/>
                <a:gd name="T18" fmla="*/ 10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3 w 32"/>
                <a:gd name="T25" fmla="*/ 1 h 32"/>
                <a:gd name="T26" fmla="*/ 28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8 w 32"/>
                <a:gd name="T37" fmla="*/ 27 h 32"/>
                <a:gd name="T38" fmla="*/ 23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3 w 32"/>
                <a:gd name="T49" fmla="*/ 5 h 32"/>
                <a:gd name="T50" fmla="*/ 9 w 32"/>
                <a:gd name="T51" fmla="*/ 8 h 32"/>
                <a:gd name="T52" fmla="*/ 7 w 32"/>
                <a:gd name="T53" fmla="*/ 11 h 32"/>
                <a:gd name="T54" fmla="*/ 6 w 32"/>
                <a:gd name="T55" fmla="*/ 16 h 32"/>
                <a:gd name="T56" fmla="*/ 6 w 32"/>
                <a:gd name="T57" fmla="*/ 16 h 32"/>
                <a:gd name="T58" fmla="*/ 7 w 32"/>
                <a:gd name="T59" fmla="*/ 19 h 32"/>
                <a:gd name="T60" fmla="*/ 9 w 32"/>
                <a:gd name="T61" fmla="*/ 23 h 32"/>
                <a:gd name="T62" fmla="*/ 13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21 w 32"/>
                <a:gd name="T69" fmla="*/ 25 h 32"/>
                <a:gd name="T70" fmla="*/ 24 w 32"/>
                <a:gd name="T71" fmla="*/ 23 h 32"/>
                <a:gd name="T72" fmla="*/ 26 w 32"/>
                <a:gd name="T73" fmla="*/ 19 h 32"/>
                <a:gd name="T74" fmla="*/ 28 w 32"/>
                <a:gd name="T75" fmla="*/ 16 h 32"/>
                <a:gd name="T76" fmla="*/ 28 w 32"/>
                <a:gd name="T77" fmla="*/ 16 h 32"/>
                <a:gd name="T78" fmla="*/ 26 w 32"/>
                <a:gd name="T79" fmla="*/ 11 h 32"/>
                <a:gd name="T80" fmla="*/ 24 w 32"/>
                <a:gd name="T81" fmla="*/ 8 h 32"/>
                <a:gd name="T82" fmla="*/ 21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10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3" y="5"/>
                  </a:lnTo>
                  <a:lnTo>
                    <a:pt x="9" y="8"/>
                  </a:lnTo>
                  <a:lnTo>
                    <a:pt x="7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7" y="19"/>
                  </a:lnTo>
                  <a:lnTo>
                    <a:pt x="9" y="23"/>
                  </a:lnTo>
                  <a:lnTo>
                    <a:pt x="13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1" y="25"/>
                  </a:lnTo>
                  <a:lnTo>
                    <a:pt x="24" y="23"/>
                  </a:lnTo>
                  <a:lnTo>
                    <a:pt x="26" y="19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F962D70A-D1F3-4D96-AD89-D8F90968B9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05576" y="3478213"/>
              <a:ext cx="26988" cy="26988"/>
            </a:xfrm>
            <a:custGeom>
              <a:avLst/>
              <a:gdLst>
                <a:gd name="T0" fmla="*/ 17 w 34"/>
                <a:gd name="T1" fmla="*/ 34 h 34"/>
                <a:gd name="T2" fmla="*/ 11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1 w 34"/>
                <a:gd name="T9" fmla="*/ 13 h 34"/>
                <a:gd name="T10" fmla="*/ 6 w 34"/>
                <a:gd name="T11" fmla="*/ 4 h 34"/>
                <a:gd name="T12" fmla="*/ 14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4 w 34"/>
                <a:gd name="T23" fmla="*/ 20 h 34"/>
                <a:gd name="T24" fmla="*/ 30 w 34"/>
                <a:gd name="T25" fmla="*/ 28 h 34"/>
                <a:gd name="T26" fmla="*/ 21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7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9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9 w 34"/>
                <a:gd name="T55" fmla="*/ 25 h 34"/>
                <a:gd name="T56" fmla="*/ 6 w 34"/>
                <a:gd name="T57" fmla="*/ 17 h 34"/>
                <a:gd name="T58" fmla="*/ 7 w 34"/>
                <a:gd name="T59" fmla="*/ 12 h 34"/>
                <a:gd name="T60" fmla="*/ 13 w 34"/>
                <a:gd name="T61" fmla="*/ 5 h 34"/>
                <a:gd name="T62" fmla="*/ 17 w 34"/>
                <a:gd name="T63" fmla="*/ 4 h 34"/>
                <a:gd name="T64" fmla="*/ 26 w 34"/>
                <a:gd name="T65" fmla="*/ 8 h 34"/>
                <a:gd name="T66" fmla="*/ 30 w 34"/>
                <a:gd name="T67" fmla="*/ 17 h 34"/>
                <a:gd name="T68" fmla="*/ 29 w 34"/>
                <a:gd name="T69" fmla="*/ 21 h 34"/>
                <a:gd name="T70" fmla="*/ 22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8 w 34"/>
                <a:gd name="T79" fmla="*/ 17 h 34"/>
                <a:gd name="T80" fmla="*/ 9 w 34"/>
                <a:gd name="T81" fmla="*/ 20 h 34"/>
                <a:gd name="T82" fmla="*/ 14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7 w 34"/>
                <a:gd name="T89" fmla="*/ 17 h 34"/>
                <a:gd name="T90" fmla="*/ 26 w 34"/>
                <a:gd name="T91" fmla="*/ 12 h 34"/>
                <a:gd name="T92" fmla="*/ 22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6" y="28"/>
                  </a:lnTo>
                  <a:lnTo>
                    <a:pt x="1" y="23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0"/>
                  </a:lnTo>
                  <a:lnTo>
                    <a:pt x="6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3" y="10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20"/>
                  </a:lnTo>
                  <a:lnTo>
                    <a:pt x="33" y="23"/>
                  </a:lnTo>
                  <a:lnTo>
                    <a:pt x="30" y="28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7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7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9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9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7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7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0" y="10"/>
                  </a:lnTo>
                  <a:lnTo>
                    <a:pt x="9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9" y="20"/>
                  </a:lnTo>
                  <a:lnTo>
                    <a:pt x="10" y="24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2" y="25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id="{9BEEA208-8F31-4821-93C1-25DCC50DDA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35738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2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2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6 w 32"/>
                <a:gd name="T53" fmla="*/ 11 h 32"/>
                <a:gd name="T54" fmla="*/ 4 w 32"/>
                <a:gd name="T55" fmla="*/ 16 h 32"/>
                <a:gd name="T56" fmla="*/ 4 w 32"/>
                <a:gd name="T57" fmla="*/ 16 h 32"/>
                <a:gd name="T58" fmla="*/ 6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19 w 32"/>
                <a:gd name="T69" fmla="*/ 25 h 32"/>
                <a:gd name="T70" fmla="*/ 23 w 32"/>
                <a:gd name="T71" fmla="*/ 23 h 32"/>
                <a:gd name="T72" fmla="*/ 25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5 w 32"/>
                <a:gd name="T79" fmla="*/ 11 h 32"/>
                <a:gd name="T80" fmla="*/ 23 w 32"/>
                <a:gd name="T81" fmla="*/ 8 h 32"/>
                <a:gd name="T82" fmla="*/ 19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41">
              <a:extLst>
                <a:ext uri="{FF2B5EF4-FFF2-40B4-BE49-F238E27FC236}">
                  <a16:creationId xmlns:a16="http://schemas.microsoft.com/office/drawing/2014/main" id="{0FA8B9D4-9EAF-41AE-BBDF-CC23EA6973E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34151" y="3478213"/>
              <a:ext cx="28575" cy="26988"/>
            </a:xfrm>
            <a:custGeom>
              <a:avLst/>
              <a:gdLst>
                <a:gd name="T0" fmla="*/ 17 w 34"/>
                <a:gd name="T1" fmla="*/ 34 h 34"/>
                <a:gd name="T2" fmla="*/ 10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0 w 34"/>
                <a:gd name="T9" fmla="*/ 13 h 34"/>
                <a:gd name="T10" fmla="*/ 4 w 34"/>
                <a:gd name="T11" fmla="*/ 4 h 34"/>
                <a:gd name="T12" fmla="*/ 13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3 w 34"/>
                <a:gd name="T23" fmla="*/ 20 h 34"/>
                <a:gd name="T24" fmla="*/ 28 w 34"/>
                <a:gd name="T25" fmla="*/ 28 h 34"/>
                <a:gd name="T26" fmla="*/ 20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5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7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8 w 34"/>
                <a:gd name="T55" fmla="*/ 25 h 34"/>
                <a:gd name="T56" fmla="*/ 4 w 34"/>
                <a:gd name="T57" fmla="*/ 17 h 34"/>
                <a:gd name="T58" fmla="*/ 5 w 34"/>
                <a:gd name="T59" fmla="*/ 12 h 34"/>
                <a:gd name="T60" fmla="*/ 12 w 34"/>
                <a:gd name="T61" fmla="*/ 5 h 34"/>
                <a:gd name="T62" fmla="*/ 17 w 34"/>
                <a:gd name="T63" fmla="*/ 4 h 34"/>
                <a:gd name="T64" fmla="*/ 25 w 34"/>
                <a:gd name="T65" fmla="*/ 8 h 34"/>
                <a:gd name="T66" fmla="*/ 28 w 34"/>
                <a:gd name="T67" fmla="*/ 17 h 34"/>
                <a:gd name="T68" fmla="*/ 27 w 34"/>
                <a:gd name="T69" fmla="*/ 21 h 34"/>
                <a:gd name="T70" fmla="*/ 22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7 w 34"/>
                <a:gd name="T79" fmla="*/ 17 h 34"/>
                <a:gd name="T80" fmla="*/ 8 w 34"/>
                <a:gd name="T81" fmla="*/ 20 h 34"/>
                <a:gd name="T82" fmla="*/ 12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6 w 34"/>
                <a:gd name="T89" fmla="*/ 17 h 34"/>
                <a:gd name="T90" fmla="*/ 25 w 34"/>
                <a:gd name="T91" fmla="*/ 12 h 34"/>
                <a:gd name="T92" fmla="*/ 20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4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33" y="10"/>
                  </a:lnTo>
                  <a:lnTo>
                    <a:pt x="33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3" y="20"/>
                  </a:lnTo>
                  <a:lnTo>
                    <a:pt x="33" y="23"/>
                  </a:lnTo>
                  <a:lnTo>
                    <a:pt x="28" y="28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5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5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7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5" y="8"/>
                  </a:lnTo>
                  <a:lnTo>
                    <a:pt x="27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2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4" y="24"/>
                  </a:lnTo>
                  <a:lnTo>
                    <a:pt x="25" y="2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5" y="12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42">
              <a:extLst>
                <a:ext uri="{FF2B5EF4-FFF2-40B4-BE49-F238E27FC236}">
                  <a16:creationId xmlns:a16="http://schemas.microsoft.com/office/drawing/2014/main" id="{460A5E7F-27B6-46BD-A4A1-79ED358B2F1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6431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1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1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5 w 32"/>
                <a:gd name="T53" fmla="*/ 11 h 32"/>
                <a:gd name="T54" fmla="*/ 5 w 32"/>
                <a:gd name="T55" fmla="*/ 16 h 32"/>
                <a:gd name="T56" fmla="*/ 5 w 32"/>
                <a:gd name="T57" fmla="*/ 16 h 32"/>
                <a:gd name="T58" fmla="*/ 5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20 w 32"/>
                <a:gd name="T69" fmla="*/ 25 h 32"/>
                <a:gd name="T70" fmla="*/ 24 w 32"/>
                <a:gd name="T71" fmla="*/ 23 h 32"/>
                <a:gd name="T72" fmla="*/ 26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6 w 32"/>
                <a:gd name="T79" fmla="*/ 11 h 32"/>
                <a:gd name="T80" fmla="*/ 24 w 32"/>
                <a:gd name="T81" fmla="*/ 8 h 32"/>
                <a:gd name="T82" fmla="*/ 20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1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0" y="25"/>
                  </a:lnTo>
                  <a:lnTo>
                    <a:pt x="24" y="23"/>
                  </a:lnTo>
                  <a:lnTo>
                    <a:pt x="26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0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3">
              <a:extLst>
                <a:ext uri="{FF2B5EF4-FFF2-40B4-BE49-F238E27FC236}">
                  <a16:creationId xmlns:a16="http://schemas.microsoft.com/office/drawing/2014/main" id="{19D9F7AF-0B95-4FE8-BDB6-6706DCC2E6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62726" y="3478213"/>
              <a:ext cx="26988" cy="26988"/>
            </a:xfrm>
            <a:custGeom>
              <a:avLst/>
              <a:gdLst>
                <a:gd name="T0" fmla="*/ 18 w 35"/>
                <a:gd name="T1" fmla="*/ 34 h 34"/>
                <a:gd name="T2" fmla="*/ 11 w 35"/>
                <a:gd name="T3" fmla="*/ 33 h 34"/>
                <a:gd name="T4" fmla="*/ 2 w 35"/>
                <a:gd name="T5" fmla="*/ 23 h 34"/>
                <a:gd name="T6" fmla="*/ 0 w 35"/>
                <a:gd name="T7" fmla="*/ 17 h 34"/>
                <a:gd name="T8" fmla="*/ 0 w 35"/>
                <a:gd name="T9" fmla="*/ 13 h 34"/>
                <a:gd name="T10" fmla="*/ 5 w 35"/>
                <a:gd name="T11" fmla="*/ 4 h 34"/>
                <a:gd name="T12" fmla="*/ 14 w 35"/>
                <a:gd name="T13" fmla="*/ 0 h 34"/>
                <a:gd name="T14" fmla="*/ 18 w 35"/>
                <a:gd name="T15" fmla="*/ 0 h 34"/>
                <a:gd name="T16" fmla="*/ 25 w 35"/>
                <a:gd name="T17" fmla="*/ 1 h 34"/>
                <a:gd name="T18" fmla="*/ 34 w 35"/>
                <a:gd name="T19" fmla="*/ 10 h 34"/>
                <a:gd name="T20" fmla="*/ 35 w 35"/>
                <a:gd name="T21" fmla="*/ 17 h 34"/>
                <a:gd name="T22" fmla="*/ 35 w 35"/>
                <a:gd name="T23" fmla="*/ 20 h 34"/>
                <a:gd name="T24" fmla="*/ 30 w 35"/>
                <a:gd name="T25" fmla="*/ 28 h 34"/>
                <a:gd name="T26" fmla="*/ 21 w 35"/>
                <a:gd name="T27" fmla="*/ 33 h 34"/>
                <a:gd name="T28" fmla="*/ 18 w 35"/>
                <a:gd name="T29" fmla="*/ 34 h 34"/>
                <a:gd name="T30" fmla="*/ 18 w 35"/>
                <a:gd name="T31" fmla="*/ 2 h 34"/>
                <a:gd name="T32" fmla="*/ 7 w 35"/>
                <a:gd name="T33" fmla="*/ 5 h 34"/>
                <a:gd name="T34" fmla="*/ 3 w 35"/>
                <a:gd name="T35" fmla="*/ 17 h 34"/>
                <a:gd name="T36" fmla="*/ 4 w 35"/>
                <a:gd name="T37" fmla="*/ 23 h 34"/>
                <a:gd name="T38" fmla="*/ 12 w 35"/>
                <a:gd name="T39" fmla="*/ 31 h 34"/>
                <a:gd name="T40" fmla="*/ 18 w 35"/>
                <a:gd name="T41" fmla="*/ 32 h 34"/>
                <a:gd name="T42" fmla="*/ 28 w 35"/>
                <a:gd name="T43" fmla="*/ 27 h 34"/>
                <a:gd name="T44" fmla="*/ 33 w 35"/>
                <a:gd name="T45" fmla="*/ 17 h 34"/>
                <a:gd name="T46" fmla="*/ 31 w 35"/>
                <a:gd name="T47" fmla="*/ 11 h 34"/>
                <a:gd name="T48" fmla="*/ 23 w 35"/>
                <a:gd name="T49" fmla="*/ 3 h 34"/>
                <a:gd name="T50" fmla="*/ 18 w 35"/>
                <a:gd name="T51" fmla="*/ 2 h 34"/>
                <a:gd name="T52" fmla="*/ 18 w 35"/>
                <a:gd name="T53" fmla="*/ 28 h 34"/>
                <a:gd name="T54" fmla="*/ 10 w 35"/>
                <a:gd name="T55" fmla="*/ 25 h 34"/>
                <a:gd name="T56" fmla="*/ 6 w 35"/>
                <a:gd name="T57" fmla="*/ 17 h 34"/>
                <a:gd name="T58" fmla="*/ 6 w 35"/>
                <a:gd name="T59" fmla="*/ 12 h 34"/>
                <a:gd name="T60" fmla="*/ 13 w 35"/>
                <a:gd name="T61" fmla="*/ 5 h 34"/>
                <a:gd name="T62" fmla="*/ 18 w 35"/>
                <a:gd name="T63" fmla="*/ 4 h 34"/>
                <a:gd name="T64" fmla="*/ 26 w 35"/>
                <a:gd name="T65" fmla="*/ 8 h 34"/>
                <a:gd name="T66" fmla="*/ 29 w 35"/>
                <a:gd name="T67" fmla="*/ 17 h 34"/>
                <a:gd name="T68" fmla="*/ 29 w 35"/>
                <a:gd name="T69" fmla="*/ 21 h 34"/>
                <a:gd name="T70" fmla="*/ 22 w 35"/>
                <a:gd name="T71" fmla="*/ 27 h 34"/>
                <a:gd name="T72" fmla="*/ 18 w 35"/>
                <a:gd name="T73" fmla="*/ 28 h 34"/>
                <a:gd name="T74" fmla="*/ 18 w 35"/>
                <a:gd name="T75" fmla="*/ 6 h 34"/>
                <a:gd name="T76" fmla="*/ 11 w 35"/>
                <a:gd name="T77" fmla="*/ 10 h 34"/>
                <a:gd name="T78" fmla="*/ 8 w 35"/>
                <a:gd name="T79" fmla="*/ 17 h 34"/>
                <a:gd name="T80" fmla="*/ 8 w 35"/>
                <a:gd name="T81" fmla="*/ 20 h 34"/>
                <a:gd name="T82" fmla="*/ 14 w 35"/>
                <a:gd name="T83" fmla="*/ 25 h 34"/>
                <a:gd name="T84" fmla="*/ 18 w 35"/>
                <a:gd name="T85" fmla="*/ 26 h 34"/>
                <a:gd name="T86" fmla="*/ 25 w 35"/>
                <a:gd name="T87" fmla="*/ 24 h 34"/>
                <a:gd name="T88" fmla="*/ 27 w 35"/>
                <a:gd name="T89" fmla="*/ 17 h 34"/>
                <a:gd name="T90" fmla="*/ 27 w 35"/>
                <a:gd name="T91" fmla="*/ 12 h 34"/>
                <a:gd name="T92" fmla="*/ 21 w 35"/>
                <a:gd name="T93" fmla="*/ 8 h 34"/>
                <a:gd name="T94" fmla="*/ 18 w 35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34">
                  <a:moveTo>
                    <a:pt x="18" y="34"/>
                  </a:moveTo>
                  <a:lnTo>
                    <a:pt x="18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5" y="28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2" y="10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5" y="1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0"/>
                  </a:lnTo>
                  <a:lnTo>
                    <a:pt x="34" y="23"/>
                  </a:lnTo>
                  <a:lnTo>
                    <a:pt x="30" y="28"/>
                  </a:lnTo>
                  <a:lnTo>
                    <a:pt x="25" y="33"/>
                  </a:lnTo>
                  <a:lnTo>
                    <a:pt x="21" y="33"/>
                  </a:lnTo>
                  <a:lnTo>
                    <a:pt x="18" y="34"/>
                  </a:lnTo>
                  <a:lnTo>
                    <a:pt x="18" y="34"/>
                  </a:lnTo>
                  <a:close/>
                  <a:moveTo>
                    <a:pt x="18" y="2"/>
                  </a:moveTo>
                  <a:lnTo>
                    <a:pt x="18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11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4" y="23"/>
                  </a:lnTo>
                  <a:lnTo>
                    <a:pt x="7" y="27"/>
                  </a:lnTo>
                  <a:lnTo>
                    <a:pt x="12" y="31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1"/>
                  </a:lnTo>
                  <a:lnTo>
                    <a:pt x="28" y="5"/>
                  </a:lnTo>
                  <a:lnTo>
                    <a:pt x="23" y="3"/>
                  </a:lnTo>
                  <a:lnTo>
                    <a:pt x="18" y="2"/>
                  </a:lnTo>
                  <a:lnTo>
                    <a:pt x="18" y="2"/>
                  </a:lnTo>
                  <a:close/>
                  <a:moveTo>
                    <a:pt x="18" y="28"/>
                  </a:moveTo>
                  <a:lnTo>
                    <a:pt x="18" y="28"/>
                  </a:lnTo>
                  <a:lnTo>
                    <a:pt x="13" y="27"/>
                  </a:lnTo>
                  <a:lnTo>
                    <a:pt x="10" y="25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10" y="8"/>
                  </a:lnTo>
                  <a:lnTo>
                    <a:pt x="13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8" y="28"/>
                  </a:lnTo>
                  <a:lnTo>
                    <a:pt x="18" y="28"/>
                  </a:lnTo>
                  <a:close/>
                  <a:moveTo>
                    <a:pt x="18" y="6"/>
                  </a:moveTo>
                  <a:lnTo>
                    <a:pt x="18" y="6"/>
                  </a:lnTo>
                  <a:lnTo>
                    <a:pt x="14" y="8"/>
                  </a:lnTo>
                  <a:lnTo>
                    <a:pt x="11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11" y="24"/>
                  </a:lnTo>
                  <a:lnTo>
                    <a:pt x="14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1" y="25"/>
                  </a:lnTo>
                  <a:lnTo>
                    <a:pt x="25" y="24"/>
                  </a:lnTo>
                  <a:lnTo>
                    <a:pt x="27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7" y="12"/>
                  </a:lnTo>
                  <a:lnTo>
                    <a:pt x="25" y="10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4">
              <a:extLst>
                <a:ext uri="{FF2B5EF4-FFF2-40B4-BE49-F238E27FC236}">
                  <a16:creationId xmlns:a16="http://schemas.microsoft.com/office/drawing/2014/main" id="{2501DEC0-0B02-4E0E-9D4C-FFEC8D6E45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0476" y="3478213"/>
              <a:ext cx="0" cy="19050"/>
            </a:xfrm>
            <a:custGeom>
              <a:avLst/>
              <a:gdLst>
                <a:gd name="T0" fmla="*/ 1 w 1"/>
                <a:gd name="T1" fmla="*/ 23 h 23"/>
                <a:gd name="T2" fmla="*/ 1 w 1"/>
                <a:gd name="T3" fmla="*/ 23 h 23"/>
                <a:gd name="T4" fmla="*/ 0 w 1"/>
                <a:gd name="T5" fmla="*/ 23 h 23"/>
                <a:gd name="T6" fmla="*/ 0 w 1"/>
                <a:gd name="T7" fmla="*/ 1 h 23"/>
                <a:gd name="T8" fmla="*/ 0 w 1"/>
                <a:gd name="T9" fmla="*/ 1 h 23"/>
                <a:gd name="T10" fmla="*/ 1 w 1"/>
                <a:gd name="T11" fmla="*/ 0 h 23"/>
                <a:gd name="T12" fmla="*/ 1 w 1"/>
                <a:gd name="T13" fmla="*/ 0 h 23"/>
                <a:gd name="T14" fmla="*/ 1 w 1"/>
                <a:gd name="T15" fmla="*/ 1 h 23"/>
                <a:gd name="T16" fmla="*/ 1 w 1"/>
                <a:gd name="T17" fmla="*/ 23 h 23"/>
                <a:gd name="T18" fmla="*/ 1 w 1"/>
                <a:gd name="T19" fmla="*/ 23 h 23"/>
                <a:gd name="T20" fmla="*/ 1 w 1"/>
                <a:gd name="T21" fmla="*/ 23 h 23"/>
                <a:gd name="T22" fmla="*/ 1 w 1"/>
                <a:gd name="T2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23">
                  <a:moveTo>
                    <a:pt x="1" y="23"/>
                  </a:moveTo>
                  <a:lnTo>
                    <a:pt x="1" y="23"/>
                  </a:lnTo>
                  <a:lnTo>
                    <a:pt x="0" y="2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5">
              <a:extLst>
                <a:ext uri="{FF2B5EF4-FFF2-40B4-BE49-F238E27FC236}">
                  <a16:creationId xmlns:a16="http://schemas.microsoft.com/office/drawing/2014/main" id="{9870EE68-95BB-42E1-9D2B-2EED231FD4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38888" y="3478213"/>
              <a:ext cx="3175" cy="19050"/>
            </a:xfrm>
            <a:custGeom>
              <a:avLst/>
              <a:gdLst>
                <a:gd name="T0" fmla="*/ 3 w 4"/>
                <a:gd name="T1" fmla="*/ 25 h 25"/>
                <a:gd name="T2" fmla="*/ 3 w 4"/>
                <a:gd name="T3" fmla="*/ 25 h 25"/>
                <a:gd name="T4" fmla="*/ 0 w 4"/>
                <a:gd name="T5" fmla="*/ 25 h 25"/>
                <a:gd name="T6" fmla="*/ 0 w 4"/>
                <a:gd name="T7" fmla="*/ 24 h 25"/>
                <a:gd name="T8" fmla="*/ 0 w 4"/>
                <a:gd name="T9" fmla="*/ 2 h 25"/>
                <a:gd name="T10" fmla="*/ 0 w 4"/>
                <a:gd name="T11" fmla="*/ 2 h 25"/>
                <a:gd name="T12" fmla="*/ 0 w 4"/>
                <a:gd name="T13" fmla="*/ 0 h 25"/>
                <a:gd name="T14" fmla="*/ 3 w 4"/>
                <a:gd name="T15" fmla="*/ 0 h 25"/>
                <a:gd name="T16" fmla="*/ 3 w 4"/>
                <a:gd name="T17" fmla="*/ 0 h 25"/>
                <a:gd name="T18" fmla="*/ 4 w 4"/>
                <a:gd name="T19" fmla="*/ 0 h 25"/>
                <a:gd name="T20" fmla="*/ 4 w 4"/>
                <a:gd name="T21" fmla="*/ 2 h 25"/>
                <a:gd name="T22" fmla="*/ 4 w 4"/>
                <a:gd name="T23" fmla="*/ 24 h 25"/>
                <a:gd name="T24" fmla="*/ 4 w 4"/>
                <a:gd name="T25" fmla="*/ 24 h 25"/>
                <a:gd name="T26" fmla="*/ 4 w 4"/>
                <a:gd name="T27" fmla="*/ 25 h 25"/>
                <a:gd name="T28" fmla="*/ 3 w 4"/>
                <a:gd name="T29" fmla="*/ 25 h 25"/>
                <a:gd name="T30" fmla="*/ 3 w 4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25">
                  <a:moveTo>
                    <a:pt x="3" y="25"/>
                  </a:moveTo>
                  <a:lnTo>
                    <a:pt x="3" y="25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3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46">
              <a:extLst>
                <a:ext uri="{FF2B5EF4-FFF2-40B4-BE49-F238E27FC236}">
                  <a16:creationId xmlns:a16="http://schemas.microsoft.com/office/drawing/2014/main" id="{5DA809F1-BA69-4E2B-BFCB-8EAB70918A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3501" y="3219450"/>
              <a:ext cx="204788" cy="52388"/>
            </a:xfrm>
            <a:custGeom>
              <a:avLst/>
              <a:gdLst>
                <a:gd name="T0" fmla="*/ 131 w 257"/>
                <a:gd name="T1" fmla="*/ 0 h 65"/>
                <a:gd name="T2" fmla="*/ 106 w 257"/>
                <a:gd name="T3" fmla="*/ 1 h 65"/>
                <a:gd name="T4" fmla="*/ 79 w 257"/>
                <a:gd name="T5" fmla="*/ 8 h 65"/>
                <a:gd name="T6" fmla="*/ 63 w 257"/>
                <a:gd name="T7" fmla="*/ 14 h 65"/>
                <a:gd name="T8" fmla="*/ 35 w 257"/>
                <a:gd name="T9" fmla="*/ 28 h 65"/>
                <a:gd name="T10" fmla="*/ 9 w 257"/>
                <a:gd name="T11" fmla="*/ 46 h 65"/>
                <a:gd name="T12" fmla="*/ 2 w 257"/>
                <a:gd name="T13" fmla="*/ 51 h 65"/>
                <a:gd name="T14" fmla="*/ 0 w 257"/>
                <a:gd name="T15" fmla="*/ 57 h 65"/>
                <a:gd name="T16" fmla="*/ 2 w 257"/>
                <a:gd name="T17" fmla="*/ 63 h 65"/>
                <a:gd name="T18" fmla="*/ 5 w 257"/>
                <a:gd name="T19" fmla="*/ 64 h 65"/>
                <a:gd name="T20" fmla="*/ 8 w 257"/>
                <a:gd name="T21" fmla="*/ 65 h 65"/>
                <a:gd name="T22" fmla="*/ 13 w 257"/>
                <a:gd name="T23" fmla="*/ 63 h 65"/>
                <a:gd name="T24" fmla="*/ 19 w 257"/>
                <a:gd name="T25" fmla="*/ 59 h 65"/>
                <a:gd name="T26" fmla="*/ 43 w 257"/>
                <a:gd name="T27" fmla="*/ 41 h 65"/>
                <a:gd name="T28" fmla="*/ 70 w 257"/>
                <a:gd name="T29" fmla="*/ 29 h 65"/>
                <a:gd name="T30" fmla="*/ 85 w 257"/>
                <a:gd name="T31" fmla="*/ 23 h 65"/>
                <a:gd name="T32" fmla="*/ 109 w 257"/>
                <a:gd name="T33" fmla="*/ 18 h 65"/>
                <a:gd name="T34" fmla="*/ 132 w 257"/>
                <a:gd name="T35" fmla="*/ 16 h 65"/>
                <a:gd name="T36" fmla="*/ 146 w 257"/>
                <a:gd name="T37" fmla="*/ 17 h 65"/>
                <a:gd name="T38" fmla="*/ 175 w 257"/>
                <a:gd name="T39" fmla="*/ 23 h 65"/>
                <a:gd name="T40" fmla="*/ 202 w 257"/>
                <a:gd name="T41" fmla="*/ 34 h 65"/>
                <a:gd name="T42" fmla="*/ 230 w 257"/>
                <a:gd name="T43" fmla="*/ 53 h 65"/>
                <a:gd name="T44" fmla="*/ 242 w 257"/>
                <a:gd name="T45" fmla="*/ 63 h 65"/>
                <a:gd name="T46" fmla="*/ 248 w 257"/>
                <a:gd name="T47" fmla="*/ 65 h 65"/>
                <a:gd name="T48" fmla="*/ 252 w 257"/>
                <a:gd name="T49" fmla="*/ 64 h 65"/>
                <a:gd name="T50" fmla="*/ 255 w 257"/>
                <a:gd name="T51" fmla="*/ 63 h 65"/>
                <a:gd name="T52" fmla="*/ 257 w 257"/>
                <a:gd name="T53" fmla="*/ 56 h 65"/>
                <a:gd name="T54" fmla="*/ 254 w 257"/>
                <a:gd name="T55" fmla="*/ 51 h 65"/>
                <a:gd name="T56" fmla="*/ 244 w 257"/>
                <a:gd name="T57" fmla="*/ 41 h 65"/>
                <a:gd name="T58" fmla="*/ 221 w 257"/>
                <a:gd name="T59" fmla="*/ 25 h 65"/>
                <a:gd name="T60" fmla="*/ 196 w 257"/>
                <a:gd name="T61" fmla="*/ 14 h 65"/>
                <a:gd name="T62" fmla="*/ 172 w 257"/>
                <a:gd name="T63" fmla="*/ 5 h 65"/>
                <a:gd name="T64" fmla="*/ 161 w 257"/>
                <a:gd name="T65" fmla="*/ 2 h 65"/>
                <a:gd name="T66" fmla="*/ 131 w 257"/>
                <a:gd name="T6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7" h="65">
                  <a:moveTo>
                    <a:pt x="131" y="0"/>
                  </a:moveTo>
                  <a:lnTo>
                    <a:pt x="131" y="0"/>
                  </a:lnTo>
                  <a:lnTo>
                    <a:pt x="118" y="0"/>
                  </a:lnTo>
                  <a:lnTo>
                    <a:pt x="106" y="1"/>
                  </a:lnTo>
                  <a:lnTo>
                    <a:pt x="93" y="5"/>
                  </a:lnTo>
                  <a:lnTo>
                    <a:pt x="79" y="8"/>
                  </a:lnTo>
                  <a:lnTo>
                    <a:pt x="79" y="8"/>
                  </a:lnTo>
                  <a:lnTo>
                    <a:pt x="63" y="14"/>
                  </a:lnTo>
                  <a:lnTo>
                    <a:pt x="48" y="21"/>
                  </a:lnTo>
                  <a:lnTo>
                    <a:pt x="35" y="28"/>
                  </a:lnTo>
                  <a:lnTo>
                    <a:pt x="24" y="34"/>
                  </a:lnTo>
                  <a:lnTo>
                    <a:pt x="9" y="46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1" y="54"/>
                  </a:lnTo>
                  <a:lnTo>
                    <a:pt x="0" y="57"/>
                  </a:lnTo>
                  <a:lnTo>
                    <a:pt x="1" y="60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5" y="64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11" y="64"/>
                  </a:lnTo>
                  <a:lnTo>
                    <a:pt x="13" y="63"/>
                  </a:lnTo>
                  <a:lnTo>
                    <a:pt x="13" y="63"/>
                  </a:lnTo>
                  <a:lnTo>
                    <a:pt x="19" y="59"/>
                  </a:lnTo>
                  <a:lnTo>
                    <a:pt x="34" y="48"/>
                  </a:lnTo>
                  <a:lnTo>
                    <a:pt x="43" y="41"/>
                  </a:lnTo>
                  <a:lnTo>
                    <a:pt x="56" y="36"/>
                  </a:lnTo>
                  <a:lnTo>
                    <a:pt x="70" y="29"/>
                  </a:lnTo>
                  <a:lnTo>
                    <a:pt x="85" y="23"/>
                  </a:lnTo>
                  <a:lnTo>
                    <a:pt x="85" y="23"/>
                  </a:lnTo>
                  <a:lnTo>
                    <a:pt x="96" y="21"/>
                  </a:lnTo>
                  <a:lnTo>
                    <a:pt x="109" y="18"/>
                  </a:lnTo>
                  <a:lnTo>
                    <a:pt x="120" y="17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46" y="17"/>
                  </a:lnTo>
                  <a:lnTo>
                    <a:pt x="161" y="19"/>
                  </a:lnTo>
                  <a:lnTo>
                    <a:pt x="175" y="23"/>
                  </a:lnTo>
                  <a:lnTo>
                    <a:pt x="188" y="28"/>
                  </a:lnTo>
                  <a:lnTo>
                    <a:pt x="202" y="34"/>
                  </a:lnTo>
                  <a:lnTo>
                    <a:pt x="216" y="42"/>
                  </a:lnTo>
                  <a:lnTo>
                    <a:pt x="230" y="53"/>
                  </a:lnTo>
                  <a:lnTo>
                    <a:pt x="242" y="63"/>
                  </a:lnTo>
                  <a:lnTo>
                    <a:pt x="242" y="63"/>
                  </a:lnTo>
                  <a:lnTo>
                    <a:pt x="246" y="65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52" y="64"/>
                  </a:lnTo>
                  <a:lnTo>
                    <a:pt x="255" y="63"/>
                  </a:lnTo>
                  <a:lnTo>
                    <a:pt x="255" y="63"/>
                  </a:lnTo>
                  <a:lnTo>
                    <a:pt x="256" y="60"/>
                  </a:lnTo>
                  <a:lnTo>
                    <a:pt x="257" y="56"/>
                  </a:lnTo>
                  <a:lnTo>
                    <a:pt x="256" y="54"/>
                  </a:lnTo>
                  <a:lnTo>
                    <a:pt x="254" y="51"/>
                  </a:lnTo>
                  <a:lnTo>
                    <a:pt x="254" y="51"/>
                  </a:lnTo>
                  <a:lnTo>
                    <a:pt x="244" y="41"/>
                  </a:lnTo>
                  <a:lnTo>
                    <a:pt x="232" y="33"/>
                  </a:lnTo>
                  <a:lnTo>
                    <a:pt x="221" y="25"/>
                  </a:lnTo>
                  <a:lnTo>
                    <a:pt x="209" y="19"/>
                  </a:lnTo>
                  <a:lnTo>
                    <a:pt x="196" y="14"/>
                  </a:lnTo>
                  <a:lnTo>
                    <a:pt x="185" y="9"/>
                  </a:lnTo>
                  <a:lnTo>
                    <a:pt x="172" y="5"/>
                  </a:lnTo>
                  <a:lnTo>
                    <a:pt x="161" y="2"/>
                  </a:lnTo>
                  <a:lnTo>
                    <a:pt x="161" y="2"/>
                  </a:lnTo>
                  <a:lnTo>
                    <a:pt x="146" y="0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7">
              <a:extLst>
                <a:ext uri="{FF2B5EF4-FFF2-40B4-BE49-F238E27FC236}">
                  <a16:creationId xmlns:a16="http://schemas.microsoft.com/office/drawing/2014/main" id="{30BDA951-D35A-4F83-9664-4A3CF9F604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7313" y="3257550"/>
              <a:ext cx="155575" cy="42863"/>
            </a:xfrm>
            <a:custGeom>
              <a:avLst/>
              <a:gdLst>
                <a:gd name="T0" fmla="*/ 100 w 194"/>
                <a:gd name="T1" fmla="*/ 0 h 54"/>
                <a:gd name="T2" fmla="*/ 100 w 194"/>
                <a:gd name="T3" fmla="*/ 0 h 54"/>
                <a:gd name="T4" fmla="*/ 88 w 194"/>
                <a:gd name="T5" fmla="*/ 1 h 54"/>
                <a:gd name="T6" fmla="*/ 79 w 194"/>
                <a:gd name="T7" fmla="*/ 3 h 54"/>
                <a:gd name="T8" fmla="*/ 61 w 194"/>
                <a:gd name="T9" fmla="*/ 7 h 54"/>
                <a:gd name="T10" fmla="*/ 61 w 194"/>
                <a:gd name="T11" fmla="*/ 7 h 54"/>
                <a:gd name="T12" fmla="*/ 48 w 194"/>
                <a:gd name="T13" fmla="*/ 12 h 54"/>
                <a:gd name="T14" fmla="*/ 37 w 194"/>
                <a:gd name="T15" fmla="*/ 16 h 54"/>
                <a:gd name="T16" fmla="*/ 27 w 194"/>
                <a:gd name="T17" fmla="*/ 22 h 54"/>
                <a:gd name="T18" fmla="*/ 19 w 194"/>
                <a:gd name="T19" fmla="*/ 27 h 54"/>
                <a:gd name="T20" fmla="*/ 8 w 194"/>
                <a:gd name="T21" fmla="*/ 36 h 54"/>
                <a:gd name="T22" fmla="*/ 3 w 194"/>
                <a:gd name="T23" fmla="*/ 39 h 54"/>
                <a:gd name="T24" fmla="*/ 3 w 194"/>
                <a:gd name="T25" fmla="*/ 39 h 54"/>
                <a:gd name="T26" fmla="*/ 1 w 194"/>
                <a:gd name="T27" fmla="*/ 42 h 54"/>
                <a:gd name="T28" fmla="*/ 0 w 194"/>
                <a:gd name="T29" fmla="*/ 45 h 54"/>
                <a:gd name="T30" fmla="*/ 1 w 194"/>
                <a:gd name="T31" fmla="*/ 49 h 54"/>
                <a:gd name="T32" fmla="*/ 2 w 194"/>
                <a:gd name="T33" fmla="*/ 51 h 54"/>
                <a:gd name="T34" fmla="*/ 2 w 194"/>
                <a:gd name="T35" fmla="*/ 51 h 54"/>
                <a:gd name="T36" fmla="*/ 5 w 194"/>
                <a:gd name="T37" fmla="*/ 53 h 54"/>
                <a:gd name="T38" fmla="*/ 9 w 194"/>
                <a:gd name="T39" fmla="*/ 54 h 54"/>
                <a:gd name="T40" fmla="*/ 9 w 194"/>
                <a:gd name="T41" fmla="*/ 54 h 54"/>
                <a:gd name="T42" fmla="*/ 11 w 194"/>
                <a:gd name="T43" fmla="*/ 53 h 54"/>
                <a:gd name="T44" fmla="*/ 15 w 194"/>
                <a:gd name="T45" fmla="*/ 52 h 54"/>
                <a:gd name="T46" fmla="*/ 15 w 194"/>
                <a:gd name="T47" fmla="*/ 52 h 54"/>
                <a:gd name="T48" fmla="*/ 18 w 194"/>
                <a:gd name="T49" fmla="*/ 49 h 54"/>
                <a:gd name="T50" fmla="*/ 28 w 194"/>
                <a:gd name="T51" fmla="*/ 41 h 54"/>
                <a:gd name="T52" fmla="*/ 45 w 194"/>
                <a:gd name="T53" fmla="*/ 31 h 54"/>
                <a:gd name="T54" fmla="*/ 55 w 194"/>
                <a:gd name="T55" fmla="*/ 27 h 54"/>
                <a:gd name="T56" fmla="*/ 66 w 194"/>
                <a:gd name="T57" fmla="*/ 22 h 54"/>
                <a:gd name="T58" fmla="*/ 66 w 194"/>
                <a:gd name="T59" fmla="*/ 22 h 54"/>
                <a:gd name="T60" fmla="*/ 83 w 194"/>
                <a:gd name="T61" fmla="*/ 19 h 54"/>
                <a:gd name="T62" fmla="*/ 100 w 194"/>
                <a:gd name="T63" fmla="*/ 17 h 54"/>
                <a:gd name="T64" fmla="*/ 100 w 194"/>
                <a:gd name="T65" fmla="*/ 17 h 54"/>
                <a:gd name="T66" fmla="*/ 110 w 194"/>
                <a:gd name="T67" fmla="*/ 17 h 54"/>
                <a:gd name="T68" fmla="*/ 121 w 194"/>
                <a:gd name="T69" fmla="*/ 20 h 54"/>
                <a:gd name="T70" fmla="*/ 131 w 194"/>
                <a:gd name="T71" fmla="*/ 22 h 54"/>
                <a:gd name="T72" fmla="*/ 141 w 194"/>
                <a:gd name="T73" fmla="*/ 26 h 54"/>
                <a:gd name="T74" fmla="*/ 152 w 194"/>
                <a:gd name="T75" fmla="*/ 31 h 54"/>
                <a:gd name="T76" fmla="*/ 161 w 194"/>
                <a:gd name="T77" fmla="*/ 37 h 54"/>
                <a:gd name="T78" fmla="*/ 171 w 194"/>
                <a:gd name="T79" fmla="*/ 44 h 54"/>
                <a:gd name="T80" fmla="*/ 180 w 194"/>
                <a:gd name="T81" fmla="*/ 52 h 54"/>
                <a:gd name="T82" fmla="*/ 180 w 194"/>
                <a:gd name="T83" fmla="*/ 52 h 54"/>
                <a:gd name="T84" fmla="*/ 184 w 194"/>
                <a:gd name="T85" fmla="*/ 53 h 54"/>
                <a:gd name="T86" fmla="*/ 186 w 194"/>
                <a:gd name="T87" fmla="*/ 54 h 54"/>
                <a:gd name="T88" fmla="*/ 186 w 194"/>
                <a:gd name="T89" fmla="*/ 54 h 54"/>
                <a:gd name="T90" fmla="*/ 190 w 194"/>
                <a:gd name="T91" fmla="*/ 53 h 54"/>
                <a:gd name="T92" fmla="*/ 193 w 194"/>
                <a:gd name="T93" fmla="*/ 51 h 54"/>
                <a:gd name="T94" fmla="*/ 193 w 194"/>
                <a:gd name="T95" fmla="*/ 51 h 54"/>
                <a:gd name="T96" fmla="*/ 194 w 194"/>
                <a:gd name="T97" fmla="*/ 49 h 54"/>
                <a:gd name="T98" fmla="*/ 194 w 194"/>
                <a:gd name="T99" fmla="*/ 45 h 54"/>
                <a:gd name="T100" fmla="*/ 194 w 194"/>
                <a:gd name="T101" fmla="*/ 42 h 54"/>
                <a:gd name="T102" fmla="*/ 192 w 194"/>
                <a:gd name="T103" fmla="*/ 39 h 54"/>
                <a:gd name="T104" fmla="*/ 192 w 194"/>
                <a:gd name="T105" fmla="*/ 39 h 54"/>
                <a:gd name="T106" fmla="*/ 179 w 194"/>
                <a:gd name="T107" fmla="*/ 29 h 54"/>
                <a:gd name="T108" fmla="*/ 168 w 194"/>
                <a:gd name="T109" fmla="*/ 21 h 54"/>
                <a:gd name="T110" fmla="*/ 155 w 194"/>
                <a:gd name="T111" fmla="*/ 14 h 54"/>
                <a:gd name="T112" fmla="*/ 144 w 194"/>
                <a:gd name="T113" fmla="*/ 9 h 54"/>
                <a:gd name="T114" fmla="*/ 132 w 194"/>
                <a:gd name="T115" fmla="*/ 5 h 54"/>
                <a:gd name="T116" fmla="*/ 121 w 194"/>
                <a:gd name="T117" fmla="*/ 3 h 54"/>
                <a:gd name="T118" fmla="*/ 110 w 194"/>
                <a:gd name="T119" fmla="*/ 1 h 54"/>
                <a:gd name="T120" fmla="*/ 100 w 194"/>
                <a:gd name="T121" fmla="*/ 0 h 54"/>
                <a:gd name="T122" fmla="*/ 100 w 194"/>
                <a:gd name="T12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4" h="54">
                  <a:moveTo>
                    <a:pt x="100" y="0"/>
                  </a:moveTo>
                  <a:lnTo>
                    <a:pt x="100" y="0"/>
                  </a:lnTo>
                  <a:lnTo>
                    <a:pt x="88" y="1"/>
                  </a:lnTo>
                  <a:lnTo>
                    <a:pt x="79" y="3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48" y="12"/>
                  </a:lnTo>
                  <a:lnTo>
                    <a:pt x="37" y="16"/>
                  </a:lnTo>
                  <a:lnTo>
                    <a:pt x="27" y="22"/>
                  </a:lnTo>
                  <a:lnTo>
                    <a:pt x="19" y="27"/>
                  </a:lnTo>
                  <a:lnTo>
                    <a:pt x="8" y="36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1" y="42"/>
                  </a:lnTo>
                  <a:lnTo>
                    <a:pt x="0" y="45"/>
                  </a:lnTo>
                  <a:lnTo>
                    <a:pt x="1" y="49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5" y="53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11" y="53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8" y="49"/>
                  </a:lnTo>
                  <a:lnTo>
                    <a:pt x="28" y="41"/>
                  </a:lnTo>
                  <a:lnTo>
                    <a:pt x="45" y="31"/>
                  </a:lnTo>
                  <a:lnTo>
                    <a:pt x="55" y="27"/>
                  </a:lnTo>
                  <a:lnTo>
                    <a:pt x="66" y="22"/>
                  </a:lnTo>
                  <a:lnTo>
                    <a:pt x="66" y="22"/>
                  </a:lnTo>
                  <a:lnTo>
                    <a:pt x="83" y="19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10" y="17"/>
                  </a:lnTo>
                  <a:lnTo>
                    <a:pt x="121" y="20"/>
                  </a:lnTo>
                  <a:lnTo>
                    <a:pt x="131" y="22"/>
                  </a:lnTo>
                  <a:lnTo>
                    <a:pt x="141" y="26"/>
                  </a:lnTo>
                  <a:lnTo>
                    <a:pt x="152" y="31"/>
                  </a:lnTo>
                  <a:lnTo>
                    <a:pt x="161" y="37"/>
                  </a:lnTo>
                  <a:lnTo>
                    <a:pt x="171" y="44"/>
                  </a:lnTo>
                  <a:lnTo>
                    <a:pt x="180" y="52"/>
                  </a:lnTo>
                  <a:lnTo>
                    <a:pt x="180" y="52"/>
                  </a:lnTo>
                  <a:lnTo>
                    <a:pt x="184" y="53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90" y="53"/>
                  </a:lnTo>
                  <a:lnTo>
                    <a:pt x="193" y="51"/>
                  </a:lnTo>
                  <a:lnTo>
                    <a:pt x="193" y="51"/>
                  </a:lnTo>
                  <a:lnTo>
                    <a:pt x="194" y="49"/>
                  </a:lnTo>
                  <a:lnTo>
                    <a:pt x="194" y="45"/>
                  </a:lnTo>
                  <a:lnTo>
                    <a:pt x="194" y="42"/>
                  </a:lnTo>
                  <a:lnTo>
                    <a:pt x="192" y="39"/>
                  </a:lnTo>
                  <a:lnTo>
                    <a:pt x="192" y="39"/>
                  </a:lnTo>
                  <a:lnTo>
                    <a:pt x="179" y="29"/>
                  </a:lnTo>
                  <a:lnTo>
                    <a:pt x="168" y="21"/>
                  </a:lnTo>
                  <a:lnTo>
                    <a:pt x="155" y="14"/>
                  </a:lnTo>
                  <a:lnTo>
                    <a:pt x="144" y="9"/>
                  </a:lnTo>
                  <a:lnTo>
                    <a:pt x="132" y="5"/>
                  </a:lnTo>
                  <a:lnTo>
                    <a:pt x="121" y="3"/>
                  </a:lnTo>
                  <a:lnTo>
                    <a:pt x="110" y="1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8">
              <a:extLst>
                <a:ext uri="{FF2B5EF4-FFF2-40B4-BE49-F238E27FC236}">
                  <a16:creationId xmlns:a16="http://schemas.microsoft.com/office/drawing/2014/main" id="{8E3FEE05-491D-4C2B-9CB5-6A292AB5EB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5888" y="3297238"/>
              <a:ext cx="100013" cy="30163"/>
            </a:xfrm>
            <a:custGeom>
              <a:avLst/>
              <a:gdLst>
                <a:gd name="T0" fmla="*/ 65 w 127"/>
                <a:gd name="T1" fmla="*/ 0 h 39"/>
                <a:gd name="T2" fmla="*/ 65 w 127"/>
                <a:gd name="T3" fmla="*/ 0 h 39"/>
                <a:gd name="T4" fmla="*/ 51 w 127"/>
                <a:gd name="T5" fmla="*/ 1 h 39"/>
                <a:gd name="T6" fmla="*/ 39 w 127"/>
                <a:gd name="T7" fmla="*/ 4 h 39"/>
                <a:gd name="T8" fmla="*/ 39 w 127"/>
                <a:gd name="T9" fmla="*/ 4 h 39"/>
                <a:gd name="T10" fmla="*/ 31 w 127"/>
                <a:gd name="T11" fmla="*/ 7 h 39"/>
                <a:gd name="T12" fmla="*/ 24 w 127"/>
                <a:gd name="T13" fmla="*/ 10 h 39"/>
                <a:gd name="T14" fmla="*/ 13 w 127"/>
                <a:gd name="T15" fmla="*/ 17 h 39"/>
                <a:gd name="T16" fmla="*/ 6 w 127"/>
                <a:gd name="T17" fmla="*/ 23 h 39"/>
                <a:gd name="T18" fmla="*/ 3 w 127"/>
                <a:gd name="T19" fmla="*/ 25 h 39"/>
                <a:gd name="T20" fmla="*/ 3 w 127"/>
                <a:gd name="T21" fmla="*/ 25 h 39"/>
                <a:gd name="T22" fmla="*/ 0 w 127"/>
                <a:gd name="T23" fmla="*/ 27 h 39"/>
                <a:gd name="T24" fmla="*/ 0 w 127"/>
                <a:gd name="T25" fmla="*/ 31 h 39"/>
                <a:gd name="T26" fmla="*/ 0 w 127"/>
                <a:gd name="T27" fmla="*/ 34 h 39"/>
                <a:gd name="T28" fmla="*/ 3 w 127"/>
                <a:gd name="T29" fmla="*/ 37 h 39"/>
                <a:gd name="T30" fmla="*/ 3 w 127"/>
                <a:gd name="T31" fmla="*/ 37 h 39"/>
                <a:gd name="T32" fmla="*/ 5 w 127"/>
                <a:gd name="T33" fmla="*/ 39 h 39"/>
                <a:gd name="T34" fmla="*/ 8 w 127"/>
                <a:gd name="T35" fmla="*/ 39 h 39"/>
                <a:gd name="T36" fmla="*/ 8 w 127"/>
                <a:gd name="T37" fmla="*/ 39 h 39"/>
                <a:gd name="T38" fmla="*/ 12 w 127"/>
                <a:gd name="T39" fmla="*/ 39 h 39"/>
                <a:gd name="T40" fmla="*/ 14 w 127"/>
                <a:gd name="T41" fmla="*/ 37 h 39"/>
                <a:gd name="T42" fmla="*/ 14 w 127"/>
                <a:gd name="T43" fmla="*/ 37 h 39"/>
                <a:gd name="T44" fmla="*/ 22 w 127"/>
                <a:gd name="T45" fmla="*/ 31 h 39"/>
                <a:gd name="T46" fmla="*/ 32 w 127"/>
                <a:gd name="T47" fmla="*/ 25 h 39"/>
                <a:gd name="T48" fmla="*/ 45 w 127"/>
                <a:gd name="T49" fmla="*/ 20 h 39"/>
                <a:gd name="T50" fmla="*/ 45 w 127"/>
                <a:gd name="T51" fmla="*/ 20 h 39"/>
                <a:gd name="T52" fmla="*/ 54 w 127"/>
                <a:gd name="T53" fmla="*/ 17 h 39"/>
                <a:gd name="T54" fmla="*/ 65 w 127"/>
                <a:gd name="T55" fmla="*/ 17 h 39"/>
                <a:gd name="T56" fmla="*/ 65 w 127"/>
                <a:gd name="T57" fmla="*/ 17 h 39"/>
                <a:gd name="T58" fmla="*/ 77 w 127"/>
                <a:gd name="T59" fmla="*/ 18 h 39"/>
                <a:gd name="T60" fmla="*/ 89 w 127"/>
                <a:gd name="T61" fmla="*/ 22 h 39"/>
                <a:gd name="T62" fmla="*/ 101 w 127"/>
                <a:gd name="T63" fmla="*/ 28 h 39"/>
                <a:gd name="T64" fmla="*/ 113 w 127"/>
                <a:gd name="T65" fmla="*/ 38 h 39"/>
                <a:gd name="T66" fmla="*/ 113 w 127"/>
                <a:gd name="T67" fmla="*/ 38 h 39"/>
                <a:gd name="T68" fmla="*/ 115 w 127"/>
                <a:gd name="T69" fmla="*/ 39 h 39"/>
                <a:gd name="T70" fmla="*/ 119 w 127"/>
                <a:gd name="T71" fmla="*/ 39 h 39"/>
                <a:gd name="T72" fmla="*/ 119 w 127"/>
                <a:gd name="T73" fmla="*/ 39 h 39"/>
                <a:gd name="T74" fmla="*/ 122 w 127"/>
                <a:gd name="T75" fmla="*/ 39 h 39"/>
                <a:gd name="T76" fmla="*/ 125 w 127"/>
                <a:gd name="T77" fmla="*/ 37 h 39"/>
                <a:gd name="T78" fmla="*/ 125 w 127"/>
                <a:gd name="T79" fmla="*/ 37 h 39"/>
                <a:gd name="T80" fmla="*/ 127 w 127"/>
                <a:gd name="T81" fmla="*/ 33 h 39"/>
                <a:gd name="T82" fmla="*/ 127 w 127"/>
                <a:gd name="T83" fmla="*/ 31 h 39"/>
                <a:gd name="T84" fmla="*/ 126 w 127"/>
                <a:gd name="T85" fmla="*/ 27 h 39"/>
                <a:gd name="T86" fmla="*/ 123 w 127"/>
                <a:gd name="T87" fmla="*/ 25 h 39"/>
                <a:gd name="T88" fmla="*/ 123 w 127"/>
                <a:gd name="T89" fmla="*/ 25 h 39"/>
                <a:gd name="T90" fmla="*/ 116 w 127"/>
                <a:gd name="T91" fmla="*/ 18 h 39"/>
                <a:gd name="T92" fmla="*/ 108 w 127"/>
                <a:gd name="T93" fmla="*/ 12 h 39"/>
                <a:gd name="T94" fmla="*/ 100 w 127"/>
                <a:gd name="T95" fmla="*/ 9 h 39"/>
                <a:gd name="T96" fmla="*/ 93 w 127"/>
                <a:gd name="T97" fmla="*/ 5 h 39"/>
                <a:gd name="T98" fmla="*/ 85 w 127"/>
                <a:gd name="T99" fmla="*/ 3 h 39"/>
                <a:gd name="T100" fmla="*/ 78 w 127"/>
                <a:gd name="T101" fmla="*/ 1 h 39"/>
                <a:gd name="T102" fmla="*/ 65 w 127"/>
                <a:gd name="T103" fmla="*/ 0 h 39"/>
                <a:gd name="T104" fmla="*/ 65 w 127"/>
                <a:gd name="T10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" h="39">
                  <a:moveTo>
                    <a:pt x="65" y="0"/>
                  </a:moveTo>
                  <a:lnTo>
                    <a:pt x="65" y="0"/>
                  </a:lnTo>
                  <a:lnTo>
                    <a:pt x="51" y="1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1" y="7"/>
                  </a:lnTo>
                  <a:lnTo>
                    <a:pt x="24" y="10"/>
                  </a:lnTo>
                  <a:lnTo>
                    <a:pt x="13" y="17"/>
                  </a:lnTo>
                  <a:lnTo>
                    <a:pt x="6" y="23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0" y="27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5" y="39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12" y="39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22" y="31"/>
                  </a:lnTo>
                  <a:lnTo>
                    <a:pt x="32" y="25"/>
                  </a:lnTo>
                  <a:lnTo>
                    <a:pt x="45" y="20"/>
                  </a:lnTo>
                  <a:lnTo>
                    <a:pt x="45" y="20"/>
                  </a:lnTo>
                  <a:lnTo>
                    <a:pt x="54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77" y="18"/>
                  </a:lnTo>
                  <a:lnTo>
                    <a:pt x="89" y="22"/>
                  </a:lnTo>
                  <a:lnTo>
                    <a:pt x="101" y="28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15" y="39"/>
                  </a:lnTo>
                  <a:lnTo>
                    <a:pt x="119" y="39"/>
                  </a:lnTo>
                  <a:lnTo>
                    <a:pt x="119" y="39"/>
                  </a:lnTo>
                  <a:lnTo>
                    <a:pt x="122" y="39"/>
                  </a:lnTo>
                  <a:lnTo>
                    <a:pt x="125" y="37"/>
                  </a:lnTo>
                  <a:lnTo>
                    <a:pt x="125" y="37"/>
                  </a:lnTo>
                  <a:lnTo>
                    <a:pt x="127" y="33"/>
                  </a:lnTo>
                  <a:lnTo>
                    <a:pt x="127" y="31"/>
                  </a:lnTo>
                  <a:lnTo>
                    <a:pt x="126" y="27"/>
                  </a:lnTo>
                  <a:lnTo>
                    <a:pt x="123" y="25"/>
                  </a:lnTo>
                  <a:lnTo>
                    <a:pt x="123" y="25"/>
                  </a:lnTo>
                  <a:lnTo>
                    <a:pt x="116" y="18"/>
                  </a:lnTo>
                  <a:lnTo>
                    <a:pt x="108" y="12"/>
                  </a:lnTo>
                  <a:lnTo>
                    <a:pt x="100" y="9"/>
                  </a:lnTo>
                  <a:lnTo>
                    <a:pt x="93" y="5"/>
                  </a:lnTo>
                  <a:lnTo>
                    <a:pt x="85" y="3"/>
                  </a:lnTo>
                  <a:lnTo>
                    <a:pt x="78" y="1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9">
              <a:extLst>
                <a:ext uri="{FF2B5EF4-FFF2-40B4-BE49-F238E27FC236}">
                  <a16:creationId xmlns:a16="http://schemas.microsoft.com/office/drawing/2014/main" id="{9732302F-B6A5-40CF-9FE7-9B47BC8529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97638" y="3333750"/>
              <a:ext cx="36513" cy="36513"/>
            </a:xfrm>
            <a:custGeom>
              <a:avLst/>
              <a:gdLst>
                <a:gd name="T0" fmla="*/ 23 w 46"/>
                <a:gd name="T1" fmla="*/ 14 h 46"/>
                <a:gd name="T2" fmla="*/ 23 w 46"/>
                <a:gd name="T3" fmla="*/ 14 h 46"/>
                <a:gd name="T4" fmla="*/ 26 w 46"/>
                <a:gd name="T5" fmla="*/ 15 h 46"/>
                <a:gd name="T6" fmla="*/ 28 w 46"/>
                <a:gd name="T7" fmla="*/ 17 h 46"/>
                <a:gd name="T8" fmla="*/ 31 w 46"/>
                <a:gd name="T9" fmla="*/ 19 h 46"/>
                <a:gd name="T10" fmla="*/ 32 w 46"/>
                <a:gd name="T11" fmla="*/ 23 h 46"/>
                <a:gd name="T12" fmla="*/ 32 w 46"/>
                <a:gd name="T13" fmla="*/ 23 h 46"/>
                <a:gd name="T14" fmla="*/ 31 w 46"/>
                <a:gd name="T15" fmla="*/ 26 h 46"/>
                <a:gd name="T16" fmla="*/ 28 w 46"/>
                <a:gd name="T17" fmla="*/ 30 h 46"/>
                <a:gd name="T18" fmla="*/ 26 w 46"/>
                <a:gd name="T19" fmla="*/ 32 h 46"/>
                <a:gd name="T20" fmla="*/ 23 w 46"/>
                <a:gd name="T21" fmla="*/ 32 h 46"/>
                <a:gd name="T22" fmla="*/ 23 w 46"/>
                <a:gd name="T23" fmla="*/ 32 h 46"/>
                <a:gd name="T24" fmla="*/ 19 w 46"/>
                <a:gd name="T25" fmla="*/ 32 h 46"/>
                <a:gd name="T26" fmla="*/ 16 w 46"/>
                <a:gd name="T27" fmla="*/ 30 h 46"/>
                <a:gd name="T28" fmla="*/ 13 w 46"/>
                <a:gd name="T29" fmla="*/ 26 h 46"/>
                <a:gd name="T30" fmla="*/ 13 w 46"/>
                <a:gd name="T31" fmla="*/ 23 h 46"/>
                <a:gd name="T32" fmla="*/ 13 w 46"/>
                <a:gd name="T33" fmla="*/ 23 h 46"/>
                <a:gd name="T34" fmla="*/ 13 w 46"/>
                <a:gd name="T35" fmla="*/ 19 h 46"/>
                <a:gd name="T36" fmla="*/ 16 w 46"/>
                <a:gd name="T37" fmla="*/ 17 h 46"/>
                <a:gd name="T38" fmla="*/ 19 w 46"/>
                <a:gd name="T39" fmla="*/ 15 h 46"/>
                <a:gd name="T40" fmla="*/ 23 w 46"/>
                <a:gd name="T41" fmla="*/ 14 h 46"/>
                <a:gd name="T42" fmla="*/ 23 w 46"/>
                <a:gd name="T43" fmla="*/ 0 h 46"/>
                <a:gd name="T44" fmla="*/ 23 w 46"/>
                <a:gd name="T45" fmla="*/ 0 h 46"/>
                <a:gd name="T46" fmla="*/ 18 w 46"/>
                <a:gd name="T47" fmla="*/ 1 h 46"/>
                <a:gd name="T48" fmla="*/ 13 w 46"/>
                <a:gd name="T49" fmla="*/ 2 h 46"/>
                <a:gd name="T50" fmla="*/ 10 w 46"/>
                <a:gd name="T51" fmla="*/ 4 h 46"/>
                <a:gd name="T52" fmla="*/ 6 w 46"/>
                <a:gd name="T53" fmla="*/ 7 h 46"/>
                <a:gd name="T54" fmla="*/ 3 w 46"/>
                <a:gd name="T55" fmla="*/ 10 h 46"/>
                <a:gd name="T56" fmla="*/ 1 w 46"/>
                <a:gd name="T57" fmla="*/ 15 h 46"/>
                <a:gd name="T58" fmla="*/ 0 w 46"/>
                <a:gd name="T59" fmla="*/ 18 h 46"/>
                <a:gd name="T60" fmla="*/ 0 w 46"/>
                <a:gd name="T61" fmla="*/ 23 h 46"/>
                <a:gd name="T62" fmla="*/ 0 w 46"/>
                <a:gd name="T63" fmla="*/ 23 h 46"/>
                <a:gd name="T64" fmla="*/ 0 w 46"/>
                <a:gd name="T65" fmla="*/ 27 h 46"/>
                <a:gd name="T66" fmla="*/ 1 w 46"/>
                <a:gd name="T67" fmla="*/ 32 h 46"/>
                <a:gd name="T68" fmla="*/ 3 w 46"/>
                <a:gd name="T69" fmla="*/ 37 h 46"/>
                <a:gd name="T70" fmla="*/ 6 w 46"/>
                <a:gd name="T71" fmla="*/ 39 h 46"/>
                <a:gd name="T72" fmla="*/ 10 w 46"/>
                <a:gd name="T73" fmla="*/ 42 h 46"/>
                <a:gd name="T74" fmla="*/ 13 w 46"/>
                <a:gd name="T75" fmla="*/ 45 h 46"/>
                <a:gd name="T76" fmla="*/ 18 w 46"/>
                <a:gd name="T77" fmla="*/ 46 h 46"/>
                <a:gd name="T78" fmla="*/ 23 w 46"/>
                <a:gd name="T79" fmla="*/ 46 h 46"/>
                <a:gd name="T80" fmla="*/ 23 w 46"/>
                <a:gd name="T81" fmla="*/ 46 h 46"/>
                <a:gd name="T82" fmla="*/ 27 w 46"/>
                <a:gd name="T83" fmla="*/ 46 h 46"/>
                <a:gd name="T84" fmla="*/ 32 w 46"/>
                <a:gd name="T85" fmla="*/ 45 h 46"/>
                <a:gd name="T86" fmla="*/ 35 w 46"/>
                <a:gd name="T87" fmla="*/ 42 h 46"/>
                <a:gd name="T88" fmla="*/ 39 w 46"/>
                <a:gd name="T89" fmla="*/ 39 h 46"/>
                <a:gd name="T90" fmla="*/ 41 w 46"/>
                <a:gd name="T91" fmla="*/ 37 h 46"/>
                <a:gd name="T92" fmla="*/ 43 w 46"/>
                <a:gd name="T93" fmla="*/ 32 h 46"/>
                <a:gd name="T94" fmla="*/ 44 w 46"/>
                <a:gd name="T95" fmla="*/ 27 h 46"/>
                <a:gd name="T96" fmla="*/ 46 w 46"/>
                <a:gd name="T97" fmla="*/ 23 h 46"/>
                <a:gd name="T98" fmla="*/ 46 w 46"/>
                <a:gd name="T99" fmla="*/ 23 h 46"/>
                <a:gd name="T100" fmla="*/ 44 w 46"/>
                <a:gd name="T101" fmla="*/ 18 h 46"/>
                <a:gd name="T102" fmla="*/ 43 w 46"/>
                <a:gd name="T103" fmla="*/ 15 h 46"/>
                <a:gd name="T104" fmla="*/ 41 w 46"/>
                <a:gd name="T105" fmla="*/ 10 h 46"/>
                <a:gd name="T106" fmla="*/ 39 w 46"/>
                <a:gd name="T107" fmla="*/ 7 h 46"/>
                <a:gd name="T108" fmla="*/ 35 w 46"/>
                <a:gd name="T109" fmla="*/ 4 h 46"/>
                <a:gd name="T110" fmla="*/ 32 w 46"/>
                <a:gd name="T111" fmla="*/ 2 h 46"/>
                <a:gd name="T112" fmla="*/ 27 w 46"/>
                <a:gd name="T113" fmla="*/ 1 h 46"/>
                <a:gd name="T114" fmla="*/ 23 w 46"/>
                <a:gd name="T115" fmla="*/ 0 h 46"/>
                <a:gd name="T116" fmla="*/ 23 w 46"/>
                <a:gd name="T1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46">
                  <a:moveTo>
                    <a:pt x="23" y="14"/>
                  </a:moveTo>
                  <a:lnTo>
                    <a:pt x="23" y="14"/>
                  </a:lnTo>
                  <a:lnTo>
                    <a:pt x="26" y="15"/>
                  </a:lnTo>
                  <a:lnTo>
                    <a:pt x="28" y="17"/>
                  </a:lnTo>
                  <a:lnTo>
                    <a:pt x="31" y="19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1" y="26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9" y="32"/>
                  </a:lnTo>
                  <a:lnTo>
                    <a:pt x="16" y="30"/>
                  </a:lnTo>
                  <a:lnTo>
                    <a:pt x="13" y="26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19"/>
                  </a:lnTo>
                  <a:lnTo>
                    <a:pt x="16" y="17"/>
                  </a:lnTo>
                  <a:lnTo>
                    <a:pt x="19" y="15"/>
                  </a:lnTo>
                  <a:lnTo>
                    <a:pt x="23" y="14"/>
                  </a:lnTo>
                  <a:close/>
                  <a:moveTo>
                    <a:pt x="23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1" y="37"/>
                  </a:lnTo>
                  <a:lnTo>
                    <a:pt x="43" y="32"/>
                  </a:lnTo>
                  <a:lnTo>
                    <a:pt x="44" y="27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50">
              <a:extLst>
                <a:ext uri="{FF2B5EF4-FFF2-40B4-BE49-F238E27FC236}">
                  <a16:creationId xmlns:a16="http://schemas.microsoft.com/office/drawing/2014/main" id="{6EF4B0C9-E403-40CF-9DAE-970AA4CDCC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08751" y="3344863"/>
              <a:ext cx="14288" cy="14288"/>
            </a:xfrm>
            <a:custGeom>
              <a:avLst/>
              <a:gdLst>
                <a:gd name="T0" fmla="*/ 10 w 19"/>
                <a:gd name="T1" fmla="*/ 0 h 18"/>
                <a:gd name="T2" fmla="*/ 10 w 19"/>
                <a:gd name="T3" fmla="*/ 0 h 18"/>
                <a:gd name="T4" fmla="*/ 13 w 19"/>
                <a:gd name="T5" fmla="*/ 1 h 18"/>
                <a:gd name="T6" fmla="*/ 15 w 19"/>
                <a:gd name="T7" fmla="*/ 3 h 18"/>
                <a:gd name="T8" fmla="*/ 18 w 19"/>
                <a:gd name="T9" fmla="*/ 5 h 18"/>
                <a:gd name="T10" fmla="*/ 19 w 19"/>
                <a:gd name="T11" fmla="*/ 9 h 18"/>
                <a:gd name="T12" fmla="*/ 19 w 19"/>
                <a:gd name="T13" fmla="*/ 9 h 18"/>
                <a:gd name="T14" fmla="*/ 18 w 19"/>
                <a:gd name="T15" fmla="*/ 12 h 18"/>
                <a:gd name="T16" fmla="*/ 15 w 19"/>
                <a:gd name="T17" fmla="*/ 16 h 18"/>
                <a:gd name="T18" fmla="*/ 13 w 19"/>
                <a:gd name="T19" fmla="*/ 18 h 18"/>
                <a:gd name="T20" fmla="*/ 10 w 19"/>
                <a:gd name="T21" fmla="*/ 18 h 18"/>
                <a:gd name="T22" fmla="*/ 10 w 19"/>
                <a:gd name="T23" fmla="*/ 18 h 18"/>
                <a:gd name="T24" fmla="*/ 6 w 19"/>
                <a:gd name="T25" fmla="*/ 18 h 18"/>
                <a:gd name="T26" fmla="*/ 3 w 19"/>
                <a:gd name="T27" fmla="*/ 16 h 18"/>
                <a:gd name="T28" fmla="*/ 0 w 19"/>
                <a:gd name="T29" fmla="*/ 12 h 18"/>
                <a:gd name="T30" fmla="*/ 0 w 19"/>
                <a:gd name="T31" fmla="*/ 9 h 18"/>
                <a:gd name="T32" fmla="*/ 0 w 19"/>
                <a:gd name="T33" fmla="*/ 9 h 18"/>
                <a:gd name="T34" fmla="*/ 0 w 19"/>
                <a:gd name="T35" fmla="*/ 5 h 18"/>
                <a:gd name="T36" fmla="*/ 3 w 19"/>
                <a:gd name="T37" fmla="*/ 3 h 18"/>
                <a:gd name="T38" fmla="*/ 6 w 19"/>
                <a:gd name="T39" fmla="*/ 1 h 18"/>
                <a:gd name="T40" fmla="*/ 10 w 19"/>
                <a:gd name="T4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18">
                  <a:moveTo>
                    <a:pt x="10" y="0"/>
                  </a:move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8" y="5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8" y="12"/>
                  </a:lnTo>
                  <a:lnTo>
                    <a:pt x="15" y="16"/>
                  </a:lnTo>
                  <a:lnTo>
                    <a:pt x="13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1">
              <a:extLst>
                <a:ext uri="{FF2B5EF4-FFF2-40B4-BE49-F238E27FC236}">
                  <a16:creationId xmlns:a16="http://schemas.microsoft.com/office/drawing/2014/main" id="{74FACD56-540C-4115-A4F1-B3421F3228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7638" y="3333750"/>
              <a:ext cx="36513" cy="36513"/>
            </a:xfrm>
            <a:custGeom>
              <a:avLst/>
              <a:gdLst>
                <a:gd name="T0" fmla="*/ 23 w 46"/>
                <a:gd name="T1" fmla="*/ 0 h 46"/>
                <a:gd name="T2" fmla="*/ 23 w 46"/>
                <a:gd name="T3" fmla="*/ 0 h 46"/>
                <a:gd name="T4" fmla="*/ 18 w 46"/>
                <a:gd name="T5" fmla="*/ 1 h 46"/>
                <a:gd name="T6" fmla="*/ 13 w 46"/>
                <a:gd name="T7" fmla="*/ 2 h 46"/>
                <a:gd name="T8" fmla="*/ 10 w 46"/>
                <a:gd name="T9" fmla="*/ 4 h 46"/>
                <a:gd name="T10" fmla="*/ 6 w 46"/>
                <a:gd name="T11" fmla="*/ 7 h 46"/>
                <a:gd name="T12" fmla="*/ 3 w 46"/>
                <a:gd name="T13" fmla="*/ 10 h 46"/>
                <a:gd name="T14" fmla="*/ 1 w 46"/>
                <a:gd name="T15" fmla="*/ 15 h 46"/>
                <a:gd name="T16" fmla="*/ 0 w 46"/>
                <a:gd name="T17" fmla="*/ 18 h 46"/>
                <a:gd name="T18" fmla="*/ 0 w 46"/>
                <a:gd name="T19" fmla="*/ 23 h 46"/>
                <a:gd name="T20" fmla="*/ 0 w 46"/>
                <a:gd name="T21" fmla="*/ 23 h 46"/>
                <a:gd name="T22" fmla="*/ 0 w 46"/>
                <a:gd name="T23" fmla="*/ 27 h 46"/>
                <a:gd name="T24" fmla="*/ 1 w 46"/>
                <a:gd name="T25" fmla="*/ 32 h 46"/>
                <a:gd name="T26" fmla="*/ 3 w 46"/>
                <a:gd name="T27" fmla="*/ 37 h 46"/>
                <a:gd name="T28" fmla="*/ 6 w 46"/>
                <a:gd name="T29" fmla="*/ 39 h 46"/>
                <a:gd name="T30" fmla="*/ 10 w 46"/>
                <a:gd name="T31" fmla="*/ 42 h 46"/>
                <a:gd name="T32" fmla="*/ 13 w 46"/>
                <a:gd name="T33" fmla="*/ 45 h 46"/>
                <a:gd name="T34" fmla="*/ 18 w 46"/>
                <a:gd name="T35" fmla="*/ 46 h 46"/>
                <a:gd name="T36" fmla="*/ 23 w 46"/>
                <a:gd name="T37" fmla="*/ 46 h 46"/>
                <a:gd name="T38" fmla="*/ 23 w 46"/>
                <a:gd name="T39" fmla="*/ 46 h 46"/>
                <a:gd name="T40" fmla="*/ 27 w 46"/>
                <a:gd name="T41" fmla="*/ 46 h 46"/>
                <a:gd name="T42" fmla="*/ 32 w 46"/>
                <a:gd name="T43" fmla="*/ 45 h 46"/>
                <a:gd name="T44" fmla="*/ 35 w 46"/>
                <a:gd name="T45" fmla="*/ 42 h 46"/>
                <a:gd name="T46" fmla="*/ 39 w 46"/>
                <a:gd name="T47" fmla="*/ 39 h 46"/>
                <a:gd name="T48" fmla="*/ 41 w 46"/>
                <a:gd name="T49" fmla="*/ 37 h 46"/>
                <a:gd name="T50" fmla="*/ 43 w 46"/>
                <a:gd name="T51" fmla="*/ 32 h 46"/>
                <a:gd name="T52" fmla="*/ 44 w 46"/>
                <a:gd name="T53" fmla="*/ 27 h 46"/>
                <a:gd name="T54" fmla="*/ 46 w 46"/>
                <a:gd name="T55" fmla="*/ 23 h 46"/>
                <a:gd name="T56" fmla="*/ 46 w 46"/>
                <a:gd name="T57" fmla="*/ 23 h 46"/>
                <a:gd name="T58" fmla="*/ 44 w 46"/>
                <a:gd name="T59" fmla="*/ 18 h 46"/>
                <a:gd name="T60" fmla="*/ 43 w 46"/>
                <a:gd name="T61" fmla="*/ 15 h 46"/>
                <a:gd name="T62" fmla="*/ 41 w 46"/>
                <a:gd name="T63" fmla="*/ 10 h 46"/>
                <a:gd name="T64" fmla="*/ 39 w 46"/>
                <a:gd name="T65" fmla="*/ 7 h 46"/>
                <a:gd name="T66" fmla="*/ 35 w 46"/>
                <a:gd name="T67" fmla="*/ 4 h 46"/>
                <a:gd name="T68" fmla="*/ 32 w 46"/>
                <a:gd name="T69" fmla="*/ 2 h 46"/>
                <a:gd name="T70" fmla="*/ 27 w 46"/>
                <a:gd name="T71" fmla="*/ 1 h 46"/>
                <a:gd name="T72" fmla="*/ 23 w 46"/>
                <a:gd name="T73" fmla="*/ 0 h 46"/>
                <a:gd name="T74" fmla="*/ 23 w 46"/>
                <a:gd name="T7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1" y="37"/>
                  </a:lnTo>
                  <a:lnTo>
                    <a:pt x="43" y="32"/>
                  </a:lnTo>
                  <a:lnTo>
                    <a:pt x="44" y="27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C9E3BE7-47A1-489E-A616-B6700F4A1F26}"/>
              </a:ext>
            </a:extLst>
          </p:cNvPr>
          <p:cNvGrpSpPr/>
          <p:nvPr userDrawn="1"/>
        </p:nvGrpSpPr>
        <p:grpSpPr>
          <a:xfrm>
            <a:off x="725488" y="1358900"/>
            <a:ext cx="3781425" cy="2967038"/>
            <a:chOff x="725488" y="1358900"/>
            <a:chExt cx="3781425" cy="2967038"/>
          </a:xfrm>
        </p:grpSpPr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D3CFAFCB-4BEC-4932-A600-75DF1368C7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70076" y="4181475"/>
              <a:ext cx="1504950" cy="107950"/>
            </a:xfrm>
            <a:custGeom>
              <a:avLst/>
              <a:gdLst>
                <a:gd name="T0" fmla="*/ 1898 w 1898"/>
                <a:gd name="T1" fmla="*/ 134 h 134"/>
                <a:gd name="T2" fmla="*/ 0 w 1898"/>
                <a:gd name="T3" fmla="*/ 134 h 134"/>
                <a:gd name="T4" fmla="*/ 133 w 1898"/>
                <a:gd name="T5" fmla="*/ 0 h 134"/>
                <a:gd name="T6" fmla="*/ 1765 w 1898"/>
                <a:gd name="T7" fmla="*/ 0 h 134"/>
                <a:gd name="T8" fmla="*/ 1898 w 189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8" h="134">
                  <a:moveTo>
                    <a:pt x="1898" y="134"/>
                  </a:moveTo>
                  <a:lnTo>
                    <a:pt x="0" y="134"/>
                  </a:lnTo>
                  <a:lnTo>
                    <a:pt x="133" y="0"/>
                  </a:lnTo>
                  <a:lnTo>
                    <a:pt x="1765" y="0"/>
                  </a:lnTo>
                  <a:lnTo>
                    <a:pt x="1898" y="134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17">
              <a:extLst>
                <a:ext uri="{FF2B5EF4-FFF2-40B4-BE49-F238E27FC236}">
                  <a16:creationId xmlns:a16="http://schemas.microsoft.com/office/drawing/2014/main" id="{1ABB05C0-A50C-4D44-8263-69AA492BE3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97126" y="3519488"/>
              <a:ext cx="450850" cy="700088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18">
              <a:extLst>
                <a:ext uri="{FF2B5EF4-FFF2-40B4-BE49-F238E27FC236}">
                  <a16:creationId xmlns:a16="http://schemas.microsoft.com/office/drawing/2014/main" id="{007FA74F-EAEB-4513-83D4-2F1ED839A6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70076" y="4289425"/>
              <a:ext cx="1504950" cy="36513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ADD698D6-EAA0-4A94-9FB2-CC6FAAC6C2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5488" y="1490663"/>
              <a:ext cx="3781425" cy="2289175"/>
            </a:xfrm>
            <a:custGeom>
              <a:avLst/>
              <a:gdLst>
                <a:gd name="T0" fmla="*/ 4762 w 4762"/>
                <a:gd name="T1" fmla="*/ 2805 h 2882"/>
                <a:gd name="T2" fmla="*/ 4761 w 4762"/>
                <a:gd name="T3" fmla="*/ 2821 h 2882"/>
                <a:gd name="T4" fmla="*/ 4756 w 4762"/>
                <a:gd name="T5" fmla="*/ 2835 h 2882"/>
                <a:gd name="T6" fmla="*/ 4749 w 4762"/>
                <a:gd name="T7" fmla="*/ 2849 h 2882"/>
                <a:gd name="T8" fmla="*/ 4739 w 4762"/>
                <a:gd name="T9" fmla="*/ 2860 h 2882"/>
                <a:gd name="T10" fmla="*/ 4729 w 4762"/>
                <a:gd name="T11" fmla="*/ 2870 h 2882"/>
                <a:gd name="T12" fmla="*/ 4715 w 4762"/>
                <a:gd name="T13" fmla="*/ 2877 h 2882"/>
                <a:gd name="T14" fmla="*/ 4701 w 4762"/>
                <a:gd name="T15" fmla="*/ 2881 h 2882"/>
                <a:gd name="T16" fmla="*/ 4685 w 4762"/>
                <a:gd name="T17" fmla="*/ 2882 h 2882"/>
                <a:gd name="T18" fmla="*/ 77 w 4762"/>
                <a:gd name="T19" fmla="*/ 2882 h 2882"/>
                <a:gd name="T20" fmla="*/ 62 w 4762"/>
                <a:gd name="T21" fmla="*/ 2881 h 2882"/>
                <a:gd name="T22" fmla="*/ 47 w 4762"/>
                <a:gd name="T23" fmla="*/ 2877 h 2882"/>
                <a:gd name="T24" fmla="*/ 34 w 4762"/>
                <a:gd name="T25" fmla="*/ 2870 h 2882"/>
                <a:gd name="T26" fmla="*/ 23 w 4762"/>
                <a:gd name="T27" fmla="*/ 2860 h 2882"/>
                <a:gd name="T28" fmla="*/ 14 w 4762"/>
                <a:gd name="T29" fmla="*/ 2849 h 2882"/>
                <a:gd name="T30" fmla="*/ 7 w 4762"/>
                <a:gd name="T31" fmla="*/ 2835 h 2882"/>
                <a:gd name="T32" fmla="*/ 2 w 4762"/>
                <a:gd name="T33" fmla="*/ 2821 h 2882"/>
                <a:gd name="T34" fmla="*/ 0 w 4762"/>
                <a:gd name="T35" fmla="*/ 2805 h 2882"/>
                <a:gd name="T36" fmla="*/ 0 w 4762"/>
                <a:gd name="T37" fmla="*/ 77 h 2882"/>
                <a:gd name="T38" fmla="*/ 2 w 4762"/>
                <a:gd name="T39" fmla="*/ 62 h 2882"/>
                <a:gd name="T40" fmla="*/ 7 w 4762"/>
                <a:gd name="T41" fmla="*/ 47 h 2882"/>
                <a:gd name="T42" fmla="*/ 14 w 4762"/>
                <a:gd name="T43" fmla="*/ 34 h 2882"/>
                <a:gd name="T44" fmla="*/ 23 w 4762"/>
                <a:gd name="T45" fmla="*/ 23 h 2882"/>
                <a:gd name="T46" fmla="*/ 34 w 4762"/>
                <a:gd name="T47" fmla="*/ 13 h 2882"/>
                <a:gd name="T48" fmla="*/ 47 w 4762"/>
                <a:gd name="T49" fmla="*/ 7 h 2882"/>
                <a:gd name="T50" fmla="*/ 62 w 4762"/>
                <a:gd name="T51" fmla="*/ 2 h 2882"/>
                <a:gd name="T52" fmla="*/ 77 w 4762"/>
                <a:gd name="T53" fmla="*/ 0 h 2882"/>
                <a:gd name="T54" fmla="*/ 4685 w 4762"/>
                <a:gd name="T55" fmla="*/ 0 h 2882"/>
                <a:gd name="T56" fmla="*/ 4701 w 4762"/>
                <a:gd name="T57" fmla="*/ 2 h 2882"/>
                <a:gd name="T58" fmla="*/ 4715 w 4762"/>
                <a:gd name="T59" fmla="*/ 7 h 2882"/>
                <a:gd name="T60" fmla="*/ 4729 w 4762"/>
                <a:gd name="T61" fmla="*/ 13 h 2882"/>
                <a:gd name="T62" fmla="*/ 4739 w 4762"/>
                <a:gd name="T63" fmla="*/ 23 h 2882"/>
                <a:gd name="T64" fmla="*/ 4749 w 4762"/>
                <a:gd name="T65" fmla="*/ 34 h 2882"/>
                <a:gd name="T66" fmla="*/ 4756 w 4762"/>
                <a:gd name="T67" fmla="*/ 47 h 2882"/>
                <a:gd name="T68" fmla="*/ 4761 w 4762"/>
                <a:gd name="T69" fmla="*/ 62 h 2882"/>
                <a:gd name="T70" fmla="*/ 4762 w 4762"/>
                <a:gd name="T71" fmla="*/ 77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2">
                  <a:moveTo>
                    <a:pt x="4762" y="2805"/>
                  </a:moveTo>
                  <a:lnTo>
                    <a:pt x="4762" y="2805"/>
                  </a:lnTo>
                  <a:lnTo>
                    <a:pt x="4762" y="2813"/>
                  </a:lnTo>
                  <a:lnTo>
                    <a:pt x="4761" y="2821"/>
                  </a:lnTo>
                  <a:lnTo>
                    <a:pt x="4759" y="2828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9"/>
                  </a:lnTo>
                  <a:lnTo>
                    <a:pt x="4745" y="2855"/>
                  </a:lnTo>
                  <a:lnTo>
                    <a:pt x="4739" y="2860"/>
                  </a:lnTo>
                  <a:lnTo>
                    <a:pt x="4735" y="2865"/>
                  </a:lnTo>
                  <a:lnTo>
                    <a:pt x="4729" y="2870"/>
                  </a:lnTo>
                  <a:lnTo>
                    <a:pt x="4722" y="2873"/>
                  </a:lnTo>
                  <a:lnTo>
                    <a:pt x="4715" y="2877"/>
                  </a:lnTo>
                  <a:lnTo>
                    <a:pt x="4708" y="2879"/>
                  </a:lnTo>
                  <a:lnTo>
                    <a:pt x="4701" y="2881"/>
                  </a:lnTo>
                  <a:lnTo>
                    <a:pt x="4693" y="2882"/>
                  </a:lnTo>
                  <a:lnTo>
                    <a:pt x="4685" y="2882"/>
                  </a:lnTo>
                  <a:lnTo>
                    <a:pt x="77" y="2882"/>
                  </a:lnTo>
                  <a:lnTo>
                    <a:pt x="77" y="2882"/>
                  </a:lnTo>
                  <a:lnTo>
                    <a:pt x="69" y="2882"/>
                  </a:lnTo>
                  <a:lnTo>
                    <a:pt x="62" y="2881"/>
                  </a:lnTo>
                  <a:lnTo>
                    <a:pt x="54" y="2879"/>
                  </a:lnTo>
                  <a:lnTo>
                    <a:pt x="47" y="2877"/>
                  </a:lnTo>
                  <a:lnTo>
                    <a:pt x="40" y="2873"/>
                  </a:lnTo>
                  <a:lnTo>
                    <a:pt x="34" y="2870"/>
                  </a:lnTo>
                  <a:lnTo>
                    <a:pt x="29" y="2865"/>
                  </a:lnTo>
                  <a:lnTo>
                    <a:pt x="23" y="2860"/>
                  </a:lnTo>
                  <a:lnTo>
                    <a:pt x="18" y="2855"/>
                  </a:lnTo>
                  <a:lnTo>
                    <a:pt x="14" y="2849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8"/>
                  </a:lnTo>
                  <a:lnTo>
                    <a:pt x="2" y="2821"/>
                  </a:lnTo>
                  <a:lnTo>
                    <a:pt x="1" y="2813"/>
                  </a:lnTo>
                  <a:lnTo>
                    <a:pt x="0" y="280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2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3"/>
                  </a:lnTo>
                  <a:lnTo>
                    <a:pt x="29" y="18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7"/>
                  </a:lnTo>
                  <a:lnTo>
                    <a:pt x="54" y="3"/>
                  </a:lnTo>
                  <a:lnTo>
                    <a:pt x="62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1"/>
                  </a:lnTo>
                  <a:lnTo>
                    <a:pt x="4701" y="2"/>
                  </a:lnTo>
                  <a:lnTo>
                    <a:pt x="4708" y="3"/>
                  </a:lnTo>
                  <a:lnTo>
                    <a:pt x="4715" y="7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8"/>
                  </a:lnTo>
                  <a:lnTo>
                    <a:pt x="4739" y="23"/>
                  </a:lnTo>
                  <a:lnTo>
                    <a:pt x="4745" y="28"/>
                  </a:lnTo>
                  <a:lnTo>
                    <a:pt x="4749" y="34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2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D8CC6CC5-737D-40CE-AF10-830021D952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5488" y="1358900"/>
              <a:ext cx="3781425" cy="2289175"/>
            </a:xfrm>
            <a:custGeom>
              <a:avLst/>
              <a:gdLst>
                <a:gd name="T0" fmla="*/ 4762 w 4762"/>
                <a:gd name="T1" fmla="*/ 2806 h 2883"/>
                <a:gd name="T2" fmla="*/ 4761 w 4762"/>
                <a:gd name="T3" fmla="*/ 2820 h 2883"/>
                <a:gd name="T4" fmla="*/ 4756 w 4762"/>
                <a:gd name="T5" fmla="*/ 2835 h 2883"/>
                <a:gd name="T6" fmla="*/ 4749 w 4762"/>
                <a:gd name="T7" fmla="*/ 2848 h 2883"/>
                <a:gd name="T8" fmla="*/ 4739 w 4762"/>
                <a:gd name="T9" fmla="*/ 2860 h 2883"/>
                <a:gd name="T10" fmla="*/ 4729 w 4762"/>
                <a:gd name="T11" fmla="*/ 2869 h 2883"/>
                <a:gd name="T12" fmla="*/ 4715 w 4762"/>
                <a:gd name="T13" fmla="*/ 2876 h 2883"/>
                <a:gd name="T14" fmla="*/ 4701 w 4762"/>
                <a:gd name="T15" fmla="*/ 2880 h 2883"/>
                <a:gd name="T16" fmla="*/ 4685 w 4762"/>
                <a:gd name="T17" fmla="*/ 2883 h 2883"/>
                <a:gd name="T18" fmla="*/ 77 w 4762"/>
                <a:gd name="T19" fmla="*/ 2883 h 2883"/>
                <a:gd name="T20" fmla="*/ 62 w 4762"/>
                <a:gd name="T21" fmla="*/ 2880 h 2883"/>
                <a:gd name="T22" fmla="*/ 47 w 4762"/>
                <a:gd name="T23" fmla="*/ 2876 h 2883"/>
                <a:gd name="T24" fmla="*/ 34 w 4762"/>
                <a:gd name="T25" fmla="*/ 2869 h 2883"/>
                <a:gd name="T26" fmla="*/ 23 w 4762"/>
                <a:gd name="T27" fmla="*/ 2860 h 2883"/>
                <a:gd name="T28" fmla="*/ 14 w 4762"/>
                <a:gd name="T29" fmla="*/ 2848 h 2883"/>
                <a:gd name="T30" fmla="*/ 7 w 4762"/>
                <a:gd name="T31" fmla="*/ 2835 h 2883"/>
                <a:gd name="T32" fmla="*/ 2 w 4762"/>
                <a:gd name="T33" fmla="*/ 2820 h 2883"/>
                <a:gd name="T34" fmla="*/ 0 w 4762"/>
                <a:gd name="T35" fmla="*/ 2806 h 2883"/>
                <a:gd name="T36" fmla="*/ 0 w 4762"/>
                <a:gd name="T37" fmla="*/ 77 h 2883"/>
                <a:gd name="T38" fmla="*/ 2 w 4762"/>
                <a:gd name="T39" fmla="*/ 61 h 2883"/>
                <a:gd name="T40" fmla="*/ 7 w 4762"/>
                <a:gd name="T41" fmla="*/ 47 h 2883"/>
                <a:gd name="T42" fmla="*/ 14 w 4762"/>
                <a:gd name="T43" fmla="*/ 33 h 2883"/>
                <a:gd name="T44" fmla="*/ 23 w 4762"/>
                <a:gd name="T45" fmla="*/ 22 h 2883"/>
                <a:gd name="T46" fmla="*/ 34 w 4762"/>
                <a:gd name="T47" fmla="*/ 13 h 2883"/>
                <a:gd name="T48" fmla="*/ 47 w 4762"/>
                <a:gd name="T49" fmla="*/ 6 h 2883"/>
                <a:gd name="T50" fmla="*/ 62 w 4762"/>
                <a:gd name="T51" fmla="*/ 1 h 2883"/>
                <a:gd name="T52" fmla="*/ 77 w 4762"/>
                <a:gd name="T53" fmla="*/ 0 h 2883"/>
                <a:gd name="T54" fmla="*/ 4685 w 4762"/>
                <a:gd name="T55" fmla="*/ 0 h 2883"/>
                <a:gd name="T56" fmla="*/ 4701 w 4762"/>
                <a:gd name="T57" fmla="*/ 1 h 2883"/>
                <a:gd name="T58" fmla="*/ 4715 w 4762"/>
                <a:gd name="T59" fmla="*/ 6 h 2883"/>
                <a:gd name="T60" fmla="*/ 4729 w 4762"/>
                <a:gd name="T61" fmla="*/ 13 h 2883"/>
                <a:gd name="T62" fmla="*/ 4739 w 4762"/>
                <a:gd name="T63" fmla="*/ 22 h 2883"/>
                <a:gd name="T64" fmla="*/ 4749 w 4762"/>
                <a:gd name="T65" fmla="*/ 33 h 2883"/>
                <a:gd name="T66" fmla="*/ 4756 w 4762"/>
                <a:gd name="T67" fmla="*/ 47 h 2883"/>
                <a:gd name="T68" fmla="*/ 4761 w 4762"/>
                <a:gd name="T69" fmla="*/ 61 h 2883"/>
                <a:gd name="T70" fmla="*/ 4762 w 4762"/>
                <a:gd name="T71" fmla="*/ 77 h 2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3">
                  <a:moveTo>
                    <a:pt x="4762" y="2806"/>
                  </a:moveTo>
                  <a:lnTo>
                    <a:pt x="4762" y="2806"/>
                  </a:lnTo>
                  <a:lnTo>
                    <a:pt x="4762" y="2812"/>
                  </a:lnTo>
                  <a:lnTo>
                    <a:pt x="4761" y="2820"/>
                  </a:lnTo>
                  <a:lnTo>
                    <a:pt x="4759" y="2829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8"/>
                  </a:lnTo>
                  <a:lnTo>
                    <a:pt x="4745" y="2854"/>
                  </a:lnTo>
                  <a:lnTo>
                    <a:pt x="4739" y="2860"/>
                  </a:lnTo>
                  <a:lnTo>
                    <a:pt x="4735" y="2864"/>
                  </a:lnTo>
                  <a:lnTo>
                    <a:pt x="4729" y="2869"/>
                  </a:lnTo>
                  <a:lnTo>
                    <a:pt x="4722" y="2872"/>
                  </a:lnTo>
                  <a:lnTo>
                    <a:pt x="4715" y="2876"/>
                  </a:lnTo>
                  <a:lnTo>
                    <a:pt x="4708" y="2879"/>
                  </a:lnTo>
                  <a:lnTo>
                    <a:pt x="4701" y="2880"/>
                  </a:lnTo>
                  <a:lnTo>
                    <a:pt x="4693" y="2881"/>
                  </a:lnTo>
                  <a:lnTo>
                    <a:pt x="4685" y="2883"/>
                  </a:lnTo>
                  <a:lnTo>
                    <a:pt x="77" y="2883"/>
                  </a:lnTo>
                  <a:lnTo>
                    <a:pt x="77" y="2883"/>
                  </a:lnTo>
                  <a:lnTo>
                    <a:pt x="69" y="2881"/>
                  </a:lnTo>
                  <a:lnTo>
                    <a:pt x="62" y="2880"/>
                  </a:lnTo>
                  <a:lnTo>
                    <a:pt x="54" y="2879"/>
                  </a:lnTo>
                  <a:lnTo>
                    <a:pt x="47" y="2876"/>
                  </a:lnTo>
                  <a:lnTo>
                    <a:pt x="40" y="2872"/>
                  </a:lnTo>
                  <a:lnTo>
                    <a:pt x="34" y="2869"/>
                  </a:lnTo>
                  <a:lnTo>
                    <a:pt x="29" y="2864"/>
                  </a:lnTo>
                  <a:lnTo>
                    <a:pt x="23" y="2860"/>
                  </a:lnTo>
                  <a:lnTo>
                    <a:pt x="18" y="2854"/>
                  </a:lnTo>
                  <a:lnTo>
                    <a:pt x="14" y="2848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9"/>
                  </a:lnTo>
                  <a:lnTo>
                    <a:pt x="2" y="2820"/>
                  </a:lnTo>
                  <a:lnTo>
                    <a:pt x="1" y="2812"/>
                  </a:lnTo>
                  <a:lnTo>
                    <a:pt x="0" y="2806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1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3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6"/>
                  </a:lnTo>
                  <a:lnTo>
                    <a:pt x="54" y="3"/>
                  </a:lnTo>
                  <a:lnTo>
                    <a:pt x="62" y="1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0"/>
                  </a:lnTo>
                  <a:lnTo>
                    <a:pt x="4701" y="1"/>
                  </a:lnTo>
                  <a:lnTo>
                    <a:pt x="4708" y="3"/>
                  </a:lnTo>
                  <a:lnTo>
                    <a:pt x="4715" y="6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7"/>
                  </a:lnTo>
                  <a:lnTo>
                    <a:pt x="4739" y="22"/>
                  </a:lnTo>
                  <a:lnTo>
                    <a:pt x="4745" y="28"/>
                  </a:lnTo>
                  <a:lnTo>
                    <a:pt x="4749" y="33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1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6"/>
                  </a:lnTo>
                  <a:close/>
                </a:path>
              </a:pathLst>
            </a:custGeom>
            <a:solidFill>
              <a:srgbClr val="303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21">
              <a:extLst>
                <a:ext uri="{FF2B5EF4-FFF2-40B4-BE49-F238E27FC236}">
                  <a16:creationId xmlns:a16="http://schemas.microsoft.com/office/drawing/2014/main" id="{404A0709-EDA9-4D01-98C0-239C6BE142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2651" y="1514475"/>
              <a:ext cx="3467100" cy="1974850"/>
            </a:xfrm>
            <a:prstGeom prst="rect">
              <a:avLst/>
            </a:pr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8A298B0E-7435-46C7-ADB8-CAE6C33202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2651" y="1514475"/>
              <a:ext cx="3467100" cy="1974850"/>
            </a:xfrm>
            <a:custGeom>
              <a:avLst/>
              <a:gdLst>
                <a:gd name="T0" fmla="*/ 4366 w 4366"/>
                <a:gd name="T1" fmla="*/ 0 h 2486"/>
                <a:gd name="T2" fmla="*/ 4366 w 4366"/>
                <a:gd name="T3" fmla="*/ 2486 h 2486"/>
                <a:gd name="T4" fmla="*/ 0 w 4366"/>
                <a:gd name="T5" fmla="*/ 2486 h 2486"/>
                <a:gd name="T6" fmla="*/ 4366 w 4366"/>
                <a:gd name="T7" fmla="*/ 0 h 2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6" h="2486">
                  <a:moveTo>
                    <a:pt x="4366" y="0"/>
                  </a:moveTo>
                  <a:lnTo>
                    <a:pt x="4366" y="2486"/>
                  </a:lnTo>
                  <a:lnTo>
                    <a:pt x="0" y="2486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8A469FD9-E280-4082-8FD1-9398806F65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73263" y="1770063"/>
              <a:ext cx="1287463" cy="1465263"/>
            </a:xfrm>
            <a:custGeom>
              <a:avLst/>
              <a:gdLst>
                <a:gd name="T0" fmla="*/ 1525 w 1623"/>
                <a:gd name="T1" fmla="*/ 358 h 1846"/>
                <a:gd name="T2" fmla="*/ 1456 w 1623"/>
                <a:gd name="T3" fmla="*/ 360 h 1846"/>
                <a:gd name="T4" fmla="*/ 1357 w 1623"/>
                <a:gd name="T5" fmla="*/ 353 h 1846"/>
                <a:gd name="T6" fmla="*/ 1266 w 1623"/>
                <a:gd name="T7" fmla="*/ 335 h 1846"/>
                <a:gd name="T8" fmla="*/ 1183 w 1623"/>
                <a:gd name="T9" fmla="*/ 307 h 1846"/>
                <a:gd name="T10" fmla="*/ 1110 w 1623"/>
                <a:gd name="T11" fmla="*/ 272 h 1846"/>
                <a:gd name="T12" fmla="*/ 1045 w 1623"/>
                <a:gd name="T13" fmla="*/ 235 h 1846"/>
                <a:gd name="T14" fmla="*/ 960 w 1623"/>
                <a:gd name="T15" fmla="*/ 170 h 1846"/>
                <a:gd name="T16" fmla="*/ 894 w 1623"/>
                <a:gd name="T17" fmla="*/ 107 h 1846"/>
                <a:gd name="T18" fmla="*/ 812 w 1623"/>
                <a:gd name="T19" fmla="*/ 0 h 1846"/>
                <a:gd name="T20" fmla="*/ 740 w 1623"/>
                <a:gd name="T21" fmla="*/ 93 h 1846"/>
                <a:gd name="T22" fmla="*/ 690 w 1623"/>
                <a:gd name="T23" fmla="*/ 146 h 1846"/>
                <a:gd name="T24" fmla="*/ 596 w 1623"/>
                <a:gd name="T25" fmla="*/ 222 h 1846"/>
                <a:gd name="T26" fmla="*/ 535 w 1623"/>
                <a:gd name="T27" fmla="*/ 260 h 1846"/>
                <a:gd name="T28" fmla="*/ 465 w 1623"/>
                <a:gd name="T29" fmla="*/ 296 h 1846"/>
                <a:gd name="T30" fmla="*/ 386 w 1623"/>
                <a:gd name="T31" fmla="*/ 327 h 1846"/>
                <a:gd name="T32" fmla="*/ 297 w 1623"/>
                <a:gd name="T33" fmla="*/ 348 h 1846"/>
                <a:gd name="T34" fmla="*/ 201 w 1623"/>
                <a:gd name="T35" fmla="*/ 360 h 1846"/>
                <a:gd name="T36" fmla="*/ 132 w 1623"/>
                <a:gd name="T37" fmla="*/ 360 h 1846"/>
                <a:gd name="T38" fmla="*/ 3 w 1623"/>
                <a:gd name="T39" fmla="*/ 347 h 1846"/>
                <a:gd name="T40" fmla="*/ 0 w 1623"/>
                <a:gd name="T41" fmla="*/ 502 h 1846"/>
                <a:gd name="T42" fmla="*/ 8 w 1623"/>
                <a:gd name="T43" fmla="*/ 603 h 1846"/>
                <a:gd name="T44" fmla="*/ 26 w 1623"/>
                <a:gd name="T45" fmla="*/ 702 h 1846"/>
                <a:gd name="T46" fmla="*/ 50 w 1623"/>
                <a:gd name="T47" fmla="*/ 800 h 1846"/>
                <a:gd name="T48" fmla="*/ 92 w 1623"/>
                <a:gd name="T49" fmla="*/ 925 h 1846"/>
                <a:gd name="T50" fmla="*/ 172 w 1623"/>
                <a:gd name="T51" fmla="*/ 1103 h 1846"/>
                <a:gd name="T52" fmla="*/ 263 w 1623"/>
                <a:gd name="T53" fmla="*/ 1263 h 1846"/>
                <a:gd name="T54" fmla="*/ 355 w 1623"/>
                <a:gd name="T55" fmla="*/ 1404 h 1846"/>
                <a:gd name="T56" fmla="*/ 417 w 1623"/>
                <a:gd name="T57" fmla="*/ 1487 h 1846"/>
                <a:gd name="T58" fmla="*/ 515 w 1623"/>
                <a:gd name="T59" fmla="*/ 1605 h 1846"/>
                <a:gd name="T60" fmla="*/ 614 w 1623"/>
                <a:gd name="T61" fmla="*/ 1711 h 1846"/>
                <a:gd name="T62" fmla="*/ 660 w 1623"/>
                <a:gd name="T63" fmla="*/ 1755 h 1846"/>
                <a:gd name="T64" fmla="*/ 715 w 1623"/>
                <a:gd name="T65" fmla="*/ 1802 h 1846"/>
                <a:gd name="T66" fmla="*/ 755 w 1623"/>
                <a:gd name="T67" fmla="*/ 1828 h 1846"/>
                <a:gd name="T68" fmla="*/ 790 w 1623"/>
                <a:gd name="T69" fmla="*/ 1843 h 1846"/>
                <a:gd name="T70" fmla="*/ 812 w 1623"/>
                <a:gd name="T71" fmla="*/ 1846 h 1846"/>
                <a:gd name="T72" fmla="*/ 847 w 1623"/>
                <a:gd name="T73" fmla="*/ 1839 h 1846"/>
                <a:gd name="T74" fmla="*/ 879 w 1623"/>
                <a:gd name="T75" fmla="*/ 1821 h 1846"/>
                <a:gd name="T76" fmla="*/ 924 w 1623"/>
                <a:gd name="T77" fmla="*/ 1789 h 1846"/>
                <a:gd name="T78" fmla="*/ 985 w 1623"/>
                <a:gd name="T79" fmla="*/ 1734 h 1846"/>
                <a:gd name="T80" fmla="*/ 1042 w 1623"/>
                <a:gd name="T81" fmla="*/ 1678 h 1846"/>
                <a:gd name="T82" fmla="*/ 1141 w 1623"/>
                <a:gd name="T83" fmla="*/ 1567 h 1846"/>
                <a:gd name="T84" fmla="*/ 1236 w 1623"/>
                <a:gd name="T85" fmla="*/ 1445 h 1846"/>
                <a:gd name="T86" fmla="*/ 1298 w 1623"/>
                <a:gd name="T87" fmla="*/ 1360 h 1846"/>
                <a:gd name="T88" fmla="*/ 1391 w 1623"/>
                <a:gd name="T89" fmla="*/ 1213 h 1846"/>
                <a:gd name="T90" fmla="*/ 1479 w 1623"/>
                <a:gd name="T91" fmla="*/ 1046 h 1846"/>
                <a:gd name="T92" fmla="*/ 1553 w 1623"/>
                <a:gd name="T93" fmla="*/ 863 h 1846"/>
                <a:gd name="T94" fmla="*/ 1581 w 1623"/>
                <a:gd name="T95" fmla="*/ 767 h 1846"/>
                <a:gd name="T96" fmla="*/ 1603 w 1623"/>
                <a:gd name="T97" fmla="*/ 668 h 1846"/>
                <a:gd name="T98" fmla="*/ 1617 w 1623"/>
                <a:gd name="T99" fmla="*/ 569 h 1846"/>
                <a:gd name="T100" fmla="*/ 1623 w 1623"/>
                <a:gd name="T101" fmla="*/ 468 h 1846"/>
                <a:gd name="T102" fmla="*/ 1620 w 1623"/>
                <a:gd name="T103" fmla="*/ 347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23" h="1846">
                  <a:moveTo>
                    <a:pt x="1620" y="347"/>
                  </a:moveTo>
                  <a:lnTo>
                    <a:pt x="1620" y="347"/>
                  </a:lnTo>
                  <a:lnTo>
                    <a:pt x="1525" y="358"/>
                  </a:lnTo>
                  <a:lnTo>
                    <a:pt x="1490" y="360"/>
                  </a:lnTo>
                  <a:lnTo>
                    <a:pt x="1456" y="360"/>
                  </a:lnTo>
                  <a:lnTo>
                    <a:pt x="1456" y="360"/>
                  </a:lnTo>
                  <a:lnTo>
                    <a:pt x="1423" y="360"/>
                  </a:lnTo>
                  <a:lnTo>
                    <a:pt x="1389" y="358"/>
                  </a:lnTo>
                  <a:lnTo>
                    <a:pt x="1357" y="353"/>
                  </a:lnTo>
                  <a:lnTo>
                    <a:pt x="1326" y="348"/>
                  </a:lnTo>
                  <a:lnTo>
                    <a:pt x="1295" y="343"/>
                  </a:lnTo>
                  <a:lnTo>
                    <a:pt x="1266" y="335"/>
                  </a:lnTo>
                  <a:lnTo>
                    <a:pt x="1237" y="327"/>
                  </a:lnTo>
                  <a:lnTo>
                    <a:pt x="1210" y="317"/>
                  </a:lnTo>
                  <a:lnTo>
                    <a:pt x="1183" y="307"/>
                  </a:lnTo>
                  <a:lnTo>
                    <a:pt x="1158" y="296"/>
                  </a:lnTo>
                  <a:lnTo>
                    <a:pt x="1134" y="284"/>
                  </a:lnTo>
                  <a:lnTo>
                    <a:pt x="1110" y="272"/>
                  </a:lnTo>
                  <a:lnTo>
                    <a:pt x="1088" y="260"/>
                  </a:lnTo>
                  <a:lnTo>
                    <a:pt x="1066" y="247"/>
                  </a:lnTo>
                  <a:lnTo>
                    <a:pt x="1045" y="235"/>
                  </a:lnTo>
                  <a:lnTo>
                    <a:pt x="1027" y="222"/>
                  </a:lnTo>
                  <a:lnTo>
                    <a:pt x="991" y="195"/>
                  </a:lnTo>
                  <a:lnTo>
                    <a:pt x="960" y="170"/>
                  </a:lnTo>
                  <a:lnTo>
                    <a:pt x="933" y="146"/>
                  </a:lnTo>
                  <a:lnTo>
                    <a:pt x="912" y="125"/>
                  </a:lnTo>
                  <a:lnTo>
                    <a:pt x="894" y="107"/>
                  </a:lnTo>
                  <a:lnTo>
                    <a:pt x="882" y="93"/>
                  </a:lnTo>
                  <a:lnTo>
                    <a:pt x="871" y="80"/>
                  </a:lnTo>
                  <a:lnTo>
                    <a:pt x="812" y="0"/>
                  </a:lnTo>
                  <a:lnTo>
                    <a:pt x="752" y="80"/>
                  </a:lnTo>
                  <a:lnTo>
                    <a:pt x="752" y="80"/>
                  </a:lnTo>
                  <a:lnTo>
                    <a:pt x="740" y="93"/>
                  </a:lnTo>
                  <a:lnTo>
                    <a:pt x="729" y="107"/>
                  </a:lnTo>
                  <a:lnTo>
                    <a:pt x="711" y="125"/>
                  </a:lnTo>
                  <a:lnTo>
                    <a:pt x="690" y="146"/>
                  </a:lnTo>
                  <a:lnTo>
                    <a:pt x="663" y="170"/>
                  </a:lnTo>
                  <a:lnTo>
                    <a:pt x="632" y="195"/>
                  </a:lnTo>
                  <a:lnTo>
                    <a:pt x="596" y="222"/>
                  </a:lnTo>
                  <a:lnTo>
                    <a:pt x="578" y="235"/>
                  </a:lnTo>
                  <a:lnTo>
                    <a:pt x="557" y="247"/>
                  </a:lnTo>
                  <a:lnTo>
                    <a:pt x="535" y="260"/>
                  </a:lnTo>
                  <a:lnTo>
                    <a:pt x="514" y="272"/>
                  </a:lnTo>
                  <a:lnTo>
                    <a:pt x="489" y="284"/>
                  </a:lnTo>
                  <a:lnTo>
                    <a:pt x="465" y="296"/>
                  </a:lnTo>
                  <a:lnTo>
                    <a:pt x="440" y="307"/>
                  </a:lnTo>
                  <a:lnTo>
                    <a:pt x="413" y="317"/>
                  </a:lnTo>
                  <a:lnTo>
                    <a:pt x="386" y="327"/>
                  </a:lnTo>
                  <a:lnTo>
                    <a:pt x="357" y="335"/>
                  </a:lnTo>
                  <a:lnTo>
                    <a:pt x="328" y="343"/>
                  </a:lnTo>
                  <a:lnTo>
                    <a:pt x="297" y="348"/>
                  </a:lnTo>
                  <a:lnTo>
                    <a:pt x="266" y="353"/>
                  </a:lnTo>
                  <a:lnTo>
                    <a:pt x="234" y="358"/>
                  </a:lnTo>
                  <a:lnTo>
                    <a:pt x="201" y="360"/>
                  </a:lnTo>
                  <a:lnTo>
                    <a:pt x="166" y="360"/>
                  </a:lnTo>
                  <a:lnTo>
                    <a:pt x="166" y="360"/>
                  </a:lnTo>
                  <a:lnTo>
                    <a:pt x="132" y="360"/>
                  </a:lnTo>
                  <a:lnTo>
                    <a:pt x="97" y="358"/>
                  </a:lnTo>
                  <a:lnTo>
                    <a:pt x="3" y="347"/>
                  </a:lnTo>
                  <a:lnTo>
                    <a:pt x="3" y="347"/>
                  </a:lnTo>
                  <a:lnTo>
                    <a:pt x="0" y="468"/>
                  </a:lnTo>
                  <a:lnTo>
                    <a:pt x="0" y="468"/>
                  </a:lnTo>
                  <a:lnTo>
                    <a:pt x="0" y="502"/>
                  </a:lnTo>
                  <a:lnTo>
                    <a:pt x="3" y="535"/>
                  </a:lnTo>
                  <a:lnTo>
                    <a:pt x="5" y="569"/>
                  </a:lnTo>
                  <a:lnTo>
                    <a:pt x="8" y="603"/>
                  </a:lnTo>
                  <a:lnTo>
                    <a:pt x="13" y="636"/>
                  </a:lnTo>
                  <a:lnTo>
                    <a:pt x="19" y="668"/>
                  </a:lnTo>
                  <a:lnTo>
                    <a:pt x="26" y="702"/>
                  </a:lnTo>
                  <a:lnTo>
                    <a:pt x="33" y="735"/>
                  </a:lnTo>
                  <a:lnTo>
                    <a:pt x="41" y="767"/>
                  </a:lnTo>
                  <a:lnTo>
                    <a:pt x="50" y="800"/>
                  </a:lnTo>
                  <a:lnTo>
                    <a:pt x="59" y="831"/>
                  </a:lnTo>
                  <a:lnTo>
                    <a:pt x="69" y="863"/>
                  </a:lnTo>
                  <a:lnTo>
                    <a:pt x="92" y="925"/>
                  </a:lnTo>
                  <a:lnTo>
                    <a:pt x="117" y="986"/>
                  </a:lnTo>
                  <a:lnTo>
                    <a:pt x="143" y="1046"/>
                  </a:lnTo>
                  <a:lnTo>
                    <a:pt x="172" y="1103"/>
                  </a:lnTo>
                  <a:lnTo>
                    <a:pt x="201" y="1159"/>
                  </a:lnTo>
                  <a:lnTo>
                    <a:pt x="232" y="1213"/>
                  </a:lnTo>
                  <a:lnTo>
                    <a:pt x="263" y="1263"/>
                  </a:lnTo>
                  <a:lnTo>
                    <a:pt x="294" y="1313"/>
                  </a:lnTo>
                  <a:lnTo>
                    <a:pt x="325" y="1360"/>
                  </a:lnTo>
                  <a:lnTo>
                    <a:pt x="355" y="1404"/>
                  </a:lnTo>
                  <a:lnTo>
                    <a:pt x="355" y="1404"/>
                  </a:lnTo>
                  <a:lnTo>
                    <a:pt x="386" y="1445"/>
                  </a:lnTo>
                  <a:lnTo>
                    <a:pt x="417" y="1487"/>
                  </a:lnTo>
                  <a:lnTo>
                    <a:pt x="449" y="1527"/>
                  </a:lnTo>
                  <a:lnTo>
                    <a:pt x="481" y="1567"/>
                  </a:lnTo>
                  <a:lnTo>
                    <a:pt x="515" y="1605"/>
                  </a:lnTo>
                  <a:lnTo>
                    <a:pt x="548" y="1642"/>
                  </a:lnTo>
                  <a:lnTo>
                    <a:pt x="580" y="1678"/>
                  </a:lnTo>
                  <a:lnTo>
                    <a:pt x="614" y="1711"/>
                  </a:lnTo>
                  <a:lnTo>
                    <a:pt x="614" y="1711"/>
                  </a:lnTo>
                  <a:lnTo>
                    <a:pt x="638" y="1734"/>
                  </a:lnTo>
                  <a:lnTo>
                    <a:pt x="660" y="1755"/>
                  </a:lnTo>
                  <a:lnTo>
                    <a:pt x="680" y="1773"/>
                  </a:lnTo>
                  <a:lnTo>
                    <a:pt x="699" y="1789"/>
                  </a:lnTo>
                  <a:lnTo>
                    <a:pt x="715" y="1802"/>
                  </a:lnTo>
                  <a:lnTo>
                    <a:pt x="730" y="1812"/>
                  </a:lnTo>
                  <a:lnTo>
                    <a:pt x="742" y="1821"/>
                  </a:lnTo>
                  <a:lnTo>
                    <a:pt x="755" y="1828"/>
                  </a:lnTo>
                  <a:lnTo>
                    <a:pt x="765" y="1834"/>
                  </a:lnTo>
                  <a:lnTo>
                    <a:pt x="775" y="1839"/>
                  </a:lnTo>
                  <a:lnTo>
                    <a:pt x="790" y="1843"/>
                  </a:lnTo>
                  <a:lnTo>
                    <a:pt x="802" y="1846"/>
                  </a:lnTo>
                  <a:lnTo>
                    <a:pt x="812" y="1846"/>
                  </a:lnTo>
                  <a:lnTo>
                    <a:pt x="812" y="1846"/>
                  </a:lnTo>
                  <a:lnTo>
                    <a:pt x="821" y="1846"/>
                  </a:lnTo>
                  <a:lnTo>
                    <a:pt x="832" y="1843"/>
                  </a:lnTo>
                  <a:lnTo>
                    <a:pt x="847" y="1839"/>
                  </a:lnTo>
                  <a:lnTo>
                    <a:pt x="856" y="1834"/>
                  </a:lnTo>
                  <a:lnTo>
                    <a:pt x="868" y="1828"/>
                  </a:lnTo>
                  <a:lnTo>
                    <a:pt x="879" y="1821"/>
                  </a:lnTo>
                  <a:lnTo>
                    <a:pt x="892" y="1812"/>
                  </a:lnTo>
                  <a:lnTo>
                    <a:pt x="907" y="1802"/>
                  </a:lnTo>
                  <a:lnTo>
                    <a:pt x="924" y="1789"/>
                  </a:lnTo>
                  <a:lnTo>
                    <a:pt x="943" y="1773"/>
                  </a:lnTo>
                  <a:lnTo>
                    <a:pt x="962" y="1755"/>
                  </a:lnTo>
                  <a:lnTo>
                    <a:pt x="985" y="1734"/>
                  </a:lnTo>
                  <a:lnTo>
                    <a:pt x="1009" y="1711"/>
                  </a:lnTo>
                  <a:lnTo>
                    <a:pt x="1009" y="1711"/>
                  </a:lnTo>
                  <a:lnTo>
                    <a:pt x="1042" y="1678"/>
                  </a:lnTo>
                  <a:lnTo>
                    <a:pt x="1075" y="1642"/>
                  </a:lnTo>
                  <a:lnTo>
                    <a:pt x="1107" y="1605"/>
                  </a:lnTo>
                  <a:lnTo>
                    <a:pt x="1141" y="1567"/>
                  </a:lnTo>
                  <a:lnTo>
                    <a:pt x="1173" y="1527"/>
                  </a:lnTo>
                  <a:lnTo>
                    <a:pt x="1205" y="1487"/>
                  </a:lnTo>
                  <a:lnTo>
                    <a:pt x="1236" y="1445"/>
                  </a:lnTo>
                  <a:lnTo>
                    <a:pt x="1267" y="1404"/>
                  </a:lnTo>
                  <a:lnTo>
                    <a:pt x="1267" y="1404"/>
                  </a:lnTo>
                  <a:lnTo>
                    <a:pt x="1298" y="1360"/>
                  </a:lnTo>
                  <a:lnTo>
                    <a:pt x="1329" y="1313"/>
                  </a:lnTo>
                  <a:lnTo>
                    <a:pt x="1360" y="1263"/>
                  </a:lnTo>
                  <a:lnTo>
                    <a:pt x="1391" y="1213"/>
                  </a:lnTo>
                  <a:lnTo>
                    <a:pt x="1421" y="1159"/>
                  </a:lnTo>
                  <a:lnTo>
                    <a:pt x="1450" y="1103"/>
                  </a:lnTo>
                  <a:lnTo>
                    <a:pt x="1479" y="1046"/>
                  </a:lnTo>
                  <a:lnTo>
                    <a:pt x="1505" y="986"/>
                  </a:lnTo>
                  <a:lnTo>
                    <a:pt x="1531" y="925"/>
                  </a:lnTo>
                  <a:lnTo>
                    <a:pt x="1553" y="863"/>
                  </a:lnTo>
                  <a:lnTo>
                    <a:pt x="1563" y="831"/>
                  </a:lnTo>
                  <a:lnTo>
                    <a:pt x="1572" y="800"/>
                  </a:lnTo>
                  <a:lnTo>
                    <a:pt x="1581" y="767"/>
                  </a:lnTo>
                  <a:lnTo>
                    <a:pt x="1589" y="735"/>
                  </a:lnTo>
                  <a:lnTo>
                    <a:pt x="1597" y="702"/>
                  </a:lnTo>
                  <a:lnTo>
                    <a:pt x="1603" y="668"/>
                  </a:lnTo>
                  <a:lnTo>
                    <a:pt x="1609" y="636"/>
                  </a:lnTo>
                  <a:lnTo>
                    <a:pt x="1614" y="603"/>
                  </a:lnTo>
                  <a:lnTo>
                    <a:pt x="1617" y="569"/>
                  </a:lnTo>
                  <a:lnTo>
                    <a:pt x="1620" y="535"/>
                  </a:lnTo>
                  <a:lnTo>
                    <a:pt x="1622" y="502"/>
                  </a:lnTo>
                  <a:lnTo>
                    <a:pt x="1623" y="468"/>
                  </a:lnTo>
                  <a:lnTo>
                    <a:pt x="1623" y="468"/>
                  </a:lnTo>
                  <a:lnTo>
                    <a:pt x="1620" y="347"/>
                  </a:lnTo>
                  <a:lnTo>
                    <a:pt x="1620" y="347"/>
                  </a:lnTo>
                  <a:close/>
                </a:path>
              </a:pathLst>
            </a:custGeom>
            <a:solidFill>
              <a:srgbClr val="FE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D3A63A5C-86C5-43B8-BC5F-AE2D74DA46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2001" y="1870075"/>
              <a:ext cx="1168400" cy="1306513"/>
            </a:xfrm>
            <a:custGeom>
              <a:avLst/>
              <a:gdLst>
                <a:gd name="T0" fmla="*/ 1428 w 1473"/>
                <a:gd name="T1" fmla="*/ 309 h 1646"/>
                <a:gd name="T2" fmla="*/ 1305 w 1473"/>
                <a:gd name="T3" fmla="*/ 306 h 1646"/>
                <a:gd name="T4" fmla="*/ 1193 w 1473"/>
                <a:gd name="T5" fmla="*/ 288 h 1646"/>
                <a:gd name="T6" fmla="*/ 1093 w 1473"/>
                <a:gd name="T7" fmla="*/ 257 h 1646"/>
                <a:gd name="T8" fmla="*/ 1005 w 1473"/>
                <a:gd name="T9" fmla="*/ 217 h 1646"/>
                <a:gd name="T10" fmla="*/ 928 w 1473"/>
                <a:gd name="T11" fmla="*/ 172 h 1646"/>
                <a:gd name="T12" fmla="*/ 863 w 1473"/>
                <a:gd name="T13" fmla="*/ 124 h 1646"/>
                <a:gd name="T14" fmla="*/ 785 w 1473"/>
                <a:gd name="T15" fmla="*/ 54 h 1646"/>
                <a:gd name="T16" fmla="*/ 737 w 1473"/>
                <a:gd name="T17" fmla="*/ 0 h 1646"/>
                <a:gd name="T18" fmla="*/ 709 w 1473"/>
                <a:gd name="T19" fmla="*/ 32 h 1646"/>
                <a:gd name="T20" fmla="*/ 627 w 1473"/>
                <a:gd name="T21" fmla="*/ 110 h 1646"/>
                <a:gd name="T22" fmla="*/ 567 w 1473"/>
                <a:gd name="T23" fmla="*/ 156 h 1646"/>
                <a:gd name="T24" fmla="*/ 495 w 1473"/>
                <a:gd name="T25" fmla="*/ 202 h 1646"/>
                <a:gd name="T26" fmla="*/ 411 w 1473"/>
                <a:gd name="T27" fmla="*/ 244 h 1646"/>
                <a:gd name="T28" fmla="*/ 314 w 1473"/>
                <a:gd name="T29" fmla="*/ 279 h 1646"/>
                <a:gd name="T30" fmla="*/ 206 w 1473"/>
                <a:gd name="T31" fmla="*/ 302 h 1646"/>
                <a:gd name="T32" fmla="*/ 86 w 1473"/>
                <a:gd name="T33" fmla="*/ 310 h 1646"/>
                <a:gd name="T34" fmla="*/ 0 w 1473"/>
                <a:gd name="T35" fmla="*/ 305 h 1646"/>
                <a:gd name="T36" fmla="*/ 0 w 1473"/>
                <a:gd name="T37" fmla="*/ 373 h 1646"/>
                <a:gd name="T38" fmla="*/ 7 w 1473"/>
                <a:gd name="T39" fmla="*/ 463 h 1646"/>
                <a:gd name="T40" fmla="*/ 22 w 1473"/>
                <a:gd name="T41" fmla="*/ 553 h 1646"/>
                <a:gd name="T42" fmla="*/ 44 w 1473"/>
                <a:gd name="T43" fmla="*/ 642 h 1646"/>
                <a:gd name="T44" fmla="*/ 105 w 1473"/>
                <a:gd name="T45" fmla="*/ 817 h 1646"/>
                <a:gd name="T46" fmla="*/ 184 w 1473"/>
                <a:gd name="T47" fmla="*/ 984 h 1646"/>
                <a:gd name="T48" fmla="*/ 276 w 1473"/>
                <a:gd name="T49" fmla="*/ 1139 h 1646"/>
                <a:gd name="T50" fmla="*/ 374 w 1473"/>
                <a:gd name="T51" fmla="*/ 1280 h 1646"/>
                <a:gd name="T52" fmla="*/ 472 w 1473"/>
                <a:gd name="T53" fmla="*/ 1403 h 1646"/>
                <a:gd name="T54" fmla="*/ 563 w 1473"/>
                <a:gd name="T55" fmla="*/ 1504 h 1646"/>
                <a:gd name="T56" fmla="*/ 642 w 1473"/>
                <a:gd name="T57" fmla="*/ 1580 h 1646"/>
                <a:gd name="T58" fmla="*/ 702 w 1473"/>
                <a:gd name="T59" fmla="*/ 1629 h 1646"/>
                <a:gd name="T60" fmla="*/ 732 w 1473"/>
                <a:gd name="T61" fmla="*/ 1646 h 1646"/>
                <a:gd name="T62" fmla="*/ 740 w 1473"/>
                <a:gd name="T63" fmla="*/ 1646 h 1646"/>
                <a:gd name="T64" fmla="*/ 771 w 1473"/>
                <a:gd name="T65" fmla="*/ 1629 h 1646"/>
                <a:gd name="T66" fmla="*/ 831 w 1473"/>
                <a:gd name="T67" fmla="*/ 1580 h 1646"/>
                <a:gd name="T68" fmla="*/ 909 w 1473"/>
                <a:gd name="T69" fmla="*/ 1504 h 1646"/>
                <a:gd name="T70" fmla="*/ 1000 w 1473"/>
                <a:gd name="T71" fmla="*/ 1403 h 1646"/>
                <a:gd name="T72" fmla="*/ 1098 w 1473"/>
                <a:gd name="T73" fmla="*/ 1280 h 1646"/>
                <a:gd name="T74" fmla="*/ 1196 w 1473"/>
                <a:gd name="T75" fmla="*/ 1139 h 1646"/>
                <a:gd name="T76" fmla="*/ 1288 w 1473"/>
                <a:gd name="T77" fmla="*/ 984 h 1646"/>
                <a:gd name="T78" fmla="*/ 1367 w 1473"/>
                <a:gd name="T79" fmla="*/ 817 h 1646"/>
                <a:gd name="T80" fmla="*/ 1428 w 1473"/>
                <a:gd name="T81" fmla="*/ 642 h 1646"/>
                <a:gd name="T82" fmla="*/ 1450 w 1473"/>
                <a:gd name="T83" fmla="*/ 553 h 1646"/>
                <a:gd name="T84" fmla="*/ 1465 w 1473"/>
                <a:gd name="T85" fmla="*/ 463 h 1646"/>
                <a:gd name="T86" fmla="*/ 1472 w 1473"/>
                <a:gd name="T87" fmla="*/ 373 h 1646"/>
                <a:gd name="T88" fmla="*/ 1472 w 1473"/>
                <a:gd name="T89" fmla="*/ 305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73" h="1646">
                  <a:moveTo>
                    <a:pt x="1472" y="305"/>
                  </a:moveTo>
                  <a:lnTo>
                    <a:pt x="1472" y="305"/>
                  </a:lnTo>
                  <a:lnTo>
                    <a:pt x="1428" y="309"/>
                  </a:lnTo>
                  <a:lnTo>
                    <a:pt x="1387" y="310"/>
                  </a:lnTo>
                  <a:lnTo>
                    <a:pt x="1345" y="310"/>
                  </a:lnTo>
                  <a:lnTo>
                    <a:pt x="1305" y="306"/>
                  </a:lnTo>
                  <a:lnTo>
                    <a:pt x="1267" y="302"/>
                  </a:lnTo>
                  <a:lnTo>
                    <a:pt x="1229" y="296"/>
                  </a:lnTo>
                  <a:lnTo>
                    <a:pt x="1193" y="288"/>
                  </a:lnTo>
                  <a:lnTo>
                    <a:pt x="1159" y="279"/>
                  </a:lnTo>
                  <a:lnTo>
                    <a:pt x="1125" y="268"/>
                  </a:lnTo>
                  <a:lnTo>
                    <a:pt x="1093" y="257"/>
                  </a:lnTo>
                  <a:lnTo>
                    <a:pt x="1062" y="244"/>
                  </a:lnTo>
                  <a:lnTo>
                    <a:pt x="1032" y="230"/>
                  </a:lnTo>
                  <a:lnTo>
                    <a:pt x="1005" y="217"/>
                  </a:lnTo>
                  <a:lnTo>
                    <a:pt x="977" y="202"/>
                  </a:lnTo>
                  <a:lnTo>
                    <a:pt x="952" y="187"/>
                  </a:lnTo>
                  <a:lnTo>
                    <a:pt x="928" y="172"/>
                  </a:lnTo>
                  <a:lnTo>
                    <a:pt x="905" y="156"/>
                  </a:lnTo>
                  <a:lnTo>
                    <a:pt x="884" y="141"/>
                  </a:lnTo>
                  <a:lnTo>
                    <a:pt x="863" y="124"/>
                  </a:lnTo>
                  <a:lnTo>
                    <a:pt x="845" y="110"/>
                  </a:lnTo>
                  <a:lnTo>
                    <a:pt x="812" y="81"/>
                  </a:lnTo>
                  <a:lnTo>
                    <a:pt x="785" y="54"/>
                  </a:lnTo>
                  <a:lnTo>
                    <a:pt x="764" y="32"/>
                  </a:lnTo>
                  <a:lnTo>
                    <a:pt x="748" y="1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724" y="15"/>
                  </a:lnTo>
                  <a:lnTo>
                    <a:pt x="709" y="32"/>
                  </a:lnTo>
                  <a:lnTo>
                    <a:pt x="687" y="54"/>
                  </a:lnTo>
                  <a:lnTo>
                    <a:pt x="661" y="81"/>
                  </a:lnTo>
                  <a:lnTo>
                    <a:pt x="627" y="110"/>
                  </a:lnTo>
                  <a:lnTo>
                    <a:pt x="609" y="124"/>
                  </a:lnTo>
                  <a:lnTo>
                    <a:pt x="589" y="141"/>
                  </a:lnTo>
                  <a:lnTo>
                    <a:pt x="567" y="156"/>
                  </a:lnTo>
                  <a:lnTo>
                    <a:pt x="544" y="172"/>
                  </a:lnTo>
                  <a:lnTo>
                    <a:pt x="520" y="187"/>
                  </a:lnTo>
                  <a:lnTo>
                    <a:pt x="495" y="202"/>
                  </a:lnTo>
                  <a:lnTo>
                    <a:pt x="468" y="217"/>
                  </a:lnTo>
                  <a:lnTo>
                    <a:pt x="440" y="230"/>
                  </a:lnTo>
                  <a:lnTo>
                    <a:pt x="411" y="244"/>
                  </a:lnTo>
                  <a:lnTo>
                    <a:pt x="380" y="257"/>
                  </a:lnTo>
                  <a:lnTo>
                    <a:pt x="348" y="268"/>
                  </a:lnTo>
                  <a:lnTo>
                    <a:pt x="314" y="279"/>
                  </a:lnTo>
                  <a:lnTo>
                    <a:pt x="279" y="288"/>
                  </a:lnTo>
                  <a:lnTo>
                    <a:pt x="243" y="296"/>
                  </a:lnTo>
                  <a:lnTo>
                    <a:pt x="206" y="302"/>
                  </a:lnTo>
                  <a:lnTo>
                    <a:pt x="167" y="306"/>
                  </a:lnTo>
                  <a:lnTo>
                    <a:pt x="127" y="310"/>
                  </a:lnTo>
                  <a:lnTo>
                    <a:pt x="86" y="310"/>
                  </a:lnTo>
                  <a:lnTo>
                    <a:pt x="44" y="309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343"/>
                  </a:lnTo>
                  <a:lnTo>
                    <a:pt x="0" y="343"/>
                  </a:lnTo>
                  <a:lnTo>
                    <a:pt x="0" y="373"/>
                  </a:lnTo>
                  <a:lnTo>
                    <a:pt x="2" y="403"/>
                  </a:lnTo>
                  <a:lnTo>
                    <a:pt x="5" y="433"/>
                  </a:lnTo>
                  <a:lnTo>
                    <a:pt x="7" y="463"/>
                  </a:lnTo>
                  <a:lnTo>
                    <a:pt x="12" y="493"/>
                  </a:lnTo>
                  <a:lnTo>
                    <a:pt x="16" y="523"/>
                  </a:lnTo>
                  <a:lnTo>
                    <a:pt x="22" y="553"/>
                  </a:lnTo>
                  <a:lnTo>
                    <a:pt x="29" y="582"/>
                  </a:lnTo>
                  <a:lnTo>
                    <a:pt x="36" y="612"/>
                  </a:lnTo>
                  <a:lnTo>
                    <a:pt x="44" y="642"/>
                  </a:lnTo>
                  <a:lnTo>
                    <a:pt x="62" y="701"/>
                  </a:lnTo>
                  <a:lnTo>
                    <a:pt x="82" y="760"/>
                  </a:lnTo>
                  <a:lnTo>
                    <a:pt x="105" y="817"/>
                  </a:lnTo>
                  <a:lnTo>
                    <a:pt x="130" y="874"/>
                  </a:lnTo>
                  <a:lnTo>
                    <a:pt x="157" y="929"/>
                  </a:lnTo>
                  <a:lnTo>
                    <a:pt x="184" y="984"/>
                  </a:lnTo>
                  <a:lnTo>
                    <a:pt x="214" y="1037"/>
                  </a:lnTo>
                  <a:lnTo>
                    <a:pt x="245" y="1089"/>
                  </a:lnTo>
                  <a:lnTo>
                    <a:pt x="276" y="1139"/>
                  </a:lnTo>
                  <a:lnTo>
                    <a:pt x="308" y="1188"/>
                  </a:lnTo>
                  <a:lnTo>
                    <a:pt x="341" y="1235"/>
                  </a:lnTo>
                  <a:lnTo>
                    <a:pt x="374" y="1280"/>
                  </a:lnTo>
                  <a:lnTo>
                    <a:pt x="407" y="1324"/>
                  </a:lnTo>
                  <a:lnTo>
                    <a:pt x="440" y="1364"/>
                  </a:lnTo>
                  <a:lnTo>
                    <a:pt x="472" y="1403"/>
                  </a:lnTo>
                  <a:lnTo>
                    <a:pt x="503" y="1439"/>
                  </a:lnTo>
                  <a:lnTo>
                    <a:pt x="534" y="1473"/>
                  </a:lnTo>
                  <a:lnTo>
                    <a:pt x="563" y="1504"/>
                  </a:lnTo>
                  <a:lnTo>
                    <a:pt x="590" y="1533"/>
                  </a:lnTo>
                  <a:lnTo>
                    <a:pt x="617" y="1558"/>
                  </a:lnTo>
                  <a:lnTo>
                    <a:pt x="642" y="1580"/>
                  </a:lnTo>
                  <a:lnTo>
                    <a:pt x="664" y="1600"/>
                  </a:lnTo>
                  <a:lnTo>
                    <a:pt x="684" y="1616"/>
                  </a:lnTo>
                  <a:lnTo>
                    <a:pt x="702" y="1629"/>
                  </a:lnTo>
                  <a:lnTo>
                    <a:pt x="716" y="1639"/>
                  </a:lnTo>
                  <a:lnTo>
                    <a:pt x="727" y="1644"/>
                  </a:lnTo>
                  <a:lnTo>
                    <a:pt x="732" y="1646"/>
                  </a:lnTo>
                  <a:lnTo>
                    <a:pt x="737" y="1646"/>
                  </a:lnTo>
                  <a:lnTo>
                    <a:pt x="737" y="1646"/>
                  </a:lnTo>
                  <a:lnTo>
                    <a:pt x="740" y="1646"/>
                  </a:lnTo>
                  <a:lnTo>
                    <a:pt x="745" y="1644"/>
                  </a:lnTo>
                  <a:lnTo>
                    <a:pt x="756" y="1639"/>
                  </a:lnTo>
                  <a:lnTo>
                    <a:pt x="771" y="1629"/>
                  </a:lnTo>
                  <a:lnTo>
                    <a:pt x="788" y="1616"/>
                  </a:lnTo>
                  <a:lnTo>
                    <a:pt x="808" y="1600"/>
                  </a:lnTo>
                  <a:lnTo>
                    <a:pt x="831" y="1580"/>
                  </a:lnTo>
                  <a:lnTo>
                    <a:pt x="855" y="1558"/>
                  </a:lnTo>
                  <a:lnTo>
                    <a:pt x="882" y="1533"/>
                  </a:lnTo>
                  <a:lnTo>
                    <a:pt x="909" y="1504"/>
                  </a:lnTo>
                  <a:lnTo>
                    <a:pt x="939" y="1473"/>
                  </a:lnTo>
                  <a:lnTo>
                    <a:pt x="969" y="1439"/>
                  </a:lnTo>
                  <a:lnTo>
                    <a:pt x="1000" y="1403"/>
                  </a:lnTo>
                  <a:lnTo>
                    <a:pt x="1032" y="1364"/>
                  </a:lnTo>
                  <a:lnTo>
                    <a:pt x="1066" y="1324"/>
                  </a:lnTo>
                  <a:lnTo>
                    <a:pt x="1098" y="1280"/>
                  </a:lnTo>
                  <a:lnTo>
                    <a:pt x="1131" y="1235"/>
                  </a:lnTo>
                  <a:lnTo>
                    <a:pt x="1163" y="1188"/>
                  </a:lnTo>
                  <a:lnTo>
                    <a:pt x="1196" y="1139"/>
                  </a:lnTo>
                  <a:lnTo>
                    <a:pt x="1228" y="1089"/>
                  </a:lnTo>
                  <a:lnTo>
                    <a:pt x="1258" y="1037"/>
                  </a:lnTo>
                  <a:lnTo>
                    <a:pt x="1288" y="984"/>
                  </a:lnTo>
                  <a:lnTo>
                    <a:pt x="1316" y="929"/>
                  </a:lnTo>
                  <a:lnTo>
                    <a:pt x="1343" y="874"/>
                  </a:lnTo>
                  <a:lnTo>
                    <a:pt x="1367" y="817"/>
                  </a:lnTo>
                  <a:lnTo>
                    <a:pt x="1390" y="760"/>
                  </a:lnTo>
                  <a:lnTo>
                    <a:pt x="1411" y="701"/>
                  </a:lnTo>
                  <a:lnTo>
                    <a:pt x="1428" y="642"/>
                  </a:lnTo>
                  <a:lnTo>
                    <a:pt x="1436" y="612"/>
                  </a:lnTo>
                  <a:lnTo>
                    <a:pt x="1444" y="582"/>
                  </a:lnTo>
                  <a:lnTo>
                    <a:pt x="1450" y="553"/>
                  </a:lnTo>
                  <a:lnTo>
                    <a:pt x="1456" y="523"/>
                  </a:lnTo>
                  <a:lnTo>
                    <a:pt x="1460" y="493"/>
                  </a:lnTo>
                  <a:lnTo>
                    <a:pt x="1465" y="463"/>
                  </a:lnTo>
                  <a:lnTo>
                    <a:pt x="1468" y="433"/>
                  </a:lnTo>
                  <a:lnTo>
                    <a:pt x="1471" y="403"/>
                  </a:lnTo>
                  <a:lnTo>
                    <a:pt x="1472" y="373"/>
                  </a:lnTo>
                  <a:lnTo>
                    <a:pt x="1473" y="343"/>
                  </a:lnTo>
                  <a:lnTo>
                    <a:pt x="1473" y="343"/>
                  </a:lnTo>
                  <a:lnTo>
                    <a:pt x="1472" y="305"/>
                  </a:lnTo>
                  <a:lnTo>
                    <a:pt x="1472" y="3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56373422-2030-4D8C-9FF8-5638048992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11413" y="2160588"/>
              <a:ext cx="409575" cy="606425"/>
            </a:xfrm>
            <a:custGeom>
              <a:avLst/>
              <a:gdLst>
                <a:gd name="T0" fmla="*/ 453 w 516"/>
                <a:gd name="T1" fmla="*/ 161 h 764"/>
                <a:gd name="T2" fmla="*/ 450 w 516"/>
                <a:gd name="T3" fmla="*/ 129 h 764"/>
                <a:gd name="T4" fmla="*/ 433 w 516"/>
                <a:gd name="T5" fmla="*/ 85 h 764"/>
                <a:gd name="T6" fmla="*/ 406 w 516"/>
                <a:gd name="T7" fmla="*/ 47 h 764"/>
                <a:gd name="T8" fmla="*/ 369 w 516"/>
                <a:gd name="T9" fmla="*/ 20 h 764"/>
                <a:gd name="T10" fmla="*/ 325 w 516"/>
                <a:gd name="T11" fmla="*/ 4 h 764"/>
                <a:gd name="T12" fmla="*/ 292 w 516"/>
                <a:gd name="T13" fmla="*/ 0 h 764"/>
                <a:gd name="T14" fmla="*/ 208 w 516"/>
                <a:gd name="T15" fmla="*/ 1 h 764"/>
                <a:gd name="T16" fmla="*/ 162 w 516"/>
                <a:gd name="T17" fmla="*/ 13 h 764"/>
                <a:gd name="T18" fmla="*/ 122 w 516"/>
                <a:gd name="T19" fmla="*/ 37 h 764"/>
                <a:gd name="T20" fmla="*/ 91 w 516"/>
                <a:gd name="T21" fmla="*/ 71 h 764"/>
                <a:gd name="T22" fmla="*/ 71 w 516"/>
                <a:gd name="T23" fmla="*/ 114 h 764"/>
                <a:gd name="T24" fmla="*/ 63 w 516"/>
                <a:gd name="T25" fmla="*/ 161 h 764"/>
                <a:gd name="T26" fmla="*/ 58 w 516"/>
                <a:gd name="T27" fmla="*/ 279 h 764"/>
                <a:gd name="T28" fmla="*/ 26 w 516"/>
                <a:gd name="T29" fmla="*/ 288 h 764"/>
                <a:gd name="T30" fmla="*/ 4 w 516"/>
                <a:gd name="T31" fmla="*/ 311 h 764"/>
                <a:gd name="T32" fmla="*/ 0 w 516"/>
                <a:gd name="T33" fmla="*/ 712 h 764"/>
                <a:gd name="T34" fmla="*/ 4 w 516"/>
                <a:gd name="T35" fmla="*/ 732 h 764"/>
                <a:gd name="T36" fmla="*/ 26 w 516"/>
                <a:gd name="T37" fmla="*/ 755 h 764"/>
                <a:gd name="T38" fmla="*/ 58 w 516"/>
                <a:gd name="T39" fmla="*/ 764 h 764"/>
                <a:gd name="T40" fmla="*/ 458 w 516"/>
                <a:gd name="T41" fmla="*/ 764 h 764"/>
                <a:gd name="T42" fmla="*/ 491 w 516"/>
                <a:gd name="T43" fmla="*/ 755 h 764"/>
                <a:gd name="T44" fmla="*/ 512 w 516"/>
                <a:gd name="T45" fmla="*/ 732 h 764"/>
                <a:gd name="T46" fmla="*/ 516 w 516"/>
                <a:gd name="T47" fmla="*/ 332 h 764"/>
                <a:gd name="T48" fmla="*/ 512 w 516"/>
                <a:gd name="T49" fmla="*/ 311 h 764"/>
                <a:gd name="T50" fmla="*/ 491 w 516"/>
                <a:gd name="T51" fmla="*/ 288 h 764"/>
                <a:gd name="T52" fmla="*/ 458 w 516"/>
                <a:gd name="T53" fmla="*/ 279 h 764"/>
                <a:gd name="T54" fmla="*/ 122 w 516"/>
                <a:gd name="T55" fmla="*/ 161 h 764"/>
                <a:gd name="T56" fmla="*/ 126 w 516"/>
                <a:gd name="T57" fmla="*/ 131 h 764"/>
                <a:gd name="T58" fmla="*/ 140 w 516"/>
                <a:gd name="T59" fmla="*/ 105 h 764"/>
                <a:gd name="T60" fmla="*/ 160 w 516"/>
                <a:gd name="T61" fmla="*/ 83 h 764"/>
                <a:gd name="T62" fmla="*/ 185 w 516"/>
                <a:gd name="T63" fmla="*/ 68 h 764"/>
                <a:gd name="T64" fmla="*/ 214 w 516"/>
                <a:gd name="T65" fmla="*/ 60 h 764"/>
                <a:gd name="T66" fmla="*/ 292 w 516"/>
                <a:gd name="T67" fmla="*/ 60 h 764"/>
                <a:gd name="T68" fmla="*/ 313 w 516"/>
                <a:gd name="T69" fmla="*/ 62 h 764"/>
                <a:gd name="T70" fmla="*/ 341 w 516"/>
                <a:gd name="T71" fmla="*/ 71 h 764"/>
                <a:gd name="T72" fmla="*/ 364 w 516"/>
                <a:gd name="T73" fmla="*/ 90 h 764"/>
                <a:gd name="T74" fmla="*/ 382 w 516"/>
                <a:gd name="T75" fmla="*/ 113 h 764"/>
                <a:gd name="T76" fmla="*/ 392 w 516"/>
                <a:gd name="T77" fmla="*/ 141 h 764"/>
                <a:gd name="T78" fmla="*/ 394 w 516"/>
                <a:gd name="T79" fmla="*/ 279 h 764"/>
                <a:gd name="T80" fmla="*/ 122 w 516"/>
                <a:gd name="T81" fmla="*/ 161 h 764"/>
                <a:gd name="T82" fmla="*/ 204 w 516"/>
                <a:gd name="T83" fmla="*/ 617 h 764"/>
                <a:gd name="T84" fmla="*/ 227 w 516"/>
                <a:gd name="T85" fmla="*/ 526 h 764"/>
                <a:gd name="T86" fmla="*/ 212 w 516"/>
                <a:gd name="T87" fmla="*/ 510 h 764"/>
                <a:gd name="T88" fmla="*/ 204 w 516"/>
                <a:gd name="T89" fmla="*/ 489 h 764"/>
                <a:gd name="T90" fmla="*/ 204 w 516"/>
                <a:gd name="T91" fmla="*/ 470 h 764"/>
                <a:gd name="T92" fmla="*/ 219 w 516"/>
                <a:gd name="T93" fmla="*/ 442 h 764"/>
                <a:gd name="T94" fmla="*/ 247 w 516"/>
                <a:gd name="T95" fmla="*/ 428 h 764"/>
                <a:gd name="T96" fmla="*/ 269 w 516"/>
                <a:gd name="T97" fmla="*/ 428 h 764"/>
                <a:gd name="T98" fmla="*/ 296 w 516"/>
                <a:gd name="T99" fmla="*/ 442 h 764"/>
                <a:gd name="T100" fmla="*/ 311 w 516"/>
                <a:gd name="T101" fmla="*/ 470 h 764"/>
                <a:gd name="T102" fmla="*/ 313 w 516"/>
                <a:gd name="T103" fmla="*/ 489 h 764"/>
                <a:gd name="T104" fmla="*/ 305 w 516"/>
                <a:gd name="T105" fmla="*/ 510 h 764"/>
                <a:gd name="T106" fmla="*/ 288 w 516"/>
                <a:gd name="T107" fmla="*/ 52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6" h="764">
                  <a:moveTo>
                    <a:pt x="458" y="279"/>
                  </a:moveTo>
                  <a:lnTo>
                    <a:pt x="453" y="279"/>
                  </a:lnTo>
                  <a:lnTo>
                    <a:pt x="453" y="161"/>
                  </a:lnTo>
                  <a:lnTo>
                    <a:pt x="453" y="161"/>
                  </a:lnTo>
                  <a:lnTo>
                    <a:pt x="452" y="145"/>
                  </a:lnTo>
                  <a:lnTo>
                    <a:pt x="450" y="129"/>
                  </a:lnTo>
                  <a:lnTo>
                    <a:pt x="446" y="114"/>
                  </a:lnTo>
                  <a:lnTo>
                    <a:pt x="440" y="99"/>
                  </a:lnTo>
                  <a:lnTo>
                    <a:pt x="433" y="85"/>
                  </a:lnTo>
                  <a:lnTo>
                    <a:pt x="425" y="71"/>
                  </a:lnTo>
                  <a:lnTo>
                    <a:pt x="416" y="59"/>
                  </a:lnTo>
                  <a:lnTo>
                    <a:pt x="406" y="47"/>
                  </a:lnTo>
                  <a:lnTo>
                    <a:pt x="394" y="37"/>
                  </a:lnTo>
                  <a:lnTo>
                    <a:pt x="383" y="28"/>
                  </a:lnTo>
                  <a:lnTo>
                    <a:pt x="369" y="20"/>
                  </a:lnTo>
                  <a:lnTo>
                    <a:pt x="355" y="13"/>
                  </a:lnTo>
                  <a:lnTo>
                    <a:pt x="340" y="8"/>
                  </a:lnTo>
                  <a:lnTo>
                    <a:pt x="325" y="4"/>
                  </a:lnTo>
                  <a:lnTo>
                    <a:pt x="309" y="1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08" y="1"/>
                  </a:lnTo>
                  <a:lnTo>
                    <a:pt x="192" y="4"/>
                  </a:lnTo>
                  <a:lnTo>
                    <a:pt x="176" y="8"/>
                  </a:lnTo>
                  <a:lnTo>
                    <a:pt x="162" y="13"/>
                  </a:lnTo>
                  <a:lnTo>
                    <a:pt x="147" y="20"/>
                  </a:lnTo>
                  <a:lnTo>
                    <a:pt x="134" y="28"/>
                  </a:lnTo>
                  <a:lnTo>
                    <a:pt x="122" y="37"/>
                  </a:lnTo>
                  <a:lnTo>
                    <a:pt x="110" y="47"/>
                  </a:lnTo>
                  <a:lnTo>
                    <a:pt x="100" y="59"/>
                  </a:lnTo>
                  <a:lnTo>
                    <a:pt x="91" y="71"/>
                  </a:lnTo>
                  <a:lnTo>
                    <a:pt x="82" y="85"/>
                  </a:lnTo>
                  <a:lnTo>
                    <a:pt x="76" y="99"/>
                  </a:lnTo>
                  <a:lnTo>
                    <a:pt x="71" y="114"/>
                  </a:lnTo>
                  <a:lnTo>
                    <a:pt x="66" y="129"/>
                  </a:lnTo>
                  <a:lnTo>
                    <a:pt x="64" y="145"/>
                  </a:lnTo>
                  <a:lnTo>
                    <a:pt x="63" y="161"/>
                  </a:lnTo>
                  <a:lnTo>
                    <a:pt x="63" y="279"/>
                  </a:lnTo>
                  <a:lnTo>
                    <a:pt x="58" y="279"/>
                  </a:lnTo>
                  <a:lnTo>
                    <a:pt x="58" y="279"/>
                  </a:lnTo>
                  <a:lnTo>
                    <a:pt x="47" y="280"/>
                  </a:lnTo>
                  <a:lnTo>
                    <a:pt x="36" y="283"/>
                  </a:lnTo>
                  <a:lnTo>
                    <a:pt x="26" y="288"/>
                  </a:lnTo>
                  <a:lnTo>
                    <a:pt x="17" y="295"/>
                  </a:lnTo>
                  <a:lnTo>
                    <a:pt x="10" y="302"/>
                  </a:lnTo>
                  <a:lnTo>
                    <a:pt x="4" y="311"/>
                  </a:lnTo>
                  <a:lnTo>
                    <a:pt x="1" y="321"/>
                  </a:lnTo>
                  <a:lnTo>
                    <a:pt x="0" y="3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1" y="723"/>
                  </a:lnTo>
                  <a:lnTo>
                    <a:pt x="4" y="732"/>
                  </a:lnTo>
                  <a:lnTo>
                    <a:pt x="10" y="741"/>
                  </a:lnTo>
                  <a:lnTo>
                    <a:pt x="17" y="749"/>
                  </a:lnTo>
                  <a:lnTo>
                    <a:pt x="26" y="755"/>
                  </a:lnTo>
                  <a:lnTo>
                    <a:pt x="36" y="760"/>
                  </a:lnTo>
                  <a:lnTo>
                    <a:pt x="47" y="763"/>
                  </a:lnTo>
                  <a:lnTo>
                    <a:pt x="58" y="764"/>
                  </a:lnTo>
                  <a:lnTo>
                    <a:pt x="58" y="764"/>
                  </a:lnTo>
                  <a:lnTo>
                    <a:pt x="458" y="764"/>
                  </a:lnTo>
                  <a:lnTo>
                    <a:pt x="458" y="764"/>
                  </a:lnTo>
                  <a:lnTo>
                    <a:pt x="469" y="763"/>
                  </a:lnTo>
                  <a:lnTo>
                    <a:pt x="481" y="760"/>
                  </a:lnTo>
                  <a:lnTo>
                    <a:pt x="491" y="755"/>
                  </a:lnTo>
                  <a:lnTo>
                    <a:pt x="499" y="749"/>
                  </a:lnTo>
                  <a:lnTo>
                    <a:pt x="506" y="741"/>
                  </a:lnTo>
                  <a:lnTo>
                    <a:pt x="512" y="732"/>
                  </a:lnTo>
                  <a:lnTo>
                    <a:pt x="515" y="723"/>
                  </a:lnTo>
                  <a:lnTo>
                    <a:pt x="516" y="712"/>
                  </a:lnTo>
                  <a:lnTo>
                    <a:pt x="516" y="332"/>
                  </a:lnTo>
                  <a:lnTo>
                    <a:pt x="516" y="332"/>
                  </a:lnTo>
                  <a:lnTo>
                    <a:pt x="515" y="321"/>
                  </a:lnTo>
                  <a:lnTo>
                    <a:pt x="512" y="311"/>
                  </a:lnTo>
                  <a:lnTo>
                    <a:pt x="506" y="302"/>
                  </a:lnTo>
                  <a:lnTo>
                    <a:pt x="499" y="295"/>
                  </a:lnTo>
                  <a:lnTo>
                    <a:pt x="491" y="288"/>
                  </a:lnTo>
                  <a:lnTo>
                    <a:pt x="481" y="283"/>
                  </a:lnTo>
                  <a:lnTo>
                    <a:pt x="469" y="280"/>
                  </a:lnTo>
                  <a:lnTo>
                    <a:pt x="458" y="279"/>
                  </a:lnTo>
                  <a:lnTo>
                    <a:pt x="458" y="279"/>
                  </a:lnTo>
                  <a:close/>
                  <a:moveTo>
                    <a:pt x="122" y="161"/>
                  </a:moveTo>
                  <a:lnTo>
                    <a:pt x="122" y="161"/>
                  </a:lnTo>
                  <a:lnTo>
                    <a:pt x="123" y="151"/>
                  </a:lnTo>
                  <a:lnTo>
                    <a:pt x="124" y="141"/>
                  </a:lnTo>
                  <a:lnTo>
                    <a:pt x="126" y="131"/>
                  </a:lnTo>
                  <a:lnTo>
                    <a:pt x="130" y="122"/>
                  </a:lnTo>
                  <a:lnTo>
                    <a:pt x="134" y="113"/>
                  </a:lnTo>
                  <a:lnTo>
                    <a:pt x="140" y="105"/>
                  </a:lnTo>
                  <a:lnTo>
                    <a:pt x="146" y="97"/>
                  </a:lnTo>
                  <a:lnTo>
                    <a:pt x="152" y="90"/>
                  </a:lnTo>
                  <a:lnTo>
                    <a:pt x="160" y="83"/>
                  </a:lnTo>
                  <a:lnTo>
                    <a:pt x="168" y="77"/>
                  </a:lnTo>
                  <a:lnTo>
                    <a:pt x="176" y="71"/>
                  </a:lnTo>
                  <a:lnTo>
                    <a:pt x="185" y="68"/>
                  </a:lnTo>
                  <a:lnTo>
                    <a:pt x="194" y="65"/>
                  </a:lnTo>
                  <a:lnTo>
                    <a:pt x="203" y="62"/>
                  </a:lnTo>
                  <a:lnTo>
                    <a:pt x="214" y="60"/>
                  </a:lnTo>
                  <a:lnTo>
                    <a:pt x="224" y="60"/>
                  </a:lnTo>
                  <a:lnTo>
                    <a:pt x="224" y="60"/>
                  </a:lnTo>
                  <a:lnTo>
                    <a:pt x="292" y="60"/>
                  </a:lnTo>
                  <a:lnTo>
                    <a:pt x="292" y="60"/>
                  </a:lnTo>
                  <a:lnTo>
                    <a:pt x="302" y="60"/>
                  </a:lnTo>
                  <a:lnTo>
                    <a:pt x="313" y="62"/>
                  </a:lnTo>
                  <a:lnTo>
                    <a:pt x="323" y="65"/>
                  </a:lnTo>
                  <a:lnTo>
                    <a:pt x="332" y="68"/>
                  </a:lnTo>
                  <a:lnTo>
                    <a:pt x="341" y="71"/>
                  </a:lnTo>
                  <a:lnTo>
                    <a:pt x="349" y="77"/>
                  </a:lnTo>
                  <a:lnTo>
                    <a:pt x="357" y="83"/>
                  </a:lnTo>
                  <a:lnTo>
                    <a:pt x="364" y="90"/>
                  </a:lnTo>
                  <a:lnTo>
                    <a:pt x="371" y="97"/>
                  </a:lnTo>
                  <a:lnTo>
                    <a:pt x="377" y="105"/>
                  </a:lnTo>
                  <a:lnTo>
                    <a:pt x="382" y="113"/>
                  </a:lnTo>
                  <a:lnTo>
                    <a:pt x="386" y="122"/>
                  </a:lnTo>
                  <a:lnTo>
                    <a:pt x="390" y="131"/>
                  </a:lnTo>
                  <a:lnTo>
                    <a:pt x="392" y="141"/>
                  </a:lnTo>
                  <a:lnTo>
                    <a:pt x="393" y="151"/>
                  </a:lnTo>
                  <a:lnTo>
                    <a:pt x="394" y="161"/>
                  </a:lnTo>
                  <a:lnTo>
                    <a:pt x="394" y="279"/>
                  </a:lnTo>
                  <a:lnTo>
                    <a:pt x="394" y="279"/>
                  </a:lnTo>
                  <a:lnTo>
                    <a:pt x="122" y="279"/>
                  </a:lnTo>
                  <a:lnTo>
                    <a:pt x="122" y="161"/>
                  </a:lnTo>
                  <a:close/>
                  <a:moveTo>
                    <a:pt x="311" y="617"/>
                  </a:moveTo>
                  <a:lnTo>
                    <a:pt x="311" y="617"/>
                  </a:lnTo>
                  <a:lnTo>
                    <a:pt x="204" y="617"/>
                  </a:lnTo>
                  <a:lnTo>
                    <a:pt x="234" y="530"/>
                  </a:lnTo>
                  <a:lnTo>
                    <a:pt x="234" y="530"/>
                  </a:lnTo>
                  <a:lnTo>
                    <a:pt x="227" y="526"/>
                  </a:lnTo>
                  <a:lnTo>
                    <a:pt x="222" y="521"/>
                  </a:lnTo>
                  <a:lnTo>
                    <a:pt x="216" y="516"/>
                  </a:lnTo>
                  <a:lnTo>
                    <a:pt x="212" y="510"/>
                  </a:lnTo>
                  <a:lnTo>
                    <a:pt x="209" y="503"/>
                  </a:lnTo>
                  <a:lnTo>
                    <a:pt x="206" y="496"/>
                  </a:lnTo>
                  <a:lnTo>
                    <a:pt x="204" y="489"/>
                  </a:lnTo>
                  <a:lnTo>
                    <a:pt x="203" y="481"/>
                  </a:lnTo>
                  <a:lnTo>
                    <a:pt x="203" y="481"/>
                  </a:lnTo>
                  <a:lnTo>
                    <a:pt x="204" y="470"/>
                  </a:lnTo>
                  <a:lnTo>
                    <a:pt x="208" y="459"/>
                  </a:lnTo>
                  <a:lnTo>
                    <a:pt x="212" y="450"/>
                  </a:lnTo>
                  <a:lnTo>
                    <a:pt x="219" y="442"/>
                  </a:lnTo>
                  <a:lnTo>
                    <a:pt x="227" y="436"/>
                  </a:lnTo>
                  <a:lnTo>
                    <a:pt x="237" y="431"/>
                  </a:lnTo>
                  <a:lnTo>
                    <a:pt x="247" y="428"/>
                  </a:lnTo>
                  <a:lnTo>
                    <a:pt x="259" y="427"/>
                  </a:lnTo>
                  <a:lnTo>
                    <a:pt x="259" y="427"/>
                  </a:lnTo>
                  <a:lnTo>
                    <a:pt x="269" y="428"/>
                  </a:lnTo>
                  <a:lnTo>
                    <a:pt x="279" y="431"/>
                  </a:lnTo>
                  <a:lnTo>
                    <a:pt x="288" y="436"/>
                  </a:lnTo>
                  <a:lnTo>
                    <a:pt x="296" y="442"/>
                  </a:lnTo>
                  <a:lnTo>
                    <a:pt x="303" y="450"/>
                  </a:lnTo>
                  <a:lnTo>
                    <a:pt x="308" y="459"/>
                  </a:lnTo>
                  <a:lnTo>
                    <a:pt x="311" y="470"/>
                  </a:lnTo>
                  <a:lnTo>
                    <a:pt x="313" y="481"/>
                  </a:lnTo>
                  <a:lnTo>
                    <a:pt x="313" y="481"/>
                  </a:lnTo>
                  <a:lnTo>
                    <a:pt x="313" y="489"/>
                  </a:lnTo>
                  <a:lnTo>
                    <a:pt x="310" y="496"/>
                  </a:lnTo>
                  <a:lnTo>
                    <a:pt x="308" y="503"/>
                  </a:lnTo>
                  <a:lnTo>
                    <a:pt x="305" y="510"/>
                  </a:lnTo>
                  <a:lnTo>
                    <a:pt x="300" y="516"/>
                  </a:lnTo>
                  <a:lnTo>
                    <a:pt x="294" y="521"/>
                  </a:lnTo>
                  <a:lnTo>
                    <a:pt x="288" y="526"/>
                  </a:lnTo>
                  <a:lnTo>
                    <a:pt x="283" y="530"/>
                  </a:lnTo>
                  <a:lnTo>
                    <a:pt x="311" y="6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D1C8013E-62C8-45A7-91CE-11FA975153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16201" y="2160588"/>
              <a:ext cx="204788" cy="606425"/>
            </a:xfrm>
            <a:custGeom>
              <a:avLst/>
              <a:gdLst>
                <a:gd name="T0" fmla="*/ 257 w 257"/>
                <a:gd name="T1" fmla="*/ 712 h 764"/>
                <a:gd name="T2" fmla="*/ 256 w 257"/>
                <a:gd name="T3" fmla="*/ 723 h 764"/>
                <a:gd name="T4" fmla="*/ 247 w 257"/>
                <a:gd name="T5" fmla="*/ 741 h 764"/>
                <a:gd name="T6" fmla="*/ 232 w 257"/>
                <a:gd name="T7" fmla="*/ 755 h 764"/>
                <a:gd name="T8" fmla="*/ 210 w 257"/>
                <a:gd name="T9" fmla="*/ 763 h 764"/>
                <a:gd name="T10" fmla="*/ 0 w 257"/>
                <a:gd name="T11" fmla="*/ 764 h 764"/>
                <a:gd name="T12" fmla="*/ 52 w 257"/>
                <a:gd name="T13" fmla="*/ 617 h 764"/>
                <a:gd name="T14" fmla="*/ 24 w 257"/>
                <a:gd name="T15" fmla="*/ 530 h 764"/>
                <a:gd name="T16" fmla="*/ 35 w 257"/>
                <a:gd name="T17" fmla="*/ 521 h 764"/>
                <a:gd name="T18" fmla="*/ 46 w 257"/>
                <a:gd name="T19" fmla="*/ 510 h 764"/>
                <a:gd name="T20" fmla="*/ 51 w 257"/>
                <a:gd name="T21" fmla="*/ 496 h 764"/>
                <a:gd name="T22" fmla="*/ 54 w 257"/>
                <a:gd name="T23" fmla="*/ 481 h 764"/>
                <a:gd name="T24" fmla="*/ 52 w 257"/>
                <a:gd name="T25" fmla="*/ 470 h 764"/>
                <a:gd name="T26" fmla="*/ 44 w 257"/>
                <a:gd name="T27" fmla="*/ 450 h 764"/>
                <a:gd name="T28" fmla="*/ 29 w 257"/>
                <a:gd name="T29" fmla="*/ 436 h 764"/>
                <a:gd name="T30" fmla="*/ 10 w 257"/>
                <a:gd name="T31" fmla="*/ 427 h 764"/>
                <a:gd name="T32" fmla="*/ 0 w 257"/>
                <a:gd name="T33" fmla="*/ 279 h 764"/>
                <a:gd name="T34" fmla="*/ 135 w 257"/>
                <a:gd name="T35" fmla="*/ 161 h 764"/>
                <a:gd name="T36" fmla="*/ 134 w 257"/>
                <a:gd name="T37" fmla="*/ 151 h 764"/>
                <a:gd name="T38" fmla="*/ 131 w 257"/>
                <a:gd name="T39" fmla="*/ 131 h 764"/>
                <a:gd name="T40" fmla="*/ 123 w 257"/>
                <a:gd name="T41" fmla="*/ 113 h 764"/>
                <a:gd name="T42" fmla="*/ 112 w 257"/>
                <a:gd name="T43" fmla="*/ 97 h 764"/>
                <a:gd name="T44" fmla="*/ 98 w 257"/>
                <a:gd name="T45" fmla="*/ 83 h 764"/>
                <a:gd name="T46" fmla="*/ 82 w 257"/>
                <a:gd name="T47" fmla="*/ 71 h 764"/>
                <a:gd name="T48" fmla="*/ 64 w 257"/>
                <a:gd name="T49" fmla="*/ 65 h 764"/>
                <a:gd name="T50" fmla="*/ 43 w 257"/>
                <a:gd name="T51" fmla="*/ 60 h 764"/>
                <a:gd name="T52" fmla="*/ 0 w 257"/>
                <a:gd name="T53" fmla="*/ 60 h 764"/>
                <a:gd name="T54" fmla="*/ 33 w 257"/>
                <a:gd name="T55" fmla="*/ 0 h 764"/>
                <a:gd name="T56" fmla="*/ 50 w 257"/>
                <a:gd name="T57" fmla="*/ 1 h 764"/>
                <a:gd name="T58" fmla="*/ 81 w 257"/>
                <a:gd name="T59" fmla="*/ 8 h 764"/>
                <a:gd name="T60" fmla="*/ 110 w 257"/>
                <a:gd name="T61" fmla="*/ 20 h 764"/>
                <a:gd name="T62" fmla="*/ 135 w 257"/>
                <a:gd name="T63" fmla="*/ 37 h 764"/>
                <a:gd name="T64" fmla="*/ 157 w 257"/>
                <a:gd name="T65" fmla="*/ 59 h 764"/>
                <a:gd name="T66" fmla="*/ 174 w 257"/>
                <a:gd name="T67" fmla="*/ 85 h 764"/>
                <a:gd name="T68" fmla="*/ 187 w 257"/>
                <a:gd name="T69" fmla="*/ 114 h 764"/>
                <a:gd name="T70" fmla="*/ 193 w 257"/>
                <a:gd name="T71" fmla="*/ 145 h 764"/>
                <a:gd name="T72" fmla="*/ 194 w 257"/>
                <a:gd name="T73" fmla="*/ 279 h 764"/>
                <a:gd name="T74" fmla="*/ 199 w 257"/>
                <a:gd name="T75" fmla="*/ 279 h 764"/>
                <a:gd name="T76" fmla="*/ 222 w 257"/>
                <a:gd name="T77" fmla="*/ 283 h 764"/>
                <a:gd name="T78" fmla="*/ 240 w 257"/>
                <a:gd name="T79" fmla="*/ 295 h 764"/>
                <a:gd name="T80" fmla="*/ 253 w 257"/>
                <a:gd name="T81" fmla="*/ 311 h 764"/>
                <a:gd name="T82" fmla="*/ 257 w 257"/>
                <a:gd name="T83" fmla="*/ 332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7" h="764">
                  <a:moveTo>
                    <a:pt x="257" y="332"/>
                  </a:moveTo>
                  <a:lnTo>
                    <a:pt x="257" y="712"/>
                  </a:lnTo>
                  <a:lnTo>
                    <a:pt x="257" y="712"/>
                  </a:lnTo>
                  <a:lnTo>
                    <a:pt x="256" y="723"/>
                  </a:lnTo>
                  <a:lnTo>
                    <a:pt x="253" y="732"/>
                  </a:lnTo>
                  <a:lnTo>
                    <a:pt x="247" y="741"/>
                  </a:lnTo>
                  <a:lnTo>
                    <a:pt x="240" y="749"/>
                  </a:lnTo>
                  <a:lnTo>
                    <a:pt x="232" y="755"/>
                  </a:lnTo>
                  <a:lnTo>
                    <a:pt x="222" y="760"/>
                  </a:lnTo>
                  <a:lnTo>
                    <a:pt x="210" y="763"/>
                  </a:lnTo>
                  <a:lnTo>
                    <a:pt x="199" y="764"/>
                  </a:lnTo>
                  <a:lnTo>
                    <a:pt x="0" y="764"/>
                  </a:lnTo>
                  <a:lnTo>
                    <a:pt x="0" y="617"/>
                  </a:lnTo>
                  <a:lnTo>
                    <a:pt x="52" y="617"/>
                  </a:lnTo>
                  <a:lnTo>
                    <a:pt x="24" y="530"/>
                  </a:lnTo>
                  <a:lnTo>
                    <a:pt x="24" y="530"/>
                  </a:lnTo>
                  <a:lnTo>
                    <a:pt x="29" y="526"/>
                  </a:lnTo>
                  <a:lnTo>
                    <a:pt x="35" y="521"/>
                  </a:lnTo>
                  <a:lnTo>
                    <a:pt x="41" y="516"/>
                  </a:lnTo>
                  <a:lnTo>
                    <a:pt x="46" y="510"/>
                  </a:lnTo>
                  <a:lnTo>
                    <a:pt x="49" y="503"/>
                  </a:lnTo>
                  <a:lnTo>
                    <a:pt x="51" y="496"/>
                  </a:lnTo>
                  <a:lnTo>
                    <a:pt x="54" y="489"/>
                  </a:lnTo>
                  <a:lnTo>
                    <a:pt x="54" y="481"/>
                  </a:lnTo>
                  <a:lnTo>
                    <a:pt x="54" y="481"/>
                  </a:lnTo>
                  <a:lnTo>
                    <a:pt x="52" y="470"/>
                  </a:lnTo>
                  <a:lnTo>
                    <a:pt x="49" y="459"/>
                  </a:lnTo>
                  <a:lnTo>
                    <a:pt x="44" y="450"/>
                  </a:lnTo>
                  <a:lnTo>
                    <a:pt x="37" y="442"/>
                  </a:lnTo>
                  <a:lnTo>
                    <a:pt x="29" y="436"/>
                  </a:lnTo>
                  <a:lnTo>
                    <a:pt x="20" y="431"/>
                  </a:lnTo>
                  <a:lnTo>
                    <a:pt x="10" y="427"/>
                  </a:lnTo>
                  <a:lnTo>
                    <a:pt x="0" y="427"/>
                  </a:lnTo>
                  <a:lnTo>
                    <a:pt x="0" y="279"/>
                  </a:lnTo>
                  <a:lnTo>
                    <a:pt x="135" y="279"/>
                  </a:lnTo>
                  <a:lnTo>
                    <a:pt x="135" y="161"/>
                  </a:lnTo>
                  <a:lnTo>
                    <a:pt x="135" y="161"/>
                  </a:lnTo>
                  <a:lnTo>
                    <a:pt x="134" y="151"/>
                  </a:lnTo>
                  <a:lnTo>
                    <a:pt x="133" y="141"/>
                  </a:lnTo>
                  <a:lnTo>
                    <a:pt x="131" y="131"/>
                  </a:lnTo>
                  <a:lnTo>
                    <a:pt x="127" y="122"/>
                  </a:lnTo>
                  <a:lnTo>
                    <a:pt x="123" y="113"/>
                  </a:lnTo>
                  <a:lnTo>
                    <a:pt x="118" y="105"/>
                  </a:lnTo>
                  <a:lnTo>
                    <a:pt x="112" y="97"/>
                  </a:lnTo>
                  <a:lnTo>
                    <a:pt x="105" y="90"/>
                  </a:lnTo>
                  <a:lnTo>
                    <a:pt x="98" y="83"/>
                  </a:lnTo>
                  <a:lnTo>
                    <a:pt x="90" y="77"/>
                  </a:lnTo>
                  <a:lnTo>
                    <a:pt x="82" y="71"/>
                  </a:lnTo>
                  <a:lnTo>
                    <a:pt x="73" y="68"/>
                  </a:lnTo>
                  <a:lnTo>
                    <a:pt x="64" y="65"/>
                  </a:lnTo>
                  <a:lnTo>
                    <a:pt x="54" y="62"/>
                  </a:lnTo>
                  <a:lnTo>
                    <a:pt x="43" y="60"/>
                  </a:lnTo>
                  <a:lnTo>
                    <a:pt x="33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50" y="1"/>
                  </a:lnTo>
                  <a:lnTo>
                    <a:pt x="66" y="4"/>
                  </a:lnTo>
                  <a:lnTo>
                    <a:pt x="81" y="8"/>
                  </a:lnTo>
                  <a:lnTo>
                    <a:pt x="96" y="13"/>
                  </a:lnTo>
                  <a:lnTo>
                    <a:pt x="110" y="20"/>
                  </a:lnTo>
                  <a:lnTo>
                    <a:pt x="124" y="28"/>
                  </a:lnTo>
                  <a:lnTo>
                    <a:pt x="135" y="37"/>
                  </a:lnTo>
                  <a:lnTo>
                    <a:pt x="147" y="47"/>
                  </a:lnTo>
                  <a:lnTo>
                    <a:pt x="157" y="59"/>
                  </a:lnTo>
                  <a:lnTo>
                    <a:pt x="166" y="71"/>
                  </a:lnTo>
                  <a:lnTo>
                    <a:pt x="174" y="85"/>
                  </a:lnTo>
                  <a:lnTo>
                    <a:pt x="181" y="99"/>
                  </a:lnTo>
                  <a:lnTo>
                    <a:pt x="187" y="114"/>
                  </a:lnTo>
                  <a:lnTo>
                    <a:pt x="191" y="129"/>
                  </a:lnTo>
                  <a:lnTo>
                    <a:pt x="193" y="145"/>
                  </a:lnTo>
                  <a:lnTo>
                    <a:pt x="194" y="161"/>
                  </a:lnTo>
                  <a:lnTo>
                    <a:pt x="194" y="279"/>
                  </a:lnTo>
                  <a:lnTo>
                    <a:pt x="199" y="279"/>
                  </a:lnTo>
                  <a:lnTo>
                    <a:pt x="199" y="279"/>
                  </a:lnTo>
                  <a:lnTo>
                    <a:pt x="210" y="280"/>
                  </a:lnTo>
                  <a:lnTo>
                    <a:pt x="222" y="283"/>
                  </a:lnTo>
                  <a:lnTo>
                    <a:pt x="232" y="288"/>
                  </a:lnTo>
                  <a:lnTo>
                    <a:pt x="240" y="295"/>
                  </a:lnTo>
                  <a:lnTo>
                    <a:pt x="247" y="302"/>
                  </a:lnTo>
                  <a:lnTo>
                    <a:pt x="253" y="311"/>
                  </a:lnTo>
                  <a:lnTo>
                    <a:pt x="256" y="321"/>
                  </a:lnTo>
                  <a:lnTo>
                    <a:pt x="257" y="332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F820380-0F4E-4238-8C02-D0AFACE8F3A6}"/>
              </a:ext>
            </a:extLst>
          </p:cNvPr>
          <p:cNvGrpSpPr/>
          <p:nvPr userDrawn="1"/>
        </p:nvGrpSpPr>
        <p:grpSpPr>
          <a:xfrm>
            <a:off x="7102476" y="2967038"/>
            <a:ext cx="806450" cy="806450"/>
            <a:chOff x="7102476" y="2967038"/>
            <a:chExt cx="806450" cy="806450"/>
          </a:xfrm>
        </p:grpSpPr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9585B0EE-B977-4A2D-A2B9-834E835B89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02476" y="2967038"/>
              <a:ext cx="806450" cy="806450"/>
            </a:xfrm>
            <a:custGeom>
              <a:avLst/>
              <a:gdLst>
                <a:gd name="T0" fmla="*/ 1016 w 1016"/>
                <a:gd name="T1" fmla="*/ 534 h 1016"/>
                <a:gd name="T2" fmla="*/ 1006 w 1016"/>
                <a:gd name="T3" fmla="*/ 611 h 1016"/>
                <a:gd name="T4" fmla="*/ 986 w 1016"/>
                <a:gd name="T5" fmla="*/ 684 h 1016"/>
                <a:gd name="T6" fmla="*/ 955 w 1016"/>
                <a:gd name="T7" fmla="*/ 751 h 1016"/>
                <a:gd name="T8" fmla="*/ 916 w 1016"/>
                <a:gd name="T9" fmla="*/ 813 h 1016"/>
                <a:gd name="T10" fmla="*/ 868 w 1016"/>
                <a:gd name="T11" fmla="*/ 868 h 1016"/>
                <a:gd name="T12" fmla="*/ 813 w 1016"/>
                <a:gd name="T13" fmla="*/ 916 h 1016"/>
                <a:gd name="T14" fmla="*/ 751 w 1016"/>
                <a:gd name="T15" fmla="*/ 955 h 1016"/>
                <a:gd name="T16" fmla="*/ 684 w 1016"/>
                <a:gd name="T17" fmla="*/ 987 h 1016"/>
                <a:gd name="T18" fmla="*/ 611 w 1016"/>
                <a:gd name="T19" fmla="*/ 1006 h 1016"/>
                <a:gd name="T20" fmla="*/ 535 w 1016"/>
                <a:gd name="T21" fmla="*/ 1016 h 1016"/>
                <a:gd name="T22" fmla="*/ 482 w 1016"/>
                <a:gd name="T23" fmla="*/ 1016 h 1016"/>
                <a:gd name="T24" fmla="*/ 407 w 1016"/>
                <a:gd name="T25" fmla="*/ 1006 h 1016"/>
                <a:gd name="T26" fmla="*/ 334 w 1016"/>
                <a:gd name="T27" fmla="*/ 987 h 1016"/>
                <a:gd name="T28" fmla="*/ 266 w 1016"/>
                <a:gd name="T29" fmla="*/ 955 h 1016"/>
                <a:gd name="T30" fmla="*/ 205 w 1016"/>
                <a:gd name="T31" fmla="*/ 916 h 1016"/>
                <a:gd name="T32" fmla="*/ 150 w 1016"/>
                <a:gd name="T33" fmla="*/ 868 h 1016"/>
                <a:gd name="T34" fmla="*/ 102 w 1016"/>
                <a:gd name="T35" fmla="*/ 813 h 1016"/>
                <a:gd name="T36" fmla="*/ 62 w 1016"/>
                <a:gd name="T37" fmla="*/ 751 h 1016"/>
                <a:gd name="T38" fmla="*/ 31 w 1016"/>
                <a:gd name="T39" fmla="*/ 684 h 1016"/>
                <a:gd name="T40" fmla="*/ 11 w 1016"/>
                <a:gd name="T41" fmla="*/ 611 h 1016"/>
                <a:gd name="T42" fmla="*/ 2 w 1016"/>
                <a:gd name="T43" fmla="*/ 534 h 1016"/>
                <a:gd name="T44" fmla="*/ 2 w 1016"/>
                <a:gd name="T45" fmla="*/ 482 h 1016"/>
                <a:gd name="T46" fmla="*/ 11 w 1016"/>
                <a:gd name="T47" fmla="*/ 407 h 1016"/>
                <a:gd name="T48" fmla="*/ 31 w 1016"/>
                <a:gd name="T49" fmla="*/ 334 h 1016"/>
                <a:gd name="T50" fmla="*/ 62 w 1016"/>
                <a:gd name="T51" fmla="*/ 266 h 1016"/>
                <a:gd name="T52" fmla="*/ 102 w 1016"/>
                <a:gd name="T53" fmla="*/ 204 h 1016"/>
                <a:gd name="T54" fmla="*/ 150 w 1016"/>
                <a:gd name="T55" fmla="*/ 149 h 1016"/>
                <a:gd name="T56" fmla="*/ 205 w 1016"/>
                <a:gd name="T57" fmla="*/ 102 h 1016"/>
                <a:gd name="T58" fmla="*/ 266 w 1016"/>
                <a:gd name="T59" fmla="*/ 61 h 1016"/>
                <a:gd name="T60" fmla="*/ 334 w 1016"/>
                <a:gd name="T61" fmla="*/ 31 h 1016"/>
                <a:gd name="T62" fmla="*/ 407 w 1016"/>
                <a:gd name="T63" fmla="*/ 11 h 1016"/>
                <a:gd name="T64" fmla="*/ 482 w 1016"/>
                <a:gd name="T65" fmla="*/ 1 h 1016"/>
                <a:gd name="T66" fmla="*/ 535 w 1016"/>
                <a:gd name="T67" fmla="*/ 1 h 1016"/>
                <a:gd name="T68" fmla="*/ 611 w 1016"/>
                <a:gd name="T69" fmla="*/ 11 h 1016"/>
                <a:gd name="T70" fmla="*/ 684 w 1016"/>
                <a:gd name="T71" fmla="*/ 31 h 1016"/>
                <a:gd name="T72" fmla="*/ 751 w 1016"/>
                <a:gd name="T73" fmla="*/ 61 h 1016"/>
                <a:gd name="T74" fmla="*/ 813 w 1016"/>
                <a:gd name="T75" fmla="*/ 102 h 1016"/>
                <a:gd name="T76" fmla="*/ 868 w 1016"/>
                <a:gd name="T77" fmla="*/ 149 h 1016"/>
                <a:gd name="T78" fmla="*/ 916 w 1016"/>
                <a:gd name="T79" fmla="*/ 204 h 1016"/>
                <a:gd name="T80" fmla="*/ 955 w 1016"/>
                <a:gd name="T81" fmla="*/ 266 h 1016"/>
                <a:gd name="T82" fmla="*/ 986 w 1016"/>
                <a:gd name="T83" fmla="*/ 334 h 1016"/>
                <a:gd name="T84" fmla="*/ 1006 w 1016"/>
                <a:gd name="T85" fmla="*/ 407 h 1016"/>
                <a:gd name="T86" fmla="*/ 1016 w 1016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6">
                  <a:moveTo>
                    <a:pt x="1016" y="509"/>
                  </a:moveTo>
                  <a:lnTo>
                    <a:pt x="1016" y="509"/>
                  </a:lnTo>
                  <a:lnTo>
                    <a:pt x="1016" y="534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6" y="611"/>
                  </a:lnTo>
                  <a:lnTo>
                    <a:pt x="1001" y="636"/>
                  </a:lnTo>
                  <a:lnTo>
                    <a:pt x="995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4" y="772"/>
                  </a:lnTo>
                  <a:lnTo>
                    <a:pt x="930" y="793"/>
                  </a:lnTo>
                  <a:lnTo>
                    <a:pt x="916" y="813"/>
                  </a:lnTo>
                  <a:lnTo>
                    <a:pt x="901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1" y="885"/>
                  </a:lnTo>
                  <a:lnTo>
                    <a:pt x="832" y="900"/>
                  </a:lnTo>
                  <a:lnTo>
                    <a:pt x="813" y="916"/>
                  </a:lnTo>
                  <a:lnTo>
                    <a:pt x="793" y="930"/>
                  </a:lnTo>
                  <a:lnTo>
                    <a:pt x="772" y="943"/>
                  </a:lnTo>
                  <a:lnTo>
                    <a:pt x="751" y="955"/>
                  </a:lnTo>
                  <a:lnTo>
                    <a:pt x="729" y="967"/>
                  </a:lnTo>
                  <a:lnTo>
                    <a:pt x="707" y="977"/>
                  </a:lnTo>
                  <a:lnTo>
                    <a:pt x="684" y="987"/>
                  </a:lnTo>
                  <a:lnTo>
                    <a:pt x="660" y="993"/>
                  </a:lnTo>
                  <a:lnTo>
                    <a:pt x="636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1" y="1014"/>
                  </a:lnTo>
                  <a:lnTo>
                    <a:pt x="535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7" y="1006"/>
                  </a:lnTo>
                  <a:lnTo>
                    <a:pt x="381" y="1000"/>
                  </a:lnTo>
                  <a:lnTo>
                    <a:pt x="358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5" y="930"/>
                  </a:lnTo>
                  <a:lnTo>
                    <a:pt x="205" y="916"/>
                  </a:lnTo>
                  <a:lnTo>
                    <a:pt x="186" y="900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3" y="851"/>
                  </a:lnTo>
                  <a:lnTo>
                    <a:pt x="117" y="832"/>
                  </a:lnTo>
                  <a:lnTo>
                    <a:pt x="102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1" y="611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2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2" y="204"/>
                  </a:lnTo>
                  <a:lnTo>
                    <a:pt x="117" y="186"/>
                  </a:lnTo>
                  <a:lnTo>
                    <a:pt x="133" y="167"/>
                  </a:lnTo>
                  <a:lnTo>
                    <a:pt x="150" y="149"/>
                  </a:lnTo>
                  <a:lnTo>
                    <a:pt x="167" y="133"/>
                  </a:lnTo>
                  <a:lnTo>
                    <a:pt x="186" y="117"/>
                  </a:lnTo>
                  <a:lnTo>
                    <a:pt x="205" y="102"/>
                  </a:lnTo>
                  <a:lnTo>
                    <a:pt x="225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7" y="11"/>
                  </a:lnTo>
                  <a:lnTo>
                    <a:pt x="432" y="6"/>
                  </a:lnTo>
                  <a:lnTo>
                    <a:pt x="457" y="3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1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3" y="102"/>
                  </a:lnTo>
                  <a:lnTo>
                    <a:pt x="832" y="117"/>
                  </a:lnTo>
                  <a:lnTo>
                    <a:pt x="851" y="133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1" y="186"/>
                  </a:lnTo>
                  <a:lnTo>
                    <a:pt x="916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5" y="357"/>
                  </a:lnTo>
                  <a:lnTo>
                    <a:pt x="1001" y="381"/>
                  </a:lnTo>
                  <a:lnTo>
                    <a:pt x="1006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6" y="509"/>
                  </a:lnTo>
                  <a:lnTo>
                    <a:pt x="1016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608C375E-D925-4A97-8CAF-775C107C39D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72351" y="3119438"/>
              <a:ext cx="266700" cy="485775"/>
            </a:xfrm>
            <a:custGeom>
              <a:avLst/>
              <a:gdLst>
                <a:gd name="T0" fmla="*/ 44 w 335"/>
                <a:gd name="T1" fmla="*/ 613 h 613"/>
                <a:gd name="T2" fmla="*/ 36 w 335"/>
                <a:gd name="T3" fmla="*/ 612 h 613"/>
                <a:gd name="T4" fmla="*/ 20 w 335"/>
                <a:gd name="T5" fmla="*/ 605 h 613"/>
                <a:gd name="T6" fmla="*/ 8 w 335"/>
                <a:gd name="T7" fmla="*/ 593 h 613"/>
                <a:gd name="T8" fmla="*/ 1 w 335"/>
                <a:gd name="T9" fmla="*/ 577 h 613"/>
                <a:gd name="T10" fmla="*/ 0 w 335"/>
                <a:gd name="T11" fmla="*/ 44 h 613"/>
                <a:gd name="T12" fmla="*/ 1 w 335"/>
                <a:gd name="T13" fmla="*/ 35 h 613"/>
                <a:gd name="T14" fmla="*/ 8 w 335"/>
                <a:gd name="T15" fmla="*/ 20 h 613"/>
                <a:gd name="T16" fmla="*/ 20 w 335"/>
                <a:gd name="T17" fmla="*/ 7 h 613"/>
                <a:gd name="T18" fmla="*/ 36 w 335"/>
                <a:gd name="T19" fmla="*/ 2 h 613"/>
                <a:gd name="T20" fmla="*/ 291 w 335"/>
                <a:gd name="T21" fmla="*/ 0 h 613"/>
                <a:gd name="T22" fmla="*/ 300 w 335"/>
                <a:gd name="T23" fmla="*/ 2 h 613"/>
                <a:gd name="T24" fmla="*/ 316 w 335"/>
                <a:gd name="T25" fmla="*/ 7 h 613"/>
                <a:gd name="T26" fmla="*/ 328 w 335"/>
                <a:gd name="T27" fmla="*/ 20 h 613"/>
                <a:gd name="T28" fmla="*/ 335 w 335"/>
                <a:gd name="T29" fmla="*/ 35 h 613"/>
                <a:gd name="T30" fmla="*/ 335 w 335"/>
                <a:gd name="T31" fmla="*/ 568 h 613"/>
                <a:gd name="T32" fmla="*/ 335 w 335"/>
                <a:gd name="T33" fmla="*/ 577 h 613"/>
                <a:gd name="T34" fmla="*/ 328 w 335"/>
                <a:gd name="T35" fmla="*/ 593 h 613"/>
                <a:gd name="T36" fmla="*/ 316 w 335"/>
                <a:gd name="T37" fmla="*/ 605 h 613"/>
                <a:gd name="T38" fmla="*/ 300 w 335"/>
                <a:gd name="T39" fmla="*/ 612 h 613"/>
                <a:gd name="T40" fmla="*/ 291 w 335"/>
                <a:gd name="T41" fmla="*/ 613 h 613"/>
                <a:gd name="T42" fmla="*/ 44 w 335"/>
                <a:gd name="T43" fmla="*/ 14 h 613"/>
                <a:gd name="T44" fmla="*/ 32 w 335"/>
                <a:gd name="T45" fmla="*/ 17 h 613"/>
                <a:gd name="T46" fmla="*/ 23 w 335"/>
                <a:gd name="T47" fmla="*/ 22 h 613"/>
                <a:gd name="T48" fmla="*/ 16 w 335"/>
                <a:gd name="T49" fmla="*/ 33 h 613"/>
                <a:gd name="T50" fmla="*/ 14 w 335"/>
                <a:gd name="T51" fmla="*/ 44 h 613"/>
                <a:gd name="T52" fmla="*/ 14 w 335"/>
                <a:gd name="T53" fmla="*/ 568 h 613"/>
                <a:gd name="T54" fmla="*/ 16 w 335"/>
                <a:gd name="T55" fmla="*/ 580 h 613"/>
                <a:gd name="T56" fmla="*/ 23 w 335"/>
                <a:gd name="T57" fmla="*/ 590 h 613"/>
                <a:gd name="T58" fmla="*/ 32 w 335"/>
                <a:gd name="T59" fmla="*/ 597 h 613"/>
                <a:gd name="T60" fmla="*/ 44 w 335"/>
                <a:gd name="T61" fmla="*/ 599 h 613"/>
                <a:gd name="T62" fmla="*/ 291 w 335"/>
                <a:gd name="T63" fmla="*/ 599 h 613"/>
                <a:gd name="T64" fmla="*/ 303 w 335"/>
                <a:gd name="T65" fmla="*/ 597 h 613"/>
                <a:gd name="T66" fmla="*/ 313 w 335"/>
                <a:gd name="T67" fmla="*/ 590 h 613"/>
                <a:gd name="T68" fmla="*/ 319 w 335"/>
                <a:gd name="T69" fmla="*/ 580 h 613"/>
                <a:gd name="T70" fmla="*/ 321 w 335"/>
                <a:gd name="T71" fmla="*/ 568 h 613"/>
                <a:gd name="T72" fmla="*/ 321 w 335"/>
                <a:gd name="T73" fmla="*/ 44 h 613"/>
                <a:gd name="T74" fmla="*/ 319 w 335"/>
                <a:gd name="T75" fmla="*/ 33 h 613"/>
                <a:gd name="T76" fmla="*/ 313 w 335"/>
                <a:gd name="T77" fmla="*/ 22 h 613"/>
                <a:gd name="T78" fmla="*/ 303 w 335"/>
                <a:gd name="T79" fmla="*/ 17 h 613"/>
                <a:gd name="T80" fmla="*/ 291 w 335"/>
                <a:gd name="T81" fmla="*/ 14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5" h="613">
                  <a:moveTo>
                    <a:pt x="291" y="613"/>
                  </a:moveTo>
                  <a:lnTo>
                    <a:pt x="44" y="613"/>
                  </a:lnTo>
                  <a:lnTo>
                    <a:pt x="44" y="613"/>
                  </a:lnTo>
                  <a:lnTo>
                    <a:pt x="36" y="612"/>
                  </a:lnTo>
                  <a:lnTo>
                    <a:pt x="28" y="609"/>
                  </a:lnTo>
                  <a:lnTo>
                    <a:pt x="20" y="605"/>
                  </a:lnTo>
                  <a:lnTo>
                    <a:pt x="13" y="599"/>
                  </a:lnTo>
                  <a:lnTo>
                    <a:pt x="8" y="593"/>
                  </a:lnTo>
                  <a:lnTo>
                    <a:pt x="3" y="585"/>
                  </a:lnTo>
                  <a:lnTo>
                    <a:pt x="1" y="577"/>
                  </a:lnTo>
                  <a:lnTo>
                    <a:pt x="0" y="568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8" y="20"/>
                  </a:lnTo>
                  <a:lnTo>
                    <a:pt x="13" y="13"/>
                  </a:lnTo>
                  <a:lnTo>
                    <a:pt x="20" y="7"/>
                  </a:lnTo>
                  <a:lnTo>
                    <a:pt x="28" y="4"/>
                  </a:lnTo>
                  <a:lnTo>
                    <a:pt x="36" y="2"/>
                  </a:lnTo>
                  <a:lnTo>
                    <a:pt x="44" y="0"/>
                  </a:lnTo>
                  <a:lnTo>
                    <a:pt x="291" y="0"/>
                  </a:lnTo>
                  <a:lnTo>
                    <a:pt x="291" y="0"/>
                  </a:lnTo>
                  <a:lnTo>
                    <a:pt x="300" y="2"/>
                  </a:lnTo>
                  <a:lnTo>
                    <a:pt x="308" y="4"/>
                  </a:lnTo>
                  <a:lnTo>
                    <a:pt x="316" y="7"/>
                  </a:lnTo>
                  <a:lnTo>
                    <a:pt x="322" y="13"/>
                  </a:lnTo>
                  <a:lnTo>
                    <a:pt x="328" y="20"/>
                  </a:lnTo>
                  <a:lnTo>
                    <a:pt x="331" y="27"/>
                  </a:lnTo>
                  <a:lnTo>
                    <a:pt x="335" y="35"/>
                  </a:lnTo>
                  <a:lnTo>
                    <a:pt x="335" y="44"/>
                  </a:lnTo>
                  <a:lnTo>
                    <a:pt x="335" y="568"/>
                  </a:lnTo>
                  <a:lnTo>
                    <a:pt x="335" y="568"/>
                  </a:lnTo>
                  <a:lnTo>
                    <a:pt x="335" y="577"/>
                  </a:lnTo>
                  <a:lnTo>
                    <a:pt x="331" y="585"/>
                  </a:lnTo>
                  <a:lnTo>
                    <a:pt x="328" y="593"/>
                  </a:lnTo>
                  <a:lnTo>
                    <a:pt x="322" y="599"/>
                  </a:lnTo>
                  <a:lnTo>
                    <a:pt x="316" y="605"/>
                  </a:lnTo>
                  <a:lnTo>
                    <a:pt x="308" y="609"/>
                  </a:lnTo>
                  <a:lnTo>
                    <a:pt x="300" y="612"/>
                  </a:lnTo>
                  <a:lnTo>
                    <a:pt x="291" y="613"/>
                  </a:lnTo>
                  <a:lnTo>
                    <a:pt x="291" y="613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8" y="14"/>
                  </a:lnTo>
                  <a:lnTo>
                    <a:pt x="32" y="17"/>
                  </a:lnTo>
                  <a:lnTo>
                    <a:pt x="28" y="19"/>
                  </a:lnTo>
                  <a:lnTo>
                    <a:pt x="23" y="22"/>
                  </a:lnTo>
                  <a:lnTo>
                    <a:pt x="20" y="27"/>
                  </a:lnTo>
                  <a:lnTo>
                    <a:pt x="16" y="33"/>
                  </a:lnTo>
                  <a:lnTo>
                    <a:pt x="15" y="38"/>
                  </a:lnTo>
                  <a:lnTo>
                    <a:pt x="14" y="44"/>
                  </a:lnTo>
                  <a:lnTo>
                    <a:pt x="14" y="568"/>
                  </a:lnTo>
                  <a:lnTo>
                    <a:pt x="14" y="568"/>
                  </a:lnTo>
                  <a:lnTo>
                    <a:pt x="15" y="575"/>
                  </a:lnTo>
                  <a:lnTo>
                    <a:pt x="16" y="580"/>
                  </a:lnTo>
                  <a:lnTo>
                    <a:pt x="20" y="585"/>
                  </a:lnTo>
                  <a:lnTo>
                    <a:pt x="23" y="590"/>
                  </a:lnTo>
                  <a:lnTo>
                    <a:pt x="28" y="593"/>
                  </a:lnTo>
                  <a:lnTo>
                    <a:pt x="32" y="597"/>
                  </a:lnTo>
                  <a:lnTo>
                    <a:pt x="38" y="598"/>
                  </a:lnTo>
                  <a:lnTo>
                    <a:pt x="44" y="599"/>
                  </a:lnTo>
                  <a:lnTo>
                    <a:pt x="291" y="599"/>
                  </a:lnTo>
                  <a:lnTo>
                    <a:pt x="291" y="599"/>
                  </a:lnTo>
                  <a:lnTo>
                    <a:pt x="298" y="598"/>
                  </a:lnTo>
                  <a:lnTo>
                    <a:pt x="303" y="597"/>
                  </a:lnTo>
                  <a:lnTo>
                    <a:pt x="308" y="593"/>
                  </a:lnTo>
                  <a:lnTo>
                    <a:pt x="313" y="590"/>
                  </a:lnTo>
                  <a:lnTo>
                    <a:pt x="316" y="585"/>
                  </a:lnTo>
                  <a:lnTo>
                    <a:pt x="319" y="580"/>
                  </a:lnTo>
                  <a:lnTo>
                    <a:pt x="321" y="575"/>
                  </a:lnTo>
                  <a:lnTo>
                    <a:pt x="321" y="568"/>
                  </a:lnTo>
                  <a:lnTo>
                    <a:pt x="321" y="44"/>
                  </a:lnTo>
                  <a:lnTo>
                    <a:pt x="321" y="44"/>
                  </a:lnTo>
                  <a:lnTo>
                    <a:pt x="321" y="38"/>
                  </a:lnTo>
                  <a:lnTo>
                    <a:pt x="319" y="33"/>
                  </a:lnTo>
                  <a:lnTo>
                    <a:pt x="316" y="27"/>
                  </a:lnTo>
                  <a:lnTo>
                    <a:pt x="313" y="22"/>
                  </a:lnTo>
                  <a:lnTo>
                    <a:pt x="308" y="19"/>
                  </a:lnTo>
                  <a:lnTo>
                    <a:pt x="303" y="17"/>
                  </a:lnTo>
                  <a:lnTo>
                    <a:pt x="298" y="14"/>
                  </a:lnTo>
                  <a:lnTo>
                    <a:pt x="291" y="14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44F4E666-420D-4642-87EA-A6E7AD3539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81888" y="3538538"/>
              <a:ext cx="47625" cy="49213"/>
            </a:xfrm>
            <a:custGeom>
              <a:avLst/>
              <a:gdLst>
                <a:gd name="T0" fmla="*/ 30 w 61"/>
                <a:gd name="T1" fmla="*/ 62 h 62"/>
                <a:gd name="T2" fmla="*/ 18 w 61"/>
                <a:gd name="T3" fmla="*/ 60 h 62"/>
                <a:gd name="T4" fmla="*/ 8 w 61"/>
                <a:gd name="T5" fmla="*/ 53 h 62"/>
                <a:gd name="T6" fmla="*/ 2 w 61"/>
                <a:gd name="T7" fmla="*/ 42 h 62"/>
                <a:gd name="T8" fmla="*/ 0 w 61"/>
                <a:gd name="T9" fmla="*/ 31 h 62"/>
                <a:gd name="T10" fmla="*/ 0 w 61"/>
                <a:gd name="T11" fmla="*/ 25 h 62"/>
                <a:gd name="T12" fmla="*/ 4 w 61"/>
                <a:gd name="T13" fmla="*/ 13 h 62"/>
                <a:gd name="T14" fmla="*/ 13 w 61"/>
                <a:gd name="T15" fmla="*/ 5 h 62"/>
                <a:gd name="T16" fmla="*/ 24 w 61"/>
                <a:gd name="T17" fmla="*/ 1 h 62"/>
                <a:gd name="T18" fmla="*/ 30 w 61"/>
                <a:gd name="T19" fmla="*/ 0 h 62"/>
                <a:gd name="T20" fmla="*/ 42 w 61"/>
                <a:gd name="T21" fmla="*/ 3 h 62"/>
                <a:gd name="T22" fmla="*/ 52 w 61"/>
                <a:gd name="T23" fmla="*/ 9 h 62"/>
                <a:gd name="T24" fmla="*/ 59 w 61"/>
                <a:gd name="T25" fmla="*/ 19 h 62"/>
                <a:gd name="T26" fmla="*/ 61 w 61"/>
                <a:gd name="T27" fmla="*/ 31 h 62"/>
                <a:gd name="T28" fmla="*/ 60 w 61"/>
                <a:gd name="T29" fmla="*/ 37 h 62"/>
                <a:gd name="T30" fmla="*/ 55 w 61"/>
                <a:gd name="T31" fmla="*/ 48 h 62"/>
                <a:gd name="T32" fmla="*/ 47 w 61"/>
                <a:gd name="T33" fmla="*/ 56 h 62"/>
                <a:gd name="T34" fmla="*/ 37 w 61"/>
                <a:gd name="T35" fmla="*/ 61 h 62"/>
                <a:gd name="T36" fmla="*/ 30 w 61"/>
                <a:gd name="T37" fmla="*/ 62 h 62"/>
                <a:gd name="T38" fmla="*/ 30 w 61"/>
                <a:gd name="T39" fmla="*/ 13 h 62"/>
                <a:gd name="T40" fmla="*/ 24 w 61"/>
                <a:gd name="T41" fmla="*/ 16 h 62"/>
                <a:gd name="T42" fmla="*/ 15 w 61"/>
                <a:gd name="T43" fmla="*/ 24 h 62"/>
                <a:gd name="T44" fmla="*/ 14 w 61"/>
                <a:gd name="T45" fmla="*/ 31 h 62"/>
                <a:gd name="T46" fmla="*/ 14 w 61"/>
                <a:gd name="T47" fmla="*/ 34 h 62"/>
                <a:gd name="T48" fmla="*/ 18 w 61"/>
                <a:gd name="T49" fmla="*/ 42 h 62"/>
                <a:gd name="T50" fmla="*/ 26 w 61"/>
                <a:gd name="T51" fmla="*/ 47 h 62"/>
                <a:gd name="T52" fmla="*/ 30 w 61"/>
                <a:gd name="T53" fmla="*/ 48 h 62"/>
                <a:gd name="T54" fmla="*/ 37 w 61"/>
                <a:gd name="T55" fmla="*/ 47 h 62"/>
                <a:gd name="T56" fmla="*/ 46 w 61"/>
                <a:gd name="T57" fmla="*/ 38 h 62"/>
                <a:gd name="T58" fmla="*/ 47 w 61"/>
                <a:gd name="T59" fmla="*/ 31 h 62"/>
                <a:gd name="T60" fmla="*/ 47 w 61"/>
                <a:gd name="T61" fmla="*/ 27 h 62"/>
                <a:gd name="T62" fmla="*/ 42 w 61"/>
                <a:gd name="T63" fmla="*/ 19 h 62"/>
                <a:gd name="T64" fmla="*/ 33 w 61"/>
                <a:gd name="T65" fmla="*/ 15 h 62"/>
                <a:gd name="T66" fmla="*/ 30 w 61"/>
                <a:gd name="T67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62">
                  <a:moveTo>
                    <a:pt x="30" y="62"/>
                  </a:moveTo>
                  <a:lnTo>
                    <a:pt x="30" y="62"/>
                  </a:lnTo>
                  <a:lnTo>
                    <a:pt x="24" y="61"/>
                  </a:lnTo>
                  <a:lnTo>
                    <a:pt x="18" y="60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4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4" y="13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7" y="1"/>
                  </a:lnTo>
                  <a:lnTo>
                    <a:pt x="42" y="3"/>
                  </a:lnTo>
                  <a:lnTo>
                    <a:pt x="47" y="5"/>
                  </a:lnTo>
                  <a:lnTo>
                    <a:pt x="52" y="9"/>
                  </a:lnTo>
                  <a:lnTo>
                    <a:pt x="55" y="13"/>
                  </a:lnTo>
                  <a:lnTo>
                    <a:pt x="59" y="19"/>
                  </a:lnTo>
                  <a:lnTo>
                    <a:pt x="60" y="25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0" y="37"/>
                  </a:lnTo>
                  <a:lnTo>
                    <a:pt x="59" y="42"/>
                  </a:lnTo>
                  <a:lnTo>
                    <a:pt x="55" y="48"/>
                  </a:lnTo>
                  <a:lnTo>
                    <a:pt x="52" y="53"/>
                  </a:lnTo>
                  <a:lnTo>
                    <a:pt x="47" y="56"/>
                  </a:lnTo>
                  <a:lnTo>
                    <a:pt x="42" y="60"/>
                  </a:lnTo>
                  <a:lnTo>
                    <a:pt x="37" y="61"/>
                  </a:lnTo>
                  <a:lnTo>
                    <a:pt x="30" y="62"/>
                  </a:lnTo>
                  <a:lnTo>
                    <a:pt x="30" y="62"/>
                  </a:lnTo>
                  <a:close/>
                  <a:moveTo>
                    <a:pt x="30" y="13"/>
                  </a:moveTo>
                  <a:lnTo>
                    <a:pt x="30" y="13"/>
                  </a:lnTo>
                  <a:lnTo>
                    <a:pt x="26" y="15"/>
                  </a:lnTo>
                  <a:lnTo>
                    <a:pt x="24" y="16"/>
                  </a:lnTo>
                  <a:lnTo>
                    <a:pt x="18" y="19"/>
                  </a:lnTo>
                  <a:lnTo>
                    <a:pt x="15" y="24"/>
                  </a:lnTo>
                  <a:lnTo>
                    <a:pt x="14" y="27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4"/>
                  </a:lnTo>
                  <a:lnTo>
                    <a:pt x="15" y="38"/>
                  </a:lnTo>
                  <a:lnTo>
                    <a:pt x="18" y="42"/>
                  </a:lnTo>
                  <a:lnTo>
                    <a:pt x="24" y="47"/>
                  </a:lnTo>
                  <a:lnTo>
                    <a:pt x="26" y="47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33" y="47"/>
                  </a:lnTo>
                  <a:lnTo>
                    <a:pt x="37" y="47"/>
                  </a:lnTo>
                  <a:lnTo>
                    <a:pt x="42" y="42"/>
                  </a:lnTo>
                  <a:lnTo>
                    <a:pt x="46" y="38"/>
                  </a:lnTo>
                  <a:lnTo>
                    <a:pt x="47" y="34"/>
                  </a:lnTo>
                  <a:lnTo>
                    <a:pt x="47" y="31"/>
                  </a:lnTo>
                  <a:lnTo>
                    <a:pt x="47" y="31"/>
                  </a:lnTo>
                  <a:lnTo>
                    <a:pt x="47" y="27"/>
                  </a:lnTo>
                  <a:lnTo>
                    <a:pt x="46" y="24"/>
                  </a:lnTo>
                  <a:lnTo>
                    <a:pt x="42" y="19"/>
                  </a:lnTo>
                  <a:lnTo>
                    <a:pt x="37" y="16"/>
                  </a:lnTo>
                  <a:lnTo>
                    <a:pt x="33" y="15"/>
                  </a:lnTo>
                  <a:lnTo>
                    <a:pt x="30" y="13"/>
                  </a:lnTo>
                  <a:lnTo>
                    <a:pt x="3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FB81FBBF-5D18-4778-9237-1611BFD54D0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99338" y="3170238"/>
              <a:ext cx="214313" cy="357188"/>
            </a:xfrm>
            <a:custGeom>
              <a:avLst/>
              <a:gdLst>
                <a:gd name="T0" fmla="*/ 272 w 272"/>
                <a:gd name="T1" fmla="*/ 450 h 450"/>
                <a:gd name="T2" fmla="*/ 0 w 272"/>
                <a:gd name="T3" fmla="*/ 450 h 450"/>
                <a:gd name="T4" fmla="*/ 0 w 272"/>
                <a:gd name="T5" fmla="*/ 0 h 450"/>
                <a:gd name="T6" fmla="*/ 272 w 272"/>
                <a:gd name="T7" fmla="*/ 0 h 450"/>
                <a:gd name="T8" fmla="*/ 272 w 272"/>
                <a:gd name="T9" fmla="*/ 450 h 450"/>
                <a:gd name="T10" fmla="*/ 14 w 272"/>
                <a:gd name="T11" fmla="*/ 436 h 450"/>
                <a:gd name="T12" fmla="*/ 258 w 272"/>
                <a:gd name="T13" fmla="*/ 436 h 450"/>
                <a:gd name="T14" fmla="*/ 258 w 272"/>
                <a:gd name="T15" fmla="*/ 14 h 450"/>
                <a:gd name="T16" fmla="*/ 14 w 272"/>
                <a:gd name="T17" fmla="*/ 14 h 450"/>
                <a:gd name="T18" fmla="*/ 14 w 272"/>
                <a:gd name="T19" fmla="*/ 43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450">
                  <a:moveTo>
                    <a:pt x="272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272" y="0"/>
                  </a:lnTo>
                  <a:lnTo>
                    <a:pt x="272" y="450"/>
                  </a:lnTo>
                  <a:close/>
                  <a:moveTo>
                    <a:pt x="14" y="436"/>
                  </a:moveTo>
                  <a:lnTo>
                    <a:pt x="258" y="436"/>
                  </a:lnTo>
                  <a:lnTo>
                    <a:pt x="258" y="14"/>
                  </a:lnTo>
                  <a:lnTo>
                    <a:pt x="14" y="14"/>
                  </a:lnTo>
                  <a:lnTo>
                    <a:pt x="14" y="4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56">
              <a:extLst>
                <a:ext uri="{FF2B5EF4-FFF2-40B4-BE49-F238E27FC236}">
                  <a16:creationId xmlns:a16="http://schemas.microsoft.com/office/drawing/2014/main" id="{A6B0104E-3702-4790-81F6-F576CA7D8C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75538" y="3144838"/>
              <a:ext cx="60325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197814BF-E2EA-4C4F-B16C-E718AB9EF2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9188" y="3287713"/>
              <a:ext cx="120650" cy="92075"/>
            </a:xfrm>
            <a:custGeom>
              <a:avLst/>
              <a:gdLst>
                <a:gd name="T0" fmla="*/ 43 w 152"/>
                <a:gd name="T1" fmla="*/ 117 h 117"/>
                <a:gd name="T2" fmla="*/ 43 w 152"/>
                <a:gd name="T3" fmla="*/ 117 h 117"/>
                <a:gd name="T4" fmla="*/ 40 w 152"/>
                <a:gd name="T5" fmla="*/ 117 h 117"/>
                <a:gd name="T6" fmla="*/ 37 w 152"/>
                <a:gd name="T7" fmla="*/ 115 h 117"/>
                <a:gd name="T8" fmla="*/ 2 w 152"/>
                <a:gd name="T9" fmla="*/ 78 h 117"/>
                <a:gd name="T10" fmla="*/ 2 w 152"/>
                <a:gd name="T11" fmla="*/ 78 h 117"/>
                <a:gd name="T12" fmla="*/ 0 w 152"/>
                <a:gd name="T13" fmla="*/ 76 h 117"/>
                <a:gd name="T14" fmla="*/ 0 w 152"/>
                <a:gd name="T15" fmla="*/ 73 h 117"/>
                <a:gd name="T16" fmla="*/ 0 w 152"/>
                <a:gd name="T17" fmla="*/ 70 h 117"/>
                <a:gd name="T18" fmla="*/ 2 w 152"/>
                <a:gd name="T19" fmla="*/ 68 h 117"/>
                <a:gd name="T20" fmla="*/ 2 w 152"/>
                <a:gd name="T21" fmla="*/ 68 h 117"/>
                <a:gd name="T22" fmla="*/ 4 w 152"/>
                <a:gd name="T23" fmla="*/ 67 h 117"/>
                <a:gd name="T24" fmla="*/ 7 w 152"/>
                <a:gd name="T25" fmla="*/ 67 h 117"/>
                <a:gd name="T26" fmla="*/ 9 w 152"/>
                <a:gd name="T27" fmla="*/ 67 h 117"/>
                <a:gd name="T28" fmla="*/ 11 w 152"/>
                <a:gd name="T29" fmla="*/ 68 h 117"/>
                <a:gd name="T30" fmla="*/ 43 w 152"/>
                <a:gd name="T31" fmla="*/ 102 h 117"/>
                <a:gd name="T32" fmla="*/ 43 w 152"/>
                <a:gd name="T33" fmla="*/ 102 h 117"/>
                <a:gd name="T34" fmla="*/ 60 w 152"/>
                <a:gd name="T35" fmla="*/ 79 h 117"/>
                <a:gd name="T36" fmla="*/ 75 w 152"/>
                <a:gd name="T37" fmla="*/ 61 h 117"/>
                <a:gd name="T38" fmla="*/ 88 w 152"/>
                <a:gd name="T39" fmla="*/ 46 h 117"/>
                <a:gd name="T40" fmla="*/ 101 w 152"/>
                <a:gd name="T41" fmla="*/ 32 h 117"/>
                <a:gd name="T42" fmla="*/ 111 w 152"/>
                <a:gd name="T43" fmla="*/ 22 h 117"/>
                <a:gd name="T44" fmla="*/ 123 w 152"/>
                <a:gd name="T45" fmla="*/ 14 h 117"/>
                <a:gd name="T46" fmla="*/ 141 w 152"/>
                <a:gd name="T47" fmla="*/ 1 h 117"/>
                <a:gd name="T48" fmla="*/ 141 w 152"/>
                <a:gd name="T49" fmla="*/ 1 h 117"/>
                <a:gd name="T50" fmla="*/ 144 w 152"/>
                <a:gd name="T51" fmla="*/ 0 h 117"/>
                <a:gd name="T52" fmla="*/ 146 w 152"/>
                <a:gd name="T53" fmla="*/ 0 h 117"/>
                <a:gd name="T54" fmla="*/ 148 w 152"/>
                <a:gd name="T55" fmla="*/ 1 h 117"/>
                <a:gd name="T56" fmla="*/ 150 w 152"/>
                <a:gd name="T57" fmla="*/ 4 h 117"/>
                <a:gd name="T58" fmla="*/ 150 w 152"/>
                <a:gd name="T59" fmla="*/ 4 h 117"/>
                <a:gd name="T60" fmla="*/ 152 w 152"/>
                <a:gd name="T61" fmla="*/ 6 h 117"/>
                <a:gd name="T62" fmla="*/ 152 w 152"/>
                <a:gd name="T63" fmla="*/ 8 h 117"/>
                <a:gd name="T64" fmla="*/ 150 w 152"/>
                <a:gd name="T65" fmla="*/ 10 h 117"/>
                <a:gd name="T66" fmla="*/ 148 w 152"/>
                <a:gd name="T67" fmla="*/ 13 h 117"/>
                <a:gd name="T68" fmla="*/ 148 w 152"/>
                <a:gd name="T69" fmla="*/ 13 h 117"/>
                <a:gd name="T70" fmla="*/ 130 w 152"/>
                <a:gd name="T71" fmla="*/ 25 h 117"/>
                <a:gd name="T72" fmla="*/ 119 w 152"/>
                <a:gd name="T73" fmla="*/ 33 h 117"/>
                <a:gd name="T74" fmla="*/ 109 w 152"/>
                <a:gd name="T75" fmla="*/ 44 h 117"/>
                <a:gd name="T76" fmla="*/ 96 w 152"/>
                <a:gd name="T77" fmla="*/ 56 h 117"/>
                <a:gd name="T78" fmla="*/ 83 w 152"/>
                <a:gd name="T79" fmla="*/ 73 h 117"/>
                <a:gd name="T80" fmla="*/ 68 w 152"/>
                <a:gd name="T81" fmla="*/ 91 h 117"/>
                <a:gd name="T82" fmla="*/ 52 w 152"/>
                <a:gd name="T83" fmla="*/ 114 h 117"/>
                <a:gd name="T84" fmla="*/ 52 w 152"/>
                <a:gd name="T85" fmla="*/ 114 h 117"/>
                <a:gd name="T86" fmla="*/ 48 w 152"/>
                <a:gd name="T87" fmla="*/ 116 h 117"/>
                <a:gd name="T88" fmla="*/ 45 w 152"/>
                <a:gd name="T89" fmla="*/ 117 h 117"/>
                <a:gd name="T90" fmla="*/ 45 w 152"/>
                <a:gd name="T91" fmla="*/ 117 h 117"/>
                <a:gd name="T92" fmla="*/ 43 w 152"/>
                <a:gd name="T93" fmla="*/ 117 h 117"/>
                <a:gd name="T94" fmla="*/ 43 w 152"/>
                <a:gd name="T9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2" h="117">
                  <a:moveTo>
                    <a:pt x="43" y="117"/>
                  </a:moveTo>
                  <a:lnTo>
                    <a:pt x="43" y="117"/>
                  </a:lnTo>
                  <a:lnTo>
                    <a:pt x="40" y="117"/>
                  </a:lnTo>
                  <a:lnTo>
                    <a:pt x="37" y="115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4" y="67"/>
                  </a:lnTo>
                  <a:lnTo>
                    <a:pt x="7" y="67"/>
                  </a:lnTo>
                  <a:lnTo>
                    <a:pt x="9" y="67"/>
                  </a:lnTo>
                  <a:lnTo>
                    <a:pt x="11" y="68"/>
                  </a:lnTo>
                  <a:lnTo>
                    <a:pt x="43" y="102"/>
                  </a:lnTo>
                  <a:lnTo>
                    <a:pt x="43" y="102"/>
                  </a:lnTo>
                  <a:lnTo>
                    <a:pt x="60" y="79"/>
                  </a:lnTo>
                  <a:lnTo>
                    <a:pt x="75" y="61"/>
                  </a:lnTo>
                  <a:lnTo>
                    <a:pt x="88" y="46"/>
                  </a:lnTo>
                  <a:lnTo>
                    <a:pt x="101" y="32"/>
                  </a:lnTo>
                  <a:lnTo>
                    <a:pt x="111" y="22"/>
                  </a:lnTo>
                  <a:lnTo>
                    <a:pt x="123" y="14"/>
                  </a:lnTo>
                  <a:lnTo>
                    <a:pt x="141" y="1"/>
                  </a:lnTo>
                  <a:lnTo>
                    <a:pt x="141" y="1"/>
                  </a:lnTo>
                  <a:lnTo>
                    <a:pt x="144" y="0"/>
                  </a:lnTo>
                  <a:lnTo>
                    <a:pt x="146" y="0"/>
                  </a:lnTo>
                  <a:lnTo>
                    <a:pt x="148" y="1"/>
                  </a:lnTo>
                  <a:lnTo>
                    <a:pt x="150" y="4"/>
                  </a:lnTo>
                  <a:lnTo>
                    <a:pt x="150" y="4"/>
                  </a:lnTo>
                  <a:lnTo>
                    <a:pt x="152" y="6"/>
                  </a:lnTo>
                  <a:lnTo>
                    <a:pt x="152" y="8"/>
                  </a:lnTo>
                  <a:lnTo>
                    <a:pt x="150" y="10"/>
                  </a:lnTo>
                  <a:lnTo>
                    <a:pt x="148" y="13"/>
                  </a:lnTo>
                  <a:lnTo>
                    <a:pt x="148" y="13"/>
                  </a:lnTo>
                  <a:lnTo>
                    <a:pt x="130" y="25"/>
                  </a:lnTo>
                  <a:lnTo>
                    <a:pt x="119" y="33"/>
                  </a:lnTo>
                  <a:lnTo>
                    <a:pt x="109" y="44"/>
                  </a:lnTo>
                  <a:lnTo>
                    <a:pt x="96" y="56"/>
                  </a:lnTo>
                  <a:lnTo>
                    <a:pt x="83" y="73"/>
                  </a:lnTo>
                  <a:lnTo>
                    <a:pt x="68" y="91"/>
                  </a:lnTo>
                  <a:lnTo>
                    <a:pt x="52" y="114"/>
                  </a:lnTo>
                  <a:lnTo>
                    <a:pt x="52" y="114"/>
                  </a:lnTo>
                  <a:lnTo>
                    <a:pt x="48" y="116"/>
                  </a:lnTo>
                  <a:lnTo>
                    <a:pt x="45" y="117"/>
                  </a:lnTo>
                  <a:lnTo>
                    <a:pt x="45" y="117"/>
                  </a:lnTo>
                  <a:lnTo>
                    <a:pt x="43" y="117"/>
                  </a:lnTo>
                  <a:lnTo>
                    <a:pt x="43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9">
              <a:extLst>
                <a:ext uri="{FF2B5EF4-FFF2-40B4-BE49-F238E27FC236}">
                  <a16:creationId xmlns:a16="http://schemas.microsoft.com/office/drawing/2014/main" id="{7F76DC09-1F7A-47AE-993A-F49EE25EFF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32676" y="3263900"/>
              <a:ext cx="146050" cy="168275"/>
            </a:xfrm>
            <a:custGeom>
              <a:avLst/>
              <a:gdLst>
                <a:gd name="T0" fmla="*/ 92 w 185"/>
                <a:gd name="T1" fmla="*/ 213 h 213"/>
                <a:gd name="T2" fmla="*/ 83 w 185"/>
                <a:gd name="T3" fmla="*/ 211 h 213"/>
                <a:gd name="T4" fmla="*/ 66 w 185"/>
                <a:gd name="T5" fmla="*/ 197 h 213"/>
                <a:gd name="T6" fmla="*/ 53 w 185"/>
                <a:gd name="T7" fmla="*/ 182 h 213"/>
                <a:gd name="T8" fmla="*/ 39 w 185"/>
                <a:gd name="T9" fmla="*/ 164 h 213"/>
                <a:gd name="T10" fmla="*/ 18 w 185"/>
                <a:gd name="T11" fmla="*/ 131 h 213"/>
                <a:gd name="T12" fmla="*/ 8 w 185"/>
                <a:gd name="T13" fmla="*/ 105 h 213"/>
                <a:gd name="T14" fmla="*/ 1 w 185"/>
                <a:gd name="T15" fmla="*/ 76 h 213"/>
                <a:gd name="T16" fmla="*/ 0 w 185"/>
                <a:gd name="T17" fmla="*/ 61 h 213"/>
                <a:gd name="T18" fmla="*/ 0 w 185"/>
                <a:gd name="T19" fmla="*/ 40 h 213"/>
                <a:gd name="T20" fmla="*/ 11 w 185"/>
                <a:gd name="T21" fmla="*/ 42 h 213"/>
                <a:gd name="T22" fmla="*/ 24 w 185"/>
                <a:gd name="T23" fmla="*/ 43 h 213"/>
                <a:gd name="T24" fmla="*/ 47 w 185"/>
                <a:gd name="T25" fmla="*/ 38 h 213"/>
                <a:gd name="T26" fmla="*/ 65 w 185"/>
                <a:gd name="T27" fmla="*/ 30 h 213"/>
                <a:gd name="T28" fmla="*/ 76 w 185"/>
                <a:gd name="T29" fmla="*/ 21 h 213"/>
                <a:gd name="T30" fmla="*/ 92 w 185"/>
                <a:gd name="T31" fmla="*/ 0 h 213"/>
                <a:gd name="T32" fmla="*/ 104 w 185"/>
                <a:gd name="T33" fmla="*/ 16 h 213"/>
                <a:gd name="T34" fmla="*/ 113 w 185"/>
                <a:gd name="T35" fmla="*/ 24 h 213"/>
                <a:gd name="T36" fmla="*/ 127 w 185"/>
                <a:gd name="T37" fmla="*/ 35 h 213"/>
                <a:gd name="T38" fmla="*/ 148 w 185"/>
                <a:gd name="T39" fmla="*/ 42 h 213"/>
                <a:gd name="T40" fmla="*/ 160 w 185"/>
                <a:gd name="T41" fmla="*/ 43 h 213"/>
                <a:gd name="T42" fmla="*/ 184 w 185"/>
                <a:gd name="T43" fmla="*/ 40 h 213"/>
                <a:gd name="T44" fmla="*/ 185 w 185"/>
                <a:gd name="T45" fmla="*/ 52 h 213"/>
                <a:gd name="T46" fmla="*/ 185 w 185"/>
                <a:gd name="T47" fmla="*/ 61 h 213"/>
                <a:gd name="T48" fmla="*/ 182 w 185"/>
                <a:gd name="T49" fmla="*/ 90 h 213"/>
                <a:gd name="T50" fmla="*/ 172 w 185"/>
                <a:gd name="T51" fmla="*/ 118 h 213"/>
                <a:gd name="T52" fmla="*/ 160 w 185"/>
                <a:gd name="T53" fmla="*/ 143 h 213"/>
                <a:gd name="T54" fmla="*/ 146 w 185"/>
                <a:gd name="T55" fmla="*/ 164 h 213"/>
                <a:gd name="T56" fmla="*/ 118 w 185"/>
                <a:gd name="T57" fmla="*/ 197 h 213"/>
                <a:gd name="T58" fmla="*/ 108 w 185"/>
                <a:gd name="T59" fmla="*/ 206 h 213"/>
                <a:gd name="T60" fmla="*/ 96 w 185"/>
                <a:gd name="T61" fmla="*/ 213 h 213"/>
                <a:gd name="T62" fmla="*/ 92 w 185"/>
                <a:gd name="T63" fmla="*/ 213 h 213"/>
                <a:gd name="T64" fmla="*/ 14 w 185"/>
                <a:gd name="T65" fmla="*/ 55 h 213"/>
                <a:gd name="T66" fmla="*/ 14 w 185"/>
                <a:gd name="T67" fmla="*/ 61 h 213"/>
                <a:gd name="T68" fmla="*/ 17 w 185"/>
                <a:gd name="T69" fmla="*/ 88 h 213"/>
                <a:gd name="T70" fmla="*/ 25 w 185"/>
                <a:gd name="T71" fmla="*/ 113 h 213"/>
                <a:gd name="T72" fmla="*/ 37 w 185"/>
                <a:gd name="T73" fmla="*/ 136 h 213"/>
                <a:gd name="T74" fmla="*/ 49 w 185"/>
                <a:gd name="T75" fmla="*/ 155 h 213"/>
                <a:gd name="T76" fmla="*/ 76 w 185"/>
                <a:gd name="T77" fmla="*/ 188 h 213"/>
                <a:gd name="T78" fmla="*/ 86 w 185"/>
                <a:gd name="T79" fmla="*/ 196 h 213"/>
                <a:gd name="T80" fmla="*/ 92 w 185"/>
                <a:gd name="T81" fmla="*/ 199 h 213"/>
                <a:gd name="T82" fmla="*/ 94 w 185"/>
                <a:gd name="T83" fmla="*/ 199 h 213"/>
                <a:gd name="T84" fmla="*/ 108 w 185"/>
                <a:gd name="T85" fmla="*/ 188 h 213"/>
                <a:gd name="T86" fmla="*/ 122 w 185"/>
                <a:gd name="T87" fmla="*/ 173 h 213"/>
                <a:gd name="T88" fmla="*/ 134 w 185"/>
                <a:gd name="T89" fmla="*/ 155 h 213"/>
                <a:gd name="T90" fmla="*/ 153 w 185"/>
                <a:gd name="T91" fmla="*/ 126 h 213"/>
                <a:gd name="T92" fmla="*/ 164 w 185"/>
                <a:gd name="T93" fmla="*/ 100 h 213"/>
                <a:gd name="T94" fmla="*/ 170 w 185"/>
                <a:gd name="T95" fmla="*/ 75 h 213"/>
                <a:gd name="T96" fmla="*/ 171 w 185"/>
                <a:gd name="T97" fmla="*/ 61 h 213"/>
                <a:gd name="T98" fmla="*/ 171 w 185"/>
                <a:gd name="T99" fmla="*/ 55 h 213"/>
                <a:gd name="T100" fmla="*/ 160 w 185"/>
                <a:gd name="T101" fmla="*/ 57 h 213"/>
                <a:gd name="T102" fmla="*/ 146 w 185"/>
                <a:gd name="T103" fmla="*/ 55 h 213"/>
                <a:gd name="T104" fmla="*/ 121 w 185"/>
                <a:gd name="T105" fmla="*/ 46 h 213"/>
                <a:gd name="T106" fmla="*/ 103 w 185"/>
                <a:gd name="T107" fmla="*/ 35 h 213"/>
                <a:gd name="T108" fmla="*/ 93 w 185"/>
                <a:gd name="T109" fmla="*/ 24 h 213"/>
                <a:gd name="T110" fmla="*/ 92 w 185"/>
                <a:gd name="T111" fmla="*/ 24 h 213"/>
                <a:gd name="T112" fmla="*/ 86 w 185"/>
                <a:gd name="T113" fmla="*/ 30 h 213"/>
                <a:gd name="T114" fmla="*/ 73 w 185"/>
                <a:gd name="T115" fmla="*/ 40 h 213"/>
                <a:gd name="T116" fmla="*/ 52 w 185"/>
                <a:gd name="T117" fmla="*/ 52 h 213"/>
                <a:gd name="T118" fmla="*/ 32 w 185"/>
                <a:gd name="T119" fmla="*/ 57 h 213"/>
                <a:gd name="T120" fmla="*/ 24 w 185"/>
                <a:gd name="T121" fmla="*/ 57 h 213"/>
                <a:gd name="T122" fmla="*/ 14 w 185"/>
                <a:gd name="T123" fmla="*/ 5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5" h="213">
                  <a:moveTo>
                    <a:pt x="92" y="213"/>
                  </a:moveTo>
                  <a:lnTo>
                    <a:pt x="92" y="213"/>
                  </a:lnTo>
                  <a:lnTo>
                    <a:pt x="88" y="213"/>
                  </a:lnTo>
                  <a:lnTo>
                    <a:pt x="83" y="211"/>
                  </a:lnTo>
                  <a:lnTo>
                    <a:pt x="76" y="206"/>
                  </a:lnTo>
                  <a:lnTo>
                    <a:pt x="66" y="197"/>
                  </a:lnTo>
                  <a:lnTo>
                    <a:pt x="66" y="197"/>
                  </a:lnTo>
                  <a:lnTo>
                    <a:pt x="53" y="182"/>
                  </a:lnTo>
                  <a:lnTo>
                    <a:pt x="39" y="164"/>
                  </a:lnTo>
                  <a:lnTo>
                    <a:pt x="39" y="164"/>
                  </a:lnTo>
                  <a:lnTo>
                    <a:pt x="25" y="143"/>
                  </a:lnTo>
                  <a:lnTo>
                    <a:pt x="18" y="131"/>
                  </a:lnTo>
                  <a:lnTo>
                    <a:pt x="12" y="118"/>
                  </a:lnTo>
                  <a:lnTo>
                    <a:pt x="8" y="105"/>
                  </a:lnTo>
                  <a:lnTo>
                    <a:pt x="3" y="90"/>
                  </a:lnTo>
                  <a:lnTo>
                    <a:pt x="1" y="76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53"/>
                  </a:lnTo>
                  <a:lnTo>
                    <a:pt x="0" y="40"/>
                  </a:lnTo>
                  <a:lnTo>
                    <a:pt x="11" y="42"/>
                  </a:lnTo>
                  <a:lnTo>
                    <a:pt x="11" y="42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37" y="42"/>
                  </a:lnTo>
                  <a:lnTo>
                    <a:pt x="47" y="38"/>
                  </a:lnTo>
                  <a:lnTo>
                    <a:pt x="57" y="35"/>
                  </a:lnTo>
                  <a:lnTo>
                    <a:pt x="65" y="30"/>
                  </a:lnTo>
                  <a:lnTo>
                    <a:pt x="71" y="24"/>
                  </a:lnTo>
                  <a:lnTo>
                    <a:pt x="76" y="21"/>
                  </a:lnTo>
                  <a:lnTo>
                    <a:pt x="80" y="16"/>
                  </a:lnTo>
                  <a:lnTo>
                    <a:pt x="92" y="0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8" y="20"/>
                  </a:lnTo>
                  <a:lnTo>
                    <a:pt x="113" y="24"/>
                  </a:lnTo>
                  <a:lnTo>
                    <a:pt x="119" y="29"/>
                  </a:lnTo>
                  <a:lnTo>
                    <a:pt x="127" y="35"/>
                  </a:lnTo>
                  <a:lnTo>
                    <a:pt x="137" y="38"/>
                  </a:lnTo>
                  <a:lnTo>
                    <a:pt x="148" y="42"/>
                  </a:lnTo>
                  <a:lnTo>
                    <a:pt x="160" y="43"/>
                  </a:lnTo>
                  <a:lnTo>
                    <a:pt x="160" y="43"/>
                  </a:lnTo>
                  <a:lnTo>
                    <a:pt x="173" y="42"/>
                  </a:lnTo>
                  <a:lnTo>
                    <a:pt x="184" y="40"/>
                  </a:lnTo>
                  <a:lnTo>
                    <a:pt x="185" y="52"/>
                  </a:lnTo>
                  <a:lnTo>
                    <a:pt x="185" y="52"/>
                  </a:lnTo>
                  <a:lnTo>
                    <a:pt x="185" y="61"/>
                  </a:lnTo>
                  <a:lnTo>
                    <a:pt x="185" y="61"/>
                  </a:lnTo>
                  <a:lnTo>
                    <a:pt x="184" y="76"/>
                  </a:lnTo>
                  <a:lnTo>
                    <a:pt x="182" y="90"/>
                  </a:lnTo>
                  <a:lnTo>
                    <a:pt x="177" y="105"/>
                  </a:lnTo>
                  <a:lnTo>
                    <a:pt x="172" y="118"/>
                  </a:lnTo>
                  <a:lnTo>
                    <a:pt x="165" y="131"/>
                  </a:lnTo>
                  <a:lnTo>
                    <a:pt x="160" y="143"/>
                  </a:lnTo>
                  <a:lnTo>
                    <a:pt x="146" y="164"/>
                  </a:lnTo>
                  <a:lnTo>
                    <a:pt x="146" y="164"/>
                  </a:lnTo>
                  <a:lnTo>
                    <a:pt x="132" y="182"/>
                  </a:lnTo>
                  <a:lnTo>
                    <a:pt x="118" y="197"/>
                  </a:lnTo>
                  <a:lnTo>
                    <a:pt x="118" y="197"/>
                  </a:lnTo>
                  <a:lnTo>
                    <a:pt x="108" y="206"/>
                  </a:lnTo>
                  <a:lnTo>
                    <a:pt x="101" y="211"/>
                  </a:lnTo>
                  <a:lnTo>
                    <a:pt x="96" y="213"/>
                  </a:lnTo>
                  <a:lnTo>
                    <a:pt x="92" y="213"/>
                  </a:lnTo>
                  <a:lnTo>
                    <a:pt x="92" y="213"/>
                  </a:lnTo>
                  <a:close/>
                  <a:moveTo>
                    <a:pt x="14" y="55"/>
                  </a:moveTo>
                  <a:lnTo>
                    <a:pt x="14" y="55"/>
                  </a:lnTo>
                  <a:lnTo>
                    <a:pt x="14" y="61"/>
                  </a:lnTo>
                  <a:lnTo>
                    <a:pt x="14" y="61"/>
                  </a:lnTo>
                  <a:lnTo>
                    <a:pt x="15" y="75"/>
                  </a:lnTo>
                  <a:lnTo>
                    <a:pt x="17" y="88"/>
                  </a:lnTo>
                  <a:lnTo>
                    <a:pt x="20" y="100"/>
                  </a:lnTo>
                  <a:lnTo>
                    <a:pt x="25" y="113"/>
                  </a:lnTo>
                  <a:lnTo>
                    <a:pt x="31" y="126"/>
                  </a:lnTo>
                  <a:lnTo>
                    <a:pt x="37" y="136"/>
                  </a:lnTo>
                  <a:lnTo>
                    <a:pt x="49" y="155"/>
                  </a:lnTo>
                  <a:lnTo>
                    <a:pt x="49" y="155"/>
                  </a:lnTo>
                  <a:lnTo>
                    <a:pt x="63" y="173"/>
                  </a:lnTo>
                  <a:lnTo>
                    <a:pt x="76" y="188"/>
                  </a:lnTo>
                  <a:lnTo>
                    <a:pt x="76" y="188"/>
                  </a:lnTo>
                  <a:lnTo>
                    <a:pt x="86" y="196"/>
                  </a:lnTo>
                  <a:lnTo>
                    <a:pt x="89" y="199"/>
                  </a:lnTo>
                  <a:lnTo>
                    <a:pt x="92" y="199"/>
                  </a:lnTo>
                  <a:lnTo>
                    <a:pt x="92" y="199"/>
                  </a:lnTo>
                  <a:lnTo>
                    <a:pt x="94" y="199"/>
                  </a:lnTo>
                  <a:lnTo>
                    <a:pt x="98" y="196"/>
                  </a:lnTo>
                  <a:lnTo>
                    <a:pt x="108" y="188"/>
                  </a:lnTo>
                  <a:lnTo>
                    <a:pt x="108" y="188"/>
                  </a:lnTo>
                  <a:lnTo>
                    <a:pt x="122" y="173"/>
                  </a:lnTo>
                  <a:lnTo>
                    <a:pt x="134" y="155"/>
                  </a:lnTo>
                  <a:lnTo>
                    <a:pt x="134" y="155"/>
                  </a:lnTo>
                  <a:lnTo>
                    <a:pt x="147" y="136"/>
                  </a:lnTo>
                  <a:lnTo>
                    <a:pt x="153" y="126"/>
                  </a:lnTo>
                  <a:lnTo>
                    <a:pt x="159" y="113"/>
                  </a:lnTo>
                  <a:lnTo>
                    <a:pt x="164" y="100"/>
                  </a:lnTo>
                  <a:lnTo>
                    <a:pt x="168" y="88"/>
                  </a:lnTo>
                  <a:lnTo>
                    <a:pt x="170" y="75"/>
                  </a:lnTo>
                  <a:lnTo>
                    <a:pt x="171" y="61"/>
                  </a:lnTo>
                  <a:lnTo>
                    <a:pt x="171" y="61"/>
                  </a:lnTo>
                  <a:lnTo>
                    <a:pt x="171" y="55"/>
                  </a:lnTo>
                  <a:lnTo>
                    <a:pt x="171" y="55"/>
                  </a:lnTo>
                  <a:lnTo>
                    <a:pt x="160" y="57"/>
                  </a:lnTo>
                  <a:lnTo>
                    <a:pt x="160" y="57"/>
                  </a:lnTo>
                  <a:lnTo>
                    <a:pt x="153" y="57"/>
                  </a:lnTo>
                  <a:lnTo>
                    <a:pt x="146" y="55"/>
                  </a:lnTo>
                  <a:lnTo>
                    <a:pt x="132" y="52"/>
                  </a:lnTo>
                  <a:lnTo>
                    <a:pt x="121" y="46"/>
                  </a:lnTo>
                  <a:lnTo>
                    <a:pt x="111" y="40"/>
                  </a:lnTo>
                  <a:lnTo>
                    <a:pt x="103" y="35"/>
                  </a:lnTo>
                  <a:lnTo>
                    <a:pt x="98" y="30"/>
                  </a:lnTo>
                  <a:lnTo>
                    <a:pt x="93" y="24"/>
                  </a:lnTo>
                  <a:lnTo>
                    <a:pt x="92" y="23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86" y="30"/>
                  </a:lnTo>
                  <a:lnTo>
                    <a:pt x="80" y="35"/>
                  </a:lnTo>
                  <a:lnTo>
                    <a:pt x="73" y="40"/>
                  </a:lnTo>
                  <a:lnTo>
                    <a:pt x="63" y="46"/>
                  </a:lnTo>
                  <a:lnTo>
                    <a:pt x="52" y="52"/>
                  </a:lnTo>
                  <a:lnTo>
                    <a:pt x="39" y="55"/>
                  </a:lnTo>
                  <a:lnTo>
                    <a:pt x="32" y="57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FA8DA4A-AC5B-4BF8-B74F-64876D3F33A8}"/>
              </a:ext>
            </a:extLst>
          </p:cNvPr>
          <p:cNvGrpSpPr/>
          <p:nvPr userDrawn="1"/>
        </p:nvGrpSpPr>
        <p:grpSpPr>
          <a:xfrm>
            <a:off x="5124451" y="2967038"/>
            <a:ext cx="808038" cy="806450"/>
            <a:chOff x="5124451" y="2967038"/>
            <a:chExt cx="808038" cy="806450"/>
          </a:xfrm>
        </p:grpSpPr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919FE221-B9CE-4D3E-A086-9FA23805D0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24451" y="2967038"/>
              <a:ext cx="808038" cy="806450"/>
            </a:xfrm>
            <a:custGeom>
              <a:avLst/>
              <a:gdLst>
                <a:gd name="T0" fmla="*/ 1016 w 1017"/>
                <a:gd name="T1" fmla="*/ 535 h 1017"/>
                <a:gd name="T2" fmla="*/ 1007 w 1017"/>
                <a:gd name="T3" fmla="*/ 611 h 1017"/>
                <a:gd name="T4" fmla="*/ 986 w 1017"/>
                <a:gd name="T5" fmla="*/ 684 h 1017"/>
                <a:gd name="T6" fmla="*/ 955 w 1017"/>
                <a:gd name="T7" fmla="*/ 750 h 1017"/>
                <a:gd name="T8" fmla="*/ 916 w 1017"/>
                <a:gd name="T9" fmla="*/ 813 h 1017"/>
                <a:gd name="T10" fmla="*/ 868 w 1017"/>
                <a:gd name="T11" fmla="*/ 868 h 1017"/>
                <a:gd name="T12" fmla="*/ 812 w 1017"/>
                <a:gd name="T13" fmla="*/ 916 h 1017"/>
                <a:gd name="T14" fmla="*/ 751 w 1017"/>
                <a:gd name="T15" fmla="*/ 955 h 1017"/>
                <a:gd name="T16" fmla="*/ 684 w 1017"/>
                <a:gd name="T17" fmla="*/ 986 h 1017"/>
                <a:gd name="T18" fmla="*/ 611 w 1017"/>
                <a:gd name="T19" fmla="*/ 1007 h 1017"/>
                <a:gd name="T20" fmla="*/ 535 w 1017"/>
                <a:gd name="T21" fmla="*/ 1016 h 1017"/>
                <a:gd name="T22" fmla="*/ 482 w 1017"/>
                <a:gd name="T23" fmla="*/ 1016 h 1017"/>
                <a:gd name="T24" fmla="*/ 406 w 1017"/>
                <a:gd name="T25" fmla="*/ 1007 h 1017"/>
                <a:gd name="T26" fmla="*/ 334 w 1017"/>
                <a:gd name="T27" fmla="*/ 986 h 1017"/>
                <a:gd name="T28" fmla="*/ 267 w 1017"/>
                <a:gd name="T29" fmla="*/ 955 h 1017"/>
                <a:gd name="T30" fmla="*/ 205 w 1017"/>
                <a:gd name="T31" fmla="*/ 916 h 1017"/>
                <a:gd name="T32" fmla="*/ 150 w 1017"/>
                <a:gd name="T33" fmla="*/ 868 h 1017"/>
                <a:gd name="T34" fmla="*/ 101 w 1017"/>
                <a:gd name="T35" fmla="*/ 813 h 1017"/>
                <a:gd name="T36" fmla="*/ 62 w 1017"/>
                <a:gd name="T37" fmla="*/ 750 h 1017"/>
                <a:gd name="T38" fmla="*/ 31 w 1017"/>
                <a:gd name="T39" fmla="*/ 684 h 1017"/>
                <a:gd name="T40" fmla="*/ 10 w 1017"/>
                <a:gd name="T41" fmla="*/ 611 h 1017"/>
                <a:gd name="T42" fmla="*/ 1 w 1017"/>
                <a:gd name="T43" fmla="*/ 535 h 1017"/>
                <a:gd name="T44" fmla="*/ 1 w 1017"/>
                <a:gd name="T45" fmla="*/ 482 h 1017"/>
                <a:gd name="T46" fmla="*/ 10 w 1017"/>
                <a:gd name="T47" fmla="*/ 406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5 h 1017"/>
                <a:gd name="T54" fmla="*/ 150 w 1017"/>
                <a:gd name="T55" fmla="*/ 150 h 1017"/>
                <a:gd name="T56" fmla="*/ 205 w 1017"/>
                <a:gd name="T57" fmla="*/ 101 h 1017"/>
                <a:gd name="T58" fmla="*/ 267 w 1017"/>
                <a:gd name="T59" fmla="*/ 62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2 h 1017"/>
                <a:gd name="T74" fmla="*/ 812 w 1017"/>
                <a:gd name="T75" fmla="*/ 101 h 1017"/>
                <a:gd name="T76" fmla="*/ 868 w 1017"/>
                <a:gd name="T77" fmla="*/ 150 h 1017"/>
                <a:gd name="T78" fmla="*/ 916 w 1017"/>
                <a:gd name="T79" fmla="*/ 205 h 1017"/>
                <a:gd name="T80" fmla="*/ 955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6 h 1017"/>
                <a:gd name="T86" fmla="*/ 1016 w 1017"/>
                <a:gd name="T87" fmla="*/ 482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6" y="535"/>
                  </a:lnTo>
                  <a:lnTo>
                    <a:pt x="1014" y="561"/>
                  </a:lnTo>
                  <a:lnTo>
                    <a:pt x="1012" y="586"/>
                  </a:lnTo>
                  <a:lnTo>
                    <a:pt x="1007" y="611"/>
                  </a:lnTo>
                  <a:lnTo>
                    <a:pt x="1001" y="635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0"/>
                  </a:lnTo>
                  <a:lnTo>
                    <a:pt x="944" y="772"/>
                  </a:lnTo>
                  <a:lnTo>
                    <a:pt x="930" y="793"/>
                  </a:lnTo>
                  <a:lnTo>
                    <a:pt x="916" y="813"/>
                  </a:lnTo>
                  <a:lnTo>
                    <a:pt x="901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0" y="885"/>
                  </a:lnTo>
                  <a:lnTo>
                    <a:pt x="832" y="901"/>
                  </a:lnTo>
                  <a:lnTo>
                    <a:pt x="812" y="916"/>
                  </a:lnTo>
                  <a:lnTo>
                    <a:pt x="793" y="930"/>
                  </a:lnTo>
                  <a:lnTo>
                    <a:pt x="772" y="944"/>
                  </a:lnTo>
                  <a:lnTo>
                    <a:pt x="751" y="955"/>
                  </a:lnTo>
                  <a:lnTo>
                    <a:pt x="730" y="967"/>
                  </a:lnTo>
                  <a:lnTo>
                    <a:pt x="707" y="977"/>
                  </a:lnTo>
                  <a:lnTo>
                    <a:pt x="684" y="986"/>
                  </a:lnTo>
                  <a:lnTo>
                    <a:pt x="659" y="994"/>
                  </a:lnTo>
                  <a:lnTo>
                    <a:pt x="635" y="1001"/>
                  </a:lnTo>
                  <a:lnTo>
                    <a:pt x="611" y="1007"/>
                  </a:lnTo>
                  <a:lnTo>
                    <a:pt x="586" y="1011"/>
                  </a:lnTo>
                  <a:lnTo>
                    <a:pt x="560" y="1014"/>
                  </a:lnTo>
                  <a:lnTo>
                    <a:pt x="535" y="1016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6" y="1007"/>
                  </a:lnTo>
                  <a:lnTo>
                    <a:pt x="382" y="1001"/>
                  </a:lnTo>
                  <a:lnTo>
                    <a:pt x="358" y="994"/>
                  </a:lnTo>
                  <a:lnTo>
                    <a:pt x="334" y="986"/>
                  </a:lnTo>
                  <a:lnTo>
                    <a:pt x="311" y="977"/>
                  </a:lnTo>
                  <a:lnTo>
                    <a:pt x="289" y="967"/>
                  </a:lnTo>
                  <a:lnTo>
                    <a:pt x="267" y="955"/>
                  </a:lnTo>
                  <a:lnTo>
                    <a:pt x="245" y="944"/>
                  </a:lnTo>
                  <a:lnTo>
                    <a:pt x="224" y="930"/>
                  </a:lnTo>
                  <a:lnTo>
                    <a:pt x="205" y="916"/>
                  </a:lnTo>
                  <a:lnTo>
                    <a:pt x="185" y="901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0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5"/>
                  </a:lnTo>
                  <a:lnTo>
                    <a:pt x="10" y="611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0" y="406"/>
                  </a:lnTo>
                  <a:lnTo>
                    <a:pt x="16" y="382"/>
                  </a:lnTo>
                  <a:lnTo>
                    <a:pt x="23" y="358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9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1" y="205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8"/>
                  </a:lnTo>
                  <a:lnTo>
                    <a:pt x="245" y="74"/>
                  </a:lnTo>
                  <a:lnTo>
                    <a:pt x="267" y="62"/>
                  </a:lnTo>
                  <a:lnTo>
                    <a:pt x="289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2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4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0" y="4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5" y="16"/>
                  </a:lnTo>
                  <a:lnTo>
                    <a:pt x="659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30" y="51"/>
                  </a:lnTo>
                  <a:lnTo>
                    <a:pt x="751" y="62"/>
                  </a:lnTo>
                  <a:lnTo>
                    <a:pt x="772" y="74"/>
                  </a:lnTo>
                  <a:lnTo>
                    <a:pt x="793" y="88"/>
                  </a:lnTo>
                  <a:lnTo>
                    <a:pt x="812" y="101"/>
                  </a:lnTo>
                  <a:lnTo>
                    <a:pt x="832" y="116"/>
                  </a:lnTo>
                  <a:lnTo>
                    <a:pt x="850" y="132"/>
                  </a:lnTo>
                  <a:lnTo>
                    <a:pt x="868" y="150"/>
                  </a:lnTo>
                  <a:lnTo>
                    <a:pt x="885" y="167"/>
                  </a:lnTo>
                  <a:lnTo>
                    <a:pt x="901" y="185"/>
                  </a:lnTo>
                  <a:lnTo>
                    <a:pt x="916" y="205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9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4" y="358"/>
                  </a:lnTo>
                  <a:lnTo>
                    <a:pt x="1001" y="382"/>
                  </a:lnTo>
                  <a:lnTo>
                    <a:pt x="1007" y="406"/>
                  </a:lnTo>
                  <a:lnTo>
                    <a:pt x="1012" y="432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52">
              <a:extLst>
                <a:ext uri="{FF2B5EF4-FFF2-40B4-BE49-F238E27FC236}">
                  <a16:creationId xmlns:a16="http://schemas.microsoft.com/office/drawing/2014/main" id="{138BCD0E-59B4-48DC-BF1D-A246B7689D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08588" y="3181350"/>
              <a:ext cx="639763" cy="346075"/>
            </a:xfrm>
            <a:custGeom>
              <a:avLst/>
              <a:gdLst>
                <a:gd name="T0" fmla="*/ 91 w 805"/>
                <a:gd name="T1" fmla="*/ 434 h 436"/>
                <a:gd name="T2" fmla="*/ 41 w 805"/>
                <a:gd name="T3" fmla="*/ 409 h 436"/>
                <a:gd name="T4" fmla="*/ 9 w 805"/>
                <a:gd name="T5" fmla="*/ 366 h 436"/>
                <a:gd name="T6" fmla="*/ 0 w 805"/>
                <a:gd name="T7" fmla="*/ 322 h 436"/>
                <a:gd name="T8" fmla="*/ 14 w 805"/>
                <a:gd name="T9" fmla="*/ 268 h 436"/>
                <a:gd name="T10" fmla="*/ 51 w 805"/>
                <a:gd name="T11" fmla="*/ 228 h 436"/>
                <a:gd name="T12" fmla="*/ 102 w 805"/>
                <a:gd name="T13" fmla="*/ 209 h 436"/>
                <a:gd name="T14" fmla="*/ 138 w 805"/>
                <a:gd name="T15" fmla="*/ 211 h 436"/>
                <a:gd name="T16" fmla="*/ 138 w 805"/>
                <a:gd name="T17" fmla="*/ 164 h 436"/>
                <a:gd name="T18" fmla="*/ 161 w 805"/>
                <a:gd name="T19" fmla="*/ 115 h 436"/>
                <a:gd name="T20" fmla="*/ 205 w 805"/>
                <a:gd name="T21" fmla="*/ 83 h 436"/>
                <a:gd name="T22" fmla="*/ 249 w 805"/>
                <a:gd name="T23" fmla="*/ 73 h 436"/>
                <a:gd name="T24" fmla="*/ 299 w 805"/>
                <a:gd name="T25" fmla="*/ 86 h 436"/>
                <a:gd name="T26" fmla="*/ 334 w 805"/>
                <a:gd name="T27" fmla="*/ 42 h 436"/>
                <a:gd name="T28" fmla="*/ 380 w 805"/>
                <a:gd name="T29" fmla="*/ 12 h 436"/>
                <a:gd name="T30" fmla="*/ 433 w 805"/>
                <a:gd name="T31" fmla="*/ 0 h 436"/>
                <a:gd name="T32" fmla="*/ 482 w 805"/>
                <a:gd name="T33" fmla="*/ 4 h 436"/>
                <a:gd name="T34" fmla="*/ 537 w 805"/>
                <a:gd name="T35" fmla="*/ 28 h 436"/>
                <a:gd name="T36" fmla="*/ 581 w 805"/>
                <a:gd name="T37" fmla="*/ 72 h 436"/>
                <a:gd name="T38" fmla="*/ 609 w 805"/>
                <a:gd name="T39" fmla="*/ 103 h 436"/>
                <a:gd name="T40" fmla="*/ 643 w 805"/>
                <a:gd name="T41" fmla="*/ 107 h 436"/>
                <a:gd name="T42" fmla="*/ 678 w 805"/>
                <a:gd name="T43" fmla="*/ 127 h 436"/>
                <a:gd name="T44" fmla="*/ 698 w 805"/>
                <a:gd name="T45" fmla="*/ 162 h 436"/>
                <a:gd name="T46" fmla="*/ 702 w 805"/>
                <a:gd name="T47" fmla="*/ 198 h 436"/>
                <a:gd name="T48" fmla="*/ 732 w 805"/>
                <a:gd name="T49" fmla="*/ 216 h 436"/>
                <a:gd name="T50" fmla="*/ 774 w 805"/>
                <a:gd name="T51" fmla="*/ 245 h 436"/>
                <a:gd name="T52" fmla="*/ 801 w 805"/>
                <a:gd name="T53" fmla="*/ 290 h 436"/>
                <a:gd name="T54" fmla="*/ 804 w 805"/>
                <a:gd name="T55" fmla="*/ 333 h 436"/>
                <a:gd name="T56" fmla="*/ 786 w 805"/>
                <a:gd name="T57" fmla="*/ 385 h 436"/>
                <a:gd name="T58" fmla="*/ 746 w 805"/>
                <a:gd name="T59" fmla="*/ 422 h 436"/>
                <a:gd name="T60" fmla="*/ 692 w 805"/>
                <a:gd name="T61" fmla="*/ 436 h 436"/>
                <a:gd name="T62" fmla="*/ 93 w 805"/>
                <a:gd name="T63" fmla="*/ 224 h 436"/>
                <a:gd name="T64" fmla="*/ 51 w 805"/>
                <a:gd name="T65" fmla="*/ 245 h 436"/>
                <a:gd name="T66" fmla="*/ 22 w 805"/>
                <a:gd name="T67" fmla="*/ 283 h 436"/>
                <a:gd name="T68" fmla="*/ 14 w 805"/>
                <a:gd name="T69" fmla="*/ 322 h 436"/>
                <a:gd name="T70" fmla="*/ 26 w 805"/>
                <a:gd name="T71" fmla="*/ 369 h 436"/>
                <a:gd name="T72" fmla="*/ 58 w 805"/>
                <a:gd name="T73" fmla="*/ 405 h 436"/>
                <a:gd name="T74" fmla="*/ 104 w 805"/>
                <a:gd name="T75" fmla="*/ 421 h 436"/>
                <a:gd name="T76" fmla="*/ 712 w 805"/>
                <a:gd name="T77" fmla="*/ 420 h 436"/>
                <a:gd name="T78" fmla="*/ 755 w 805"/>
                <a:gd name="T79" fmla="*/ 399 h 436"/>
                <a:gd name="T80" fmla="*/ 784 w 805"/>
                <a:gd name="T81" fmla="*/ 361 h 436"/>
                <a:gd name="T82" fmla="*/ 792 w 805"/>
                <a:gd name="T83" fmla="*/ 322 h 436"/>
                <a:gd name="T84" fmla="*/ 779 w 805"/>
                <a:gd name="T85" fmla="*/ 275 h 436"/>
                <a:gd name="T86" fmla="*/ 748 w 805"/>
                <a:gd name="T87" fmla="*/ 239 h 436"/>
                <a:gd name="T88" fmla="*/ 702 w 805"/>
                <a:gd name="T89" fmla="*/ 223 h 436"/>
                <a:gd name="T90" fmla="*/ 683 w 805"/>
                <a:gd name="T91" fmla="*/ 213 h 436"/>
                <a:gd name="T92" fmla="*/ 688 w 805"/>
                <a:gd name="T93" fmla="*/ 179 h 436"/>
                <a:gd name="T94" fmla="*/ 668 w 805"/>
                <a:gd name="T95" fmla="*/ 137 h 436"/>
                <a:gd name="T96" fmla="*/ 626 w 805"/>
                <a:gd name="T97" fmla="*/ 117 h 436"/>
                <a:gd name="T98" fmla="*/ 589 w 805"/>
                <a:gd name="T99" fmla="*/ 123 h 436"/>
                <a:gd name="T100" fmla="*/ 572 w 805"/>
                <a:gd name="T101" fmla="*/ 84 h 436"/>
                <a:gd name="T102" fmla="*/ 533 w 805"/>
                <a:gd name="T103" fmla="*/ 41 h 436"/>
                <a:gd name="T104" fmla="*/ 480 w 805"/>
                <a:gd name="T105" fmla="*/ 17 h 436"/>
                <a:gd name="T106" fmla="*/ 434 w 805"/>
                <a:gd name="T107" fmla="*/ 14 h 436"/>
                <a:gd name="T108" fmla="*/ 382 w 805"/>
                <a:gd name="T109" fmla="*/ 26 h 436"/>
                <a:gd name="T110" fmla="*/ 339 w 805"/>
                <a:gd name="T111" fmla="*/ 55 h 436"/>
                <a:gd name="T112" fmla="*/ 308 w 805"/>
                <a:gd name="T113" fmla="*/ 98 h 436"/>
                <a:gd name="T114" fmla="*/ 275 w 805"/>
                <a:gd name="T115" fmla="*/ 91 h 436"/>
                <a:gd name="T116" fmla="*/ 229 w 805"/>
                <a:gd name="T117" fmla="*/ 89 h 436"/>
                <a:gd name="T118" fmla="*/ 185 w 805"/>
                <a:gd name="T119" fmla="*/ 110 h 436"/>
                <a:gd name="T120" fmla="*/ 156 w 805"/>
                <a:gd name="T121" fmla="*/ 148 h 436"/>
                <a:gd name="T122" fmla="*/ 150 w 805"/>
                <a:gd name="T123" fmla="*/ 187 h 436"/>
                <a:gd name="T124" fmla="*/ 146 w 805"/>
                <a:gd name="T125" fmla="*/ 228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5" h="436">
                  <a:moveTo>
                    <a:pt x="692" y="436"/>
                  </a:moveTo>
                  <a:lnTo>
                    <a:pt x="114" y="436"/>
                  </a:lnTo>
                  <a:lnTo>
                    <a:pt x="114" y="436"/>
                  </a:lnTo>
                  <a:lnTo>
                    <a:pt x="102" y="435"/>
                  </a:lnTo>
                  <a:lnTo>
                    <a:pt x="91" y="434"/>
                  </a:lnTo>
                  <a:lnTo>
                    <a:pt x="79" y="430"/>
                  </a:lnTo>
                  <a:lnTo>
                    <a:pt x="69" y="427"/>
                  </a:lnTo>
                  <a:lnTo>
                    <a:pt x="60" y="422"/>
                  </a:lnTo>
                  <a:lnTo>
                    <a:pt x="51" y="416"/>
                  </a:lnTo>
                  <a:lnTo>
                    <a:pt x="41" y="409"/>
                  </a:lnTo>
                  <a:lnTo>
                    <a:pt x="33" y="402"/>
                  </a:lnTo>
                  <a:lnTo>
                    <a:pt x="26" y="394"/>
                  </a:lnTo>
                  <a:lnTo>
                    <a:pt x="20" y="385"/>
                  </a:lnTo>
                  <a:lnTo>
                    <a:pt x="14" y="376"/>
                  </a:lnTo>
                  <a:lnTo>
                    <a:pt x="9" y="366"/>
                  </a:lnTo>
                  <a:lnTo>
                    <a:pt x="6" y="355"/>
                  </a:lnTo>
                  <a:lnTo>
                    <a:pt x="2" y="345"/>
                  </a:lnTo>
                  <a:lnTo>
                    <a:pt x="1" y="333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1" y="310"/>
                  </a:lnTo>
                  <a:lnTo>
                    <a:pt x="2" y="299"/>
                  </a:lnTo>
                  <a:lnTo>
                    <a:pt x="6" y="289"/>
                  </a:lnTo>
                  <a:lnTo>
                    <a:pt x="9" y="278"/>
                  </a:lnTo>
                  <a:lnTo>
                    <a:pt x="14" y="268"/>
                  </a:lnTo>
                  <a:lnTo>
                    <a:pt x="20" y="259"/>
                  </a:lnTo>
                  <a:lnTo>
                    <a:pt x="26" y="249"/>
                  </a:lnTo>
                  <a:lnTo>
                    <a:pt x="33" y="241"/>
                  </a:lnTo>
                  <a:lnTo>
                    <a:pt x="41" y="234"/>
                  </a:lnTo>
                  <a:lnTo>
                    <a:pt x="51" y="228"/>
                  </a:lnTo>
                  <a:lnTo>
                    <a:pt x="60" y="222"/>
                  </a:lnTo>
                  <a:lnTo>
                    <a:pt x="69" y="217"/>
                  </a:lnTo>
                  <a:lnTo>
                    <a:pt x="79" y="214"/>
                  </a:lnTo>
                  <a:lnTo>
                    <a:pt x="91" y="211"/>
                  </a:lnTo>
                  <a:lnTo>
                    <a:pt x="102" y="209"/>
                  </a:lnTo>
                  <a:lnTo>
                    <a:pt x="114" y="209"/>
                  </a:lnTo>
                  <a:lnTo>
                    <a:pt x="114" y="209"/>
                  </a:lnTo>
                  <a:lnTo>
                    <a:pt x="125" y="209"/>
                  </a:lnTo>
                  <a:lnTo>
                    <a:pt x="138" y="211"/>
                  </a:lnTo>
                  <a:lnTo>
                    <a:pt x="138" y="211"/>
                  </a:lnTo>
                  <a:lnTo>
                    <a:pt x="136" y="199"/>
                  </a:lnTo>
                  <a:lnTo>
                    <a:pt x="136" y="187"/>
                  </a:lnTo>
                  <a:lnTo>
                    <a:pt x="136" y="187"/>
                  </a:lnTo>
                  <a:lnTo>
                    <a:pt x="136" y="176"/>
                  </a:lnTo>
                  <a:lnTo>
                    <a:pt x="138" y="164"/>
                  </a:lnTo>
                  <a:lnTo>
                    <a:pt x="140" y="153"/>
                  </a:lnTo>
                  <a:lnTo>
                    <a:pt x="144" y="142"/>
                  </a:lnTo>
                  <a:lnTo>
                    <a:pt x="148" y="133"/>
                  </a:lnTo>
                  <a:lnTo>
                    <a:pt x="154" y="124"/>
                  </a:lnTo>
                  <a:lnTo>
                    <a:pt x="161" y="115"/>
                  </a:lnTo>
                  <a:lnTo>
                    <a:pt x="168" y="107"/>
                  </a:lnTo>
                  <a:lnTo>
                    <a:pt x="176" y="100"/>
                  </a:lnTo>
                  <a:lnTo>
                    <a:pt x="185" y="93"/>
                  </a:lnTo>
                  <a:lnTo>
                    <a:pt x="194" y="87"/>
                  </a:lnTo>
                  <a:lnTo>
                    <a:pt x="205" y="83"/>
                  </a:lnTo>
                  <a:lnTo>
                    <a:pt x="215" y="79"/>
                  </a:lnTo>
                  <a:lnTo>
                    <a:pt x="226" y="76"/>
                  </a:lnTo>
                  <a:lnTo>
                    <a:pt x="237" y="75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62" y="75"/>
                  </a:lnTo>
                  <a:lnTo>
                    <a:pt x="275" y="77"/>
                  </a:lnTo>
                  <a:lnTo>
                    <a:pt x="288" y="80"/>
                  </a:lnTo>
                  <a:lnTo>
                    <a:pt x="299" y="86"/>
                  </a:lnTo>
                  <a:lnTo>
                    <a:pt x="299" y="86"/>
                  </a:lnTo>
                  <a:lnTo>
                    <a:pt x="305" y="76"/>
                  </a:lnTo>
                  <a:lnTo>
                    <a:pt x="312" y="66"/>
                  </a:lnTo>
                  <a:lnTo>
                    <a:pt x="319" y="58"/>
                  </a:lnTo>
                  <a:lnTo>
                    <a:pt x="326" y="49"/>
                  </a:lnTo>
                  <a:lnTo>
                    <a:pt x="334" y="42"/>
                  </a:lnTo>
                  <a:lnTo>
                    <a:pt x="342" y="35"/>
                  </a:lnTo>
                  <a:lnTo>
                    <a:pt x="351" y="28"/>
                  </a:lnTo>
                  <a:lnTo>
                    <a:pt x="360" y="23"/>
                  </a:lnTo>
                  <a:lnTo>
                    <a:pt x="369" y="17"/>
                  </a:lnTo>
                  <a:lnTo>
                    <a:pt x="380" y="12"/>
                  </a:lnTo>
                  <a:lnTo>
                    <a:pt x="389" y="9"/>
                  </a:lnTo>
                  <a:lnTo>
                    <a:pt x="400" y="5"/>
                  </a:lnTo>
                  <a:lnTo>
                    <a:pt x="411" y="3"/>
                  </a:lnTo>
                  <a:lnTo>
                    <a:pt x="421" y="1"/>
                  </a:lnTo>
                  <a:lnTo>
                    <a:pt x="433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57" y="0"/>
                  </a:lnTo>
                  <a:lnTo>
                    <a:pt x="469" y="2"/>
                  </a:lnTo>
                  <a:lnTo>
                    <a:pt x="482" y="4"/>
                  </a:lnTo>
                  <a:lnTo>
                    <a:pt x="494" y="7"/>
                  </a:lnTo>
                  <a:lnTo>
                    <a:pt x="505" y="11"/>
                  </a:lnTo>
                  <a:lnTo>
                    <a:pt x="517" y="16"/>
                  </a:lnTo>
                  <a:lnTo>
                    <a:pt x="527" y="22"/>
                  </a:lnTo>
                  <a:lnTo>
                    <a:pt x="537" y="28"/>
                  </a:lnTo>
                  <a:lnTo>
                    <a:pt x="548" y="35"/>
                  </a:lnTo>
                  <a:lnTo>
                    <a:pt x="557" y="43"/>
                  </a:lnTo>
                  <a:lnTo>
                    <a:pt x="565" y="53"/>
                  </a:lnTo>
                  <a:lnTo>
                    <a:pt x="573" y="62"/>
                  </a:lnTo>
                  <a:lnTo>
                    <a:pt x="581" y="72"/>
                  </a:lnTo>
                  <a:lnTo>
                    <a:pt x="587" y="83"/>
                  </a:lnTo>
                  <a:lnTo>
                    <a:pt x="593" y="94"/>
                  </a:lnTo>
                  <a:lnTo>
                    <a:pt x="598" y="106"/>
                  </a:lnTo>
                  <a:lnTo>
                    <a:pt x="598" y="106"/>
                  </a:lnTo>
                  <a:lnTo>
                    <a:pt x="609" y="103"/>
                  </a:lnTo>
                  <a:lnTo>
                    <a:pt x="619" y="103"/>
                  </a:lnTo>
                  <a:lnTo>
                    <a:pt x="619" y="103"/>
                  </a:lnTo>
                  <a:lnTo>
                    <a:pt x="627" y="103"/>
                  </a:lnTo>
                  <a:lnTo>
                    <a:pt x="635" y="104"/>
                  </a:lnTo>
                  <a:lnTo>
                    <a:pt x="643" y="107"/>
                  </a:lnTo>
                  <a:lnTo>
                    <a:pt x="651" y="109"/>
                  </a:lnTo>
                  <a:lnTo>
                    <a:pt x="658" y="112"/>
                  </a:lnTo>
                  <a:lnTo>
                    <a:pt x="665" y="117"/>
                  </a:lnTo>
                  <a:lnTo>
                    <a:pt x="672" y="122"/>
                  </a:lnTo>
                  <a:lnTo>
                    <a:pt x="678" y="127"/>
                  </a:lnTo>
                  <a:lnTo>
                    <a:pt x="683" y="133"/>
                  </a:lnTo>
                  <a:lnTo>
                    <a:pt x="688" y="140"/>
                  </a:lnTo>
                  <a:lnTo>
                    <a:pt x="693" y="147"/>
                  </a:lnTo>
                  <a:lnTo>
                    <a:pt x="696" y="154"/>
                  </a:lnTo>
                  <a:lnTo>
                    <a:pt x="698" y="162"/>
                  </a:lnTo>
                  <a:lnTo>
                    <a:pt x="701" y="170"/>
                  </a:lnTo>
                  <a:lnTo>
                    <a:pt x="702" y="178"/>
                  </a:lnTo>
                  <a:lnTo>
                    <a:pt x="703" y="187"/>
                  </a:lnTo>
                  <a:lnTo>
                    <a:pt x="703" y="187"/>
                  </a:lnTo>
                  <a:lnTo>
                    <a:pt x="702" y="198"/>
                  </a:lnTo>
                  <a:lnTo>
                    <a:pt x="700" y="209"/>
                  </a:lnTo>
                  <a:lnTo>
                    <a:pt x="700" y="209"/>
                  </a:lnTo>
                  <a:lnTo>
                    <a:pt x="711" y="210"/>
                  </a:lnTo>
                  <a:lnTo>
                    <a:pt x="721" y="213"/>
                  </a:lnTo>
                  <a:lnTo>
                    <a:pt x="732" y="216"/>
                  </a:lnTo>
                  <a:lnTo>
                    <a:pt x="741" y="220"/>
                  </a:lnTo>
                  <a:lnTo>
                    <a:pt x="750" y="225"/>
                  </a:lnTo>
                  <a:lnTo>
                    <a:pt x="759" y="231"/>
                  </a:lnTo>
                  <a:lnTo>
                    <a:pt x="767" y="237"/>
                  </a:lnTo>
                  <a:lnTo>
                    <a:pt x="774" y="245"/>
                  </a:lnTo>
                  <a:lnTo>
                    <a:pt x="781" y="253"/>
                  </a:lnTo>
                  <a:lnTo>
                    <a:pt x="787" y="261"/>
                  </a:lnTo>
                  <a:lnTo>
                    <a:pt x="793" y="270"/>
                  </a:lnTo>
                  <a:lnTo>
                    <a:pt x="797" y="279"/>
                  </a:lnTo>
                  <a:lnTo>
                    <a:pt x="801" y="290"/>
                  </a:lnTo>
                  <a:lnTo>
                    <a:pt x="803" y="300"/>
                  </a:lnTo>
                  <a:lnTo>
                    <a:pt x="804" y="310"/>
                  </a:lnTo>
                  <a:lnTo>
                    <a:pt x="805" y="322"/>
                  </a:lnTo>
                  <a:lnTo>
                    <a:pt x="805" y="322"/>
                  </a:lnTo>
                  <a:lnTo>
                    <a:pt x="804" y="333"/>
                  </a:lnTo>
                  <a:lnTo>
                    <a:pt x="803" y="345"/>
                  </a:lnTo>
                  <a:lnTo>
                    <a:pt x="800" y="355"/>
                  </a:lnTo>
                  <a:lnTo>
                    <a:pt x="796" y="366"/>
                  </a:lnTo>
                  <a:lnTo>
                    <a:pt x="792" y="376"/>
                  </a:lnTo>
                  <a:lnTo>
                    <a:pt x="786" y="385"/>
                  </a:lnTo>
                  <a:lnTo>
                    <a:pt x="779" y="394"/>
                  </a:lnTo>
                  <a:lnTo>
                    <a:pt x="772" y="402"/>
                  </a:lnTo>
                  <a:lnTo>
                    <a:pt x="764" y="409"/>
                  </a:lnTo>
                  <a:lnTo>
                    <a:pt x="755" y="416"/>
                  </a:lnTo>
                  <a:lnTo>
                    <a:pt x="746" y="422"/>
                  </a:lnTo>
                  <a:lnTo>
                    <a:pt x="736" y="427"/>
                  </a:lnTo>
                  <a:lnTo>
                    <a:pt x="726" y="430"/>
                  </a:lnTo>
                  <a:lnTo>
                    <a:pt x="715" y="434"/>
                  </a:lnTo>
                  <a:lnTo>
                    <a:pt x="703" y="435"/>
                  </a:lnTo>
                  <a:lnTo>
                    <a:pt x="692" y="436"/>
                  </a:lnTo>
                  <a:lnTo>
                    <a:pt x="692" y="436"/>
                  </a:lnTo>
                  <a:close/>
                  <a:moveTo>
                    <a:pt x="114" y="223"/>
                  </a:moveTo>
                  <a:lnTo>
                    <a:pt x="114" y="223"/>
                  </a:lnTo>
                  <a:lnTo>
                    <a:pt x="104" y="223"/>
                  </a:lnTo>
                  <a:lnTo>
                    <a:pt x="93" y="224"/>
                  </a:lnTo>
                  <a:lnTo>
                    <a:pt x="84" y="226"/>
                  </a:lnTo>
                  <a:lnTo>
                    <a:pt x="75" y="230"/>
                  </a:lnTo>
                  <a:lnTo>
                    <a:pt x="67" y="234"/>
                  </a:lnTo>
                  <a:lnTo>
                    <a:pt x="58" y="239"/>
                  </a:lnTo>
                  <a:lnTo>
                    <a:pt x="51" y="245"/>
                  </a:lnTo>
                  <a:lnTo>
                    <a:pt x="44" y="252"/>
                  </a:lnTo>
                  <a:lnTo>
                    <a:pt x="37" y="259"/>
                  </a:lnTo>
                  <a:lnTo>
                    <a:pt x="31" y="267"/>
                  </a:lnTo>
                  <a:lnTo>
                    <a:pt x="26" y="275"/>
                  </a:lnTo>
                  <a:lnTo>
                    <a:pt x="22" y="283"/>
                  </a:lnTo>
                  <a:lnTo>
                    <a:pt x="18" y="292"/>
                  </a:lnTo>
                  <a:lnTo>
                    <a:pt x="16" y="302"/>
                  </a:lnTo>
                  <a:lnTo>
                    <a:pt x="15" y="312"/>
                  </a:lnTo>
                  <a:lnTo>
                    <a:pt x="14" y="322"/>
                  </a:lnTo>
                  <a:lnTo>
                    <a:pt x="14" y="322"/>
                  </a:lnTo>
                  <a:lnTo>
                    <a:pt x="15" y="332"/>
                  </a:lnTo>
                  <a:lnTo>
                    <a:pt x="16" y="343"/>
                  </a:lnTo>
                  <a:lnTo>
                    <a:pt x="18" y="352"/>
                  </a:lnTo>
                  <a:lnTo>
                    <a:pt x="22" y="361"/>
                  </a:lnTo>
                  <a:lnTo>
                    <a:pt x="26" y="369"/>
                  </a:lnTo>
                  <a:lnTo>
                    <a:pt x="31" y="377"/>
                  </a:lnTo>
                  <a:lnTo>
                    <a:pt x="37" y="385"/>
                  </a:lnTo>
                  <a:lnTo>
                    <a:pt x="44" y="392"/>
                  </a:lnTo>
                  <a:lnTo>
                    <a:pt x="51" y="399"/>
                  </a:lnTo>
                  <a:lnTo>
                    <a:pt x="58" y="405"/>
                  </a:lnTo>
                  <a:lnTo>
                    <a:pt x="67" y="409"/>
                  </a:lnTo>
                  <a:lnTo>
                    <a:pt x="75" y="414"/>
                  </a:lnTo>
                  <a:lnTo>
                    <a:pt x="84" y="417"/>
                  </a:lnTo>
                  <a:lnTo>
                    <a:pt x="93" y="420"/>
                  </a:lnTo>
                  <a:lnTo>
                    <a:pt x="104" y="421"/>
                  </a:lnTo>
                  <a:lnTo>
                    <a:pt x="114" y="422"/>
                  </a:lnTo>
                  <a:lnTo>
                    <a:pt x="692" y="422"/>
                  </a:lnTo>
                  <a:lnTo>
                    <a:pt x="692" y="422"/>
                  </a:lnTo>
                  <a:lnTo>
                    <a:pt x="702" y="421"/>
                  </a:lnTo>
                  <a:lnTo>
                    <a:pt x="712" y="420"/>
                  </a:lnTo>
                  <a:lnTo>
                    <a:pt x="721" y="417"/>
                  </a:lnTo>
                  <a:lnTo>
                    <a:pt x="731" y="414"/>
                  </a:lnTo>
                  <a:lnTo>
                    <a:pt x="740" y="409"/>
                  </a:lnTo>
                  <a:lnTo>
                    <a:pt x="748" y="405"/>
                  </a:lnTo>
                  <a:lnTo>
                    <a:pt x="755" y="399"/>
                  </a:lnTo>
                  <a:lnTo>
                    <a:pt x="763" y="392"/>
                  </a:lnTo>
                  <a:lnTo>
                    <a:pt x="769" y="385"/>
                  </a:lnTo>
                  <a:lnTo>
                    <a:pt x="774" y="377"/>
                  </a:lnTo>
                  <a:lnTo>
                    <a:pt x="779" y="369"/>
                  </a:lnTo>
                  <a:lnTo>
                    <a:pt x="784" y="361"/>
                  </a:lnTo>
                  <a:lnTo>
                    <a:pt x="787" y="352"/>
                  </a:lnTo>
                  <a:lnTo>
                    <a:pt x="789" y="343"/>
                  </a:lnTo>
                  <a:lnTo>
                    <a:pt x="790" y="332"/>
                  </a:lnTo>
                  <a:lnTo>
                    <a:pt x="792" y="322"/>
                  </a:lnTo>
                  <a:lnTo>
                    <a:pt x="792" y="322"/>
                  </a:lnTo>
                  <a:lnTo>
                    <a:pt x="790" y="312"/>
                  </a:lnTo>
                  <a:lnTo>
                    <a:pt x="789" y="302"/>
                  </a:lnTo>
                  <a:lnTo>
                    <a:pt x="787" y="292"/>
                  </a:lnTo>
                  <a:lnTo>
                    <a:pt x="784" y="283"/>
                  </a:lnTo>
                  <a:lnTo>
                    <a:pt x="779" y="275"/>
                  </a:lnTo>
                  <a:lnTo>
                    <a:pt x="774" y="267"/>
                  </a:lnTo>
                  <a:lnTo>
                    <a:pt x="769" y="259"/>
                  </a:lnTo>
                  <a:lnTo>
                    <a:pt x="763" y="252"/>
                  </a:lnTo>
                  <a:lnTo>
                    <a:pt x="755" y="245"/>
                  </a:lnTo>
                  <a:lnTo>
                    <a:pt x="748" y="239"/>
                  </a:lnTo>
                  <a:lnTo>
                    <a:pt x="740" y="234"/>
                  </a:lnTo>
                  <a:lnTo>
                    <a:pt x="731" y="230"/>
                  </a:lnTo>
                  <a:lnTo>
                    <a:pt x="721" y="226"/>
                  </a:lnTo>
                  <a:lnTo>
                    <a:pt x="712" y="224"/>
                  </a:lnTo>
                  <a:lnTo>
                    <a:pt x="702" y="223"/>
                  </a:lnTo>
                  <a:lnTo>
                    <a:pt x="692" y="223"/>
                  </a:lnTo>
                  <a:lnTo>
                    <a:pt x="692" y="223"/>
                  </a:lnTo>
                  <a:lnTo>
                    <a:pt x="690" y="223"/>
                  </a:lnTo>
                  <a:lnTo>
                    <a:pt x="680" y="223"/>
                  </a:lnTo>
                  <a:lnTo>
                    <a:pt x="683" y="213"/>
                  </a:lnTo>
                  <a:lnTo>
                    <a:pt x="683" y="213"/>
                  </a:lnTo>
                  <a:lnTo>
                    <a:pt x="688" y="200"/>
                  </a:lnTo>
                  <a:lnTo>
                    <a:pt x="689" y="187"/>
                  </a:lnTo>
                  <a:lnTo>
                    <a:pt x="689" y="187"/>
                  </a:lnTo>
                  <a:lnTo>
                    <a:pt x="688" y="179"/>
                  </a:lnTo>
                  <a:lnTo>
                    <a:pt x="688" y="172"/>
                  </a:lnTo>
                  <a:lnTo>
                    <a:pt x="686" y="167"/>
                  </a:lnTo>
                  <a:lnTo>
                    <a:pt x="683" y="160"/>
                  </a:lnTo>
                  <a:lnTo>
                    <a:pt x="677" y="148"/>
                  </a:lnTo>
                  <a:lnTo>
                    <a:pt x="668" y="137"/>
                  </a:lnTo>
                  <a:lnTo>
                    <a:pt x="658" y="129"/>
                  </a:lnTo>
                  <a:lnTo>
                    <a:pt x="645" y="122"/>
                  </a:lnTo>
                  <a:lnTo>
                    <a:pt x="640" y="119"/>
                  </a:lnTo>
                  <a:lnTo>
                    <a:pt x="633" y="118"/>
                  </a:lnTo>
                  <a:lnTo>
                    <a:pt x="626" y="117"/>
                  </a:lnTo>
                  <a:lnTo>
                    <a:pt x="619" y="117"/>
                  </a:lnTo>
                  <a:lnTo>
                    <a:pt x="619" y="117"/>
                  </a:lnTo>
                  <a:lnTo>
                    <a:pt x="608" y="117"/>
                  </a:lnTo>
                  <a:lnTo>
                    <a:pt x="596" y="121"/>
                  </a:lnTo>
                  <a:lnTo>
                    <a:pt x="589" y="123"/>
                  </a:lnTo>
                  <a:lnTo>
                    <a:pt x="587" y="116"/>
                  </a:lnTo>
                  <a:lnTo>
                    <a:pt x="587" y="116"/>
                  </a:lnTo>
                  <a:lnTo>
                    <a:pt x="583" y="104"/>
                  </a:lnTo>
                  <a:lnTo>
                    <a:pt x="578" y="94"/>
                  </a:lnTo>
                  <a:lnTo>
                    <a:pt x="572" y="84"/>
                  </a:lnTo>
                  <a:lnTo>
                    <a:pt x="565" y="75"/>
                  </a:lnTo>
                  <a:lnTo>
                    <a:pt x="558" y="65"/>
                  </a:lnTo>
                  <a:lnTo>
                    <a:pt x="550" y="56"/>
                  </a:lnTo>
                  <a:lnTo>
                    <a:pt x="542" y="49"/>
                  </a:lnTo>
                  <a:lnTo>
                    <a:pt x="533" y="41"/>
                  </a:lnTo>
                  <a:lnTo>
                    <a:pt x="522" y="35"/>
                  </a:lnTo>
                  <a:lnTo>
                    <a:pt x="512" y="30"/>
                  </a:lnTo>
                  <a:lnTo>
                    <a:pt x="502" y="25"/>
                  </a:lnTo>
                  <a:lnTo>
                    <a:pt x="491" y="20"/>
                  </a:lnTo>
                  <a:lnTo>
                    <a:pt x="480" y="17"/>
                  </a:lnTo>
                  <a:lnTo>
                    <a:pt x="468" y="15"/>
                  </a:lnTo>
                  <a:lnTo>
                    <a:pt x="457" y="14"/>
                  </a:lnTo>
                  <a:lnTo>
                    <a:pt x="444" y="14"/>
                  </a:lnTo>
                  <a:lnTo>
                    <a:pt x="444" y="14"/>
                  </a:lnTo>
                  <a:lnTo>
                    <a:pt x="434" y="14"/>
                  </a:lnTo>
                  <a:lnTo>
                    <a:pt x="422" y="15"/>
                  </a:lnTo>
                  <a:lnTo>
                    <a:pt x="412" y="17"/>
                  </a:lnTo>
                  <a:lnTo>
                    <a:pt x="402" y="19"/>
                  </a:lnTo>
                  <a:lnTo>
                    <a:pt x="392" y="23"/>
                  </a:lnTo>
                  <a:lnTo>
                    <a:pt x="382" y="26"/>
                  </a:lnTo>
                  <a:lnTo>
                    <a:pt x="373" y="31"/>
                  </a:lnTo>
                  <a:lnTo>
                    <a:pt x="365" y="37"/>
                  </a:lnTo>
                  <a:lnTo>
                    <a:pt x="356" y="42"/>
                  </a:lnTo>
                  <a:lnTo>
                    <a:pt x="347" y="48"/>
                  </a:lnTo>
                  <a:lnTo>
                    <a:pt x="339" y="55"/>
                  </a:lnTo>
                  <a:lnTo>
                    <a:pt x="333" y="63"/>
                  </a:lnTo>
                  <a:lnTo>
                    <a:pt x="326" y="71"/>
                  </a:lnTo>
                  <a:lnTo>
                    <a:pt x="320" y="79"/>
                  </a:lnTo>
                  <a:lnTo>
                    <a:pt x="314" y="88"/>
                  </a:lnTo>
                  <a:lnTo>
                    <a:pt x="308" y="98"/>
                  </a:lnTo>
                  <a:lnTo>
                    <a:pt x="305" y="104"/>
                  </a:lnTo>
                  <a:lnTo>
                    <a:pt x="299" y="101"/>
                  </a:lnTo>
                  <a:lnTo>
                    <a:pt x="299" y="101"/>
                  </a:lnTo>
                  <a:lnTo>
                    <a:pt x="288" y="95"/>
                  </a:lnTo>
                  <a:lnTo>
                    <a:pt x="275" y="91"/>
                  </a:lnTo>
                  <a:lnTo>
                    <a:pt x="262" y="88"/>
                  </a:lnTo>
                  <a:lnTo>
                    <a:pt x="249" y="87"/>
                  </a:lnTo>
                  <a:lnTo>
                    <a:pt x="249" y="87"/>
                  </a:lnTo>
                  <a:lnTo>
                    <a:pt x="238" y="88"/>
                  </a:lnTo>
                  <a:lnTo>
                    <a:pt x="229" y="89"/>
                  </a:lnTo>
                  <a:lnTo>
                    <a:pt x="219" y="92"/>
                  </a:lnTo>
                  <a:lnTo>
                    <a:pt x="209" y="95"/>
                  </a:lnTo>
                  <a:lnTo>
                    <a:pt x="201" y="100"/>
                  </a:lnTo>
                  <a:lnTo>
                    <a:pt x="193" y="104"/>
                  </a:lnTo>
                  <a:lnTo>
                    <a:pt x="185" y="110"/>
                  </a:lnTo>
                  <a:lnTo>
                    <a:pt x="178" y="117"/>
                  </a:lnTo>
                  <a:lnTo>
                    <a:pt x="171" y="124"/>
                  </a:lnTo>
                  <a:lnTo>
                    <a:pt x="166" y="131"/>
                  </a:lnTo>
                  <a:lnTo>
                    <a:pt x="161" y="139"/>
                  </a:lnTo>
                  <a:lnTo>
                    <a:pt x="156" y="148"/>
                  </a:lnTo>
                  <a:lnTo>
                    <a:pt x="153" y="157"/>
                  </a:lnTo>
                  <a:lnTo>
                    <a:pt x="151" y="167"/>
                  </a:lnTo>
                  <a:lnTo>
                    <a:pt x="150" y="177"/>
                  </a:lnTo>
                  <a:lnTo>
                    <a:pt x="150" y="187"/>
                  </a:lnTo>
                  <a:lnTo>
                    <a:pt x="150" y="187"/>
                  </a:lnTo>
                  <a:lnTo>
                    <a:pt x="151" y="203"/>
                  </a:lnTo>
                  <a:lnTo>
                    <a:pt x="154" y="218"/>
                  </a:lnTo>
                  <a:lnTo>
                    <a:pt x="159" y="232"/>
                  </a:lnTo>
                  <a:lnTo>
                    <a:pt x="146" y="228"/>
                  </a:lnTo>
                  <a:lnTo>
                    <a:pt x="146" y="228"/>
                  </a:lnTo>
                  <a:lnTo>
                    <a:pt x="130" y="224"/>
                  </a:lnTo>
                  <a:lnTo>
                    <a:pt x="114" y="223"/>
                  </a:lnTo>
                  <a:lnTo>
                    <a:pt x="114" y="2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0">
              <a:extLst>
                <a:ext uri="{FF2B5EF4-FFF2-40B4-BE49-F238E27FC236}">
                  <a16:creationId xmlns:a16="http://schemas.microsoft.com/office/drawing/2014/main" id="{4276A755-97AC-4666-80A6-1612111BF6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29251" y="3351213"/>
              <a:ext cx="87313" cy="87313"/>
            </a:xfrm>
            <a:custGeom>
              <a:avLst/>
              <a:gdLst>
                <a:gd name="T0" fmla="*/ 56 w 111"/>
                <a:gd name="T1" fmla="*/ 109 h 109"/>
                <a:gd name="T2" fmla="*/ 34 w 111"/>
                <a:gd name="T3" fmla="*/ 106 h 109"/>
                <a:gd name="T4" fmla="*/ 17 w 111"/>
                <a:gd name="T5" fmla="*/ 93 h 109"/>
                <a:gd name="T6" fmla="*/ 5 w 111"/>
                <a:gd name="T7" fmla="*/ 76 h 109"/>
                <a:gd name="T8" fmla="*/ 0 w 111"/>
                <a:gd name="T9" fmla="*/ 55 h 109"/>
                <a:gd name="T10" fmla="*/ 2 w 111"/>
                <a:gd name="T11" fmla="*/ 43 h 109"/>
                <a:gd name="T12" fmla="*/ 10 w 111"/>
                <a:gd name="T13" fmla="*/ 24 h 109"/>
                <a:gd name="T14" fmla="*/ 25 w 111"/>
                <a:gd name="T15" fmla="*/ 9 h 109"/>
                <a:gd name="T16" fmla="*/ 44 w 111"/>
                <a:gd name="T17" fmla="*/ 1 h 109"/>
                <a:gd name="T18" fmla="*/ 56 w 111"/>
                <a:gd name="T19" fmla="*/ 0 h 109"/>
                <a:gd name="T20" fmla="*/ 78 w 111"/>
                <a:gd name="T21" fmla="*/ 3 h 109"/>
                <a:gd name="T22" fmla="*/ 95 w 111"/>
                <a:gd name="T23" fmla="*/ 16 h 109"/>
                <a:gd name="T24" fmla="*/ 106 w 111"/>
                <a:gd name="T25" fmla="*/ 33 h 109"/>
                <a:gd name="T26" fmla="*/ 111 w 111"/>
                <a:gd name="T27" fmla="*/ 55 h 109"/>
                <a:gd name="T28" fmla="*/ 110 w 111"/>
                <a:gd name="T29" fmla="*/ 65 h 109"/>
                <a:gd name="T30" fmla="*/ 102 w 111"/>
                <a:gd name="T31" fmla="*/ 85 h 109"/>
                <a:gd name="T32" fmla="*/ 87 w 111"/>
                <a:gd name="T33" fmla="*/ 100 h 109"/>
                <a:gd name="T34" fmla="*/ 67 w 111"/>
                <a:gd name="T35" fmla="*/ 108 h 109"/>
                <a:gd name="T36" fmla="*/ 56 w 111"/>
                <a:gd name="T37" fmla="*/ 109 h 109"/>
                <a:gd name="T38" fmla="*/ 56 w 111"/>
                <a:gd name="T39" fmla="*/ 14 h 109"/>
                <a:gd name="T40" fmla="*/ 40 w 111"/>
                <a:gd name="T41" fmla="*/ 17 h 109"/>
                <a:gd name="T42" fmla="*/ 27 w 111"/>
                <a:gd name="T43" fmla="*/ 25 h 109"/>
                <a:gd name="T44" fmla="*/ 18 w 111"/>
                <a:gd name="T45" fmla="*/ 39 h 109"/>
                <a:gd name="T46" fmla="*/ 14 w 111"/>
                <a:gd name="T47" fmla="*/ 55 h 109"/>
                <a:gd name="T48" fmla="*/ 15 w 111"/>
                <a:gd name="T49" fmla="*/ 63 h 109"/>
                <a:gd name="T50" fmla="*/ 21 w 111"/>
                <a:gd name="T51" fmla="*/ 77 h 109"/>
                <a:gd name="T52" fmla="*/ 33 w 111"/>
                <a:gd name="T53" fmla="*/ 88 h 109"/>
                <a:gd name="T54" fmla="*/ 48 w 111"/>
                <a:gd name="T55" fmla="*/ 95 h 109"/>
                <a:gd name="T56" fmla="*/ 56 w 111"/>
                <a:gd name="T57" fmla="*/ 95 h 109"/>
                <a:gd name="T58" fmla="*/ 72 w 111"/>
                <a:gd name="T59" fmla="*/ 92 h 109"/>
                <a:gd name="T60" fmla="*/ 84 w 111"/>
                <a:gd name="T61" fmla="*/ 84 h 109"/>
                <a:gd name="T62" fmla="*/ 94 w 111"/>
                <a:gd name="T63" fmla="*/ 70 h 109"/>
                <a:gd name="T64" fmla="*/ 97 w 111"/>
                <a:gd name="T65" fmla="*/ 55 h 109"/>
                <a:gd name="T66" fmla="*/ 96 w 111"/>
                <a:gd name="T67" fmla="*/ 46 h 109"/>
                <a:gd name="T68" fmla="*/ 90 w 111"/>
                <a:gd name="T69" fmla="*/ 32 h 109"/>
                <a:gd name="T70" fmla="*/ 79 w 111"/>
                <a:gd name="T71" fmla="*/ 20 h 109"/>
                <a:gd name="T72" fmla="*/ 64 w 111"/>
                <a:gd name="T73" fmla="*/ 14 h 109"/>
                <a:gd name="T74" fmla="*/ 56 w 111"/>
                <a:gd name="T75" fmla="*/ 1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1" h="109">
                  <a:moveTo>
                    <a:pt x="56" y="109"/>
                  </a:moveTo>
                  <a:lnTo>
                    <a:pt x="56" y="109"/>
                  </a:lnTo>
                  <a:lnTo>
                    <a:pt x="44" y="108"/>
                  </a:lnTo>
                  <a:lnTo>
                    <a:pt x="34" y="106"/>
                  </a:lnTo>
                  <a:lnTo>
                    <a:pt x="25" y="100"/>
                  </a:lnTo>
                  <a:lnTo>
                    <a:pt x="17" y="93"/>
                  </a:lnTo>
                  <a:lnTo>
                    <a:pt x="10" y="85"/>
                  </a:lnTo>
                  <a:lnTo>
                    <a:pt x="5" y="76"/>
                  </a:lnTo>
                  <a:lnTo>
                    <a:pt x="2" y="6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2" y="43"/>
                  </a:lnTo>
                  <a:lnTo>
                    <a:pt x="5" y="33"/>
                  </a:lnTo>
                  <a:lnTo>
                    <a:pt x="10" y="24"/>
                  </a:lnTo>
                  <a:lnTo>
                    <a:pt x="17" y="16"/>
                  </a:lnTo>
                  <a:lnTo>
                    <a:pt x="25" y="9"/>
                  </a:lnTo>
                  <a:lnTo>
                    <a:pt x="34" y="3"/>
                  </a:lnTo>
                  <a:lnTo>
                    <a:pt x="44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7" y="1"/>
                  </a:lnTo>
                  <a:lnTo>
                    <a:pt x="78" y="3"/>
                  </a:lnTo>
                  <a:lnTo>
                    <a:pt x="87" y="9"/>
                  </a:lnTo>
                  <a:lnTo>
                    <a:pt x="95" y="16"/>
                  </a:lnTo>
                  <a:lnTo>
                    <a:pt x="102" y="24"/>
                  </a:lnTo>
                  <a:lnTo>
                    <a:pt x="106" y="33"/>
                  </a:lnTo>
                  <a:lnTo>
                    <a:pt x="110" y="43"/>
                  </a:lnTo>
                  <a:lnTo>
                    <a:pt x="111" y="55"/>
                  </a:lnTo>
                  <a:lnTo>
                    <a:pt x="111" y="55"/>
                  </a:lnTo>
                  <a:lnTo>
                    <a:pt x="110" y="65"/>
                  </a:lnTo>
                  <a:lnTo>
                    <a:pt x="106" y="76"/>
                  </a:lnTo>
                  <a:lnTo>
                    <a:pt x="102" y="85"/>
                  </a:lnTo>
                  <a:lnTo>
                    <a:pt x="95" y="93"/>
                  </a:lnTo>
                  <a:lnTo>
                    <a:pt x="87" y="100"/>
                  </a:lnTo>
                  <a:lnTo>
                    <a:pt x="78" y="106"/>
                  </a:lnTo>
                  <a:lnTo>
                    <a:pt x="67" y="108"/>
                  </a:lnTo>
                  <a:lnTo>
                    <a:pt x="56" y="109"/>
                  </a:lnTo>
                  <a:lnTo>
                    <a:pt x="56" y="109"/>
                  </a:lnTo>
                  <a:close/>
                  <a:moveTo>
                    <a:pt x="56" y="14"/>
                  </a:moveTo>
                  <a:lnTo>
                    <a:pt x="56" y="14"/>
                  </a:lnTo>
                  <a:lnTo>
                    <a:pt x="48" y="14"/>
                  </a:lnTo>
                  <a:lnTo>
                    <a:pt x="40" y="17"/>
                  </a:lnTo>
                  <a:lnTo>
                    <a:pt x="33" y="20"/>
                  </a:lnTo>
                  <a:lnTo>
                    <a:pt x="27" y="25"/>
                  </a:lnTo>
                  <a:lnTo>
                    <a:pt x="21" y="32"/>
                  </a:lnTo>
                  <a:lnTo>
                    <a:pt x="18" y="39"/>
                  </a:lnTo>
                  <a:lnTo>
                    <a:pt x="15" y="46"/>
                  </a:lnTo>
                  <a:lnTo>
                    <a:pt x="14" y="55"/>
                  </a:lnTo>
                  <a:lnTo>
                    <a:pt x="14" y="55"/>
                  </a:lnTo>
                  <a:lnTo>
                    <a:pt x="15" y="63"/>
                  </a:lnTo>
                  <a:lnTo>
                    <a:pt x="18" y="70"/>
                  </a:lnTo>
                  <a:lnTo>
                    <a:pt x="21" y="77"/>
                  </a:lnTo>
                  <a:lnTo>
                    <a:pt x="27" y="84"/>
                  </a:lnTo>
                  <a:lnTo>
                    <a:pt x="33" y="88"/>
                  </a:lnTo>
                  <a:lnTo>
                    <a:pt x="40" y="92"/>
                  </a:lnTo>
                  <a:lnTo>
                    <a:pt x="48" y="95"/>
                  </a:lnTo>
                  <a:lnTo>
                    <a:pt x="56" y="95"/>
                  </a:lnTo>
                  <a:lnTo>
                    <a:pt x="56" y="95"/>
                  </a:lnTo>
                  <a:lnTo>
                    <a:pt x="64" y="95"/>
                  </a:lnTo>
                  <a:lnTo>
                    <a:pt x="72" y="92"/>
                  </a:lnTo>
                  <a:lnTo>
                    <a:pt x="79" y="88"/>
                  </a:lnTo>
                  <a:lnTo>
                    <a:pt x="84" y="84"/>
                  </a:lnTo>
                  <a:lnTo>
                    <a:pt x="90" y="77"/>
                  </a:lnTo>
                  <a:lnTo>
                    <a:pt x="94" y="70"/>
                  </a:lnTo>
                  <a:lnTo>
                    <a:pt x="96" y="63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6" y="46"/>
                  </a:lnTo>
                  <a:lnTo>
                    <a:pt x="94" y="39"/>
                  </a:lnTo>
                  <a:lnTo>
                    <a:pt x="90" y="32"/>
                  </a:lnTo>
                  <a:lnTo>
                    <a:pt x="84" y="25"/>
                  </a:lnTo>
                  <a:lnTo>
                    <a:pt x="79" y="20"/>
                  </a:lnTo>
                  <a:lnTo>
                    <a:pt x="72" y="17"/>
                  </a:lnTo>
                  <a:lnTo>
                    <a:pt x="64" y="14"/>
                  </a:lnTo>
                  <a:lnTo>
                    <a:pt x="56" y="14"/>
                  </a:lnTo>
                  <a:lnTo>
                    <a:pt x="56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61">
              <a:extLst>
                <a:ext uri="{FF2B5EF4-FFF2-40B4-BE49-F238E27FC236}">
                  <a16:creationId xmlns:a16="http://schemas.microsoft.com/office/drawing/2014/main" id="{88875F79-69DC-475F-B90F-A74BCA29EF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94351" y="3395663"/>
              <a:ext cx="11113" cy="23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2">
              <a:extLst>
                <a:ext uri="{FF2B5EF4-FFF2-40B4-BE49-F238E27FC236}">
                  <a16:creationId xmlns:a16="http://schemas.microsoft.com/office/drawing/2014/main" id="{D9CF2B88-5EC8-47B8-B0D3-E4A15D641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1801" y="3390900"/>
              <a:ext cx="119063" cy="39688"/>
            </a:xfrm>
            <a:custGeom>
              <a:avLst/>
              <a:gdLst>
                <a:gd name="T0" fmla="*/ 151 w 151"/>
                <a:gd name="T1" fmla="*/ 51 h 51"/>
                <a:gd name="T2" fmla="*/ 137 w 151"/>
                <a:gd name="T3" fmla="*/ 51 h 51"/>
                <a:gd name="T4" fmla="*/ 137 w 151"/>
                <a:gd name="T5" fmla="*/ 14 h 51"/>
                <a:gd name="T6" fmla="*/ 0 w 151"/>
                <a:gd name="T7" fmla="*/ 14 h 51"/>
                <a:gd name="T8" fmla="*/ 0 w 151"/>
                <a:gd name="T9" fmla="*/ 0 h 51"/>
                <a:gd name="T10" fmla="*/ 151 w 151"/>
                <a:gd name="T11" fmla="*/ 0 h 51"/>
                <a:gd name="T12" fmla="*/ 151 w 151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51">
                  <a:moveTo>
                    <a:pt x="151" y="51"/>
                  </a:moveTo>
                  <a:lnTo>
                    <a:pt x="137" y="51"/>
                  </a:lnTo>
                  <a:lnTo>
                    <a:pt x="137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51" y="0"/>
                  </a:lnTo>
                  <a:lnTo>
                    <a:pt x="151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24-May-21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8" name="Title 1">
            <a:extLst>
              <a:ext uri="{FF2B5EF4-FFF2-40B4-BE49-F238E27FC236}">
                <a16:creationId xmlns:a16="http://schemas.microsoft.com/office/drawing/2014/main" id="{8F0D60C6-8501-4D6D-8057-7CDBF8F5453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937163" y="1779662"/>
            <a:ext cx="3771160" cy="857250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Cyber Security</a:t>
            </a:r>
            <a:endParaRPr lang="en-US" noProof="0" dirty="0"/>
          </a:p>
        </p:txBody>
      </p:sp>
      <p:sp>
        <p:nvSpPr>
          <p:cNvPr id="129" name="Text Placeholder 4">
            <a:extLst>
              <a:ext uri="{FF2B5EF4-FFF2-40B4-BE49-F238E27FC236}">
                <a16:creationId xmlns:a16="http://schemas.microsoft.com/office/drawing/2014/main" id="{8EC25800-91F8-45D6-87F4-8C499CA81027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5024120" y="2427734"/>
            <a:ext cx="3672408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24-May-21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537BF1B0-5E15-4C9E-A9F7-992312E946E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54400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id="{F726E919-B4D5-4C49-AFDB-F02778346EC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54400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72F6A280-C1C4-4059-B2CA-1B93B2BC0D9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31478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E8800583-4DB0-45E5-A2AB-02DAECB70D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31478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0580999F-0C11-4C8B-AF27-38FF9B461EF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5576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53DAC3CB-F19B-42EC-A3C2-1AE4349B56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5576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FD9D68A-C66B-4C2E-9E8C-4D63ED5E152A}"/>
              </a:ext>
            </a:extLst>
          </p:cNvPr>
          <p:cNvGrpSpPr/>
          <p:nvPr userDrawn="1"/>
        </p:nvGrpSpPr>
        <p:grpSpPr>
          <a:xfrm>
            <a:off x="3913966" y="1496981"/>
            <a:ext cx="1316068" cy="1316068"/>
            <a:chOff x="6113463" y="2967038"/>
            <a:chExt cx="806450" cy="806450"/>
          </a:xfrm>
        </p:grpSpPr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811938E9-516C-48D2-B679-977E84CDE9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13463" y="2967038"/>
              <a:ext cx="806450" cy="806450"/>
            </a:xfrm>
            <a:custGeom>
              <a:avLst/>
              <a:gdLst>
                <a:gd name="T0" fmla="*/ 1016 w 1016"/>
                <a:gd name="T1" fmla="*/ 534 h 1016"/>
                <a:gd name="T2" fmla="*/ 1006 w 1016"/>
                <a:gd name="T3" fmla="*/ 611 h 1016"/>
                <a:gd name="T4" fmla="*/ 985 w 1016"/>
                <a:gd name="T5" fmla="*/ 684 h 1016"/>
                <a:gd name="T6" fmla="*/ 955 w 1016"/>
                <a:gd name="T7" fmla="*/ 751 h 1016"/>
                <a:gd name="T8" fmla="*/ 915 w 1016"/>
                <a:gd name="T9" fmla="*/ 813 h 1016"/>
                <a:gd name="T10" fmla="*/ 868 w 1016"/>
                <a:gd name="T11" fmla="*/ 868 h 1016"/>
                <a:gd name="T12" fmla="*/ 812 w 1016"/>
                <a:gd name="T13" fmla="*/ 916 h 1016"/>
                <a:gd name="T14" fmla="*/ 750 w 1016"/>
                <a:gd name="T15" fmla="*/ 955 h 1016"/>
                <a:gd name="T16" fmla="*/ 682 w 1016"/>
                <a:gd name="T17" fmla="*/ 987 h 1016"/>
                <a:gd name="T18" fmla="*/ 611 w 1016"/>
                <a:gd name="T19" fmla="*/ 1006 h 1016"/>
                <a:gd name="T20" fmla="*/ 534 w 1016"/>
                <a:gd name="T21" fmla="*/ 1016 h 1016"/>
                <a:gd name="T22" fmla="*/ 482 w 1016"/>
                <a:gd name="T23" fmla="*/ 1016 h 1016"/>
                <a:gd name="T24" fmla="*/ 406 w 1016"/>
                <a:gd name="T25" fmla="*/ 1006 h 1016"/>
                <a:gd name="T26" fmla="*/ 334 w 1016"/>
                <a:gd name="T27" fmla="*/ 987 h 1016"/>
                <a:gd name="T28" fmla="*/ 266 w 1016"/>
                <a:gd name="T29" fmla="*/ 955 h 1016"/>
                <a:gd name="T30" fmla="*/ 204 w 1016"/>
                <a:gd name="T31" fmla="*/ 916 h 1016"/>
                <a:gd name="T32" fmla="*/ 149 w 1016"/>
                <a:gd name="T33" fmla="*/ 868 h 1016"/>
                <a:gd name="T34" fmla="*/ 101 w 1016"/>
                <a:gd name="T35" fmla="*/ 813 h 1016"/>
                <a:gd name="T36" fmla="*/ 61 w 1016"/>
                <a:gd name="T37" fmla="*/ 751 h 1016"/>
                <a:gd name="T38" fmla="*/ 31 w 1016"/>
                <a:gd name="T39" fmla="*/ 684 h 1016"/>
                <a:gd name="T40" fmla="*/ 10 w 1016"/>
                <a:gd name="T41" fmla="*/ 611 h 1016"/>
                <a:gd name="T42" fmla="*/ 1 w 1016"/>
                <a:gd name="T43" fmla="*/ 534 h 1016"/>
                <a:gd name="T44" fmla="*/ 1 w 1016"/>
                <a:gd name="T45" fmla="*/ 482 h 1016"/>
                <a:gd name="T46" fmla="*/ 10 w 1016"/>
                <a:gd name="T47" fmla="*/ 407 h 1016"/>
                <a:gd name="T48" fmla="*/ 31 w 1016"/>
                <a:gd name="T49" fmla="*/ 334 h 1016"/>
                <a:gd name="T50" fmla="*/ 61 w 1016"/>
                <a:gd name="T51" fmla="*/ 266 h 1016"/>
                <a:gd name="T52" fmla="*/ 101 w 1016"/>
                <a:gd name="T53" fmla="*/ 204 h 1016"/>
                <a:gd name="T54" fmla="*/ 149 w 1016"/>
                <a:gd name="T55" fmla="*/ 149 h 1016"/>
                <a:gd name="T56" fmla="*/ 204 w 1016"/>
                <a:gd name="T57" fmla="*/ 102 h 1016"/>
                <a:gd name="T58" fmla="*/ 266 w 1016"/>
                <a:gd name="T59" fmla="*/ 61 h 1016"/>
                <a:gd name="T60" fmla="*/ 334 w 1016"/>
                <a:gd name="T61" fmla="*/ 31 h 1016"/>
                <a:gd name="T62" fmla="*/ 406 w 1016"/>
                <a:gd name="T63" fmla="*/ 11 h 1016"/>
                <a:gd name="T64" fmla="*/ 482 w 1016"/>
                <a:gd name="T65" fmla="*/ 1 h 1016"/>
                <a:gd name="T66" fmla="*/ 534 w 1016"/>
                <a:gd name="T67" fmla="*/ 1 h 1016"/>
                <a:gd name="T68" fmla="*/ 611 w 1016"/>
                <a:gd name="T69" fmla="*/ 11 h 1016"/>
                <a:gd name="T70" fmla="*/ 682 w 1016"/>
                <a:gd name="T71" fmla="*/ 31 h 1016"/>
                <a:gd name="T72" fmla="*/ 750 w 1016"/>
                <a:gd name="T73" fmla="*/ 61 h 1016"/>
                <a:gd name="T74" fmla="*/ 812 w 1016"/>
                <a:gd name="T75" fmla="*/ 102 h 1016"/>
                <a:gd name="T76" fmla="*/ 868 w 1016"/>
                <a:gd name="T77" fmla="*/ 149 h 1016"/>
                <a:gd name="T78" fmla="*/ 915 w 1016"/>
                <a:gd name="T79" fmla="*/ 204 h 1016"/>
                <a:gd name="T80" fmla="*/ 955 w 1016"/>
                <a:gd name="T81" fmla="*/ 266 h 1016"/>
                <a:gd name="T82" fmla="*/ 985 w 1016"/>
                <a:gd name="T83" fmla="*/ 334 h 1016"/>
                <a:gd name="T84" fmla="*/ 1006 w 1016"/>
                <a:gd name="T85" fmla="*/ 407 h 1016"/>
                <a:gd name="T86" fmla="*/ 1016 w 1016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6">
                  <a:moveTo>
                    <a:pt x="1016" y="509"/>
                  </a:moveTo>
                  <a:lnTo>
                    <a:pt x="1016" y="509"/>
                  </a:lnTo>
                  <a:lnTo>
                    <a:pt x="1016" y="534"/>
                  </a:lnTo>
                  <a:lnTo>
                    <a:pt x="1014" y="561"/>
                  </a:lnTo>
                  <a:lnTo>
                    <a:pt x="1010" y="586"/>
                  </a:lnTo>
                  <a:lnTo>
                    <a:pt x="1006" y="611"/>
                  </a:lnTo>
                  <a:lnTo>
                    <a:pt x="1000" y="636"/>
                  </a:lnTo>
                  <a:lnTo>
                    <a:pt x="993" y="660"/>
                  </a:lnTo>
                  <a:lnTo>
                    <a:pt x="985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2" y="772"/>
                  </a:lnTo>
                  <a:lnTo>
                    <a:pt x="930" y="793"/>
                  </a:lnTo>
                  <a:lnTo>
                    <a:pt x="915" y="813"/>
                  </a:lnTo>
                  <a:lnTo>
                    <a:pt x="900" y="832"/>
                  </a:lnTo>
                  <a:lnTo>
                    <a:pt x="884" y="851"/>
                  </a:lnTo>
                  <a:lnTo>
                    <a:pt x="868" y="868"/>
                  </a:lnTo>
                  <a:lnTo>
                    <a:pt x="850" y="885"/>
                  </a:lnTo>
                  <a:lnTo>
                    <a:pt x="832" y="900"/>
                  </a:lnTo>
                  <a:lnTo>
                    <a:pt x="812" y="916"/>
                  </a:lnTo>
                  <a:lnTo>
                    <a:pt x="793" y="930"/>
                  </a:lnTo>
                  <a:lnTo>
                    <a:pt x="772" y="943"/>
                  </a:lnTo>
                  <a:lnTo>
                    <a:pt x="750" y="955"/>
                  </a:lnTo>
                  <a:lnTo>
                    <a:pt x="728" y="967"/>
                  </a:lnTo>
                  <a:lnTo>
                    <a:pt x="705" y="977"/>
                  </a:lnTo>
                  <a:lnTo>
                    <a:pt x="682" y="987"/>
                  </a:lnTo>
                  <a:lnTo>
                    <a:pt x="659" y="993"/>
                  </a:lnTo>
                  <a:lnTo>
                    <a:pt x="635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0" y="1014"/>
                  </a:lnTo>
                  <a:lnTo>
                    <a:pt x="534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6" y="1014"/>
                  </a:lnTo>
                  <a:lnTo>
                    <a:pt x="430" y="1011"/>
                  </a:lnTo>
                  <a:lnTo>
                    <a:pt x="406" y="1006"/>
                  </a:lnTo>
                  <a:lnTo>
                    <a:pt x="381" y="1000"/>
                  </a:lnTo>
                  <a:lnTo>
                    <a:pt x="357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4" y="930"/>
                  </a:lnTo>
                  <a:lnTo>
                    <a:pt x="204" y="916"/>
                  </a:lnTo>
                  <a:lnTo>
                    <a:pt x="185" y="900"/>
                  </a:lnTo>
                  <a:lnTo>
                    <a:pt x="167" y="885"/>
                  </a:lnTo>
                  <a:lnTo>
                    <a:pt x="149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6" y="793"/>
                  </a:lnTo>
                  <a:lnTo>
                    <a:pt x="74" y="772"/>
                  </a:lnTo>
                  <a:lnTo>
                    <a:pt x="61" y="751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1"/>
                  </a:lnTo>
                  <a:lnTo>
                    <a:pt x="6" y="586"/>
                  </a:lnTo>
                  <a:lnTo>
                    <a:pt x="2" y="561"/>
                  </a:lnTo>
                  <a:lnTo>
                    <a:pt x="1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2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8"/>
                  </a:lnTo>
                  <a:lnTo>
                    <a:pt x="61" y="266"/>
                  </a:lnTo>
                  <a:lnTo>
                    <a:pt x="74" y="245"/>
                  </a:lnTo>
                  <a:lnTo>
                    <a:pt x="86" y="225"/>
                  </a:lnTo>
                  <a:lnTo>
                    <a:pt x="101" y="204"/>
                  </a:lnTo>
                  <a:lnTo>
                    <a:pt x="116" y="186"/>
                  </a:lnTo>
                  <a:lnTo>
                    <a:pt x="132" y="167"/>
                  </a:lnTo>
                  <a:lnTo>
                    <a:pt x="149" y="149"/>
                  </a:lnTo>
                  <a:lnTo>
                    <a:pt x="167" y="133"/>
                  </a:lnTo>
                  <a:lnTo>
                    <a:pt x="185" y="117"/>
                  </a:lnTo>
                  <a:lnTo>
                    <a:pt x="204" y="102"/>
                  </a:lnTo>
                  <a:lnTo>
                    <a:pt x="224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6" y="11"/>
                  </a:lnTo>
                  <a:lnTo>
                    <a:pt x="430" y="6"/>
                  </a:lnTo>
                  <a:lnTo>
                    <a:pt x="456" y="3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4" y="1"/>
                  </a:lnTo>
                  <a:lnTo>
                    <a:pt x="560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5" y="16"/>
                  </a:lnTo>
                  <a:lnTo>
                    <a:pt x="659" y="23"/>
                  </a:lnTo>
                  <a:lnTo>
                    <a:pt x="682" y="31"/>
                  </a:lnTo>
                  <a:lnTo>
                    <a:pt x="705" y="41"/>
                  </a:lnTo>
                  <a:lnTo>
                    <a:pt x="728" y="51"/>
                  </a:lnTo>
                  <a:lnTo>
                    <a:pt x="750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2" y="102"/>
                  </a:lnTo>
                  <a:lnTo>
                    <a:pt x="832" y="117"/>
                  </a:lnTo>
                  <a:lnTo>
                    <a:pt x="850" y="133"/>
                  </a:lnTo>
                  <a:lnTo>
                    <a:pt x="868" y="149"/>
                  </a:lnTo>
                  <a:lnTo>
                    <a:pt x="884" y="167"/>
                  </a:lnTo>
                  <a:lnTo>
                    <a:pt x="900" y="186"/>
                  </a:lnTo>
                  <a:lnTo>
                    <a:pt x="915" y="204"/>
                  </a:lnTo>
                  <a:lnTo>
                    <a:pt x="930" y="225"/>
                  </a:lnTo>
                  <a:lnTo>
                    <a:pt x="942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5" y="334"/>
                  </a:lnTo>
                  <a:lnTo>
                    <a:pt x="993" y="357"/>
                  </a:lnTo>
                  <a:lnTo>
                    <a:pt x="1000" y="381"/>
                  </a:lnTo>
                  <a:lnTo>
                    <a:pt x="1006" y="407"/>
                  </a:lnTo>
                  <a:lnTo>
                    <a:pt x="1010" y="431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6" y="509"/>
                  </a:lnTo>
                  <a:lnTo>
                    <a:pt x="1016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6">
              <a:extLst>
                <a:ext uri="{FF2B5EF4-FFF2-40B4-BE49-F238E27FC236}">
                  <a16:creationId xmlns:a16="http://schemas.microsoft.com/office/drawing/2014/main" id="{5A920B34-DBC7-41AC-8544-10A76030A1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35701" y="3141663"/>
              <a:ext cx="558800" cy="427038"/>
            </a:xfrm>
            <a:custGeom>
              <a:avLst/>
              <a:gdLst>
                <a:gd name="T0" fmla="*/ 510 w 703"/>
                <a:gd name="T1" fmla="*/ 538 h 538"/>
                <a:gd name="T2" fmla="*/ 503 w 703"/>
                <a:gd name="T3" fmla="*/ 520 h 538"/>
                <a:gd name="T4" fmla="*/ 201 w 703"/>
                <a:gd name="T5" fmla="*/ 532 h 538"/>
                <a:gd name="T6" fmla="*/ 66 w 703"/>
                <a:gd name="T7" fmla="*/ 538 h 538"/>
                <a:gd name="T8" fmla="*/ 56 w 703"/>
                <a:gd name="T9" fmla="*/ 532 h 538"/>
                <a:gd name="T10" fmla="*/ 46 w 703"/>
                <a:gd name="T11" fmla="*/ 520 h 538"/>
                <a:gd name="T12" fmla="*/ 14 w 703"/>
                <a:gd name="T13" fmla="*/ 506 h 538"/>
                <a:gd name="T14" fmla="*/ 0 w 703"/>
                <a:gd name="T15" fmla="*/ 474 h 538"/>
                <a:gd name="T16" fmla="*/ 4 w 703"/>
                <a:gd name="T17" fmla="*/ 389 h 538"/>
                <a:gd name="T18" fmla="*/ 28 w 703"/>
                <a:gd name="T19" fmla="*/ 365 h 538"/>
                <a:gd name="T20" fmla="*/ 115 w 703"/>
                <a:gd name="T21" fmla="*/ 10 h 538"/>
                <a:gd name="T22" fmla="*/ 122 w 703"/>
                <a:gd name="T23" fmla="*/ 0 h 538"/>
                <a:gd name="T24" fmla="*/ 134 w 703"/>
                <a:gd name="T25" fmla="*/ 0 h 538"/>
                <a:gd name="T26" fmla="*/ 151 w 703"/>
                <a:gd name="T27" fmla="*/ 361 h 538"/>
                <a:gd name="T28" fmla="*/ 565 w 703"/>
                <a:gd name="T29" fmla="*/ 6 h 538"/>
                <a:gd name="T30" fmla="*/ 578 w 703"/>
                <a:gd name="T31" fmla="*/ 0 h 538"/>
                <a:gd name="T32" fmla="*/ 587 w 703"/>
                <a:gd name="T33" fmla="*/ 6 h 538"/>
                <a:gd name="T34" fmla="*/ 659 w 703"/>
                <a:gd name="T35" fmla="*/ 361 h 538"/>
                <a:gd name="T36" fmla="*/ 691 w 703"/>
                <a:gd name="T37" fmla="*/ 374 h 538"/>
                <a:gd name="T38" fmla="*/ 703 w 703"/>
                <a:gd name="T39" fmla="*/ 406 h 538"/>
                <a:gd name="T40" fmla="*/ 700 w 703"/>
                <a:gd name="T41" fmla="*/ 491 h 538"/>
                <a:gd name="T42" fmla="*/ 676 w 703"/>
                <a:gd name="T43" fmla="*/ 516 h 538"/>
                <a:gd name="T44" fmla="*/ 649 w 703"/>
                <a:gd name="T45" fmla="*/ 527 h 538"/>
                <a:gd name="T46" fmla="*/ 642 w 703"/>
                <a:gd name="T47" fmla="*/ 538 h 538"/>
                <a:gd name="T48" fmla="*/ 509 w 703"/>
                <a:gd name="T49" fmla="*/ 514 h 538"/>
                <a:gd name="T50" fmla="*/ 510 w 703"/>
                <a:gd name="T51" fmla="*/ 531 h 538"/>
                <a:gd name="T52" fmla="*/ 639 w 703"/>
                <a:gd name="T53" fmla="*/ 533 h 538"/>
                <a:gd name="T54" fmla="*/ 644 w 703"/>
                <a:gd name="T55" fmla="*/ 527 h 538"/>
                <a:gd name="T56" fmla="*/ 667 w 703"/>
                <a:gd name="T57" fmla="*/ 513 h 538"/>
                <a:gd name="T58" fmla="*/ 692 w 703"/>
                <a:gd name="T59" fmla="*/ 497 h 538"/>
                <a:gd name="T60" fmla="*/ 699 w 703"/>
                <a:gd name="T61" fmla="*/ 406 h 538"/>
                <a:gd name="T62" fmla="*/ 692 w 703"/>
                <a:gd name="T63" fmla="*/ 384 h 538"/>
                <a:gd name="T64" fmla="*/ 667 w 703"/>
                <a:gd name="T65" fmla="*/ 367 h 538"/>
                <a:gd name="T66" fmla="*/ 584 w 703"/>
                <a:gd name="T67" fmla="*/ 10 h 538"/>
                <a:gd name="T68" fmla="*/ 578 w 703"/>
                <a:gd name="T69" fmla="*/ 5 h 538"/>
                <a:gd name="T70" fmla="*/ 571 w 703"/>
                <a:gd name="T71" fmla="*/ 7 h 538"/>
                <a:gd name="T72" fmla="*/ 145 w 703"/>
                <a:gd name="T73" fmla="*/ 366 h 538"/>
                <a:gd name="T74" fmla="*/ 134 w 703"/>
                <a:gd name="T75" fmla="*/ 7 h 538"/>
                <a:gd name="T76" fmla="*/ 127 w 703"/>
                <a:gd name="T77" fmla="*/ 5 h 538"/>
                <a:gd name="T78" fmla="*/ 121 w 703"/>
                <a:gd name="T79" fmla="*/ 10 h 538"/>
                <a:gd name="T80" fmla="*/ 38 w 703"/>
                <a:gd name="T81" fmla="*/ 367 h 538"/>
                <a:gd name="T82" fmla="*/ 13 w 703"/>
                <a:gd name="T83" fmla="*/ 384 h 538"/>
                <a:gd name="T84" fmla="*/ 6 w 703"/>
                <a:gd name="T85" fmla="*/ 474 h 538"/>
                <a:gd name="T86" fmla="*/ 13 w 703"/>
                <a:gd name="T87" fmla="*/ 497 h 538"/>
                <a:gd name="T88" fmla="*/ 38 w 703"/>
                <a:gd name="T89" fmla="*/ 513 h 538"/>
                <a:gd name="T90" fmla="*/ 60 w 703"/>
                <a:gd name="T91" fmla="*/ 527 h 538"/>
                <a:gd name="T92" fmla="*/ 66 w 703"/>
                <a:gd name="T93" fmla="*/ 533 h 538"/>
                <a:gd name="T94" fmla="*/ 194 w 703"/>
                <a:gd name="T95" fmla="*/ 531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3" h="538">
                  <a:moveTo>
                    <a:pt x="639" y="538"/>
                  </a:moveTo>
                  <a:lnTo>
                    <a:pt x="515" y="538"/>
                  </a:lnTo>
                  <a:lnTo>
                    <a:pt x="515" y="538"/>
                  </a:lnTo>
                  <a:lnTo>
                    <a:pt x="510" y="538"/>
                  </a:lnTo>
                  <a:lnTo>
                    <a:pt x="507" y="535"/>
                  </a:lnTo>
                  <a:lnTo>
                    <a:pt x="504" y="532"/>
                  </a:lnTo>
                  <a:lnTo>
                    <a:pt x="503" y="527"/>
                  </a:lnTo>
                  <a:lnTo>
                    <a:pt x="503" y="520"/>
                  </a:lnTo>
                  <a:lnTo>
                    <a:pt x="202" y="520"/>
                  </a:lnTo>
                  <a:lnTo>
                    <a:pt x="202" y="527"/>
                  </a:lnTo>
                  <a:lnTo>
                    <a:pt x="202" y="527"/>
                  </a:lnTo>
                  <a:lnTo>
                    <a:pt x="201" y="532"/>
                  </a:lnTo>
                  <a:lnTo>
                    <a:pt x="198" y="535"/>
                  </a:lnTo>
                  <a:lnTo>
                    <a:pt x="195" y="538"/>
                  </a:lnTo>
                  <a:lnTo>
                    <a:pt x="190" y="538"/>
                  </a:lnTo>
                  <a:lnTo>
                    <a:pt x="66" y="538"/>
                  </a:lnTo>
                  <a:lnTo>
                    <a:pt x="66" y="538"/>
                  </a:lnTo>
                  <a:lnTo>
                    <a:pt x="61" y="538"/>
                  </a:lnTo>
                  <a:lnTo>
                    <a:pt x="58" y="535"/>
                  </a:lnTo>
                  <a:lnTo>
                    <a:pt x="56" y="532"/>
                  </a:lnTo>
                  <a:lnTo>
                    <a:pt x="56" y="527"/>
                  </a:lnTo>
                  <a:lnTo>
                    <a:pt x="56" y="520"/>
                  </a:lnTo>
                  <a:lnTo>
                    <a:pt x="46" y="520"/>
                  </a:lnTo>
                  <a:lnTo>
                    <a:pt x="46" y="520"/>
                  </a:lnTo>
                  <a:lnTo>
                    <a:pt x="37" y="519"/>
                  </a:lnTo>
                  <a:lnTo>
                    <a:pt x="28" y="516"/>
                  </a:lnTo>
                  <a:lnTo>
                    <a:pt x="21" y="512"/>
                  </a:lnTo>
                  <a:lnTo>
                    <a:pt x="14" y="506"/>
                  </a:lnTo>
                  <a:lnTo>
                    <a:pt x="8" y="500"/>
                  </a:lnTo>
                  <a:lnTo>
                    <a:pt x="4" y="491"/>
                  </a:lnTo>
                  <a:lnTo>
                    <a:pt x="2" y="483"/>
                  </a:lnTo>
                  <a:lnTo>
                    <a:pt x="0" y="474"/>
                  </a:lnTo>
                  <a:lnTo>
                    <a:pt x="0" y="406"/>
                  </a:lnTo>
                  <a:lnTo>
                    <a:pt x="0" y="406"/>
                  </a:lnTo>
                  <a:lnTo>
                    <a:pt x="2" y="397"/>
                  </a:lnTo>
                  <a:lnTo>
                    <a:pt x="4" y="389"/>
                  </a:lnTo>
                  <a:lnTo>
                    <a:pt x="8" y="381"/>
                  </a:lnTo>
                  <a:lnTo>
                    <a:pt x="14" y="374"/>
                  </a:lnTo>
                  <a:lnTo>
                    <a:pt x="21" y="369"/>
                  </a:lnTo>
                  <a:lnTo>
                    <a:pt x="28" y="365"/>
                  </a:lnTo>
                  <a:lnTo>
                    <a:pt x="37" y="363"/>
                  </a:lnTo>
                  <a:lnTo>
                    <a:pt x="46" y="361"/>
                  </a:lnTo>
                  <a:lnTo>
                    <a:pt x="105" y="361"/>
                  </a:lnTo>
                  <a:lnTo>
                    <a:pt x="115" y="10"/>
                  </a:lnTo>
                  <a:lnTo>
                    <a:pt x="115" y="10"/>
                  </a:lnTo>
                  <a:lnTo>
                    <a:pt x="117" y="6"/>
                  </a:lnTo>
                  <a:lnTo>
                    <a:pt x="119" y="2"/>
                  </a:lnTo>
                  <a:lnTo>
                    <a:pt x="122" y="0"/>
                  </a:lnTo>
                  <a:lnTo>
                    <a:pt x="127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34" y="0"/>
                  </a:lnTo>
                  <a:lnTo>
                    <a:pt x="137" y="2"/>
                  </a:lnTo>
                  <a:lnTo>
                    <a:pt x="140" y="6"/>
                  </a:lnTo>
                  <a:lnTo>
                    <a:pt x="141" y="10"/>
                  </a:lnTo>
                  <a:lnTo>
                    <a:pt x="151" y="361"/>
                  </a:lnTo>
                  <a:lnTo>
                    <a:pt x="554" y="361"/>
                  </a:lnTo>
                  <a:lnTo>
                    <a:pt x="564" y="10"/>
                  </a:lnTo>
                  <a:lnTo>
                    <a:pt x="564" y="10"/>
                  </a:lnTo>
                  <a:lnTo>
                    <a:pt x="565" y="6"/>
                  </a:lnTo>
                  <a:lnTo>
                    <a:pt x="568" y="2"/>
                  </a:lnTo>
                  <a:lnTo>
                    <a:pt x="571" y="0"/>
                  </a:lnTo>
                  <a:lnTo>
                    <a:pt x="575" y="0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81" y="0"/>
                  </a:lnTo>
                  <a:lnTo>
                    <a:pt x="585" y="2"/>
                  </a:lnTo>
                  <a:lnTo>
                    <a:pt x="587" y="6"/>
                  </a:lnTo>
                  <a:lnTo>
                    <a:pt x="588" y="10"/>
                  </a:lnTo>
                  <a:lnTo>
                    <a:pt x="599" y="361"/>
                  </a:lnTo>
                  <a:lnTo>
                    <a:pt x="659" y="361"/>
                  </a:lnTo>
                  <a:lnTo>
                    <a:pt x="659" y="361"/>
                  </a:lnTo>
                  <a:lnTo>
                    <a:pt x="668" y="363"/>
                  </a:lnTo>
                  <a:lnTo>
                    <a:pt x="676" y="365"/>
                  </a:lnTo>
                  <a:lnTo>
                    <a:pt x="684" y="369"/>
                  </a:lnTo>
                  <a:lnTo>
                    <a:pt x="691" y="374"/>
                  </a:lnTo>
                  <a:lnTo>
                    <a:pt x="697" y="381"/>
                  </a:lnTo>
                  <a:lnTo>
                    <a:pt x="700" y="389"/>
                  </a:lnTo>
                  <a:lnTo>
                    <a:pt x="703" y="397"/>
                  </a:lnTo>
                  <a:lnTo>
                    <a:pt x="703" y="406"/>
                  </a:lnTo>
                  <a:lnTo>
                    <a:pt x="703" y="474"/>
                  </a:lnTo>
                  <a:lnTo>
                    <a:pt x="703" y="474"/>
                  </a:lnTo>
                  <a:lnTo>
                    <a:pt x="703" y="483"/>
                  </a:lnTo>
                  <a:lnTo>
                    <a:pt x="700" y="491"/>
                  </a:lnTo>
                  <a:lnTo>
                    <a:pt x="697" y="500"/>
                  </a:lnTo>
                  <a:lnTo>
                    <a:pt x="691" y="506"/>
                  </a:lnTo>
                  <a:lnTo>
                    <a:pt x="684" y="512"/>
                  </a:lnTo>
                  <a:lnTo>
                    <a:pt x="676" y="516"/>
                  </a:lnTo>
                  <a:lnTo>
                    <a:pt x="668" y="519"/>
                  </a:lnTo>
                  <a:lnTo>
                    <a:pt x="659" y="520"/>
                  </a:lnTo>
                  <a:lnTo>
                    <a:pt x="649" y="520"/>
                  </a:lnTo>
                  <a:lnTo>
                    <a:pt x="649" y="527"/>
                  </a:lnTo>
                  <a:lnTo>
                    <a:pt x="649" y="527"/>
                  </a:lnTo>
                  <a:lnTo>
                    <a:pt x="648" y="532"/>
                  </a:lnTo>
                  <a:lnTo>
                    <a:pt x="646" y="535"/>
                  </a:lnTo>
                  <a:lnTo>
                    <a:pt x="642" y="538"/>
                  </a:lnTo>
                  <a:lnTo>
                    <a:pt x="639" y="538"/>
                  </a:lnTo>
                  <a:lnTo>
                    <a:pt x="639" y="538"/>
                  </a:lnTo>
                  <a:close/>
                  <a:moveTo>
                    <a:pt x="196" y="514"/>
                  </a:moveTo>
                  <a:lnTo>
                    <a:pt x="509" y="514"/>
                  </a:lnTo>
                  <a:lnTo>
                    <a:pt x="509" y="527"/>
                  </a:lnTo>
                  <a:lnTo>
                    <a:pt x="509" y="527"/>
                  </a:lnTo>
                  <a:lnTo>
                    <a:pt x="509" y="529"/>
                  </a:lnTo>
                  <a:lnTo>
                    <a:pt x="510" y="531"/>
                  </a:lnTo>
                  <a:lnTo>
                    <a:pt x="512" y="532"/>
                  </a:lnTo>
                  <a:lnTo>
                    <a:pt x="515" y="533"/>
                  </a:lnTo>
                  <a:lnTo>
                    <a:pt x="639" y="533"/>
                  </a:lnTo>
                  <a:lnTo>
                    <a:pt x="639" y="533"/>
                  </a:lnTo>
                  <a:lnTo>
                    <a:pt x="640" y="532"/>
                  </a:lnTo>
                  <a:lnTo>
                    <a:pt x="642" y="531"/>
                  </a:lnTo>
                  <a:lnTo>
                    <a:pt x="644" y="529"/>
                  </a:lnTo>
                  <a:lnTo>
                    <a:pt x="644" y="527"/>
                  </a:lnTo>
                  <a:lnTo>
                    <a:pt x="644" y="514"/>
                  </a:lnTo>
                  <a:lnTo>
                    <a:pt x="659" y="514"/>
                  </a:lnTo>
                  <a:lnTo>
                    <a:pt x="659" y="514"/>
                  </a:lnTo>
                  <a:lnTo>
                    <a:pt x="667" y="513"/>
                  </a:lnTo>
                  <a:lnTo>
                    <a:pt x="675" y="511"/>
                  </a:lnTo>
                  <a:lnTo>
                    <a:pt x="680" y="508"/>
                  </a:lnTo>
                  <a:lnTo>
                    <a:pt x="687" y="503"/>
                  </a:lnTo>
                  <a:lnTo>
                    <a:pt x="692" y="497"/>
                  </a:lnTo>
                  <a:lnTo>
                    <a:pt x="695" y="490"/>
                  </a:lnTo>
                  <a:lnTo>
                    <a:pt x="698" y="482"/>
                  </a:lnTo>
                  <a:lnTo>
                    <a:pt x="699" y="474"/>
                  </a:lnTo>
                  <a:lnTo>
                    <a:pt x="699" y="406"/>
                  </a:lnTo>
                  <a:lnTo>
                    <a:pt x="699" y="406"/>
                  </a:lnTo>
                  <a:lnTo>
                    <a:pt x="698" y="398"/>
                  </a:lnTo>
                  <a:lnTo>
                    <a:pt x="695" y="391"/>
                  </a:lnTo>
                  <a:lnTo>
                    <a:pt x="692" y="384"/>
                  </a:lnTo>
                  <a:lnTo>
                    <a:pt x="687" y="379"/>
                  </a:lnTo>
                  <a:lnTo>
                    <a:pt x="680" y="373"/>
                  </a:lnTo>
                  <a:lnTo>
                    <a:pt x="675" y="369"/>
                  </a:lnTo>
                  <a:lnTo>
                    <a:pt x="667" y="367"/>
                  </a:lnTo>
                  <a:lnTo>
                    <a:pt x="659" y="366"/>
                  </a:lnTo>
                  <a:lnTo>
                    <a:pt x="594" y="366"/>
                  </a:lnTo>
                  <a:lnTo>
                    <a:pt x="584" y="10"/>
                  </a:lnTo>
                  <a:lnTo>
                    <a:pt x="584" y="10"/>
                  </a:lnTo>
                  <a:lnTo>
                    <a:pt x="583" y="8"/>
                  </a:lnTo>
                  <a:lnTo>
                    <a:pt x="581" y="7"/>
                  </a:lnTo>
                  <a:lnTo>
                    <a:pt x="580" y="6"/>
                  </a:lnTo>
                  <a:lnTo>
                    <a:pt x="578" y="5"/>
                  </a:lnTo>
                  <a:lnTo>
                    <a:pt x="575" y="5"/>
                  </a:lnTo>
                  <a:lnTo>
                    <a:pt x="575" y="5"/>
                  </a:lnTo>
                  <a:lnTo>
                    <a:pt x="572" y="6"/>
                  </a:lnTo>
                  <a:lnTo>
                    <a:pt x="571" y="7"/>
                  </a:lnTo>
                  <a:lnTo>
                    <a:pt x="570" y="8"/>
                  </a:lnTo>
                  <a:lnTo>
                    <a:pt x="570" y="10"/>
                  </a:lnTo>
                  <a:lnTo>
                    <a:pt x="558" y="366"/>
                  </a:lnTo>
                  <a:lnTo>
                    <a:pt x="145" y="366"/>
                  </a:lnTo>
                  <a:lnTo>
                    <a:pt x="135" y="10"/>
                  </a:lnTo>
                  <a:lnTo>
                    <a:pt x="135" y="10"/>
                  </a:lnTo>
                  <a:lnTo>
                    <a:pt x="135" y="8"/>
                  </a:lnTo>
                  <a:lnTo>
                    <a:pt x="134" y="7"/>
                  </a:lnTo>
                  <a:lnTo>
                    <a:pt x="132" y="6"/>
                  </a:lnTo>
                  <a:lnTo>
                    <a:pt x="129" y="5"/>
                  </a:lnTo>
                  <a:lnTo>
                    <a:pt x="127" y="5"/>
                  </a:lnTo>
                  <a:lnTo>
                    <a:pt x="127" y="5"/>
                  </a:lnTo>
                  <a:lnTo>
                    <a:pt x="125" y="6"/>
                  </a:lnTo>
                  <a:lnTo>
                    <a:pt x="124" y="7"/>
                  </a:lnTo>
                  <a:lnTo>
                    <a:pt x="122" y="8"/>
                  </a:lnTo>
                  <a:lnTo>
                    <a:pt x="121" y="10"/>
                  </a:lnTo>
                  <a:lnTo>
                    <a:pt x="111" y="366"/>
                  </a:lnTo>
                  <a:lnTo>
                    <a:pt x="46" y="366"/>
                  </a:lnTo>
                  <a:lnTo>
                    <a:pt x="46" y="366"/>
                  </a:lnTo>
                  <a:lnTo>
                    <a:pt x="38" y="367"/>
                  </a:lnTo>
                  <a:lnTo>
                    <a:pt x="30" y="369"/>
                  </a:lnTo>
                  <a:lnTo>
                    <a:pt x="23" y="373"/>
                  </a:lnTo>
                  <a:lnTo>
                    <a:pt x="18" y="379"/>
                  </a:lnTo>
                  <a:lnTo>
                    <a:pt x="13" y="384"/>
                  </a:lnTo>
                  <a:lnTo>
                    <a:pt x="10" y="391"/>
                  </a:lnTo>
                  <a:lnTo>
                    <a:pt x="7" y="398"/>
                  </a:lnTo>
                  <a:lnTo>
                    <a:pt x="6" y="406"/>
                  </a:lnTo>
                  <a:lnTo>
                    <a:pt x="6" y="474"/>
                  </a:lnTo>
                  <a:lnTo>
                    <a:pt x="6" y="474"/>
                  </a:lnTo>
                  <a:lnTo>
                    <a:pt x="7" y="482"/>
                  </a:lnTo>
                  <a:lnTo>
                    <a:pt x="10" y="490"/>
                  </a:lnTo>
                  <a:lnTo>
                    <a:pt x="13" y="497"/>
                  </a:lnTo>
                  <a:lnTo>
                    <a:pt x="18" y="503"/>
                  </a:lnTo>
                  <a:lnTo>
                    <a:pt x="23" y="508"/>
                  </a:lnTo>
                  <a:lnTo>
                    <a:pt x="30" y="511"/>
                  </a:lnTo>
                  <a:lnTo>
                    <a:pt x="38" y="513"/>
                  </a:lnTo>
                  <a:lnTo>
                    <a:pt x="46" y="514"/>
                  </a:lnTo>
                  <a:lnTo>
                    <a:pt x="60" y="514"/>
                  </a:lnTo>
                  <a:lnTo>
                    <a:pt x="60" y="527"/>
                  </a:lnTo>
                  <a:lnTo>
                    <a:pt x="60" y="527"/>
                  </a:lnTo>
                  <a:lnTo>
                    <a:pt x="61" y="529"/>
                  </a:lnTo>
                  <a:lnTo>
                    <a:pt x="63" y="531"/>
                  </a:lnTo>
                  <a:lnTo>
                    <a:pt x="64" y="532"/>
                  </a:lnTo>
                  <a:lnTo>
                    <a:pt x="66" y="533"/>
                  </a:lnTo>
                  <a:lnTo>
                    <a:pt x="190" y="533"/>
                  </a:lnTo>
                  <a:lnTo>
                    <a:pt x="190" y="533"/>
                  </a:lnTo>
                  <a:lnTo>
                    <a:pt x="193" y="532"/>
                  </a:lnTo>
                  <a:lnTo>
                    <a:pt x="194" y="531"/>
                  </a:lnTo>
                  <a:lnTo>
                    <a:pt x="196" y="529"/>
                  </a:lnTo>
                  <a:lnTo>
                    <a:pt x="196" y="527"/>
                  </a:lnTo>
                  <a:lnTo>
                    <a:pt x="196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217AA9B2-8E40-4000-BDA9-3B1A496B26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34113" y="3140075"/>
              <a:ext cx="561975" cy="430213"/>
            </a:xfrm>
            <a:custGeom>
              <a:avLst/>
              <a:gdLst>
                <a:gd name="T0" fmla="*/ 504 w 708"/>
                <a:gd name="T1" fmla="*/ 534 h 542"/>
                <a:gd name="T2" fmla="*/ 205 w 708"/>
                <a:gd name="T3" fmla="*/ 534 h 542"/>
                <a:gd name="T4" fmla="*/ 63 w 708"/>
                <a:gd name="T5" fmla="*/ 541 h 542"/>
                <a:gd name="T6" fmla="*/ 48 w 708"/>
                <a:gd name="T7" fmla="*/ 525 h 542"/>
                <a:gd name="T8" fmla="*/ 4 w 708"/>
                <a:gd name="T9" fmla="*/ 495 h 542"/>
                <a:gd name="T10" fmla="*/ 4 w 708"/>
                <a:gd name="T11" fmla="*/ 390 h 542"/>
                <a:gd name="T12" fmla="*/ 48 w 708"/>
                <a:gd name="T13" fmla="*/ 361 h 542"/>
                <a:gd name="T14" fmla="*/ 123 w 708"/>
                <a:gd name="T15" fmla="*/ 0 h 542"/>
                <a:gd name="T16" fmla="*/ 144 w 708"/>
                <a:gd name="T17" fmla="*/ 7 h 542"/>
                <a:gd name="T18" fmla="*/ 565 w 708"/>
                <a:gd name="T19" fmla="*/ 7 h 542"/>
                <a:gd name="T20" fmla="*/ 585 w 708"/>
                <a:gd name="T21" fmla="*/ 0 h 542"/>
                <a:gd name="T22" fmla="*/ 661 w 708"/>
                <a:gd name="T23" fmla="*/ 361 h 542"/>
                <a:gd name="T24" fmla="*/ 704 w 708"/>
                <a:gd name="T25" fmla="*/ 390 h 542"/>
                <a:gd name="T26" fmla="*/ 704 w 708"/>
                <a:gd name="T27" fmla="*/ 495 h 542"/>
                <a:gd name="T28" fmla="*/ 661 w 708"/>
                <a:gd name="T29" fmla="*/ 525 h 542"/>
                <a:gd name="T30" fmla="*/ 646 w 708"/>
                <a:gd name="T31" fmla="*/ 541 h 542"/>
                <a:gd name="T32" fmla="*/ 508 w 708"/>
                <a:gd name="T33" fmla="*/ 529 h 542"/>
                <a:gd name="T34" fmla="*/ 641 w 708"/>
                <a:gd name="T35" fmla="*/ 537 h 542"/>
                <a:gd name="T36" fmla="*/ 661 w 708"/>
                <a:gd name="T37" fmla="*/ 520 h 542"/>
                <a:gd name="T38" fmla="*/ 696 w 708"/>
                <a:gd name="T39" fmla="*/ 500 h 542"/>
                <a:gd name="T40" fmla="*/ 703 w 708"/>
                <a:gd name="T41" fmla="*/ 400 h 542"/>
                <a:gd name="T42" fmla="*/ 670 w 708"/>
                <a:gd name="T43" fmla="*/ 367 h 542"/>
                <a:gd name="T44" fmla="*/ 586 w 708"/>
                <a:gd name="T45" fmla="*/ 7 h 542"/>
                <a:gd name="T46" fmla="*/ 571 w 708"/>
                <a:gd name="T47" fmla="*/ 7 h 542"/>
                <a:gd name="T48" fmla="*/ 141 w 708"/>
                <a:gd name="T49" fmla="*/ 12 h 542"/>
                <a:gd name="T50" fmla="*/ 129 w 708"/>
                <a:gd name="T51" fmla="*/ 4 h 542"/>
                <a:gd name="T52" fmla="*/ 48 w 708"/>
                <a:gd name="T53" fmla="*/ 366 h 542"/>
                <a:gd name="T54" fmla="*/ 13 w 708"/>
                <a:gd name="T55" fmla="*/ 384 h 542"/>
                <a:gd name="T56" fmla="*/ 6 w 708"/>
                <a:gd name="T57" fmla="*/ 485 h 542"/>
                <a:gd name="T58" fmla="*/ 39 w 708"/>
                <a:gd name="T59" fmla="*/ 519 h 542"/>
                <a:gd name="T60" fmla="*/ 62 w 708"/>
                <a:gd name="T61" fmla="*/ 535 h 542"/>
                <a:gd name="T62" fmla="*/ 198 w 708"/>
                <a:gd name="T63" fmla="*/ 535 h 542"/>
                <a:gd name="T64" fmla="*/ 517 w 708"/>
                <a:gd name="T65" fmla="*/ 537 h 542"/>
                <a:gd name="T66" fmla="*/ 200 w 708"/>
                <a:gd name="T67" fmla="*/ 519 h 542"/>
                <a:gd name="T68" fmla="*/ 192 w 708"/>
                <a:gd name="T69" fmla="*/ 537 h 542"/>
                <a:gd name="T70" fmla="*/ 60 w 708"/>
                <a:gd name="T71" fmla="*/ 529 h 542"/>
                <a:gd name="T72" fmla="*/ 24 w 708"/>
                <a:gd name="T73" fmla="*/ 512 h 542"/>
                <a:gd name="T74" fmla="*/ 6 w 708"/>
                <a:gd name="T75" fmla="*/ 408 h 542"/>
                <a:gd name="T76" fmla="*/ 24 w 708"/>
                <a:gd name="T77" fmla="*/ 374 h 542"/>
                <a:gd name="T78" fmla="*/ 121 w 708"/>
                <a:gd name="T79" fmla="*/ 12 h 542"/>
                <a:gd name="T80" fmla="*/ 131 w 708"/>
                <a:gd name="T81" fmla="*/ 4 h 542"/>
                <a:gd name="T82" fmla="*/ 558 w 708"/>
                <a:gd name="T83" fmla="*/ 366 h 542"/>
                <a:gd name="T84" fmla="*/ 577 w 708"/>
                <a:gd name="T85" fmla="*/ 4 h 542"/>
                <a:gd name="T86" fmla="*/ 588 w 708"/>
                <a:gd name="T87" fmla="*/ 12 h 542"/>
                <a:gd name="T88" fmla="*/ 685 w 708"/>
                <a:gd name="T89" fmla="*/ 374 h 542"/>
                <a:gd name="T90" fmla="*/ 703 w 708"/>
                <a:gd name="T91" fmla="*/ 476 h 542"/>
                <a:gd name="T92" fmla="*/ 685 w 708"/>
                <a:gd name="T93" fmla="*/ 512 h 542"/>
                <a:gd name="T94" fmla="*/ 648 w 708"/>
                <a:gd name="T95" fmla="*/ 529 h 542"/>
                <a:gd name="T96" fmla="*/ 196 w 708"/>
                <a:gd name="T97" fmla="*/ 514 h 542"/>
                <a:gd name="T98" fmla="*/ 641 w 708"/>
                <a:gd name="T99" fmla="*/ 533 h 542"/>
                <a:gd name="T100" fmla="*/ 661 w 708"/>
                <a:gd name="T101" fmla="*/ 514 h 542"/>
                <a:gd name="T102" fmla="*/ 695 w 708"/>
                <a:gd name="T103" fmla="*/ 491 h 542"/>
                <a:gd name="T104" fmla="*/ 695 w 708"/>
                <a:gd name="T105" fmla="*/ 393 h 542"/>
                <a:gd name="T106" fmla="*/ 661 w 708"/>
                <a:gd name="T107" fmla="*/ 370 h 542"/>
                <a:gd name="T108" fmla="*/ 577 w 708"/>
                <a:gd name="T109" fmla="*/ 9 h 542"/>
                <a:gd name="T110" fmla="*/ 135 w 708"/>
                <a:gd name="T111" fmla="*/ 12 h 542"/>
                <a:gd name="T112" fmla="*/ 127 w 708"/>
                <a:gd name="T113" fmla="*/ 10 h 542"/>
                <a:gd name="T114" fmla="*/ 33 w 708"/>
                <a:gd name="T115" fmla="*/ 374 h 542"/>
                <a:gd name="T116" fmla="*/ 10 w 708"/>
                <a:gd name="T117" fmla="*/ 408 h 542"/>
                <a:gd name="T118" fmla="*/ 21 w 708"/>
                <a:gd name="T119" fmla="*/ 503 h 542"/>
                <a:gd name="T120" fmla="*/ 65 w 708"/>
                <a:gd name="T121" fmla="*/ 529 h 542"/>
                <a:gd name="T122" fmla="*/ 195 w 708"/>
                <a:gd name="T123" fmla="*/ 531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8" h="542">
                  <a:moveTo>
                    <a:pt x="641" y="542"/>
                  </a:moveTo>
                  <a:lnTo>
                    <a:pt x="517" y="542"/>
                  </a:lnTo>
                  <a:lnTo>
                    <a:pt x="517" y="542"/>
                  </a:lnTo>
                  <a:lnTo>
                    <a:pt x="511" y="541"/>
                  </a:lnTo>
                  <a:lnTo>
                    <a:pt x="506" y="538"/>
                  </a:lnTo>
                  <a:lnTo>
                    <a:pt x="504" y="534"/>
                  </a:lnTo>
                  <a:lnTo>
                    <a:pt x="503" y="529"/>
                  </a:lnTo>
                  <a:lnTo>
                    <a:pt x="503" y="525"/>
                  </a:lnTo>
                  <a:lnTo>
                    <a:pt x="206" y="525"/>
                  </a:lnTo>
                  <a:lnTo>
                    <a:pt x="206" y="529"/>
                  </a:lnTo>
                  <a:lnTo>
                    <a:pt x="206" y="529"/>
                  </a:lnTo>
                  <a:lnTo>
                    <a:pt x="205" y="534"/>
                  </a:lnTo>
                  <a:lnTo>
                    <a:pt x="201" y="538"/>
                  </a:lnTo>
                  <a:lnTo>
                    <a:pt x="198" y="541"/>
                  </a:lnTo>
                  <a:lnTo>
                    <a:pt x="192" y="542"/>
                  </a:lnTo>
                  <a:lnTo>
                    <a:pt x="68" y="542"/>
                  </a:lnTo>
                  <a:lnTo>
                    <a:pt x="68" y="542"/>
                  </a:lnTo>
                  <a:lnTo>
                    <a:pt x="63" y="541"/>
                  </a:lnTo>
                  <a:lnTo>
                    <a:pt x="59" y="538"/>
                  </a:lnTo>
                  <a:lnTo>
                    <a:pt x="57" y="534"/>
                  </a:lnTo>
                  <a:lnTo>
                    <a:pt x="55" y="529"/>
                  </a:lnTo>
                  <a:lnTo>
                    <a:pt x="55" y="525"/>
                  </a:lnTo>
                  <a:lnTo>
                    <a:pt x="48" y="525"/>
                  </a:lnTo>
                  <a:lnTo>
                    <a:pt x="48" y="525"/>
                  </a:lnTo>
                  <a:lnTo>
                    <a:pt x="38" y="523"/>
                  </a:lnTo>
                  <a:lnTo>
                    <a:pt x="29" y="520"/>
                  </a:lnTo>
                  <a:lnTo>
                    <a:pt x="21" y="515"/>
                  </a:lnTo>
                  <a:lnTo>
                    <a:pt x="14" y="510"/>
                  </a:lnTo>
                  <a:lnTo>
                    <a:pt x="8" y="503"/>
                  </a:lnTo>
                  <a:lnTo>
                    <a:pt x="4" y="495"/>
                  </a:lnTo>
                  <a:lnTo>
                    <a:pt x="1" y="487"/>
                  </a:lnTo>
                  <a:lnTo>
                    <a:pt x="0" y="476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" y="399"/>
                  </a:lnTo>
                  <a:lnTo>
                    <a:pt x="4" y="390"/>
                  </a:lnTo>
                  <a:lnTo>
                    <a:pt x="8" y="382"/>
                  </a:lnTo>
                  <a:lnTo>
                    <a:pt x="14" y="375"/>
                  </a:lnTo>
                  <a:lnTo>
                    <a:pt x="21" y="369"/>
                  </a:lnTo>
                  <a:lnTo>
                    <a:pt x="29" y="365"/>
                  </a:lnTo>
                  <a:lnTo>
                    <a:pt x="38" y="362"/>
                  </a:lnTo>
                  <a:lnTo>
                    <a:pt x="48" y="361"/>
                  </a:lnTo>
                  <a:lnTo>
                    <a:pt x="105" y="361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6" y="7"/>
                  </a:lnTo>
                  <a:lnTo>
                    <a:pt x="120" y="3"/>
                  </a:lnTo>
                  <a:lnTo>
                    <a:pt x="123" y="0"/>
                  </a:lnTo>
                  <a:lnTo>
                    <a:pt x="129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7" y="0"/>
                  </a:lnTo>
                  <a:lnTo>
                    <a:pt x="141" y="3"/>
                  </a:lnTo>
                  <a:lnTo>
                    <a:pt x="144" y="7"/>
                  </a:lnTo>
                  <a:lnTo>
                    <a:pt x="145" y="12"/>
                  </a:lnTo>
                  <a:lnTo>
                    <a:pt x="155" y="361"/>
                  </a:lnTo>
                  <a:lnTo>
                    <a:pt x="554" y="361"/>
                  </a:lnTo>
                  <a:lnTo>
                    <a:pt x="564" y="12"/>
                  </a:lnTo>
                  <a:lnTo>
                    <a:pt x="564" y="12"/>
                  </a:lnTo>
                  <a:lnTo>
                    <a:pt x="565" y="7"/>
                  </a:lnTo>
                  <a:lnTo>
                    <a:pt x="567" y="3"/>
                  </a:lnTo>
                  <a:lnTo>
                    <a:pt x="572" y="0"/>
                  </a:lnTo>
                  <a:lnTo>
                    <a:pt x="577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85" y="0"/>
                  </a:lnTo>
                  <a:lnTo>
                    <a:pt x="589" y="3"/>
                  </a:lnTo>
                  <a:lnTo>
                    <a:pt x="592" y="7"/>
                  </a:lnTo>
                  <a:lnTo>
                    <a:pt x="593" y="12"/>
                  </a:lnTo>
                  <a:lnTo>
                    <a:pt x="603" y="361"/>
                  </a:lnTo>
                  <a:lnTo>
                    <a:pt x="661" y="361"/>
                  </a:lnTo>
                  <a:lnTo>
                    <a:pt x="661" y="361"/>
                  </a:lnTo>
                  <a:lnTo>
                    <a:pt x="670" y="362"/>
                  </a:lnTo>
                  <a:lnTo>
                    <a:pt x="679" y="365"/>
                  </a:lnTo>
                  <a:lnTo>
                    <a:pt x="687" y="369"/>
                  </a:lnTo>
                  <a:lnTo>
                    <a:pt x="694" y="375"/>
                  </a:lnTo>
                  <a:lnTo>
                    <a:pt x="700" y="382"/>
                  </a:lnTo>
                  <a:lnTo>
                    <a:pt x="704" y="390"/>
                  </a:lnTo>
                  <a:lnTo>
                    <a:pt x="708" y="399"/>
                  </a:lnTo>
                  <a:lnTo>
                    <a:pt x="708" y="408"/>
                  </a:lnTo>
                  <a:lnTo>
                    <a:pt x="708" y="476"/>
                  </a:lnTo>
                  <a:lnTo>
                    <a:pt x="708" y="476"/>
                  </a:lnTo>
                  <a:lnTo>
                    <a:pt x="708" y="487"/>
                  </a:lnTo>
                  <a:lnTo>
                    <a:pt x="704" y="495"/>
                  </a:lnTo>
                  <a:lnTo>
                    <a:pt x="700" y="503"/>
                  </a:lnTo>
                  <a:lnTo>
                    <a:pt x="694" y="510"/>
                  </a:lnTo>
                  <a:lnTo>
                    <a:pt x="687" y="515"/>
                  </a:lnTo>
                  <a:lnTo>
                    <a:pt x="679" y="520"/>
                  </a:lnTo>
                  <a:lnTo>
                    <a:pt x="670" y="523"/>
                  </a:lnTo>
                  <a:lnTo>
                    <a:pt x="661" y="525"/>
                  </a:lnTo>
                  <a:lnTo>
                    <a:pt x="654" y="525"/>
                  </a:lnTo>
                  <a:lnTo>
                    <a:pt x="654" y="529"/>
                  </a:lnTo>
                  <a:lnTo>
                    <a:pt x="654" y="529"/>
                  </a:lnTo>
                  <a:lnTo>
                    <a:pt x="653" y="534"/>
                  </a:lnTo>
                  <a:lnTo>
                    <a:pt x="650" y="538"/>
                  </a:lnTo>
                  <a:lnTo>
                    <a:pt x="646" y="541"/>
                  </a:lnTo>
                  <a:lnTo>
                    <a:pt x="641" y="542"/>
                  </a:lnTo>
                  <a:lnTo>
                    <a:pt x="641" y="542"/>
                  </a:lnTo>
                  <a:close/>
                  <a:moveTo>
                    <a:pt x="201" y="520"/>
                  </a:moveTo>
                  <a:lnTo>
                    <a:pt x="508" y="520"/>
                  </a:lnTo>
                  <a:lnTo>
                    <a:pt x="508" y="529"/>
                  </a:lnTo>
                  <a:lnTo>
                    <a:pt x="508" y="529"/>
                  </a:lnTo>
                  <a:lnTo>
                    <a:pt x="509" y="533"/>
                  </a:lnTo>
                  <a:lnTo>
                    <a:pt x="510" y="535"/>
                  </a:lnTo>
                  <a:lnTo>
                    <a:pt x="513" y="537"/>
                  </a:lnTo>
                  <a:lnTo>
                    <a:pt x="517" y="537"/>
                  </a:lnTo>
                  <a:lnTo>
                    <a:pt x="641" y="537"/>
                  </a:lnTo>
                  <a:lnTo>
                    <a:pt x="641" y="537"/>
                  </a:lnTo>
                  <a:lnTo>
                    <a:pt x="643" y="537"/>
                  </a:lnTo>
                  <a:lnTo>
                    <a:pt x="647" y="535"/>
                  </a:lnTo>
                  <a:lnTo>
                    <a:pt x="648" y="533"/>
                  </a:lnTo>
                  <a:lnTo>
                    <a:pt x="649" y="529"/>
                  </a:lnTo>
                  <a:lnTo>
                    <a:pt x="649" y="520"/>
                  </a:lnTo>
                  <a:lnTo>
                    <a:pt x="661" y="520"/>
                  </a:lnTo>
                  <a:lnTo>
                    <a:pt x="661" y="520"/>
                  </a:lnTo>
                  <a:lnTo>
                    <a:pt x="670" y="519"/>
                  </a:lnTo>
                  <a:lnTo>
                    <a:pt x="678" y="516"/>
                  </a:lnTo>
                  <a:lnTo>
                    <a:pt x="685" y="512"/>
                  </a:lnTo>
                  <a:lnTo>
                    <a:pt x="692" y="507"/>
                  </a:lnTo>
                  <a:lnTo>
                    <a:pt x="696" y="500"/>
                  </a:lnTo>
                  <a:lnTo>
                    <a:pt x="701" y="493"/>
                  </a:lnTo>
                  <a:lnTo>
                    <a:pt x="703" y="485"/>
                  </a:lnTo>
                  <a:lnTo>
                    <a:pt x="703" y="476"/>
                  </a:lnTo>
                  <a:lnTo>
                    <a:pt x="703" y="408"/>
                  </a:lnTo>
                  <a:lnTo>
                    <a:pt x="703" y="408"/>
                  </a:lnTo>
                  <a:lnTo>
                    <a:pt x="703" y="400"/>
                  </a:lnTo>
                  <a:lnTo>
                    <a:pt x="701" y="392"/>
                  </a:lnTo>
                  <a:lnTo>
                    <a:pt x="696" y="384"/>
                  </a:lnTo>
                  <a:lnTo>
                    <a:pt x="692" y="378"/>
                  </a:lnTo>
                  <a:lnTo>
                    <a:pt x="685" y="373"/>
                  </a:lnTo>
                  <a:lnTo>
                    <a:pt x="678" y="369"/>
                  </a:lnTo>
                  <a:lnTo>
                    <a:pt x="670" y="367"/>
                  </a:lnTo>
                  <a:lnTo>
                    <a:pt x="661" y="366"/>
                  </a:lnTo>
                  <a:lnTo>
                    <a:pt x="598" y="366"/>
                  </a:lnTo>
                  <a:lnTo>
                    <a:pt x="588" y="12"/>
                  </a:lnTo>
                  <a:lnTo>
                    <a:pt x="588" y="12"/>
                  </a:lnTo>
                  <a:lnTo>
                    <a:pt x="588" y="9"/>
                  </a:lnTo>
                  <a:lnTo>
                    <a:pt x="586" y="7"/>
                  </a:lnTo>
                  <a:lnTo>
                    <a:pt x="583" y="4"/>
                  </a:lnTo>
                  <a:lnTo>
                    <a:pt x="580" y="4"/>
                  </a:lnTo>
                  <a:lnTo>
                    <a:pt x="577" y="4"/>
                  </a:lnTo>
                  <a:lnTo>
                    <a:pt x="577" y="4"/>
                  </a:lnTo>
                  <a:lnTo>
                    <a:pt x="573" y="4"/>
                  </a:lnTo>
                  <a:lnTo>
                    <a:pt x="571" y="7"/>
                  </a:lnTo>
                  <a:lnTo>
                    <a:pt x="570" y="9"/>
                  </a:lnTo>
                  <a:lnTo>
                    <a:pt x="569" y="12"/>
                  </a:lnTo>
                  <a:lnTo>
                    <a:pt x="558" y="366"/>
                  </a:lnTo>
                  <a:lnTo>
                    <a:pt x="151" y="366"/>
                  </a:lnTo>
                  <a:lnTo>
                    <a:pt x="141" y="12"/>
                  </a:lnTo>
                  <a:lnTo>
                    <a:pt x="141" y="12"/>
                  </a:lnTo>
                  <a:lnTo>
                    <a:pt x="139" y="9"/>
                  </a:lnTo>
                  <a:lnTo>
                    <a:pt x="138" y="7"/>
                  </a:lnTo>
                  <a:lnTo>
                    <a:pt x="135" y="4"/>
                  </a:lnTo>
                  <a:lnTo>
                    <a:pt x="131" y="4"/>
                  </a:lnTo>
                  <a:lnTo>
                    <a:pt x="129" y="4"/>
                  </a:lnTo>
                  <a:lnTo>
                    <a:pt x="129" y="4"/>
                  </a:lnTo>
                  <a:lnTo>
                    <a:pt x="126" y="4"/>
                  </a:lnTo>
                  <a:lnTo>
                    <a:pt x="123" y="7"/>
                  </a:lnTo>
                  <a:lnTo>
                    <a:pt x="121" y="9"/>
                  </a:lnTo>
                  <a:lnTo>
                    <a:pt x="120" y="12"/>
                  </a:lnTo>
                  <a:lnTo>
                    <a:pt x="109" y="366"/>
                  </a:lnTo>
                  <a:lnTo>
                    <a:pt x="48" y="366"/>
                  </a:lnTo>
                  <a:lnTo>
                    <a:pt x="48" y="366"/>
                  </a:lnTo>
                  <a:lnTo>
                    <a:pt x="39" y="367"/>
                  </a:lnTo>
                  <a:lnTo>
                    <a:pt x="31" y="369"/>
                  </a:lnTo>
                  <a:lnTo>
                    <a:pt x="24" y="373"/>
                  </a:lnTo>
                  <a:lnTo>
                    <a:pt x="17" y="378"/>
                  </a:lnTo>
                  <a:lnTo>
                    <a:pt x="13" y="384"/>
                  </a:lnTo>
                  <a:lnTo>
                    <a:pt x="8" y="392"/>
                  </a:lnTo>
                  <a:lnTo>
                    <a:pt x="6" y="400"/>
                  </a:lnTo>
                  <a:lnTo>
                    <a:pt x="5" y="408"/>
                  </a:lnTo>
                  <a:lnTo>
                    <a:pt x="5" y="476"/>
                  </a:lnTo>
                  <a:lnTo>
                    <a:pt x="5" y="476"/>
                  </a:lnTo>
                  <a:lnTo>
                    <a:pt x="6" y="485"/>
                  </a:lnTo>
                  <a:lnTo>
                    <a:pt x="8" y="493"/>
                  </a:lnTo>
                  <a:lnTo>
                    <a:pt x="13" y="500"/>
                  </a:lnTo>
                  <a:lnTo>
                    <a:pt x="17" y="507"/>
                  </a:lnTo>
                  <a:lnTo>
                    <a:pt x="24" y="512"/>
                  </a:lnTo>
                  <a:lnTo>
                    <a:pt x="31" y="516"/>
                  </a:lnTo>
                  <a:lnTo>
                    <a:pt x="39" y="519"/>
                  </a:lnTo>
                  <a:lnTo>
                    <a:pt x="48" y="520"/>
                  </a:lnTo>
                  <a:lnTo>
                    <a:pt x="60" y="520"/>
                  </a:lnTo>
                  <a:lnTo>
                    <a:pt x="60" y="529"/>
                  </a:lnTo>
                  <a:lnTo>
                    <a:pt x="60" y="529"/>
                  </a:lnTo>
                  <a:lnTo>
                    <a:pt x="60" y="533"/>
                  </a:lnTo>
                  <a:lnTo>
                    <a:pt x="62" y="535"/>
                  </a:lnTo>
                  <a:lnTo>
                    <a:pt x="65" y="537"/>
                  </a:lnTo>
                  <a:lnTo>
                    <a:pt x="68" y="537"/>
                  </a:lnTo>
                  <a:lnTo>
                    <a:pt x="192" y="537"/>
                  </a:lnTo>
                  <a:lnTo>
                    <a:pt x="192" y="537"/>
                  </a:lnTo>
                  <a:lnTo>
                    <a:pt x="196" y="537"/>
                  </a:lnTo>
                  <a:lnTo>
                    <a:pt x="198" y="535"/>
                  </a:lnTo>
                  <a:lnTo>
                    <a:pt x="200" y="533"/>
                  </a:lnTo>
                  <a:lnTo>
                    <a:pt x="201" y="529"/>
                  </a:lnTo>
                  <a:lnTo>
                    <a:pt x="201" y="520"/>
                  </a:lnTo>
                  <a:close/>
                  <a:moveTo>
                    <a:pt x="641" y="537"/>
                  </a:moveTo>
                  <a:lnTo>
                    <a:pt x="517" y="537"/>
                  </a:lnTo>
                  <a:lnTo>
                    <a:pt x="517" y="537"/>
                  </a:lnTo>
                  <a:lnTo>
                    <a:pt x="513" y="536"/>
                  </a:lnTo>
                  <a:lnTo>
                    <a:pt x="511" y="535"/>
                  </a:lnTo>
                  <a:lnTo>
                    <a:pt x="509" y="533"/>
                  </a:lnTo>
                  <a:lnTo>
                    <a:pt x="509" y="529"/>
                  </a:lnTo>
                  <a:lnTo>
                    <a:pt x="509" y="519"/>
                  </a:lnTo>
                  <a:lnTo>
                    <a:pt x="200" y="519"/>
                  </a:lnTo>
                  <a:lnTo>
                    <a:pt x="200" y="529"/>
                  </a:lnTo>
                  <a:lnTo>
                    <a:pt x="200" y="529"/>
                  </a:lnTo>
                  <a:lnTo>
                    <a:pt x="199" y="533"/>
                  </a:lnTo>
                  <a:lnTo>
                    <a:pt x="198" y="535"/>
                  </a:lnTo>
                  <a:lnTo>
                    <a:pt x="196" y="536"/>
                  </a:lnTo>
                  <a:lnTo>
                    <a:pt x="192" y="537"/>
                  </a:lnTo>
                  <a:lnTo>
                    <a:pt x="68" y="537"/>
                  </a:lnTo>
                  <a:lnTo>
                    <a:pt x="68" y="537"/>
                  </a:lnTo>
                  <a:lnTo>
                    <a:pt x="65" y="536"/>
                  </a:lnTo>
                  <a:lnTo>
                    <a:pt x="62" y="535"/>
                  </a:lnTo>
                  <a:lnTo>
                    <a:pt x="61" y="533"/>
                  </a:lnTo>
                  <a:lnTo>
                    <a:pt x="60" y="529"/>
                  </a:lnTo>
                  <a:lnTo>
                    <a:pt x="60" y="519"/>
                  </a:lnTo>
                  <a:lnTo>
                    <a:pt x="48" y="519"/>
                  </a:lnTo>
                  <a:lnTo>
                    <a:pt x="48" y="519"/>
                  </a:lnTo>
                  <a:lnTo>
                    <a:pt x="39" y="518"/>
                  </a:lnTo>
                  <a:lnTo>
                    <a:pt x="31" y="515"/>
                  </a:lnTo>
                  <a:lnTo>
                    <a:pt x="24" y="512"/>
                  </a:lnTo>
                  <a:lnTo>
                    <a:pt x="19" y="506"/>
                  </a:lnTo>
                  <a:lnTo>
                    <a:pt x="13" y="500"/>
                  </a:lnTo>
                  <a:lnTo>
                    <a:pt x="9" y="492"/>
                  </a:lnTo>
                  <a:lnTo>
                    <a:pt x="7" y="485"/>
                  </a:lnTo>
                  <a:lnTo>
                    <a:pt x="6" y="476"/>
                  </a:lnTo>
                  <a:lnTo>
                    <a:pt x="6" y="408"/>
                  </a:lnTo>
                  <a:lnTo>
                    <a:pt x="6" y="408"/>
                  </a:lnTo>
                  <a:lnTo>
                    <a:pt x="7" y="400"/>
                  </a:lnTo>
                  <a:lnTo>
                    <a:pt x="9" y="392"/>
                  </a:lnTo>
                  <a:lnTo>
                    <a:pt x="13" y="385"/>
                  </a:lnTo>
                  <a:lnTo>
                    <a:pt x="19" y="378"/>
                  </a:lnTo>
                  <a:lnTo>
                    <a:pt x="24" y="374"/>
                  </a:lnTo>
                  <a:lnTo>
                    <a:pt x="31" y="369"/>
                  </a:lnTo>
                  <a:lnTo>
                    <a:pt x="39" y="367"/>
                  </a:lnTo>
                  <a:lnTo>
                    <a:pt x="48" y="366"/>
                  </a:lnTo>
                  <a:lnTo>
                    <a:pt x="111" y="366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22" y="9"/>
                  </a:lnTo>
                  <a:lnTo>
                    <a:pt x="123" y="7"/>
                  </a:lnTo>
                  <a:lnTo>
                    <a:pt x="126" y="6"/>
                  </a:lnTo>
                  <a:lnTo>
                    <a:pt x="129" y="4"/>
                  </a:lnTo>
                  <a:lnTo>
                    <a:pt x="131" y="4"/>
                  </a:lnTo>
                  <a:lnTo>
                    <a:pt x="131" y="4"/>
                  </a:lnTo>
                  <a:lnTo>
                    <a:pt x="135" y="6"/>
                  </a:lnTo>
                  <a:lnTo>
                    <a:pt x="137" y="7"/>
                  </a:lnTo>
                  <a:lnTo>
                    <a:pt x="139" y="9"/>
                  </a:lnTo>
                  <a:lnTo>
                    <a:pt x="139" y="12"/>
                  </a:lnTo>
                  <a:lnTo>
                    <a:pt x="150" y="366"/>
                  </a:lnTo>
                  <a:lnTo>
                    <a:pt x="558" y="366"/>
                  </a:lnTo>
                  <a:lnTo>
                    <a:pt x="570" y="12"/>
                  </a:lnTo>
                  <a:lnTo>
                    <a:pt x="570" y="12"/>
                  </a:lnTo>
                  <a:lnTo>
                    <a:pt x="570" y="9"/>
                  </a:lnTo>
                  <a:lnTo>
                    <a:pt x="572" y="7"/>
                  </a:lnTo>
                  <a:lnTo>
                    <a:pt x="574" y="6"/>
                  </a:lnTo>
                  <a:lnTo>
                    <a:pt x="577" y="4"/>
                  </a:lnTo>
                  <a:lnTo>
                    <a:pt x="580" y="4"/>
                  </a:lnTo>
                  <a:lnTo>
                    <a:pt x="580" y="4"/>
                  </a:lnTo>
                  <a:lnTo>
                    <a:pt x="582" y="6"/>
                  </a:lnTo>
                  <a:lnTo>
                    <a:pt x="586" y="7"/>
                  </a:lnTo>
                  <a:lnTo>
                    <a:pt x="587" y="9"/>
                  </a:lnTo>
                  <a:lnTo>
                    <a:pt x="588" y="12"/>
                  </a:lnTo>
                  <a:lnTo>
                    <a:pt x="598" y="366"/>
                  </a:lnTo>
                  <a:lnTo>
                    <a:pt x="661" y="366"/>
                  </a:lnTo>
                  <a:lnTo>
                    <a:pt x="661" y="366"/>
                  </a:lnTo>
                  <a:lnTo>
                    <a:pt x="669" y="367"/>
                  </a:lnTo>
                  <a:lnTo>
                    <a:pt x="677" y="369"/>
                  </a:lnTo>
                  <a:lnTo>
                    <a:pt x="685" y="374"/>
                  </a:lnTo>
                  <a:lnTo>
                    <a:pt x="690" y="378"/>
                  </a:lnTo>
                  <a:lnTo>
                    <a:pt x="696" y="385"/>
                  </a:lnTo>
                  <a:lnTo>
                    <a:pt x="700" y="392"/>
                  </a:lnTo>
                  <a:lnTo>
                    <a:pt x="702" y="400"/>
                  </a:lnTo>
                  <a:lnTo>
                    <a:pt x="703" y="408"/>
                  </a:lnTo>
                  <a:lnTo>
                    <a:pt x="703" y="476"/>
                  </a:lnTo>
                  <a:lnTo>
                    <a:pt x="703" y="476"/>
                  </a:lnTo>
                  <a:lnTo>
                    <a:pt x="702" y="485"/>
                  </a:lnTo>
                  <a:lnTo>
                    <a:pt x="700" y="492"/>
                  </a:lnTo>
                  <a:lnTo>
                    <a:pt x="696" y="500"/>
                  </a:lnTo>
                  <a:lnTo>
                    <a:pt x="690" y="506"/>
                  </a:lnTo>
                  <a:lnTo>
                    <a:pt x="685" y="512"/>
                  </a:lnTo>
                  <a:lnTo>
                    <a:pt x="677" y="515"/>
                  </a:lnTo>
                  <a:lnTo>
                    <a:pt x="669" y="518"/>
                  </a:lnTo>
                  <a:lnTo>
                    <a:pt x="661" y="519"/>
                  </a:lnTo>
                  <a:lnTo>
                    <a:pt x="648" y="519"/>
                  </a:lnTo>
                  <a:lnTo>
                    <a:pt x="648" y="529"/>
                  </a:lnTo>
                  <a:lnTo>
                    <a:pt x="648" y="529"/>
                  </a:lnTo>
                  <a:lnTo>
                    <a:pt x="648" y="533"/>
                  </a:lnTo>
                  <a:lnTo>
                    <a:pt x="646" y="535"/>
                  </a:lnTo>
                  <a:lnTo>
                    <a:pt x="643" y="536"/>
                  </a:lnTo>
                  <a:lnTo>
                    <a:pt x="641" y="537"/>
                  </a:lnTo>
                  <a:lnTo>
                    <a:pt x="641" y="537"/>
                  </a:lnTo>
                  <a:close/>
                  <a:moveTo>
                    <a:pt x="196" y="514"/>
                  </a:moveTo>
                  <a:lnTo>
                    <a:pt x="513" y="514"/>
                  </a:lnTo>
                  <a:lnTo>
                    <a:pt x="513" y="529"/>
                  </a:lnTo>
                  <a:lnTo>
                    <a:pt x="513" y="529"/>
                  </a:lnTo>
                  <a:lnTo>
                    <a:pt x="514" y="531"/>
                  </a:lnTo>
                  <a:lnTo>
                    <a:pt x="517" y="533"/>
                  </a:lnTo>
                  <a:lnTo>
                    <a:pt x="641" y="533"/>
                  </a:lnTo>
                  <a:lnTo>
                    <a:pt x="641" y="533"/>
                  </a:lnTo>
                  <a:lnTo>
                    <a:pt x="643" y="531"/>
                  </a:lnTo>
                  <a:lnTo>
                    <a:pt x="643" y="529"/>
                  </a:lnTo>
                  <a:lnTo>
                    <a:pt x="643" y="514"/>
                  </a:lnTo>
                  <a:lnTo>
                    <a:pt x="661" y="514"/>
                  </a:lnTo>
                  <a:lnTo>
                    <a:pt x="661" y="514"/>
                  </a:lnTo>
                  <a:lnTo>
                    <a:pt x="669" y="513"/>
                  </a:lnTo>
                  <a:lnTo>
                    <a:pt x="676" y="511"/>
                  </a:lnTo>
                  <a:lnTo>
                    <a:pt x="681" y="507"/>
                  </a:lnTo>
                  <a:lnTo>
                    <a:pt x="687" y="503"/>
                  </a:lnTo>
                  <a:lnTo>
                    <a:pt x="692" y="497"/>
                  </a:lnTo>
                  <a:lnTo>
                    <a:pt x="695" y="491"/>
                  </a:lnTo>
                  <a:lnTo>
                    <a:pt x="697" y="484"/>
                  </a:lnTo>
                  <a:lnTo>
                    <a:pt x="699" y="476"/>
                  </a:lnTo>
                  <a:lnTo>
                    <a:pt x="699" y="408"/>
                  </a:lnTo>
                  <a:lnTo>
                    <a:pt x="699" y="408"/>
                  </a:lnTo>
                  <a:lnTo>
                    <a:pt x="697" y="401"/>
                  </a:lnTo>
                  <a:lnTo>
                    <a:pt x="695" y="393"/>
                  </a:lnTo>
                  <a:lnTo>
                    <a:pt x="692" y="388"/>
                  </a:lnTo>
                  <a:lnTo>
                    <a:pt x="687" y="382"/>
                  </a:lnTo>
                  <a:lnTo>
                    <a:pt x="681" y="377"/>
                  </a:lnTo>
                  <a:lnTo>
                    <a:pt x="676" y="374"/>
                  </a:lnTo>
                  <a:lnTo>
                    <a:pt x="669" y="371"/>
                  </a:lnTo>
                  <a:lnTo>
                    <a:pt x="661" y="370"/>
                  </a:lnTo>
                  <a:lnTo>
                    <a:pt x="594" y="370"/>
                  </a:lnTo>
                  <a:lnTo>
                    <a:pt x="583" y="12"/>
                  </a:lnTo>
                  <a:lnTo>
                    <a:pt x="583" y="12"/>
                  </a:lnTo>
                  <a:lnTo>
                    <a:pt x="582" y="10"/>
                  </a:lnTo>
                  <a:lnTo>
                    <a:pt x="580" y="9"/>
                  </a:lnTo>
                  <a:lnTo>
                    <a:pt x="577" y="9"/>
                  </a:lnTo>
                  <a:lnTo>
                    <a:pt x="577" y="9"/>
                  </a:lnTo>
                  <a:lnTo>
                    <a:pt x="574" y="10"/>
                  </a:lnTo>
                  <a:lnTo>
                    <a:pt x="574" y="12"/>
                  </a:lnTo>
                  <a:lnTo>
                    <a:pt x="563" y="370"/>
                  </a:lnTo>
                  <a:lnTo>
                    <a:pt x="145" y="370"/>
                  </a:lnTo>
                  <a:lnTo>
                    <a:pt x="135" y="12"/>
                  </a:lnTo>
                  <a:lnTo>
                    <a:pt x="135" y="12"/>
                  </a:lnTo>
                  <a:lnTo>
                    <a:pt x="134" y="10"/>
                  </a:lnTo>
                  <a:lnTo>
                    <a:pt x="131" y="9"/>
                  </a:lnTo>
                  <a:lnTo>
                    <a:pt x="129" y="9"/>
                  </a:lnTo>
                  <a:lnTo>
                    <a:pt x="129" y="9"/>
                  </a:lnTo>
                  <a:lnTo>
                    <a:pt x="127" y="10"/>
                  </a:lnTo>
                  <a:lnTo>
                    <a:pt x="126" y="12"/>
                  </a:lnTo>
                  <a:lnTo>
                    <a:pt x="115" y="370"/>
                  </a:lnTo>
                  <a:lnTo>
                    <a:pt x="48" y="370"/>
                  </a:lnTo>
                  <a:lnTo>
                    <a:pt x="48" y="370"/>
                  </a:lnTo>
                  <a:lnTo>
                    <a:pt x="40" y="371"/>
                  </a:lnTo>
                  <a:lnTo>
                    <a:pt x="33" y="374"/>
                  </a:lnTo>
                  <a:lnTo>
                    <a:pt x="27" y="377"/>
                  </a:lnTo>
                  <a:lnTo>
                    <a:pt x="21" y="382"/>
                  </a:lnTo>
                  <a:lnTo>
                    <a:pt x="16" y="388"/>
                  </a:lnTo>
                  <a:lnTo>
                    <a:pt x="13" y="393"/>
                  </a:lnTo>
                  <a:lnTo>
                    <a:pt x="10" y="401"/>
                  </a:lnTo>
                  <a:lnTo>
                    <a:pt x="10" y="408"/>
                  </a:lnTo>
                  <a:lnTo>
                    <a:pt x="10" y="476"/>
                  </a:lnTo>
                  <a:lnTo>
                    <a:pt x="10" y="476"/>
                  </a:lnTo>
                  <a:lnTo>
                    <a:pt x="10" y="484"/>
                  </a:lnTo>
                  <a:lnTo>
                    <a:pt x="13" y="491"/>
                  </a:lnTo>
                  <a:lnTo>
                    <a:pt x="16" y="497"/>
                  </a:lnTo>
                  <a:lnTo>
                    <a:pt x="21" y="503"/>
                  </a:lnTo>
                  <a:lnTo>
                    <a:pt x="27" y="507"/>
                  </a:lnTo>
                  <a:lnTo>
                    <a:pt x="33" y="511"/>
                  </a:lnTo>
                  <a:lnTo>
                    <a:pt x="40" y="513"/>
                  </a:lnTo>
                  <a:lnTo>
                    <a:pt x="48" y="514"/>
                  </a:lnTo>
                  <a:lnTo>
                    <a:pt x="65" y="514"/>
                  </a:lnTo>
                  <a:lnTo>
                    <a:pt x="65" y="529"/>
                  </a:lnTo>
                  <a:lnTo>
                    <a:pt x="65" y="529"/>
                  </a:lnTo>
                  <a:lnTo>
                    <a:pt x="66" y="531"/>
                  </a:lnTo>
                  <a:lnTo>
                    <a:pt x="68" y="533"/>
                  </a:lnTo>
                  <a:lnTo>
                    <a:pt x="192" y="533"/>
                  </a:lnTo>
                  <a:lnTo>
                    <a:pt x="192" y="533"/>
                  </a:lnTo>
                  <a:lnTo>
                    <a:pt x="195" y="531"/>
                  </a:lnTo>
                  <a:lnTo>
                    <a:pt x="196" y="529"/>
                  </a:lnTo>
                  <a:lnTo>
                    <a:pt x="196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id="{019EB95B-F7FA-477C-92A9-6D7C80B250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51576" y="3446463"/>
              <a:ext cx="528638" cy="88900"/>
            </a:xfrm>
            <a:custGeom>
              <a:avLst/>
              <a:gdLst>
                <a:gd name="T0" fmla="*/ 43 w 665"/>
                <a:gd name="T1" fmla="*/ 112 h 112"/>
                <a:gd name="T2" fmla="*/ 35 w 665"/>
                <a:gd name="T3" fmla="*/ 111 h 112"/>
                <a:gd name="T4" fmla="*/ 18 w 665"/>
                <a:gd name="T5" fmla="*/ 105 h 112"/>
                <a:gd name="T6" fmla="*/ 7 w 665"/>
                <a:gd name="T7" fmla="*/ 94 h 112"/>
                <a:gd name="T8" fmla="*/ 1 w 665"/>
                <a:gd name="T9" fmla="*/ 78 h 112"/>
                <a:gd name="T10" fmla="*/ 0 w 665"/>
                <a:gd name="T11" fmla="*/ 44 h 112"/>
                <a:gd name="T12" fmla="*/ 1 w 665"/>
                <a:gd name="T13" fmla="*/ 35 h 112"/>
                <a:gd name="T14" fmla="*/ 7 w 665"/>
                <a:gd name="T15" fmla="*/ 20 h 112"/>
                <a:gd name="T16" fmla="*/ 18 w 665"/>
                <a:gd name="T17" fmla="*/ 9 h 112"/>
                <a:gd name="T18" fmla="*/ 35 w 665"/>
                <a:gd name="T19" fmla="*/ 2 h 112"/>
                <a:gd name="T20" fmla="*/ 621 w 665"/>
                <a:gd name="T21" fmla="*/ 0 h 112"/>
                <a:gd name="T22" fmla="*/ 631 w 665"/>
                <a:gd name="T23" fmla="*/ 2 h 112"/>
                <a:gd name="T24" fmla="*/ 645 w 665"/>
                <a:gd name="T25" fmla="*/ 9 h 112"/>
                <a:gd name="T26" fmla="*/ 657 w 665"/>
                <a:gd name="T27" fmla="*/ 20 h 112"/>
                <a:gd name="T28" fmla="*/ 664 w 665"/>
                <a:gd name="T29" fmla="*/ 35 h 112"/>
                <a:gd name="T30" fmla="*/ 665 w 665"/>
                <a:gd name="T31" fmla="*/ 69 h 112"/>
                <a:gd name="T32" fmla="*/ 664 w 665"/>
                <a:gd name="T33" fmla="*/ 78 h 112"/>
                <a:gd name="T34" fmla="*/ 657 w 665"/>
                <a:gd name="T35" fmla="*/ 94 h 112"/>
                <a:gd name="T36" fmla="*/ 645 w 665"/>
                <a:gd name="T37" fmla="*/ 105 h 112"/>
                <a:gd name="T38" fmla="*/ 631 w 665"/>
                <a:gd name="T39" fmla="*/ 111 h 112"/>
                <a:gd name="T40" fmla="*/ 621 w 665"/>
                <a:gd name="T41" fmla="*/ 112 h 112"/>
                <a:gd name="T42" fmla="*/ 43 w 665"/>
                <a:gd name="T43" fmla="*/ 6 h 112"/>
                <a:gd name="T44" fmla="*/ 28 w 665"/>
                <a:gd name="T45" fmla="*/ 9 h 112"/>
                <a:gd name="T46" fmla="*/ 16 w 665"/>
                <a:gd name="T47" fmla="*/ 17 h 112"/>
                <a:gd name="T48" fmla="*/ 8 w 665"/>
                <a:gd name="T49" fmla="*/ 29 h 112"/>
                <a:gd name="T50" fmla="*/ 5 w 665"/>
                <a:gd name="T51" fmla="*/ 44 h 112"/>
                <a:gd name="T52" fmla="*/ 5 w 665"/>
                <a:gd name="T53" fmla="*/ 69 h 112"/>
                <a:gd name="T54" fmla="*/ 8 w 665"/>
                <a:gd name="T55" fmla="*/ 83 h 112"/>
                <a:gd name="T56" fmla="*/ 16 w 665"/>
                <a:gd name="T57" fmla="*/ 96 h 112"/>
                <a:gd name="T58" fmla="*/ 28 w 665"/>
                <a:gd name="T59" fmla="*/ 104 h 112"/>
                <a:gd name="T60" fmla="*/ 43 w 665"/>
                <a:gd name="T61" fmla="*/ 107 h 112"/>
                <a:gd name="T62" fmla="*/ 621 w 665"/>
                <a:gd name="T63" fmla="*/ 107 h 112"/>
                <a:gd name="T64" fmla="*/ 636 w 665"/>
                <a:gd name="T65" fmla="*/ 104 h 112"/>
                <a:gd name="T66" fmla="*/ 649 w 665"/>
                <a:gd name="T67" fmla="*/ 96 h 112"/>
                <a:gd name="T68" fmla="*/ 657 w 665"/>
                <a:gd name="T69" fmla="*/ 83 h 112"/>
                <a:gd name="T70" fmla="*/ 659 w 665"/>
                <a:gd name="T71" fmla="*/ 69 h 112"/>
                <a:gd name="T72" fmla="*/ 659 w 665"/>
                <a:gd name="T73" fmla="*/ 44 h 112"/>
                <a:gd name="T74" fmla="*/ 657 w 665"/>
                <a:gd name="T75" fmla="*/ 29 h 112"/>
                <a:gd name="T76" fmla="*/ 649 w 665"/>
                <a:gd name="T77" fmla="*/ 17 h 112"/>
                <a:gd name="T78" fmla="*/ 636 w 665"/>
                <a:gd name="T79" fmla="*/ 9 h 112"/>
                <a:gd name="T80" fmla="*/ 621 w 665"/>
                <a:gd name="T81" fmla="*/ 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65" h="112">
                  <a:moveTo>
                    <a:pt x="621" y="112"/>
                  </a:moveTo>
                  <a:lnTo>
                    <a:pt x="43" y="112"/>
                  </a:lnTo>
                  <a:lnTo>
                    <a:pt x="43" y="112"/>
                  </a:lnTo>
                  <a:lnTo>
                    <a:pt x="35" y="111"/>
                  </a:lnTo>
                  <a:lnTo>
                    <a:pt x="26" y="109"/>
                  </a:lnTo>
                  <a:lnTo>
                    <a:pt x="18" y="105"/>
                  </a:lnTo>
                  <a:lnTo>
                    <a:pt x="13" y="99"/>
                  </a:lnTo>
                  <a:lnTo>
                    <a:pt x="7" y="94"/>
                  </a:lnTo>
                  <a:lnTo>
                    <a:pt x="3" y="86"/>
                  </a:lnTo>
                  <a:lnTo>
                    <a:pt x="1" y="78"/>
                  </a:lnTo>
                  <a:lnTo>
                    <a:pt x="0" y="69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7" y="20"/>
                  </a:lnTo>
                  <a:lnTo>
                    <a:pt x="13" y="13"/>
                  </a:lnTo>
                  <a:lnTo>
                    <a:pt x="18" y="9"/>
                  </a:lnTo>
                  <a:lnTo>
                    <a:pt x="26" y="4"/>
                  </a:lnTo>
                  <a:lnTo>
                    <a:pt x="35" y="2"/>
                  </a:lnTo>
                  <a:lnTo>
                    <a:pt x="43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631" y="2"/>
                  </a:lnTo>
                  <a:lnTo>
                    <a:pt x="639" y="4"/>
                  </a:lnTo>
                  <a:lnTo>
                    <a:pt x="645" y="9"/>
                  </a:lnTo>
                  <a:lnTo>
                    <a:pt x="652" y="13"/>
                  </a:lnTo>
                  <a:lnTo>
                    <a:pt x="657" y="20"/>
                  </a:lnTo>
                  <a:lnTo>
                    <a:pt x="662" y="27"/>
                  </a:lnTo>
                  <a:lnTo>
                    <a:pt x="664" y="35"/>
                  </a:lnTo>
                  <a:lnTo>
                    <a:pt x="665" y="44"/>
                  </a:lnTo>
                  <a:lnTo>
                    <a:pt x="665" y="69"/>
                  </a:lnTo>
                  <a:lnTo>
                    <a:pt x="665" y="69"/>
                  </a:lnTo>
                  <a:lnTo>
                    <a:pt x="664" y="78"/>
                  </a:lnTo>
                  <a:lnTo>
                    <a:pt x="662" y="86"/>
                  </a:lnTo>
                  <a:lnTo>
                    <a:pt x="657" y="94"/>
                  </a:lnTo>
                  <a:lnTo>
                    <a:pt x="652" y="99"/>
                  </a:lnTo>
                  <a:lnTo>
                    <a:pt x="645" y="105"/>
                  </a:lnTo>
                  <a:lnTo>
                    <a:pt x="639" y="109"/>
                  </a:lnTo>
                  <a:lnTo>
                    <a:pt x="631" y="111"/>
                  </a:lnTo>
                  <a:lnTo>
                    <a:pt x="621" y="112"/>
                  </a:lnTo>
                  <a:lnTo>
                    <a:pt x="621" y="112"/>
                  </a:lnTo>
                  <a:close/>
                  <a:moveTo>
                    <a:pt x="43" y="6"/>
                  </a:moveTo>
                  <a:lnTo>
                    <a:pt x="43" y="6"/>
                  </a:lnTo>
                  <a:lnTo>
                    <a:pt x="36" y="7"/>
                  </a:lnTo>
                  <a:lnTo>
                    <a:pt x="28" y="9"/>
                  </a:lnTo>
                  <a:lnTo>
                    <a:pt x="22" y="12"/>
                  </a:lnTo>
                  <a:lnTo>
                    <a:pt x="16" y="17"/>
                  </a:lnTo>
                  <a:lnTo>
                    <a:pt x="11" y="22"/>
                  </a:lnTo>
                  <a:lnTo>
                    <a:pt x="8" y="29"/>
                  </a:lnTo>
                  <a:lnTo>
                    <a:pt x="6" y="36"/>
                  </a:lnTo>
                  <a:lnTo>
                    <a:pt x="5" y="44"/>
                  </a:lnTo>
                  <a:lnTo>
                    <a:pt x="5" y="69"/>
                  </a:lnTo>
                  <a:lnTo>
                    <a:pt x="5" y="69"/>
                  </a:lnTo>
                  <a:lnTo>
                    <a:pt x="6" y="76"/>
                  </a:lnTo>
                  <a:lnTo>
                    <a:pt x="8" y="83"/>
                  </a:lnTo>
                  <a:lnTo>
                    <a:pt x="11" y="90"/>
                  </a:lnTo>
                  <a:lnTo>
                    <a:pt x="16" y="96"/>
                  </a:lnTo>
                  <a:lnTo>
                    <a:pt x="22" y="101"/>
                  </a:lnTo>
                  <a:lnTo>
                    <a:pt x="28" y="104"/>
                  </a:lnTo>
                  <a:lnTo>
                    <a:pt x="36" y="106"/>
                  </a:lnTo>
                  <a:lnTo>
                    <a:pt x="43" y="107"/>
                  </a:lnTo>
                  <a:lnTo>
                    <a:pt x="621" y="107"/>
                  </a:lnTo>
                  <a:lnTo>
                    <a:pt x="621" y="107"/>
                  </a:lnTo>
                  <a:lnTo>
                    <a:pt x="629" y="106"/>
                  </a:lnTo>
                  <a:lnTo>
                    <a:pt x="636" y="104"/>
                  </a:lnTo>
                  <a:lnTo>
                    <a:pt x="643" y="101"/>
                  </a:lnTo>
                  <a:lnTo>
                    <a:pt x="649" y="96"/>
                  </a:lnTo>
                  <a:lnTo>
                    <a:pt x="654" y="90"/>
                  </a:lnTo>
                  <a:lnTo>
                    <a:pt x="657" y="83"/>
                  </a:lnTo>
                  <a:lnTo>
                    <a:pt x="659" y="76"/>
                  </a:lnTo>
                  <a:lnTo>
                    <a:pt x="659" y="69"/>
                  </a:lnTo>
                  <a:lnTo>
                    <a:pt x="659" y="44"/>
                  </a:lnTo>
                  <a:lnTo>
                    <a:pt x="659" y="44"/>
                  </a:lnTo>
                  <a:lnTo>
                    <a:pt x="659" y="36"/>
                  </a:lnTo>
                  <a:lnTo>
                    <a:pt x="657" y="29"/>
                  </a:lnTo>
                  <a:lnTo>
                    <a:pt x="654" y="22"/>
                  </a:lnTo>
                  <a:lnTo>
                    <a:pt x="649" y="17"/>
                  </a:lnTo>
                  <a:lnTo>
                    <a:pt x="643" y="12"/>
                  </a:lnTo>
                  <a:lnTo>
                    <a:pt x="636" y="9"/>
                  </a:lnTo>
                  <a:lnTo>
                    <a:pt x="629" y="7"/>
                  </a:lnTo>
                  <a:lnTo>
                    <a:pt x="621" y="6"/>
                  </a:lnTo>
                  <a:lnTo>
                    <a:pt x="43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50444A3F-E0EF-4D95-88E3-AB8C890D84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49988" y="3444875"/>
              <a:ext cx="531813" cy="92075"/>
            </a:xfrm>
            <a:custGeom>
              <a:avLst/>
              <a:gdLst>
                <a:gd name="T0" fmla="*/ 45 w 669"/>
                <a:gd name="T1" fmla="*/ 116 h 116"/>
                <a:gd name="T2" fmla="*/ 19 w 669"/>
                <a:gd name="T3" fmla="*/ 108 h 116"/>
                <a:gd name="T4" fmla="*/ 3 w 669"/>
                <a:gd name="T5" fmla="*/ 89 h 116"/>
                <a:gd name="T6" fmla="*/ 0 w 669"/>
                <a:gd name="T7" fmla="*/ 46 h 116"/>
                <a:gd name="T8" fmla="*/ 3 w 669"/>
                <a:gd name="T9" fmla="*/ 28 h 116"/>
                <a:gd name="T10" fmla="*/ 19 w 669"/>
                <a:gd name="T11" fmla="*/ 8 h 116"/>
                <a:gd name="T12" fmla="*/ 45 w 669"/>
                <a:gd name="T13" fmla="*/ 0 h 116"/>
                <a:gd name="T14" fmla="*/ 633 w 669"/>
                <a:gd name="T15" fmla="*/ 1 h 116"/>
                <a:gd name="T16" fmla="*/ 656 w 669"/>
                <a:gd name="T17" fmla="*/ 14 h 116"/>
                <a:gd name="T18" fmla="*/ 668 w 669"/>
                <a:gd name="T19" fmla="*/ 37 h 116"/>
                <a:gd name="T20" fmla="*/ 669 w 669"/>
                <a:gd name="T21" fmla="*/ 71 h 116"/>
                <a:gd name="T22" fmla="*/ 661 w 669"/>
                <a:gd name="T23" fmla="*/ 97 h 116"/>
                <a:gd name="T24" fmla="*/ 642 w 669"/>
                <a:gd name="T25" fmla="*/ 113 h 116"/>
                <a:gd name="T26" fmla="*/ 623 w 669"/>
                <a:gd name="T27" fmla="*/ 116 h 116"/>
                <a:gd name="T28" fmla="*/ 37 w 669"/>
                <a:gd name="T29" fmla="*/ 6 h 116"/>
                <a:gd name="T30" fmla="*/ 16 w 669"/>
                <a:gd name="T31" fmla="*/ 17 h 116"/>
                <a:gd name="T32" fmla="*/ 5 w 669"/>
                <a:gd name="T33" fmla="*/ 38 h 116"/>
                <a:gd name="T34" fmla="*/ 4 w 669"/>
                <a:gd name="T35" fmla="*/ 71 h 116"/>
                <a:gd name="T36" fmla="*/ 11 w 669"/>
                <a:gd name="T37" fmla="*/ 93 h 116"/>
                <a:gd name="T38" fmla="*/ 30 w 669"/>
                <a:gd name="T39" fmla="*/ 108 h 116"/>
                <a:gd name="T40" fmla="*/ 623 w 669"/>
                <a:gd name="T41" fmla="*/ 112 h 116"/>
                <a:gd name="T42" fmla="*/ 639 w 669"/>
                <a:gd name="T43" fmla="*/ 108 h 116"/>
                <a:gd name="T44" fmla="*/ 658 w 669"/>
                <a:gd name="T45" fmla="*/ 93 h 116"/>
                <a:gd name="T46" fmla="*/ 665 w 669"/>
                <a:gd name="T47" fmla="*/ 71 h 116"/>
                <a:gd name="T48" fmla="*/ 664 w 669"/>
                <a:gd name="T49" fmla="*/ 38 h 116"/>
                <a:gd name="T50" fmla="*/ 652 w 669"/>
                <a:gd name="T51" fmla="*/ 17 h 116"/>
                <a:gd name="T52" fmla="*/ 631 w 669"/>
                <a:gd name="T53" fmla="*/ 6 h 116"/>
                <a:gd name="T54" fmla="*/ 623 w 669"/>
                <a:gd name="T55" fmla="*/ 112 h 116"/>
                <a:gd name="T56" fmla="*/ 37 w 669"/>
                <a:gd name="T57" fmla="*/ 111 h 116"/>
                <a:gd name="T58" fmla="*/ 17 w 669"/>
                <a:gd name="T59" fmla="*/ 99 h 116"/>
                <a:gd name="T60" fmla="*/ 5 w 669"/>
                <a:gd name="T61" fmla="*/ 80 h 116"/>
                <a:gd name="T62" fmla="*/ 4 w 669"/>
                <a:gd name="T63" fmla="*/ 46 h 116"/>
                <a:gd name="T64" fmla="*/ 11 w 669"/>
                <a:gd name="T65" fmla="*/ 23 h 116"/>
                <a:gd name="T66" fmla="*/ 30 w 669"/>
                <a:gd name="T67" fmla="*/ 9 h 116"/>
                <a:gd name="T68" fmla="*/ 623 w 669"/>
                <a:gd name="T69" fmla="*/ 6 h 116"/>
                <a:gd name="T70" fmla="*/ 639 w 669"/>
                <a:gd name="T71" fmla="*/ 9 h 116"/>
                <a:gd name="T72" fmla="*/ 657 w 669"/>
                <a:gd name="T73" fmla="*/ 23 h 116"/>
                <a:gd name="T74" fmla="*/ 664 w 669"/>
                <a:gd name="T75" fmla="*/ 46 h 116"/>
                <a:gd name="T76" fmla="*/ 664 w 669"/>
                <a:gd name="T77" fmla="*/ 80 h 116"/>
                <a:gd name="T78" fmla="*/ 652 w 669"/>
                <a:gd name="T79" fmla="*/ 99 h 116"/>
                <a:gd name="T80" fmla="*/ 631 w 669"/>
                <a:gd name="T81" fmla="*/ 111 h 116"/>
                <a:gd name="T82" fmla="*/ 45 w 669"/>
                <a:gd name="T83" fmla="*/ 11 h 116"/>
                <a:gd name="T84" fmla="*/ 31 w 669"/>
                <a:gd name="T85" fmla="*/ 13 h 116"/>
                <a:gd name="T86" fmla="*/ 16 w 669"/>
                <a:gd name="T87" fmla="*/ 25 h 116"/>
                <a:gd name="T88" fmla="*/ 9 w 669"/>
                <a:gd name="T89" fmla="*/ 46 h 116"/>
                <a:gd name="T90" fmla="*/ 10 w 669"/>
                <a:gd name="T91" fmla="*/ 78 h 116"/>
                <a:gd name="T92" fmla="*/ 19 w 669"/>
                <a:gd name="T93" fmla="*/ 97 h 116"/>
                <a:gd name="T94" fmla="*/ 38 w 669"/>
                <a:gd name="T95" fmla="*/ 106 h 116"/>
                <a:gd name="T96" fmla="*/ 623 w 669"/>
                <a:gd name="T97" fmla="*/ 107 h 116"/>
                <a:gd name="T98" fmla="*/ 644 w 669"/>
                <a:gd name="T99" fmla="*/ 100 h 116"/>
                <a:gd name="T100" fmla="*/ 657 w 669"/>
                <a:gd name="T101" fmla="*/ 85 h 116"/>
                <a:gd name="T102" fmla="*/ 659 w 669"/>
                <a:gd name="T103" fmla="*/ 46 h 116"/>
                <a:gd name="T104" fmla="*/ 657 w 669"/>
                <a:gd name="T105" fmla="*/ 32 h 116"/>
                <a:gd name="T106" fmla="*/ 644 w 669"/>
                <a:gd name="T107" fmla="*/ 16 h 116"/>
                <a:gd name="T108" fmla="*/ 623 w 669"/>
                <a:gd name="T109" fmla="*/ 1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69" h="116">
                  <a:moveTo>
                    <a:pt x="623" y="116"/>
                  </a:moveTo>
                  <a:lnTo>
                    <a:pt x="45" y="116"/>
                  </a:lnTo>
                  <a:lnTo>
                    <a:pt x="45" y="116"/>
                  </a:lnTo>
                  <a:lnTo>
                    <a:pt x="35" y="115"/>
                  </a:lnTo>
                  <a:lnTo>
                    <a:pt x="27" y="113"/>
                  </a:lnTo>
                  <a:lnTo>
                    <a:pt x="19" y="108"/>
                  </a:lnTo>
                  <a:lnTo>
                    <a:pt x="13" y="103"/>
                  </a:lnTo>
                  <a:lnTo>
                    <a:pt x="8" y="97"/>
                  </a:lnTo>
                  <a:lnTo>
                    <a:pt x="3" y="89"/>
                  </a:lnTo>
                  <a:lnTo>
                    <a:pt x="1" y="81"/>
                  </a:lnTo>
                  <a:lnTo>
                    <a:pt x="0" y="71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" y="37"/>
                  </a:lnTo>
                  <a:lnTo>
                    <a:pt x="3" y="28"/>
                  </a:lnTo>
                  <a:lnTo>
                    <a:pt x="8" y="21"/>
                  </a:lnTo>
                  <a:lnTo>
                    <a:pt x="13" y="14"/>
                  </a:lnTo>
                  <a:lnTo>
                    <a:pt x="19" y="8"/>
                  </a:lnTo>
                  <a:lnTo>
                    <a:pt x="27" y="5"/>
                  </a:lnTo>
                  <a:lnTo>
                    <a:pt x="35" y="1"/>
                  </a:lnTo>
                  <a:lnTo>
                    <a:pt x="45" y="0"/>
                  </a:lnTo>
                  <a:lnTo>
                    <a:pt x="623" y="0"/>
                  </a:lnTo>
                  <a:lnTo>
                    <a:pt x="623" y="0"/>
                  </a:lnTo>
                  <a:lnTo>
                    <a:pt x="633" y="1"/>
                  </a:lnTo>
                  <a:lnTo>
                    <a:pt x="642" y="5"/>
                  </a:lnTo>
                  <a:lnTo>
                    <a:pt x="649" y="8"/>
                  </a:lnTo>
                  <a:lnTo>
                    <a:pt x="656" y="14"/>
                  </a:lnTo>
                  <a:lnTo>
                    <a:pt x="661" y="21"/>
                  </a:lnTo>
                  <a:lnTo>
                    <a:pt x="666" y="28"/>
                  </a:lnTo>
                  <a:lnTo>
                    <a:pt x="668" y="37"/>
                  </a:lnTo>
                  <a:lnTo>
                    <a:pt x="669" y="46"/>
                  </a:lnTo>
                  <a:lnTo>
                    <a:pt x="669" y="71"/>
                  </a:lnTo>
                  <a:lnTo>
                    <a:pt x="669" y="71"/>
                  </a:lnTo>
                  <a:lnTo>
                    <a:pt x="668" y="81"/>
                  </a:lnTo>
                  <a:lnTo>
                    <a:pt x="666" y="89"/>
                  </a:lnTo>
                  <a:lnTo>
                    <a:pt x="661" y="97"/>
                  </a:lnTo>
                  <a:lnTo>
                    <a:pt x="656" y="103"/>
                  </a:lnTo>
                  <a:lnTo>
                    <a:pt x="649" y="108"/>
                  </a:lnTo>
                  <a:lnTo>
                    <a:pt x="642" y="113"/>
                  </a:lnTo>
                  <a:lnTo>
                    <a:pt x="633" y="115"/>
                  </a:lnTo>
                  <a:lnTo>
                    <a:pt x="623" y="116"/>
                  </a:lnTo>
                  <a:lnTo>
                    <a:pt x="623" y="116"/>
                  </a:lnTo>
                  <a:close/>
                  <a:moveTo>
                    <a:pt x="45" y="5"/>
                  </a:moveTo>
                  <a:lnTo>
                    <a:pt x="45" y="5"/>
                  </a:lnTo>
                  <a:lnTo>
                    <a:pt x="37" y="6"/>
                  </a:lnTo>
                  <a:lnTo>
                    <a:pt x="30" y="8"/>
                  </a:lnTo>
                  <a:lnTo>
                    <a:pt x="23" y="12"/>
                  </a:lnTo>
                  <a:lnTo>
                    <a:pt x="16" y="17"/>
                  </a:lnTo>
                  <a:lnTo>
                    <a:pt x="11" y="23"/>
                  </a:lnTo>
                  <a:lnTo>
                    <a:pt x="8" y="30"/>
                  </a:lnTo>
                  <a:lnTo>
                    <a:pt x="5" y="38"/>
                  </a:lnTo>
                  <a:lnTo>
                    <a:pt x="4" y="46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5" y="80"/>
                  </a:lnTo>
                  <a:lnTo>
                    <a:pt x="8" y="86"/>
                  </a:lnTo>
                  <a:lnTo>
                    <a:pt x="11" y="93"/>
                  </a:lnTo>
                  <a:lnTo>
                    <a:pt x="16" y="100"/>
                  </a:lnTo>
                  <a:lnTo>
                    <a:pt x="23" y="105"/>
                  </a:lnTo>
                  <a:lnTo>
                    <a:pt x="30" y="108"/>
                  </a:lnTo>
                  <a:lnTo>
                    <a:pt x="37" y="111"/>
                  </a:lnTo>
                  <a:lnTo>
                    <a:pt x="45" y="112"/>
                  </a:lnTo>
                  <a:lnTo>
                    <a:pt x="623" y="112"/>
                  </a:lnTo>
                  <a:lnTo>
                    <a:pt x="623" y="112"/>
                  </a:lnTo>
                  <a:lnTo>
                    <a:pt x="631" y="111"/>
                  </a:lnTo>
                  <a:lnTo>
                    <a:pt x="639" y="108"/>
                  </a:lnTo>
                  <a:lnTo>
                    <a:pt x="646" y="105"/>
                  </a:lnTo>
                  <a:lnTo>
                    <a:pt x="652" y="100"/>
                  </a:lnTo>
                  <a:lnTo>
                    <a:pt x="658" y="93"/>
                  </a:lnTo>
                  <a:lnTo>
                    <a:pt x="661" y="86"/>
                  </a:lnTo>
                  <a:lnTo>
                    <a:pt x="664" y="80"/>
                  </a:lnTo>
                  <a:lnTo>
                    <a:pt x="665" y="71"/>
                  </a:lnTo>
                  <a:lnTo>
                    <a:pt x="665" y="46"/>
                  </a:lnTo>
                  <a:lnTo>
                    <a:pt x="665" y="46"/>
                  </a:lnTo>
                  <a:lnTo>
                    <a:pt x="664" y="38"/>
                  </a:lnTo>
                  <a:lnTo>
                    <a:pt x="661" y="30"/>
                  </a:lnTo>
                  <a:lnTo>
                    <a:pt x="658" y="23"/>
                  </a:lnTo>
                  <a:lnTo>
                    <a:pt x="652" y="17"/>
                  </a:lnTo>
                  <a:lnTo>
                    <a:pt x="646" y="12"/>
                  </a:lnTo>
                  <a:lnTo>
                    <a:pt x="639" y="8"/>
                  </a:lnTo>
                  <a:lnTo>
                    <a:pt x="631" y="6"/>
                  </a:lnTo>
                  <a:lnTo>
                    <a:pt x="623" y="5"/>
                  </a:lnTo>
                  <a:lnTo>
                    <a:pt x="45" y="5"/>
                  </a:lnTo>
                  <a:close/>
                  <a:moveTo>
                    <a:pt x="623" y="112"/>
                  </a:moveTo>
                  <a:lnTo>
                    <a:pt x="45" y="112"/>
                  </a:lnTo>
                  <a:lnTo>
                    <a:pt x="45" y="112"/>
                  </a:lnTo>
                  <a:lnTo>
                    <a:pt x="37" y="111"/>
                  </a:lnTo>
                  <a:lnTo>
                    <a:pt x="30" y="108"/>
                  </a:lnTo>
                  <a:lnTo>
                    <a:pt x="23" y="105"/>
                  </a:lnTo>
                  <a:lnTo>
                    <a:pt x="17" y="99"/>
                  </a:lnTo>
                  <a:lnTo>
                    <a:pt x="11" y="93"/>
                  </a:lnTo>
                  <a:lnTo>
                    <a:pt x="8" y="86"/>
                  </a:lnTo>
                  <a:lnTo>
                    <a:pt x="5" y="80"/>
                  </a:lnTo>
                  <a:lnTo>
                    <a:pt x="4" y="71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5" y="38"/>
                  </a:lnTo>
                  <a:lnTo>
                    <a:pt x="8" y="30"/>
                  </a:lnTo>
                  <a:lnTo>
                    <a:pt x="11" y="23"/>
                  </a:lnTo>
                  <a:lnTo>
                    <a:pt x="17" y="17"/>
                  </a:lnTo>
                  <a:lnTo>
                    <a:pt x="23" y="13"/>
                  </a:lnTo>
                  <a:lnTo>
                    <a:pt x="30" y="9"/>
                  </a:lnTo>
                  <a:lnTo>
                    <a:pt x="37" y="7"/>
                  </a:lnTo>
                  <a:lnTo>
                    <a:pt x="45" y="6"/>
                  </a:lnTo>
                  <a:lnTo>
                    <a:pt x="623" y="6"/>
                  </a:lnTo>
                  <a:lnTo>
                    <a:pt x="623" y="6"/>
                  </a:lnTo>
                  <a:lnTo>
                    <a:pt x="631" y="7"/>
                  </a:lnTo>
                  <a:lnTo>
                    <a:pt x="639" y="9"/>
                  </a:lnTo>
                  <a:lnTo>
                    <a:pt x="646" y="13"/>
                  </a:lnTo>
                  <a:lnTo>
                    <a:pt x="652" y="17"/>
                  </a:lnTo>
                  <a:lnTo>
                    <a:pt x="657" y="23"/>
                  </a:lnTo>
                  <a:lnTo>
                    <a:pt x="661" y="30"/>
                  </a:lnTo>
                  <a:lnTo>
                    <a:pt x="664" y="38"/>
                  </a:lnTo>
                  <a:lnTo>
                    <a:pt x="664" y="46"/>
                  </a:lnTo>
                  <a:lnTo>
                    <a:pt x="664" y="71"/>
                  </a:lnTo>
                  <a:lnTo>
                    <a:pt x="664" y="71"/>
                  </a:lnTo>
                  <a:lnTo>
                    <a:pt x="664" y="80"/>
                  </a:lnTo>
                  <a:lnTo>
                    <a:pt x="661" y="86"/>
                  </a:lnTo>
                  <a:lnTo>
                    <a:pt x="657" y="93"/>
                  </a:lnTo>
                  <a:lnTo>
                    <a:pt x="652" y="99"/>
                  </a:lnTo>
                  <a:lnTo>
                    <a:pt x="646" y="105"/>
                  </a:lnTo>
                  <a:lnTo>
                    <a:pt x="639" y="108"/>
                  </a:lnTo>
                  <a:lnTo>
                    <a:pt x="631" y="111"/>
                  </a:lnTo>
                  <a:lnTo>
                    <a:pt x="623" y="112"/>
                  </a:lnTo>
                  <a:lnTo>
                    <a:pt x="623" y="112"/>
                  </a:lnTo>
                  <a:close/>
                  <a:moveTo>
                    <a:pt x="45" y="11"/>
                  </a:moveTo>
                  <a:lnTo>
                    <a:pt x="45" y="11"/>
                  </a:lnTo>
                  <a:lnTo>
                    <a:pt x="38" y="11"/>
                  </a:lnTo>
                  <a:lnTo>
                    <a:pt x="31" y="13"/>
                  </a:lnTo>
                  <a:lnTo>
                    <a:pt x="25" y="16"/>
                  </a:lnTo>
                  <a:lnTo>
                    <a:pt x="19" y="21"/>
                  </a:lnTo>
                  <a:lnTo>
                    <a:pt x="16" y="25"/>
                  </a:lnTo>
                  <a:lnTo>
                    <a:pt x="12" y="32"/>
                  </a:lnTo>
                  <a:lnTo>
                    <a:pt x="10" y="38"/>
                  </a:lnTo>
                  <a:lnTo>
                    <a:pt x="9" y="46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10" y="78"/>
                  </a:lnTo>
                  <a:lnTo>
                    <a:pt x="12" y="85"/>
                  </a:lnTo>
                  <a:lnTo>
                    <a:pt x="16" y="91"/>
                  </a:lnTo>
                  <a:lnTo>
                    <a:pt x="19" y="97"/>
                  </a:lnTo>
                  <a:lnTo>
                    <a:pt x="25" y="100"/>
                  </a:lnTo>
                  <a:lnTo>
                    <a:pt x="31" y="104"/>
                  </a:lnTo>
                  <a:lnTo>
                    <a:pt x="38" y="106"/>
                  </a:lnTo>
                  <a:lnTo>
                    <a:pt x="45" y="107"/>
                  </a:lnTo>
                  <a:lnTo>
                    <a:pt x="623" y="107"/>
                  </a:lnTo>
                  <a:lnTo>
                    <a:pt x="623" y="107"/>
                  </a:lnTo>
                  <a:lnTo>
                    <a:pt x="631" y="106"/>
                  </a:lnTo>
                  <a:lnTo>
                    <a:pt x="637" y="104"/>
                  </a:lnTo>
                  <a:lnTo>
                    <a:pt x="644" y="100"/>
                  </a:lnTo>
                  <a:lnTo>
                    <a:pt x="649" y="97"/>
                  </a:lnTo>
                  <a:lnTo>
                    <a:pt x="653" y="91"/>
                  </a:lnTo>
                  <a:lnTo>
                    <a:pt x="657" y="85"/>
                  </a:lnTo>
                  <a:lnTo>
                    <a:pt x="659" y="78"/>
                  </a:lnTo>
                  <a:lnTo>
                    <a:pt x="659" y="71"/>
                  </a:lnTo>
                  <a:lnTo>
                    <a:pt x="659" y="46"/>
                  </a:lnTo>
                  <a:lnTo>
                    <a:pt x="659" y="46"/>
                  </a:lnTo>
                  <a:lnTo>
                    <a:pt x="659" y="38"/>
                  </a:lnTo>
                  <a:lnTo>
                    <a:pt x="657" y="32"/>
                  </a:lnTo>
                  <a:lnTo>
                    <a:pt x="653" y="25"/>
                  </a:lnTo>
                  <a:lnTo>
                    <a:pt x="649" y="21"/>
                  </a:lnTo>
                  <a:lnTo>
                    <a:pt x="644" y="16"/>
                  </a:lnTo>
                  <a:lnTo>
                    <a:pt x="637" y="13"/>
                  </a:lnTo>
                  <a:lnTo>
                    <a:pt x="631" y="11"/>
                  </a:lnTo>
                  <a:lnTo>
                    <a:pt x="623" y="11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id="{E23BA774-8C73-476B-8593-92A512CBF2D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16663" y="3467100"/>
              <a:ext cx="47625" cy="47625"/>
            </a:xfrm>
            <a:custGeom>
              <a:avLst/>
              <a:gdLst>
                <a:gd name="T0" fmla="*/ 30 w 59"/>
                <a:gd name="T1" fmla="*/ 59 h 59"/>
                <a:gd name="T2" fmla="*/ 18 w 59"/>
                <a:gd name="T3" fmla="*/ 56 h 59"/>
                <a:gd name="T4" fmla="*/ 8 w 59"/>
                <a:gd name="T5" fmla="*/ 51 h 59"/>
                <a:gd name="T6" fmla="*/ 2 w 59"/>
                <a:gd name="T7" fmla="*/ 41 h 59"/>
                <a:gd name="T8" fmla="*/ 0 w 59"/>
                <a:gd name="T9" fmla="*/ 30 h 59"/>
                <a:gd name="T10" fmla="*/ 0 w 59"/>
                <a:gd name="T11" fmla="*/ 23 h 59"/>
                <a:gd name="T12" fmla="*/ 4 w 59"/>
                <a:gd name="T13" fmla="*/ 13 h 59"/>
                <a:gd name="T14" fmla="*/ 12 w 59"/>
                <a:gd name="T15" fmla="*/ 5 h 59"/>
                <a:gd name="T16" fmla="*/ 23 w 59"/>
                <a:gd name="T17" fmla="*/ 0 h 59"/>
                <a:gd name="T18" fmla="*/ 30 w 59"/>
                <a:gd name="T19" fmla="*/ 0 h 59"/>
                <a:gd name="T20" fmla="*/ 41 w 59"/>
                <a:gd name="T21" fmla="*/ 2 h 59"/>
                <a:gd name="T22" fmla="*/ 50 w 59"/>
                <a:gd name="T23" fmla="*/ 8 h 59"/>
                <a:gd name="T24" fmla="*/ 56 w 59"/>
                <a:gd name="T25" fmla="*/ 18 h 59"/>
                <a:gd name="T26" fmla="*/ 59 w 59"/>
                <a:gd name="T27" fmla="*/ 30 h 59"/>
                <a:gd name="T28" fmla="*/ 59 w 59"/>
                <a:gd name="T29" fmla="*/ 36 h 59"/>
                <a:gd name="T30" fmla="*/ 54 w 59"/>
                <a:gd name="T31" fmla="*/ 46 h 59"/>
                <a:gd name="T32" fmla="*/ 46 w 59"/>
                <a:gd name="T33" fmla="*/ 54 h 59"/>
                <a:gd name="T34" fmla="*/ 36 w 59"/>
                <a:gd name="T35" fmla="*/ 59 h 59"/>
                <a:gd name="T36" fmla="*/ 30 w 59"/>
                <a:gd name="T37" fmla="*/ 59 h 59"/>
                <a:gd name="T38" fmla="*/ 30 w 59"/>
                <a:gd name="T39" fmla="*/ 6 h 59"/>
                <a:gd name="T40" fmla="*/ 19 w 59"/>
                <a:gd name="T41" fmla="*/ 7 h 59"/>
                <a:gd name="T42" fmla="*/ 12 w 59"/>
                <a:gd name="T43" fmla="*/ 13 h 59"/>
                <a:gd name="T44" fmla="*/ 7 w 59"/>
                <a:gd name="T45" fmla="*/ 19 h 59"/>
                <a:gd name="T46" fmla="*/ 6 w 59"/>
                <a:gd name="T47" fmla="*/ 30 h 59"/>
                <a:gd name="T48" fmla="*/ 6 w 59"/>
                <a:gd name="T49" fmla="*/ 34 h 59"/>
                <a:gd name="T50" fmla="*/ 9 w 59"/>
                <a:gd name="T51" fmla="*/ 42 h 59"/>
                <a:gd name="T52" fmla="*/ 16 w 59"/>
                <a:gd name="T53" fmla="*/ 49 h 59"/>
                <a:gd name="T54" fmla="*/ 24 w 59"/>
                <a:gd name="T55" fmla="*/ 53 h 59"/>
                <a:gd name="T56" fmla="*/ 30 w 59"/>
                <a:gd name="T57" fmla="*/ 54 h 59"/>
                <a:gd name="T58" fmla="*/ 39 w 59"/>
                <a:gd name="T59" fmla="*/ 52 h 59"/>
                <a:gd name="T60" fmla="*/ 46 w 59"/>
                <a:gd name="T61" fmla="*/ 46 h 59"/>
                <a:gd name="T62" fmla="*/ 52 w 59"/>
                <a:gd name="T63" fmla="*/ 39 h 59"/>
                <a:gd name="T64" fmla="*/ 54 w 59"/>
                <a:gd name="T65" fmla="*/ 30 h 59"/>
                <a:gd name="T66" fmla="*/ 53 w 59"/>
                <a:gd name="T67" fmla="*/ 24 h 59"/>
                <a:gd name="T68" fmla="*/ 49 w 59"/>
                <a:gd name="T69" fmla="*/ 16 h 59"/>
                <a:gd name="T70" fmla="*/ 42 w 59"/>
                <a:gd name="T71" fmla="*/ 9 h 59"/>
                <a:gd name="T72" fmla="*/ 34 w 59"/>
                <a:gd name="T73" fmla="*/ 6 h 59"/>
                <a:gd name="T74" fmla="*/ 30 w 59"/>
                <a:gd name="T75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9" h="59">
                  <a:moveTo>
                    <a:pt x="30" y="59"/>
                  </a:moveTo>
                  <a:lnTo>
                    <a:pt x="30" y="59"/>
                  </a:lnTo>
                  <a:lnTo>
                    <a:pt x="23" y="59"/>
                  </a:lnTo>
                  <a:lnTo>
                    <a:pt x="18" y="56"/>
                  </a:lnTo>
                  <a:lnTo>
                    <a:pt x="12" y="54"/>
                  </a:lnTo>
                  <a:lnTo>
                    <a:pt x="8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4" y="13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1" y="2"/>
                  </a:lnTo>
                  <a:lnTo>
                    <a:pt x="46" y="5"/>
                  </a:lnTo>
                  <a:lnTo>
                    <a:pt x="50" y="8"/>
                  </a:lnTo>
                  <a:lnTo>
                    <a:pt x="54" y="13"/>
                  </a:lnTo>
                  <a:lnTo>
                    <a:pt x="56" y="18"/>
                  </a:lnTo>
                  <a:lnTo>
                    <a:pt x="59" y="23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9" y="36"/>
                  </a:lnTo>
                  <a:lnTo>
                    <a:pt x="56" y="41"/>
                  </a:lnTo>
                  <a:lnTo>
                    <a:pt x="54" y="46"/>
                  </a:lnTo>
                  <a:lnTo>
                    <a:pt x="50" y="51"/>
                  </a:lnTo>
                  <a:lnTo>
                    <a:pt x="46" y="54"/>
                  </a:lnTo>
                  <a:lnTo>
                    <a:pt x="41" y="56"/>
                  </a:lnTo>
                  <a:lnTo>
                    <a:pt x="36" y="59"/>
                  </a:lnTo>
                  <a:lnTo>
                    <a:pt x="30" y="59"/>
                  </a:lnTo>
                  <a:lnTo>
                    <a:pt x="30" y="59"/>
                  </a:lnTo>
                  <a:close/>
                  <a:moveTo>
                    <a:pt x="30" y="6"/>
                  </a:moveTo>
                  <a:lnTo>
                    <a:pt x="30" y="6"/>
                  </a:lnTo>
                  <a:lnTo>
                    <a:pt x="24" y="6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2" y="13"/>
                  </a:lnTo>
                  <a:lnTo>
                    <a:pt x="9" y="16"/>
                  </a:lnTo>
                  <a:lnTo>
                    <a:pt x="7" y="19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4"/>
                  </a:lnTo>
                  <a:lnTo>
                    <a:pt x="7" y="39"/>
                  </a:lnTo>
                  <a:lnTo>
                    <a:pt x="9" y="42"/>
                  </a:lnTo>
                  <a:lnTo>
                    <a:pt x="12" y="46"/>
                  </a:lnTo>
                  <a:lnTo>
                    <a:pt x="16" y="49"/>
                  </a:lnTo>
                  <a:lnTo>
                    <a:pt x="19" y="52"/>
                  </a:lnTo>
                  <a:lnTo>
                    <a:pt x="24" y="53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34" y="53"/>
                  </a:lnTo>
                  <a:lnTo>
                    <a:pt x="39" y="52"/>
                  </a:lnTo>
                  <a:lnTo>
                    <a:pt x="42" y="49"/>
                  </a:lnTo>
                  <a:lnTo>
                    <a:pt x="46" y="46"/>
                  </a:lnTo>
                  <a:lnTo>
                    <a:pt x="49" y="42"/>
                  </a:lnTo>
                  <a:lnTo>
                    <a:pt x="52" y="39"/>
                  </a:lnTo>
                  <a:lnTo>
                    <a:pt x="53" y="34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3" y="24"/>
                  </a:lnTo>
                  <a:lnTo>
                    <a:pt x="52" y="19"/>
                  </a:lnTo>
                  <a:lnTo>
                    <a:pt x="49" y="16"/>
                  </a:lnTo>
                  <a:lnTo>
                    <a:pt x="46" y="13"/>
                  </a:lnTo>
                  <a:lnTo>
                    <a:pt x="42" y="9"/>
                  </a:lnTo>
                  <a:lnTo>
                    <a:pt x="39" y="7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3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1">
              <a:extLst>
                <a:ext uri="{FF2B5EF4-FFF2-40B4-BE49-F238E27FC236}">
                  <a16:creationId xmlns:a16="http://schemas.microsoft.com/office/drawing/2014/main" id="{6A7A1ACC-4C2C-48E7-A3C4-25A3602AD5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16663" y="3467100"/>
              <a:ext cx="47625" cy="47625"/>
            </a:xfrm>
            <a:custGeom>
              <a:avLst/>
              <a:gdLst>
                <a:gd name="T0" fmla="*/ 24 w 61"/>
                <a:gd name="T1" fmla="*/ 61 h 61"/>
                <a:gd name="T2" fmla="*/ 9 w 61"/>
                <a:gd name="T3" fmla="*/ 52 h 61"/>
                <a:gd name="T4" fmla="*/ 0 w 61"/>
                <a:gd name="T5" fmla="*/ 37 h 61"/>
                <a:gd name="T6" fmla="*/ 0 w 61"/>
                <a:gd name="T7" fmla="*/ 24 h 61"/>
                <a:gd name="T8" fmla="*/ 9 w 61"/>
                <a:gd name="T9" fmla="*/ 9 h 61"/>
                <a:gd name="T10" fmla="*/ 24 w 61"/>
                <a:gd name="T11" fmla="*/ 0 h 61"/>
                <a:gd name="T12" fmla="*/ 37 w 61"/>
                <a:gd name="T13" fmla="*/ 0 h 61"/>
                <a:gd name="T14" fmla="*/ 51 w 61"/>
                <a:gd name="T15" fmla="*/ 9 h 61"/>
                <a:gd name="T16" fmla="*/ 61 w 61"/>
                <a:gd name="T17" fmla="*/ 24 h 61"/>
                <a:gd name="T18" fmla="*/ 61 w 61"/>
                <a:gd name="T19" fmla="*/ 37 h 61"/>
                <a:gd name="T20" fmla="*/ 51 w 61"/>
                <a:gd name="T21" fmla="*/ 52 h 61"/>
                <a:gd name="T22" fmla="*/ 37 w 61"/>
                <a:gd name="T23" fmla="*/ 61 h 61"/>
                <a:gd name="T24" fmla="*/ 31 w 61"/>
                <a:gd name="T25" fmla="*/ 2 h 61"/>
                <a:gd name="T26" fmla="*/ 19 w 61"/>
                <a:gd name="T27" fmla="*/ 4 h 61"/>
                <a:gd name="T28" fmla="*/ 7 w 61"/>
                <a:gd name="T29" fmla="*/ 15 h 61"/>
                <a:gd name="T30" fmla="*/ 2 w 61"/>
                <a:gd name="T31" fmla="*/ 31 h 61"/>
                <a:gd name="T32" fmla="*/ 4 w 61"/>
                <a:gd name="T33" fmla="*/ 41 h 61"/>
                <a:gd name="T34" fmla="*/ 15 w 61"/>
                <a:gd name="T35" fmla="*/ 54 h 61"/>
                <a:gd name="T36" fmla="*/ 31 w 61"/>
                <a:gd name="T37" fmla="*/ 58 h 61"/>
                <a:gd name="T38" fmla="*/ 41 w 61"/>
                <a:gd name="T39" fmla="*/ 56 h 61"/>
                <a:gd name="T40" fmla="*/ 54 w 61"/>
                <a:gd name="T41" fmla="*/ 46 h 61"/>
                <a:gd name="T42" fmla="*/ 58 w 61"/>
                <a:gd name="T43" fmla="*/ 31 h 61"/>
                <a:gd name="T44" fmla="*/ 56 w 61"/>
                <a:gd name="T45" fmla="*/ 19 h 61"/>
                <a:gd name="T46" fmla="*/ 46 w 61"/>
                <a:gd name="T47" fmla="*/ 7 h 61"/>
                <a:gd name="T48" fmla="*/ 31 w 61"/>
                <a:gd name="T49" fmla="*/ 2 h 61"/>
                <a:gd name="T50" fmla="*/ 31 w 61"/>
                <a:gd name="T51" fmla="*/ 56 h 61"/>
                <a:gd name="T52" fmla="*/ 16 w 61"/>
                <a:gd name="T53" fmla="*/ 52 h 61"/>
                <a:gd name="T54" fmla="*/ 7 w 61"/>
                <a:gd name="T55" fmla="*/ 40 h 61"/>
                <a:gd name="T56" fmla="*/ 5 w 61"/>
                <a:gd name="T57" fmla="*/ 31 h 61"/>
                <a:gd name="T58" fmla="*/ 9 w 61"/>
                <a:gd name="T59" fmla="*/ 16 h 61"/>
                <a:gd name="T60" fmla="*/ 20 w 61"/>
                <a:gd name="T61" fmla="*/ 7 h 61"/>
                <a:gd name="T62" fmla="*/ 31 w 61"/>
                <a:gd name="T63" fmla="*/ 6 h 61"/>
                <a:gd name="T64" fmla="*/ 45 w 61"/>
                <a:gd name="T65" fmla="*/ 9 h 61"/>
                <a:gd name="T66" fmla="*/ 54 w 61"/>
                <a:gd name="T67" fmla="*/ 20 h 61"/>
                <a:gd name="T68" fmla="*/ 56 w 61"/>
                <a:gd name="T69" fmla="*/ 31 h 61"/>
                <a:gd name="T70" fmla="*/ 51 w 61"/>
                <a:gd name="T71" fmla="*/ 45 h 61"/>
                <a:gd name="T72" fmla="*/ 40 w 61"/>
                <a:gd name="T73" fmla="*/ 54 h 61"/>
                <a:gd name="T74" fmla="*/ 31 w 61"/>
                <a:gd name="T75" fmla="*/ 56 h 61"/>
                <a:gd name="T76" fmla="*/ 26 w 61"/>
                <a:gd name="T77" fmla="*/ 8 h 61"/>
                <a:gd name="T78" fmla="*/ 13 w 61"/>
                <a:gd name="T79" fmla="*/ 14 h 61"/>
                <a:gd name="T80" fmla="*/ 8 w 61"/>
                <a:gd name="T81" fmla="*/ 26 h 61"/>
                <a:gd name="T82" fmla="*/ 8 w 61"/>
                <a:gd name="T83" fmla="*/ 35 h 61"/>
                <a:gd name="T84" fmla="*/ 13 w 61"/>
                <a:gd name="T85" fmla="*/ 47 h 61"/>
                <a:gd name="T86" fmla="*/ 26 w 61"/>
                <a:gd name="T87" fmla="*/ 53 h 61"/>
                <a:gd name="T88" fmla="*/ 35 w 61"/>
                <a:gd name="T89" fmla="*/ 53 h 61"/>
                <a:gd name="T90" fmla="*/ 47 w 61"/>
                <a:gd name="T91" fmla="*/ 47 h 61"/>
                <a:gd name="T92" fmla="*/ 53 w 61"/>
                <a:gd name="T93" fmla="*/ 35 h 61"/>
                <a:gd name="T94" fmla="*/ 53 w 61"/>
                <a:gd name="T95" fmla="*/ 26 h 61"/>
                <a:gd name="T96" fmla="*/ 47 w 61"/>
                <a:gd name="T97" fmla="*/ 14 h 61"/>
                <a:gd name="T98" fmla="*/ 35 w 61"/>
                <a:gd name="T99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" h="61">
                  <a:moveTo>
                    <a:pt x="31" y="61"/>
                  </a:moveTo>
                  <a:lnTo>
                    <a:pt x="31" y="61"/>
                  </a:lnTo>
                  <a:lnTo>
                    <a:pt x="24" y="61"/>
                  </a:lnTo>
                  <a:lnTo>
                    <a:pt x="18" y="58"/>
                  </a:lnTo>
                  <a:lnTo>
                    <a:pt x="13" y="56"/>
                  </a:lnTo>
                  <a:lnTo>
                    <a:pt x="9" y="52"/>
                  </a:lnTo>
                  <a:lnTo>
                    <a:pt x="5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2"/>
                  </a:lnTo>
                  <a:lnTo>
                    <a:pt x="48" y="6"/>
                  </a:lnTo>
                  <a:lnTo>
                    <a:pt x="51" y="9"/>
                  </a:lnTo>
                  <a:lnTo>
                    <a:pt x="56" y="14"/>
                  </a:lnTo>
                  <a:lnTo>
                    <a:pt x="58" y="18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1" y="37"/>
                  </a:lnTo>
                  <a:lnTo>
                    <a:pt x="58" y="42"/>
                  </a:lnTo>
                  <a:lnTo>
                    <a:pt x="56" y="48"/>
                  </a:lnTo>
                  <a:lnTo>
                    <a:pt x="51" y="52"/>
                  </a:lnTo>
                  <a:lnTo>
                    <a:pt x="48" y="56"/>
                  </a:lnTo>
                  <a:lnTo>
                    <a:pt x="42" y="58"/>
                  </a:lnTo>
                  <a:lnTo>
                    <a:pt x="37" y="61"/>
                  </a:lnTo>
                  <a:lnTo>
                    <a:pt x="31" y="61"/>
                  </a:lnTo>
                  <a:lnTo>
                    <a:pt x="31" y="61"/>
                  </a:lnTo>
                  <a:close/>
                  <a:moveTo>
                    <a:pt x="31" y="2"/>
                  </a:moveTo>
                  <a:lnTo>
                    <a:pt x="31" y="2"/>
                  </a:lnTo>
                  <a:lnTo>
                    <a:pt x="25" y="2"/>
                  </a:lnTo>
                  <a:lnTo>
                    <a:pt x="19" y="4"/>
                  </a:lnTo>
                  <a:lnTo>
                    <a:pt x="15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4" y="19"/>
                  </a:lnTo>
                  <a:lnTo>
                    <a:pt x="2" y="25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7"/>
                  </a:lnTo>
                  <a:lnTo>
                    <a:pt x="4" y="41"/>
                  </a:lnTo>
                  <a:lnTo>
                    <a:pt x="7" y="46"/>
                  </a:lnTo>
                  <a:lnTo>
                    <a:pt x="10" y="50"/>
                  </a:lnTo>
                  <a:lnTo>
                    <a:pt x="15" y="54"/>
                  </a:lnTo>
                  <a:lnTo>
                    <a:pt x="19" y="56"/>
                  </a:lnTo>
                  <a:lnTo>
                    <a:pt x="25" y="58"/>
                  </a:lnTo>
                  <a:lnTo>
                    <a:pt x="31" y="58"/>
                  </a:lnTo>
                  <a:lnTo>
                    <a:pt x="31" y="58"/>
                  </a:lnTo>
                  <a:lnTo>
                    <a:pt x="37" y="58"/>
                  </a:lnTo>
                  <a:lnTo>
                    <a:pt x="41" y="56"/>
                  </a:lnTo>
                  <a:lnTo>
                    <a:pt x="46" y="54"/>
                  </a:lnTo>
                  <a:lnTo>
                    <a:pt x="50" y="50"/>
                  </a:lnTo>
                  <a:lnTo>
                    <a:pt x="54" y="46"/>
                  </a:lnTo>
                  <a:lnTo>
                    <a:pt x="56" y="41"/>
                  </a:lnTo>
                  <a:lnTo>
                    <a:pt x="58" y="37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58" y="25"/>
                  </a:lnTo>
                  <a:lnTo>
                    <a:pt x="56" y="19"/>
                  </a:lnTo>
                  <a:lnTo>
                    <a:pt x="54" y="15"/>
                  </a:lnTo>
                  <a:lnTo>
                    <a:pt x="50" y="10"/>
                  </a:lnTo>
                  <a:lnTo>
                    <a:pt x="46" y="7"/>
                  </a:lnTo>
                  <a:lnTo>
                    <a:pt x="41" y="4"/>
                  </a:lnTo>
                  <a:lnTo>
                    <a:pt x="37" y="2"/>
                  </a:lnTo>
                  <a:lnTo>
                    <a:pt x="31" y="2"/>
                  </a:lnTo>
                  <a:lnTo>
                    <a:pt x="31" y="2"/>
                  </a:lnTo>
                  <a:close/>
                  <a:moveTo>
                    <a:pt x="31" y="56"/>
                  </a:moveTo>
                  <a:lnTo>
                    <a:pt x="31" y="56"/>
                  </a:lnTo>
                  <a:lnTo>
                    <a:pt x="25" y="55"/>
                  </a:lnTo>
                  <a:lnTo>
                    <a:pt x="20" y="54"/>
                  </a:lnTo>
                  <a:lnTo>
                    <a:pt x="16" y="52"/>
                  </a:lnTo>
                  <a:lnTo>
                    <a:pt x="12" y="48"/>
                  </a:lnTo>
                  <a:lnTo>
                    <a:pt x="9" y="45"/>
                  </a:lnTo>
                  <a:lnTo>
                    <a:pt x="7" y="40"/>
                  </a:lnTo>
                  <a:lnTo>
                    <a:pt x="5" y="35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25"/>
                  </a:lnTo>
                  <a:lnTo>
                    <a:pt x="7" y="20"/>
                  </a:lnTo>
                  <a:lnTo>
                    <a:pt x="9" y="16"/>
                  </a:lnTo>
                  <a:lnTo>
                    <a:pt x="12" y="12"/>
                  </a:lnTo>
                  <a:lnTo>
                    <a:pt x="16" y="9"/>
                  </a:lnTo>
                  <a:lnTo>
                    <a:pt x="20" y="7"/>
                  </a:lnTo>
                  <a:lnTo>
                    <a:pt x="25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5" y="6"/>
                  </a:lnTo>
                  <a:lnTo>
                    <a:pt x="40" y="7"/>
                  </a:lnTo>
                  <a:lnTo>
                    <a:pt x="45" y="9"/>
                  </a:lnTo>
                  <a:lnTo>
                    <a:pt x="48" y="12"/>
                  </a:lnTo>
                  <a:lnTo>
                    <a:pt x="51" y="16"/>
                  </a:lnTo>
                  <a:lnTo>
                    <a:pt x="54" y="20"/>
                  </a:lnTo>
                  <a:lnTo>
                    <a:pt x="55" y="25"/>
                  </a:lnTo>
                  <a:lnTo>
                    <a:pt x="56" y="31"/>
                  </a:lnTo>
                  <a:lnTo>
                    <a:pt x="56" y="31"/>
                  </a:lnTo>
                  <a:lnTo>
                    <a:pt x="55" y="35"/>
                  </a:lnTo>
                  <a:lnTo>
                    <a:pt x="54" y="40"/>
                  </a:lnTo>
                  <a:lnTo>
                    <a:pt x="51" y="45"/>
                  </a:lnTo>
                  <a:lnTo>
                    <a:pt x="48" y="48"/>
                  </a:lnTo>
                  <a:lnTo>
                    <a:pt x="45" y="52"/>
                  </a:lnTo>
                  <a:lnTo>
                    <a:pt x="40" y="54"/>
                  </a:lnTo>
                  <a:lnTo>
                    <a:pt x="35" y="55"/>
                  </a:lnTo>
                  <a:lnTo>
                    <a:pt x="31" y="56"/>
                  </a:lnTo>
                  <a:lnTo>
                    <a:pt x="31" y="56"/>
                  </a:lnTo>
                  <a:close/>
                  <a:moveTo>
                    <a:pt x="31" y="8"/>
                  </a:moveTo>
                  <a:lnTo>
                    <a:pt x="31" y="8"/>
                  </a:lnTo>
                  <a:lnTo>
                    <a:pt x="26" y="8"/>
                  </a:lnTo>
                  <a:lnTo>
                    <a:pt x="22" y="9"/>
                  </a:lnTo>
                  <a:lnTo>
                    <a:pt x="17" y="11"/>
                  </a:lnTo>
                  <a:lnTo>
                    <a:pt x="13" y="14"/>
                  </a:lnTo>
                  <a:lnTo>
                    <a:pt x="11" y="17"/>
                  </a:lnTo>
                  <a:lnTo>
                    <a:pt x="9" y="22"/>
                  </a:lnTo>
                  <a:lnTo>
                    <a:pt x="8" y="26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35"/>
                  </a:lnTo>
                  <a:lnTo>
                    <a:pt x="9" y="39"/>
                  </a:lnTo>
                  <a:lnTo>
                    <a:pt x="11" y="43"/>
                  </a:lnTo>
                  <a:lnTo>
                    <a:pt x="13" y="47"/>
                  </a:lnTo>
                  <a:lnTo>
                    <a:pt x="17" y="49"/>
                  </a:lnTo>
                  <a:lnTo>
                    <a:pt x="22" y="52"/>
                  </a:lnTo>
                  <a:lnTo>
                    <a:pt x="26" y="53"/>
                  </a:lnTo>
                  <a:lnTo>
                    <a:pt x="31" y="54"/>
                  </a:lnTo>
                  <a:lnTo>
                    <a:pt x="31" y="54"/>
                  </a:lnTo>
                  <a:lnTo>
                    <a:pt x="35" y="53"/>
                  </a:lnTo>
                  <a:lnTo>
                    <a:pt x="39" y="52"/>
                  </a:lnTo>
                  <a:lnTo>
                    <a:pt x="43" y="49"/>
                  </a:lnTo>
                  <a:lnTo>
                    <a:pt x="47" y="47"/>
                  </a:lnTo>
                  <a:lnTo>
                    <a:pt x="49" y="43"/>
                  </a:lnTo>
                  <a:lnTo>
                    <a:pt x="51" y="39"/>
                  </a:lnTo>
                  <a:lnTo>
                    <a:pt x="53" y="35"/>
                  </a:lnTo>
                  <a:lnTo>
                    <a:pt x="54" y="31"/>
                  </a:lnTo>
                  <a:lnTo>
                    <a:pt x="54" y="31"/>
                  </a:lnTo>
                  <a:lnTo>
                    <a:pt x="53" y="26"/>
                  </a:lnTo>
                  <a:lnTo>
                    <a:pt x="51" y="22"/>
                  </a:lnTo>
                  <a:lnTo>
                    <a:pt x="49" y="17"/>
                  </a:lnTo>
                  <a:lnTo>
                    <a:pt x="47" y="14"/>
                  </a:lnTo>
                  <a:lnTo>
                    <a:pt x="43" y="11"/>
                  </a:lnTo>
                  <a:lnTo>
                    <a:pt x="39" y="9"/>
                  </a:lnTo>
                  <a:lnTo>
                    <a:pt x="35" y="8"/>
                  </a:lnTo>
                  <a:lnTo>
                    <a:pt x="31" y="8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51476FFB-725B-4CAE-AF0B-26D74E351A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27776" y="3482975"/>
              <a:ext cx="25400" cy="20638"/>
            </a:xfrm>
            <a:custGeom>
              <a:avLst/>
              <a:gdLst>
                <a:gd name="T0" fmla="*/ 18 w 34"/>
                <a:gd name="T1" fmla="*/ 27 h 27"/>
                <a:gd name="T2" fmla="*/ 18 w 34"/>
                <a:gd name="T3" fmla="*/ 27 h 27"/>
                <a:gd name="T4" fmla="*/ 11 w 34"/>
                <a:gd name="T5" fmla="*/ 26 h 27"/>
                <a:gd name="T6" fmla="*/ 5 w 34"/>
                <a:gd name="T7" fmla="*/ 22 h 27"/>
                <a:gd name="T8" fmla="*/ 2 w 34"/>
                <a:gd name="T9" fmla="*/ 17 h 27"/>
                <a:gd name="T10" fmla="*/ 0 w 34"/>
                <a:gd name="T11" fmla="*/ 11 h 27"/>
                <a:gd name="T12" fmla="*/ 0 w 34"/>
                <a:gd name="T13" fmla="*/ 11 h 27"/>
                <a:gd name="T14" fmla="*/ 2 w 34"/>
                <a:gd name="T15" fmla="*/ 5 h 27"/>
                <a:gd name="T16" fmla="*/ 4 w 34"/>
                <a:gd name="T17" fmla="*/ 0 h 27"/>
                <a:gd name="T18" fmla="*/ 4 w 34"/>
                <a:gd name="T19" fmla="*/ 0 h 27"/>
                <a:gd name="T20" fmla="*/ 5 w 34"/>
                <a:gd name="T21" fmla="*/ 0 h 27"/>
                <a:gd name="T22" fmla="*/ 5 w 34"/>
                <a:gd name="T23" fmla="*/ 0 h 27"/>
                <a:gd name="T24" fmla="*/ 5 w 34"/>
                <a:gd name="T25" fmla="*/ 2 h 27"/>
                <a:gd name="T26" fmla="*/ 5 w 34"/>
                <a:gd name="T27" fmla="*/ 2 h 27"/>
                <a:gd name="T28" fmla="*/ 3 w 34"/>
                <a:gd name="T29" fmla="*/ 5 h 27"/>
                <a:gd name="T30" fmla="*/ 3 w 34"/>
                <a:gd name="T31" fmla="*/ 11 h 27"/>
                <a:gd name="T32" fmla="*/ 3 w 34"/>
                <a:gd name="T33" fmla="*/ 11 h 27"/>
                <a:gd name="T34" fmla="*/ 4 w 34"/>
                <a:gd name="T35" fmla="*/ 17 h 27"/>
                <a:gd name="T36" fmla="*/ 6 w 34"/>
                <a:gd name="T37" fmla="*/ 21 h 27"/>
                <a:gd name="T38" fmla="*/ 12 w 34"/>
                <a:gd name="T39" fmla="*/ 25 h 27"/>
                <a:gd name="T40" fmla="*/ 18 w 34"/>
                <a:gd name="T41" fmla="*/ 26 h 27"/>
                <a:gd name="T42" fmla="*/ 18 w 34"/>
                <a:gd name="T43" fmla="*/ 26 h 27"/>
                <a:gd name="T44" fmla="*/ 24 w 34"/>
                <a:gd name="T45" fmla="*/ 25 h 27"/>
                <a:gd name="T46" fmla="*/ 28 w 34"/>
                <a:gd name="T47" fmla="*/ 21 h 27"/>
                <a:gd name="T48" fmla="*/ 32 w 34"/>
                <a:gd name="T49" fmla="*/ 17 h 27"/>
                <a:gd name="T50" fmla="*/ 33 w 34"/>
                <a:gd name="T51" fmla="*/ 11 h 27"/>
                <a:gd name="T52" fmla="*/ 33 w 34"/>
                <a:gd name="T53" fmla="*/ 11 h 27"/>
                <a:gd name="T54" fmla="*/ 32 w 34"/>
                <a:gd name="T55" fmla="*/ 5 h 27"/>
                <a:gd name="T56" fmla="*/ 29 w 34"/>
                <a:gd name="T57" fmla="*/ 2 h 27"/>
                <a:gd name="T58" fmla="*/ 29 w 34"/>
                <a:gd name="T59" fmla="*/ 2 h 27"/>
                <a:gd name="T60" fmla="*/ 29 w 34"/>
                <a:gd name="T61" fmla="*/ 0 h 27"/>
                <a:gd name="T62" fmla="*/ 29 w 34"/>
                <a:gd name="T63" fmla="*/ 0 h 27"/>
                <a:gd name="T64" fmla="*/ 30 w 34"/>
                <a:gd name="T65" fmla="*/ 0 h 27"/>
                <a:gd name="T66" fmla="*/ 30 w 34"/>
                <a:gd name="T67" fmla="*/ 0 h 27"/>
                <a:gd name="T68" fmla="*/ 33 w 34"/>
                <a:gd name="T69" fmla="*/ 5 h 27"/>
                <a:gd name="T70" fmla="*/ 34 w 34"/>
                <a:gd name="T71" fmla="*/ 11 h 27"/>
                <a:gd name="T72" fmla="*/ 34 w 34"/>
                <a:gd name="T73" fmla="*/ 11 h 27"/>
                <a:gd name="T74" fmla="*/ 33 w 34"/>
                <a:gd name="T75" fmla="*/ 17 h 27"/>
                <a:gd name="T76" fmla="*/ 29 w 34"/>
                <a:gd name="T77" fmla="*/ 22 h 27"/>
                <a:gd name="T78" fmla="*/ 24 w 34"/>
                <a:gd name="T79" fmla="*/ 26 h 27"/>
                <a:gd name="T80" fmla="*/ 18 w 34"/>
                <a:gd name="T81" fmla="*/ 27 h 27"/>
                <a:gd name="T82" fmla="*/ 18 w 34"/>
                <a:gd name="T8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27">
                  <a:moveTo>
                    <a:pt x="18" y="27"/>
                  </a:moveTo>
                  <a:lnTo>
                    <a:pt x="18" y="27"/>
                  </a:lnTo>
                  <a:lnTo>
                    <a:pt x="11" y="26"/>
                  </a:lnTo>
                  <a:lnTo>
                    <a:pt x="5" y="22"/>
                  </a:lnTo>
                  <a:lnTo>
                    <a:pt x="2" y="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5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4" y="17"/>
                  </a:lnTo>
                  <a:lnTo>
                    <a:pt x="6" y="21"/>
                  </a:lnTo>
                  <a:lnTo>
                    <a:pt x="12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4" y="25"/>
                  </a:lnTo>
                  <a:lnTo>
                    <a:pt x="28" y="21"/>
                  </a:lnTo>
                  <a:lnTo>
                    <a:pt x="32" y="17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2" y="5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3" y="5"/>
                  </a:lnTo>
                  <a:lnTo>
                    <a:pt x="34" y="11"/>
                  </a:lnTo>
                  <a:lnTo>
                    <a:pt x="34" y="11"/>
                  </a:lnTo>
                  <a:lnTo>
                    <a:pt x="33" y="17"/>
                  </a:lnTo>
                  <a:lnTo>
                    <a:pt x="29" y="22"/>
                  </a:lnTo>
                  <a:lnTo>
                    <a:pt x="24" y="26"/>
                  </a:lnTo>
                  <a:lnTo>
                    <a:pt x="18" y="2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33">
              <a:extLst>
                <a:ext uri="{FF2B5EF4-FFF2-40B4-BE49-F238E27FC236}">
                  <a16:creationId xmlns:a16="http://schemas.microsoft.com/office/drawing/2014/main" id="{045ACD1A-57F4-45D3-95F9-457E9D9DEC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26188" y="3481388"/>
              <a:ext cx="28575" cy="23813"/>
            </a:xfrm>
            <a:custGeom>
              <a:avLst/>
              <a:gdLst>
                <a:gd name="T0" fmla="*/ 19 w 36"/>
                <a:gd name="T1" fmla="*/ 30 h 30"/>
                <a:gd name="T2" fmla="*/ 19 w 36"/>
                <a:gd name="T3" fmla="*/ 30 h 30"/>
                <a:gd name="T4" fmla="*/ 14 w 36"/>
                <a:gd name="T5" fmla="*/ 30 h 30"/>
                <a:gd name="T6" fmla="*/ 12 w 36"/>
                <a:gd name="T7" fmla="*/ 29 h 30"/>
                <a:gd name="T8" fmla="*/ 6 w 36"/>
                <a:gd name="T9" fmla="*/ 25 h 30"/>
                <a:gd name="T10" fmla="*/ 1 w 36"/>
                <a:gd name="T11" fmla="*/ 20 h 30"/>
                <a:gd name="T12" fmla="*/ 0 w 36"/>
                <a:gd name="T13" fmla="*/ 16 h 30"/>
                <a:gd name="T14" fmla="*/ 0 w 36"/>
                <a:gd name="T15" fmla="*/ 13 h 30"/>
                <a:gd name="T16" fmla="*/ 0 w 36"/>
                <a:gd name="T17" fmla="*/ 13 h 30"/>
                <a:gd name="T18" fmla="*/ 1 w 36"/>
                <a:gd name="T19" fmla="*/ 7 h 30"/>
                <a:gd name="T20" fmla="*/ 4 w 36"/>
                <a:gd name="T21" fmla="*/ 1 h 30"/>
                <a:gd name="T22" fmla="*/ 4 w 36"/>
                <a:gd name="T23" fmla="*/ 1 h 30"/>
                <a:gd name="T24" fmla="*/ 6 w 36"/>
                <a:gd name="T25" fmla="*/ 0 h 30"/>
                <a:gd name="T26" fmla="*/ 7 w 36"/>
                <a:gd name="T27" fmla="*/ 1 h 30"/>
                <a:gd name="T28" fmla="*/ 7 w 36"/>
                <a:gd name="T29" fmla="*/ 1 h 30"/>
                <a:gd name="T30" fmla="*/ 8 w 36"/>
                <a:gd name="T31" fmla="*/ 2 h 30"/>
                <a:gd name="T32" fmla="*/ 8 w 36"/>
                <a:gd name="T33" fmla="*/ 2 h 30"/>
                <a:gd name="T34" fmla="*/ 7 w 36"/>
                <a:gd name="T35" fmla="*/ 4 h 30"/>
                <a:gd name="T36" fmla="*/ 7 w 36"/>
                <a:gd name="T37" fmla="*/ 4 h 30"/>
                <a:gd name="T38" fmla="*/ 5 w 36"/>
                <a:gd name="T39" fmla="*/ 8 h 30"/>
                <a:gd name="T40" fmla="*/ 5 w 36"/>
                <a:gd name="T41" fmla="*/ 13 h 30"/>
                <a:gd name="T42" fmla="*/ 5 w 36"/>
                <a:gd name="T43" fmla="*/ 13 h 30"/>
                <a:gd name="T44" fmla="*/ 6 w 36"/>
                <a:gd name="T45" fmla="*/ 17 h 30"/>
                <a:gd name="T46" fmla="*/ 8 w 36"/>
                <a:gd name="T47" fmla="*/ 22 h 30"/>
                <a:gd name="T48" fmla="*/ 13 w 36"/>
                <a:gd name="T49" fmla="*/ 25 h 30"/>
                <a:gd name="T50" fmla="*/ 19 w 36"/>
                <a:gd name="T51" fmla="*/ 27 h 30"/>
                <a:gd name="T52" fmla="*/ 19 w 36"/>
                <a:gd name="T53" fmla="*/ 27 h 30"/>
                <a:gd name="T54" fmla="*/ 23 w 36"/>
                <a:gd name="T55" fmla="*/ 25 h 30"/>
                <a:gd name="T56" fmla="*/ 28 w 36"/>
                <a:gd name="T57" fmla="*/ 22 h 30"/>
                <a:gd name="T58" fmla="*/ 31 w 36"/>
                <a:gd name="T59" fmla="*/ 17 h 30"/>
                <a:gd name="T60" fmla="*/ 33 w 36"/>
                <a:gd name="T61" fmla="*/ 13 h 30"/>
                <a:gd name="T62" fmla="*/ 33 w 36"/>
                <a:gd name="T63" fmla="*/ 13 h 30"/>
                <a:gd name="T64" fmla="*/ 31 w 36"/>
                <a:gd name="T65" fmla="*/ 8 h 30"/>
                <a:gd name="T66" fmla="*/ 29 w 36"/>
                <a:gd name="T67" fmla="*/ 4 h 30"/>
                <a:gd name="T68" fmla="*/ 29 w 36"/>
                <a:gd name="T69" fmla="*/ 4 h 30"/>
                <a:gd name="T70" fmla="*/ 29 w 36"/>
                <a:gd name="T71" fmla="*/ 2 h 30"/>
                <a:gd name="T72" fmla="*/ 29 w 36"/>
                <a:gd name="T73" fmla="*/ 1 h 30"/>
                <a:gd name="T74" fmla="*/ 29 w 36"/>
                <a:gd name="T75" fmla="*/ 1 h 30"/>
                <a:gd name="T76" fmla="*/ 31 w 36"/>
                <a:gd name="T77" fmla="*/ 0 h 30"/>
                <a:gd name="T78" fmla="*/ 33 w 36"/>
                <a:gd name="T79" fmla="*/ 1 h 30"/>
                <a:gd name="T80" fmla="*/ 33 w 36"/>
                <a:gd name="T81" fmla="*/ 1 h 30"/>
                <a:gd name="T82" fmla="*/ 35 w 36"/>
                <a:gd name="T83" fmla="*/ 7 h 30"/>
                <a:gd name="T84" fmla="*/ 36 w 36"/>
                <a:gd name="T85" fmla="*/ 13 h 30"/>
                <a:gd name="T86" fmla="*/ 36 w 36"/>
                <a:gd name="T87" fmla="*/ 13 h 30"/>
                <a:gd name="T88" fmla="*/ 36 w 36"/>
                <a:gd name="T89" fmla="*/ 16 h 30"/>
                <a:gd name="T90" fmla="*/ 35 w 36"/>
                <a:gd name="T91" fmla="*/ 20 h 30"/>
                <a:gd name="T92" fmla="*/ 31 w 36"/>
                <a:gd name="T93" fmla="*/ 25 h 30"/>
                <a:gd name="T94" fmla="*/ 26 w 36"/>
                <a:gd name="T95" fmla="*/ 29 h 30"/>
                <a:gd name="T96" fmla="*/ 22 w 36"/>
                <a:gd name="T97" fmla="*/ 30 h 30"/>
                <a:gd name="T98" fmla="*/ 19 w 36"/>
                <a:gd name="T99" fmla="*/ 30 h 30"/>
                <a:gd name="T100" fmla="*/ 19 w 36"/>
                <a:gd name="T10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" h="30">
                  <a:moveTo>
                    <a:pt x="19" y="30"/>
                  </a:moveTo>
                  <a:lnTo>
                    <a:pt x="19" y="30"/>
                  </a:lnTo>
                  <a:lnTo>
                    <a:pt x="14" y="30"/>
                  </a:lnTo>
                  <a:lnTo>
                    <a:pt x="12" y="29"/>
                  </a:lnTo>
                  <a:lnTo>
                    <a:pt x="6" y="25"/>
                  </a:lnTo>
                  <a:lnTo>
                    <a:pt x="1" y="20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7"/>
                  </a:lnTo>
                  <a:lnTo>
                    <a:pt x="4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5" y="8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6" y="17"/>
                  </a:lnTo>
                  <a:lnTo>
                    <a:pt x="8" y="22"/>
                  </a:lnTo>
                  <a:lnTo>
                    <a:pt x="13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3" y="25"/>
                  </a:lnTo>
                  <a:lnTo>
                    <a:pt x="28" y="22"/>
                  </a:lnTo>
                  <a:lnTo>
                    <a:pt x="31" y="17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1" y="8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2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31" y="0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5" y="7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16"/>
                  </a:lnTo>
                  <a:lnTo>
                    <a:pt x="35" y="20"/>
                  </a:lnTo>
                  <a:lnTo>
                    <a:pt x="31" y="25"/>
                  </a:lnTo>
                  <a:lnTo>
                    <a:pt x="26" y="29"/>
                  </a:lnTo>
                  <a:lnTo>
                    <a:pt x="22" y="30"/>
                  </a:lnTo>
                  <a:lnTo>
                    <a:pt x="19" y="30"/>
                  </a:lnTo>
                  <a:lnTo>
                    <a:pt x="19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4">
              <a:extLst>
                <a:ext uri="{FF2B5EF4-FFF2-40B4-BE49-F238E27FC236}">
                  <a16:creationId xmlns:a16="http://schemas.microsoft.com/office/drawing/2014/main" id="{849044FE-4E6F-4F05-B67A-AA0D8D74BD0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5001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2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2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5 w 32"/>
                <a:gd name="T53" fmla="*/ 11 h 32"/>
                <a:gd name="T54" fmla="*/ 4 w 32"/>
                <a:gd name="T55" fmla="*/ 16 h 32"/>
                <a:gd name="T56" fmla="*/ 4 w 32"/>
                <a:gd name="T57" fmla="*/ 16 h 32"/>
                <a:gd name="T58" fmla="*/ 5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19 w 32"/>
                <a:gd name="T69" fmla="*/ 25 h 32"/>
                <a:gd name="T70" fmla="*/ 23 w 32"/>
                <a:gd name="T71" fmla="*/ 23 h 32"/>
                <a:gd name="T72" fmla="*/ 25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5 w 32"/>
                <a:gd name="T79" fmla="*/ 11 h 32"/>
                <a:gd name="T80" fmla="*/ 23 w 32"/>
                <a:gd name="T81" fmla="*/ 8 h 32"/>
                <a:gd name="T82" fmla="*/ 19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5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5">
              <a:extLst>
                <a:ext uri="{FF2B5EF4-FFF2-40B4-BE49-F238E27FC236}">
                  <a16:creationId xmlns:a16="http://schemas.microsoft.com/office/drawing/2014/main" id="{AFA16948-715C-4CB3-9D2F-C4B8D1D870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426" y="3478213"/>
              <a:ext cx="28575" cy="26988"/>
            </a:xfrm>
            <a:custGeom>
              <a:avLst/>
              <a:gdLst>
                <a:gd name="T0" fmla="*/ 17 w 34"/>
                <a:gd name="T1" fmla="*/ 34 h 34"/>
                <a:gd name="T2" fmla="*/ 10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0 w 34"/>
                <a:gd name="T9" fmla="*/ 13 h 34"/>
                <a:gd name="T10" fmla="*/ 4 w 34"/>
                <a:gd name="T11" fmla="*/ 4 h 34"/>
                <a:gd name="T12" fmla="*/ 13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4 w 34"/>
                <a:gd name="T23" fmla="*/ 20 h 34"/>
                <a:gd name="T24" fmla="*/ 28 w 34"/>
                <a:gd name="T25" fmla="*/ 28 h 34"/>
                <a:gd name="T26" fmla="*/ 20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6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7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8 w 34"/>
                <a:gd name="T55" fmla="*/ 25 h 34"/>
                <a:gd name="T56" fmla="*/ 4 w 34"/>
                <a:gd name="T57" fmla="*/ 17 h 34"/>
                <a:gd name="T58" fmla="*/ 5 w 34"/>
                <a:gd name="T59" fmla="*/ 12 h 34"/>
                <a:gd name="T60" fmla="*/ 12 w 34"/>
                <a:gd name="T61" fmla="*/ 5 h 34"/>
                <a:gd name="T62" fmla="*/ 17 w 34"/>
                <a:gd name="T63" fmla="*/ 4 h 34"/>
                <a:gd name="T64" fmla="*/ 25 w 34"/>
                <a:gd name="T65" fmla="*/ 8 h 34"/>
                <a:gd name="T66" fmla="*/ 28 w 34"/>
                <a:gd name="T67" fmla="*/ 17 h 34"/>
                <a:gd name="T68" fmla="*/ 27 w 34"/>
                <a:gd name="T69" fmla="*/ 21 h 34"/>
                <a:gd name="T70" fmla="*/ 21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6 w 34"/>
                <a:gd name="T79" fmla="*/ 17 h 34"/>
                <a:gd name="T80" fmla="*/ 8 w 34"/>
                <a:gd name="T81" fmla="*/ 20 h 34"/>
                <a:gd name="T82" fmla="*/ 13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6 w 34"/>
                <a:gd name="T89" fmla="*/ 17 h 34"/>
                <a:gd name="T90" fmla="*/ 26 w 34"/>
                <a:gd name="T91" fmla="*/ 12 h 34"/>
                <a:gd name="T92" fmla="*/ 20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4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33" y="10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20"/>
                  </a:lnTo>
                  <a:lnTo>
                    <a:pt x="33" y="23"/>
                  </a:lnTo>
                  <a:lnTo>
                    <a:pt x="28" y="28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6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7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1" y="5"/>
                  </a:lnTo>
                  <a:lnTo>
                    <a:pt x="25" y="8"/>
                  </a:lnTo>
                  <a:lnTo>
                    <a:pt x="27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1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3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3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6">
              <a:extLst>
                <a:ext uri="{FF2B5EF4-FFF2-40B4-BE49-F238E27FC236}">
                  <a16:creationId xmlns:a16="http://schemas.microsoft.com/office/drawing/2014/main" id="{2287615F-3341-49AD-A555-D7C7D1878DD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78588" y="3478213"/>
              <a:ext cx="25400" cy="25400"/>
            </a:xfrm>
            <a:custGeom>
              <a:avLst/>
              <a:gdLst>
                <a:gd name="T0" fmla="*/ 16 w 33"/>
                <a:gd name="T1" fmla="*/ 32 h 32"/>
                <a:gd name="T2" fmla="*/ 16 w 33"/>
                <a:gd name="T3" fmla="*/ 32 h 32"/>
                <a:gd name="T4" fmla="*/ 11 w 33"/>
                <a:gd name="T5" fmla="*/ 31 h 32"/>
                <a:gd name="T6" fmla="*/ 5 w 33"/>
                <a:gd name="T7" fmla="*/ 27 h 32"/>
                <a:gd name="T8" fmla="*/ 1 w 33"/>
                <a:gd name="T9" fmla="*/ 22 h 32"/>
                <a:gd name="T10" fmla="*/ 0 w 33"/>
                <a:gd name="T11" fmla="*/ 16 h 32"/>
                <a:gd name="T12" fmla="*/ 0 w 33"/>
                <a:gd name="T13" fmla="*/ 16 h 32"/>
                <a:gd name="T14" fmla="*/ 1 w 33"/>
                <a:gd name="T15" fmla="*/ 9 h 32"/>
                <a:gd name="T16" fmla="*/ 5 w 33"/>
                <a:gd name="T17" fmla="*/ 4 h 32"/>
                <a:gd name="T18" fmla="*/ 11 w 33"/>
                <a:gd name="T19" fmla="*/ 1 h 32"/>
                <a:gd name="T20" fmla="*/ 16 w 33"/>
                <a:gd name="T21" fmla="*/ 0 h 32"/>
                <a:gd name="T22" fmla="*/ 16 w 33"/>
                <a:gd name="T23" fmla="*/ 0 h 32"/>
                <a:gd name="T24" fmla="*/ 23 w 33"/>
                <a:gd name="T25" fmla="*/ 1 h 32"/>
                <a:gd name="T26" fmla="*/ 28 w 33"/>
                <a:gd name="T27" fmla="*/ 4 h 32"/>
                <a:gd name="T28" fmla="*/ 31 w 33"/>
                <a:gd name="T29" fmla="*/ 9 h 32"/>
                <a:gd name="T30" fmla="*/ 33 w 33"/>
                <a:gd name="T31" fmla="*/ 16 h 32"/>
                <a:gd name="T32" fmla="*/ 33 w 33"/>
                <a:gd name="T33" fmla="*/ 16 h 32"/>
                <a:gd name="T34" fmla="*/ 31 w 33"/>
                <a:gd name="T35" fmla="*/ 22 h 32"/>
                <a:gd name="T36" fmla="*/ 28 w 33"/>
                <a:gd name="T37" fmla="*/ 27 h 32"/>
                <a:gd name="T38" fmla="*/ 23 w 33"/>
                <a:gd name="T39" fmla="*/ 31 h 32"/>
                <a:gd name="T40" fmla="*/ 16 w 33"/>
                <a:gd name="T41" fmla="*/ 32 h 32"/>
                <a:gd name="T42" fmla="*/ 16 w 33"/>
                <a:gd name="T43" fmla="*/ 32 h 32"/>
                <a:gd name="T44" fmla="*/ 16 w 33"/>
                <a:gd name="T45" fmla="*/ 4 h 32"/>
                <a:gd name="T46" fmla="*/ 16 w 33"/>
                <a:gd name="T47" fmla="*/ 4 h 32"/>
                <a:gd name="T48" fmla="*/ 12 w 33"/>
                <a:gd name="T49" fmla="*/ 5 h 32"/>
                <a:gd name="T50" fmla="*/ 8 w 33"/>
                <a:gd name="T51" fmla="*/ 8 h 32"/>
                <a:gd name="T52" fmla="*/ 6 w 33"/>
                <a:gd name="T53" fmla="*/ 11 h 32"/>
                <a:gd name="T54" fmla="*/ 6 w 33"/>
                <a:gd name="T55" fmla="*/ 16 h 32"/>
                <a:gd name="T56" fmla="*/ 6 w 33"/>
                <a:gd name="T57" fmla="*/ 16 h 32"/>
                <a:gd name="T58" fmla="*/ 6 w 33"/>
                <a:gd name="T59" fmla="*/ 19 h 32"/>
                <a:gd name="T60" fmla="*/ 8 w 33"/>
                <a:gd name="T61" fmla="*/ 23 h 32"/>
                <a:gd name="T62" fmla="*/ 12 w 33"/>
                <a:gd name="T63" fmla="*/ 25 h 32"/>
                <a:gd name="T64" fmla="*/ 16 w 33"/>
                <a:gd name="T65" fmla="*/ 26 h 32"/>
                <a:gd name="T66" fmla="*/ 16 w 33"/>
                <a:gd name="T67" fmla="*/ 26 h 32"/>
                <a:gd name="T68" fmla="*/ 21 w 33"/>
                <a:gd name="T69" fmla="*/ 25 h 32"/>
                <a:gd name="T70" fmla="*/ 25 w 33"/>
                <a:gd name="T71" fmla="*/ 23 h 32"/>
                <a:gd name="T72" fmla="*/ 27 w 33"/>
                <a:gd name="T73" fmla="*/ 19 h 32"/>
                <a:gd name="T74" fmla="*/ 28 w 33"/>
                <a:gd name="T75" fmla="*/ 16 h 32"/>
                <a:gd name="T76" fmla="*/ 28 w 33"/>
                <a:gd name="T77" fmla="*/ 16 h 32"/>
                <a:gd name="T78" fmla="*/ 27 w 33"/>
                <a:gd name="T79" fmla="*/ 11 h 32"/>
                <a:gd name="T80" fmla="*/ 25 w 33"/>
                <a:gd name="T81" fmla="*/ 8 h 32"/>
                <a:gd name="T82" fmla="*/ 21 w 33"/>
                <a:gd name="T83" fmla="*/ 5 h 32"/>
                <a:gd name="T84" fmla="*/ 16 w 33"/>
                <a:gd name="T85" fmla="*/ 4 h 32"/>
                <a:gd name="T86" fmla="*/ 16 w 33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lnTo>
                    <a:pt x="16" y="32"/>
                  </a:lnTo>
                  <a:lnTo>
                    <a:pt x="11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9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1" y="22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2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12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1" y="25"/>
                  </a:lnTo>
                  <a:lnTo>
                    <a:pt x="25" y="23"/>
                  </a:lnTo>
                  <a:lnTo>
                    <a:pt x="27" y="19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5" y="8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>
              <a:extLst>
                <a:ext uri="{FF2B5EF4-FFF2-40B4-BE49-F238E27FC236}">
                  <a16:creationId xmlns:a16="http://schemas.microsoft.com/office/drawing/2014/main" id="{97C09CF0-160E-44CF-B711-183C56C4A8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77001" y="3478213"/>
              <a:ext cx="26988" cy="26988"/>
            </a:xfrm>
            <a:custGeom>
              <a:avLst/>
              <a:gdLst>
                <a:gd name="T0" fmla="*/ 17 w 35"/>
                <a:gd name="T1" fmla="*/ 34 h 34"/>
                <a:gd name="T2" fmla="*/ 11 w 35"/>
                <a:gd name="T3" fmla="*/ 33 h 34"/>
                <a:gd name="T4" fmla="*/ 1 w 35"/>
                <a:gd name="T5" fmla="*/ 23 h 34"/>
                <a:gd name="T6" fmla="*/ 0 w 35"/>
                <a:gd name="T7" fmla="*/ 17 h 34"/>
                <a:gd name="T8" fmla="*/ 0 w 35"/>
                <a:gd name="T9" fmla="*/ 13 h 34"/>
                <a:gd name="T10" fmla="*/ 5 w 35"/>
                <a:gd name="T11" fmla="*/ 4 h 34"/>
                <a:gd name="T12" fmla="*/ 14 w 35"/>
                <a:gd name="T13" fmla="*/ 0 h 34"/>
                <a:gd name="T14" fmla="*/ 17 w 35"/>
                <a:gd name="T15" fmla="*/ 0 h 34"/>
                <a:gd name="T16" fmla="*/ 24 w 35"/>
                <a:gd name="T17" fmla="*/ 1 h 34"/>
                <a:gd name="T18" fmla="*/ 34 w 35"/>
                <a:gd name="T19" fmla="*/ 10 h 34"/>
                <a:gd name="T20" fmla="*/ 35 w 35"/>
                <a:gd name="T21" fmla="*/ 17 h 34"/>
                <a:gd name="T22" fmla="*/ 35 w 35"/>
                <a:gd name="T23" fmla="*/ 20 h 34"/>
                <a:gd name="T24" fmla="*/ 30 w 35"/>
                <a:gd name="T25" fmla="*/ 28 h 34"/>
                <a:gd name="T26" fmla="*/ 21 w 35"/>
                <a:gd name="T27" fmla="*/ 33 h 34"/>
                <a:gd name="T28" fmla="*/ 17 w 35"/>
                <a:gd name="T29" fmla="*/ 34 h 34"/>
                <a:gd name="T30" fmla="*/ 17 w 35"/>
                <a:gd name="T31" fmla="*/ 2 h 34"/>
                <a:gd name="T32" fmla="*/ 7 w 35"/>
                <a:gd name="T33" fmla="*/ 5 h 34"/>
                <a:gd name="T34" fmla="*/ 2 w 35"/>
                <a:gd name="T35" fmla="*/ 17 h 34"/>
                <a:gd name="T36" fmla="*/ 4 w 35"/>
                <a:gd name="T37" fmla="*/ 23 h 34"/>
                <a:gd name="T38" fmla="*/ 12 w 35"/>
                <a:gd name="T39" fmla="*/ 31 h 34"/>
                <a:gd name="T40" fmla="*/ 17 w 35"/>
                <a:gd name="T41" fmla="*/ 32 h 34"/>
                <a:gd name="T42" fmla="*/ 28 w 35"/>
                <a:gd name="T43" fmla="*/ 27 h 34"/>
                <a:gd name="T44" fmla="*/ 32 w 35"/>
                <a:gd name="T45" fmla="*/ 17 h 34"/>
                <a:gd name="T46" fmla="*/ 31 w 35"/>
                <a:gd name="T47" fmla="*/ 11 h 34"/>
                <a:gd name="T48" fmla="*/ 23 w 35"/>
                <a:gd name="T49" fmla="*/ 3 h 34"/>
                <a:gd name="T50" fmla="*/ 17 w 35"/>
                <a:gd name="T51" fmla="*/ 2 h 34"/>
                <a:gd name="T52" fmla="*/ 17 w 35"/>
                <a:gd name="T53" fmla="*/ 28 h 34"/>
                <a:gd name="T54" fmla="*/ 9 w 35"/>
                <a:gd name="T55" fmla="*/ 25 h 34"/>
                <a:gd name="T56" fmla="*/ 6 w 35"/>
                <a:gd name="T57" fmla="*/ 17 h 34"/>
                <a:gd name="T58" fmla="*/ 6 w 35"/>
                <a:gd name="T59" fmla="*/ 12 h 34"/>
                <a:gd name="T60" fmla="*/ 13 w 35"/>
                <a:gd name="T61" fmla="*/ 5 h 34"/>
                <a:gd name="T62" fmla="*/ 17 w 35"/>
                <a:gd name="T63" fmla="*/ 4 h 34"/>
                <a:gd name="T64" fmla="*/ 26 w 35"/>
                <a:gd name="T65" fmla="*/ 8 h 34"/>
                <a:gd name="T66" fmla="*/ 30 w 35"/>
                <a:gd name="T67" fmla="*/ 17 h 34"/>
                <a:gd name="T68" fmla="*/ 29 w 35"/>
                <a:gd name="T69" fmla="*/ 21 h 34"/>
                <a:gd name="T70" fmla="*/ 22 w 35"/>
                <a:gd name="T71" fmla="*/ 27 h 34"/>
                <a:gd name="T72" fmla="*/ 17 w 35"/>
                <a:gd name="T73" fmla="*/ 28 h 34"/>
                <a:gd name="T74" fmla="*/ 17 w 35"/>
                <a:gd name="T75" fmla="*/ 6 h 34"/>
                <a:gd name="T76" fmla="*/ 11 w 35"/>
                <a:gd name="T77" fmla="*/ 10 h 34"/>
                <a:gd name="T78" fmla="*/ 8 w 35"/>
                <a:gd name="T79" fmla="*/ 17 h 34"/>
                <a:gd name="T80" fmla="*/ 8 w 35"/>
                <a:gd name="T81" fmla="*/ 20 h 34"/>
                <a:gd name="T82" fmla="*/ 14 w 35"/>
                <a:gd name="T83" fmla="*/ 25 h 34"/>
                <a:gd name="T84" fmla="*/ 17 w 35"/>
                <a:gd name="T85" fmla="*/ 26 h 34"/>
                <a:gd name="T86" fmla="*/ 24 w 35"/>
                <a:gd name="T87" fmla="*/ 24 h 34"/>
                <a:gd name="T88" fmla="*/ 28 w 35"/>
                <a:gd name="T89" fmla="*/ 17 h 34"/>
                <a:gd name="T90" fmla="*/ 27 w 35"/>
                <a:gd name="T91" fmla="*/ 12 h 34"/>
                <a:gd name="T92" fmla="*/ 21 w 35"/>
                <a:gd name="T93" fmla="*/ 8 h 34"/>
                <a:gd name="T94" fmla="*/ 17 w 35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34">
                  <a:moveTo>
                    <a:pt x="17" y="34"/>
                  </a:moveTo>
                  <a:lnTo>
                    <a:pt x="17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5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5" y="1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0"/>
                  </a:lnTo>
                  <a:lnTo>
                    <a:pt x="34" y="23"/>
                  </a:lnTo>
                  <a:lnTo>
                    <a:pt x="30" y="28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4" y="23"/>
                  </a:lnTo>
                  <a:lnTo>
                    <a:pt x="7" y="27"/>
                  </a:lnTo>
                  <a:lnTo>
                    <a:pt x="12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8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1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11" y="24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1" y="25"/>
                  </a:lnTo>
                  <a:lnTo>
                    <a:pt x="24" y="24"/>
                  </a:lnTo>
                  <a:lnTo>
                    <a:pt x="27" y="20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12"/>
                  </a:lnTo>
                  <a:lnTo>
                    <a:pt x="24" y="10"/>
                  </a:lnTo>
                  <a:lnTo>
                    <a:pt x="21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>
              <a:extLst>
                <a:ext uri="{FF2B5EF4-FFF2-40B4-BE49-F238E27FC236}">
                  <a16:creationId xmlns:a16="http://schemas.microsoft.com/office/drawing/2014/main" id="{879345D3-E5AD-4A1F-B604-F7A27E8F50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0716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10 w 32"/>
                <a:gd name="T5" fmla="*/ 31 h 32"/>
                <a:gd name="T6" fmla="*/ 5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5 w 32"/>
                <a:gd name="T17" fmla="*/ 4 h 32"/>
                <a:gd name="T18" fmla="*/ 10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3 w 32"/>
                <a:gd name="T25" fmla="*/ 1 h 32"/>
                <a:gd name="T26" fmla="*/ 28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8 w 32"/>
                <a:gd name="T37" fmla="*/ 27 h 32"/>
                <a:gd name="T38" fmla="*/ 23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3 w 32"/>
                <a:gd name="T49" fmla="*/ 5 h 32"/>
                <a:gd name="T50" fmla="*/ 9 w 32"/>
                <a:gd name="T51" fmla="*/ 8 h 32"/>
                <a:gd name="T52" fmla="*/ 7 w 32"/>
                <a:gd name="T53" fmla="*/ 11 h 32"/>
                <a:gd name="T54" fmla="*/ 6 w 32"/>
                <a:gd name="T55" fmla="*/ 16 h 32"/>
                <a:gd name="T56" fmla="*/ 6 w 32"/>
                <a:gd name="T57" fmla="*/ 16 h 32"/>
                <a:gd name="T58" fmla="*/ 7 w 32"/>
                <a:gd name="T59" fmla="*/ 19 h 32"/>
                <a:gd name="T60" fmla="*/ 9 w 32"/>
                <a:gd name="T61" fmla="*/ 23 h 32"/>
                <a:gd name="T62" fmla="*/ 13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21 w 32"/>
                <a:gd name="T69" fmla="*/ 25 h 32"/>
                <a:gd name="T70" fmla="*/ 24 w 32"/>
                <a:gd name="T71" fmla="*/ 23 h 32"/>
                <a:gd name="T72" fmla="*/ 26 w 32"/>
                <a:gd name="T73" fmla="*/ 19 h 32"/>
                <a:gd name="T74" fmla="*/ 28 w 32"/>
                <a:gd name="T75" fmla="*/ 16 h 32"/>
                <a:gd name="T76" fmla="*/ 28 w 32"/>
                <a:gd name="T77" fmla="*/ 16 h 32"/>
                <a:gd name="T78" fmla="*/ 26 w 32"/>
                <a:gd name="T79" fmla="*/ 11 h 32"/>
                <a:gd name="T80" fmla="*/ 24 w 32"/>
                <a:gd name="T81" fmla="*/ 8 h 32"/>
                <a:gd name="T82" fmla="*/ 21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10" y="31"/>
                  </a:lnTo>
                  <a:lnTo>
                    <a:pt x="5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8" y="27"/>
                  </a:lnTo>
                  <a:lnTo>
                    <a:pt x="23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3" y="5"/>
                  </a:lnTo>
                  <a:lnTo>
                    <a:pt x="9" y="8"/>
                  </a:lnTo>
                  <a:lnTo>
                    <a:pt x="7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7" y="19"/>
                  </a:lnTo>
                  <a:lnTo>
                    <a:pt x="9" y="23"/>
                  </a:lnTo>
                  <a:lnTo>
                    <a:pt x="13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1" y="25"/>
                  </a:lnTo>
                  <a:lnTo>
                    <a:pt x="24" y="23"/>
                  </a:lnTo>
                  <a:lnTo>
                    <a:pt x="26" y="19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1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>
              <a:extLst>
                <a:ext uri="{FF2B5EF4-FFF2-40B4-BE49-F238E27FC236}">
                  <a16:creationId xmlns:a16="http://schemas.microsoft.com/office/drawing/2014/main" id="{4DF3B908-3A6B-4E2C-B931-6E730DF7CC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05576" y="3478213"/>
              <a:ext cx="26988" cy="26988"/>
            </a:xfrm>
            <a:custGeom>
              <a:avLst/>
              <a:gdLst>
                <a:gd name="T0" fmla="*/ 17 w 34"/>
                <a:gd name="T1" fmla="*/ 34 h 34"/>
                <a:gd name="T2" fmla="*/ 11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1 w 34"/>
                <a:gd name="T9" fmla="*/ 13 h 34"/>
                <a:gd name="T10" fmla="*/ 6 w 34"/>
                <a:gd name="T11" fmla="*/ 4 h 34"/>
                <a:gd name="T12" fmla="*/ 14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4 w 34"/>
                <a:gd name="T23" fmla="*/ 20 h 34"/>
                <a:gd name="T24" fmla="*/ 30 w 34"/>
                <a:gd name="T25" fmla="*/ 28 h 34"/>
                <a:gd name="T26" fmla="*/ 21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7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9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9 w 34"/>
                <a:gd name="T55" fmla="*/ 25 h 34"/>
                <a:gd name="T56" fmla="*/ 6 w 34"/>
                <a:gd name="T57" fmla="*/ 17 h 34"/>
                <a:gd name="T58" fmla="*/ 7 w 34"/>
                <a:gd name="T59" fmla="*/ 12 h 34"/>
                <a:gd name="T60" fmla="*/ 13 w 34"/>
                <a:gd name="T61" fmla="*/ 5 h 34"/>
                <a:gd name="T62" fmla="*/ 17 w 34"/>
                <a:gd name="T63" fmla="*/ 4 h 34"/>
                <a:gd name="T64" fmla="*/ 26 w 34"/>
                <a:gd name="T65" fmla="*/ 8 h 34"/>
                <a:gd name="T66" fmla="*/ 30 w 34"/>
                <a:gd name="T67" fmla="*/ 17 h 34"/>
                <a:gd name="T68" fmla="*/ 29 w 34"/>
                <a:gd name="T69" fmla="*/ 21 h 34"/>
                <a:gd name="T70" fmla="*/ 22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8 w 34"/>
                <a:gd name="T79" fmla="*/ 17 h 34"/>
                <a:gd name="T80" fmla="*/ 9 w 34"/>
                <a:gd name="T81" fmla="*/ 20 h 34"/>
                <a:gd name="T82" fmla="*/ 14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7 w 34"/>
                <a:gd name="T89" fmla="*/ 17 h 34"/>
                <a:gd name="T90" fmla="*/ 26 w 34"/>
                <a:gd name="T91" fmla="*/ 12 h 34"/>
                <a:gd name="T92" fmla="*/ 22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6" y="28"/>
                  </a:lnTo>
                  <a:lnTo>
                    <a:pt x="1" y="23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0"/>
                  </a:lnTo>
                  <a:lnTo>
                    <a:pt x="6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30" y="4"/>
                  </a:lnTo>
                  <a:lnTo>
                    <a:pt x="33" y="10"/>
                  </a:lnTo>
                  <a:lnTo>
                    <a:pt x="34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20"/>
                  </a:lnTo>
                  <a:lnTo>
                    <a:pt x="33" y="23"/>
                  </a:lnTo>
                  <a:lnTo>
                    <a:pt x="30" y="28"/>
                  </a:lnTo>
                  <a:lnTo>
                    <a:pt x="24" y="33"/>
                  </a:lnTo>
                  <a:lnTo>
                    <a:pt x="21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7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7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9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9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3" y="27"/>
                  </a:lnTo>
                  <a:lnTo>
                    <a:pt x="9" y="25"/>
                  </a:lnTo>
                  <a:lnTo>
                    <a:pt x="7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7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0" y="10"/>
                  </a:lnTo>
                  <a:lnTo>
                    <a:pt x="9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9" y="20"/>
                  </a:lnTo>
                  <a:lnTo>
                    <a:pt x="10" y="24"/>
                  </a:lnTo>
                  <a:lnTo>
                    <a:pt x="14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2" y="25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0">
              <a:extLst>
                <a:ext uri="{FF2B5EF4-FFF2-40B4-BE49-F238E27FC236}">
                  <a16:creationId xmlns:a16="http://schemas.microsoft.com/office/drawing/2014/main" id="{FDF9CDCF-4E5F-401B-BD70-DA1FCA5EDB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35738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2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2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6 w 32"/>
                <a:gd name="T53" fmla="*/ 11 h 32"/>
                <a:gd name="T54" fmla="*/ 4 w 32"/>
                <a:gd name="T55" fmla="*/ 16 h 32"/>
                <a:gd name="T56" fmla="*/ 4 w 32"/>
                <a:gd name="T57" fmla="*/ 16 h 32"/>
                <a:gd name="T58" fmla="*/ 6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19 w 32"/>
                <a:gd name="T69" fmla="*/ 25 h 32"/>
                <a:gd name="T70" fmla="*/ 23 w 32"/>
                <a:gd name="T71" fmla="*/ 23 h 32"/>
                <a:gd name="T72" fmla="*/ 25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5 w 32"/>
                <a:gd name="T79" fmla="*/ 11 h 32"/>
                <a:gd name="T80" fmla="*/ 23 w 32"/>
                <a:gd name="T81" fmla="*/ 8 h 32"/>
                <a:gd name="T82" fmla="*/ 19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5" y="11"/>
                  </a:lnTo>
                  <a:lnTo>
                    <a:pt x="23" y="8"/>
                  </a:lnTo>
                  <a:lnTo>
                    <a:pt x="19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1">
              <a:extLst>
                <a:ext uri="{FF2B5EF4-FFF2-40B4-BE49-F238E27FC236}">
                  <a16:creationId xmlns:a16="http://schemas.microsoft.com/office/drawing/2014/main" id="{1E7399C7-34C8-4EF0-99DC-099C27B7BA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34151" y="3478213"/>
              <a:ext cx="28575" cy="26988"/>
            </a:xfrm>
            <a:custGeom>
              <a:avLst/>
              <a:gdLst>
                <a:gd name="T0" fmla="*/ 17 w 34"/>
                <a:gd name="T1" fmla="*/ 34 h 34"/>
                <a:gd name="T2" fmla="*/ 10 w 34"/>
                <a:gd name="T3" fmla="*/ 33 h 34"/>
                <a:gd name="T4" fmla="*/ 1 w 34"/>
                <a:gd name="T5" fmla="*/ 23 h 34"/>
                <a:gd name="T6" fmla="*/ 0 w 34"/>
                <a:gd name="T7" fmla="*/ 17 h 34"/>
                <a:gd name="T8" fmla="*/ 0 w 34"/>
                <a:gd name="T9" fmla="*/ 13 h 34"/>
                <a:gd name="T10" fmla="*/ 4 w 34"/>
                <a:gd name="T11" fmla="*/ 4 h 34"/>
                <a:gd name="T12" fmla="*/ 13 w 34"/>
                <a:gd name="T13" fmla="*/ 0 h 34"/>
                <a:gd name="T14" fmla="*/ 17 w 34"/>
                <a:gd name="T15" fmla="*/ 0 h 34"/>
                <a:gd name="T16" fmla="*/ 24 w 34"/>
                <a:gd name="T17" fmla="*/ 1 h 34"/>
                <a:gd name="T18" fmla="*/ 33 w 34"/>
                <a:gd name="T19" fmla="*/ 10 h 34"/>
                <a:gd name="T20" fmla="*/ 34 w 34"/>
                <a:gd name="T21" fmla="*/ 17 h 34"/>
                <a:gd name="T22" fmla="*/ 33 w 34"/>
                <a:gd name="T23" fmla="*/ 20 h 34"/>
                <a:gd name="T24" fmla="*/ 28 w 34"/>
                <a:gd name="T25" fmla="*/ 28 h 34"/>
                <a:gd name="T26" fmla="*/ 20 w 34"/>
                <a:gd name="T27" fmla="*/ 33 h 34"/>
                <a:gd name="T28" fmla="*/ 17 w 34"/>
                <a:gd name="T29" fmla="*/ 34 h 34"/>
                <a:gd name="T30" fmla="*/ 17 w 34"/>
                <a:gd name="T31" fmla="*/ 2 h 34"/>
                <a:gd name="T32" fmla="*/ 5 w 34"/>
                <a:gd name="T33" fmla="*/ 5 h 34"/>
                <a:gd name="T34" fmla="*/ 2 w 34"/>
                <a:gd name="T35" fmla="*/ 17 h 34"/>
                <a:gd name="T36" fmla="*/ 3 w 34"/>
                <a:gd name="T37" fmla="*/ 23 h 34"/>
                <a:gd name="T38" fmla="*/ 11 w 34"/>
                <a:gd name="T39" fmla="*/ 31 h 34"/>
                <a:gd name="T40" fmla="*/ 17 w 34"/>
                <a:gd name="T41" fmla="*/ 32 h 34"/>
                <a:gd name="T42" fmla="*/ 27 w 34"/>
                <a:gd name="T43" fmla="*/ 27 h 34"/>
                <a:gd name="T44" fmla="*/ 32 w 34"/>
                <a:gd name="T45" fmla="*/ 17 h 34"/>
                <a:gd name="T46" fmla="*/ 31 w 34"/>
                <a:gd name="T47" fmla="*/ 11 h 34"/>
                <a:gd name="T48" fmla="*/ 23 w 34"/>
                <a:gd name="T49" fmla="*/ 3 h 34"/>
                <a:gd name="T50" fmla="*/ 17 w 34"/>
                <a:gd name="T51" fmla="*/ 2 h 34"/>
                <a:gd name="T52" fmla="*/ 17 w 34"/>
                <a:gd name="T53" fmla="*/ 28 h 34"/>
                <a:gd name="T54" fmla="*/ 8 w 34"/>
                <a:gd name="T55" fmla="*/ 25 h 34"/>
                <a:gd name="T56" fmla="*/ 4 w 34"/>
                <a:gd name="T57" fmla="*/ 17 h 34"/>
                <a:gd name="T58" fmla="*/ 5 w 34"/>
                <a:gd name="T59" fmla="*/ 12 h 34"/>
                <a:gd name="T60" fmla="*/ 12 w 34"/>
                <a:gd name="T61" fmla="*/ 5 h 34"/>
                <a:gd name="T62" fmla="*/ 17 w 34"/>
                <a:gd name="T63" fmla="*/ 4 h 34"/>
                <a:gd name="T64" fmla="*/ 25 w 34"/>
                <a:gd name="T65" fmla="*/ 8 h 34"/>
                <a:gd name="T66" fmla="*/ 28 w 34"/>
                <a:gd name="T67" fmla="*/ 17 h 34"/>
                <a:gd name="T68" fmla="*/ 27 w 34"/>
                <a:gd name="T69" fmla="*/ 21 h 34"/>
                <a:gd name="T70" fmla="*/ 22 w 34"/>
                <a:gd name="T71" fmla="*/ 27 h 34"/>
                <a:gd name="T72" fmla="*/ 17 w 34"/>
                <a:gd name="T73" fmla="*/ 28 h 34"/>
                <a:gd name="T74" fmla="*/ 17 w 34"/>
                <a:gd name="T75" fmla="*/ 6 h 34"/>
                <a:gd name="T76" fmla="*/ 10 w 34"/>
                <a:gd name="T77" fmla="*/ 10 h 34"/>
                <a:gd name="T78" fmla="*/ 7 w 34"/>
                <a:gd name="T79" fmla="*/ 17 h 34"/>
                <a:gd name="T80" fmla="*/ 8 w 34"/>
                <a:gd name="T81" fmla="*/ 20 h 34"/>
                <a:gd name="T82" fmla="*/ 12 w 34"/>
                <a:gd name="T83" fmla="*/ 25 h 34"/>
                <a:gd name="T84" fmla="*/ 17 w 34"/>
                <a:gd name="T85" fmla="*/ 26 h 34"/>
                <a:gd name="T86" fmla="*/ 24 w 34"/>
                <a:gd name="T87" fmla="*/ 24 h 34"/>
                <a:gd name="T88" fmla="*/ 26 w 34"/>
                <a:gd name="T89" fmla="*/ 17 h 34"/>
                <a:gd name="T90" fmla="*/ 25 w 34"/>
                <a:gd name="T91" fmla="*/ 12 h 34"/>
                <a:gd name="T92" fmla="*/ 20 w 34"/>
                <a:gd name="T93" fmla="*/ 8 h 34"/>
                <a:gd name="T94" fmla="*/ 17 w 34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lnTo>
                    <a:pt x="17" y="34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4" y="28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4" y="4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33" y="10"/>
                  </a:lnTo>
                  <a:lnTo>
                    <a:pt x="33" y="13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3" y="20"/>
                  </a:lnTo>
                  <a:lnTo>
                    <a:pt x="33" y="23"/>
                  </a:lnTo>
                  <a:lnTo>
                    <a:pt x="28" y="28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7" y="34"/>
                  </a:lnTo>
                  <a:lnTo>
                    <a:pt x="17" y="34"/>
                  </a:lnTo>
                  <a:close/>
                  <a:moveTo>
                    <a:pt x="17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5" y="5"/>
                  </a:lnTo>
                  <a:lnTo>
                    <a:pt x="3" y="11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3" y="23"/>
                  </a:lnTo>
                  <a:lnTo>
                    <a:pt x="5" y="27"/>
                  </a:lnTo>
                  <a:lnTo>
                    <a:pt x="11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23" y="31"/>
                  </a:lnTo>
                  <a:lnTo>
                    <a:pt x="27" y="27"/>
                  </a:lnTo>
                  <a:lnTo>
                    <a:pt x="31" y="23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1" y="11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7" y="2"/>
                  </a:lnTo>
                  <a:lnTo>
                    <a:pt x="17" y="2"/>
                  </a:lnTo>
                  <a:close/>
                  <a:moveTo>
                    <a:pt x="17" y="28"/>
                  </a:moveTo>
                  <a:lnTo>
                    <a:pt x="17" y="28"/>
                  </a:lnTo>
                  <a:lnTo>
                    <a:pt x="12" y="27"/>
                  </a:lnTo>
                  <a:lnTo>
                    <a:pt x="8" y="25"/>
                  </a:lnTo>
                  <a:lnTo>
                    <a:pt x="5" y="21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22" y="5"/>
                  </a:lnTo>
                  <a:lnTo>
                    <a:pt x="25" y="8"/>
                  </a:lnTo>
                  <a:lnTo>
                    <a:pt x="27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7" y="21"/>
                  </a:lnTo>
                  <a:lnTo>
                    <a:pt x="25" y="25"/>
                  </a:lnTo>
                  <a:lnTo>
                    <a:pt x="22" y="27"/>
                  </a:lnTo>
                  <a:lnTo>
                    <a:pt x="17" y="28"/>
                  </a:lnTo>
                  <a:lnTo>
                    <a:pt x="17" y="28"/>
                  </a:lnTo>
                  <a:close/>
                  <a:moveTo>
                    <a:pt x="17" y="6"/>
                  </a:moveTo>
                  <a:lnTo>
                    <a:pt x="17" y="6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2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20" y="25"/>
                  </a:lnTo>
                  <a:lnTo>
                    <a:pt x="24" y="24"/>
                  </a:lnTo>
                  <a:lnTo>
                    <a:pt x="25" y="20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5" y="12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7" y="6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2">
              <a:extLst>
                <a:ext uri="{FF2B5EF4-FFF2-40B4-BE49-F238E27FC236}">
                  <a16:creationId xmlns:a16="http://schemas.microsoft.com/office/drawing/2014/main" id="{771C2CEF-C23E-43D7-92EE-2D0A2021AB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64313" y="3478213"/>
              <a:ext cx="25400" cy="25400"/>
            </a:xfrm>
            <a:custGeom>
              <a:avLst/>
              <a:gdLst>
                <a:gd name="T0" fmla="*/ 16 w 32"/>
                <a:gd name="T1" fmla="*/ 32 h 32"/>
                <a:gd name="T2" fmla="*/ 16 w 32"/>
                <a:gd name="T3" fmla="*/ 32 h 32"/>
                <a:gd name="T4" fmla="*/ 9 w 32"/>
                <a:gd name="T5" fmla="*/ 31 h 32"/>
                <a:gd name="T6" fmla="*/ 4 w 32"/>
                <a:gd name="T7" fmla="*/ 27 h 32"/>
                <a:gd name="T8" fmla="*/ 1 w 32"/>
                <a:gd name="T9" fmla="*/ 22 h 32"/>
                <a:gd name="T10" fmla="*/ 0 w 32"/>
                <a:gd name="T11" fmla="*/ 16 h 32"/>
                <a:gd name="T12" fmla="*/ 0 w 32"/>
                <a:gd name="T13" fmla="*/ 16 h 32"/>
                <a:gd name="T14" fmla="*/ 1 w 32"/>
                <a:gd name="T15" fmla="*/ 9 h 32"/>
                <a:gd name="T16" fmla="*/ 4 w 32"/>
                <a:gd name="T17" fmla="*/ 4 h 32"/>
                <a:gd name="T18" fmla="*/ 9 w 32"/>
                <a:gd name="T19" fmla="*/ 1 h 32"/>
                <a:gd name="T20" fmla="*/ 16 w 32"/>
                <a:gd name="T21" fmla="*/ 0 h 32"/>
                <a:gd name="T22" fmla="*/ 16 w 32"/>
                <a:gd name="T23" fmla="*/ 0 h 32"/>
                <a:gd name="T24" fmla="*/ 21 w 32"/>
                <a:gd name="T25" fmla="*/ 1 h 32"/>
                <a:gd name="T26" fmla="*/ 27 w 32"/>
                <a:gd name="T27" fmla="*/ 4 h 32"/>
                <a:gd name="T28" fmla="*/ 31 w 32"/>
                <a:gd name="T29" fmla="*/ 9 h 32"/>
                <a:gd name="T30" fmla="*/ 32 w 32"/>
                <a:gd name="T31" fmla="*/ 16 h 32"/>
                <a:gd name="T32" fmla="*/ 32 w 32"/>
                <a:gd name="T33" fmla="*/ 16 h 32"/>
                <a:gd name="T34" fmla="*/ 31 w 32"/>
                <a:gd name="T35" fmla="*/ 22 h 32"/>
                <a:gd name="T36" fmla="*/ 27 w 32"/>
                <a:gd name="T37" fmla="*/ 27 h 32"/>
                <a:gd name="T38" fmla="*/ 21 w 32"/>
                <a:gd name="T39" fmla="*/ 31 h 32"/>
                <a:gd name="T40" fmla="*/ 16 w 32"/>
                <a:gd name="T41" fmla="*/ 32 h 32"/>
                <a:gd name="T42" fmla="*/ 16 w 32"/>
                <a:gd name="T43" fmla="*/ 32 h 32"/>
                <a:gd name="T44" fmla="*/ 16 w 32"/>
                <a:gd name="T45" fmla="*/ 4 h 32"/>
                <a:gd name="T46" fmla="*/ 16 w 32"/>
                <a:gd name="T47" fmla="*/ 4 h 32"/>
                <a:gd name="T48" fmla="*/ 11 w 32"/>
                <a:gd name="T49" fmla="*/ 5 h 32"/>
                <a:gd name="T50" fmla="*/ 8 w 32"/>
                <a:gd name="T51" fmla="*/ 8 h 32"/>
                <a:gd name="T52" fmla="*/ 5 w 32"/>
                <a:gd name="T53" fmla="*/ 11 h 32"/>
                <a:gd name="T54" fmla="*/ 5 w 32"/>
                <a:gd name="T55" fmla="*/ 16 h 32"/>
                <a:gd name="T56" fmla="*/ 5 w 32"/>
                <a:gd name="T57" fmla="*/ 16 h 32"/>
                <a:gd name="T58" fmla="*/ 5 w 32"/>
                <a:gd name="T59" fmla="*/ 19 h 32"/>
                <a:gd name="T60" fmla="*/ 8 w 32"/>
                <a:gd name="T61" fmla="*/ 23 h 32"/>
                <a:gd name="T62" fmla="*/ 11 w 32"/>
                <a:gd name="T63" fmla="*/ 25 h 32"/>
                <a:gd name="T64" fmla="*/ 16 w 32"/>
                <a:gd name="T65" fmla="*/ 26 h 32"/>
                <a:gd name="T66" fmla="*/ 16 w 32"/>
                <a:gd name="T67" fmla="*/ 26 h 32"/>
                <a:gd name="T68" fmla="*/ 20 w 32"/>
                <a:gd name="T69" fmla="*/ 25 h 32"/>
                <a:gd name="T70" fmla="*/ 24 w 32"/>
                <a:gd name="T71" fmla="*/ 23 h 32"/>
                <a:gd name="T72" fmla="*/ 26 w 32"/>
                <a:gd name="T73" fmla="*/ 19 h 32"/>
                <a:gd name="T74" fmla="*/ 26 w 32"/>
                <a:gd name="T75" fmla="*/ 16 h 32"/>
                <a:gd name="T76" fmla="*/ 26 w 32"/>
                <a:gd name="T77" fmla="*/ 16 h 32"/>
                <a:gd name="T78" fmla="*/ 26 w 32"/>
                <a:gd name="T79" fmla="*/ 11 h 32"/>
                <a:gd name="T80" fmla="*/ 24 w 32"/>
                <a:gd name="T81" fmla="*/ 8 h 32"/>
                <a:gd name="T82" fmla="*/ 20 w 32"/>
                <a:gd name="T83" fmla="*/ 5 h 32"/>
                <a:gd name="T84" fmla="*/ 16 w 32"/>
                <a:gd name="T85" fmla="*/ 4 h 32"/>
                <a:gd name="T86" fmla="*/ 16 w 32"/>
                <a:gd name="T8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16" y="32"/>
                  </a:lnTo>
                  <a:lnTo>
                    <a:pt x="9" y="31"/>
                  </a:lnTo>
                  <a:lnTo>
                    <a:pt x="4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1"/>
                  </a:lnTo>
                  <a:lnTo>
                    <a:pt x="27" y="4"/>
                  </a:lnTo>
                  <a:lnTo>
                    <a:pt x="31" y="9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1" y="22"/>
                  </a:lnTo>
                  <a:lnTo>
                    <a:pt x="27" y="27"/>
                  </a:lnTo>
                  <a:lnTo>
                    <a:pt x="21" y="31"/>
                  </a:lnTo>
                  <a:lnTo>
                    <a:pt x="16" y="32"/>
                  </a:lnTo>
                  <a:lnTo>
                    <a:pt x="16" y="32"/>
                  </a:lnTo>
                  <a:close/>
                  <a:moveTo>
                    <a:pt x="16" y="4"/>
                  </a:moveTo>
                  <a:lnTo>
                    <a:pt x="16" y="4"/>
                  </a:lnTo>
                  <a:lnTo>
                    <a:pt x="11" y="5"/>
                  </a:lnTo>
                  <a:lnTo>
                    <a:pt x="8" y="8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3"/>
                  </a:lnTo>
                  <a:lnTo>
                    <a:pt x="11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0" y="25"/>
                  </a:lnTo>
                  <a:lnTo>
                    <a:pt x="24" y="23"/>
                  </a:lnTo>
                  <a:lnTo>
                    <a:pt x="26" y="19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0" y="5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3">
              <a:extLst>
                <a:ext uri="{FF2B5EF4-FFF2-40B4-BE49-F238E27FC236}">
                  <a16:creationId xmlns:a16="http://schemas.microsoft.com/office/drawing/2014/main" id="{DACAF7B3-56EA-4575-B21E-9271AD9DD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62726" y="3478213"/>
              <a:ext cx="26988" cy="26988"/>
            </a:xfrm>
            <a:custGeom>
              <a:avLst/>
              <a:gdLst>
                <a:gd name="T0" fmla="*/ 18 w 35"/>
                <a:gd name="T1" fmla="*/ 34 h 34"/>
                <a:gd name="T2" fmla="*/ 11 w 35"/>
                <a:gd name="T3" fmla="*/ 33 h 34"/>
                <a:gd name="T4" fmla="*/ 2 w 35"/>
                <a:gd name="T5" fmla="*/ 23 h 34"/>
                <a:gd name="T6" fmla="*/ 0 w 35"/>
                <a:gd name="T7" fmla="*/ 17 h 34"/>
                <a:gd name="T8" fmla="*/ 0 w 35"/>
                <a:gd name="T9" fmla="*/ 13 h 34"/>
                <a:gd name="T10" fmla="*/ 5 w 35"/>
                <a:gd name="T11" fmla="*/ 4 h 34"/>
                <a:gd name="T12" fmla="*/ 14 w 35"/>
                <a:gd name="T13" fmla="*/ 0 h 34"/>
                <a:gd name="T14" fmla="*/ 18 w 35"/>
                <a:gd name="T15" fmla="*/ 0 h 34"/>
                <a:gd name="T16" fmla="*/ 25 w 35"/>
                <a:gd name="T17" fmla="*/ 1 h 34"/>
                <a:gd name="T18" fmla="*/ 34 w 35"/>
                <a:gd name="T19" fmla="*/ 10 h 34"/>
                <a:gd name="T20" fmla="*/ 35 w 35"/>
                <a:gd name="T21" fmla="*/ 17 h 34"/>
                <a:gd name="T22" fmla="*/ 35 w 35"/>
                <a:gd name="T23" fmla="*/ 20 h 34"/>
                <a:gd name="T24" fmla="*/ 30 w 35"/>
                <a:gd name="T25" fmla="*/ 28 h 34"/>
                <a:gd name="T26" fmla="*/ 21 w 35"/>
                <a:gd name="T27" fmla="*/ 33 h 34"/>
                <a:gd name="T28" fmla="*/ 18 w 35"/>
                <a:gd name="T29" fmla="*/ 34 h 34"/>
                <a:gd name="T30" fmla="*/ 18 w 35"/>
                <a:gd name="T31" fmla="*/ 2 h 34"/>
                <a:gd name="T32" fmla="*/ 7 w 35"/>
                <a:gd name="T33" fmla="*/ 5 h 34"/>
                <a:gd name="T34" fmla="*/ 3 w 35"/>
                <a:gd name="T35" fmla="*/ 17 h 34"/>
                <a:gd name="T36" fmla="*/ 4 w 35"/>
                <a:gd name="T37" fmla="*/ 23 h 34"/>
                <a:gd name="T38" fmla="*/ 12 w 35"/>
                <a:gd name="T39" fmla="*/ 31 h 34"/>
                <a:gd name="T40" fmla="*/ 18 w 35"/>
                <a:gd name="T41" fmla="*/ 32 h 34"/>
                <a:gd name="T42" fmla="*/ 28 w 35"/>
                <a:gd name="T43" fmla="*/ 27 h 34"/>
                <a:gd name="T44" fmla="*/ 33 w 35"/>
                <a:gd name="T45" fmla="*/ 17 h 34"/>
                <a:gd name="T46" fmla="*/ 31 w 35"/>
                <a:gd name="T47" fmla="*/ 11 h 34"/>
                <a:gd name="T48" fmla="*/ 23 w 35"/>
                <a:gd name="T49" fmla="*/ 3 h 34"/>
                <a:gd name="T50" fmla="*/ 18 w 35"/>
                <a:gd name="T51" fmla="*/ 2 h 34"/>
                <a:gd name="T52" fmla="*/ 18 w 35"/>
                <a:gd name="T53" fmla="*/ 28 h 34"/>
                <a:gd name="T54" fmla="*/ 10 w 35"/>
                <a:gd name="T55" fmla="*/ 25 h 34"/>
                <a:gd name="T56" fmla="*/ 6 w 35"/>
                <a:gd name="T57" fmla="*/ 17 h 34"/>
                <a:gd name="T58" fmla="*/ 6 w 35"/>
                <a:gd name="T59" fmla="*/ 12 h 34"/>
                <a:gd name="T60" fmla="*/ 13 w 35"/>
                <a:gd name="T61" fmla="*/ 5 h 34"/>
                <a:gd name="T62" fmla="*/ 18 w 35"/>
                <a:gd name="T63" fmla="*/ 4 h 34"/>
                <a:gd name="T64" fmla="*/ 26 w 35"/>
                <a:gd name="T65" fmla="*/ 8 h 34"/>
                <a:gd name="T66" fmla="*/ 29 w 35"/>
                <a:gd name="T67" fmla="*/ 17 h 34"/>
                <a:gd name="T68" fmla="*/ 29 w 35"/>
                <a:gd name="T69" fmla="*/ 21 h 34"/>
                <a:gd name="T70" fmla="*/ 22 w 35"/>
                <a:gd name="T71" fmla="*/ 27 h 34"/>
                <a:gd name="T72" fmla="*/ 18 w 35"/>
                <a:gd name="T73" fmla="*/ 28 h 34"/>
                <a:gd name="T74" fmla="*/ 18 w 35"/>
                <a:gd name="T75" fmla="*/ 6 h 34"/>
                <a:gd name="T76" fmla="*/ 11 w 35"/>
                <a:gd name="T77" fmla="*/ 10 h 34"/>
                <a:gd name="T78" fmla="*/ 8 w 35"/>
                <a:gd name="T79" fmla="*/ 17 h 34"/>
                <a:gd name="T80" fmla="*/ 8 w 35"/>
                <a:gd name="T81" fmla="*/ 20 h 34"/>
                <a:gd name="T82" fmla="*/ 14 w 35"/>
                <a:gd name="T83" fmla="*/ 25 h 34"/>
                <a:gd name="T84" fmla="*/ 18 w 35"/>
                <a:gd name="T85" fmla="*/ 26 h 34"/>
                <a:gd name="T86" fmla="*/ 25 w 35"/>
                <a:gd name="T87" fmla="*/ 24 h 34"/>
                <a:gd name="T88" fmla="*/ 27 w 35"/>
                <a:gd name="T89" fmla="*/ 17 h 34"/>
                <a:gd name="T90" fmla="*/ 27 w 35"/>
                <a:gd name="T91" fmla="*/ 12 h 34"/>
                <a:gd name="T92" fmla="*/ 21 w 35"/>
                <a:gd name="T93" fmla="*/ 8 h 34"/>
                <a:gd name="T94" fmla="*/ 18 w 35"/>
                <a:gd name="T95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" h="34">
                  <a:moveTo>
                    <a:pt x="18" y="34"/>
                  </a:moveTo>
                  <a:lnTo>
                    <a:pt x="18" y="34"/>
                  </a:lnTo>
                  <a:lnTo>
                    <a:pt x="14" y="33"/>
                  </a:lnTo>
                  <a:lnTo>
                    <a:pt x="11" y="33"/>
                  </a:lnTo>
                  <a:lnTo>
                    <a:pt x="5" y="28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2" y="10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30" y="4"/>
                  </a:lnTo>
                  <a:lnTo>
                    <a:pt x="34" y="10"/>
                  </a:lnTo>
                  <a:lnTo>
                    <a:pt x="35" y="13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5" y="20"/>
                  </a:lnTo>
                  <a:lnTo>
                    <a:pt x="34" y="23"/>
                  </a:lnTo>
                  <a:lnTo>
                    <a:pt x="30" y="28"/>
                  </a:lnTo>
                  <a:lnTo>
                    <a:pt x="25" y="33"/>
                  </a:lnTo>
                  <a:lnTo>
                    <a:pt x="21" y="33"/>
                  </a:lnTo>
                  <a:lnTo>
                    <a:pt x="18" y="34"/>
                  </a:lnTo>
                  <a:lnTo>
                    <a:pt x="18" y="34"/>
                  </a:lnTo>
                  <a:close/>
                  <a:moveTo>
                    <a:pt x="18" y="2"/>
                  </a:moveTo>
                  <a:lnTo>
                    <a:pt x="18" y="2"/>
                  </a:lnTo>
                  <a:lnTo>
                    <a:pt x="12" y="3"/>
                  </a:lnTo>
                  <a:lnTo>
                    <a:pt x="7" y="5"/>
                  </a:lnTo>
                  <a:lnTo>
                    <a:pt x="4" y="11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4" y="23"/>
                  </a:lnTo>
                  <a:lnTo>
                    <a:pt x="7" y="27"/>
                  </a:lnTo>
                  <a:lnTo>
                    <a:pt x="12" y="31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3" y="31"/>
                  </a:lnTo>
                  <a:lnTo>
                    <a:pt x="28" y="27"/>
                  </a:lnTo>
                  <a:lnTo>
                    <a:pt x="31" y="23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1"/>
                  </a:lnTo>
                  <a:lnTo>
                    <a:pt x="28" y="5"/>
                  </a:lnTo>
                  <a:lnTo>
                    <a:pt x="23" y="3"/>
                  </a:lnTo>
                  <a:lnTo>
                    <a:pt x="18" y="2"/>
                  </a:lnTo>
                  <a:lnTo>
                    <a:pt x="18" y="2"/>
                  </a:lnTo>
                  <a:close/>
                  <a:moveTo>
                    <a:pt x="18" y="28"/>
                  </a:moveTo>
                  <a:lnTo>
                    <a:pt x="18" y="28"/>
                  </a:lnTo>
                  <a:lnTo>
                    <a:pt x="13" y="27"/>
                  </a:lnTo>
                  <a:lnTo>
                    <a:pt x="10" y="25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10" y="8"/>
                  </a:lnTo>
                  <a:lnTo>
                    <a:pt x="13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22" y="5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21"/>
                  </a:lnTo>
                  <a:lnTo>
                    <a:pt x="26" y="25"/>
                  </a:lnTo>
                  <a:lnTo>
                    <a:pt x="22" y="27"/>
                  </a:lnTo>
                  <a:lnTo>
                    <a:pt x="18" y="28"/>
                  </a:lnTo>
                  <a:lnTo>
                    <a:pt x="18" y="28"/>
                  </a:lnTo>
                  <a:close/>
                  <a:moveTo>
                    <a:pt x="18" y="6"/>
                  </a:moveTo>
                  <a:lnTo>
                    <a:pt x="18" y="6"/>
                  </a:lnTo>
                  <a:lnTo>
                    <a:pt x="14" y="8"/>
                  </a:lnTo>
                  <a:lnTo>
                    <a:pt x="11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11" y="24"/>
                  </a:lnTo>
                  <a:lnTo>
                    <a:pt x="14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1" y="25"/>
                  </a:lnTo>
                  <a:lnTo>
                    <a:pt x="25" y="24"/>
                  </a:lnTo>
                  <a:lnTo>
                    <a:pt x="27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7" y="12"/>
                  </a:lnTo>
                  <a:lnTo>
                    <a:pt x="25" y="10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4">
              <a:extLst>
                <a:ext uri="{FF2B5EF4-FFF2-40B4-BE49-F238E27FC236}">
                  <a16:creationId xmlns:a16="http://schemas.microsoft.com/office/drawing/2014/main" id="{E40A33CF-3FFE-4E13-92CB-06EF8877BE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0476" y="3478213"/>
              <a:ext cx="0" cy="19050"/>
            </a:xfrm>
            <a:custGeom>
              <a:avLst/>
              <a:gdLst>
                <a:gd name="T0" fmla="*/ 1 w 1"/>
                <a:gd name="T1" fmla="*/ 23 h 23"/>
                <a:gd name="T2" fmla="*/ 1 w 1"/>
                <a:gd name="T3" fmla="*/ 23 h 23"/>
                <a:gd name="T4" fmla="*/ 0 w 1"/>
                <a:gd name="T5" fmla="*/ 23 h 23"/>
                <a:gd name="T6" fmla="*/ 0 w 1"/>
                <a:gd name="T7" fmla="*/ 1 h 23"/>
                <a:gd name="T8" fmla="*/ 0 w 1"/>
                <a:gd name="T9" fmla="*/ 1 h 23"/>
                <a:gd name="T10" fmla="*/ 1 w 1"/>
                <a:gd name="T11" fmla="*/ 0 h 23"/>
                <a:gd name="T12" fmla="*/ 1 w 1"/>
                <a:gd name="T13" fmla="*/ 0 h 23"/>
                <a:gd name="T14" fmla="*/ 1 w 1"/>
                <a:gd name="T15" fmla="*/ 1 h 23"/>
                <a:gd name="T16" fmla="*/ 1 w 1"/>
                <a:gd name="T17" fmla="*/ 23 h 23"/>
                <a:gd name="T18" fmla="*/ 1 w 1"/>
                <a:gd name="T19" fmla="*/ 23 h 23"/>
                <a:gd name="T20" fmla="*/ 1 w 1"/>
                <a:gd name="T21" fmla="*/ 23 h 23"/>
                <a:gd name="T22" fmla="*/ 1 w 1"/>
                <a:gd name="T2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23">
                  <a:moveTo>
                    <a:pt x="1" y="23"/>
                  </a:moveTo>
                  <a:lnTo>
                    <a:pt x="1" y="23"/>
                  </a:lnTo>
                  <a:lnTo>
                    <a:pt x="0" y="2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5">
              <a:extLst>
                <a:ext uri="{FF2B5EF4-FFF2-40B4-BE49-F238E27FC236}">
                  <a16:creationId xmlns:a16="http://schemas.microsoft.com/office/drawing/2014/main" id="{3F0BC643-1453-4F2A-BFB8-2E18E3EFAF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38888" y="3478213"/>
              <a:ext cx="3175" cy="19050"/>
            </a:xfrm>
            <a:custGeom>
              <a:avLst/>
              <a:gdLst>
                <a:gd name="T0" fmla="*/ 3 w 4"/>
                <a:gd name="T1" fmla="*/ 25 h 25"/>
                <a:gd name="T2" fmla="*/ 3 w 4"/>
                <a:gd name="T3" fmla="*/ 25 h 25"/>
                <a:gd name="T4" fmla="*/ 0 w 4"/>
                <a:gd name="T5" fmla="*/ 25 h 25"/>
                <a:gd name="T6" fmla="*/ 0 w 4"/>
                <a:gd name="T7" fmla="*/ 24 h 25"/>
                <a:gd name="T8" fmla="*/ 0 w 4"/>
                <a:gd name="T9" fmla="*/ 2 h 25"/>
                <a:gd name="T10" fmla="*/ 0 w 4"/>
                <a:gd name="T11" fmla="*/ 2 h 25"/>
                <a:gd name="T12" fmla="*/ 0 w 4"/>
                <a:gd name="T13" fmla="*/ 0 h 25"/>
                <a:gd name="T14" fmla="*/ 3 w 4"/>
                <a:gd name="T15" fmla="*/ 0 h 25"/>
                <a:gd name="T16" fmla="*/ 3 w 4"/>
                <a:gd name="T17" fmla="*/ 0 h 25"/>
                <a:gd name="T18" fmla="*/ 4 w 4"/>
                <a:gd name="T19" fmla="*/ 0 h 25"/>
                <a:gd name="T20" fmla="*/ 4 w 4"/>
                <a:gd name="T21" fmla="*/ 2 h 25"/>
                <a:gd name="T22" fmla="*/ 4 w 4"/>
                <a:gd name="T23" fmla="*/ 24 h 25"/>
                <a:gd name="T24" fmla="*/ 4 w 4"/>
                <a:gd name="T25" fmla="*/ 24 h 25"/>
                <a:gd name="T26" fmla="*/ 4 w 4"/>
                <a:gd name="T27" fmla="*/ 25 h 25"/>
                <a:gd name="T28" fmla="*/ 3 w 4"/>
                <a:gd name="T29" fmla="*/ 25 h 25"/>
                <a:gd name="T30" fmla="*/ 3 w 4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25">
                  <a:moveTo>
                    <a:pt x="3" y="25"/>
                  </a:moveTo>
                  <a:lnTo>
                    <a:pt x="3" y="25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3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6">
              <a:extLst>
                <a:ext uri="{FF2B5EF4-FFF2-40B4-BE49-F238E27FC236}">
                  <a16:creationId xmlns:a16="http://schemas.microsoft.com/office/drawing/2014/main" id="{6AC4346A-87B1-4C27-9D12-FC698CB153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3501" y="3219450"/>
              <a:ext cx="204788" cy="52388"/>
            </a:xfrm>
            <a:custGeom>
              <a:avLst/>
              <a:gdLst>
                <a:gd name="T0" fmla="*/ 131 w 257"/>
                <a:gd name="T1" fmla="*/ 0 h 65"/>
                <a:gd name="T2" fmla="*/ 106 w 257"/>
                <a:gd name="T3" fmla="*/ 1 h 65"/>
                <a:gd name="T4" fmla="*/ 79 w 257"/>
                <a:gd name="T5" fmla="*/ 8 h 65"/>
                <a:gd name="T6" fmla="*/ 63 w 257"/>
                <a:gd name="T7" fmla="*/ 14 h 65"/>
                <a:gd name="T8" fmla="*/ 35 w 257"/>
                <a:gd name="T9" fmla="*/ 28 h 65"/>
                <a:gd name="T10" fmla="*/ 9 w 257"/>
                <a:gd name="T11" fmla="*/ 46 h 65"/>
                <a:gd name="T12" fmla="*/ 2 w 257"/>
                <a:gd name="T13" fmla="*/ 51 h 65"/>
                <a:gd name="T14" fmla="*/ 0 w 257"/>
                <a:gd name="T15" fmla="*/ 57 h 65"/>
                <a:gd name="T16" fmla="*/ 2 w 257"/>
                <a:gd name="T17" fmla="*/ 63 h 65"/>
                <a:gd name="T18" fmla="*/ 5 w 257"/>
                <a:gd name="T19" fmla="*/ 64 h 65"/>
                <a:gd name="T20" fmla="*/ 8 w 257"/>
                <a:gd name="T21" fmla="*/ 65 h 65"/>
                <a:gd name="T22" fmla="*/ 13 w 257"/>
                <a:gd name="T23" fmla="*/ 63 h 65"/>
                <a:gd name="T24" fmla="*/ 19 w 257"/>
                <a:gd name="T25" fmla="*/ 59 h 65"/>
                <a:gd name="T26" fmla="*/ 43 w 257"/>
                <a:gd name="T27" fmla="*/ 41 h 65"/>
                <a:gd name="T28" fmla="*/ 70 w 257"/>
                <a:gd name="T29" fmla="*/ 29 h 65"/>
                <a:gd name="T30" fmla="*/ 85 w 257"/>
                <a:gd name="T31" fmla="*/ 23 h 65"/>
                <a:gd name="T32" fmla="*/ 109 w 257"/>
                <a:gd name="T33" fmla="*/ 18 h 65"/>
                <a:gd name="T34" fmla="*/ 132 w 257"/>
                <a:gd name="T35" fmla="*/ 16 h 65"/>
                <a:gd name="T36" fmla="*/ 146 w 257"/>
                <a:gd name="T37" fmla="*/ 17 h 65"/>
                <a:gd name="T38" fmla="*/ 175 w 257"/>
                <a:gd name="T39" fmla="*/ 23 h 65"/>
                <a:gd name="T40" fmla="*/ 202 w 257"/>
                <a:gd name="T41" fmla="*/ 34 h 65"/>
                <a:gd name="T42" fmla="*/ 230 w 257"/>
                <a:gd name="T43" fmla="*/ 53 h 65"/>
                <a:gd name="T44" fmla="*/ 242 w 257"/>
                <a:gd name="T45" fmla="*/ 63 h 65"/>
                <a:gd name="T46" fmla="*/ 248 w 257"/>
                <a:gd name="T47" fmla="*/ 65 h 65"/>
                <a:gd name="T48" fmla="*/ 252 w 257"/>
                <a:gd name="T49" fmla="*/ 64 h 65"/>
                <a:gd name="T50" fmla="*/ 255 w 257"/>
                <a:gd name="T51" fmla="*/ 63 h 65"/>
                <a:gd name="T52" fmla="*/ 257 w 257"/>
                <a:gd name="T53" fmla="*/ 56 h 65"/>
                <a:gd name="T54" fmla="*/ 254 w 257"/>
                <a:gd name="T55" fmla="*/ 51 h 65"/>
                <a:gd name="T56" fmla="*/ 244 w 257"/>
                <a:gd name="T57" fmla="*/ 41 h 65"/>
                <a:gd name="T58" fmla="*/ 221 w 257"/>
                <a:gd name="T59" fmla="*/ 25 h 65"/>
                <a:gd name="T60" fmla="*/ 196 w 257"/>
                <a:gd name="T61" fmla="*/ 14 h 65"/>
                <a:gd name="T62" fmla="*/ 172 w 257"/>
                <a:gd name="T63" fmla="*/ 5 h 65"/>
                <a:gd name="T64" fmla="*/ 161 w 257"/>
                <a:gd name="T65" fmla="*/ 2 h 65"/>
                <a:gd name="T66" fmla="*/ 131 w 257"/>
                <a:gd name="T6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7" h="65">
                  <a:moveTo>
                    <a:pt x="131" y="0"/>
                  </a:moveTo>
                  <a:lnTo>
                    <a:pt x="131" y="0"/>
                  </a:lnTo>
                  <a:lnTo>
                    <a:pt x="118" y="0"/>
                  </a:lnTo>
                  <a:lnTo>
                    <a:pt x="106" y="1"/>
                  </a:lnTo>
                  <a:lnTo>
                    <a:pt x="93" y="5"/>
                  </a:lnTo>
                  <a:lnTo>
                    <a:pt x="79" y="8"/>
                  </a:lnTo>
                  <a:lnTo>
                    <a:pt x="79" y="8"/>
                  </a:lnTo>
                  <a:lnTo>
                    <a:pt x="63" y="14"/>
                  </a:lnTo>
                  <a:lnTo>
                    <a:pt x="48" y="21"/>
                  </a:lnTo>
                  <a:lnTo>
                    <a:pt x="35" y="28"/>
                  </a:lnTo>
                  <a:lnTo>
                    <a:pt x="24" y="34"/>
                  </a:lnTo>
                  <a:lnTo>
                    <a:pt x="9" y="46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1" y="54"/>
                  </a:lnTo>
                  <a:lnTo>
                    <a:pt x="0" y="57"/>
                  </a:lnTo>
                  <a:lnTo>
                    <a:pt x="1" y="60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5" y="64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11" y="64"/>
                  </a:lnTo>
                  <a:lnTo>
                    <a:pt x="13" y="63"/>
                  </a:lnTo>
                  <a:lnTo>
                    <a:pt x="13" y="63"/>
                  </a:lnTo>
                  <a:lnTo>
                    <a:pt x="19" y="59"/>
                  </a:lnTo>
                  <a:lnTo>
                    <a:pt x="34" y="48"/>
                  </a:lnTo>
                  <a:lnTo>
                    <a:pt x="43" y="41"/>
                  </a:lnTo>
                  <a:lnTo>
                    <a:pt x="56" y="36"/>
                  </a:lnTo>
                  <a:lnTo>
                    <a:pt x="70" y="29"/>
                  </a:lnTo>
                  <a:lnTo>
                    <a:pt x="85" y="23"/>
                  </a:lnTo>
                  <a:lnTo>
                    <a:pt x="85" y="23"/>
                  </a:lnTo>
                  <a:lnTo>
                    <a:pt x="96" y="21"/>
                  </a:lnTo>
                  <a:lnTo>
                    <a:pt x="109" y="18"/>
                  </a:lnTo>
                  <a:lnTo>
                    <a:pt x="120" y="17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46" y="17"/>
                  </a:lnTo>
                  <a:lnTo>
                    <a:pt x="161" y="19"/>
                  </a:lnTo>
                  <a:lnTo>
                    <a:pt x="175" y="23"/>
                  </a:lnTo>
                  <a:lnTo>
                    <a:pt x="188" y="28"/>
                  </a:lnTo>
                  <a:lnTo>
                    <a:pt x="202" y="34"/>
                  </a:lnTo>
                  <a:lnTo>
                    <a:pt x="216" y="42"/>
                  </a:lnTo>
                  <a:lnTo>
                    <a:pt x="230" y="53"/>
                  </a:lnTo>
                  <a:lnTo>
                    <a:pt x="242" y="63"/>
                  </a:lnTo>
                  <a:lnTo>
                    <a:pt x="242" y="63"/>
                  </a:lnTo>
                  <a:lnTo>
                    <a:pt x="246" y="65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52" y="64"/>
                  </a:lnTo>
                  <a:lnTo>
                    <a:pt x="255" y="63"/>
                  </a:lnTo>
                  <a:lnTo>
                    <a:pt x="255" y="63"/>
                  </a:lnTo>
                  <a:lnTo>
                    <a:pt x="256" y="60"/>
                  </a:lnTo>
                  <a:lnTo>
                    <a:pt x="257" y="56"/>
                  </a:lnTo>
                  <a:lnTo>
                    <a:pt x="256" y="54"/>
                  </a:lnTo>
                  <a:lnTo>
                    <a:pt x="254" y="51"/>
                  </a:lnTo>
                  <a:lnTo>
                    <a:pt x="254" y="51"/>
                  </a:lnTo>
                  <a:lnTo>
                    <a:pt x="244" y="41"/>
                  </a:lnTo>
                  <a:lnTo>
                    <a:pt x="232" y="33"/>
                  </a:lnTo>
                  <a:lnTo>
                    <a:pt x="221" y="25"/>
                  </a:lnTo>
                  <a:lnTo>
                    <a:pt x="209" y="19"/>
                  </a:lnTo>
                  <a:lnTo>
                    <a:pt x="196" y="14"/>
                  </a:lnTo>
                  <a:lnTo>
                    <a:pt x="185" y="9"/>
                  </a:lnTo>
                  <a:lnTo>
                    <a:pt x="172" y="5"/>
                  </a:lnTo>
                  <a:lnTo>
                    <a:pt x="161" y="2"/>
                  </a:lnTo>
                  <a:lnTo>
                    <a:pt x="161" y="2"/>
                  </a:lnTo>
                  <a:lnTo>
                    <a:pt x="146" y="0"/>
                  </a:lnTo>
                  <a:lnTo>
                    <a:pt x="131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7">
              <a:extLst>
                <a:ext uri="{FF2B5EF4-FFF2-40B4-BE49-F238E27FC236}">
                  <a16:creationId xmlns:a16="http://schemas.microsoft.com/office/drawing/2014/main" id="{E63E31E1-726C-42B6-A96C-5A4B29284B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7313" y="3257550"/>
              <a:ext cx="155575" cy="42863"/>
            </a:xfrm>
            <a:custGeom>
              <a:avLst/>
              <a:gdLst>
                <a:gd name="T0" fmla="*/ 100 w 194"/>
                <a:gd name="T1" fmla="*/ 0 h 54"/>
                <a:gd name="T2" fmla="*/ 100 w 194"/>
                <a:gd name="T3" fmla="*/ 0 h 54"/>
                <a:gd name="T4" fmla="*/ 88 w 194"/>
                <a:gd name="T5" fmla="*/ 1 h 54"/>
                <a:gd name="T6" fmla="*/ 79 w 194"/>
                <a:gd name="T7" fmla="*/ 3 h 54"/>
                <a:gd name="T8" fmla="*/ 61 w 194"/>
                <a:gd name="T9" fmla="*/ 7 h 54"/>
                <a:gd name="T10" fmla="*/ 61 w 194"/>
                <a:gd name="T11" fmla="*/ 7 h 54"/>
                <a:gd name="T12" fmla="*/ 48 w 194"/>
                <a:gd name="T13" fmla="*/ 12 h 54"/>
                <a:gd name="T14" fmla="*/ 37 w 194"/>
                <a:gd name="T15" fmla="*/ 16 h 54"/>
                <a:gd name="T16" fmla="*/ 27 w 194"/>
                <a:gd name="T17" fmla="*/ 22 h 54"/>
                <a:gd name="T18" fmla="*/ 19 w 194"/>
                <a:gd name="T19" fmla="*/ 27 h 54"/>
                <a:gd name="T20" fmla="*/ 8 w 194"/>
                <a:gd name="T21" fmla="*/ 36 h 54"/>
                <a:gd name="T22" fmla="*/ 3 w 194"/>
                <a:gd name="T23" fmla="*/ 39 h 54"/>
                <a:gd name="T24" fmla="*/ 3 w 194"/>
                <a:gd name="T25" fmla="*/ 39 h 54"/>
                <a:gd name="T26" fmla="*/ 1 w 194"/>
                <a:gd name="T27" fmla="*/ 42 h 54"/>
                <a:gd name="T28" fmla="*/ 0 w 194"/>
                <a:gd name="T29" fmla="*/ 45 h 54"/>
                <a:gd name="T30" fmla="*/ 1 w 194"/>
                <a:gd name="T31" fmla="*/ 49 h 54"/>
                <a:gd name="T32" fmla="*/ 2 w 194"/>
                <a:gd name="T33" fmla="*/ 51 h 54"/>
                <a:gd name="T34" fmla="*/ 2 w 194"/>
                <a:gd name="T35" fmla="*/ 51 h 54"/>
                <a:gd name="T36" fmla="*/ 5 w 194"/>
                <a:gd name="T37" fmla="*/ 53 h 54"/>
                <a:gd name="T38" fmla="*/ 9 w 194"/>
                <a:gd name="T39" fmla="*/ 54 h 54"/>
                <a:gd name="T40" fmla="*/ 9 w 194"/>
                <a:gd name="T41" fmla="*/ 54 h 54"/>
                <a:gd name="T42" fmla="*/ 11 w 194"/>
                <a:gd name="T43" fmla="*/ 53 h 54"/>
                <a:gd name="T44" fmla="*/ 15 w 194"/>
                <a:gd name="T45" fmla="*/ 52 h 54"/>
                <a:gd name="T46" fmla="*/ 15 w 194"/>
                <a:gd name="T47" fmla="*/ 52 h 54"/>
                <a:gd name="T48" fmla="*/ 18 w 194"/>
                <a:gd name="T49" fmla="*/ 49 h 54"/>
                <a:gd name="T50" fmla="*/ 28 w 194"/>
                <a:gd name="T51" fmla="*/ 41 h 54"/>
                <a:gd name="T52" fmla="*/ 45 w 194"/>
                <a:gd name="T53" fmla="*/ 31 h 54"/>
                <a:gd name="T54" fmla="*/ 55 w 194"/>
                <a:gd name="T55" fmla="*/ 27 h 54"/>
                <a:gd name="T56" fmla="*/ 66 w 194"/>
                <a:gd name="T57" fmla="*/ 22 h 54"/>
                <a:gd name="T58" fmla="*/ 66 w 194"/>
                <a:gd name="T59" fmla="*/ 22 h 54"/>
                <a:gd name="T60" fmla="*/ 83 w 194"/>
                <a:gd name="T61" fmla="*/ 19 h 54"/>
                <a:gd name="T62" fmla="*/ 100 w 194"/>
                <a:gd name="T63" fmla="*/ 17 h 54"/>
                <a:gd name="T64" fmla="*/ 100 w 194"/>
                <a:gd name="T65" fmla="*/ 17 h 54"/>
                <a:gd name="T66" fmla="*/ 110 w 194"/>
                <a:gd name="T67" fmla="*/ 17 h 54"/>
                <a:gd name="T68" fmla="*/ 121 w 194"/>
                <a:gd name="T69" fmla="*/ 20 h 54"/>
                <a:gd name="T70" fmla="*/ 131 w 194"/>
                <a:gd name="T71" fmla="*/ 22 h 54"/>
                <a:gd name="T72" fmla="*/ 141 w 194"/>
                <a:gd name="T73" fmla="*/ 26 h 54"/>
                <a:gd name="T74" fmla="*/ 152 w 194"/>
                <a:gd name="T75" fmla="*/ 31 h 54"/>
                <a:gd name="T76" fmla="*/ 161 w 194"/>
                <a:gd name="T77" fmla="*/ 37 h 54"/>
                <a:gd name="T78" fmla="*/ 171 w 194"/>
                <a:gd name="T79" fmla="*/ 44 h 54"/>
                <a:gd name="T80" fmla="*/ 180 w 194"/>
                <a:gd name="T81" fmla="*/ 52 h 54"/>
                <a:gd name="T82" fmla="*/ 180 w 194"/>
                <a:gd name="T83" fmla="*/ 52 h 54"/>
                <a:gd name="T84" fmla="*/ 184 w 194"/>
                <a:gd name="T85" fmla="*/ 53 h 54"/>
                <a:gd name="T86" fmla="*/ 186 w 194"/>
                <a:gd name="T87" fmla="*/ 54 h 54"/>
                <a:gd name="T88" fmla="*/ 186 w 194"/>
                <a:gd name="T89" fmla="*/ 54 h 54"/>
                <a:gd name="T90" fmla="*/ 190 w 194"/>
                <a:gd name="T91" fmla="*/ 53 h 54"/>
                <a:gd name="T92" fmla="*/ 193 w 194"/>
                <a:gd name="T93" fmla="*/ 51 h 54"/>
                <a:gd name="T94" fmla="*/ 193 w 194"/>
                <a:gd name="T95" fmla="*/ 51 h 54"/>
                <a:gd name="T96" fmla="*/ 194 w 194"/>
                <a:gd name="T97" fmla="*/ 49 h 54"/>
                <a:gd name="T98" fmla="*/ 194 w 194"/>
                <a:gd name="T99" fmla="*/ 45 h 54"/>
                <a:gd name="T100" fmla="*/ 194 w 194"/>
                <a:gd name="T101" fmla="*/ 42 h 54"/>
                <a:gd name="T102" fmla="*/ 192 w 194"/>
                <a:gd name="T103" fmla="*/ 39 h 54"/>
                <a:gd name="T104" fmla="*/ 192 w 194"/>
                <a:gd name="T105" fmla="*/ 39 h 54"/>
                <a:gd name="T106" fmla="*/ 179 w 194"/>
                <a:gd name="T107" fmla="*/ 29 h 54"/>
                <a:gd name="T108" fmla="*/ 168 w 194"/>
                <a:gd name="T109" fmla="*/ 21 h 54"/>
                <a:gd name="T110" fmla="*/ 155 w 194"/>
                <a:gd name="T111" fmla="*/ 14 h 54"/>
                <a:gd name="T112" fmla="*/ 144 w 194"/>
                <a:gd name="T113" fmla="*/ 9 h 54"/>
                <a:gd name="T114" fmla="*/ 132 w 194"/>
                <a:gd name="T115" fmla="*/ 5 h 54"/>
                <a:gd name="T116" fmla="*/ 121 w 194"/>
                <a:gd name="T117" fmla="*/ 3 h 54"/>
                <a:gd name="T118" fmla="*/ 110 w 194"/>
                <a:gd name="T119" fmla="*/ 1 h 54"/>
                <a:gd name="T120" fmla="*/ 100 w 194"/>
                <a:gd name="T121" fmla="*/ 0 h 54"/>
                <a:gd name="T122" fmla="*/ 100 w 194"/>
                <a:gd name="T12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4" h="54">
                  <a:moveTo>
                    <a:pt x="100" y="0"/>
                  </a:moveTo>
                  <a:lnTo>
                    <a:pt x="100" y="0"/>
                  </a:lnTo>
                  <a:lnTo>
                    <a:pt x="88" y="1"/>
                  </a:lnTo>
                  <a:lnTo>
                    <a:pt x="79" y="3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48" y="12"/>
                  </a:lnTo>
                  <a:lnTo>
                    <a:pt x="37" y="16"/>
                  </a:lnTo>
                  <a:lnTo>
                    <a:pt x="27" y="22"/>
                  </a:lnTo>
                  <a:lnTo>
                    <a:pt x="19" y="27"/>
                  </a:lnTo>
                  <a:lnTo>
                    <a:pt x="8" y="36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1" y="42"/>
                  </a:lnTo>
                  <a:lnTo>
                    <a:pt x="0" y="45"/>
                  </a:lnTo>
                  <a:lnTo>
                    <a:pt x="1" y="49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5" y="53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11" y="53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8" y="49"/>
                  </a:lnTo>
                  <a:lnTo>
                    <a:pt x="28" y="41"/>
                  </a:lnTo>
                  <a:lnTo>
                    <a:pt x="45" y="31"/>
                  </a:lnTo>
                  <a:lnTo>
                    <a:pt x="55" y="27"/>
                  </a:lnTo>
                  <a:lnTo>
                    <a:pt x="66" y="22"/>
                  </a:lnTo>
                  <a:lnTo>
                    <a:pt x="66" y="22"/>
                  </a:lnTo>
                  <a:lnTo>
                    <a:pt x="83" y="19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10" y="17"/>
                  </a:lnTo>
                  <a:lnTo>
                    <a:pt x="121" y="20"/>
                  </a:lnTo>
                  <a:lnTo>
                    <a:pt x="131" y="22"/>
                  </a:lnTo>
                  <a:lnTo>
                    <a:pt x="141" y="26"/>
                  </a:lnTo>
                  <a:lnTo>
                    <a:pt x="152" y="31"/>
                  </a:lnTo>
                  <a:lnTo>
                    <a:pt x="161" y="37"/>
                  </a:lnTo>
                  <a:lnTo>
                    <a:pt x="171" y="44"/>
                  </a:lnTo>
                  <a:lnTo>
                    <a:pt x="180" y="52"/>
                  </a:lnTo>
                  <a:lnTo>
                    <a:pt x="180" y="52"/>
                  </a:lnTo>
                  <a:lnTo>
                    <a:pt x="184" y="53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90" y="53"/>
                  </a:lnTo>
                  <a:lnTo>
                    <a:pt x="193" y="51"/>
                  </a:lnTo>
                  <a:lnTo>
                    <a:pt x="193" y="51"/>
                  </a:lnTo>
                  <a:lnTo>
                    <a:pt x="194" y="49"/>
                  </a:lnTo>
                  <a:lnTo>
                    <a:pt x="194" y="45"/>
                  </a:lnTo>
                  <a:lnTo>
                    <a:pt x="194" y="42"/>
                  </a:lnTo>
                  <a:lnTo>
                    <a:pt x="192" y="39"/>
                  </a:lnTo>
                  <a:lnTo>
                    <a:pt x="192" y="39"/>
                  </a:lnTo>
                  <a:lnTo>
                    <a:pt x="179" y="29"/>
                  </a:lnTo>
                  <a:lnTo>
                    <a:pt x="168" y="21"/>
                  </a:lnTo>
                  <a:lnTo>
                    <a:pt x="155" y="14"/>
                  </a:lnTo>
                  <a:lnTo>
                    <a:pt x="144" y="9"/>
                  </a:lnTo>
                  <a:lnTo>
                    <a:pt x="132" y="5"/>
                  </a:lnTo>
                  <a:lnTo>
                    <a:pt x="121" y="3"/>
                  </a:lnTo>
                  <a:lnTo>
                    <a:pt x="110" y="1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8">
              <a:extLst>
                <a:ext uri="{FF2B5EF4-FFF2-40B4-BE49-F238E27FC236}">
                  <a16:creationId xmlns:a16="http://schemas.microsoft.com/office/drawing/2014/main" id="{C9B572BB-3FEF-4959-8F23-7FEFE35E2C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5888" y="3297238"/>
              <a:ext cx="100013" cy="30163"/>
            </a:xfrm>
            <a:custGeom>
              <a:avLst/>
              <a:gdLst>
                <a:gd name="T0" fmla="*/ 65 w 127"/>
                <a:gd name="T1" fmla="*/ 0 h 39"/>
                <a:gd name="T2" fmla="*/ 65 w 127"/>
                <a:gd name="T3" fmla="*/ 0 h 39"/>
                <a:gd name="T4" fmla="*/ 51 w 127"/>
                <a:gd name="T5" fmla="*/ 1 h 39"/>
                <a:gd name="T6" fmla="*/ 39 w 127"/>
                <a:gd name="T7" fmla="*/ 4 h 39"/>
                <a:gd name="T8" fmla="*/ 39 w 127"/>
                <a:gd name="T9" fmla="*/ 4 h 39"/>
                <a:gd name="T10" fmla="*/ 31 w 127"/>
                <a:gd name="T11" fmla="*/ 7 h 39"/>
                <a:gd name="T12" fmla="*/ 24 w 127"/>
                <a:gd name="T13" fmla="*/ 10 h 39"/>
                <a:gd name="T14" fmla="*/ 13 w 127"/>
                <a:gd name="T15" fmla="*/ 17 h 39"/>
                <a:gd name="T16" fmla="*/ 6 w 127"/>
                <a:gd name="T17" fmla="*/ 23 h 39"/>
                <a:gd name="T18" fmla="*/ 3 w 127"/>
                <a:gd name="T19" fmla="*/ 25 h 39"/>
                <a:gd name="T20" fmla="*/ 3 w 127"/>
                <a:gd name="T21" fmla="*/ 25 h 39"/>
                <a:gd name="T22" fmla="*/ 0 w 127"/>
                <a:gd name="T23" fmla="*/ 27 h 39"/>
                <a:gd name="T24" fmla="*/ 0 w 127"/>
                <a:gd name="T25" fmla="*/ 31 h 39"/>
                <a:gd name="T26" fmla="*/ 0 w 127"/>
                <a:gd name="T27" fmla="*/ 34 h 39"/>
                <a:gd name="T28" fmla="*/ 3 w 127"/>
                <a:gd name="T29" fmla="*/ 37 h 39"/>
                <a:gd name="T30" fmla="*/ 3 w 127"/>
                <a:gd name="T31" fmla="*/ 37 h 39"/>
                <a:gd name="T32" fmla="*/ 5 w 127"/>
                <a:gd name="T33" fmla="*/ 39 h 39"/>
                <a:gd name="T34" fmla="*/ 8 w 127"/>
                <a:gd name="T35" fmla="*/ 39 h 39"/>
                <a:gd name="T36" fmla="*/ 8 w 127"/>
                <a:gd name="T37" fmla="*/ 39 h 39"/>
                <a:gd name="T38" fmla="*/ 12 w 127"/>
                <a:gd name="T39" fmla="*/ 39 h 39"/>
                <a:gd name="T40" fmla="*/ 14 w 127"/>
                <a:gd name="T41" fmla="*/ 37 h 39"/>
                <a:gd name="T42" fmla="*/ 14 w 127"/>
                <a:gd name="T43" fmla="*/ 37 h 39"/>
                <a:gd name="T44" fmla="*/ 22 w 127"/>
                <a:gd name="T45" fmla="*/ 31 h 39"/>
                <a:gd name="T46" fmla="*/ 32 w 127"/>
                <a:gd name="T47" fmla="*/ 25 h 39"/>
                <a:gd name="T48" fmla="*/ 45 w 127"/>
                <a:gd name="T49" fmla="*/ 20 h 39"/>
                <a:gd name="T50" fmla="*/ 45 w 127"/>
                <a:gd name="T51" fmla="*/ 20 h 39"/>
                <a:gd name="T52" fmla="*/ 54 w 127"/>
                <a:gd name="T53" fmla="*/ 17 h 39"/>
                <a:gd name="T54" fmla="*/ 65 w 127"/>
                <a:gd name="T55" fmla="*/ 17 h 39"/>
                <a:gd name="T56" fmla="*/ 65 w 127"/>
                <a:gd name="T57" fmla="*/ 17 h 39"/>
                <a:gd name="T58" fmla="*/ 77 w 127"/>
                <a:gd name="T59" fmla="*/ 18 h 39"/>
                <a:gd name="T60" fmla="*/ 89 w 127"/>
                <a:gd name="T61" fmla="*/ 22 h 39"/>
                <a:gd name="T62" fmla="*/ 101 w 127"/>
                <a:gd name="T63" fmla="*/ 28 h 39"/>
                <a:gd name="T64" fmla="*/ 113 w 127"/>
                <a:gd name="T65" fmla="*/ 38 h 39"/>
                <a:gd name="T66" fmla="*/ 113 w 127"/>
                <a:gd name="T67" fmla="*/ 38 h 39"/>
                <a:gd name="T68" fmla="*/ 115 w 127"/>
                <a:gd name="T69" fmla="*/ 39 h 39"/>
                <a:gd name="T70" fmla="*/ 119 w 127"/>
                <a:gd name="T71" fmla="*/ 39 h 39"/>
                <a:gd name="T72" fmla="*/ 119 w 127"/>
                <a:gd name="T73" fmla="*/ 39 h 39"/>
                <a:gd name="T74" fmla="*/ 122 w 127"/>
                <a:gd name="T75" fmla="*/ 39 h 39"/>
                <a:gd name="T76" fmla="*/ 125 w 127"/>
                <a:gd name="T77" fmla="*/ 37 h 39"/>
                <a:gd name="T78" fmla="*/ 125 w 127"/>
                <a:gd name="T79" fmla="*/ 37 h 39"/>
                <a:gd name="T80" fmla="*/ 127 w 127"/>
                <a:gd name="T81" fmla="*/ 33 h 39"/>
                <a:gd name="T82" fmla="*/ 127 w 127"/>
                <a:gd name="T83" fmla="*/ 31 h 39"/>
                <a:gd name="T84" fmla="*/ 126 w 127"/>
                <a:gd name="T85" fmla="*/ 27 h 39"/>
                <a:gd name="T86" fmla="*/ 123 w 127"/>
                <a:gd name="T87" fmla="*/ 25 h 39"/>
                <a:gd name="T88" fmla="*/ 123 w 127"/>
                <a:gd name="T89" fmla="*/ 25 h 39"/>
                <a:gd name="T90" fmla="*/ 116 w 127"/>
                <a:gd name="T91" fmla="*/ 18 h 39"/>
                <a:gd name="T92" fmla="*/ 108 w 127"/>
                <a:gd name="T93" fmla="*/ 12 h 39"/>
                <a:gd name="T94" fmla="*/ 100 w 127"/>
                <a:gd name="T95" fmla="*/ 9 h 39"/>
                <a:gd name="T96" fmla="*/ 93 w 127"/>
                <a:gd name="T97" fmla="*/ 5 h 39"/>
                <a:gd name="T98" fmla="*/ 85 w 127"/>
                <a:gd name="T99" fmla="*/ 3 h 39"/>
                <a:gd name="T100" fmla="*/ 78 w 127"/>
                <a:gd name="T101" fmla="*/ 1 h 39"/>
                <a:gd name="T102" fmla="*/ 65 w 127"/>
                <a:gd name="T103" fmla="*/ 0 h 39"/>
                <a:gd name="T104" fmla="*/ 65 w 127"/>
                <a:gd name="T10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" h="39">
                  <a:moveTo>
                    <a:pt x="65" y="0"/>
                  </a:moveTo>
                  <a:lnTo>
                    <a:pt x="65" y="0"/>
                  </a:lnTo>
                  <a:lnTo>
                    <a:pt x="51" y="1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1" y="7"/>
                  </a:lnTo>
                  <a:lnTo>
                    <a:pt x="24" y="10"/>
                  </a:lnTo>
                  <a:lnTo>
                    <a:pt x="13" y="17"/>
                  </a:lnTo>
                  <a:lnTo>
                    <a:pt x="6" y="23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0" y="27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5" y="39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12" y="39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22" y="31"/>
                  </a:lnTo>
                  <a:lnTo>
                    <a:pt x="32" y="25"/>
                  </a:lnTo>
                  <a:lnTo>
                    <a:pt x="45" y="20"/>
                  </a:lnTo>
                  <a:lnTo>
                    <a:pt x="45" y="20"/>
                  </a:lnTo>
                  <a:lnTo>
                    <a:pt x="54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77" y="18"/>
                  </a:lnTo>
                  <a:lnTo>
                    <a:pt x="89" y="22"/>
                  </a:lnTo>
                  <a:lnTo>
                    <a:pt x="101" y="28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15" y="39"/>
                  </a:lnTo>
                  <a:lnTo>
                    <a:pt x="119" y="39"/>
                  </a:lnTo>
                  <a:lnTo>
                    <a:pt x="119" y="39"/>
                  </a:lnTo>
                  <a:lnTo>
                    <a:pt x="122" y="39"/>
                  </a:lnTo>
                  <a:lnTo>
                    <a:pt x="125" y="37"/>
                  </a:lnTo>
                  <a:lnTo>
                    <a:pt x="125" y="37"/>
                  </a:lnTo>
                  <a:lnTo>
                    <a:pt x="127" y="33"/>
                  </a:lnTo>
                  <a:lnTo>
                    <a:pt x="127" y="31"/>
                  </a:lnTo>
                  <a:lnTo>
                    <a:pt x="126" y="27"/>
                  </a:lnTo>
                  <a:lnTo>
                    <a:pt x="123" y="25"/>
                  </a:lnTo>
                  <a:lnTo>
                    <a:pt x="123" y="25"/>
                  </a:lnTo>
                  <a:lnTo>
                    <a:pt x="116" y="18"/>
                  </a:lnTo>
                  <a:lnTo>
                    <a:pt x="108" y="12"/>
                  </a:lnTo>
                  <a:lnTo>
                    <a:pt x="100" y="9"/>
                  </a:lnTo>
                  <a:lnTo>
                    <a:pt x="93" y="5"/>
                  </a:lnTo>
                  <a:lnTo>
                    <a:pt x="85" y="3"/>
                  </a:lnTo>
                  <a:lnTo>
                    <a:pt x="78" y="1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9">
              <a:extLst>
                <a:ext uri="{FF2B5EF4-FFF2-40B4-BE49-F238E27FC236}">
                  <a16:creationId xmlns:a16="http://schemas.microsoft.com/office/drawing/2014/main" id="{0F010C65-59F2-4776-BDE0-80870B87FE5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97638" y="3333750"/>
              <a:ext cx="36513" cy="36513"/>
            </a:xfrm>
            <a:custGeom>
              <a:avLst/>
              <a:gdLst>
                <a:gd name="T0" fmla="*/ 23 w 46"/>
                <a:gd name="T1" fmla="*/ 14 h 46"/>
                <a:gd name="T2" fmla="*/ 23 w 46"/>
                <a:gd name="T3" fmla="*/ 14 h 46"/>
                <a:gd name="T4" fmla="*/ 26 w 46"/>
                <a:gd name="T5" fmla="*/ 15 h 46"/>
                <a:gd name="T6" fmla="*/ 28 w 46"/>
                <a:gd name="T7" fmla="*/ 17 h 46"/>
                <a:gd name="T8" fmla="*/ 31 w 46"/>
                <a:gd name="T9" fmla="*/ 19 h 46"/>
                <a:gd name="T10" fmla="*/ 32 w 46"/>
                <a:gd name="T11" fmla="*/ 23 h 46"/>
                <a:gd name="T12" fmla="*/ 32 w 46"/>
                <a:gd name="T13" fmla="*/ 23 h 46"/>
                <a:gd name="T14" fmla="*/ 31 w 46"/>
                <a:gd name="T15" fmla="*/ 26 h 46"/>
                <a:gd name="T16" fmla="*/ 28 w 46"/>
                <a:gd name="T17" fmla="*/ 30 h 46"/>
                <a:gd name="T18" fmla="*/ 26 w 46"/>
                <a:gd name="T19" fmla="*/ 32 h 46"/>
                <a:gd name="T20" fmla="*/ 23 w 46"/>
                <a:gd name="T21" fmla="*/ 32 h 46"/>
                <a:gd name="T22" fmla="*/ 23 w 46"/>
                <a:gd name="T23" fmla="*/ 32 h 46"/>
                <a:gd name="T24" fmla="*/ 19 w 46"/>
                <a:gd name="T25" fmla="*/ 32 h 46"/>
                <a:gd name="T26" fmla="*/ 16 w 46"/>
                <a:gd name="T27" fmla="*/ 30 h 46"/>
                <a:gd name="T28" fmla="*/ 13 w 46"/>
                <a:gd name="T29" fmla="*/ 26 h 46"/>
                <a:gd name="T30" fmla="*/ 13 w 46"/>
                <a:gd name="T31" fmla="*/ 23 h 46"/>
                <a:gd name="T32" fmla="*/ 13 w 46"/>
                <a:gd name="T33" fmla="*/ 23 h 46"/>
                <a:gd name="T34" fmla="*/ 13 w 46"/>
                <a:gd name="T35" fmla="*/ 19 h 46"/>
                <a:gd name="T36" fmla="*/ 16 w 46"/>
                <a:gd name="T37" fmla="*/ 17 h 46"/>
                <a:gd name="T38" fmla="*/ 19 w 46"/>
                <a:gd name="T39" fmla="*/ 15 h 46"/>
                <a:gd name="T40" fmla="*/ 23 w 46"/>
                <a:gd name="T41" fmla="*/ 14 h 46"/>
                <a:gd name="T42" fmla="*/ 23 w 46"/>
                <a:gd name="T43" fmla="*/ 0 h 46"/>
                <a:gd name="T44" fmla="*/ 23 w 46"/>
                <a:gd name="T45" fmla="*/ 0 h 46"/>
                <a:gd name="T46" fmla="*/ 18 w 46"/>
                <a:gd name="T47" fmla="*/ 1 h 46"/>
                <a:gd name="T48" fmla="*/ 13 w 46"/>
                <a:gd name="T49" fmla="*/ 2 h 46"/>
                <a:gd name="T50" fmla="*/ 10 w 46"/>
                <a:gd name="T51" fmla="*/ 4 h 46"/>
                <a:gd name="T52" fmla="*/ 6 w 46"/>
                <a:gd name="T53" fmla="*/ 7 h 46"/>
                <a:gd name="T54" fmla="*/ 3 w 46"/>
                <a:gd name="T55" fmla="*/ 10 h 46"/>
                <a:gd name="T56" fmla="*/ 1 w 46"/>
                <a:gd name="T57" fmla="*/ 15 h 46"/>
                <a:gd name="T58" fmla="*/ 0 w 46"/>
                <a:gd name="T59" fmla="*/ 18 h 46"/>
                <a:gd name="T60" fmla="*/ 0 w 46"/>
                <a:gd name="T61" fmla="*/ 23 h 46"/>
                <a:gd name="T62" fmla="*/ 0 w 46"/>
                <a:gd name="T63" fmla="*/ 23 h 46"/>
                <a:gd name="T64" fmla="*/ 0 w 46"/>
                <a:gd name="T65" fmla="*/ 27 h 46"/>
                <a:gd name="T66" fmla="*/ 1 w 46"/>
                <a:gd name="T67" fmla="*/ 32 h 46"/>
                <a:gd name="T68" fmla="*/ 3 w 46"/>
                <a:gd name="T69" fmla="*/ 37 h 46"/>
                <a:gd name="T70" fmla="*/ 6 w 46"/>
                <a:gd name="T71" fmla="*/ 39 h 46"/>
                <a:gd name="T72" fmla="*/ 10 w 46"/>
                <a:gd name="T73" fmla="*/ 42 h 46"/>
                <a:gd name="T74" fmla="*/ 13 w 46"/>
                <a:gd name="T75" fmla="*/ 45 h 46"/>
                <a:gd name="T76" fmla="*/ 18 w 46"/>
                <a:gd name="T77" fmla="*/ 46 h 46"/>
                <a:gd name="T78" fmla="*/ 23 w 46"/>
                <a:gd name="T79" fmla="*/ 46 h 46"/>
                <a:gd name="T80" fmla="*/ 23 w 46"/>
                <a:gd name="T81" fmla="*/ 46 h 46"/>
                <a:gd name="T82" fmla="*/ 27 w 46"/>
                <a:gd name="T83" fmla="*/ 46 h 46"/>
                <a:gd name="T84" fmla="*/ 32 w 46"/>
                <a:gd name="T85" fmla="*/ 45 h 46"/>
                <a:gd name="T86" fmla="*/ 35 w 46"/>
                <a:gd name="T87" fmla="*/ 42 h 46"/>
                <a:gd name="T88" fmla="*/ 39 w 46"/>
                <a:gd name="T89" fmla="*/ 39 h 46"/>
                <a:gd name="T90" fmla="*/ 41 w 46"/>
                <a:gd name="T91" fmla="*/ 37 h 46"/>
                <a:gd name="T92" fmla="*/ 43 w 46"/>
                <a:gd name="T93" fmla="*/ 32 h 46"/>
                <a:gd name="T94" fmla="*/ 44 w 46"/>
                <a:gd name="T95" fmla="*/ 27 h 46"/>
                <a:gd name="T96" fmla="*/ 46 w 46"/>
                <a:gd name="T97" fmla="*/ 23 h 46"/>
                <a:gd name="T98" fmla="*/ 46 w 46"/>
                <a:gd name="T99" fmla="*/ 23 h 46"/>
                <a:gd name="T100" fmla="*/ 44 w 46"/>
                <a:gd name="T101" fmla="*/ 18 h 46"/>
                <a:gd name="T102" fmla="*/ 43 w 46"/>
                <a:gd name="T103" fmla="*/ 15 h 46"/>
                <a:gd name="T104" fmla="*/ 41 w 46"/>
                <a:gd name="T105" fmla="*/ 10 h 46"/>
                <a:gd name="T106" fmla="*/ 39 w 46"/>
                <a:gd name="T107" fmla="*/ 7 h 46"/>
                <a:gd name="T108" fmla="*/ 35 w 46"/>
                <a:gd name="T109" fmla="*/ 4 h 46"/>
                <a:gd name="T110" fmla="*/ 32 w 46"/>
                <a:gd name="T111" fmla="*/ 2 h 46"/>
                <a:gd name="T112" fmla="*/ 27 w 46"/>
                <a:gd name="T113" fmla="*/ 1 h 46"/>
                <a:gd name="T114" fmla="*/ 23 w 46"/>
                <a:gd name="T115" fmla="*/ 0 h 46"/>
                <a:gd name="T116" fmla="*/ 23 w 46"/>
                <a:gd name="T1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46">
                  <a:moveTo>
                    <a:pt x="23" y="14"/>
                  </a:moveTo>
                  <a:lnTo>
                    <a:pt x="23" y="14"/>
                  </a:lnTo>
                  <a:lnTo>
                    <a:pt x="26" y="15"/>
                  </a:lnTo>
                  <a:lnTo>
                    <a:pt x="28" y="17"/>
                  </a:lnTo>
                  <a:lnTo>
                    <a:pt x="31" y="19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1" y="26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3" y="32"/>
                  </a:lnTo>
                  <a:lnTo>
                    <a:pt x="23" y="32"/>
                  </a:lnTo>
                  <a:lnTo>
                    <a:pt x="19" y="32"/>
                  </a:lnTo>
                  <a:lnTo>
                    <a:pt x="16" y="30"/>
                  </a:lnTo>
                  <a:lnTo>
                    <a:pt x="13" y="26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19"/>
                  </a:lnTo>
                  <a:lnTo>
                    <a:pt x="16" y="17"/>
                  </a:lnTo>
                  <a:lnTo>
                    <a:pt x="19" y="15"/>
                  </a:lnTo>
                  <a:lnTo>
                    <a:pt x="23" y="14"/>
                  </a:lnTo>
                  <a:close/>
                  <a:moveTo>
                    <a:pt x="23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1" y="37"/>
                  </a:lnTo>
                  <a:lnTo>
                    <a:pt x="43" y="32"/>
                  </a:lnTo>
                  <a:lnTo>
                    <a:pt x="44" y="27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0">
              <a:extLst>
                <a:ext uri="{FF2B5EF4-FFF2-40B4-BE49-F238E27FC236}">
                  <a16:creationId xmlns:a16="http://schemas.microsoft.com/office/drawing/2014/main" id="{FF721B81-0A3B-4974-9CB5-1FD631E44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08751" y="3344863"/>
              <a:ext cx="14288" cy="14288"/>
            </a:xfrm>
            <a:custGeom>
              <a:avLst/>
              <a:gdLst>
                <a:gd name="T0" fmla="*/ 10 w 19"/>
                <a:gd name="T1" fmla="*/ 0 h 18"/>
                <a:gd name="T2" fmla="*/ 10 w 19"/>
                <a:gd name="T3" fmla="*/ 0 h 18"/>
                <a:gd name="T4" fmla="*/ 13 w 19"/>
                <a:gd name="T5" fmla="*/ 1 h 18"/>
                <a:gd name="T6" fmla="*/ 15 w 19"/>
                <a:gd name="T7" fmla="*/ 3 h 18"/>
                <a:gd name="T8" fmla="*/ 18 w 19"/>
                <a:gd name="T9" fmla="*/ 5 h 18"/>
                <a:gd name="T10" fmla="*/ 19 w 19"/>
                <a:gd name="T11" fmla="*/ 9 h 18"/>
                <a:gd name="T12" fmla="*/ 19 w 19"/>
                <a:gd name="T13" fmla="*/ 9 h 18"/>
                <a:gd name="T14" fmla="*/ 18 w 19"/>
                <a:gd name="T15" fmla="*/ 12 h 18"/>
                <a:gd name="T16" fmla="*/ 15 w 19"/>
                <a:gd name="T17" fmla="*/ 16 h 18"/>
                <a:gd name="T18" fmla="*/ 13 w 19"/>
                <a:gd name="T19" fmla="*/ 18 h 18"/>
                <a:gd name="T20" fmla="*/ 10 w 19"/>
                <a:gd name="T21" fmla="*/ 18 h 18"/>
                <a:gd name="T22" fmla="*/ 10 w 19"/>
                <a:gd name="T23" fmla="*/ 18 h 18"/>
                <a:gd name="T24" fmla="*/ 6 w 19"/>
                <a:gd name="T25" fmla="*/ 18 h 18"/>
                <a:gd name="T26" fmla="*/ 3 w 19"/>
                <a:gd name="T27" fmla="*/ 16 h 18"/>
                <a:gd name="T28" fmla="*/ 0 w 19"/>
                <a:gd name="T29" fmla="*/ 12 h 18"/>
                <a:gd name="T30" fmla="*/ 0 w 19"/>
                <a:gd name="T31" fmla="*/ 9 h 18"/>
                <a:gd name="T32" fmla="*/ 0 w 19"/>
                <a:gd name="T33" fmla="*/ 9 h 18"/>
                <a:gd name="T34" fmla="*/ 0 w 19"/>
                <a:gd name="T35" fmla="*/ 5 h 18"/>
                <a:gd name="T36" fmla="*/ 3 w 19"/>
                <a:gd name="T37" fmla="*/ 3 h 18"/>
                <a:gd name="T38" fmla="*/ 6 w 19"/>
                <a:gd name="T39" fmla="*/ 1 h 18"/>
                <a:gd name="T40" fmla="*/ 10 w 19"/>
                <a:gd name="T4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18">
                  <a:moveTo>
                    <a:pt x="10" y="0"/>
                  </a:move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8" y="5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8" y="12"/>
                  </a:lnTo>
                  <a:lnTo>
                    <a:pt x="15" y="16"/>
                  </a:lnTo>
                  <a:lnTo>
                    <a:pt x="13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1">
              <a:extLst>
                <a:ext uri="{FF2B5EF4-FFF2-40B4-BE49-F238E27FC236}">
                  <a16:creationId xmlns:a16="http://schemas.microsoft.com/office/drawing/2014/main" id="{A2FA3651-C3A6-4557-9A2E-13522A2F8A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7638" y="3333750"/>
              <a:ext cx="36513" cy="36513"/>
            </a:xfrm>
            <a:custGeom>
              <a:avLst/>
              <a:gdLst>
                <a:gd name="T0" fmla="*/ 23 w 46"/>
                <a:gd name="T1" fmla="*/ 0 h 46"/>
                <a:gd name="T2" fmla="*/ 23 w 46"/>
                <a:gd name="T3" fmla="*/ 0 h 46"/>
                <a:gd name="T4" fmla="*/ 18 w 46"/>
                <a:gd name="T5" fmla="*/ 1 h 46"/>
                <a:gd name="T6" fmla="*/ 13 w 46"/>
                <a:gd name="T7" fmla="*/ 2 h 46"/>
                <a:gd name="T8" fmla="*/ 10 w 46"/>
                <a:gd name="T9" fmla="*/ 4 h 46"/>
                <a:gd name="T10" fmla="*/ 6 w 46"/>
                <a:gd name="T11" fmla="*/ 7 h 46"/>
                <a:gd name="T12" fmla="*/ 3 w 46"/>
                <a:gd name="T13" fmla="*/ 10 h 46"/>
                <a:gd name="T14" fmla="*/ 1 w 46"/>
                <a:gd name="T15" fmla="*/ 15 h 46"/>
                <a:gd name="T16" fmla="*/ 0 w 46"/>
                <a:gd name="T17" fmla="*/ 18 h 46"/>
                <a:gd name="T18" fmla="*/ 0 w 46"/>
                <a:gd name="T19" fmla="*/ 23 h 46"/>
                <a:gd name="T20" fmla="*/ 0 w 46"/>
                <a:gd name="T21" fmla="*/ 23 h 46"/>
                <a:gd name="T22" fmla="*/ 0 w 46"/>
                <a:gd name="T23" fmla="*/ 27 h 46"/>
                <a:gd name="T24" fmla="*/ 1 w 46"/>
                <a:gd name="T25" fmla="*/ 32 h 46"/>
                <a:gd name="T26" fmla="*/ 3 w 46"/>
                <a:gd name="T27" fmla="*/ 37 h 46"/>
                <a:gd name="T28" fmla="*/ 6 w 46"/>
                <a:gd name="T29" fmla="*/ 39 h 46"/>
                <a:gd name="T30" fmla="*/ 10 w 46"/>
                <a:gd name="T31" fmla="*/ 42 h 46"/>
                <a:gd name="T32" fmla="*/ 13 w 46"/>
                <a:gd name="T33" fmla="*/ 45 h 46"/>
                <a:gd name="T34" fmla="*/ 18 w 46"/>
                <a:gd name="T35" fmla="*/ 46 h 46"/>
                <a:gd name="T36" fmla="*/ 23 w 46"/>
                <a:gd name="T37" fmla="*/ 46 h 46"/>
                <a:gd name="T38" fmla="*/ 23 w 46"/>
                <a:gd name="T39" fmla="*/ 46 h 46"/>
                <a:gd name="T40" fmla="*/ 27 w 46"/>
                <a:gd name="T41" fmla="*/ 46 h 46"/>
                <a:gd name="T42" fmla="*/ 32 w 46"/>
                <a:gd name="T43" fmla="*/ 45 h 46"/>
                <a:gd name="T44" fmla="*/ 35 w 46"/>
                <a:gd name="T45" fmla="*/ 42 h 46"/>
                <a:gd name="T46" fmla="*/ 39 w 46"/>
                <a:gd name="T47" fmla="*/ 39 h 46"/>
                <a:gd name="T48" fmla="*/ 41 w 46"/>
                <a:gd name="T49" fmla="*/ 37 h 46"/>
                <a:gd name="T50" fmla="*/ 43 w 46"/>
                <a:gd name="T51" fmla="*/ 32 h 46"/>
                <a:gd name="T52" fmla="*/ 44 w 46"/>
                <a:gd name="T53" fmla="*/ 27 h 46"/>
                <a:gd name="T54" fmla="*/ 46 w 46"/>
                <a:gd name="T55" fmla="*/ 23 h 46"/>
                <a:gd name="T56" fmla="*/ 46 w 46"/>
                <a:gd name="T57" fmla="*/ 23 h 46"/>
                <a:gd name="T58" fmla="*/ 44 w 46"/>
                <a:gd name="T59" fmla="*/ 18 h 46"/>
                <a:gd name="T60" fmla="*/ 43 w 46"/>
                <a:gd name="T61" fmla="*/ 15 h 46"/>
                <a:gd name="T62" fmla="*/ 41 w 46"/>
                <a:gd name="T63" fmla="*/ 10 h 46"/>
                <a:gd name="T64" fmla="*/ 39 w 46"/>
                <a:gd name="T65" fmla="*/ 7 h 46"/>
                <a:gd name="T66" fmla="*/ 35 w 46"/>
                <a:gd name="T67" fmla="*/ 4 h 46"/>
                <a:gd name="T68" fmla="*/ 32 w 46"/>
                <a:gd name="T69" fmla="*/ 2 h 46"/>
                <a:gd name="T70" fmla="*/ 27 w 46"/>
                <a:gd name="T71" fmla="*/ 1 h 46"/>
                <a:gd name="T72" fmla="*/ 23 w 46"/>
                <a:gd name="T73" fmla="*/ 0 h 46"/>
                <a:gd name="T74" fmla="*/ 23 w 46"/>
                <a:gd name="T7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lnTo>
                    <a:pt x="23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10" y="4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42"/>
                  </a:lnTo>
                  <a:lnTo>
                    <a:pt x="13" y="45"/>
                  </a:lnTo>
                  <a:lnTo>
                    <a:pt x="18" y="4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7" y="46"/>
                  </a:lnTo>
                  <a:lnTo>
                    <a:pt x="32" y="45"/>
                  </a:lnTo>
                  <a:lnTo>
                    <a:pt x="35" y="42"/>
                  </a:lnTo>
                  <a:lnTo>
                    <a:pt x="39" y="39"/>
                  </a:lnTo>
                  <a:lnTo>
                    <a:pt x="41" y="37"/>
                  </a:lnTo>
                  <a:lnTo>
                    <a:pt x="43" y="32"/>
                  </a:lnTo>
                  <a:lnTo>
                    <a:pt x="44" y="27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4" y="18"/>
                  </a:lnTo>
                  <a:lnTo>
                    <a:pt x="43" y="15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2"/>
                  </a:lnTo>
                  <a:lnTo>
                    <a:pt x="27" y="1"/>
                  </a:lnTo>
                  <a:lnTo>
                    <a:pt x="23" y="0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9845AEC-F87C-4F00-BAF4-3ABFA8F2ED71}"/>
              </a:ext>
            </a:extLst>
          </p:cNvPr>
          <p:cNvGrpSpPr/>
          <p:nvPr userDrawn="1"/>
        </p:nvGrpSpPr>
        <p:grpSpPr>
          <a:xfrm>
            <a:off x="6600711" y="1496981"/>
            <a:ext cx="1316068" cy="1316068"/>
            <a:chOff x="7102476" y="2967038"/>
            <a:chExt cx="806450" cy="806450"/>
          </a:xfrm>
        </p:grpSpPr>
        <p:sp>
          <p:nvSpPr>
            <p:cNvPr id="113" name="Freeform 14">
              <a:extLst>
                <a:ext uri="{FF2B5EF4-FFF2-40B4-BE49-F238E27FC236}">
                  <a16:creationId xmlns:a16="http://schemas.microsoft.com/office/drawing/2014/main" id="{3FBA37DB-EE34-479C-915F-B2C8747B8B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02476" y="2967038"/>
              <a:ext cx="806450" cy="806450"/>
            </a:xfrm>
            <a:custGeom>
              <a:avLst/>
              <a:gdLst>
                <a:gd name="T0" fmla="*/ 1016 w 1016"/>
                <a:gd name="T1" fmla="*/ 534 h 1016"/>
                <a:gd name="T2" fmla="*/ 1006 w 1016"/>
                <a:gd name="T3" fmla="*/ 611 h 1016"/>
                <a:gd name="T4" fmla="*/ 986 w 1016"/>
                <a:gd name="T5" fmla="*/ 684 h 1016"/>
                <a:gd name="T6" fmla="*/ 955 w 1016"/>
                <a:gd name="T7" fmla="*/ 751 h 1016"/>
                <a:gd name="T8" fmla="*/ 916 w 1016"/>
                <a:gd name="T9" fmla="*/ 813 h 1016"/>
                <a:gd name="T10" fmla="*/ 868 w 1016"/>
                <a:gd name="T11" fmla="*/ 868 h 1016"/>
                <a:gd name="T12" fmla="*/ 813 w 1016"/>
                <a:gd name="T13" fmla="*/ 916 h 1016"/>
                <a:gd name="T14" fmla="*/ 751 w 1016"/>
                <a:gd name="T15" fmla="*/ 955 h 1016"/>
                <a:gd name="T16" fmla="*/ 684 w 1016"/>
                <a:gd name="T17" fmla="*/ 987 h 1016"/>
                <a:gd name="T18" fmla="*/ 611 w 1016"/>
                <a:gd name="T19" fmla="*/ 1006 h 1016"/>
                <a:gd name="T20" fmla="*/ 535 w 1016"/>
                <a:gd name="T21" fmla="*/ 1016 h 1016"/>
                <a:gd name="T22" fmla="*/ 482 w 1016"/>
                <a:gd name="T23" fmla="*/ 1016 h 1016"/>
                <a:gd name="T24" fmla="*/ 407 w 1016"/>
                <a:gd name="T25" fmla="*/ 1006 h 1016"/>
                <a:gd name="T26" fmla="*/ 334 w 1016"/>
                <a:gd name="T27" fmla="*/ 987 h 1016"/>
                <a:gd name="T28" fmla="*/ 266 w 1016"/>
                <a:gd name="T29" fmla="*/ 955 h 1016"/>
                <a:gd name="T30" fmla="*/ 205 w 1016"/>
                <a:gd name="T31" fmla="*/ 916 h 1016"/>
                <a:gd name="T32" fmla="*/ 150 w 1016"/>
                <a:gd name="T33" fmla="*/ 868 h 1016"/>
                <a:gd name="T34" fmla="*/ 102 w 1016"/>
                <a:gd name="T35" fmla="*/ 813 h 1016"/>
                <a:gd name="T36" fmla="*/ 62 w 1016"/>
                <a:gd name="T37" fmla="*/ 751 h 1016"/>
                <a:gd name="T38" fmla="*/ 31 w 1016"/>
                <a:gd name="T39" fmla="*/ 684 h 1016"/>
                <a:gd name="T40" fmla="*/ 11 w 1016"/>
                <a:gd name="T41" fmla="*/ 611 h 1016"/>
                <a:gd name="T42" fmla="*/ 2 w 1016"/>
                <a:gd name="T43" fmla="*/ 534 h 1016"/>
                <a:gd name="T44" fmla="*/ 2 w 1016"/>
                <a:gd name="T45" fmla="*/ 482 h 1016"/>
                <a:gd name="T46" fmla="*/ 11 w 1016"/>
                <a:gd name="T47" fmla="*/ 407 h 1016"/>
                <a:gd name="T48" fmla="*/ 31 w 1016"/>
                <a:gd name="T49" fmla="*/ 334 h 1016"/>
                <a:gd name="T50" fmla="*/ 62 w 1016"/>
                <a:gd name="T51" fmla="*/ 266 h 1016"/>
                <a:gd name="T52" fmla="*/ 102 w 1016"/>
                <a:gd name="T53" fmla="*/ 204 h 1016"/>
                <a:gd name="T54" fmla="*/ 150 w 1016"/>
                <a:gd name="T55" fmla="*/ 149 h 1016"/>
                <a:gd name="T56" fmla="*/ 205 w 1016"/>
                <a:gd name="T57" fmla="*/ 102 h 1016"/>
                <a:gd name="T58" fmla="*/ 266 w 1016"/>
                <a:gd name="T59" fmla="*/ 61 h 1016"/>
                <a:gd name="T60" fmla="*/ 334 w 1016"/>
                <a:gd name="T61" fmla="*/ 31 h 1016"/>
                <a:gd name="T62" fmla="*/ 407 w 1016"/>
                <a:gd name="T63" fmla="*/ 11 h 1016"/>
                <a:gd name="T64" fmla="*/ 482 w 1016"/>
                <a:gd name="T65" fmla="*/ 1 h 1016"/>
                <a:gd name="T66" fmla="*/ 535 w 1016"/>
                <a:gd name="T67" fmla="*/ 1 h 1016"/>
                <a:gd name="T68" fmla="*/ 611 w 1016"/>
                <a:gd name="T69" fmla="*/ 11 h 1016"/>
                <a:gd name="T70" fmla="*/ 684 w 1016"/>
                <a:gd name="T71" fmla="*/ 31 h 1016"/>
                <a:gd name="T72" fmla="*/ 751 w 1016"/>
                <a:gd name="T73" fmla="*/ 61 h 1016"/>
                <a:gd name="T74" fmla="*/ 813 w 1016"/>
                <a:gd name="T75" fmla="*/ 102 h 1016"/>
                <a:gd name="T76" fmla="*/ 868 w 1016"/>
                <a:gd name="T77" fmla="*/ 149 h 1016"/>
                <a:gd name="T78" fmla="*/ 916 w 1016"/>
                <a:gd name="T79" fmla="*/ 204 h 1016"/>
                <a:gd name="T80" fmla="*/ 955 w 1016"/>
                <a:gd name="T81" fmla="*/ 266 h 1016"/>
                <a:gd name="T82" fmla="*/ 986 w 1016"/>
                <a:gd name="T83" fmla="*/ 334 h 1016"/>
                <a:gd name="T84" fmla="*/ 1006 w 1016"/>
                <a:gd name="T85" fmla="*/ 407 h 1016"/>
                <a:gd name="T86" fmla="*/ 1016 w 1016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6" h="1016">
                  <a:moveTo>
                    <a:pt x="1016" y="509"/>
                  </a:moveTo>
                  <a:lnTo>
                    <a:pt x="1016" y="509"/>
                  </a:lnTo>
                  <a:lnTo>
                    <a:pt x="1016" y="534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6" y="611"/>
                  </a:lnTo>
                  <a:lnTo>
                    <a:pt x="1001" y="636"/>
                  </a:lnTo>
                  <a:lnTo>
                    <a:pt x="995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4" y="772"/>
                  </a:lnTo>
                  <a:lnTo>
                    <a:pt x="930" y="793"/>
                  </a:lnTo>
                  <a:lnTo>
                    <a:pt x="916" y="813"/>
                  </a:lnTo>
                  <a:lnTo>
                    <a:pt x="901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1" y="885"/>
                  </a:lnTo>
                  <a:lnTo>
                    <a:pt x="832" y="900"/>
                  </a:lnTo>
                  <a:lnTo>
                    <a:pt x="813" y="916"/>
                  </a:lnTo>
                  <a:lnTo>
                    <a:pt x="793" y="930"/>
                  </a:lnTo>
                  <a:lnTo>
                    <a:pt x="772" y="943"/>
                  </a:lnTo>
                  <a:lnTo>
                    <a:pt x="751" y="955"/>
                  </a:lnTo>
                  <a:lnTo>
                    <a:pt x="729" y="967"/>
                  </a:lnTo>
                  <a:lnTo>
                    <a:pt x="707" y="977"/>
                  </a:lnTo>
                  <a:lnTo>
                    <a:pt x="684" y="987"/>
                  </a:lnTo>
                  <a:lnTo>
                    <a:pt x="660" y="993"/>
                  </a:lnTo>
                  <a:lnTo>
                    <a:pt x="636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1" y="1014"/>
                  </a:lnTo>
                  <a:lnTo>
                    <a:pt x="535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7" y="1006"/>
                  </a:lnTo>
                  <a:lnTo>
                    <a:pt x="381" y="1000"/>
                  </a:lnTo>
                  <a:lnTo>
                    <a:pt x="358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5" y="930"/>
                  </a:lnTo>
                  <a:lnTo>
                    <a:pt x="205" y="916"/>
                  </a:lnTo>
                  <a:lnTo>
                    <a:pt x="186" y="900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3" y="851"/>
                  </a:lnTo>
                  <a:lnTo>
                    <a:pt x="117" y="832"/>
                  </a:lnTo>
                  <a:lnTo>
                    <a:pt x="102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1" y="611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2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2" y="204"/>
                  </a:lnTo>
                  <a:lnTo>
                    <a:pt x="117" y="186"/>
                  </a:lnTo>
                  <a:lnTo>
                    <a:pt x="133" y="167"/>
                  </a:lnTo>
                  <a:lnTo>
                    <a:pt x="150" y="149"/>
                  </a:lnTo>
                  <a:lnTo>
                    <a:pt x="167" y="133"/>
                  </a:lnTo>
                  <a:lnTo>
                    <a:pt x="186" y="117"/>
                  </a:lnTo>
                  <a:lnTo>
                    <a:pt x="205" y="102"/>
                  </a:lnTo>
                  <a:lnTo>
                    <a:pt x="225" y="87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1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7" y="11"/>
                  </a:lnTo>
                  <a:lnTo>
                    <a:pt x="432" y="6"/>
                  </a:lnTo>
                  <a:lnTo>
                    <a:pt x="457" y="3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3"/>
                  </a:lnTo>
                  <a:lnTo>
                    <a:pt x="586" y="6"/>
                  </a:lnTo>
                  <a:lnTo>
                    <a:pt x="611" y="11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1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3" y="102"/>
                  </a:lnTo>
                  <a:lnTo>
                    <a:pt x="832" y="117"/>
                  </a:lnTo>
                  <a:lnTo>
                    <a:pt x="851" y="133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1" y="186"/>
                  </a:lnTo>
                  <a:lnTo>
                    <a:pt x="916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5" y="357"/>
                  </a:lnTo>
                  <a:lnTo>
                    <a:pt x="1001" y="381"/>
                  </a:lnTo>
                  <a:lnTo>
                    <a:pt x="1006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6" y="509"/>
                  </a:lnTo>
                  <a:lnTo>
                    <a:pt x="1016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3">
              <a:extLst>
                <a:ext uri="{FF2B5EF4-FFF2-40B4-BE49-F238E27FC236}">
                  <a16:creationId xmlns:a16="http://schemas.microsoft.com/office/drawing/2014/main" id="{30B0E055-4829-42B9-B72B-D22CE9FC64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72351" y="3119438"/>
              <a:ext cx="266700" cy="485775"/>
            </a:xfrm>
            <a:custGeom>
              <a:avLst/>
              <a:gdLst>
                <a:gd name="T0" fmla="*/ 44 w 335"/>
                <a:gd name="T1" fmla="*/ 613 h 613"/>
                <a:gd name="T2" fmla="*/ 36 w 335"/>
                <a:gd name="T3" fmla="*/ 612 h 613"/>
                <a:gd name="T4" fmla="*/ 20 w 335"/>
                <a:gd name="T5" fmla="*/ 605 h 613"/>
                <a:gd name="T6" fmla="*/ 8 w 335"/>
                <a:gd name="T7" fmla="*/ 593 h 613"/>
                <a:gd name="T8" fmla="*/ 1 w 335"/>
                <a:gd name="T9" fmla="*/ 577 h 613"/>
                <a:gd name="T10" fmla="*/ 0 w 335"/>
                <a:gd name="T11" fmla="*/ 44 h 613"/>
                <a:gd name="T12" fmla="*/ 1 w 335"/>
                <a:gd name="T13" fmla="*/ 35 h 613"/>
                <a:gd name="T14" fmla="*/ 8 w 335"/>
                <a:gd name="T15" fmla="*/ 20 h 613"/>
                <a:gd name="T16" fmla="*/ 20 w 335"/>
                <a:gd name="T17" fmla="*/ 7 h 613"/>
                <a:gd name="T18" fmla="*/ 36 w 335"/>
                <a:gd name="T19" fmla="*/ 2 h 613"/>
                <a:gd name="T20" fmla="*/ 291 w 335"/>
                <a:gd name="T21" fmla="*/ 0 h 613"/>
                <a:gd name="T22" fmla="*/ 300 w 335"/>
                <a:gd name="T23" fmla="*/ 2 h 613"/>
                <a:gd name="T24" fmla="*/ 316 w 335"/>
                <a:gd name="T25" fmla="*/ 7 h 613"/>
                <a:gd name="T26" fmla="*/ 328 w 335"/>
                <a:gd name="T27" fmla="*/ 20 h 613"/>
                <a:gd name="T28" fmla="*/ 335 w 335"/>
                <a:gd name="T29" fmla="*/ 35 h 613"/>
                <a:gd name="T30" fmla="*/ 335 w 335"/>
                <a:gd name="T31" fmla="*/ 568 h 613"/>
                <a:gd name="T32" fmla="*/ 335 w 335"/>
                <a:gd name="T33" fmla="*/ 577 h 613"/>
                <a:gd name="T34" fmla="*/ 328 w 335"/>
                <a:gd name="T35" fmla="*/ 593 h 613"/>
                <a:gd name="T36" fmla="*/ 316 w 335"/>
                <a:gd name="T37" fmla="*/ 605 h 613"/>
                <a:gd name="T38" fmla="*/ 300 w 335"/>
                <a:gd name="T39" fmla="*/ 612 h 613"/>
                <a:gd name="T40" fmla="*/ 291 w 335"/>
                <a:gd name="T41" fmla="*/ 613 h 613"/>
                <a:gd name="T42" fmla="*/ 44 w 335"/>
                <a:gd name="T43" fmla="*/ 14 h 613"/>
                <a:gd name="T44" fmla="*/ 32 w 335"/>
                <a:gd name="T45" fmla="*/ 17 h 613"/>
                <a:gd name="T46" fmla="*/ 23 w 335"/>
                <a:gd name="T47" fmla="*/ 22 h 613"/>
                <a:gd name="T48" fmla="*/ 16 w 335"/>
                <a:gd name="T49" fmla="*/ 33 h 613"/>
                <a:gd name="T50" fmla="*/ 14 w 335"/>
                <a:gd name="T51" fmla="*/ 44 h 613"/>
                <a:gd name="T52" fmla="*/ 14 w 335"/>
                <a:gd name="T53" fmla="*/ 568 h 613"/>
                <a:gd name="T54" fmla="*/ 16 w 335"/>
                <a:gd name="T55" fmla="*/ 580 h 613"/>
                <a:gd name="T56" fmla="*/ 23 w 335"/>
                <a:gd name="T57" fmla="*/ 590 h 613"/>
                <a:gd name="T58" fmla="*/ 32 w 335"/>
                <a:gd name="T59" fmla="*/ 597 h 613"/>
                <a:gd name="T60" fmla="*/ 44 w 335"/>
                <a:gd name="T61" fmla="*/ 599 h 613"/>
                <a:gd name="T62" fmla="*/ 291 w 335"/>
                <a:gd name="T63" fmla="*/ 599 h 613"/>
                <a:gd name="T64" fmla="*/ 303 w 335"/>
                <a:gd name="T65" fmla="*/ 597 h 613"/>
                <a:gd name="T66" fmla="*/ 313 w 335"/>
                <a:gd name="T67" fmla="*/ 590 h 613"/>
                <a:gd name="T68" fmla="*/ 319 w 335"/>
                <a:gd name="T69" fmla="*/ 580 h 613"/>
                <a:gd name="T70" fmla="*/ 321 w 335"/>
                <a:gd name="T71" fmla="*/ 568 h 613"/>
                <a:gd name="T72" fmla="*/ 321 w 335"/>
                <a:gd name="T73" fmla="*/ 44 h 613"/>
                <a:gd name="T74" fmla="*/ 319 w 335"/>
                <a:gd name="T75" fmla="*/ 33 h 613"/>
                <a:gd name="T76" fmla="*/ 313 w 335"/>
                <a:gd name="T77" fmla="*/ 22 h 613"/>
                <a:gd name="T78" fmla="*/ 303 w 335"/>
                <a:gd name="T79" fmla="*/ 17 h 613"/>
                <a:gd name="T80" fmla="*/ 291 w 335"/>
                <a:gd name="T81" fmla="*/ 14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5" h="613">
                  <a:moveTo>
                    <a:pt x="291" y="613"/>
                  </a:moveTo>
                  <a:lnTo>
                    <a:pt x="44" y="613"/>
                  </a:lnTo>
                  <a:lnTo>
                    <a:pt x="44" y="613"/>
                  </a:lnTo>
                  <a:lnTo>
                    <a:pt x="36" y="612"/>
                  </a:lnTo>
                  <a:lnTo>
                    <a:pt x="28" y="609"/>
                  </a:lnTo>
                  <a:lnTo>
                    <a:pt x="20" y="605"/>
                  </a:lnTo>
                  <a:lnTo>
                    <a:pt x="13" y="599"/>
                  </a:lnTo>
                  <a:lnTo>
                    <a:pt x="8" y="593"/>
                  </a:lnTo>
                  <a:lnTo>
                    <a:pt x="3" y="585"/>
                  </a:lnTo>
                  <a:lnTo>
                    <a:pt x="1" y="577"/>
                  </a:lnTo>
                  <a:lnTo>
                    <a:pt x="0" y="568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8" y="20"/>
                  </a:lnTo>
                  <a:lnTo>
                    <a:pt x="13" y="13"/>
                  </a:lnTo>
                  <a:lnTo>
                    <a:pt x="20" y="7"/>
                  </a:lnTo>
                  <a:lnTo>
                    <a:pt x="28" y="4"/>
                  </a:lnTo>
                  <a:lnTo>
                    <a:pt x="36" y="2"/>
                  </a:lnTo>
                  <a:lnTo>
                    <a:pt x="44" y="0"/>
                  </a:lnTo>
                  <a:lnTo>
                    <a:pt x="291" y="0"/>
                  </a:lnTo>
                  <a:lnTo>
                    <a:pt x="291" y="0"/>
                  </a:lnTo>
                  <a:lnTo>
                    <a:pt x="300" y="2"/>
                  </a:lnTo>
                  <a:lnTo>
                    <a:pt x="308" y="4"/>
                  </a:lnTo>
                  <a:lnTo>
                    <a:pt x="316" y="7"/>
                  </a:lnTo>
                  <a:lnTo>
                    <a:pt x="322" y="13"/>
                  </a:lnTo>
                  <a:lnTo>
                    <a:pt x="328" y="20"/>
                  </a:lnTo>
                  <a:lnTo>
                    <a:pt x="331" y="27"/>
                  </a:lnTo>
                  <a:lnTo>
                    <a:pt x="335" y="35"/>
                  </a:lnTo>
                  <a:lnTo>
                    <a:pt x="335" y="44"/>
                  </a:lnTo>
                  <a:lnTo>
                    <a:pt x="335" y="568"/>
                  </a:lnTo>
                  <a:lnTo>
                    <a:pt x="335" y="568"/>
                  </a:lnTo>
                  <a:lnTo>
                    <a:pt x="335" y="577"/>
                  </a:lnTo>
                  <a:lnTo>
                    <a:pt x="331" y="585"/>
                  </a:lnTo>
                  <a:lnTo>
                    <a:pt x="328" y="593"/>
                  </a:lnTo>
                  <a:lnTo>
                    <a:pt x="322" y="599"/>
                  </a:lnTo>
                  <a:lnTo>
                    <a:pt x="316" y="605"/>
                  </a:lnTo>
                  <a:lnTo>
                    <a:pt x="308" y="609"/>
                  </a:lnTo>
                  <a:lnTo>
                    <a:pt x="300" y="612"/>
                  </a:lnTo>
                  <a:lnTo>
                    <a:pt x="291" y="613"/>
                  </a:lnTo>
                  <a:lnTo>
                    <a:pt x="291" y="613"/>
                  </a:lnTo>
                  <a:close/>
                  <a:moveTo>
                    <a:pt x="44" y="14"/>
                  </a:moveTo>
                  <a:lnTo>
                    <a:pt x="44" y="14"/>
                  </a:lnTo>
                  <a:lnTo>
                    <a:pt x="38" y="14"/>
                  </a:lnTo>
                  <a:lnTo>
                    <a:pt x="32" y="17"/>
                  </a:lnTo>
                  <a:lnTo>
                    <a:pt x="28" y="19"/>
                  </a:lnTo>
                  <a:lnTo>
                    <a:pt x="23" y="22"/>
                  </a:lnTo>
                  <a:lnTo>
                    <a:pt x="20" y="27"/>
                  </a:lnTo>
                  <a:lnTo>
                    <a:pt x="16" y="33"/>
                  </a:lnTo>
                  <a:lnTo>
                    <a:pt x="15" y="38"/>
                  </a:lnTo>
                  <a:lnTo>
                    <a:pt x="14" y="44"/>
                  </a:lnTo>
                  <a:lnTo>
                    <a:pt x="14" y="568"/>
                  </a:lnTo>
                  <a:lnTo>
                    <a:pt x="14" y="568"/>
                  </a:lnTo>
                  <a:lnTo>
                    <a:pt x="15" y="575"/>
                  </a:lnTo>
                  <a:lnTo>
                    <a:pt x="16" y="580"/>
                  </a:lnTo>
                  <a:lnTo>
                    <a:pt x="20" y="585"/>
                  </a:lnTo>
                  <a:lnTo>
                    <a:pt x="23" y="590"/>
                  </a:lnTo>
                  <a:lnTo>
                    <a:pt x="28" y="593"/>
                  </a:lnTo>
                  <a:lnTo>
                    <a:pt x="32" y="597"/>
                  </a:lnTo>
                  <a:lnTo>
                    <a:pt x="38" y="598"/>
                  </a:lnTo>
                  <a:lnTo>
                    <a:pt x="44" y="599"/>
                  </a:lnTo>
                  <a:lnTo>
                    <a:pt x="291" y="599"/>
                  </a:lnTo>
                  <a:lnTo>
                    <a:pt x="291" y="599"/>
                  </a:lnTo>
                  <a:lnTo>
                    <a:pt x="298" y="598"/>
                  </a:lnTo>
                  <a:lnTo>
                    <a:pt x="303" y="597"/>
                  </a:lnTo>
                  <a:lnTo>
                    <a:pt x="308" y="593"/>
                  </a:lnTo>
                  <a:lnTo>
                    <a:pt x="313" y="590"/>
                  </a:lnTo>
                  <a:lnTo>
                    <a:pt x="316" y="585"/>
                  </a:lnTo>
                  <a:lnTo>
                    <a:pt x="319" y="580"/>
                  </a:lnTo>
                  <a:lnTo>
                    <a:pt x="321" y="575"/>
                  </a:lnTo>
                  <a:lnTo>
                    <a:pt x="321" y="568"/>
                  </a:lnTo>
                  <a:lnTo>
                    <a:pt x="321" y="44"/>
                  </a:lnTo>
                  <a:lnTo>
                    <a:pt x="321" y="44"/>
                  </a:lnTo>
                  <a:lnTo>
                    <a:pt x="321" y="38"/>
                  </a:lnTo>
                  <a:lnTo>
                    <a:pt x="319" y="33"/>
                  </a:lnTo>
                  <a:lnTo>
                    <a:pt x="316" y="27"/>
                  </a:lnTo>
                  <a:lnTo>
                    <a:pt x="313" y="22"/>
                  </a:lnTo>
                  <a:lnTo>
                    <a:pt x="308" y="19"/>
                  </a:lnTo>
                  <a:lnTo>
                    <a:pt x="303" y="17"/>
                  </a:lnTo>
                  <a:lnTo>
                    <a:pt x="298" y="14"/>
                  </a:lnTo>
                  <a:lnTo>
                    <a:pt x="291" y="14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4">
              <a:extLst>
                <a:ext uri="{FF2B5EF4-FFF2-40B4-BE49-F238E27FC236}">
                  <a16:creationId xmlns:a16="http://schemas.microsoft.com/office/drawing/2014/main" id="{2BBFF117-A5C5-427E-91D5-4D3BF5F5C07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81888" y="3538538"/>
              <a:ext cx="47625" cy="49213"/>
            </a:xfrm>
            <a:custGeom>
              <a:avLst/>
              <a:gdLst>
                <a:gd name="T0" fmla="*/ 30 w 61"/>
                <a:gd name="T1" fmla="*/ 62 h 62"/>
                <a:gd name="T2" fmla="*/ 18 w 61"/>
                <a:gd name="T3" fmla="*/ 60 h 62"/>
                <a:gd name="T4" fmla="*/ 8 w 61"/>
                <a:gd name="T5" fmla="*/ 53 h 62"/>
                <a:gd name="T6" fmla="*/ 2 w 61"/>
                <a:gd name="T7" fmla="*/ 42 h 62"/>
                <a:gd name="T8" fmla="*/ 0 w 61"/>
                <a:gd name="T9" fmla="*/ 31 h 62"/>
                <a:gd name="T10" fmla="*/ 0 w 61"/>
                <a:gd name="T11" fmla="*/ 25 h 62"/>
                <a:gd name="T12" fmla="*/ 4 w 61"/>
                <a:gd name="T13" fmla="*/ 13 h 62"/>
                <a:gd name="T14" fmla="*/ 13 w 61"/>
                <a:gd name="T15" fmla="*/ 5 h 62"/>
                <a:gd name="T16" fmla="*/ 24 w 61"/>
                <a:gd name="T17" fmla="*/ 1 h 62"/>
                <a:gd name="T18" fmla="*/ 30 w 61"/>
                <a:gd name="T19" fmla="*/ 0 h 62"/>
                <a:gd name="T20" fmla="*/ 42 w 61"/>
                <a:gd name="T21" fmla="*/ 3 h 62"/>
                <a:gd name="T22" fmla="*/ 52 w 61"/>
                <a:gd name="T23" fmla="*/ 9 h 62"/>
                <a:gd name="T24" fmla="*/ 59 w 61"/>
                <a:gd name="T25" fmla="*/ 19 h 62"/>
                <a:gd name="T26" fmla="*/ 61 w 61"/>
                <a:gd name="T27" fmla="*/ 31 h 62"/>
                <a:gd name="T28" fmla="*/ 60 w 61"/>
                <a:gd name="T29" fmla="*/ 37 h 62"/>
                <a:gd name="T30" fmla="*/ 55 w 61"/>
                <a:gd name="T31" fmla="*/ 48 h 62"/>
                <a:gd name="T32" fmla="*/ 47 w 61"/>
                <a:gd name="T33" fmla="*/ 56 h 62"/>
                <a:gd name="T34" fmla="*/ 37 w 61"/>
                <a:gd name="T35" fmla="*/ 61 h 62"/>
                <a:gd name="T36" fmla="*/ 30 w 61"/>
                <a:gd name="T37" fmla="*/ 62 h 62"/>
                <a:gd name="T38" fmla="*/ 30 w 61"/>
                <a:gd name="T39" fmla="*/ 13 h 62"/>
                <a:gd name="T40" fmla="*/ 24 w 61"/>
                <a:gd name="T41" fmla="*/ 16 h 62"/>
                <a:gd name="T42" fmla="*/ 15 w 61"/>
                <a:gd name="T43" fmla="*/ 24 h 62"/>
                <a:gd name="T44" fmla="*/ 14 w 61"/>
                <a:gd name="T45" fmla="*/ 31 h 62"/>
                <a:gd name="T46" fmla="*/ 14 w 61"/>
                <a:gd name="T47" fmla="*/ 34 h 62"/>
                <a:gd name="T48" fmla="*/ 18 w 61"/>
                <a:gd name="T49" fmla="*/ 42 h 62"/>
                <a:gd name="T50" fmla="*/ 26 w 61"/>
                <a:gd name="T51" fmla="*/ 47 h 62"/>
                <a:gd name="T52" fmla="*/ 30 w 61"/>
                <a:gd name="T53" fmla="*/ 48 h 62"/>
                <a:gd name="T54" fmla="*/ 37 w 61"/>
                <a:gd name="T55" fmla="*/ 47 h 62"/>
                <a:gd name="T56" fmla="*/ 46 w 61"/>
                <a:gd name="T57" fmla="*/ 38 h 62"/>
                <a:gd name="T58" fmla="*/ 47 w 61"/>
                <a:gd name="T59" fmla="*/ 31 h 62"/>
                <a:gd name="T60" fmla="*/ 47 w 61"/>
                <a:gd name="T61" fmla="*/ 27 h 62"/>
                <a:gd name="T62" fmla="*/ 42 w 61"/>
                <a:gd name="T63" fmla="*/ 19 h 62"/>
                <a:gd name="T64" fmla="*/ 33 w 61"/>
                <a:gd name="T65" fmla="*/ 15 h 62"/>
                <a:gd name="T66" fmla="*/ 30 w 61"/>
                <a:gd name="T67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62">
                  <a:moveTo>
                    <a:pt x="30" y="62"/>
                  </a:moveTo>
                  <a:lnTo>
                    <a:pt x="30" y="62"/>
                  </a:lnTo>
                  <a:lnTo>
                    <a:pt x="24" y="61"/>
                  </a:lnTo>
                  <a:lnTo>
                    <a:pt x="18" y="60"/>
                  </a:lnTo>
                  <a:lnTo>
                    <a:pt x="13" y="56"/>
                  </a:lnTo>
                  <a:lnTo>
                    <a:pt x="8" y="53"/>
                  </a:lnTo>
                  <a:lnTo>
                    <a:pt x="4" y="48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4" y="13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7" y="1"/>
                  </a:lnTo>
                  <a:lnTo>
                    <a:pt x="42" y="3"/>
                  </a:lnTo>
                  <a:lnTo>
                    <a:pt x="47" y="5"/>
                  </a:lnTo>
                  <a:lnTo>
                    <a:pt x="52" y="9"/>
                  </a:lnTo>
                  <a:lnTo>
                    <a:pt x="55" y="13"/>
                  </a:lnTo>
                  <a:lnTo>
                    <a:pt x="59" y="19"/>
                  </a:lnTo>
                  <a:lnTo>
                    <a:pt x="60" y="25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0" y="37"/>
                  </a:lnTo>
                  <a:lnTo>
                    <a:pt x="59" y="42"/>
                  </a:lnTo>
                  <a:lnTo>
                    <a:pt x="55" y="48"/>
                  </a:lnTo>
                  <a:lnTo>
                    <a:pt x="52" y="53"/>
                  </a:lnTo>
                  <a:lnTo>
                    <a:pt x="47" y="56"/>
                  </a:lnTo>
                  <a:lnTo>
                    <a:pt x="42" y="60"/>
                  </a:lnTo>
                  <a:lnTo>
                    <a:pt x="37" y="61"/>
                  </a:lnTo>
                  <a:lnTo>
                    <a:pt x="30" y="62"/>
                  </a:lnTo>
                  <a:lnTo>
                    <a:pt x="30" y="62"/>
                  </a:lnTo>
                  <a:close/>
                  <a:moveTo>
                    <a:pt x="30" y="13"/>
                  </a:moveTo>
                  <a:lnTo>
                    <a:pt x="30" y="13"/>
                  </a:lnTo>
                  <a:lnTo>
                    <a:pt x="26" y="15"/>
                  </a:lnTo>
                  <a:lnTo>
                    <a:pt x="24" y="16"/>
                  </a:lnTo>
                  <a:lnTo>
                    <a:pt x="18" y="19"/>
                  </a:lnTo>
                  <a:lnTo>
                    <a:pt x="15" y="24"/>
                  </a:lnTo>
                  <a:lnTo>
                    <a:pt x="14" y="27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4"/>
                  </a:lnTo>
                  <a:lnTo>
                    <a:pt x="15" y="38"/>
                  </a:lnTo>
                  <a:lnTo>
                    <a:pt x="18" y="42"/>
                  </a:lnTo>
                  <a:lnTo>
                    <a:pt x="24" y="47"/>
                  </a:lnTo>
                  <a:lnTo>
                    <a:pt x="26" y="47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33" y="47"/>
                  </a:lnTo>
                  <a:lnTo>
                    <a:pt x="37" y="47"/>
                  </a:lnTo>
                  <a:lnTo>
                    <a:pt x="42" y="42"/>
                  </a:lnTo>
                  <a:lnTo>
                    <a:pt x="46" y="38"/>
                  </a:lnTo>
                  <a:lnTo>
                    <a:pt x="47" y="34"/>
                  </a:lnTo>
                  <a:lnTo>
                    <a:pt x="47" y="31"/>
                  </a:lnTo>
                  <a:lnTo>
                    <a:pt x="47" y="31"/>
                  </a:lnTo>
                  <a:lnTo>
                    <a:pt x="47" y="27"/>
                  </a:lnTo>
                  <a:lnTo>
                    <a:pt x="46" y="24"/>
                  </a:lnTo>
                  <a:lnTo>
                    <a:pt x="42" y="19"/>
                  </a:lnTo>
                  <a:lnTo>
                    <a:pt x="37" y="16"/>
                  </a:lnTo>
                  <a:lnTo>
                    <a:pt x="33" y="15"/>
                  </a:lnTo>
                  <a:lnTo>
                    <a:pt x="30" y="13"/>
                  </a:lnTo>
                  <a:lnTo>
                    <a:pt x="3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5">
              <a:extLst>
                <a:ext uri="{FF2B5EF4-FFF2-40B4-BE49-F238E27FC236}">
                  <a16:creationId xmlns:a16="http://schemas.microsoft.com/office/drawing/2014/main" id="{6B3BBFDF-B072-45A0-BD90-71F889D7D4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99338" y="3170238"/>
              <a:ext cx="214313" cy="357188"/>
            </a:xfrm>
            <a:custGeom>
              <a:avLst/>
              <a:gdLst>
                <a:gd name="T0" fmla="*/ 272 w 272"/>
                <a:gd name="T1" fmla="*/ 450 h 450"/>
                <a:gd name="T2" fmla="*/ 0 w 272"/>
                <a:gd name="T3" fmla="*/ 450 h 450"/>
                <a:gd name="T4" fmla="*/ 0 w 272"/>
                <a:gd name="T5" fmla="*/ 0 h 450"/>
                <a:gd name="T6" fmla="*/ 272 w 272"/>
                <a:gd name="T7" fmla="*/ 0 h 450"/>
                <a:gd name="T8" fmla="*/ 272 w 272"/>
                <a:gd name="T9" fmla="*/ 450 h 450"/>
                <a:gd name="T10" fmla="*/ 14 w 272"/>
                <a:gd name="T11" fmla="*/ 436 h 450"/>
                <a:gd name="T12" fmla="*/ 258 w 272"/>
                <a:gd name="T13" fmla="*/ 436 h 450"/>
                <a:gd name="T14" fmla="*/ 258 w 272"/>
                <a:gd name="T15" fmla="*/ 14 h 450"/>
                <a:gd name="T16" fmla="*/ 14 w 272"/>
                <a:gd name="T17" fmla="*/ 14 h 450"/>
                <a:gd name="T18" fmla="*/ 14 w 272"/>
                <a:gd name="T19" fmla="*/ 43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450">
                  <a:moveTo>
                    <a:pt x="272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272" y="0"/>
                  </a:lnTo>
                  <a:lnTo>
                    <a:pt x="272" y="450"/>
                  </a:lnTo>
                  <a:close/>
                  <a:moveTo>
                    <a:pt x="14" y="436"/>
                  </a:moveTo>
                  <a:lnTo>
                    <a:pt x="258" y="436"/>
                  </a:lnTo>
                  <a:lnTo>
                    <a:pt x="258" y="14"/>
                  </a:lnTo>
                  <a:lnTo>
                    <a:pt x="14" y="14"/>
                  </a:lnTo>
                  <a:lnTo>
                    <a:pt x="14" y="4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56">
              <a:extLst>
                <a:ext uri="{FF2B5EF4-FFF2-40B4-BE49-F238E27FC236}">
                  <a16:creationId xmlns:a16="http://schemas.microsoft.com/office/drawing/2014/main" id="{85A9A3B9-5913-446A-8C37-462B613697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75538" y="3144838"/>
              <a:ext cx="60325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58">
              <a:extLst>
                <a:ext uri="{FF2B5EF4-FFF2-40B4-BE49-F238E27FC236}">
                  <a16:creationId xmlns:a16="http://schemas.microsoft.com/office/drawing/2014/main" id="{8F96F133-4F95-406D-80DC-03FF8AADB7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9188" y="3287713"/>
              <a:ext cx="120650" cy="92075"/>
            </a:xfrm>
            <a:custGeom>
              <a:avLst/>
              <a:gdLst>
                <a:gd name="T0" fmla="*/ 43 w 152"/>
                <a:gd name="T1" fmla="*/ 117 h 117"/>
                <a:gd name="T2" fmla="*/ 43 w 152"/>
                <a:gd name="T3" fmla="*/ 117 h 117"/>
                <a:gd name="T4" fmla="*/ 40 w 152"/>
                <a:gd name="T5" fmla="*/ 117 h 117"/>
                <a:gd name="T6" fmla="*/ 37 w 152"/>
                <a:gd name="T7" fmla="*/ 115 h 117"/>
                <a:gd name="T8" fmla="*/ 2 w 152"/>
                <a:gd name="T9" fmla="*/ 78 h 117"/>
                <a:gd name="T10" fmla="*/ 2 w 152"/>
                <a:gd name="T11" fmla="*/ 78 h 117"/>
                <a:gd name="T12" fmla="*/ 0 w 152"/>
                <a:gd name="T13" fmla="*/ 76 h 117"/>
                <a:gd name="T14" fmla="*/ 0 w 152"/>
                <a:gd name="T15" fmla="*/ 73 h 117"/>
                <a:gd name="T16" fmla="*/ 0 w 152"/>
                <a:gd name="T17" fmla="*/ 70 h 117"/>
                <a:gd name="T18" fmla="*/ 2 w 152"/>
                <a:gd name="T19" fmla="*/ 68 h 117"/>
                <a:gd name="T20" fmla="*/ 2 w 152"/>
                <a:gd name="T21" fmla="*/ 68 h 117"/>
                <a:gd name="T22" fmla="*/ 4 w 152"/>
                <a:gd name="T23" fmla="*/ 67 h 117"/>
                <a:gd name="T24" fmla="*/ 7 w 152"/>
                <a:gd name="T25" fmla="*/ 67 h 117"/>
                <a:gd name="T26" fmla="*/ 9 w 152"/>
                <a:gd name="T27" fmla="*/ 67 h 117"/>
                <a:gd name="T28" fmla="*/ 11 w 152"/>
                <a:gd name="T29" fmla="*/ 68 h 117"/>
                <a:gd name="T30" fmla="*/ 43 w 152"/>
                <a:gd name="T31" fmla="*/ 102 h 117"/>
                <a:gd name="T32" fmla="*/ 43 w 152"/>
                <a:gd name="T33" fmla="*/ 102 h 117"/>
                <a:gd name="T34" fmla="*/ 60 w 152"/>
                <a:gd name="T35" fmla="*/ 79 h 117"/>
                <a:gd name="T36" fmla="*/ 75 w 152"/>
                <a:gd name="T37" fmla="*/ 61 h 117"/>
                <a:gd name="T38" fmla="*/ 88 w 152"/>
                <a:gd name="T39" fmla="*/ 46 h 117"/>
                <a:gd name="T40" fmla="*/ 101 w 152"/>
                <a:gd name="T41" fmla="*/ 32 h 117"/>
                <a:gd name="T42" fmla="*/ 111 w 152"/>
                <a:gd name="T43" fmla="*/ 22 h 117"/>
                <a:gd name="T44" fmla="*/ 123 w 152"/>
                <a:gd name="T45" fmla="*/ 14 h 117"/>
                <a:gd name="T46" fmla="*/ 141 w 152"/>
                <a:gd name="T47" fmla="*/ 1 h 117"/>
                <a:gd name="T48" fmla="*/ 141 w 152"/>
                <a:gd name="T49" fmla="*/ 1 h 117"/>
                <a:gd name="T50" fmla="*/ 144 w 152"/>
                <a:gd name="T51" fmla="*/ 0 h 117"/>
                <a:gd name="T52" fmla="*/ 146 w 152"/>
                <a:gd name="T53" fmla="*/ 0 h 117"/>
                <a:gd name="T54" fmla="*/ 148 w 152"/>
                <a:gd name="T55" fmla="*/ 1 h 117"/>
                <a:gd name="T56" fmla="*/ 150 w 152"/>
                <a:gd name="T57" fmla="*/ 4 h 117"/>
                <a:gd name="T58" fmla="*/ 150 w 152"/>
                <a:gd name="T59" fmla="*/ 4 h 117"/>
                <a:gd name="T60" fmla="*/ 152 w 152"/>
                <a:gd name="T61" fmla="*/ 6 h 117"/>
                <a:gd name="T62" fmla="*/ 152 w 152"/>
                <a:gd name="T63" fmla="*/ 8 h 117"/>
                <a:gd name="T64" fmla="*/ 150 w 152"/>
                <a:gd name="T65" fmla="*/ 10 h 117"/>
                <a:gd name="T66" fmla="*/ 148 w 152"/>
                <a:gd name="T67" fmla="*/ 13 h 117"/>
                <a:gd name="T68" fmla="*/ 148 w 152"/>
                <a:gd name="T69" fmla="*/ 13 h 117"/>
                <a:gd name="T70" fmla="*/ 130 w 152"/>
                <a:gd name="T71" fmla="*/ 25 h 117"/>
                <a:gd name="T72" fmla="*/ 119 w 152"/>
                <a:gd name="T73" fmla="*/ 33 h 117"/>
                <a:gd name="T74" fmla="*/ 109 w 152"/>
                <a:gd name="T75" fmla="*/ 44 h 117"/>
                <a:gd name="T76" fmla="*/ 96 w 152"/>
                <a:gd name="T77" fmla="*/ 56 h 117"/>
                <a:gd name="T78" fmla="*/ 83 w 152"/>
                <a:gd name="T79" fmla="*/ 73 h 117"/>
                <a:gd name="T80" fmla="*/ 68 w 152"/>
                <a:gd name="T81" fmla="*/ 91 h 117"/>
                <a:gd name="T82" fmla="*/ 52 w 152"/>
                <a:gd name="T83" fmla="*/ 114 h 117"/>
                <a:gd name="T84" fmla="*/ 52 w 152"/>
                <a:gd name="T85" fmla="*/ 114 h 117"/>
                <a:gd name="T86" fmla="*/ 48 w 152"/>
                <a:gd name="T87" fmla="*/ 116 h 117"/>
                <a:gd name="T88" fmla="*/ 45 w 152"/>
                <a:gd name="T89" fmla="*/ 117 h 117"/>
                <a:gd name="T90" fmla="*/ 45 w 152"/>
                <a:gd name="T91" fmla="*/ 117 h 117"/>
                <a:gd name="T92" fmla="*/ 43 w 152"/>
                <a:gd name="T93" fmla="*/ 117 h 117"/>
                <a:gd name="T94" fmla="*/ 43 w 152"/>
                <a:gd name="T9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2" h="117">
                  <a:moveTo>
                    <a:pt x="43" y="117"/>
                  </a:moveTo>
                  <a:lnTo>
                    <a:pt x="43" y="117"/>
                  </a:lnTo>
                  <a:lnTo>
                    <a:pt x="40" y="117"/>
                  </a:lnTo>
                  <a:lnTo>
                    <a:pt x="37" y="115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0" y="76"/>
                  </a:lnTo>
                  <a:lnTo>
                    <a:pt x="0" y="73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4" y="67"/>
                  </a:lnTo>
                  <a:lnTo>
                    <a:pt x="7" y="67"/>
                  </a:lnTo>
                  <a:lnTo>
                    <a:pt x="9" y="67"/>
                  </a:lnTo>
                  <a:lnTo>
                    <a:pt x="11" y="68"/>
                  </a:lnTo>
                  <a:lnTo>
                    <a:pt x="43" y="102"/>
                  </a:lnTo>
                  <a:lnTo>
                    <a:pt x="43" y="102"/>
                  </a:lnTo>
                  <a:lnTo>
                    <a:pt x="60" y="79"/>
                  </a:lnTo>
                  <a:lnTo>
                    <a:pt x="75" y="61"/>
                  </a:lnTo>
                  <a:lnTo>
                    <a:pt x="88" y="46"/>
                  </a:lnTo>
                  <a:lnTo>
                    <a:pt x="101" y="32"/>
                  </a:lnTo>
                  <a:lnTo>
                    <a:pt x="111" y="22"/>
                  </a:lnTo>
                  <a:lnTo>
                    <a:pt x="123" y="14"/>
                  </a:lnTo>
                  <a:lnTo>
                    <a:pt x="141" y="1"/>
                  </a:lnTo>
                  <a:lnTo>
                    <a:pt x="141" y="1"/>
                  </a:lnTo>
                  <a:lnTo>
                    <a:pt x="144" y="0"/>
                  </a:lnTo>
                  <a:lnTo>
                    <a:pt x="146" y="0"/>
                  </a:lnTo>
                  <a:lnTo>
                    <a:pt x="148" y="1"/>
                  </a:lnTo>
                  <a:lnTo>
                    <a:pt x="150" y="4"/>
                  </a:lnTo>
                  <a:lnTo>
                    <a:pt x="150" y="4"/>
                  </a:lnTo>
                  <a:lnTo>
                    <a:pt x="152" y="6"/>
                  </a:lnTo>
                  <a:lnTo>
                    <a:pt x="152" y="8"/>
                  </a:lnTo>
                  <a:lnTo>
                    <a:pt x="150" y="10"/>
                  </a:lnTo>
                  <a:lnTo>
                    <a:pt x="148" y="13"/>
                  </a:lnTo>
                  <a:lnTo>
                    <a:pt x="148" y="13"/>
                  </a:lnTo>
                  <a:lnTo>
                    <a:pt x="130" y="25"/>
                  </a:lnTo>
                  <a:lnTo>
                    <a:pt x="119" y="33"/>
                  </a:lnTo>
                  <a:lnTo>
                    <a:pt x="109" y="44"/>
                  </a:lnTo>
                  <a:lnTo>
                    <a:pt x="96" y="56"/>
                  </a:lnTo>
                  <a:lnTo>
                    <a:pt x="83" y="73"/>
                  </a:lnTo>
                  <a:lnTo>
                    <a:pt x="68" y="91"/>
                  </a:lnTo>
                  <a:lnTo>
                    <a:pt x="52" y="114"/>
                  </a:lnTo>
                  <a:lnTo>
                    <a:pt x="52" y="114"/>
                  </a:lnTo>
                  <a:lnTo>
                    <a:pt x="48" y="116"/>
                  </a:lnTo>
                  <a:lnTo>
                    <a:pt x="45" y="117"/>
                  </a:lnTo>
                  <a:lnTo>
                    <a:pt x="45" y="117"/>
                  </a:lnTo>
                  <a:lnTo>
                    <a:pt x="43" y="117"/>
                  </a:lnTo>
                  <a:lnTo>
                    <a:pt x="43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9">
              <a:extLst>
                <a:ext uri="{FF2B5EF4-FFF2-40B4-BE49-F238E27FC236}">
                  <a16:creationId xmlns:a16="http://schemas.microsoft.com/office/drawing/2014/main" id="{8FBF250B-CCFF-4796-A06B-2E2231926A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32676" y="3263900"/>
              <a:ext cx="146050" cy="168275"/>
            </a:xfrm>
            <a:custGeom>
              <a:avLst/>
              <a:gdLst>
                <a:gd name="T0" fmla="*/ 92 w 185"/>
                <a:gd name="T1" fmla="*/ 213 h 213"/>
                <a:gd name="T2" fmla="*/ 83 w 185"/>
                <a:gd name="T3" fmla="*/ 211 h 213"/>
                <a:gd name="T4" fmla="*/ 66 w 185"/>
                <a:gd name="T5" fmla="*/ 197 h 213"/>
                <a:gd name="T6" fmla="*/ 53 w 185"/>
                <a:gd name="T7" fmla="*/ 182 h 213"/>
                <a:gd name="T8" fmla="*/ 39 w 185"/>
                <a:gd name="T9" fmla="*/ 164 h 213"/>
                <a:gd name="T10" fmla="*/ 18 w 185"/>
                <a:gd name="T11" fmla="*/ 131 h 213"/>
                <a:gd name="T12" fmla="*/ 8 w 185"/>
                <a:gd name="T13" fmla="*/ 105 h 213"/>
                <a:gd name="T14" fmla="*/ 1 w 185"/>
                <a:gd name="T15" fmla="*/ 76 h 213"/>
                <a:gd name="T16" fmla="*/ 0 w 185"/>
                <a:gd name="T17" fmla="*/ 61 h 213"/>
                <a:gd name="T18" fmla="*/ 0 w 185"/>
                <a:gd name="T19" fmla="*/ 40 h 213"/>
                <a:gd name="T20" fmla="*/ 11 w 185"/>
                <a:gd name="T21" fmla="*/ 42 h 213"/>
                <a:gd name="T22" fmla="*/ 24 w 185"/>
                <a:gd name="T23" fmla="*/ 43 h 213"/>
                <a:gd name="T24" fmla="*/ 47 w 185"/>
                <a:gd name="T25" fmla="*/ 38 h 213"/>
                <a:gd name="T26" fmla="*/ 65 w 185"/>
                <a:gd name="T27" fmla="*/ 30 h 213"/>
                <a:gd name="T28" fmla="*/ 76 w 185"/>
                <a:gd name="T29" fmla="*/ 21 h 213"/>
                <a:gd name="T30" fmla="*/ 92 w 185"/>
                <a:gd name="T31" fmla="*/ 0 h 213"/>
                <a:gd name="T32" fmla="*/ 104 w 185"/>
                <a:gd name="T33" fmla="*/ 16 h 213"/>
                <a:gd name="T34" fmla="*/ 113 w 185"/>
                <a:gd name="T35" fmla="*/ 24 h 213"/>
                <a:gd name="T36" fmla="*/ 127 w 185"/>
                <a:gd name="T37" fmla="*/ 35 h 213"/>
                <a:gd name="T38" fmla="*/ 148 w 185"/>
                <a:gd name="T39" fmla="*/ 42 h 213"/>
                <a:gd name="T40" fmla="*/ 160 w 185"/>
                <a:gd name="T41" fmla="*/ 43 h 213"/>
                <a:gd name="T42" fmla="*/ 184 w 185"/>
                <a:gd name="T43" fmla="*/ 40 h 213"/>
                <a:gd name="T44" fmla="*/ 185 w 185"/>
                <a:gd name="T45" fmla="*/ 52 h 213"/>
                <a:gd name="T46" fmla="*/ 185 w 185"/>
                <a:gd name="T47" fmla="*/ 61 h 213"/>
                <a:gd name="T48" fmla="*/ 182 w 185"/>
                <a:gd name="T49" fmla="*/ 90 h 213"/>
                <a:gd name="T50" fmla="*/ 172 w 185"/>
                <a:gd name="T51" fmla="*/ 118 h 213"/>
                <a:gd name="T52" fmla="*/ 160 w 185"/>
                <a:gd name="T53" fmla="*/ 143 h 213"/>
                <a:gd name="T54" fmla="*/ 146 w 185"/>
                <a:gd name="T55" fmla="*/ 164 h 213"/>
                <a:gd name="T56" fmla="*/ 118 w 185"/>
                <a:gd name="T57" fmla="*/ 197 h 213"/>
                <a:gd name="T58" fmla="*/ 108 w 185"/>
                <a:gd name="T59" fmla="*/ 206 h 213"/>
                <a:gd name="T60" fmla="*/ 96 w 185"/>
                <a:gd name="T61" fmla="*/ 213 h 213"/>
                <a:gd name="T62" fmla="*/ 92 w 185"/>
                <a:gd name="T63" fmla="*/ 213 h 213"/>
                <a:gd name="T64" fmla="*/ 14 w 185"/>
                <a:gd name="T65" fmla="*/ 55 h 213"/>
                <a:gd name="T66" fmla="*/ 14 w 185"/>
                <a:gd name="T67" fmla="*/ 61 h 213"/>
                <a:gd name="T68" fmla="*/ 17 w 185"/>
                <a:gd name="T69" fmla="*/ 88 h 213"/>
                <a:gd name="T70" fmla="*/ 25 w 185"/>
                <a:gd name="T71" fmla="*/ 113 h 213"/>
                <a:gd name="T72" fmla="*/ 37 w 185"/>
                <a:gd name="T73" fmla="*/ 136 h 213"/>
                <a:gd name="T74" fmla="*/ 49 w 185"/>
                <a:gd name="T75" fmla="*/ 155 h 213"/>
                <a:gd name="T76" fmla="*/ 76 w 185"/>
                <a:gd name="T77" fmla="*/ 188 h 213"/>
                <a:gd name="T78" fmla="*/ 86 w 185"/>
                <a:gd name="T79" fmla="*/ 196 h 213"/>
                <a:gd name="T80" fmla="*/ 92 w 185"/>
                <a:gd name="T81" fmla="*/ 199 h 213"/>
                <a:gd name="T82" fmla="*/ 94 w 185"/>
                <a:gd name="T83" fmla="*/ 199 h 213"/>
                <a:gd name="T84" fmla="*/ 108 w 185"/>
                <a:gd name="T85" fmla="*/ 188 h 213"/>
                <a:gd name="T86" fmla="*/ 122 w 185"/>
                <a:gd name="T87" fmla="*/ 173 h 213"/>
                <a:gd name="T88" fmla="*/ 134 w 185"/>
                <a:gd name="T89" fmla="*/ 155 h 213"/>
                <a:gd name="T90" fmla="*/ 153 w 185"/>
                <a:gd name="T91" fmla="*/ 126 h 213"/>
                <a:gd name="T92" fmla="*/ 164 w 185"/>
                <a:gd name="T93" fmla="*/ 100 h 213"/>
                <a:gd name="T94" fmla="*/ 170 w 185"/>
                <a:gd name="T95" fmla="*/ 75 h 213"/>
                <a:gd name="T96" fmla="*/ 171 w 185"/>
                <a:gd name="T97" fmla="*/ 61 h 213"/>
                <a:gd name="T98" fmla="*/ 171 w 185"/>
                <a:gd name="T99" fmla="*/ 55 h 213"/>
                <a:gd name="T100" fmla="*/ 160 w 185"/>
                <a:gd name="T101" fmla="*/ 57 h 213"/>
                <a:gd name="T102" fmla="*/ 146 w 185"/>
                <a:gd name="T103" fmla="*/ 55 h 213"/>
                <a:gd name="T104" fmla="*/ 121 w 185"/>
                <a:gd name="T105" fmla="*/ 46 h 213"/>
                <a:gd name="T106" fmla="*/ 103 w 185"/>
                <a:gd name="T107" fmla="*/ 35 h 213"/>
                <a:gd name="T108" fmla="*/ 93 w 185"/>
                <a:gd name="T109" fmla="*/ 24 h 213"/>
                <a:gd name="T110" fmla="*/ 92 w 185"/>
                <a:gd name="T111" fmla="*/ 24 h 213"/>
                <a:gd name="T112" fmla="*/ 86 w 185"/>
                <a:gd name="T113" fmla="*/ 30 h 213"/>
                <a:gd name="T114" fmla="*/ 73 w 185"/>
                <a:gd name="T115" fmla="*/ 40 h 213"/>
                <a:gd name="T116" fmla="*/ 52 w 185"/>
                <a:gd name="T117" fmla="*/ 52 h 213"/>
                <a:gd name="T118" fmla="*/ 32 w 185"/>
                <a:gd name="T119" fmla="*/ 57 h 213"/>
                <a:gd name="T120" fmla="*/ 24 w 185"/>
                <a:gd name="T121" fmla="*/ 57 h 213"/>
                <a:gd name="T122" fmla="*/ 14 w 185"/>
                <a:gd name="T123" fmla="*/ 5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5" h="213">
                  <a:moveTo>
                    <a:pt x="92" y="213"/>
                  </a:moveTo>
                  <a:lnTo>
                    <a:pt x="92" y="213"/>
                  </a:lnTo>
                  <a:lnTo>
                    <a:pt x="88" y="213"/>
                  </a:lnTo>
                  <a:lnTo>
                    <a:pt x="83" y="211"/>
                  </a:lnTo>
                  <a:lnTo>
                    <a:pt x="76" y="206"/>
                  </a:lnTo>
                  <a:lnTo>
                    <a:pt x="66" y="197"/>
                  </a:lnTo>
                  <a:lnTo>
                    <a:pt x="66" y="197"/>
                  </a:lnTo>
                  <a:lnTo>
                    <a:pt x="53" y="182"/>
                  </a:lnTo>
                  <a:lnTo>
                    <a:pt x="39" y="164"/>
                  </a:lnTo>
                  <a:lnTo>
                    <a:pt x="39" y="164"/>
                  </a:lnTo>
                  <a:lnTo>
                    <a:pt x="25" y="143"/>
                  </a:lnTo>
                  <a:lnTo>
                    <a:pt x="18" y="131"/>
                  </a:lnTo>
                  <a:lnTo>
                    <a:pt x="12" y="118"/>
                  </a:lnTo>
                  <a:lnTo>
                    <a:pt x="8" y="105"/>
                  </a:lnTo>
                  <a:lnTo>
                    <a:pt x="3" y="90"/>
                  </a:lnTo>
                  <a:lnTo>
                    <a:pt x="1" y="76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53"/>
                  </a:lnTo>
                  <a:lnTo>
                    <a:pt x="0" y="40"/>
                  </a:lnTo>
                  <a:lnTo>
                    <a:pt x="11" y="42"/>
                  </a:lnTo>
                  <a:lnTo>
                    <a:pt x="11" y="42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37" y="42"/>
                  </a:lnTo>
                  <a:lnTo>
                    <a:pt x="47" y="38"/>
                  </a:lnTo>
                  <a:lnTo>
                    <a:pt x="57" y="35"/>
                  </a:lnTo>
                  <a:lnTo>
                    <a:pt x="65" y="30"/>
                  </a:lnTo>
                  <a:lnTo>
                    <a:pt x="71" y="24"/>
                  </a:lnTo>
                  <a:lnTo>
                    <a:pt x="76" y="21"/>
                  </a:lnTo>
                  <a:lnTo>
                    <a:pt x="80" y="16"/>
                  </a:lnTo>
                  <a:lnTo>
                    <a:pt x="92" y="0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108" y="20"/>
                  </a:lnTo>
                  <a:lnTo>
                    <a:pt x="113" y="24"/>
                  </a:lnTo>
                  <a:lnTo>
                    <a:pt x="119" y="29"/>
                  </a:lnTo>
                  <a:lnTo>
                    <a:pt x="127" y="35"/>
                  </a:lnTo>
                  <a:lnTo>
                    <a:pt x="137" y="38"/>
                  </a:lnTo>
                  <a:lnTo>
                    <a:pt x="148" y="42"/>
                  </a:lnTo>
                  <a:lnTo>
                    <a:pt x="160" y="43"/>
                  </a:lnTo>
                  <a:lnTo>
                    <a:pt x="160" y="43"/>
                  </a:lnTo>
                  <a:lnTo>
                    <a:pt x="173" y="42"/>
                  </a:lnTo>
                  <a:lnTo>
                    <a:pt x="184" y="40"/>
                  </a:lnTo>
                  <a:lnTo>
                    <a:pt x="185" y="52"/>
                  </a:lnTo>
                  <a:lnTo>
                    <a:pt x="185" y="52"/>
                  </a:lnTo>
                  <a:lnTo>
                    <a:pt x="185" y="61"/>
                  </a:lnTo>
                  <a:lnTo>
                    <a:pt x="185" y="61"/>
                  </a:lnTo>
                  <a:lnTo>
                    <a:pt x="184" y="76"/>
                  </a:lnTo>
                  <a:lnTo>
                    <a:pt x="182" y="90"/>
                  </a:lnTo>
                  <a:lnTo>
                    <a:pt x="177" y="105"/>
                  </a:lnTo>
                  <a:lnTo>
                    <a:pt x="172" y="118"/>
                  </a:lnTo>
                  <a:lnTo>
                    <a:pt x="165" y="131"/>
                  </a:lnTo>
                  <a:lnTo>
                    <a:pt x="160" y="143"/>
                  </a:lnTo>
                  <a:lnTo>
                    <a:pt x="146" y="164"/>
                  </a:lnTo>
                  <a:lnTo>
                    <a:pt x="146" y="164"/>
                  </a:lnTo>
                  <a:lnTo>
                    <a:pt x="132" y="182"/>
                  </a:lnTo>
                  <a:lnTo>
                    <a:pt x="118" y="197"/>
                  </a:lnTo>
                  <a:lnTo>
                    <a:pt x="118" y="197"/>
                  </a:lnTo>
                  <a:lnTo>
                    <a:pt x="108" y="206"/>
                  </a:lnTo>
                  <a:lnTo>
                    <a:pt x="101" y="211"/>
                  </a:lnTo>
                  <a:lnTo>
                    <a:pt x="96" y="213"/>
                  </a:lnTo>
                  <a:lnTo>
                    <a:pt x="92" y="213"/>
                  </a:lnTo>
                  <a:lnTo>
                    <a:pt x="92" y="213"/>
                  </a:lnTo>
                  <a:close/>
                  <a:moveTo>
                    <a:pt x="14" y="55"/>
                  </a:moveTo>
                  <a:lnTo>
                    <a:pt x="14" y="55"/>
                  </a:lnTo>
                  <a:lnTo>
                    <a:pt x="14" y="61"/>
                  </a:lnTo>
                  <a:lnTo>
                    <a:pt x="14" y="61"/>
                  </a:lnTo>
                  <a:lnTo>
                    <a:pt x="15" y="75"/>
                  </a:lnTo>
                  <a:lnTo>
                    <a:pt x="17" y="88"/>
                  </a:lnTo>
                  <a:lnTo>
                    <a:pt x="20" y="100"/>
                  </a:lnTo>
                  <a:lnTo>
                    <a:pt x="25" y="113"/>
                  </a:lnTo>
                  <a:lnTo>
                    <a:pt x="31" y="126"/>
                  </a:lnTo>
                  <a:lnTo>
                    <a:pt x="37" y="136"/>
                  </a:lnTo>
                  <a:lnTo>
                    <a:pt x="49" y="155"/>
                  </a:lnTo>
                  <a:lnTo>
                    <a:pt x="49" y="155"/>
                  </a:lnTo>
                  <a:lnTo>
                    <a:pt x="63" y="173"/>
                  </a:lnTo>
                  <a:lnTo>
                    <a:pt x="76" y="188"/>
                  </a:lnTo>
                  <a:lnTo>
                    <a:pt x="76" y="188"/>
                  </a:lnTo>
                  <a:lnTo>
                    <a:pt x="86" y="196"/>
                  </a:lnTo>
                  <a:lnTo>
                    <a:pt x="89" y="199"/>
                  </a:lnTo>
                  <a:lnTo>
                    <a:pt x="92" y="199"/>
                  </a:lnTo>
                  <a:lnTo>
                    <a:pt x="92" y="199"/>
                  </a:lnTo>
                  <a:lnTo>
                    <a:pt x="94" y="199"/>
                  </a:lnTo>
                  <a:lnTo>
                    <a:pt x="98" y="196"/>
                  </a:lnTo>
                  <a:lnTo>
                    <a:pt x="108" y="188"/>
                  </a:lnTo>
                  <a:lnTo>
                    <a:pt x="108" y="188"/>
                  </a:lnTo>
                  <a:lnTo>
                    <a:pt x="122" y="173"/>
                  </a:lnTo>
                  <a:lnTo>
                    <a:pt x="134" y="155"/>
                  </a:lnTo>
                  <a:lnTo>
                    <a:pt x="134" y="155"/>
                  </a:lnTo>
                  <a:lnTo>
                    <a:pt x="147" y="136"/>
                  </a:lnTo>
                  <a:lnTo>
                    <a:pt x="153" y="126"/>
                  </a:lnTo>
                  <a:lnTo>
                    <a:pt x="159" y="113"/>
                  </a:lnTo>
                  <a:lnTo>
                    <a:pt x="164" y="100"/>
                  </a:lnTo>
                  <a:lnTo>
                    <a:pt x="168" y="88"/>
                  </a:lnTo>
                  <a:lnTo>
                    <a:pt x="170" y="75"/>
                  </a:lnTo>
                  <a:lnTo>
                    <a:pt x="171" y="61"/>
                  </a:lnTo>
                  <a:lnTo>
                    <a:pt x="171" y="61"/>
                  </a:lnTo>
                  <a:lnTo>
                    <a:pt x="171" y="55"/>
                  </a:lnTo>
                  <a:lnTo>
                    <a:pt x="171" y="55"/>
                  </a:lnTo>
                  <a:lnTo>
                    <a:pt x="160" y="57"/>
                  </a:lnTo>
                  <a:lnTo>
                    <a:pt x="160" y="57"/>
                  </a:lnTo>
                  <a:lnTo>
                    <a:pt x="153" y="57"/>
                  </a:lnTo>
                  <a:lnTo>
                    <a:pt x="146" y="55"/>
                  </a:lnTo>
                  <a:lnTo>
                    <a:pt x="132" y="52"/>
                  </a:lnTo>
                  <a:lnTo>
                    <a:pt x="121" y="46"/>
                  </a:lnTo>
                  <a:lnTo>
                    <a:pt x="111" y="40"/>
                  </a:lnTo>
                  <a:lnTo>
                    <a:pt x="103" y="35"/>
                  </a:lnTo>
                  <a:lnTo>
                    <a:pt x="98" y="30"/>
                  </a:lnTo>
                  <a:lnTo>
                    <a:pt x="93" y="24"/>
                  </a:lnTo>
                  <a:lnTo>
                    <a:pt x="92" y="23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86" y="30"/>
                  </a:lnTo>
                  <a:lnTo>
                    <a:pt x="80" y="35"/>
                  </a:lnTo>
                  <a:lnTo>
                    <a:pt x="73" y="40"/>
                  </a:lnTo>
                  <a:lnTo>
                    <a:pt x="63" y="46"/>
                  </a:lnTo>
                  <a:lnTo>
                    <a:pt x="52" y="52"/>
                  </a:lnTo>
                  <a:lnTo>
                    <a:pt x="39" y="55"/>
                  </a:lnTo>
                  <a:lnTo>
                    <a:pt x="32" y="57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14" y="55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BB2EAC9-2B53-4ED6-89B3-B18AB7F8982F}"/>
              </a:ext>
            </a:extLst>
          </p:cNvPr>
          <p:cNvGrpSpPr/>
          <p:nvPr userDrawn="1"/>
        </p:nvGrpSpPr>
        <p:grpSpPr>
          <a:xfrm>
            <a:off x="1226575" y="1496981"/>
            <a:ext cx="1318660" cy="1316068"/>
            <a:chOff x="5124451" y="2967038"/>
            <a:chExt cx="808038" cy="806450"/>
          </a:xfrm>
        </p:grpSpPr>
        <p:sp>
          <p:nvSpPr>
            <p:cNvPr id="121" name="Freeform 15">
              <a:extLst>
                <a:ext uri="{FF2B5EF4-FFF2-40B4-BE49-F238E27FC236}">
                  <a16:creationId xmlns:a16="http://schemas.microsoft.com/office/drawing/2014/main" id="{1A2B6C2F-261D-4E5C-98B2-7F67EEA2C7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24451" y="2967038"/>
              <a:ext cx="808038" cy="806450"/>
            </a:xfrm>
            <a:custGeom>
              <a:avLst/>
              <a:gdLst>
                <a:gd name="T0" fmla="*/ 1016 w 1017"/>
                <a:gd name="T1" fmla="*/ 535 h 1017"/>
                <a:gd name="T2" fmla="*/ 1007 w 1017"/>
                <a:gd name="T3" fmla="*/ 611 h 1017"/>
                <a:gd name="T4" fmla="*/ 986 w 1017"/>
                <a:gd name="T5" fmla="*/ 684 h 1017"/>
                <a:gd name="T6" fmla="*/ 955 w 1017"/>
                <a:gd name="T7" fmla="*/ 750 h 1017"/>
                <a:gd name="T8" fmla="*/ 916 w 1017"/>
                <a:gd name="T9" fmla="*/ 813 h 1017"/>
                <a:gd name="T10" fmla="*/ 868 w 1017"/>
                <a:gd name="T11" fmla="*/ 868 h 1017"/>
                <a:gd name="T12" fmla="*/ 812 w 1017"/>
                <a:gd name="T13" fmla="*/ 916 h 1017"/>
                <a:gd name="T14" fmla="*/ 751 w 1017"/>
                <a:gd name="T15" fmla="*/ 955 h 1017"/>
                <a:gd name="T16" fmla="*/ 684 w 1017"/>
                <a:gd name="T17" fmla="*/ 986 h 1017"/>
                <a:gd name="T18" fmla="*/ 611 w 1017"/>
                <a:gd name="T19" fmla="*/ 1007 h 1017"/>
                <a:gd name="T20" fmla="*/ 535 w 1017"/>
                <a:gd name="T21" fmla="*/ 1016 h 1017"/>
                <a:gd name="T22" fmla="*/ 482 w 1017"/>
                <a:gd name="T23" fmla="*/ 1016 h 1017"/>
                <a:gd name="T24" fmla="*/ 406 w 1017"/>
                <a:gd name="T25" fmla="*/ 1007 h 1017"/>
                <a:gd name="T26" fmla="*/ 334 w 1017"/>
                <a:gd name="T27" fmla="*/ 986 h 1017"/>
                <a:gd name="T28" fmla="*/ 267 w 1017"/>
                <a:gd name="T29" fmla="*/ 955 h 1017"/>
                <a:gd name="T30" fmla="*/ 205 w 1017"/>
                <a:gd name="T31" fmla="*/ 916 h 1017"/>
                <a:gd name="T32" fmla="*/ 150 w 1017"/>
                <a:gd name="T33" fmla="*/ 868 h 1017"/>
                <a:gd name="T34" fmla="*/ 101 w 1017"/>
                <a:gd name="T35" fmla="*/ 813 h 1017"/>
                <a:gd name="T36" fmla="*/ 62 w 1017"/>
                <a:gd name="T37" fmla="*/ 750 h 1017"/>
                <a:gd name="T38" fmla="*/ 31 w 1017"/>
                <a:gd name="T39" fmla="*/ 684 h 1017"/>
                <a:gd name="T40" fmla="*/ 10 w 1017"/>
                <a:gd name="T41" fmla="*/ 611 h 1017"/>
                <a:gd name="T42" fmla="*/ 1 w 1017"/>
                <a:gd name="T43" fmla="*/ 535 h 1017"/>
                <a:gd name="T44" fmla="*/ 1 w 1017"/>
                <a:gd name="T45" fmla="*/ 482 h 1017"/>
                <a:gd name="T46" fmla="*/ 10 w 1017"/>
                <a:gd name="T47" fmla="*/ 406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5 h 1017"/>
                <a:gd name="T54" fmla="*/ 150 w 1017"/>
                <a:gd name="T55" fmla="*/ 150 h 1017"/>
                <a:gd name="T56" fmla="*/ 205 w 1017"/>
                <a:gd name="T57" fmla="*/ 101 h 1017"/>
                <a:gd name="T58" fmla="*/ 267 w 1017"/>
                <a:gd name="T59" fmla="*/ 62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2 h 1017"/>
                <a:gd name="T74" fmla="*/ 812 w 1017"/>
                <a:gd name="T75" fmla="*/ 101 h 1017"/>
                <a:gd name="T76" fmla="*/ 868 w 1017"/>
                <a:gd name="T77" fmla="*/ 150 h 1017"/>
                <a:gd name="T78" fmla="*/ 916 w 1017"/>
                <a:gd name="T79" fmla="*/ 205 h 1017"/>
                <a:gd name="T80" fmla="*/ 955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6 h 1017"/>
                <a:gd name="T86" fmla="*/ 1016 w 1017"/>
                <a:gd name="T87" fmla="*/ 482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6" y="535"/>
                  </a:lnTo>
                  <a:lnTo>
                    <a:pt x="1014" y="561"/>
                  </a:lnTo>
                  <a:lnTo>
                    <a:pt x="1012" y="586"/>
                  </a:lnTo>
                  <a:lnTo>
                    <a:pt x="1007" y="611"/>
                  </a:lnTo>
                  <a:lnTo>
                    <a:pt x="1001" y="635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0"/>
                  </a:lnTo>
                  <a:lnTo>
                    <a:pt x="944" y="772"/>
                  </a:lnTo>
                  <a:lnTo>
                    <a:pt x="930" y="793"/>
                  </a:lnTo>
                  <a:lnTo>
                    <a:pt x="916" y="813"/>
                  </a:lnTo>
                  <a:lnTo>
                    <a:pt x="901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0" y="885"/>
                  </a:lnTo>
                  <a:lnTo>
                    <a:pt x="832" y="901"/>
                  </a:lnTo>
                  <a:lnTo>
                    <a:pt x="812" y="916"/>
                  </a:lnTo>
                  <a:lnTo>
                    <a:pt x="793" y="930"/>
                  </a:lnTo>
                  <a:lnTo>
                    <a:pt x="772" y="944"/>
                  </a:lnTo>
                  <a:lnTo>
                    <a:pt x="751" y="955"/>
                  </a:lnTo>
                  <a:lnTo>
                    <a:pt x="730" y="967"/>
                  </a:lnTo>
                  <a:lnTo>
                    <a:pt x="707" y="977"/>
                  </a:lnTo>
                  <a:lnTo>
                    <a:pt x="684" y="986"/>
                  </a:lnTo>
                  <a:lnTo>
                    <a:pt x="659" y="994"/>
                  </a:lnTo>
                  <a:lnTo>
                    <a:pt x="635" y="1001"/>
                  </a:lnTo>
                  <a:lnTo>
                    <a:pt x="611" y="1007"/>
                  </a:lnTo>
                  <a:lnTo>
                    <a:pt x="586" y="1011"/>
                  </a:lnTo>
                  <a:lnTo>
                    <a:pt x="560" y="1014"/>
                  </a:lnTo>
                  <a:lnTo>
                    <a:pt x="535" y="1016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6" y="1007"/>
                  </a:lnTo>
                  <a:lnTo>
                    <a:pt x="382" y="1001"/>
                  </a:lnTo>
                  <a:lnTo>
                    <a:pt x="358" y="994"/>
                  </a:lnTo>
                  <a:lnTo>
                    <a:pt x="334" y="986"/>
                  </a:lnTo>
                  <a:lnTo>
                    <a:pt x="311" y="977"/>
                  </a:lnTo>
                  <a:lnTo>
                    <a:pt x="289" y="967"/>
                  </a:lnTo>
                  <a:lnTo>
                    <a:pt x="267" y="955"/>
                  </a:lnTo>
                  <a:lnTo>
                    <a:pt x="245" y="944"/>
                  </a:lnTo>
                  <a:lnTo>
                    <a:pt x="224" y="930"/>
                  </a:lnTo>
                  <a:lnTo>
                    <a:pt x="205" y="916"/>
                  </a:lnTo>
                  <a:lnTo>
                    <a:pt x="185" y="901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0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5"/>
                  </a:lnTo>
                  <a:lnTo>
                    <a:pt x="10" y="611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0" y="406"/>
                  </a:lnTo>
                  <a:lnTo>
                    <a:pt x="16" y="382"/>
                  </a:lnTo>
                  <a:lnTo>
                    <a:pt x="23" y="358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9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5"/>
                  </a:lnTo>
                  <a:lnTo>
                    <a:pt x="101" y="205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8"/>
                  </a:lnTo>
                  <a:lnTo>
                    <a:pt x="245" y="74"/>
                  </a:lnTo>
                  <a:lnTo>
                    <a:pt x="267" y="62"/>
                  </a:lnTo>
                  <a:lnTo>
                    <a:pt x="289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2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4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0" y="4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5" y="16"/>
                  </a:lnTo>
                  <a:lnTo>
                    <a:pt x="659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30" y="51"/>
                  </a:lnTo>
                  <a:lnTo>
                    <a:pt x="751" y="62"/>
                  </a:lnTo>
                  <a:lnTo>
                    <a:pt x="772" y="74"/>
                  </a:lnTo>
                  <a:lnTo>
                    <a:pt x="793" y="88"/>
                  </a:lnTo>
                  <a:lnTo>
                    <a:pt x="812" y="101"/>
                  </a:lnTo>
                  <a:lnTo>
                    <a:pt x="832" y="116"/>
                  </a:lnTo>
                  <a:lnTo>
                    <a:pt x="850" y="132"/>
                  </a:lnTo>
                  <a:lnTo>
                    <a:pt x="868" y="150"/>
                  </a:lnTo>
                  <a:lnTo>
                    <a:pt x="885" y="167"/>
                  </a:lnTo>
                  <a:lnTo>
                    <a:pt x="901" y="185"/>
                  </a:lnTo>
                  <a:lnTo>
                    <a:pt x="916" y="205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9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4" y="358"/>
                  </a:lnTo>
                  <a:lnTo>
                    <a:pt x="1001" y="382"/>
                  </a:lnTo>
                  <a:lnTo>
                    <a:pt x="1007" y="406"/>
                  </a:lnTo>
                  <a:lnTo>
                    <a:pt x="1012" y="432"/>
                  </a:lnTo>
                  <a:lnTo>
                    <a:pt x="1014" y="457"/>
                  </a:lnTo>
                  <a:lnTo>
                    <a:pt x="1016" y="482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2">
              <a:extLst>
                <a:ext uri="{FF2B5EF4-FFF2-40B4-BE49-F238E27FC236}">
                  <a16:creationId xmlns:a16="http://schemas.microsoft.com/office/drawing/2014/main" id="{2CCD6046-8A8F-4857-B2EB-EAB54E5B24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08588" y="3181350"/>
              <a:ext cx="639763" cy="346075"/>
            </a:xfrm>
            <a:custGeom>
              <a:avLst/>
              <a:gdLst>
                <a:gd name="T0" fmla="*/ 91 w 805"/>
                <a:gd name="T1" fmla="*/ 434 h 436"/>
                <a:gd name="T2" fmla="*/ 41 w 805"/>
                <a:gd name="T3" fmla="*/ 409 h 436"/>
                <a:gd name="T4" fmla="*/ 9 w 805"/>
                <a:gd name="T5" fmla="*/ 366 h 436"/>
                <a:gd name="T6" fmla="*/ 0 w 805"/>
                <a:gd name="T7" fmla="*/ 322 h 436"/>
                <a:gd name="T8" fmla="*/ 14 w 805"/>
                <a:gd name="T9" fmla="*/ 268 h 436"/>
                <a:gd name="T10" fmla="*/ 51 w 805"/>
                <a:gd name="T11" fmla="*/ 228 h 436"/>
                <a:gd name="T12" fmla="*/ 102 w 805"/>
                <a:gd name="T13" fmla="*/ 209 h 436"/>
                <a:gd name="T14" fmla="*/ 138 w 805"/>
                <a:gd name="T15" fmla="*/ 211 h 436"/>
                <a:gd name="T16" fmla="*/ 138 w 805"/>
                <a:gd name="T17" fmla="*/ 164 h 436"/>
                <a:gd name="T18" fmla="*/ 161 w 805"/>
                <a:gd name="T19" fmla="*/ 115 h 436"/>
                <a:gd name="T20" fmla="*/ 205 w 805"/>
                <a:gd name="T21" fmla="*/ 83 h 436"/>
                <a:gd name="T22" fmla="*/ 249 w 805"/>
                <a:gd name="T23" fmla="*/ 73 h 436"/>
                <a:gd name="T24" fmla="*/ 299 w 805"/>
                <a:gd name="T25" fmla="*/ 86 h 436"/>
                <a:gd name="T26" fmla="*/ 334 w 805"/>
                <a:gd name="T27" fmla="*/ 42 h 436"/>
                <a:gd name="T28" fmla="*/ 380 w 805"/>
                <a:gd name="T29" fmla="*/ 12 h 436"/>
                <a:gd name="T30" fmla="*/ 433 w 805"/>
                <a:gd name="T31" fmla="*/ 0 h 436"/>
                <a:gd name="T32" fmla="*/ 482 w 805"/>
                <a:gd name="T33" fmla="*/ 4 h 436"/>
                <a:gd name="T34" fmla="*/ 537 w 805"/>
                <a:gd name="T35" fmla="*/ 28 h 436"/>
                <a:gd name="T36" fmla="*/ 581 w 805"/>
                <a:gd name="T37" fmla="*/ 72 h 436"/>
                <a:gd name="T38" fmla="*/ 609 w 805"/>
                <a:gd name="T39" fmla="*/ 103 h 436"/>
                <a:gd name="T40" fmla="*/ 643 w 805"/>
                <a:gd name="T41" fmla="*/ 107 h 436"/>
                <a:gd name="T42" fmla="*/ 678 w 805"/>
                <a:gd name="T43" fmla="*/ 127 h 436"/>
                <a:gd name="T44" fmla="*/ 698 w 805"/>
                <a:gd name="T45" fmla="*/ 162 h 436"/>
                <a:gd name="T46" fmla="*/ 702 w 805"/>
                <a:gd name="T47" fmla="*/ 198 h 436"/>
                <a:gd name="T48" fmla="*/ 732 w 805"/>
                <a:gd name="T49" fmla="*/ 216 h 436"/>
                <a:gd name="T50" fmla="*/ 774 w 805"/>
                <a:gd name="T51" fmla="*/ 245 h 436"/>
                <a:gd name="T52" fmla="*/ 801 w 805"/>
                <a:gd name="T53" fmla="*/ 290 h 436"/>
                <a:gd name="T54" fmla="*/ 804 w 805"/>
                <a:gd name="T55" fmla="*/ 333 h 436"/>
                <a:gd name="T56" fmla="*/ 786 w 805"/>
                <a:gd name="T57" fmla="*/ 385 h 436"/>
                <a:gd name="T58" fmla="*/ 746 w 805"/>
                <a:gd name="T59" fmla="*/ 422 h 436"/>
                <a:gd name="T60" fmla="*/ 692 w 805"/>
                <a:gd name="T61" fmla="*/ 436 h 436"/>
                <a:gd name="T62" fmla="*/ 93 w 805"/>
                <a:gd name="T63" fmla="*/ 224 h 436"/>
                <a:gd name="T64" fmla="*/ 51 w 805"/>
                <a:gd name="T65" fmla="*/ 245 h 436"/>
                <a:gd name="T66" fmla="*/ 22 w 805"/>
                <a:gd name="T67" fmla="*/ 283 h 436"/>
                <a:gd name="T68" fmla="*/ 14 w 805"/>
                <a:gd name="T69" fmla="*/ 322 h 436"/>
                <a:gd name="T70" fmla="*/ 26 w 805"/>
                <a:gd name="T71" fmla="*/ 369 h 436"/>
                <a:gd name="T72" fmla="*/ 58 w 805"/>
                <a:gd name="T73" fmla="*/ 405 h 436"/>
                <a:gd name="T74" fmla="*/ 104 w 805"/>
                <a:gd name="T75" fmla="*/ 421 h 436"/>
                <a:gd name="T76" fmla="*/ 712 w 805"/>
                <a:gd name="T77" fmla="*/ 420 h 436"/>
                <a:gd name="T78" fmla="*/ 755 w 805"/>
                <a:gd name="T79" fmla="*/ 399 h 436"/>
                <a:gd name="T80" fmla="*/ 784 w 805"/>
                <a:gd name="T81" fmla="*/ 361 h 436"/>
                <a:gd name="T82" fmla="*/ 792 w 805"/>
                <a:gd name="T83" fmla="*/ 322 h 436"/>
                <a:gd name="T84" fmla="*/ 779 w 805"/>
                <a:gd name="T85" fmla="*/ 275 h 436"/>
                <a:gd name="T86" fmla="*/ 748 w 805"/>
                <a:gd name="T87" fmla="*/ 239 h 436"/>
                <a:gd name="T88" fmla="*/ 702 w 805"/>
                <a:gd name="T89" fmla="*/ 223 h 436"/>
                <a:gd name="T90" fmla="*/ 683 w 805"/>
                <a:gd name="T91" fmla="*/ 213 h 436"/>
                <a:gd name="T92" fmla="*/ 688 w 805"/>
                <a:gd name="T93" fmla="*/ 179 h 436"/>
                <a:gd name="T94" fmla="*/ 668 w 805"/>
                <a:gd name="T95" fmla="*/ 137 h 436"/>
                <a:gd name="T96" fmla="*/ 626 w 805"/>
                <a:gd name="T97" fmla="*/ 117 h 436"/>
                <a:gd name="T98" fmla="*/ 589 w 805"/>
                <a:gd name="T99" fmla="*/ 123 h 436"/>
                <a:gd name="T100" fmla="*/ 572 w 805"/>
                <a:gd name="T101" fmla="*/ 84 h 436"/>
                <a:gd name="T102" fmla="*/ 533 w 805"/>
                <a:gd name="T103" fmla="*/ 41 h 436"/>
                <a:gd name="T104" fmla="*/ 480 w 805"/>
                <a:gd name="T105" fmla="*/ 17 h 436"/>
                <a:gd name="T106" fmla="*/ 434 w 805"/>
                <a:gd name="T107" fmla="*/ 14 h 436"/>
                <a:gd name="T108" fmla="*/ 382 w 805"/>
                <a:gd name="T109" fmla="*/ 26 h 436"/>
                <a:gd name="T110" fmla="*/ 339 w 805"/>
                <a:gd name="T111" fmla="*/ 55 h 436"/>
                <a:gd name="T112" fmla="*/ 308 w 805"/>
                <a:gd name="T113" fmla="*/ 98 h 436"/>
                <a:gd name="T114" fmla="*/ 275 w 805"/>
                <a:gd name="T115" fmla="*/ 91 h 436"/>
                <a:gd name="T116" fmla="*/ 229 w 805"/>
                <a:gd name="T117" fmla="*/ 89 h 436"/>
                <a:gd name="T118" fmla="*/ 185 w 805"/>
                <a:gd name="T119" fmla="*/ 110 h 436"/>
                <a:gd name="T120" fmla="*/ 156 w 805"/>
                <a:gd name="T121" fmla="*/ 148 h 436"/>
                <a:gd name="T122" fmla="*/ 150 w 805"/>
                <a:gd name="T123" fmla="*/ 187 h 436"/>
                <a:gd name="T124" fmla="*/ 146 w 805"/>
                <a:gd name="T125" fmla="*/ 228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5" h="436">
                  <a:moveTo>
                    <a:pt x="692" y="436"/>
                  </a:moveTo>
                  <a:lnTo>
                    <a:pt x="114" y="436"/>
                  </a:lnTo>
                  <a:lnTo>
                    <a:pt x="114" y="436"/>
                  </a:lnTo>
                  <a:lnTo>
                    <a:pt x="102" y="435"/>
                  </a:lnTo>
                  <a:lnTo>
                    <a:pt x="91" y="434"/>
                  </a:lnTo>
                  <a:lnTo>
                    <a:pt x="79" y="430"/>
                  </a:lnTo>
                  <a:lnTo>
                    <a:pt x="69" y="427"/>
                  </a:lnTo>
                  <a:lnTo>
                    <a:pt x="60" y="422"/>
                  </a:lnTo>
                  <a:lnTo>
                    <a:pt x="51" y="416"/>
                  </a:lnTo>
                  <a:lnTo>
                    <a:pt x="41" y="409"/>
                  </a:lnTo>
                  <a:lnTo>
                    <a:pt x="33" y="402"/>
                  </a:lnTo>
                  <a:lnTo>
                    <a:pt x="26" y="394"/>
                  </a:lnTo>
                  <a:lnTo>
                    <a:pt x="20" y="385"/>
                  </a:lnTo>
                  <a:lnTo>
                    <a:pt x="14" y="376"/>
                  </a:lnTo>
                  <a:lnTo>
                    <a:pt x="9" y="366"/>
                  </a:lnTo>
                  <a:lnTo>
                    <a:pt x="6" y="355"/>
                  </a:lnTo>
                  <a:lnTo>
                    <a:pt x="2" y="345"/>
                  </a:lnTo>
                  <a:lnTo>
                    <a:pt x="1" y="333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1" y="310"/>
                  </a:lnTo>
                  <a:lnTo>
                    <a:pt x="2" y="299"/>
                  </a:lnTo>
                  <a:lnTo>
                    <a:pt x="6" y="289"/>
                  </a:lnTo>
                  <a:lnTo>
                    <a:pt x="9" y="278"/>
                  </a:lnTo>
                  <a:lnTo>
                    <a:pt x="14" y="268"/>
                  </a:lnTo>
                  <a:lnTo>
                    <a:pt x="20" y="259"/>
                  </a:lnTo>
                  <a:lnTo>
                    <a:pt x="26" y="249"/>
                  </a:lnTo>
                  <a:lnTo>
                    <a:pt x="33" y="241"/>
                  </a:lnTo>
                  <a:lnTo>
                    <a:pt x="41" y="234"/>
                  </a:lnTo>
                  <a:lnTo>
                    <a:pt x="51" y="228"/>
                  </a:lnTo>
                  <a:lnTo>
                    <a:pt x="60" y="222"/>
                  </a:lnTo>
                  <a:lnTo>
                    <a:pt x="69" y="217"/>
                  </a:lnTo>
                  <a:lnTo>
                    <a:pt x="79" y="214"/>
                  </a:lnTo>
                  <a:lnTo>
                    <a:pt x="91" y="211"/>
                  </a:lnTo>
                  <a:lnTo>
                    <a:pt x="102" y="209"/>
                  </a:lnTo>
                  <a:lnTo>
                    <a:pt x="114" y="209"/>
                  </a:lnTo>
                  <a:lnTo>
                    <a:pt x="114" y="209"/>
                  </a:lnTo>
                  <a:lnTo>
                    <a:pt x="125" y="209"/>
                  </a:lnTo>
                  <a:lnTo>
                    <a:pt x="138" y="211"/>
                  </a:lnTo>
                  <a:lnTo>
                    <a:pt x="138" y="211"/>
                  </a:lnTo>
                  <a:lnTo>
                    <a:pt x="136" y="199"/>
                  </a:lnTo>
                  <a:lnTo>
                    <a:pt x="136" y="187"/>
                  </a:lnTo>
                  <a:lnTo>
                    <a:pt x="136" y="187"/>
                  </a:lnTo>
                  <a:lnTo>
                    <a:pt x="136" y="176"/>
                  </a:lnTo>
                  <a:lnTo>
                    <a:pt x="138" y="164"/>
                  </a:lnTo>
                  <a:lnTo>
                    <a:pt x="140" y="153"/>
                  </a:lnTo>
                  <a:lnTo>
                    <a:pt x="144" y="142"/>
                  </a:lnTo>
                  <a:lnTo>
                    <a:pt x="148" y="133"/>
                  </a:lnTo>
                  <a:lnTo>
                    <a:pt x="154" y="124"/>
                  </a:lnTo>
                  <a:lnTo>
                    <a:pt x="161" y="115"/>
                  </a:lnTo>
                  <a:lnTo>
                    <a:pt x="168" y="107"/>
                  </a:lnTo>
                  <a:lnTo>
                    <a:pt x="176" y="100"/>
                  </a:lnTo>
                  <a:lnTo>
                    <a:pt x="185" y="93"/>
                  </a:lnTo>
                  <a:lnTo>
                    <a:pt x="194" y="87"/>
                  </a:lnTo>
                  <a:lnTo>
                    <a:pt x="205" y="83"/>
                  </a:lnTo>
                  <a:lnTo>
                    <a:pt x="215" y="79"/>
                  </a:lnTo>
                  <a:lnTo>
                    <a:pt x="226" y="76"/>
                  </a:lnTo>
                  <a:lnTo>
                    <a:pt x="237" y="75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62" y="75"/>
                  </a:lnTo>
                  <a:lnTo>
                    <a:pt x="275" y="77"/>
                  </a:lnTo>
                  <a:lnTo>
                    <a:pt x="288" y="80"/>
                  </a:lnTo>
                  <a:lnTo>
                    <a:pt x="299" y="86"/>
                  </a:lnTo>
                  <a:lnTo>
                    <a:pt x="299" y="86"/>
                  </a:lnTo>
                  <a:lnTo>
                    <a:pt x="305" y="76"/>
                  </a:lnTo>
                  <a:lnTo>
                    <a:pt x="312" y="66"/>
                  </a:lnTo>
                  <a:lnTo>
                    <a:pt x="319" y="58"/>
                  </a:lnTo>
                  <a:lnTo>
                    <a:pt x="326" y="49"/>
                  </a:lnTo>
                  <a:lnTo>
                    <a:pt x="334" y="42"/>
                  </a:lnTo>
                  <a:lnTo>
                    <a:pt x="342" y="35"/>
                  </a:lnTo>
                  <a:lnTo>
                    <a:pt x="351" y="28"/>
                  </a:lnTo>
                  <a:lnTo>
                    <a:pt x="360" y="23"/>
                  </a:lnTo>
                  <a:lnTo>
                    <a:pt x="369" y="17"/>
                  </a:lnTo>
                  <a:lnTo>
                    <a:pt x="380" y="12"/>
                  </a:lnTo>
                  <a:lnTo>
                    <a:pt x="389" y="9"/>
                  </a:lnTo>
                  <a:lnTo>
                    <a:pt x="400" y="5"/>
                  </a:lnTo>
                  <a:lnTo>
                    <a:pt x="411" y="3"/>
                  </a:lnTo>
                  <a:lnTo>
                    <a:pt x="421" y="1"/>
                  </a:lnTo>
                  <a:lnTo>
                    <a:pt x="433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57" y="0"/>
                  </a:lnTo>
                  <a:lnTo>
                    <a:pt x="469" y="2"/>
                  </a:lnTo>
                  <a:lnTo>
                    <a:pt x="482" y="4"/>
                  </a:lnTo>
                  <a:lnTo>
                    <a:pt x="494" y="7"/>
                  </a:lnTo>
                  <a:lnTo>
                    <a:pt x="505" y="11"/>
                  </a:lnTo>
                  <a:lnTo>
                    <a:pt x="517" y="16"/>
                  </a:lnTo>
                  <a:lnTo>
                    <a:pt x="527" y="22"/>
                  </a:lnTo>
                  <a:lnTo>
                    <a:pt x="537" y="28"/>
                  </a:lnTo>
                  <a:lnTo>
                    <a:pt x="548" y="35"/>
                  </a:lnTo>
                  <a:lnTo>
                    <a:pt x="557" y="43"/>
                  </a:lnTo>
                  <a:lnTo>
                    <a:pt x="565" y="53"/>
                  </a:lnTo>
                  <a:lnTo>
                    <a:pt x="573" y="62"/>
                  </a:lnTo>
                  <a:lnTo>
                    <a:pt x="581" y="72"/>
                  </a:lnTo>
                  <a:lnTo>
                    <a:pt x="587" y="83"/>
                  </a:lnTo>
                  <a:lnTo>
                    <a:pt x="593" y="94"/>
                  </a:lnTo>
                  <a:lnTo>
                    <a:pt x="598" y="106"/>
                  </a:lnTo>
                  <a:lnTo>
                    <a:pt x="598" y="106"/>
                  </a:lnTo>
                  <a:lnTo>
                    <a:pt x="609" y="103"/>
                  </a:lnTo>
                  <a:lnTo>
                    <a:pt x="619" y="103"/>
                  </a:lnTo>
                  <a:lnTo>
                    <a:pt x="619" y="103"/>
                  </a:lnTo>
                  <a:lnTo>
                    <a:pt x="627" y="103"/>
                  </a:lnTo>
                  <a:lnTo>
                    <a:pt x="635" y="104"/>
                  </a:lnTo>
                  <a:lnTo>
                    <a:pt x="643" y="107"/>
                  </a:lnTo>
                  <a:lnTo>
                    <a:pt x="651" y="109"/>
                  </a:lnTo>
                  <a:lnTo>
                    <a:pt x="658" y="112"/>
                  </a:lnTo>
                  <a:lnTo>
                    <a:pt x="665" y="117"/>
                  </a:lnTo>
                  <a:lnTo>
                    <a:pt x="672" y="122"/>
                  </a:lnTo>
                  <a:lnTo>
                    <a:pt x="678" y="127"/>
                  </a:lnTo>
                  <a:lnTo>
                    <a:pt x="683" y="133"/>
                  </a:lnTo>
                  <a:lnTo>
                    <a:pt x="688" y="140"/>
                  </a:lnTo>
                  <a:lnTo>
                    <a:pt x="693" y="147"/>
                  </a:lnTo>
                  <a:lnTo>
                    <a:pt x="696" y="154"/>
                  </a:lnTo>
                  <a:lnTo>
                    <a:pt x="698" y="162"/>
                  </a:lnTo>
                  <a:lnTo>
                    <a:pt x="701" y="170"/>
                  </a:lnTo>
                  <a:lnTo>
                    <a:pt x="702" y="178"/>
                  </a:lnTo>
                  <a:lnTo>
                    <a:pt x="703" y="187"/>
                  </a:lnTo>
                  <a:lnTo>
                    <a:pt x="703" y="187"/>
                  </a:lnTo>
                  <a:lnTo>
                    <a:pt x="702" y="198"/>
                  </a:lnTo>
                  <a:lnTo>
                    <a:pt x="700" y="209"/>
                  </a:lnTo>
                  <a:lnTo>
                    <a:pt x="700" y="209"/>
                  </a:lnTo>
                  <a:lnTo>
                    <a:pt x="711" y="210"/>
                  </a:lnTo>
                  <a:lnTo>
                    <a:pt x="721" y="213"/>
                  </a:lnTo>
                  <a:lnTo>
                    <a:pt x="732" y="216"/>
                  </a:lnTo>
                  <a:lnTo>
                    <a:pt x="741" y="220"/>
                  </a:lnTo>
                  <a:lnTo>
                    <a:pt x="750" y="225"/>
                  </a:lnTo>
                  <a:lnTo>
                    <a:pt x="759" y="231"/>
                  </a:lnTo>
                  <a:lnTo>
                    <a:pt x="767" y="237"/>
                  </a:lnTo>
                  <a:lnTo>
                    <a:pt x="774" y="245"/>
                  </a:lnTo>
                  <a:lnTo>
                    <a:pt x="781" y="253"/>
                  </a:lnTo>
                  <a:lnTo>
                    <a:pt x="787" y="261"/>
                  </a:lnTo>
                  <a:lnTo>
                    <a:pt x="793" y="270"/>
                  </a:lnTo>
                  <a:lnTo>
                    <a:pt x="797" y="279"/>
                  </a:lnTo>
                  <a:lnTo>
                    <a:pt x="801" y="290"/>
                  </a:lnTo>
                  <a:lnTo>
                    <a:pt x="803" y="300"/>
                  </a:lnTo>
                  <a:lnTo>
                    <a:pt x="804" y="310"/>
                  </a:lnTo>
                  <a:lnTo>
                    <a:pt x="805" y="322"/>
                  </a:lnTo>
                  <a:lnTo>
                    <a:pt x="805" y="322"/>
                  </a:lnTo>
                  <a:lnTo>
                    <a:pt x="804" y="333"/>
                  </a:lnTo>
                  <a:lnTo>
                    <a:pt x="803" y="345"/>
                  </a:lnTo>
                  <a:lnTo>
                    <a:pt x="800" y="355"/>
                  </a:lnTo>
                  <a:lnTo>
                    <a:pt x="796" y="366"/>
                  </a:lnTo>
                  <a:lnTo>
                    <a:pt x="792" y="376"/>
                  </a:lnTo>
                  <a:lnTo>
                    <a:pt x="786" y="385"/>
                  </a:lnTo>
                  <a:lnTo>
                    <a:pt x="779" y="394"/>
                  </a:lnTo>
                  <a:lnTo>
                    <a:pt x="772" y="402"/>
                  </a:lnTo>
                  <a:lnTo>
                    <a:pt x="764" y="409"/>
                  </a:lnTo>
                  <a:lnTo>
                    <a:pt x="755" y="416"/>
                  </a:lnTo>
                  <a:lnTo>
                    <a:pt x="746" y="422"/>
                  </a:lnTo>
                  <a:lnTo>
                    <a:pt x="736" y="427"/>
                  </a:lnTo>
                  <a:lnTo>
                    <a:pt x="726" y="430"/>
                  </a:lnTo>
                  <a:lnTo>
                    <a:pt x="715" y="434"/>
                  </a:lnTo>
                  <a:lnTo>
                    <a:pt x="703" y="435"/>
                  </a:lnTo>
                  <a:lnTo>
                    <a:pt x="692" y="436"/>
                  </a:lnTo>
                  <a:lnTo>
                    <a:pt x="692" y="436"/>
                  </a:lnTo>
                  <a:close/>
                  <a:moveTo>
                    <a:pt x="114" y="223"/>
                  </a:moveTo>
                  <a:lnTo>
                    <a:pt x="114" y="223"/>
                  </a:lnTo>
                  <a:lnTo>
                    <a:pt x="104" y="223"/>
                  </a:lnTo>
                  <a:lnTo>
                    <a:pt x="93" y="224"/>
                  </a:lnTo>
                  <a:lnTo>
                    <a:pt x="84" y="226"/>
                  </a:lnTo>
                  <a:lnTo>
                    <a:pt x="75" y="230"/>
                  </a:lnTo>
                  <a:lnTo>
                    <a:pt x="67" y="234"/>
                  </a:lnTo>
                  <a:lnTo>
                    <a:pt x="58" y="239"/>
                  </a:lnTo>
                  <a:lnTo>
                    <a:pt x="51" y="245"/>
                  </a:lnTo>
                  <a:lnTo>
                    <a:pt x="44" y="252"/>
                  </a:lnTo>
                  <a:lnTo>
                    <a:pt x="37" y="259"/>
                  </a:lnTo>
                  <a:lnTo>
                    <a:pt x="31" y="267"/>
                  </a:lnTo>
                  <a:lnTo>
                    <a:pt x="26" y="275"/>
                  </a:lnTo>
                  <a:lnTo>
                    <a:pt x="22" y="283"/>
                  </a:lnTo>
                  <a:lnTo>
                    <a:pt x="18" y="292"/>
                  </a:lnTo>
                  <a:lnTo>
                    <a:pt x="16" y="302"/>
                  </a:lnTo>
                  <a:lnTo>
                    <a:pt x="15" y="312"/>
                  </a:lnTo>
                  <a:lnTo>
                    <a:pt x="14" y="322"/>
                  </a:lnTo>
                  <a:lnTo>
                    <a:pt x="14" y="322"/>
                  </a:lnTo>
                  <a:lnTo>
                    <a:pt x="15" y="332"/>
                  </a:lnTo>
                  <a:lnTo>
                    <a:pt x="16" y="343"/>
                  </a:lnTo>
                  <a:lnTo>
                    <a:pt x="18" y="352"/>
                  </a:lnTo>
                  <a:lnTo>
                    <a:pt x="22" y="361"/>
                  </a:lnTo>
                  <a:lnTo>
                    <a:pt x="26" y="369"/>
                  </a:lnTo>
                  <a:lnTo>
                    <a:pt x="31" y="377"/>
                  </a:lnTo>
                  <a:lnTo>
                    <a:pt x="37" y="385"/>
                  </a:lnTo>
                  <a:lnTo>
                    <a:pt x="44" y="392"/>
                  </a:lnTo>
                  <a:lnTo>
                    <a:pt x="51" y="399"/>
                  </a:lnTo>
                  <a:lnTo>
                    <a:pt x="58" y="405"/>
                  </a:lnTo>
                  <a:lnTo>
                    <a:pt x="67" y="409"/>
                  </a:lnTo>
                  <a:lnTo>
                    <a:pt x="75" y="414"/>
                  </a:lnTo>
                  <a:lnTo>
                    <a:pt x="84" y="417"/>
                  </a:lnTo>
                  <a:lnTo>
                    <a:pt x="93" y="420"/>
                  </a:lnTo>
                  <a:lnTo>
                    <a:pt x="104" y="421"/>
                  </a:lnTo>
                  <a:lnTo>
                    <a:pt x="114" y="422"/>
                  </a:lnTo>
                  <a:lnTo>
                    <a:pt x="692" y="422"/>
                  </a:lnTo>
                  <a:lnTo>
                    <a:pt x="692" y="422"/>
                  </a:lnTo>
                  <a:lnTo>
                    <a:pt x="702" y="421"/>
                  </a:lnTo>
                  <a:lnTo>
                    <a:pt x="712" y="420"/>
                  </a:lnTo>
                  <a:lnTo>
                    <a:pt x="721" y="417"/>
                  </a:lnTo>
                  <a:lnTo>
                    <a:pt x="731" y="414"/>
                  </a:lnTo>
                  <a:lnTo>
                    <a:pt x="740" y="409"/>
                  </a:lnTo>
                  <a:lnTo>
                    <a:pt x="748" y="405"/>
                  </a:lnTo>
                  <a:lnTo>
                    <a:pt x="755" y="399"/>
                  </a:lnTo>
                  <a:lnTo>
                    <a:pt x="763" y="392"/>
                  </a:lnTo>
                  <a:lnTo>
                    <a:pt x="769" y="385"/>
                  </a:lnTo>
                  <a:lnTo>
                    <a:pt x="774" y="377"/>
                  </a:lnTo>
                  <a:lnTo>
                    <a:pt x="779" y="369"/>
                  </a:lnTo>
                  <a:lnTo>
                    <a:pt x="784" y="361"/>
                  </a:lnTo>
                  <a:lnTo>
                    <a:pt x="787" y="352"/>
                  </a:lnTo>
                  <a:lnTo>
                    <a:pt x="789" y="343"/>
                  </a:lnTo>
                  <a:lnTo>
                    <a:pt x="790" y="332"/>
                  </a:lnTo>
                  <a:lnTo>
                    <a:pt x="792" y="322"/>
                  </a:lnTo>
                  <a:lnTo>
                    <a:pt x="792" y="322"/>
                  </a:lnTo>
                  <a:lnTo>
                    <a:pt x="790" y="312"/>
                  </a:lnTo>
                  <a:lnTo>
                    <a:pt x="789" y="302"/>
                  </a:lnTo>
                  <a:lnTo>
                    <a:pt x="787" y="292"/>
                  </a:lnTo>
                  <a:lnTo>
                    <a:pt x="784" y="283"/>
                  </a:lnTo>
                  <a:lnTo>
                    <a:pt x="779" y="275"/>
                  </a:lnTo>
                  <a:lnTo>
                    <a:pt x="774" y="267"/>
                  </a:lnTo>
                  <a:lnTo>
                    <a:pt x="769" y="259"/>
                  </a:lnTo>
                  <a:lnTo>
                    <a:pt x="763" y="252"/>
                  </a:lnTo>
                  <a:lnTo>
                    <a:pt x="755" y="245"/>
                  </a:lnTo>
                  <a:lnTo>
                    <a:pt x="748" y="239"/>
                  </a:lnTo>
                  <a:lnTo>
                    <a:pt x="740" y="234"/>
                  </a:lnTo>
                  <a:lnTo>
                    <a:pt x="731" y="230"/>
                  </a:lnTo>
                  <a:lnTo>
                    <a:pt x="721" y="226"/>
                  </a:lnTo>
                  <a:lnTo>
                    <a:pt x="712" y="224"/>
                  </a:lnTo>
                  <a:lnTo>
                    <a:pt x="702" y="223"/>
                  </a:lnTo>
                  <a:lnTo>
                    <a:pt x="692" y="223"/>
                  </a:lnTo>
                  <a:lnTo>
                    <a:pt x="692" y="223"/>
                  </a:lnTo>
                  <a:lnTo>
                    <a:pt x="690" y="223"/>
                  </a:lnTo>
                  <a:lnTo>
                    <a:pt x="680" y="223"/>
                  </a:lnTo>
                  <a:lnTo>
                    <a:pt x="683" y="213"/>
                  </a:lnTo>
                  <a:lnTo>
                    <a:pt x="683" y="213"/>
                  </a:lnTo>
                  <a:lnTo>
                    <a:pt x="688" y="200"/>
                  </a:lnTo>
                  <a:lnTo>
                    <a:pt x="689" y="187"/>
                  </a:lnTo>
                  <a:lnTo>
                    <a:pt x="689" y="187"/>
                  </a:lnTo>
                  <a:lnTo>
                    <a:pt x="688" y="179"/>
                  </a:lnTo>
                  <a:lnTo>
                    <a:pt x="688" y="172"/>
                  </a:lnTo>
                  <a:lnTo>
                    <a:pt x="686" y="167"/>
                  </a:lnTo>
                  <a:lnTo>
                    <a:pt x="683" y="160"/>
                  </a:lnTo>
                  <a:lnTo>
                    <a:pt x="677" y="148"/>
                  </a:lnTo>
                  <a:lnTo>
                    <a:pt x="668" y="137"/>
                  </a:lnTo>
                  <a:lnTo>
                    <a:pt x="658" y="129"/>
                  </a:lnTo>
                  <a:lnTo>
                    <a:pt x="645" y="122"/>
                  </a:lnTo>
                  <a:lnTo>
                    <a:pt x="640" y="119"/>
                  </a:lnTo>
                  <a:lnTo>
                    <a:pt x="633" y="118"/>
                  </a:lnTo>
                  <a:lnTo>
                    <a:pt x="626" y="117"/>
                  </a:lnTo>
                  <a:lnTo>
                    <a:pt x="619" y="117"/>
                  </a:lnTo>
                  <a:lnTo>
                    <a:pt x="619" y="117"/>
                  </a:lnTo>
                  <a:lnTo>
                    <a:pt x="608" y="117"/>
                  </a:lnTo>
                  <a:lnTo>
                    <a:pt x="596" y="121"/>
                  </a:lnTo>
                  <a:lnTo>
                    <a:pt x="589" y="123"/>
                  </a:lnTo>
                  <a:lnTo>
                    <a:pt x="587" y="116"/>
                  </a:lnTo>
                  <a:lnTo>
                    <a:pt x="587" y="116"/>
                  </a:lnTo>
                  <a:lnTo>
                    <a:pt x="583" y="104"/>
                  </a:lnTo>
                  <a:lnTo>
                    <a:pt x="578" y="94"/>
                  </a:lnTo>
                  <a:lnTo>
                    <a:pt x="572" y="84"/>
                  </a:lnTo>
                  <a:lnTo>
                    <a:pt x="565" y="75"/>
                  </a:lnTo>
                  <a:lnTo>
                    <a:pt x="558" y="65"/>
                  </a:lnTo>
                  <a:lnTo>
                    <a:pt x="550" y="56"/>
                  </a:lnTo>
                  <a:lnTo>
                    <a:pt x="542" y="49"/>
                  </a:lnTo>
                  <a:lnTo>
                    <a:pt x="533" y="41"/>
                  </a:lnTo>
                  <a:lnTo>
                    <a:pt x="522" y="35"/>
                  </a:lnTo>
                  <a:lnTo>
                    <a:pt x="512" y="30"/>
                  </a:lnTo>
                  <a:lnTo>
                    <a:pt x="502" y="25"/>
                  </a:lnTo>
                  <a:lnTo>
                    <a:pt x="491" y="20"/>
                  </a:lnTo>
                  <a:lnTo>
                    <a:pt x="480" y="17"/>
                  </a:lnTo>
                  <a:lnTo>
                    <a:pt x="468" y="15"/>
                  </a:lnTo>
                  <a:lnTo>
                    <a:pt x="457" y="14"/>
                  </a:lnTo>
                  <a:lnTo>
                    <a:pt x="444" y="14"/>
                  </a:lnTo>
                  <a:lnTo>
                    <a:pt x="444" y="14"/>
                  </a:lnTo>
                  <a:lnTo>
                    <a:pt x="434" y="14"/>
                  </a:lnTo>
                  <a:lnTo>
                    <a:pt x="422" y="15"/>
                  </a:lnTo>
                  <a:lnTo>
                    <a:pt x="412" y="17"/>
                  </a:lnTo>
                  <a:lnTo>
                    <a:pt x="402" y="19"/>
                  </a:lnTo>
                  <a:lnTo>
                    <a:pt x="392" y="23"/>
                  </a:lnTo>
                  <a:lnTo>
                    <a:pt x="382" y="26"/>
                  </a:lnTo>
                  <a:lnTo>
                    <a:pt x="373" y="31"/>
                  </a:lnTo>
                  <a:lnTo>
                    <a:pt x="365" y="37"/>
                  </a:lnTo>
                  <a:lnTo>
                    <a:pt x="356" y="42"/>
                  </a:lnTo>
                  <a:lnTo>
                    <a:pt x="347" y="48"/>
                  </a:lnTo>
                  <a:lnTo>
                    <a:pt x="339" y="55"/>
                  </a:lnTo>
                  <a:lnTo>
                    <a:pt x="333" y="63"/>
                  </a:lnTo>
                  <a:lnTo>
                    <a:pt x="326" y="71"/>
                  </a:lnTo>
                  <a:lnTo>
                    <a:pt x="320" y="79"/>
                  </a:lnTo>
                  <a:lnTo>
                    <a:pt x="314" y="88"/>
                  </a:lnTo>
                  <a:lnTo>
                    <a:pt x="308" y="98"/>
                  </a:lnTo>
                  <a:lnTo>
                    <a:pt x="305" y="104"/>
                  </a:lnTo>
                  <a:lnTo>
                    <a:pt x="299" y="101"/>
                  </a:lnTo>
                  <a:lnTo>
                    <a:pt x="299" y="101"/>
                  </a:lnTo>
                  <a:lnTo>
                    <a:pt x="288" y="95"/>
                  </a:lnTo>
                  <a:lnTo>
                    <a:pt x="275" y="91"/>
                  </a:lnTo>
                  <a:lnTo>
                    <a:pt x="262" y="88"/>
                  </a:lnTo>
                  <a:lnTo>
                    <a:pt x="249" y="87"/>
                  </a:lnTo>
                  <a:lnTo>
                    <a:pt x="249" y="87"/>
                  </a:lnTo>
                  <a:lnTo>
                    <a:pt x="238" y="88"/>
                  </a:lnTo>
                  <a:lnTo>
                    <a:pt x="229" y="89"/>
                  </a:lnTo>
                  <a:lnTo>
                    <a:pt x="219" y="92"/>
                  </a:lnTo>
                  <a:lnTo>
                    <a:pt x="209" y="95"/>
                  </a:lnTo>
                  <a:lnTo>
                    <a:pt x="201" y="100"/>
                  </a:lnTo>
                  <a:lnTo>
                    <a:pt x="193" y="104"/>
                  </a:lnTo>
                  <a:lnTo>
                    <a:pt x="185" y="110"/>
                  </a:lnTo>
                  <a:lnTo>
                    <a:pt x="178" y="117"/>
                  </a:lnTo>
                  <a:lnTo>
                    <a:pt x="171" y="124"/>
                  </a:lnTo>
                  <a:lnTo>
                    <a:pt x="166" y="131"/>
                  </a:lnTo>
                  <a:lnTo>
                    <a:pt x="161" y="139"/>
                  </a:lnTo>
                  <a:lnTo>
                    <a:pt x="156" y="148"/>
                  </a:lnTo>
                  <a:lnTo>
                    <a:pt x="153" y="157"/>
                  </a:lnTo>
                  <a:lnTo>
                    <a:pt x="151" y="167"/>
                  </a:lnTo>
                  <a:lnTo>
                    <a:pt x="150" y="177"/>
                  </a:lnTo>
                  <a:lnTo>
                    <a:pt x="150" y="187"/>
                  </a:lnTo>
                  <a:lnTo>
                    <a:pt x="150" y="187"/>
                  </a:lnTo>
                  <a:lnTo>
                    <a:pt x="151" y="203"/>
                  </a:lnTo>
                  <a:lnTo>
                    <a:pt x="154" y="218"/>
                  </a:lnTo>
                  <a:lnTo>
                    <a:pt x="159" y="232"/>
                  </a:lnTo>
                  <a:lnTo>
                    <a:pt x="146" y="228"/>
                  </a:lnTo>
                  <a:lnTo>
                    <a:pt x="146" y="228"/>
                  </a:lnTo>
                  <a:lnTo>
                    <a:pt x="130" y="224"/>
                  </a:lnTo>
                  <a:lnTo>
                    <a:pt x="114" y="223"/>
                  </a:lnTo>
                  <a:lnTo>
                    <a:pt x="114" y="2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0">
              <a:extLst>
                <a:ext uri="{FF2B5EF4-FFF2-40B4-BE49-F238E27FC236}">
                  <a16:creationId xmlns:a16="http://schemas.microsoft.com/office/drawing/2014/main" id="{D46053C5-582E-4170-8E91-B52B0B3A0D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29251" y="3351213"/>
              <a:ext cx="87313" cy="87313"/>
            </a:xfrm>
            <a:custGeom>
              <a:avLst/>
              <a:gdLst>
                <a:gd name="T0" fmla="*/ 56 w 111"/>
                <a:gd name="T1" fmla="*/ 109 h 109"/>
                <a:gd name="T2" fmla="*/ 34 w 111"/>
                <a:gd name="T3" fmla="*/ 106 h 109"/>
                <a:gd name="T4" fmla="*/ 17 w 111"/>
                <a:gd name="T5" fmla="*/ 93 h 109"/>
                <a:gd name="T6" fmla="*/ 5 w 111"/>
                <a:gd name="T7" fmla="*/ 76 h 109"/>
                <a:gd name="T8" fmla="*/ 0 w 111"/>
                <a:gd name="T9" fmla="*/ 55 h 109"/>
                <a:gd name="T10" fmla="*/ 2 w 111"/>
                <a:gd name="T11" fmla="*/ 43 h 109"/>
                <a:gd name="T12" fmla="*/ 10 w 111"/>
                <a:gd name="T13" fmla="*/ 24 h 109"/>
                <a:gd name="T14" fmla="*/ 25 w 111"/>
                <a:gd name="T15" fmla="*/ 9 h 109"/>
                <a:gd name="T16" fmla="*/ 44 w 111"/>
                <a:gd name="T17" fmla="*/ 1 h 109"/>
                <a:gd name="T18" fmla="*/ 56 w 111"/>
                <a:gd name="T19" fmla="*/ 0 h 109"/>
                <a:gd name="T20" fmla="*/ 78 w 111"/>
                <a:gd name="T21" fmla="*/ 3 h 109"/>
                <a:gd name="T22" fmla="*/ 95 w 111"/>
                <a:gd name="T23" fmla="*/ 16 h 109"/>
                <a:gd name="T24" fmla="*/ 106 w 111"/>
                <a:gd name="T25" fmla="*/ 33 h 109"/>
                <a:gd name="T26" fmla="*/ 111 w 111"/>
                <a:gd name="T27" fmla="*/ 55 h 109"/>
                <a:gd name="T28" fmla="*/ 110 w 111"/>
                <a:gd name="T29" fmla="*/ 65 h 109"/>
                <a:gd name="T30" fmla="*/ 102 w 111"/>
                <a:gd name="T31" fmla="*/ 85 h 109"/>
                <a:gd name="T32" fmla="*/ 87 w 111"/>
                <a:gd name="T33" fmla="*/ 100 h 109"/>
                <a:gd name="T34" fmla="*/ 67 w 111"/>
                <a:gd name="T35" fmla="*/ 108 h 109"/>
                <a:gd name="T36" fmla="*/ 56 w 111"/>
                <a:gd name="T37" fmla="*/ 109 h 109"/>
                <a:gd name="T38" fmla="*/ 56 w 111"/>
                <a:gd name="T39" fmla="*/ 14 h 109"/>
                <a:gd name="T40" fmla="*/ 40 w 111"/>
                <a:gd name="T41" fmla="*/ 17 h 109"/>
                <a:gd name="T42" fmla="*/ 27 w 111"/>
                <a:gd name="T43" fmla="*/ 25 h 109"/>
                <a:gd name="T44" fmla="*/ 18 w 111"/>
                <a:gd name="T45" fmla="*/ 39 h 109"/>
                <a:gd name="T46" fmla="*/ 14 w 111"/>
                <a:gd name="T47" fmla="*/ 55 h 109"/>
                <a:gd name="T48" fmla="*/ 15 w 111"/>
                <a:gd name="T49" fmla="*/ 63 h 109"/>
                <a:gd name="T50" fmla="*/ 21 w 111"/>
                <a:gd name="T51" fmla="*/ 77 h 109"/>
                <a:gd name="T52" fmla="*/ 33 w 111"/>
                <a:gd name="T53" fmla="*/ 88 h 109"/>
                <a:gd name="T54" fmla="*/ 48 w 111"/>
                <a:gd name="T55" fmla="*/ 95 h 109"/>
                <a:gd name="T56" fmla="*/ 56 w 111"/>
                <a:gd name="T57" fmla="*/ 95 h 109"/>
                <a:gd name="T58" fmla="*/ 72 w 111"/>
                <a:gd name="T59" fmla="*/ 92 h 109"/>
                <a:gd name="T60" fmla="*/ 84 w 111"/>
                <a:gd name="T61" fmla="*/ 84 h 109"/>
                <a:gd name="T62" fmla="*/ 94 w 111"/>
                <a:gd name="T63" fmla="*/ 70 h 109"/>
                <a:gd name="T64" fmla="*/ 97 w 111"/>
                <a:gd name="T65" fmla="*/ 55 h 109"/>
                <a:gd name="T66" fmla="*/ 96 w 111"/>
                <a:gd name="T67" fmla="*/ 46 h 109"/>
                <a:gd name="T68" fmla="*/ 90 w 111"/>
                <a:gd name="T69" fmla="*/ 32 h 109"/>
                <a:gd name="T70" fmla="*/ 79 w 111"/>
                <a:gd name="T71" fmla="*/ 20 h 109"/>
                <a:gd name="T72" fmla="*/ 64 w 111"/>
                <a:gd name="T73" fmla="*/ 14 h 109"/>
                <a:gd name="T74" fmla="*/ 56 w 111"/>
                <a:gd name="T75" fmla="*/ 1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1" h="109">
                  <a:moveTo>
                    <a:pt x="56" y="109"/>
                  </a:moveTo>
                  <a:lnTo>
                    <a:pt x="56" y="109"/>
                  </a:lnTo>
                  <a:lnTo>
                    <a:pt x="44" y="108"/>
                  </a:lnTo>
                  <a:lnTo>
                    <a:pt x="34" y="106"/>
                  </a:lnTo>
                  <a:lnTo>
                    <a:pt x="25" y="100"/>
                  </a:lnTo>
                  <a:lnTo>
                    <a:pt x="17" y="93"/>
                  </a:lnTo>
                  <a:lnTo>
                    <a:pt x="10" y="85"/>
                  </a:lnTo>
                  <a:lnTo>
                    <a:pt x="5" y="76"/>
                  </a:lnTo>
                  <a:lnTo>
                    <a:pt x="2" y="6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2" y="43"/>
                  </a:lnTo>
                  <a:lnTo>
                    <a:pt x="5" y="33"/>
                  </a:lnTo>
                  <a:lnTo>
                    <a:pt x="10" y="24"/>
                  </a:lnTo>
                  <a:lnTo>
                    <a:pt x="17" y="16"/>
                  </a:lnTo>
                  <a:lnTo>
                    <a:pt x="25" y="9"/>
                  </a:lnTo>
                  <a:lnTo>
                    <a:pt x="34" y="3"/>
                  </a:lnTo>
                  <a:lnTo>
                    <a:pt x="44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7" y="1"/>
                  </a:lnTo>
                  <a:lnTo>
                    <a:pt x="78" y="3"/>
                  </a:lnTo>
                  <a:lnTo>
                    <a:pt x="87" y="9"/>
                  </a:lnTo>
                  <a:lnTo>
                    <a:pt x="95" y="16"/>
                  </a:lnTo>
                  <a:lnTo>
                    <a:pt x="102" y="24"/>
                  </a:lnTo>
                  <a:lnTo>
                    <a:pt x="106" y="33"/>
                  </a:lnTo>
                  <a:lnTo>
                    <a:pt x="110" y="43"/>
                  </a:lnTo>
                  <a:lnTo>
                    <a:pt x="111" y="55"/>
                  </a:lnTo>
                  <a:lnTo>
                    <a:pt x="111" y="55"/>
                  </a:lnTo>
                  <a:lnTo>
                    <a:pt x="110" y="65"/>
                  </a:lnTo>
                  <a:lnTo>
                    <a:pt x="106" y="76"/>
                  </a:lnTo>
                  <a:lnTo>
                    <a:pt x="102" y="85"/>
                  </a:lnTo>
                  <a:lnTo>
                    <a:pt x="95" y="93"/>
                  </a:lnTo>
                  <a:lnTo>
                    <a:pt x="87" y="100"/>
                  </a:lnTo>
                  <a:lnTo>
                    <a:pt x="78" y="106"/>
                  </a:lnTo>
                  <a:lnTo>
                    <a:pt x="67" y="108"/>
                  </a:lnTo>
                  <a:lnTo>
                    <a:pt x="56" y="109"/>
                  </a:lnTo>
                  <a:lnTo>
                    <a:pt x="56" y="109"/>
                  </a:lnTo>
                  <a:close/>
                  <a:moveTo>
                    <a:pt x="56" y="14"/>
                  </a:moveTo>
                  <a:lnTo>
                    <a:pt x="56" y="14"/>
                  </a:lnTo>
                  <a:lnTo>
                    <a:pt x="48" y="14"/>
                  </a:lnTo>
                  <a:lnTo>
                    <a:pt x="40" y="17"/>
                  </a:lnTo>
                  <a:lnTo>
                    <a:pt x="33" y="20"/>
                  </a:lnTo>
                  <a:lnTo>
                    <a:pt x="27" y="25"/>
                  </a:lnTo>
                  <a:lnTo>
                    <a:pt x="21" y="32"/>
                  </a:lnTo>
                  <a:lnTo>
                    <a:pt x="18" y="39"/>
                  </a:lnTo>
                  <a:lnTo>
                    <a:pt x="15" y="46"/>
                  </a:lnTo>
                  <a:lnTo>
                    <a:pt x="14" y="55"/>
                  </a:lnTo>
                  <a:lnTo>
                    <a:pt x="14" y="55"/>
                  </a:lnTo>
                  <a:lnTo>
                    <a:pt x="15" y="63"/>
                  </a:lnTo>
                  <a:lnTo>
                    <a:pt x="18" y="70"/>
                  </a:lnTo>
                  <a:lnTo>
                    <a:pt x="21" y="77"/>
                  </a:lnTo>
                  <a:lnTo>
                    <a:pt x="27" y="84"/>
                  </a:lnTo>
                  <a:lnTo>
                    <a:pt x="33" y="88"/>
                  </a:lnTo>
                  <a:lnTo>
                    <a:pt x="40" y="92"/>
                  </a:lnTo>
                  <a:lnTo>
                    <a:pt x="48" y="95"/>
                  </a:lnTo>
                  <a:lnTo>
                    <a:pt x="56" y="95"/>
                  </a:lnTo>
                  <a:lnTo>
                    <a:pt x="56" y="95"/>
                  </a:lnTo>
                  <a:lnTo>
                    <a:pt x="64" y="95"/>
                  </a:lnTo>
                  <a:lnTo>
                    <a:pt x="72" y="92"/>
                  </a:lnTo>
                  <a:lnTo>
                    <a:pt x="79" y="88"/>
                  </a:lnTo>
                  <a:lnTo>
                    <a:pt x="84" y="84"/>
                  </a:lnTo>
                  <a:lnTo>
                    <a:pt x="90" y="77"/>
                  </a:lnTo>
                  <a:lnTo>
                    <a:pt x="94" y="70"/>
                  </a:lnTo>
                  <a:lnTo>
                    <a:pt x="96" y="63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6" y="46"/>
                  </a:lnTo>
                  <a:lnTo>
                    <a:pt x="94" y="39"/>
                  </a:lnTo>
                  <a:lnTo>
                    <a:pt x="90" y="32"/>
                  </a:lnTo>
                  <a:lnTo>
                    <a:pt x="84" y="25"/>
                  </a:lnTo>
                  <a:lnTo>
                    <a:pt x="79" y="20"/>
                  </a:lnTo>
                  <a:lnTo>
                    <a:pt x="72" y="17"/>
                  </a:lnTo>
                  <a:lnTo>
                    <a:pt x="64" y="14"/>
                  </a:lnTo>
                  <a:lnTo>
                    <a:pt x="56" y="14"/>
                  </a:lnTo>
                  <a:lnTo>
                    <a:pt x="56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61">
              <a:extLst>
                <a:ext uri="{FF2B5EF4-FFF2-40B4-BE49-F238E27FC236}">
                  <a16:creationId xmlns:a16="http://schemas.microsoft.com/office/drawing/2014/main" id="{D93AA6D1-07C3-40A3-92C8-DEA6A2658A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94351" y="3395663"/>
              <a:ext cx="11113" cy="23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62">
              <a:extLst>
                <a:ext uri="{FF2B5EF4-FFF2-40B4-BE49-F238E27FC236}">
                  <a16:creationId xmlns:a16="http://schemas.microsoft.com/office/drawing/2014/main" id="{9B40658D-C999-4BD3-9E26-C2CFCA5258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1801" y="3390900"/>
              <a:ext cx="119063" cy="39688"/>
            </a:xfrm>
            <a:custGeom>
              <a:avLst/>
              <a:gdLst>
                <a:gd name="T0" fmla="*/ 151 w 151"/>
                <a:gd name="T1" fmla="*/ 51 h 51"/>
                <a:gd name="T2" fmla="*/ 137 w 151"/>
                <a:gd name="T3" fmla="*/ 51 h 51"/>
                <a:gd name="T4" fmla="*/ 137 w 151"/>
                <a:gd name="T5" fmla="*/ 14 h 51"/>
                <a:gd name="T6" fmla="*/ 0 w 151"/>
                <a:gd name="T7" fmla="*/ 14 h 51"/>
                <a:gd name="T8" fmla="*/ 0 w 151"/>
                <a:gd name="T9" fmla="*/ 0 h 51"/>
                <a:gd name="T10" fmla="*/ 151 w 151"/>
                <a:gd name="T11" fmla="*/ 0 h 51"/>
                <a:gd name="T12" fmla="*/ 151 w 151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51">
                  <a:moveTo>
                    <a:pt x="151" y="51"/>
                  </a:moveTo>
                  <a:lnTo>
                    <a:pt x="137" y="51"/>
                  </a:lnTo>
                  <a:lnTo>
                    <a:pt x="137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51" y="0"/>
                  </a:lnTo>
                  <a:lnTo>
                    <a:pt x="151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6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24-May-21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769526" y="1498605"/>
            <a:ext cx="2866370" cy="2866370"/>
          </a:xfrm>
          <a:prstGeom prst="ellipse">
            <a:avLst/>
          </a:prstGeom>
          <a:solidFill>
            <a:srgbClr val="F6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24-May-21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22372" y="2973749"/>
            <a:ext cx="297541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6B8A3B-999F-4E12-BF12-D141D669CE21}"/>
              </a:ext>
            </a:extLst>
          </p:cNvPr>
          <p:cNvGrpSpPr/>
          <p:nvPr userDrawn="1"/>
        </p:nvGrpSpPr>
        <p:grpSpPr>
          <a:xfrm>
            <a:off x="671897" y="1779662"/>
            <a:ext cx="3061628" cy="2402260"/>
            <a:chOff x="725488" y="1358900"/>
            <a:chExt cx="3781425" cy="2967038"/>
          </a:xfrm>
        </p:grpSpPr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D907A1A0-9942-4D93-A80D-459836DD83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70076" y="4181475"/>
              <a:ext cx="1504950" cy="107950"/>
            </a:xfrm>
            <a:custGeom>
              <a:avLst/>
              <a:gdLst>
                <a:gd name="T0" fmla="*/ 1898 w 1898"/>
                <a:gd name="T1" fmla="*/ 134 h 134"/>
                <a:gd name="T2" fmla="*/ 0 w 1898"/>
                <a:gd name="T3" fmla="*/ 134 h 134"/>
                <a:gd name="T4" fmla="*/ 133 w 1898"/>
                <a:gd name="T5" fmla="*/ 0 h 134"/>
                <a:gd name="T6" fmla="*/ 1765 w 1898"/>
                <a:gd name="T7" fmla="*/ 0 h 134"/>
                <a:gd name="T8" fmla="*/ 1898 w 189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8" h="134">
                  <a:moveTo>
                    <a:pt x="1898" y="134"/>
                  </a:moveTo>
                  <a:lnTo>
                    <a:pt x="0" y="134"/>
                  </a:lnTo>
                  <a:lnTo>
                    <a:pt x="133" y="0"/>
                  </a:lnTo>
                  <a:lnTo>
                    <a:pt x="1765" y="0"/>
                  </a:lnTo>
                  <a:lnTo>
                    <a:pt x="1898" y="134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id="{CF95A856-D37F-4715-B8E6-409D284A8F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97126" y="3519488"/>
              <a:ext cx="450850" cy="700088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F01A3B8C-CB69-42CD-927B-06281C4E81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70076" y="4289425"/>
              <a:ext cx="1504950" cy="36513"/>
            </a:xfrm>
            <a:prstGeom prst="rect">
              <a:avLst/>
            </a:pr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840A3FE-B55A-4468-AAE1-DB2BCC59DD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5488" y="1490663"/>
              <a:ext cx="3781425" cy="2289175"/>
            </a:xfrm>
            <a:custGeom>
              <a:avLst/>
              <a:gdLst>
                <a:gd name="T0" fmla="*/ 4762 w 4762"/>
                <a:gd name="T1" fmla="*/ 2805 h 2882"/>
                <a:gd name="T2" fmla="*/ 4761 w 4762"/>
                <a:gd name="T3" fmla="*/ 2821 h 2882"/>
                <a:gd name="T4" fmla="*/ 4756 w 4762"/>
                <a:gd name="T5" fmla="*/ 2835 h 2882"/>
                <a:gd name="T6" fmla="*/ 4749 w 4762"/>
                <a:gd name="T7" fmla="*/ 2849 h 2882"/>
                <a:gd name="T8" fmla="*/ 4739 w 4762"/>
                <a:gd name="T9" fmla="*/ 2860 h 2882"/>
                <a:gd name="T10" fmla="*/ 4729 w 4762"/>
                <a:gd name="T11" fmla="*/ 2870 h 2882"/>
                <a:gd name="T12" fmla="*/ 4715 w 4762"/>
                <a:gd name="T13" fmla="*/ 2877 h 2882"/>
                <a:gd name="T14" fmla="*/ 4701 w 4762"/>
                <a:gd name="T15" fmla="*/ 2881 h 2882"/>
                <a:gd name="T16" fmla="*/ 4685 w 4762"/>
                <a:gd name="T17" fmla="*/ 2882 h 2882"/>
                <a:gd name="T18" fmla="*/ 77 w 4762"/>
                <a:gd name="T19" fmla="*/ 2882 h 2882"/>
                <a:gd name="T20" fmla="*/ 62 w 4762"/>
                <a:gd name="T21" fmla="*/ 2881 h 2882"/>
                <a:gd name="T22" fmla="*/ 47 w 4762"/>
                <a:gd name="T23" fmla="*/ 2877 h 2882"/>
                <a:gd name="T24" fmla="*/ 34 w 4762"/>
                <a:gd name="T25" fmla="*/ 2870 h 2882"/>
                <a:gd name="T26" fmla="*/ 23 w 4762"/>
                <a:gd name="T27" fmla="*/ 2860 h 2882"/>
                <a:gd name="T28" fmla="*/ 14 w 4762"/>
                <a:gd name="T29" fmla="*/ 2849 h 2882"/>
                <a:gd name="T30" fmla="*/ 7 w 4762"/>
                <a:gd name="T31" fmla="*/ 2835 h 2882"/>
                <a:gd name="T32" fmla="*/ 2 w 4762"/>
                <a:gd name="T33" fmla="*/ 2821 h 2882"/>
                <a:gd name="T34" fmla="*/ 0 w 4762"/>
                <a:gd name="T35" fmla="*/ 2805 h 2882"/>
                <a:gd name="T36" fmla="*/ 0 w 4762"/>
                <a:gd name="T37" fmla="*/ 77 h 2882"/>
                <a:gd name="T38" fmla="*/ 2 w 4762"/>
                <a:gd name="T39" fmla="*/ 62 h 2882"/>
                <a:gd name="T40" fmla="*/ 7 w 4762"/>
                <a:gd name="T41" fmla="*/ 47 h 2882"/>
                <a:gd name="T42" fmla="*/ 14 w 4762"/>
                <a:gd name="T43" fmla="*/ 34 h 2882"/>
                <a:gd name="T44" fmla="*/ 23 w 4762"/>
                <a:gd name="T45" fmla="*/ 23 h 2882"/>
                <a:gd name="T46" fmla="*/ 34 w 4762"/>
                <a:gd name="T47" fmla="*/ 13 h 2882"/>
                <a:gd name="T48" fmla="*/ 47 w 4762"/>
                <a:gd name="T49" fmla="*/ 7 h 2882"/>
                <a:gd name="T50" fmla="*/ 62 w 4762"/>
                <a:gd name="T51" fmla="*/ 2 h 2882"/>
                <a:gd name="T52" fmla="*/ 77 w 4762"/>
                <a:gd name="T53" fmla="*/ 0 h 2882"/>
                <a:gd name="T54" fmla="*/ 4685 w 4762"/>
                <a:gd name="T55" fmla="*/ 0 h 2882"/>
                <a:gd name="T56" fmla="*/ 4701 w 4762"/>
                <a:gd name="T57" fmla="*/ 2 h 2882"/>
                <a:gd name="T58" fmla="*/ 4715 w 4762"/>
                <a:gd name="T59" fmla="*/ 7 h 2882"/>
                <a:gd name="T60" fmla="*/ 4729 w 4762"/>
                <a:gd name="T61" fmla="*/ 13 h 2882"/>
                <a:gd name="T62" fmla="*/ 4739 w 4762"/>
                <a:gd name="T63" fmla="*/ 23 h 2882"/>
                <a:gd name="T64" fmla="*/ 4749 w 4762"/>
                <a:gd name="T65" fmla="*/ 34 h 2882"/>
                <a:gd name="T66" fmla="*/ 4756 w 4762"/>
                <a:gd name="T67" fmla="*/ 47 h 2882"/>
                <a:gd name="T68" fmla="*/ 4761 w 4762"/>
                <a:gd name="T69" fmla="*/ 62 h 2882"/>
                <a:gd name="T70" fmla="*/ 4762 w 4762"/>
                <a:gd name="T71" fmla="*/ 77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2">
                  <a:moveTo>
                    <a:pt x="4762" y="2805"/>
                  </a:moveTo>
                  <a:lnTo>
                    <a:pt x="4762" y="2805"/>
                  </a:lnTo>
                  <a:lnTo>
                    <a:pt x="4762" y="2813"/>
                  </a:lnTo>
                  <a:lnTo>
                    <a:pt x="4761" y="2821"/>
                  </a:lnTo>
                  <a:lnTo>
                    <a:pt x="4759" y="2828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9"/>
                  </a:lnTo>
                  <a:lnTo>
                    <a:pt x="4745" y="2855"/>
                  </a:lnTo>
                  <a:lnTo>
                    <a:pt x="4739" y="2860"/>
                  </a:lnTo>
                  <a:lnTo>
                    <a:pt x="4735" y="2865"/>
                  </a:lnTo>
                  <a:lnTo>
                    <a:pt x="4729" y="2870"/>
                  </a:lnTo>
                  <a:lnTo>
                    <a:pt x="4722" y="2873"/>
                  </a:lnTo>
                  <a:lnTo>
                    <a:pt x="4715" y="2877"/>
                  </a:lnTo>
                  <a:lnTo>
                    <a:pt x="4708" y="2879"/>
                  </a:lnTo>
                  <a:lnTo>
                    <a:pt x="4701" y="2881"/>
                  </a:lnTo>
                  <a:lnTo>
                    <a:pt x="4693" y="2882"/>
                  </a:lnTo>
                  <a:lnTo>
                    <a:pt x="4685" y="2882"/>
                  </a:lnTo>
                  <a:lnTo>
                    <a:pt x="77" y="2882"/>
                  </a:lnTo>
                  <a:lnTo>
                    <a:pt x="77" y="2882"/>
                  </a:lnTo>
                  <a:lnTo>
                    <a:pt x="69" y="2882"/>
                  </a:lnTo>
                  <a:lnTo>
                    <a:pt x="62" y="2881"/>
                  </a:lnTo>
                  <a:lnTo>
                    <a:pt x="54" y="2879"/>
                  </a:lnTo>
                  <a:lnTo>
                    <a:pt x="47" y="2877"/>
                  </a:lnTo>
                  <a:lnTo>
                    <a:pt x="40" y="2873"/>
                  </a:lnTo>
                  <a:lnTo>
                    <a:pt x="34" y="2870"/>
                  </a:lnTo>
                  <a:lnTo>
                    <a:pt x="29" y="2865"/>
                  </a:lnTo>
                  <a:lnTo>
                    <a:pt x="23" y="2860"/>
                  </a:lnTo>
                  <a:lnTo>
                    <a:pt x="18" y="2855"/>
                  </a:lnTo>
                  <a:lnTo>
                    <a:pt x="14" y="2849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8"/>
                  </a:lnTo>
                  <a:lnTo>
                    <a:pt x="2" y="2821"/>
                  </a:lnTo>
                  <a:lnTo>
                    <a:pt x="1" y="2813"/>
                  </a:lnTo>
                  <a:lnTo>
                    <a:pt x="0" y="280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2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3"/>
                  </a:lnTo>
                  <a:lnTo>
                    <a:pt x="29" y="18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7"/>
                  </a:lnTo>
                  <a:lnTo>
                    <a:pt x="54" y="3"/>
                  </a:lnTo>
                  <a:lnTo>
                    <a:pt x="62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1"/>
                  </a:lnTo>
                  <a:lnTo>
                    <a:pt x="4701" y="2"/>
                  </a:lnTo>
                  <a:lnTo>
                    <a:pt x="4708" y="3"/>
                  </a:lnTo>
                  <a:lnTo>
                    <a:pt x="4715" y="7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8"/>
                  </a:lnTo>
                  <a:lnTo>
                    <a:pt x="4739" y="23"/>
                  </a:lnTo>
                  <a:lnTo>
                    <a:pt x="4745" y="28"/>
                  </a:lnTo>
                  <a:lnTo>
                    <a:pt x="4749" y="34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2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D13DF797-453A-419B-9221-1A2CCD1CC6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5488" y="1358900"/>
              <a:ext cx="3781425" cy="2289175"/>
            </a:xfrm>
            <a:custGeom>
              <a:avLst/>
              <a:gdLst>
                <a:gd name="T0" fmla="*/ 4762 w 4762"/>
                <a:gd name="T1" fmla="*/ 2806 h 2883"/>
                <a:gd name="T2" fmla="*/ 4761 w 4762"/>
                <a:gd name="T3" fmla="*/ 2820 h 2883"/>
                <a:gd name="T4" fmla="*/ 4756 w 4762"/>
                <a:gd name="T5" fmla="*/ 2835 h 2883"/>
                <a:gd name="T6" fmla="*/ 4749 w 4762"/>
                <a:gd name="T7" fmla="*/ 2848 h 2883"/>
                <a:gd name="T8" fmla="*/ 4739 w 4762"/>
                <a:gd name="T9" fmla="*/ 2860 h 2883"/>
                <a:gd name="T10" fmla="*/ 4729 w 4762"/>
                <a:gd name="T11" fmla="*/ 2869 h 2883"/>
                <a:gd name="T12" fmla="*/ 4715 w 4762"/>
                <a:gd name="T13" fmla="*/ 2876 h 2883"/>
                <a:gd name="T14" fmla="*/ 4701 w 4762"/>
                <a:gd name="T15" fmla="*/ 2880 h 2883"/>
                <a:gd name="T16" fmla="*/ 4685 w 4762"/>
                <a:gd name="T17" fmla="*/ 2883 h 2883"/>
                <a:gd name="T18" fmla="*/ 77 w 4762"/>
                <a:gd name="T19" fmla="*/ 2883 h 2883"/>
                <a:gd name="T20" fmla="*/ 62 w 4762"/>
                <a:gd name="T21" fmla="*/ 2880 h 2883"/>
                <a:gd name="T22" fmla="*/ 47 w 4762"/>
                <a:gd name="T23" fmla="*/ 2876 h 2883"/>
                <a:gd name="T24" fmla="*/ 34 w 4762"/>
                <a:gd name="T25" fmla="*/ 2869 h 2883"/>
                <a:gd name="T26" fmla="*/ 23 w 4762"/>
                <a:gd name="T27" fmla="*/ 2860 h 2883"/>
                <a:gd name="T28" fmla="*/ 14 w 4762"/>
                <a:gd name="T29" fmla="*/ 2848 h 2883"/>
                <a:gd name="T30" fmla="*/ 7 w 4762"/>
                <a:gd name="T31" fmla="*/ 2835 h 2883"/>
                <a:gd name="T32" fmla="*/ 2 w 4762"/>
                <a:gd name="T33" fmla="*/ 2820 h 2883"/>
                <a:gd name="T34" fmla="*/ 0 w 4762"/>
                <a:gd name="T35" fmla="*/ 2806 h 2883"/>
                <a:gd name="T36" fmla="*/ 0 w 4762"/>
                <a:gd name="T37" fmla="*/ 77 h 2883"/>
                <a:gd name="T38" fmla="*/ 2 w 4762"/>
                <a:gd name="T39" fmla="*/ 61 h 2883"/>
                <a:gd name="T40" fmla="*/ 7 w 4762"/>
                <a:gd name="T41" fmla="*/ 47 h 2883"/>
                <a:gd name="T42" fmla="*/ 14 w 4762"/>
                <a:gd name="T43" fmla="*/ 33 h 2883"/>
                <a:gd name="T44" fmla="*/ 23 w 4762"/>
                <a:gd name="T45" fmla="*/ 22 h 2883"/>
                <a:gd name="T46" fmla="*/ 34 w 4762"/>
                <a:gd name="T47" fmla="*/ 13 h 2883"/>
                <a:gd name="T48" fmla="*/ 47 w 4762"/>
                <a:gd name="T49" fmla="*/ 6 h 2883"/>
                <a:gd name="T50" fmla="*/ 62 w 4762"/>
                <a:gd name="T51" fmla="*/ 1 h 2883"/>
                <a:gd name="T52" fmla="*/ 77 w 4762"/>
                <a:gd name="T53" fmla="*/ 0 h 2883"/>
                <a:gd name="T54" fmla="*/ 4685 w 4762"/>
                <a:gd name="T55" fmla="*/ 0 h 2883"/>
                <a:gd name="T56" fmla="*/ 4701 w 4762"/>
                <a:gd name="T57" fmla="*/ 1 h 2883"/>
                <a:gd name="T58" fmla="*/ 4715 w 4762"/>
                <a:gd name="T59" fmla="*/ 6 h 2883"/>
                <a:gd name="T60" fmla="*/ 4729 w 4762"/>
                <a:gd name="T61" fmla="*/ 13 h 2883"/>
                <a:gd name="T62" fmla="*/ 4739 w 4762"/>
                <a:gd name="T63" fmla="*/ 22 h 2883"/>
                <a:gd name="T64" fmla="*/ 4749 w 4762"/>
                <a:gd name="T65" fmla="*/ 33 h 2883"/>
                <a:gd name="T66" fmla="*/ 4756 w 4762"/>
                <a:gd name="T67" fmla="*/ 47 h 2883"/>
                <a:gd name="T68" fmla="*/ 4761 w 4762"/>
                <a:gd name="T69" fmla="*/ 61 h 2883"/>
                <a:gd name="T70" fmla="*/ 4762 w 4762"/>
                <a:gd name="T71" fmla="*/ 77 h 2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62" h="2883">
                  <a:moveTo>
                    <a:pt x="4762" y="2806"/>
                  </a:moveTo>
                  <a:lnTo>
                    <a:pt x="4762" y="2806"/>
                  </a:lnTo>
                  <a:lnTo>
                    <a:pt x="4762" y="2812"/>
                  </a:lnTo>
                  <a:lnTo>
                    <a:pt x="4761" y="2820"/>
                  </a:lnTo>
                  <a:lnTo>
                    <a:pt x="4759" y="2829"/>
                  </a:lnTo>
                  <a:lnTo>
                    <a:pt x="4756" y="2835"/>
                  </a:lnTo>
                  <a:lnTo>
                    <a:pt x="4753" y="2842"/>
                  </a:lnTo>
                  <a:lnTo>
                    <a:pt x="4749" y="2848"/>
                  </a:lnTo>
                  <a:lnTo>
                    <a:pt x="4745" y="2854"/>
                  </a:lnTo>
                  <a:lnTo>
                    <a:pt x="4739" y="2860"/>
                  </a:lnTo>
                  <a:lnTo>
                    <a:pt x="4735" y="2864"/>
                  </a:lnTo>
                  <a:lnTo>
                    <a:pt x="4729" y="2869"/>
                  </a:lnTo>
                  <a:lnTo>
                    <a:pt x="4722" y="2872"/>
                  </a:lnTo>
                  <a:lnTo>
                    <a:pt x="4715" y="2876"/>
                  </a:lnTo>
                  <a:lnTo>
                    <a:pt x="4708" y="2879"/>
                  </a:lnTo>
                  <a:lnTo>
                    <a:pt x="4701" y="2880"/>
                  </a:lnTo>
                  <a:lnTo>
                    <a:pt x="4693" y="2881"/>
                  </a:lnTo>
                  <a:lnTo>
                    <a:pt x="4685" y="2883"/>
                  </a:lnTo>
                  <a:lnTo>
                    <a:pt x="77" y="2883"/>
                  </a:lnTo>
                  <a:lnTo>
                    <a:pt x="77" y="2883"/>
                  </a:lnTo>
                  <a:lnTo>
                    <a:pt x="69" y="2881"/>
                  </a:lnTo>
                  <a:lnTo>
                    <a:pt x="62" y="2880"/>
                  </a:lnTo>
                  <a:lnTo>
                    <a:pt x="54" y="2879"/>
                  </a:lnTo>
                  <a:lnTo>
                    <a:pt x="47" y="2876"/>
                  </a:lnTo>
                  <a:lnTo>
                    <a:pt x="40" y="2872"/>
                  </a:lnTo>
                  <a:lnTo>
                    <a:pt x="34" y="2869"/>
                  </a:lnTo>
                  <a:lnTo>
                    <a:pt x="29" y="2864"/>
                  </a:lnTo>
                  <a:lnTo>
                    <a:pt x="23" y="2860"/>
                  </a:lnTo>
                  <a:lnTo>
                    <a:pt x="18" y="2854"/>
                  </a:lnTo>
                  <a:lnTo>
                    <a:pt x="14" y="2848"/>
                  </a:lnTo>
                  <a:lnTo>
                    <a:pt x="9" y="2842"/>
                  </a:lnTo>
                  <a:lnTo>
                    <a:pt x="7" y="2835"/>
                  </a:lnTo>
                  <a:lnTo>
                    <a:pt x="3" y="2829"/>
                  </a:lnTo>
                  <a:lnTo>
                    <a:pt x="2" y="2820"/>
                  </a:lnTo>
                  <a:lnTo>
                    <a:pt x="1" y="2812"/>
                  </a:lnTo>
                  <a:lnTo>
                    <a:pt x="0" y="2806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1" y="69"/>
                  </a:lnTo>
                  <a:lnTo>
                    <a:pt x="2" y="61"/>
                  </a:lnTo>
                  <a:lnTo>
                    <a:pt x="3" y="54"/>
                  </a:lnTo>
                  <a:lnTo>
                    <a:pt x="7" y="47"/>
                  </a:lnTo>
                  <a:lnTo>
                    <a:pt x="9" y="40"/>
                  </a:lnTo>
                  <a:lnTo>
                    <a:pt x="14" y="33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4" y="13"/>
                  </a:lnTo>
                  <a:lnTo>
                    <a:pt x="40" y="9"/>
                  </a:lnTo>
                  <a:lnTo>
                    <a:pt x="47" y="6"/>
                  </a:lnTo>
                  <a:lnTo>
                    <a:pt x="54" y="3"/>
                  </a:lnTo>
                  <a:lnTo>
                    <a:pt x="62" y="1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4685" y="0"/>
                  </a:lnTo>
                  <a:lnTo>
                    <a:pt x="4685" y="0"/>
                  </a:lnTo>
                  <a:lnTo>
                    <a:pt x="4693" y="0"/>
                  </a:lnTo>
                  <a:lnTo>
                    <a:pt x="4701" y="1"/>
                  </a:lnTo>
                  <a:lnTo>
                    <a:pt x="4708" y="3"/>
                  </a:lnTo>
                  <a:lnTo>
                    <a:pt x="4715" y="6"/>
                  </a:lnTo>
                  <a:lnTo>
                    <a:pt x="4722" y="9"/>
                  </a:lnTo>
                  <a:lnTo>
                    <a:pt x="4729" y="13"/>
                  </a:lnTo>
                  <a:lnTo>
                    <a:pt x="4735" y="17"/>
                  </a:lnTo>
                  <a:lnTo>
                    <a:pt x="4739" y="22"/>
                  </a:lnTo>
                  <a:lnTo>
                    <a:pt x="4745" y="28"/>
                  </a:lnTo>
                  <a:lnTo>
                    <a:pt x="4749" y="33"/>
                  </a:lnTo>
                  <a:lnTo>
                    <a:pt x="4753" y="40"/>
                  </a:lnTo>
                  <a:lnTo>
                    <a:pt x="4756" y="47"/>
                  </a:lnTo>
                  <a:lnTo>
                    <a:pt x="4759" y="54"/>
                  </a:lnTo>
                  <a:lnTo>
                    <a:pt x="4761" y="61"/>
                  </a:lnTo>
                  <a:lnTo>
                    <a:pt x="4762" y="69"/>
                  </a:lnTo>
                  <a:lnTo>
                    <a:pt x="4762" y="77"/>
                  </a:lnTo>
                  <a:lnTo>
                    <a:pt x="4762" y="2806"/>
                  </a:lnTo>
                  <a:close/>
                </a:path>
              </a:pathLst>
            </a:custGeom>
            <a:solidFill>
              <a:srgbClr val="303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50AAED87-41E3-4735-9992-FD4C068990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2651" y="1514475"/>
              <a:ext cx="3467100" cy="1974850"/>
            </a:xfrm>
            <a:prstGeom prst="rect">
              <a:avLst/>
            </a:pr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240D3E89-0207-4699-87CC-BB0BABD6B2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2651" y="1514475"/>
              <a:ext cx="3467100" cy="1974850"/>
            </a:xfrm>
            <a:custGeom>
              <a:avLst/>
              <a:gdLst>
                <a:gd name="T0" fmla="*/ 4366 w 4366"/>
                <a:gd name="T1" fmla="*/ 0 h 2486"/>
                <a:gd name="T2" fmla="*/ 4366 w 4366"/>
                <a:gd name="T3" fmla="*/ 2486 h 2486"/>
                <a:gd name="T4" fmla="*/ 0 w 4366"/>
                <a:gd name="T5" fmla="*/ 2486 h 2486"/>
                <a:gd name="T6" fmla="*/ 4366 w 4366"/>
                <a:gd name="T7" fmla="*/ 0 h 2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6" h="2486">
                  <a:moveTo>
                    <a:pt x="4366" y="0"/>
                  </a:moveTo>
                  <a:lnTo>
                    <a:pt x="4366" y="2486"/>
                  </a:lnTo>
                  <a:lnTo>
                    <a:pt x="0" y="2486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658C7A60-17F2-43C0-9137-39C6CB9CD5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73263" y="1770063"/>
              <a:ext cx="1287463" cy="1465263"/>
            </a:xfrm>
            <a:custGeom>
              <a:avLst/>
              <a:gdLst>
                <a:gd name="T0" fmla="*/ 1525 w 1623"/>
                <a:gd name="T1" fmla="*/ 358 h 1846"/>
                <a:gd name="T2" fmla="*/ 1456 w 1623"/>
                <a:gd name="T3" fmla="*/ 360 h 1846"/>
                <a:gd name="T4" fmla="*/ 1357 w 1623"/>
                <a:gd name="T5" fmla="*/ 353 h 1846"/>
                <a:gd name="T6" fmla="*/ 1266 w 1623"/>
                <a:gd name="T7" fmla="*/ 335 h 1846"/>
                <a:gd name="T8" fmla="*/ 1183 w 1623"/>
                <a:gd name="T9" fmla="*/ 307 h 1846"/>
                <a:gd name="T10" fmla="*/ 1110 w 1623"/>
                <a:gd name="T11" fmla="*/ 272 h 1846"/>
                <a:gd name="T12" fmla="*/ 1045 w 1623"/>
                <a:gd name="T13" fmla="*/ 235 h 1846"/>
                <a:gd name="T14" fmla="*/ 960 w 1623"/>
                <a:gd name="T15" fmla="*/ 170 h 1846"/>
                <a:gd name="T16" fmla="*/ 894 w 1623"/>
                <a:gd name="T17" fmla="*/ 107 h 1846"/>
                <a:gd name="T18" fmla="*/ 812 w 1623"/>
                <a:gd name="T19" fmla="*/ 0 h 1846"/>
                <a:gd name="T20" fmla="*/ 740 w 1623"/>
                <a:gd name="T21" fmla="*/ 93 h 1846"/>
                <a:gd name="T22" fmla="*/ 690 w 1623"/>
                <a:gd name="T23" fmla="*/ 146 h 1846"/>
                <a:gd name="T24" fmla="*/ 596 w 1623"/>
                <a:gd name="T25" fmla="*/ 222 h 1846"/>
                <a:gd name="T26" fmla="*/ 535 w 1623"/>
                <a:gd name="T27" fmla="*/ 260 h 1846"/>
                <a:gd name="T28" fmla="*/ 465 w 1623"/>
                <a:gd name="T29" fmla="*/ 296 h 1846"/>
                <a:gd name="T30" fmla="*/ 386 w 1623"/>
                <a:gd name="T31" fmla="*/ 327 h 1846"/>
                <a:gd name="T32" fmla="*/ 297 w 1623"/>
                <a:gd name="T33" fmla="*/ 348 h 1846"/>
                <a:gd name="T34" fmla="*/ 201 w 1623"/>
                <a:gd name="T35" fmla="*/ 360 h 1846"/>
                <a:gd name="T36" fmla="*/ 132 w 1623"/>
                <a:gd name="T37" fmla="*/ 360 h 1846"/>
                <a:gd name="T38" fmla="*/ 3 w 1623"/>
                <a:gd name="T39" fmla="*/ 347 h 1846"/>
                <a:gd name="T40" fmla="*/ 0 w 1623"/>
                <a:gd name="T41" fmla="*/ 502 h 1846"/>
                <a:gd name="T42" fmla="*/ 8 w 1623"/>
                <a:gd name="T43" fmla="*/ 603 h 1846"/>
                <a:gd name="T44" fmla="*/ 26 w 1623"/>
                <a:gd name="T45" fmla="*/ 702 h 1846"/>
                <a:gd name="T46" fmla="*/ 50 w 1623"/>
                <a:gd name="T47" fmla="*/ 800 h 1846"/>
                <a:gd name="T48" fmla="*/ 92 w 1623"/>
                <a:gd name="T49" fmla="*/ 925 h 1846"/>
                <a:gd name="T50" fmla="*/ 172 w 1623"/>
                <a:gd name="T51" fmla="*/ 1103 h 1846"/>
                <a:gd name="T52" fmla="*/ 263 w 1623"/>
                <a:gd name="T53" fmla="*/ 1263 h 1846"/>
                <a:gd name="T54" fmla="*/ 355 w 1623"/>
                <a:gd name="T55" fmla="*/ 1404 h 1846"/>
                <a:gd name="T56" fmla="*/ 417 w 1623"/>
                <a:gd name="T57" fmla="*/ 1487 h 1846"/>
                <a:gd name="T58" fmla="*/ 515 w 1623"/>
                <a:gd name="T59" fmla="*/ 1605 h 1846"/>
                <a:gd name="T60" fmla="*/ 614 w 1623"/>
                <a:gd name="T61" fmla="*/ 1711 h 1846"/>
                <a:gd name="T62" fmla="*/ 660 w 1623"/>
                <a:gd name="T63" fmla="*/ 1755 h 1846"/>
                <a:gd name="T64" fmla="*/ 715 w 1623"/>
                <a:gd name="T65" fmla="*/ 1802 h 1846"/>
                <a:gd name="T66" fmla="*/ 755 w 1623"/>
                <a:gd name="T67" fmla="*/ 1828 h 1846"/>
                <a:gd name="T68" fmla="*/ 790 w 1623"/>
                <a:gd name="T69" fmla="*/ 1843 h 1846"/>
                <a:gd name="T70" fmla="*/ 812 w 1623"/>
                <a:gd name="T71" fmla="*/ 1846 h 1846"/>
                <a:gd name="T72" fmla="*/ 847 w 1623"/>
                <a:gd name="T73" fmla="*/ 1839 h 1846"/>
                <a:gd name="T74" fmla="*/ 879 w 1623"/>
                <a:gd name="T75" fmla="*/ 1821 h 1846"/>
                <a:gd name="T76" fmla="*/ 924 w 1623"/>
                <a:gd name="T77" fmla="*/ 1789 h 1846"/>
                <a:gd name="T78" fmla="*/ 985 w 1623"/>
                <a:gd name="T79" fmla="*/ 1734 h 1846"/>
                <a:gd name="T80" fmla="*/ 1042 w 1623"/>
                <a:gd name="T81" fmla="*/ 1678 h 1846"/>
                <a:gd name="T82" fmla="*/ 1141 w 1623"/>
                <a:gd name="T83" fmla="*/ 1567 h 1846"/>
                <a:gd name="T84" fmla="*/ 1236 w 1623"/>
                <a:gd name="T85" fmla="*/ 1445 h 1846"/>
                <a:gd name="T86" fmla="*/ 1298 w 1623"/>
                <a:gd name="T87" fmla="*/ 1360 h 1846"/>
                <a:gd name="T88" fmla="*/ 1391 w 1623"/>
                <a:gd name="T89" fmla="*/ 1213 h 1846"/>
                <a:gd name="T90" fmla="*/ 1479 w 1623"/>
                <a:gd name="T91" fmla="*/ 1046 h 1846"/>
                <a:gd name="T92" fmla="*/ 1553 w 1623"/>
                <a:gd name="T93" fmla="*/ 863 h 1846"/>
                <a:gd name="T94" fmla="*/ 1581 w 1623"/>
                <a:gd name="T95" fmla="*/ 767 h 1846"/>
                <a:gd name="T96" fmla="*/ 1603 w 1623"/>
                <a:gd name="T97" fmla="*/ 668 h 1846"/>
                <a:gd name="T98" fmla="*/ 1617 w 1623"/>
                <a:gd name="T99" fmla="*/ 569 h 1846"/>
                <a:gd name="T100" fmla="*/ 1623 w 1623"/>
                <a:gd name="T101" fmla="*/ 468 h 1846"/>
                <a:gd name="T102" fmla="*/ 1620 w 1623"/>
                <a:gd name="T103" fmla="*/ 347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23" h="1846">
                  <a:moveTo>
                    <a:pt x="1620" y="347"/>
                  </a:moveTo>
                  <a:lnTo>
                    <a:pt x="1620" y="347"/>
                  </a:lnTo>
                  <a:lnTo>
                    <a:pt x="1525" y="358"/>
                  </a:lnTo>
                  <a:lnTo>
                    <a:pt x="1490" y="360"/>
                  </a:lnTo>
                  <a:lnTo>
                    <a:pt x="1456" y="360"/>
                  </a:lnTo>
                  <a:lnTo>
                    <a:pt x="1456" y="360"/>
                  </a:lnTo>
                  <a:lnTo>
                    <a:pt x="1423" y="360"/>
                  </a:lnTo>
                  <a:lnTo>
                    <a:pt x="1389" y="358"/>
                  </a:lnTo>
                  <a:lnTo>
                    <a:pt x="1357" y="353"/>
                  </a:lnTo>
                  <a:lnTo>
                    <a:pt x="1326" y="348"/>
                  </a:lnTo>
                  <a:lnTo>
                    <a:pt x="1295" y="343"/>
                  </a:lnTo>
                  <a:lnTo>
                    <a:pt x="1266" y="335"/>
                  </a:lnTo>
                  <a:lnTo>
                    <a:pt x="1237" y="327"/>
                  </a:lnTo>
                  <a:lnTo>
                    <a:pt x="1210" y="317"/>
                  </a:lnTo>
                  <a:lnTo>
                    <a:pt x="1183" y="307"/>
                  </a:lnTo>
                  <a:lnTo>
                    <a:pt x="1158" y="296"/>
                  </a:lnTo>
                  <a:lnTo>
                    <a:pt x="1134" y="284"/>
                  </a:lnTo>
                  <a:lnTo>
                    <a:pt x="1110" y="272"/>
                  </a:lnTo>
                  <a:lnTo>
                    <a:pt x="1088" y="260"/>
                  </a:lnTo>
                  <a:lnTo>
                    <a:pt x="1066" y="247"/>
                  </a:lnTo>
                  <a:lnTo>
                    <a:pt x="1045" y="235"/>
                  </a:lnTo>
                  <a:lnTo>
                    <a:pt x="1027" y="222"/>
                  </a:lnTo>
                  <a:lnTo>
                    <a:pt x="991" y="195"/>
                  </a:lnTo>
                  <a:lnTo>
                    <a:pt x="960" y="170"/>
                  </a:lnTo>
                  <a:lnTo>
                    <a:pt x="933" y="146"/>
                  </a:lnTo>
                  <a:lnTo>
                    <a:pt x="912" y="125"/>
                  </a:lnTo>
                  <a:lnTo>
                    <a:pt x="894" y="107"/>
                  </a:lnTo>
                  <a:lnTo>
                    <a:pt x="882" y="93"/>
                  </a:lnTo>
                  <a:lnTo>
                    <a:pt x="871" y="80"/>
                  </a:lnTo>
                  <a:lnTo>
                    <a:pt x="812" y="0"/>
                  </a:lnTo>
                  <a:lnTo>
                    <a:pt x="752" y="80"/>
                  </a:lnTo>
                  <a:lnTo>
                    <a:pt x="752" y="80"/>
                  </a:lnTo>
                  <a:lnTo>
                    <a:pt x="740" y="93"/>
                  </a:lnTo>
                  <a:lnTo>
                    <a:pt x="729" y="107"/>
                  </a:lnTo>
                  <a:lnTo>
                    <a:pt x="711" y="125"/>
                  </a:lnTo>
                  <a:lnTo>
                    <a:pt x="690" y="146"/>
                  </a:lnTo>
                  <a:lnTo>
                    <a:pt x="663" y="170"/>
                  </a:lnTo>
                  <a:lnTo>
                    <a:pt x="632" y="195"/>
                  </a:lnTo>
                  <a:lnTo>
                    <a:pt x="596" y="222"/>
                  </a:lnTo>
                  <a:lnTo>
                    <a:pt x="578" y="235"/>
                  </a:lnTo>
                  <a:lnTo>
                    <a:pt x="557" y="247"/>
                  </a:lnTo>
                  <a:lnTo>
                    <a:pt x="535" y="260"/>
                  </a:lnTo>
                  <a:lnTo>
                    <a:pt x="514" y="272"/>
                  </a:lnTo>
                  <a:lnTo>
                    <a:pt x="489" y="284"/>
                  </a:lnTo>
                  <a:lnTo>
                    <a:pt x="465" y="296"/>
                  </a:lnTo>
                  <a:lnTo>
                    <a:pt x="440" y="307"/>
                  </a:lnTo>
                  <a:lnTo>
                    <a:pt x="413" y="317"/>
                  </a:lnTo>
                  <a:lnTo>
                    <a:pt x="386" y="327"/>
                  </a:lnTo>
                  <a:lnTo>
                    <a:pt x="357" y="335"/>
                  </a:lnTo>
                  <a:lnTo>
                    <a:pt x="328" y="343"/>
                  </a:lnTo>
                  <a:lnTo>
                    <a:pt x="297" y="348"/>
                  </a:lnTo>
                  <a:lnTo>
                    <a:pt x="266" y="353"/>
                  </a:lnTo>
                  <a:lnTo>
                    <a:pt x="234" y="358"/>
                  </a:lnTo>
                  <a:lnTo>
                    <a:pt x="201" y="360"/>
                  </a:lnTo>
                  <a:lnTo>
                    <a:pt x="166" y="360"/>
                  </a:lnTo>
                  <a:lnTo>
                    <a:pt x="166" y="360"/>
                  </a:lnTo>
                  <a:lnTo>
                    <a:pt x="132" y="360"/>
                  </a:lnTo>
                  <a:lnTo>
                    <a:pt x="97" y="358"/>
                  </a:lnTo>
                  <a:lnTo>
                    <a:pt x="3" y="347"/>
                  </a:lnTo>
                  <a:lnTo>
                    <a:pt x="3" y="347"/>
                  </a:lnTo>
                  <a:lnTo>
                    <a:pt x="0" y="468"/>
                  </a:lnTo>
                  <a:lnTo>
                    <a:pt x="0" y="468"/>
                  </a:lnTo>
                  <a:lnTo>
                    <a:pt x="0" y="502"/>
                  </a:lnTo>
                  <a:lnTo>
                    <a:pt x="3" y="535"/>
                  </a:lnTo>
                  <a:lnTo>
                    <a:pt x="5" y="569"/>
                  </a:lnTo>
                  <a:lnTo>
                    <a:pt x="8" y="603"/>
                  </a:lnTo>
                  <a:lnTo>
                    <a:pt x="13" y="636"/>
                  </a:lnTo>
                  <a:lnTo>
                    <a:pt x="19" y="668"/>
                  </a:lnTo>
                  <a:lnTo>
                    <a:pt x="26" y="702"/>
                  </a:lnTo>
                  <a:lnTo>
                    <a:pt x="33" y="735"/>
                  </a:lnTo>
                  <a:lnTo>
                    <a:pt x="41" y="767"/>
                  </a:lnTo>
                  <a:lnTo>
                    <a:pt x="50" y="800"/>
                  </a:lnTo>
                  <a:lnTo>
                    <a:pt x="59" y="831"/>
                  </a:lnTo>
                  <a:lnTo>
                    <a:pt x="69" y="863"/>
                  </a:lnTo>
                  <a:lnTo>
                    <a:pt x="92" y="925"/>
                  </a:lnTo>
                  <a:lnTo>
                    <a:pt x="117" y="986"/>
                  </a:lnTo>
                  <a:lnTo>
                    <a:pt x="143" y="1046"/>
                  </a:lnTo>
                  <a:lnTo>
                    <a:pt x="172" y="1103"/>
                  </a:lnTo>
                  <a:lnTo>
                    <a:pt x="201" y="1159"/>
                  </a:lnTo>
                  <a:lnTo>
                    <a:pt x="232" y="1213"/>
                  </a:lnTo>
                  <a:lnTo>
                    <a:pt x="263" y="1263"/>
                  </a:lnTo>
                  <a:lnTo>
                    <a:pt x="294" y="1313"/>
                  </a:lnTo>
                  <a:lnTo>
                    <a:pt x="325" y="1360"/>
                  </a:lnTo>
                  <a:lnTo>
                    <a:pt x="355" y="1404"/>
                  </a:lnTo>
                  <a:lnTo>
                    <a:pt x="355" y="1404"/>
                  </a:lnTo>
                  <a:lnTo>
                    <a:pt x="386" y="1445"/>
                  </a:lnTo>
                  <a:lnTo>
                    <a:pt x="417" y="1487"/>
                  </a:lnTo>
                  <a:lnTo>
                    <a:pt x="449" y="1527"/>
                  </a:lnTo>
                  <a:lnTo>
                    <a:pt x="481" y="1567"/>
                  </a:lnTo>
                  <a:lnTo>
                    <a:pt x="515" y="1605"/>
                  </a:lnTo>
                  <a:lnTo>
                    <a:pt x="548" y="1642"/>
                  </a:lnTo>
                  <a:lnTo>
                    <a:pt x="580" y="1678"/>
                  </a:lnTo>
                  <a:lnTo>
                    <a:pt x="614" y="1711"/>
                  </a:lnTo>
                  <a:lnTo>
                    <a:pt x="614" y="1711"/>
                  </a:lnTo>
                  <a:lnTo>
                    <a:pt x="638" y="1734"/>
                  </a:lnTo>
                  <a:lnTo>
                    <a:pt x="660" y="1755"/>
                  </a:lnTo>
                  <a:lnTo>
                    <a:pt x="680" y="1773"/>
                  </a:lnTo>
                  <a:lnTo>
                    <a:pt x="699" y="1789"/>
                  </a:lnTo>
                  <a:lnTo>
                    <a:pt x="715" y="1802"/>
                  </a:lnTo>
                  <a:lnTo>
                    <a:pt x="730" y="1812"/>
                  </a:lnTo>
                  <a:lnTo>
                    <a:pt x="742" y="1821"/>
                  </a:lnTo>
                  <a:lnTo>
                    <a:pt x="755" y="1828"/>
                  </a:lnTo>
                  <a:lnTo>
                    <a:pt x="765" y="1834"/>
                  </a:lnTo>
                  <a:lnTo>
                    <a:pt x="775" y="1839"/>
                  </a:lnTo>
                  <a:lnTo>
                    <a:pt x="790" y="1843"/>
                  </a:lnTo>
                  <a:lnTo>
                    <a:pt x="802" y="1846"/>
                  </a:lnTo>
                  <a:lnTo>
                    <a:pt x="812" y="1846"/>
                  </a:lnTo>
                  <a:lnTo>
                    <a:pt x="812" y="1846"/>
                  </a:lnTo>
                  <a:lnTo>
                    <a:pt x="821" y="1846"/>
                  </a:lnTo>
                  <a:lnTo>
                    <a:pt x="832" y="1843"/>
                  </a:lnTo>
                  <a:lnTo>
                    <a:pt x="847" y="1839"/>
                  </a:lnTo>
                  <a:lnTo>
                    <a:pt x="856" y="1834"/>
                  </a:lnTo>
                  <a:lnTo>
                    <a:pt x="868" y="1828"/>
                  </a:lnTo>
                  <a:lnTo>
                    <a:pt x="879" y="1821"/>
                  </a:lnTo>
                  <a:lnTo>
                    <a:pt x="892" y="1812"/>
                  </a:lnTo>
                  <a:lnTo>
                    <a:pt x="907" y="1802"/>
                  </a:lnTo>
                  <a:lnTo>
                    <a:pt x="924" y="1789"/>
                  </a:lnTo>
                  <a:lnTo>
                    <a:pt x="943" y="1773"/>
                  </a:lnTo>
                  <a:lnTo>
                    <a:pt x="962" y="1755"/>
                  </a:lnTo>
                  <a:lnTo>
                    <a:pt x="985" y="1734"/>
                  </a:lnTo>
                  <a:lnTo>
                    <a:pt x="1009" y="1711"/>
                  </a:lnTo>
                  <a:lnTo>
                    <a:pt x="1009" y="1711"/>
                  </a:lnTo>
                  <a:lnTo>
                    <a:pt x="1042" y="1678"/>
                  </a:lnTo>
                  <a:lnTo>
                    <a:pt x="1075" y="1642"/>
                  </a:lnTo>
                  <a:lnTo>
                    <a:pt x="1107" y="1605"/>
                  </a:lnTo>
                  <a:lnTo>
                    <a:pt x="1141" y="1567"/>
                  </a:lnTo>
                  <a:lnTo>
                    <a:pt x="1173" y="1527"/>
                  </a:lnTo>
                  <a:lnTo>
                    <a:pt x="1205" y="1487"/>
                  </a:lnTo>
                  <a:lnTo>
                    <a:pt x="1236" y="1445"/>
                  </a:lnTo>
                  <a:lnTo>
                    <a:pt x="1267" y="1404"/>
                  </a:lnTo>
                  <a:lnTo>
                    <a:pt x="1267" y="1404"/>
                  </a:lnTo>
                  <a:lnTo>
                    <a:pt x="1298" y="1360"/>
                  </a:lnTo>
                  <a:lnTo>
                    <a:pt x="1329" y="1313"/>
                  </a:lnTo>
                  <a:lnTo>
                    <a:pt x="1360" y="1263"/>
                  </a:lnTo>
                  <a:lnTo>
                    <a:pt x="1391" y="1213"/>
                  </a:lnTo>
                  <a:lnTo>
                    <a:pt x="1421" y="1159"/>
                  </a:lnTo>
                  <a:lnTo>
                    <a:pt x="1450" y="1103"/>
                  </a:lnTo>
                  <a:lnTo>
                    <a:pt x="1479" y="1046"/>
                  </a:lnTo>
                  <a:lnTo>
                    <a:pt x="1505" y="986"/>
                  </a:lnTo>
                  <a:lnTo>
                    <a:pt x="1531" y="925"/>
                  </a:lnTo>
                  <a:lnTo>
                    <a:pt x="1553" y="863"/>
                  </a:lnTo>
                  <a:lnTo>
                    <a:pt x="1563" y="831"/>
                  </a:lnTo>
                  <a:lnTo>
                    <a:pt x="1572" y="800"/>
                  </a:lnTo>
                  <a:lnTo>
                    <a:pt x="1581" y="767"/>
                  </a:lnTo>
                  <a:lnTo>
                    <a:pt x="1589" y="735"/>
                  </a:lnTo>
                  <a:lnTo>
                    <a:pt x="1597" y="702"/>
                  </a:lnTo>
                  <a:lnTo>
                    <a:pt x="1603" y="668"/>
                  </a:lnTo>
                  <a:lnTo>
                    <a:pt x="1609" y="636"/>
                  </a:lnTo>
                  <a:lnTo>
                    <a:pt x="1614" y="603"/>
                  </a:lnTo>
                  <a:lnTo>
                    <a:pt x="1617" y="569"/>
                  </a:lnTo>
                  <a:lnTo>
                    <a:pt x="1620" y="535"/>
                  </a:lnTo>
                  <a:lnTo>
                    <a:pt x="1622" y="502"/>
                  </a:lnTo>
                  <a:lnTo>
                    <a:pt x="1623" y="468"/>
                  </a:lnTo>
                  <a:lnTo>
                    <a:pt x="1623" y="468"/>
                  </a:lnTo>
                  <a:lnTo>
                    <a:pt x="1620" y="347"/>
                  </a:lnTo>
                  <a:lnTo>
                    <a:pt x="1620" y="347"/>
                  </a:lnTo>
                  <a:close/>
                </a:path>
              </a:pathLst>
            </a:custGeom>
            <a:solidFill>
              <a:srgbClr val="FE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FAF6AD5A-1095-4B28-9824-DC31EAB9F6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2001" y="1870075"/>
              <a:ext cx="1168400" cy="1306513"/>
            </a:xfrm>
            <a:custGeom>
              <a:avLst/>
              <a:gdLst>
                <a:gd name="T0" fmla="*/ 1428 w 1473"/>
                <a:gd name="T1" fmla="*/ 309 h 1646"/>
                <a:gd name="T2" fmla="*/ 1305 w 1473"/>
                <a:gd name="T3" fmla="*/ 306 h 1646"/>
                <a:gd name="T4" fmla="*/ 1193 w 1473"/>
                <a:gd name="T5" fmla="*/ 288 h 1646"/>
                <a:gd name="T6" fmla="*/ 1093 w 1473"/>
                <a:gd name="T7" fmla="*/ 257 h 1646"/>
                <a:gd name="T8" fmla="*/ 1005 w 1473"/>
                <a:gd name="T9" fmla="*/ 217 h 1646"/>
                <a:gd name="T10" fmla="*/ 928 w 1473"/>
                <a:gd name="T11" fmla="*/ 172 h 1646"/>
                <a:gd name="T12" fmla="*/ 863 w 1473"/>
                <a:gd name="T13" fmla="*/ 124 h 1646"/>
                <a:gd name="T14" fmla="*/ 785 w 1473"/>
                <a:gd name="T15" fmla="*/ 54 h 1646"/>
                <a:gd name="T16" fmla="*/ 737 w 1473"/>
                <a:gd name="T17" fmla="*/ 0 h 1646"/>
                <a:gd name="T18" fmla="*/ 709 w 1473"/>
                <a:gd name="T19" fmla="*/ 32 h 1646"/>
                <a:gd name="T20" fmla="*/ 627 w 1473"/>
                <a:gd name="T21" fmla="*/ 110 h 1646"/>
                <a:gd name="T22" fmla="*/ 567 w 1473"/>
                <a:gd name="T23" fmla="*/ 156 h 1646"/>
                <a:gd name="T24" fmla="*/ 495 w 1473"/>
                <a:gd name="T25" fmla="*/ 202 h 1646"/>
                <a:gd name="T26" fmla="*/ 411 w 1473"/>
                <a:gd name="T27" fmla="*/ 244 h 1646"/>
                <a:gd name="T28" fmla="*/ 314 w 1473"/>
                <a:gd name="T29" fmla="*/ 279 h 1646"/>
                <a:gd name="T30" fmla="*/ 206 w 1473"/>
                <a:gd name="T31" fmla="*/ 302 h 1646"/>
                <a:gd name="T32" fmla="*/ 86 w 1473"/>
                <a:gd name="T33" fmla="*/ 310 h 1646"/>
                <a:gd name="T34" fmla="*/ 0 w 1473"/>
                <a:gd name="T35" fmla="*/ 305 h 1646"/>
                <a:gd name="T36" fmla="*/ 0 w 1473"/>
                <a:gd name="T37" fmla="*/ 373 h 1646"/>
                <a:gd name="T38" fmla="*/ 7 w 1473"/>
                <a:gd name="T39" fmla="*/ 463 h 1646"/>
                <a:gd name="T40" fmla="*/ 22 w 1473"/>
                <a:gd name="T41" fmla="*/ 553 h 1646"/>
                <a:gd name="T42" fmla="*/ 44 w 1473"/>
                <a:gd name="T43" fmla="*/ 642 h 1646"/>
                <a:gd name="T44" fmla="*/ 105 w 1473"/>
                <a:gd name="T45" fmla="*/ 817 h 1646"/>
                <a:gd name="T46" fmla="*/ 184 w 1473"/>
                <a:gd name="T47" fmla="*/ 984 h 1646"/>
                <a:gd name="T48" fmla="*/ 276 w 1473"/>
                <a:gd name="T49" fmla="*/ 1139 h 1646"/>
                <a:gd name="T50" fmla="*/ 374 w 1473"/>
                <a:gd name="T51" fmla="*/ 1280 h 1646"/>
                <a:gd name="T52" fmla="*/ 472 w 1473"/>
                <a:gd name="T53" fmla="*/ 1403 h 1646"/>
                <a:gd name="T54" fmla="*/ 563 w 1473"/>
                <a:gd name="T55" fmla="*/ 1504 h 1646"/>
                <a:gd name="T56" fmla="*/ 642 w 1473"/>
                <a:gd name="T57" fmla="*/ 1580 h 1646"/>
                <a:gd name="T58" fmla="*/ 702 w 1473"/>
                <a:gd name="T59" fmla="*/ 1629 h 1646"/>
                <a:gd name="T60" fmla="*/ 732 w 1473"/>
                <a:gd name="T61" fmla="*/ 1646 h 1646"/>
                <a:gd name="T62" fmla="*/ 740 w 1473"/>
                <a:gd name="T63" fmla="*/ 1646 h 1646"/>
                <a:gd name="T64" fmla="*/ 771 w 1473"/>
                <a:gd name="T65" fmla="*/ 1629 h 1646"/>
                <a:gd name="T66" fmla="*/ 831 w 1473"/>
                <a:gd name="T67" fmla="*/ 1580 h 1646"/>
                <a:gd name="T68" fmla="*/ 909 w 1473"/>
                <a:gd name="T69" fmla="*/ 1504 h 1646"/>
                <a:gd name="T70" fmla="*/ 1000 w 1473"/>
                <a:gd name="T71" fmla="*/ 1403 h 1646"/>
                <a:gd name="T72" fmla="*/ 1098 w 1473"/>
                <a:gd name="T73" fmla="*/ 1280 h 1646"/>
                <a:gd name="T74" fmla="*/ 1196 w 1473"/>
                <a:gd name="T75" fmla="*/ 1139 h 1646"/>
                <a:gd name="T76" fmla="*/ 1288 w 1473"/>
                <a:gd name="T77" fmla="*/ 984 h 1646"/>
                <a:gd name="T78" fmla="*/ 1367 w 1473"/>
                <a:gd name="T79" fmla="*/ 817 h 1646"/>
                <a:gd name="T80" fmla="*/ 1428 w 1473"/>
                <a:gd name="T81" fmla="*/ 642 h 1646"/>
                <a:gd name="T82" fmla="*/ 1450 w 1473"/>
                <a:gd name="T83" fmla="*/ 553 h 1646"/>
                <a:gd name="T84" fmla="*/ 1465 w 1473"/>
                <a:gd name="T85" fmla="*/ 463 h 1646"/>
                <a:gd name="T86" fmla="*/ 1472 w 1473"/>
                <a:gd name="T87" fmla="*/ 373 h 1646"/>
                <a:gd name="T88" fmla="*/ 1472 w 1473"/>
                <a:gd name="T89" fmla="*/ 305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73" h="1646">
                  <a:moveTo>
                    <a:pt x="1472" y="305"/>
                  </a:moveTo>
                  <a:lnTo>
                    <a:pt x="1472" y="305"/>
                  </a:lnTo>
                  <a:lnTo>
                    <a:pt x="1428" y="309"/>
                  </a:lnTo>
                  <a:lnTo>
                    <a:pt x="1387" y="310"/>
                  </a:lnTo>
                  <a:lnTo>
                    <a:pt x="1345" y="310"/>
                  </a:lnTo>
                  <a:lnTo>
                    <a:pt x="1305" y="306"/>
                  </a:lnTo>
                  <a:lnTo>
                    <a:pt x="1267" y="302"/>
                  </a:lnTo>
                  <a:lnTo>
                    <a:pt x="1229" y="296"/>
                  </a:lnTo>
                  <a:lnTo>
                    <a:pt x="1193" y="288"/>
                  </a:lnTo>
                  <a:lnTo>
                    <a:pt x="1159" y="279"/>
                  </a:lnTo>
                  <a:lnTo>
                    <a:pt x="1125" y="268"/>
                  </a:lnTo>
                  <a:lnTo>
                    <a:pt x="1093" y="257"/>
                  </a:lnTo>
                  <a:lnTo>
                    <a:pt x="1062" y="244"/>
                  </a:lnTo>
                  <a:lnTo>
                    <a:pt x="1032" y="230"/>
                  </a:lnTo>
                  <a:lnTo>
                    <a:pt x="1005" y="217"/>
                  </a:lnTo>
                  <a:lnTo>
                    <a:pt x="977" y="202"/>
                  </a:lnTo>
                  <a:lnTo>
                    <a:pt x="952" y="187"/>
                  </a:lnTo>
                  <a:lnTo>
                    <a:pt x="928" y="172"/>
                  </a:lnTo>
                  <a:lnTo>
                    <a:pt x="905" y="156"/>
                  </a:lnTo>
                  <a:lnTo>
                    <a:pt x="884" y="141"/>
                  </a:lnTo>
                  <a:lnTo>
                    <a:pt x="863" y="124"/>
                  </a:lnTo>
                  <a:lnTo>
                    <a:pt x="845" y="110"/>
                  </a:lnTo>
                  <a:lnTo>
                    <a:pt x="812" y="81"/>
                  </a:lnTo>
                  <a:lnTo>
                    <a:pt x="785" y="54"/>
                  </a:lnTo>
                  <a:lnTo>
                    <a:pt x="764" y="32"/>
                  </a:lnTo>
                  <a:lnTo>
                    <a:pt x="748" y="1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724" y="15"/>
                  </a:lnTo>
                  <a:lnTo>
                    <a:pt x="709" y="32"/>
                  </a:lnTo>
                  <a:lnTo>
                    <a:pt x="687" y="54"/>
                  </a:lnTo>
                  <a:lnTo>
                    <a:pt x="661" y="81"/>
                  </a:lnTo>
                  <a:lnTo>
                    <a:pt x="627" y="110"/>
                  </a:lnTo>
                  <a:lnTo>
                    <a:pt x="609" y="124"/>
                  </a:lnTo>
                  <a:lnTo>
                    <a:pt x="589" y="141"/>
                  </a:lnTo>
                  <a:lnTo>
                    <a:pt x="567" y="156"/>
                  </a:lnTo>
                  <a:lnTo>
                    <a:pt x="544" y="172"/>
                  </a:lnTo>
                  <a:lnTo>
                    <a:pt x="520" y="187"/>
                  </a:lnTo>
                  <a:lnTo>
                    <a:pt x="495" y="202"/>
                  </a:lnTo>
                  <a:lnTo>
                    <a:pt x="468" y="217"/>
                  </a:lnTo>
                  <a:lnTo>
                    <a:pt x="440" y="230"/>
                  </a:lnTo>
                  <a:lnTo>
                    <a:pt x="411" y="244"/>
                  </a:lnTo>
                  <a:lnTo>
                    <a:pt x="380" y="257"/>
                  </a:lnTo>
                  <a:lnTo>
                    <a:pt x="348" y="268"/>
                  </a:lnTo>
                  <a:lnTo>
                    <a:pt x="314" y="279"/>
                  </a:lnTo>
                  <a:lnTo>
                    <a:pt x="279" y="288"/>
                  </a:lnTo>
                  <a:lnTo>
                    <a:pt x="243" y="296"/>
                  </a:lnTo>
                  <a:lnTo>
                    <a:pt x="206" y="302"/>
                  </a:lnTo>
                  <a:lnTo>
                    <a:pt x="167" y="306"/>
                  </a:lnTo>
                  <a:lnTo>
                    <a:pt x="127" y="310"/>
                  </a:lnTo>
                  <a:lnTo>
                    <a:pt x="86" y="310"/>
                  </a:lnTo>
                  <a:lnTo>
                    <a:pt x="44" y="309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343"/>
                  </a:lnTo>
                  <a:lnTo>
                    <a:pt x="0" y="343"/>
                  </a:lnTo>
                  <a:lnTo>
                    <a:pt x="0" y="373"/>
                  </a:lnTo>
                  <a:lnTo>
                    <a:pt x="2" y="403"/>
                  </a:lnTo>
                  <a:lnTo>
                    <a:pt x="5" y="433"/>
                  </a:lnTo>
                  <a:lnTo>
                    <a:pt x="7" y="463"/>
                  </a:lnTo>
                  <a:lnTo>
                    <a:pt x="12" y="493"/>
                  </a:lnTo>
                  <a:lnTo>
                    <a:pt x="16" y="523"/>
                  </a:lnTo>
                  <a:lnTo>
                    <a:pt x="22" y="553"/>
                  </a:lnTo>
                  <a:lnTo>
                    <a:pt x="29" y="582"/>
                  </a:lnTo>
                  <a:lnTo>
                    <a:pt x="36" y="612"/>
                  </a:lnTo>
                  <a:lnTo>
                    <a:pt x="44" y="642"/>
                  </a:lnTo>
                  <a:lnTo>
                    <a:pt x="62" y="701"/>
                  </a:lnTo>
                  <a:lnTo>
                    <a:pt x="82" y="760"/>
                  </a:lnTo>
                  <a:lnTo>
                    <a:pt x="105" y="817"/>
                  </a:lnTo>
                  <a:lnTo>
                    <a:pt x="130" y="874"/>
                  </a:lnTo>
                  <a:lnTo>
                    <a:pt x="157" y="929"/>
                  </a:lnTo>
                  <a:lnTo>
                    <a:pt x="184" y="984"/>
                  </a:lnTo>
                  <a:lnTo>
                    <a:pt x="214" y="1037"/>
                  </a:lnTo>
                  <a:lnTo>
                    <a:pt x="245" y="1089"/>
                  </a:lnTo>
                  <a:lnTo>
                    <a:pt x="276" y="1139"/>
                  </a:lnTo>
                  <a:lnTo>
                    <a:pt x="308" y="1188"/>
                  </a:lnTo>
                  <a:lnTo>
                    <a:pt x="341" y="1235"/>
                  </a:lnTo>
                  <a:lnTo>
                    <a:pt x="374" y="1280"/>
                  </a:lnTo>
                  <a:lnTo>
                    <a:pt x="407" y="1324"/>
                  </a:lnTo>
                  <a:lnTo>
                    <a:pt x="440" y="1364"/>
                  </a:lnTo>
                  <a:lnTo>
                    <a:pt x="472" y="1403"/>
                  </a:lnTo>
                  <a:lnTo>
                    <a:pt x="503" y="1439"/>
                  </a:lnTo>
                  <a:lnTo>
                    <a:pt x="534" y="1473"/>
                  </a:lnTo>
                  <a:lnTo>
                    <a:pt x="563" y="1504"/>
                  </a:lnTo>
                  <a:lnTo>
                    <a:pt x="590" y="1533"/>
                  </a:lnTo>
                  <a:lnTo>
                    <a:pt x="617" y="1558"/>
                  </a:lnTo>
                  <a:lnTo>
                    <a:pt x="642" y="1580"/>
                  </a:lnTo>
                  <a:lnTo>
                    <a:pt x="664" y="1600"/>
                  </a:lnTo>
                  <a:lnTo>
                    <a:pt x="684" y="1616"/>
                  </a:lnTo>
                  <a:lnTo>
                    <a:pt x="702" y="1629"/>
                  </a:lnTo>
                  <a:lnTo>
                    <a:pt x="716" y="1639"/>
                  </a:lnTo>
                  <a:lnTo>
                    <a:pt x="727" y="1644"/>
                  </a:lnTo>
                  <a:lnTo>
                    <a:pt x="732" y="1646"/>
                  </a:lnTo>
                  <a:lnTo>
                    <a:pt x="737" y="1646"/>
                  </a:lnTo>
                  <a:lnTo>
                    <a:pt x="737" y="1646"/>
                  </a:lnTo>
                  <a:lnTo>
                    <a:pt x="740" y="1646"/>
                  </a:lnTo>
                  <a:lnTo>
                    <a:pt x="745" y="1644"/>
                  </a:lnTo>
                  <a:lnTo>
                    <a:pt x="756" y="1639"/>
                  </a:lnTo>
                  <a:lnTo>
                    <a:pt x="771" y="1629"/>
                  </a:lnTo>
                  <a:lnTo>
                    <a:pt x="788" y="1616"/>
                  </a:lnTo>
                  <a:lnTo>
                    <a:pt x="808" y="1600"/>
                  </a:lnTo>
                  <a:lnTo>
                    <a:pt x="831" y="1580"/>
                  </a:lnTo>
                  <a:lnTo>
                    <a:pt x="855" y="1558"/>
                  </a:lnTo>
                  <a:lnTo>
                    <a:pt x="882" y="1533"/>
                  </a:lnTo>
                  <a:lnTo>
                    <a:pt x="909" y="1504"/>
                  </a:lnTo>
                  <a:lnTo>
                    <a:pt x="939" y="1473"/>
                  </a:lnTo>
                  <a:lnTo>
                    <a:pt x="969" y="1439"/>
                  </a:lnTo>
                  <a:lnTo>
                    <a:pt x="1000" y="1403"/>
                  </a:lnTo>
                  <a:lnTo>
                    <a:pt x="1032" y="1364"/>
                  </a:lnTo>
                  <a:lnTo>
                    <a:pt x="1066" y="1324"/>
                  </a:lnTo>
                  <a:lnTo>
                    <a:pt x="1098" y="1280"/>
                  </a:lnTo>
                  <a:lnTo>
                    <a:pt x="1131" y="1235"/>
                  </a:lnTo>
                  <a:lnTo>
                    <a:pt x="1163" y="1188"/>
                  </a:lnTo>
                  <a:lnTo>
                    <a:pt x="1196" y="1139"/>
                  </a:lnTo>
                  <a:lnTo>
                    <a:pt x="1228" y="1089"/>
                  </a:lnTo>
                  <a:lnTo>
                    <a:pt x="1258" y="1037"/>
                  </a:lnTo>
                  <a:lnTo>
                    <a:pt x="1288" y="984"/>
                  </a:lnTo>
                  <a:lnTo>
                    <a:pt x="1316" y="929"/>
                  </a:lnTo>
                  <a:lnTo>
                    <a:pt x="1343" y="874"/>
                  </a:lnTo>
                  <a:lnTo>
                    <a:pt x="1367" y="817"/>
                  </a:lnTo>
                  <a:lnTo>
                    <a:pt x="1390" y="760"/>
                  </a:lnTo>
                  <a:lnTo>
                    <a:pt x="1411" y="701"/>
                  </a:lnTo>
                  <a:lnTo>
                    <a:pt x="1428" y="642"/>
                  </a:lnTo>
                  <a:lnTo>
                    <a:pt x="1436" y="612"/>
                  </a:lnTo>
                  <a:lnTo>
                    <a:pt x="1444" y="582"/>
                  </a:lnTo>
                  <a:lnTo>
                    <a:pt x="1450" y="553"/>
                  </a:lnTo>
                  <a:lnTo>
                    <a:pt x="1456" y="523"/>
                  </a:lnTo>
                  <a:lnTo>
                    <a:pt x="1460" y="493"/>
                  </a:lnTo>
                  <a:lnTo>
                    <a:pt x="1465" y="463"/>
                  </a:lnTo>
                  <a:lnTo>
                    <a:pt x="1468" y="433"/>
                  </a:lnTo>
                  <a:lnTo>
                    <a:pt x="1471" y="403"/>
                  </a:lnTo>
                  <a:lnTo>
                    <a:pt x="1472" y="373"/>
                  </a:lnTo>
                  <a:lnTo>
                    <a:pt x="1473" y="343"/>
                  </a:lnTo>
                  <a:lnTo>
                    <a:pt x="1473" y="343"/>
                  </a:lnTo>
                  <a:lnTo>
                    <a:pt x="1472" y="305"/>
                  </a:lnTo>
                  <a:lnTo>
                    <a:pt x="1472" y="305"/>
                  </a:lnTo>
                  <a:close/>
                </a:path>
              </a:pathLst>
            </a:custGeom>
            <a:solidFill>
              <a:srgbClr val="5F6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9967FAC7-6FA4-4E17-9261-77F7D3B5D64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11413" y="2160588"/>
              <a:ext cx="409575" cy="606425"/>
            </a:xfrm>
            <a:custGeom>
              <a:avLst/>
              <a:gdLst>
                <a:gd name="T0" fmla="*/ 453 w 516"/>
                <a:gd name="T1" fmla="*/ 161 h 764"/>
                <a:gd name="T2" fmla="*/ 450 w 516"/>
                <a:gd name="T3" fmla="*/ 129 h 764"/>
                <a:gd name="T4" fmla="*/ 433 w 516"/>
                <a:gd name="T5" fmla="*/ 85 h 764"/>
                <a:gd name="T6" fmla="*/ 406 w 516"/>
                <a:gd name="T7" fmla="*/ 47 h 764"/>
                <a:gd name="T8" fmla="*/ 369 w 516"/>
                <a:gd name="T9" fmla="*/ 20 h 764"/>
                <a:gd name="T10" fmla="*/ 325 w 516"/>
                <a:gd name="T11" fmla="*/ 4 h 764"/>
                <a:gd name="T12" fmla="*/ 292 w 516"/>
                <a:gd name="T13" fmla="*/ 0 h 764"/>
                <a:gd name="T14" fmla="*/ 208 w 516"/>
                <a:gd name="T15" fmla="*/ 1 h 764"/>
                <a:gd name="T16" fmla="*/ 162 w 516"/>
                <a:gd name="T17" fmla="*/ 13 h 764"/>
                <a:gd name="T18" fmla="*/ 122 w 516"/>
                <a:gd name="T19" fmla="*/ 37 h 764"/>
                <a:gd name="T20" fmla="*/ 91 w 516"/>
                <a:gd name="T21" fmla="*/ 71 h 764"/>
                <a:gd name="T22" fmla="*/ 71 w 516"/>
                <a:gd name="T23" fmla="*/ 114 h 764"/>
                <a:gd name="T24" fmla="*/ 63 w 516"/>
                <a:gd name="T25" fmla="*/ 161 h 764"/>
                <a:gd name="T26" fmla="*/ 58 w 516"/>
                <a:gd name="T27" fmla="*/ 279 h 764"/>
                <a:gd name="T28" fmla="*/ 26 w 516"/>
                <a:gd name="T29" fmla="*/ 288 h 764"/>
                <a:gd name="T30" fmla="*/ 4 w 516"/>
                <a:gd name="T31" fmla="*/ 311 h 764"/>
                <a:gd name="T32" fmla="*/ 0 w 516"/>
                <a:gd name="T33" fmla="*/ 712 h 764"/>
                <a:gd name="T34" fmla="*/ 4 w 516"/>
                <a:gd name="T35" fmla="*/ 732 h 764"/>
                <a:gd name="T36" fmla="*/ 26 w 516"/>
                <a:gd name="T37" fmla="*/ 755 h 764"/>
                <a:gd name="T38" fmla="*/ 58 w 516"/>
                <a:gd name="T39" fmla="*/ 764 h 764"/>
                <a:gd name="T40" fmla="*/ 458 w 516"/>
                <a:gd name="T41" fmla="*/ 764 h 764"/>
                <a:gd name="T42" fmla="*/ 491 w 516"/>
                <a:gd name="T43" fmla="*/ 755 h 764"/>
                <a:gd name="T44" fmla="*/ 512 w 516"/>
                <a:gd name="T45" fmla="*/ 732 h 764"/>
                <a:gd name="T46" fmla="*/ 516 w 516"/>
                <a:gd name="T47" fmla="*/ 332 h 764"/>
                <a:gd name="T48" fmla="*/ 512 w 516"/>
                <a:gd name="T49" fmla="*/ 311 h 764"/>
                <a:gd name="T50" fmla="*/ 491 w 516"/>
                <a:gd name="T51" fmla="*/ 288 h 764"/>
                <a:gd name="T52" fmla="*/ 458 w 516"/>
                <a:gd name="T53" fmla="*/ 279 h 764"/>
                <a:gd name="T54" fmla="*/ 122 w 516"/>
                <a:gd name="T55" fmla="*/ 161 h 764"/>
                <a:gd name="T56" fmla="*/ 126 w 516"/>
                <a:gd name="T57" fmla="*/ 131 h 764"/>
                <a:gd name="T58" fmla="*/ 140 w 516"/>
                <a:gd name="T59" fmla="*/ 105 h 764"/>
                <a:gd name="T60" fmla="*/ 160 w 516"/>
                <a:gd name="T61" fmla="*/ 83 h 764"/>
                <a:gd name="T62" fmla="*/ 185 w 516"/>
                <a:gd name="T63" fmla="*/ 68 h 764"/>
                <a:gd name="T64" fmla="*/ 214 w 516"/>
                <a:gd name="T65" fmla="*/ 60 h 764"/>
                <a:gd name="T66" fmla="*/ 292 w 516"/>
                <a:gd name="T67" fmla="*/ 60 h 764"/>
                <a:gd name="T68" fmla="*/ 313 w 516"/>
                <a:gd name="T69" fmla="*/ 62 h 764"/>
                <a:gd name="T70" fmla="*/ 341 w 516"/>
                <a:gd name="T71" fmla="*/ 71 h 764"/>
                <a:gd name="T72" fmla="*/ 364 w 516"/>
                <a:gd name="T73" fmla="*/ 90 h 764"/>
                <a:gd name="T74" fmla="*/ 382 w 516"/>
                <a:gd name="T75" fmla="*/ 113 h 764"/>
                <a:gd name="T76" fmla="*/ 392 w 516"/>
                <a:gd name="T77" fmla="*/ 141 h 764"/>
                <a:gd name="T78" fmla="*/ 394 w 516"/>
                <a:gd name="T79" fmla="*/ 279 h 764"/>
                <a:gd name="T80" fmla="*/ 122 w 516"/>
                <a:gd name="T81" fmla="*/ 161 h 764"/>
                <a:gd name="T82" fmla="*/ 204 w 516"/>
                <a:gd name="T83" fmla="*/ 617 h 764"/>
                <a:gd name="T84" fmla="*/ 227 w 516"/>
                <a:gd name="T85" fmla="*/ 526 h 764"/>
                <a:gd name="T86" fmla="*/ 212 w 516"/>
                <a:gd name="T87" fmla="*/ 510 h 764"/>
                <a:gd name="T88" fmla="*/ 204 w 516"/>
                <a:gd name="T89" fmla="*/ 489 h 764"/>
                <a:gd name="T90" fmla="*/ 204 w 516"/>
                <a:gd name="T91" fmla="*/ 470 h 764"/>
                <a:gd name="T92" fmla="*/ 219 w 516"/>
                <a:gd name="T93" fmla="*/ 442 h 764"/>
                <a:gd name="T94" fmla="*/ 247 w 516"/>
                <a:gd name="T95" fmla="*/ 428 h 764"/>
                <a:gd name="T96" fmla="*/ 269 w 516"/>
                <a:gd name="T97" fmla="*/ 428 h 764"/>
                <a:gd name="T98" fmla="*/ 296 w 516"/>
                <a:gd name="T99" fmla="*/ 442 h 764"/>
                <a:gd name="T100" fmla="*/ 311 w 516"/>
                <a:gd name="T101" fmla="*/ 470 h 764"/>
                <a:gd name="T102" fmla="*/ 313 w 516"/>
                <a:gd name="T103" fmla="*/ 489 h 764"/>
                <a:gd name="T104" fmla="*/ 305 w 516"/>
                <a:gd name="T105" fmla="*/ 510 h 764"/>
                <a:gd name="T106" fmla="*/ 288 w 516"/>
                <a:gd name="T107" fmla="*/ 52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6" h="764">
                  <a:moveTo>
                    <a:pt x="458" y="279"/>
                  </a:moveTo>
                  <a:lnTo>
                    <a:pt x="453" y="279"/>
                  </a:lnTo>
                  <a:lnTo>
                    <a:pt x="453" y="161"/>
                  </a:lnTo>
                  <a:lnTo>
                    <a:pt x="453" y="161"/>
                  </a:lnTo>
                  <a:lnTo>
                    <a:pt x="452" y="145"/>
                  </a:lnTo>
                  <a:lnTo>
                    <a:pt x="450" y="129"/>
                  </a:lnTo>
                  <a:lnTo>
                    <a:pt x="446" y="114"/>
                  </a:lnTo>
                  <a:lnTo>
                    <a:pt x="440" y="99"/>
                  </a:lnTo>
                  <a:lnTo>
                    <a:pt x="433" y="85"/>
                  </a:lnTo>
                  <a:lnTo>
                    <a:pt x="425" y="71"/>
                  </a:lnTo>
                  <a:lnTo>
                    <a:pt x="416" y="59"/>
                  </a:lnTo>
                  <a:lnTo>
                    <a:pt x="406" y="47"/>
                  </a:lnTo>
                  <a:lnTo>
                    <a:pt x="394" y="37"/>
                  </a:lnTo>
                  <a:lnTo>
                    <a:pt x="383" y="28"/>
                  </a:lnTo>
                  <a:lnTo>
                    <a:pt x="369" y="20"/>
                  </a:lnTo>
                  <a:lnTo>
                    <a:pt x="355" y="13"/>
                  </a:lnTo>
                  <a:lnTo>
                    <a:pt x="340" y="8"/>
                  </a:lnTo>
                  <a:lnTo>
                    <a:pt x="325" y="4"/>
                  </a:lnTo>
                  <a:lnTo>
                    <a:pt x="309" y="1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08" y="1"/>
                  </a:lnTo>
                  <a:lnTo>
                    <a:pt x="192" y="4"/>
                  </a:lnTo>
                  <a:lnTo>
                    <a:pt x="176" y="8"/>
                  </a:lnTo>
                  <a:lnTo>
                    <a:pt x="162" y="13"/>
                  </a:lnTo>
                  <a:lnTo>
                    <a:pt x="147" y="20"/>
                  </a:lnTo>
                  <a:lnTo>
                    <a:pt x="134" y="28"/>
                  </a:lnTo>
                  <a:lnTo>
                    <a:pt x="122" y="37"/>
                  </a:lnTo>
                  <a:lnTo>
                    <a:pt x="110" y="47"/>
                  </a:lnTo>
                  <a:lnTo>
                    <a:pt x="100" y="59"/>
                  </a:lnTo>
                  <a:lnTo>
                    <a:pt x="91" y="71"/>
                  </a:lnTo>
                  <a:lnTo>
                    <a:pt x="82" y="85"/>
                  </a:lnTo>
                  <a:lnTo>
                    <a:pt x="76" y="99"/>
                  </a:lnTo>
                  <a:lnTo>
                    <a:pt x="71" y="114"/>
                  </a:lnTo>
                  <a:lnTo>
                    <a:pt x="66" y="129"/>
                  </a:lnTo>
                  <a:lnTo>
                    <a:pt x="64" y="145"/>
                  </a:lnTo>
                  <a:lnTo>
                    <a:pt x="63" y="161"/>
                  </a:lnTo>
                  <a:lnTo>
                    <a:pt x="63" y="279"/>
                  </a:lnTo>
                  <a:lnTo>
                    <a:pt x="58" y="279"/>
                  </a:lnTo>
                  <a:lnTo>
                    <a:pt x="58" y="279"/>
                  </a:lnTo>
                  <a:lnTo>
                    <a:pt x="47" y="280"/>
                  </a:lnTo>
                  <a:lnTo>
                    <a:pt x="36" y="283"/>
                  </a:lnTo>
                  <a:lnTo>
                    <a:pt x="26" y="288"/>
                  </a:lnTo>
                  <a:lnTo>
                    <a:pt x="17" y="295"/>
                  </a:lnTo>
                  <a:lnTo>
                    <a:pt x="10" y="302"/>
                  </a:lnTo>
                  <a:lnTo>
                    <a:pt x="4" y="311"/>
                  </a:lnTo>
                  <a:lnTo>
                    <a:pt x="1" y="321"/>
                  </a:lnTo>
                  <a:lnTo>
                    <a:pt x="0" y="3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1" y="723"/>
                  </a:lnTo>
                  <a:lnTo>
                    <a:pt x="4" y="732"/>
                  </a:lnTo>
                  <a:lnTo>
                    <a:pt x="10" y="741"/>
                  </a:lnTo>
                  <a:lnTo>
                    <a:pt x="17" y="749"/>
                  </a:lnTo>
                  <a:lnTo>
                    <a:pt x="26" y="755"/>
                  </a:lnTo>
                  <a:lnTo>
                    <a:pt x="36" y="760"/>
                  </a:lnTo>
                  <a:lnTo>
                    <a:pt x="47" y="763"/>
                  </a:lnTo>
                  <a:lnTo>
                    <a:pt x="58" y="764"/>
                  </a:lnTo>
                  <a:lnTo>
                    <a:pt x="58" y="764"/>
                  </a:lnTo>
                  <a:lnTo>
                    <a:pt x="458" y="764"/>
                  </a:lnTo>
                  <a:lnTo>
                    <a:pt x="458" y="764"/>
                  </a:lnTo>
                  <a:lnTo>
                    <a:pt x="469" y="763"/>
                  </a:lnTo>
                  <a:lnTo>
                    <a:pt x="481" y="760"/>
                  </a:lnTo>
                  <a:lnTo>
                    <a:pt x="491" y="755"/>
                  </a:lnTo>
                  <a:lnTo>
                    <a:pt x="499" y="749"/>
                  </a:lnTo>
                  <a:lnTo>
                    <a:pt x="506" y="741"/>
                  </a:lnTo>
                  <a:lnTo>
                    <a:pt x="512" y="732"/>
                  </a:lnTo>
                  <a:lnTo>
                    <a:pt x="515" y="723"/>
                  </a:lnTo>
                  <a:lnTo>
                    <a:pt x="516" y="712"/>
                  </a:lnTo>
                  <a:lnTo>
                    <a:pt x="516" y="332"/>
                  </a:lnTo>
                  <a:lnTo>
                    <a:pt x="516" y="332"/>
                  </a:lnTo>
                  <a:lnTo>
                    <a:pt x="515" y="321"/>
                  </a:lnTo>
                  <a:lnTo>
                    <a:pt x="512" y="311"/>
                  </a:lnTo>
                  <a:lnTo>
                    <a:pt x="506" y="302"/>
                  </a:lnTo>
                  <a:lnTo>
                    <a:pt x="499" y="295"/>
                  </a:lnTo>
                  <a:lnTo>
                    <a:pt x="491" y="288"/>
                  </a:lnTo>
                  <a:lnTo>
                    <a:pt x="481" y="283"/>
                  </a:lnTo>
                  <a:lnTo>
                    <a:pt x="469" y="280"/>
                  </a:lnTo>
                  <a:lnTo>
                    <a:pt x="458" y="279"/>
                  </a:lnTo>
                  <a:lnTo>
                    <a:pt x="458" y="279"/>
                  </a:lnTo>
                  <a:close/>
                  <a:moveTo>
                    <a:pt x="122" y="161"/>
                  </a:moveTo>
                  <a:lnTo>
                    <a:pt x="122" y="161"/>
                  </a:lnTo>
                  <a:lnTo>
                    <a:pt x="123" y="151"/>
                  </a:lnTo>
                  <a:lnTo>
                    <a:pt x="124" y="141"/>
                  </a:lnTo>
                  <a:lnTo>
                    <a:pt x="126" y="131"/>
                  </a:lnTo>
                  <a:lnTo>
                    <a:pt x="130" y="122"/>
                  </a:lnTo>
                  <a:lnTo>
                    <a:pt x="134" y="113"/>
                  </a:lnTo>
                  <a:lnTo>
                    <a:pt x="140" y="105"/>
                  </a:lnTo>
                  <a:lnTo>
                    <a:pt x="146" y="97"/>
                  </a:lnTo>
                  <a:lnTo>
                    <a:pt x="152" y="90"/>
                  </a:lnTo>
                  <a:lnTo>
                    <a:pt x="160" y="83"/>
                  </a:lnTo>
                  <a:lnTo>
                    <a:pt x="168" y="77"/>
                  </a:lnTo>
                  <a:lnTo>
                    <a:pt x="176" y="71"/>
                  </a:lnTo>
                  <a:lnTo>
                    <a:pt x="185" y="68"/>
                  </a:lnTo>
                  <a:lnTo>
                    <a:pt x="194" y="65"/>
                  </a:lnTo>
                  <a:lnTo>
                    <a:pt x="203" y="62"/>
                  </a:lnTo>
                  <a:lnTo>
                    <a:pt x="214" y="60"/>
                  </a:lnTo>
                  <a:lnTo>
                    <a:pt x="224" y="60"/>
                  </a:lnTo>
                  <a:lnTo>
                    <a:pt x="224" y="60"/>
                  </a:lnTo>
                  <a:lnTo>
                    <a:pt x="292" y="60"/>
                  </a:lnTo>
                  <a:lnTo>
                    <a:pt x="292" y="60"/>
                  </a:lnTo>
                  <a:lnTo>
                    <a:pt x="302" y="60"/>
                  </a:lnTo>
                  <a:lnTo>
                    <a:pt x="313" y="62"/>
                  </a:lnTo>
                  <a:lnTo>
                    <a:pt x="323" y="65"/>
                  </a:lnTo>
                  <a:lnTo>
                    <a:pt x="332" y="68"/>
                  </a:lnTo>
                  <a:lnTo>
                    <a:pt x="341" y="71"/>
                  </a:lnTo>
                  <a:lnTo>
                    <a:pt x="349" y="77"/>
                  </a:lnTo>
                  <a:lnTo>
                    <a:pt x="357" y="83"/>
                  </a:lnTo>
                  <a:lnTo>
                    <a:pt x="364" y="90"/>
                  </a:lnTo>
                  <a:lnTo>
                    <a:pt x="371" y="97"/>
                  </a:lnTo>
                  <a:lnTo>
                    <a:pt x="377" y="105"/>
                  </a:lnTo>
                  <a:lnTo>
                    <a:pt x="382" y="113"/>
                  </a:lnTo>
                  <a:lnTo>
                    <a:pt x="386" y="122"/>
                  </a:lnTo>
                  <a:lnTo>
                    <a:pt x="390" y="131"/>
                  </a:lnTo>
                  <a:lnTo>
                    <a:pt x="392" y="141"/>
                  </a:lnTo>
                  <a:lnTo>
                    <a:pt x="393" y="151"/>
                  </a:lnTo>
                  <a:lnTo>
                    <a:pt x="394" y="161"/>
                  </a:lnTo>
                  <a:lnTo>
                    <a:pt x="394" y="279"/>
                  </a:lnTo>
                  <a:lnTo>
                    <a:pt x="394" y="279"/>
                  </a:lnTo>
                  <a:lnTo>
                    <a:pt x="122" y="279"/>
                  </a:lnTo>
                  <a:lnTo>
                    <a:pt x="122" y="161"/>
                  </a:lnTo>
                  <a:close/>
                  <a:moveTo>
                    <a:pt x="311" y="617"/>
                  </a:moveTo>
                  <a:lnTo>
                    <a:pt x="311" y="617"/>
                  </a:lnTo>
                  <a:lnTo>
                    <a:pt x="204" y="617"/>
                  </a:lnTo>
                  <a:lnTo>
                    <a:pt x="234" y="530"/>
                  </a:lnTo>
                  <a:lnTo>
                    <a:pt x="234" y="530"/>
                  </a:lnTo>
                  <a:lnTo>
                    <a:pt x="227" y="526"/>
                  </a:lnTo>
                  <a:lnTo>
                    <a:pt x="222" y="521"/>
                  </a:lnTo>
                  <a:lnTo>
                    <a:pt x="216" y="516"/>
                  </a:lnTo>
                  <a:lnTo>
                    <a:pt x="212" y="510"/>
                  </a:lnTo>
                  <a:lnTo>
                    <a:pt x="209" y="503"/>
                  </a:lnTo>
                  <a:lnTo>
                    <a:pt x="206" y="496"/>
                  </a:lnTo>
                  <a:lnTo>
                    <a:pt x="204" y="489"/>
                  </a:lnTo>
                  <a:lnTo>
                    <a:pt x="203" y="481"/>
                  </a:lnTo>
                  <a:lnTo>
                    <a:pt x="203" y="481"/>
                  </a:lnTo>
                  <a:lnTo>
                    <a:pt x="204" y="470"/>
                  </a:lnTo>
                  <a:lnTo>
                    <a:pt x="208" y="459"/>
                  </a:lnTo>
                  <a:lnTo>
                    <a:pt x="212" y="450"/>
                  </a:lnTo>
                  <a:lnTo>
                    <a:pt x="219" y="442"/>
                  </a:lnTo>
                  <a:lnTo>
                    <a:pt x="227" y="436"/>
                  </a:lnTo>
                  <a:lnTo>
                    <a:pt x="237" y="431"/>
                  </a:lnTo>
                  <a:lnTo>
                    <a:pt x="247" y="428"/>
                  </a:lnTo>
                  <a:lnTo>
                    <a:pt x="259" y="427"/>
                  </a:lnTo>
                  <a:lnTo>
                    <a:pt x="259" y="427"/>
                  </a:lnTo>
                  <a:lnTo>
                    <a:pt x="269" y="428"/>
                  </a:lnTo>
                  <a:lnTo>
                    <a:pt x="279" y="431"/>
                  </a:lnTo>
                  <a:lnTo>
                    <a:pt x="288" y="436"/>
                  </a:lnTo>
                  <a:lnTo>
                    <a:pt x="296" y="442"/>
                  </a:lnTo>
                  <a:lnTo>
                    <a:pt x="303" y="450"/>
                  </a:lnTo>
                  <a:lnTo>
                    <a:pt x="308" y="459"/>
                  </a:lnTo>
                  <a:lnTo>
                    <a:pt x="311" y="470"/>
                  </a:lnTo>
                  <a:lnTo>
                    <a:pt x="313" y="481"/>
                  </a:lnTo>
                  <a:lnTo>
                    <a:pt x="313" y="481"/>
                  </a:lnTo>
                  <a:lnTo>
                    <a:pt x="313" y="489"/>
                  </a:lnTo>
                  <a:lnTo>
                    <a:pt x="310" y="496"/>
                  </a:lnTo>
                  <a:lnTo>
                    <a:pt x="308" y="503"/>
                  </a:lnTo>
                  <a:lnTo>
                    <a:pt x="305" y="510"/>
                  </a:lnTo>
                  <a:lnTo>
                    <a:pt x="300" y="516"/>
                  </a:lnTo>
                  <a:lnTo>
                    <a:pt x="294" y="521"/>
                  </a:lnTo>
                  <a:lnTo>
                    <a:pt x="288" y="526"/>
                  </a:lnTo>
                  <a:lnTo>
                    <a:pt x="283" y="530"/>
                  </a:lnTo>
                  <a:lnTo>
                    <a:pt x="311" y="6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7">
              <a:extLst>
                <a:ext uri="{FF2B5EF4-FFF2-40B4-BE49-F238E27FC236}">
                  <a16:creationId xmlns:a16="http://schemas.microsoft.com/office/drawing/2014/main" id="{02E4E3CB-8EFC-4E19-B2A9-0D9A764939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16201" y="2160588"/>
              <a:ext cx="204788" cy="606425"/>
            </a:xfrm>
            <a:custGeom>
              <a:avLst/>
              <a:gdLst>
                <a:gd name="T0" fmla="*/ 257 w 257"/>
                <a:gd name="T1" fmla="*/ 712 h 764"/>
                <a:gd name="T2" fmla="*/ 256 w 257"/>
                <a:gd name="T3" fmla="*/ 723 h 764"/>
                <a:gd name="T4" fmla="*/ 247 w 257"/>
                <a:gd name="T5" fmla="*/ 741 h 764"/>
                <a:gd name="T6" fmla="*/ 232 w 257"/>
                <a:gd name="T7" fmla="*/ 755 h 764"/>
                <a:gd name="T8" fmla="*/ 210 w 257"/>
                <a:gd name="T9" fmla="*/ 763 h 764"/>
                <a:gd name="T10" fmla="*/ 0 w 257"/>
                <a:gd name="T11" fmla="*/ 764 h 764"/>
                <a:gd name="T12" fmla="*/ 52 w 257"/>
                <a:gd name="T13" fmla="*/ 617 h 764"/>
                <a:gd name="T14" fmla="*/ 24 w 257"/>
                <a:gd name="T15" fmla="*/ 530 h 764"/>
                <a:gd name="T16" fmla="*/ 35 w 257"/>
                <a:gd name="T17" fmla="*/ 521 h 764"/>
                <a:gd name="T18" fmla="*/ 46 w 257"/>
                <a:gd name="T19" fmla="*/ 510 h 764"/>
                <a:gd name="T20" fmla="*/ 51 w 257"/>
                <a:gd name="T21" fmla="*/ 496 h 764"/>
                <a:gd name="T22" fmla="*/ 54 w 257"/>
                <a:gd name="T23" fmla="*/ 481 h 764"/>
                <a:gd name="T24" fmla="*/ 52 w 257"/>
                <a:gd name="T25" fmla="*/ 470 h 764"/>
                <a:gd name="T26" fmla="*/ 44 w 257"/>
                <a:gd name="T27" fmla="*/ 450 h 764"/>
                <a:gd name="T28" fmla="*/ 29 w 257"/>
                <a:gd name="T29" fmla="*/ 436 h 764"/>
                <a:gd name="T30" fmla="*/ 10 w 257"/>
                <a:gd name="T31" fmla="*/ 427 h 764"/>
                <a:gd name="T32" fmla="*/ 0 w 257"/>
                <a:gd name="T33" fmla="*/ 279 h 764"/>
                <a:gd name="T34" fmla="*/ 135 w 257"/>
                <a:gd name="T35" fmla="*/ 161 h 764"/>
                <a:gd name="T36" fmla="*/ 134 w 257"/>
                <a:gd name="T37" fmla="*/ 151 h 764"/>
                <a:gd name="T38" fmla="*/ 131 w 257"/>
                <a:gd name="T39" fmla="*/ 131 h 764"/>
                <a:gd name="T40" fmla="*/ 123 w 257"/>
                <a:gd name="T41" fmla="*/ 113 h 764"/>
                <a:gd name="T42" fmla="*/ 112 w 257"/>
                <a:gd name="T43" fmla="*/ 97 h 764"/>
                <a:gd name="T44" fmla="*/ 98 w 257"/>
                <a:gd name="T45" fmla="*/ 83 h 764"/>
                <a:gd name="T46" fmla="*/ 82 w 257"/>
                <a:gd name="T47" fmla="*/ 71 h 764"/>
                <a:gd name="T48" fmla="*/ 64 w 257"/>
                <a:gd name="T49" fmla="*/ 65 h 764"/>
                <a:gd name="T50" fmla="*/ 43 w 257"/>
                <a:gd name="T51" fmla="*/ 60 h 764"/>
                <a:gd name="T52" fmla="*/ 0 w 257"/>
                <a:gd name="T53" fmla="*/ 60 h 764"/>
                <a:gd name="T54" fmla="*/ 33 w 257"/>
                <a:gd name="T55" fmla="*/ 0 h 764"/>
                <a:gd name="T56" fmla="*/ 50 w 257"/>
                <a:gd name="T57" fmla="*/ 1 h 764"/>
                <a:gd name="T58" fmla="*/ 81 w 257"/>
                <a:gd name="T59" fmla="*/ 8 h 764"/>
                <a:gd name="T60" fmla="*/ 110 w 257"/>
                <a:gd name="T61" fmla="*/ 20 h 764"/>
                <a:gd name="T62" fmla="*/ 135 w 257"/>
                <a:gd name="T63" fmla="*/ 37 h 764"/>
                <a:gd name="T64" fmla="*/ 157 w 257"/>
                <a:gd name="T65" fmla="*/ 59 h 764"/>
                <a:gd name="T66" fmla="*/ 174 w 257"/>
                <a:gd name="T67" fmla="*/ 85 h 764"/>
                <a:gd name="T68" fmla="*/ 187 w 257"/>
                <a:gd name="T69" fmla="*/ 114 h 764"/>
                <a:gd name="T70" fmla="*/ 193 w 257"/>
                <a:gd name="T71" fmla="*/ 145 h 764"/>
                <a:gd name="T72" fmla="*/ 194 w 257"/>
                <a:gd name="T73" fmla="*/ 279 h 764"/>
                <a:gd name="T74" fmla="*/ 199 w 257"/>
                <a:gd name="T75" fmla="*/ 279 h 764"/>
                <a:gd name="T76" fmla="*/ 222 w 257"/>
                <a:gd name="T77" fmla="*/ 283 h 764"/>
                <a:gd name="T78" fmla="*/ 240 w 257"/>
                <a:gd name="T79" fmla="*/ 295 h 764"/>
                <a:gd name="T80" fmla="*/ 253 w 257"/>
                <a:gd name="T81" fmla="*/ 311 h 764"/>
                <a:gd name="T82" fmla="*/ 257 w 257"/>
                <a:gd name="T83" fmla="*/ 332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7" h="764">
                  <a:moveTo>
                    <a:pt x="257" y="332"/>
                  </a:moveTo>
                  <a:lnTo>
                    <a:pt x="257" y="712"/>
                  </a:lnTo>
                  <a:lnTo>
                    <a:pt x="257" y="712"/>
                  </a:lnTo>
                  <a:lnTo>
                    <a:pt x="256" y="723"/>
                  </a:lnTo>
                  <a:lnTo>
                    <a:pt x="253" y="732"/>
                  </a:lnTo>
                  <a:lnTo>
                    <a:pt x="247" y="741"/>
                  </a:lnTo>
                  <a:lnTo>
                    <a:pt x="240" y="749"/>
                  </a:lnTo>
                  <a:lnTo>
                    <a:pt x="232" y="755"/>
                  </a:lnTo>
                  <a:lnTo>
                    <a:pt x="222" y="760"/>
                  </a:lnTo>
                  <a:lnTo>
                    <a:pt x="210" y="763"/>
                  </a:lnTo>
                  <a:lnTo>
                    <a:pt x="199" y="764"/>
                  </a:lnTo>
                  <a:lnTo>
                    <a:pt x="0" y="764"/>
                  </a:lnTo>
                  <a:lnTo>
                    <a:pt x="0" y="617"/>
                  </a:lnTo>
                  <a:lnTo>
                    <a:pt x="52" y="617"/>
                  </a:lnTo>
                  <a:lnTo>
                    <a:pt x="24" y="530"/>
                  </a:lnTo>
                  <a:lnTo>
                    <a:pt x="24" y="530"/>
                  </a:lnTo>
                  <a:lnTo>
                    <a:pt x="29" y="526"/>
                  </a:lnTo>
                  <a:lnTo>
                    <a:pt x="35" y="521"/>
                  </a:lnTo>
                  <a:lnTo>
                    <a:pt x="41" y="516"/>
                  </a:lnTo>
                  <a:lnTo>
                    <a:pt x="46" y="510"/>
                  </a:lnTo>
                  <a:lnTo>
                    <a:pt x="49" y="503"/>
                  </a:lnTo>
                  <a:lnTo>
                    <a:pt x="51" y="496"/>
                  </a:lnTo>
                  <a:lnTo>
                    <a:pt x="54" y="489"/>
                  </a:lnTo>
                  <a:lnTo>
                    <a:pt x="54" y="481"/>
                  </a:lnTo>
                  <a:lnTo>
                    <a:pt x="54" y="481"/>
                  </a:lnTo>
                  <a:lnTo>
                    <a:pt x="52" y="470"/>
                  </a:lnTo>
                  <a:lnTo>
                    <a:pt x="49" y="459"/>
                  </a:lnTo>
                  <a:lnTo>
                    <a:pt x="44" y="450"/>
                  </a:lnTo>
                  <a:lnTo>
                    <a:pt x="37" y="442"/>
                  </a:lnTo>
                  <a:lnTo>
                    <a:pt x="29" y="436"/>
                  </a:lnTo>
                  <a:lnTo>
                    <a:pt x="20" y="431"/>
                  </a:lnTo>
                  <a:lnTo>
                    <a:pt x="10" y="427"/>
                  </a:lnTo>
                  <a:lnTo>
                    <a:pt x="0" y="427"/>
                  </a:lnTo>
                  <a:lnTo>
                    <a:pt x="0" y="279"/>
                  </a:lnTo>
                  <a:lnTo>
                    <a:pt x="135" y="279"/>
                  </a:lnTo>
                  <a:lnTo>
                    <a:pt x="135" y="161"/>
                  </a:lnTo>
                  <a:lnTo>
                    <a:pt x="135" y="161"/>
                  </a:lnTo>
                  <a:lnTo>
                    <a:pt x="134" y="151"/>
                  </a:lnTo>
                  <a:lnTo>
                    <a:pt x="133" y="141"/>
                  </a:lnTo>
                  <a:lnTo>
                    <a:pt x="131" y="131"/>
                  </a:lnTo>
                  <a:lnTo>
                    <a:pt x="127" y="122"/>
                  </a:lnTo>
                  <a:lnTo>
                    <a:pt x="123" y="113"/>
                  </a:lnTo>
                  <a:lnTo>
                    <a:pt x="118" y="105"/>
                  </a:lnTo>
                  <a:lnTo>
                    <a:pt x="112" y="97"/>
                  </a:lnTo>
                  <a:lnTo>
                    <a:pt x="105" y="90"/>
                  </a:lnTo>
                  <a:lnTo>
                    <a:pt x="98" y="83"/>
                  </a:lnTo>
                  <a:lnTo>
                    <a:pt x="90" y="77"/>
                  </a:lnTo>
                  <a:lnTo>
                    <a:pt x="82" y="71"/>
                  </a:lnTo>
                  <a:lnTo>
                    <a:pt x="73" y="68"/>
                  </a:lnTo>
                  <a:lnTo>
                    <a:pt x="64" y="65"/>
                  </a:lnTo>
                  <a:lnTo>
                    <a:pt x="54" y="62"/>
                  </a:lnTo>
                  <a:lnTo>
                    <a:pt x="43" y="60"/>
                  </a:lnTo>
                  <a:lnTo>
                    <a:pt x="33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50" y="1"/>
                  </a:lnTo>
                  <a:lnTo>
                    <a:pt x="66" y="4"/>
                  </a:lnTo>
                  <a:lnTo>
                    <a:pt x="81" y="8"/>
                  </a:lnTo>
                  <a:lnTo>
                    <a:pt x="96" y="13"/>
                  </a:lnTo>
                  <a:lnTo>
                    <a:pt x="110" y="20"/>
                  </a:lnTo>
                  <a:lnTo>
                    <a:pt x="124" y="28"/>
                  </a:lnTo>
                  <a:lnTo>
                    <a:pt x="135" y="37"/>
                  </a:lnTo>
                  <a:lnTo>
                    <a:pt x="147" y="47"/>
                  </a:lnTo>
                  <a:lnTo>
                    <a:pt x="157" y="59"/>
                  </a:lnTo>
                  <a:lnTo>
                    <a:pt x="166" y="71"/>
                  </a:lnTo>
                  <a:lnTo>
                    <a:pt x="174" y="85"/>
                  </a:lnTo>
                  <a:lnTo>
                    <a:pt x="181" y="99"/>
                  </a:lnTo>
                  <a:lnTo>
                    <a:pt x="187" y="114"/>
                  </a:lnTo>
                  <a:lnTo>
                    <a:pt x="191" y="129"/>
                  </a:lnTo>
                  <a:lnTo>
                    <a:pt x="193" y="145"/>
                  </a:lnTo>
                  <a:lnTo>
                    <a:pt x="194" y="161"/>
                  </a:lnTo>
                  <a:lnTo>
                    <a:pt x="194" y="279"/>
                  </a:lnTo>
                  <a:lnTo>
                    <a:pt x="199" y="279"/>
                  </a:lnTo>
                  <a:lnTo>
                    <a:pt x="199" y="279"/>
                  </a:lnTo>
                  <a:lnTo>
                    <a:pt x="210" y="280"/>
                  </a:lnTo>
                  <a:lnTo>
                    <a:pt x="222" y="283"/>
                  </a:lnTo>
                  <a:lnTo>
                    <a:pt x="232" y="288"/>
                  </a:lnTo>
                  <a:lnTo>
                    <a:pt x="240" y="295"/>
                  </a:lnTo>
                  <a:lnTo>
                    <a:pt x="247" y="302"/>
                  </a:lnTo>
                  <a:lnTo>
                    <a:pt x="253" y="311"/>
                  </a:lnTo>
                  <a:lnTo>
                    <a:pt x="256" y="321"/>
                  </a:lnTo>
                  <a:lnTo>
                    <a:pt x="257" y="332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24-May-21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24-May-21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  <p:sldLayoutId id="2147483678" r:id="rId3"/>
    <p:sldLayoutId id="2147483679" r:id="rId4"/>
    <p:sldLayoutId id="2147483680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7C5B-A9BA-45D4-AB6C-21E22D7C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648" y="533400"/>
            <a:ext cx="3771160" cy="14287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Cyber Security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model 1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AES-128 &amp; RSA &amp; SHA-256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BE9DB-4CC8-4CBE-BDFA-C332A5F9EA6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968648" y="1933576"/>
            <a:ext cx="3672408" cy="1247775"/>
          </a:xfrm>
        </p:spPr>
        <p:txBody>
          <a:bodyPr/>
          <a:lstStyle/>
          <a:p>
            <a:r>
              <a:rPr lang="en-US" sz="1600" dirty="0"/>
              <a:t>Name: Mohamed Ahmed Helmy</a:t>
            </a:r>
          </a:p>
          <a:p>
            <a:r>
              <a:rPr lang="en-US" sz="1600" dirty="0"/>
              <a:t>ID: 201811769</a:t>
            </a:r>
          </a:p>
          <a:p>
            <a:r>
              <a:rPr lang="en-US" sz="1600" dirty="0"/>
              <a:t>Name: Marco </a:t>
            </a:r>
            <a:r>
              <a:rPr lang="en-US" sz="1600" dirty="0" err="1"/>
              <a:t>Rimon</a:t>
            </a:r>
            <a:r>
              <a:rPr lang="en-US" sz="1600" dirty="0"/>
              <a:t> </a:t>
            </a:r>
            <a:r>
              <a:rPr lang="en-US" dirty="0"/>
              <a:t>Kamel</a:t>
            </a:r>
          </a:p>
          <a:p>
            <a:r>
              <a:rPr lang="en-US" dirty="0"/>
              <a:t>ID: 201804547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4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857798" y="514350"/>
            <a:ext cx="6818658" cy="39911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9623AD6-3563-4B0A-B9C4-3489DD5F2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797" y="369870"/>
            <a:ext cx="6905203" cy="413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3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5950"/>
            <a:ext cx="8229600" cy="857250"/>
          </a:xfrm>
        </p:spPr>
        <p:txBody>
          <a:bodyPr/>
          <a:lstStyle/>
          <a:p>
            <a:r>
              <a:rPr lang="en-US" sz="4400" b="1" u="sng" dirty="0"/>
              <a:t>Code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956584900"/>
      </p:ext>
    </p:extLst>
  </p:cSld>
  <p:clrMapOvr>
    <a:masterClrMapping/>
  </p:clrMapOvr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663.potx" id="{EAC6A8F2-7D88-4FC2-921B-39BA9063690D}" vid="{8AB41FA1-5850-4EA6-83DE-43357BD737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2663</Template>
  <TotalTime>8</TotalTime>
  <Words>28</Words>
  <Application>Microsoft Office PowerPoint</Application>
  <PresentationFormat>On-screen Show (16:9)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1985</vt:lpstr>
      <vt:lpstr>Cyber Security model 1 AES-128 &amp; RSA &amp; SHA-256</vt:lpstr>
      <vt:lpstr>PowerPoint Presentation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model 1 AES-128 &amp; RSA &amp; SHA-256</dc:title>
  <dc:creator>Mohamed Ahmed</dc:creator>
  <cp:lastModifiedBy>Mohamed Ahmed</cp:lastModifiedBy>
  <cp:revision>1</cp:revision>
  <dcterms:created xsi:type="dcterms:W3CDTF">2021-05-24T01:50:04Z</dcterms:created>
  <dcterms:modified xsi:type="dcterms:W3CDTF">2021-05-24T01:58:58Z</dcterms:modified>
</cp:coreProperties>
</file>