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9" r:id="rId6"/>
    <p:sldId id="257" r:id="rId7"/>
    <p:sldId id="286" r:id="rId8"/>
    <p:sldId id="288" r:id="rId9"/>
    <p:sldId id="289" r:id="rId10"/>
    <p:sldId id="297" r:id="rId11"/>
    <p:sldId id="290" r:id="rId12"/>
    <p:sldId id="291" r:id="rId13"/>
    <p:sldId id="292" r:id="rId14"/>
    <p:sldId id="295" r:id="rId15"/>
    <p:sldId id="294" r:id="rId16"/>
    <p:sldId id="298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E9B77-86F0-4D41-9D30-4221EC1893CC}" v="412" dt="2025-05-11T15:46:29.99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5646" autoAdjust="0"/>
  </p:normalViewPr>
  <p:slideViewPr>
    <p:cSldViewPr snapToGrid="0">
      <p:cViewPr varScale="1">
        <p:scale>
          <a:sx n="82" d="100"/>
          <a:sy n="82" d="100"/>
        </p:scale>
        <p:origin x="533" y="7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uib Ahmed" userId="b96c4adc29eaac99" providerId="LiveId" clId="{40AE9B77-86F0-4D41-9D30-4221EC1893CC}"/>
    <pc:docChg chg="undo redo custSel addSld delSld modSld modMainMaster">
      <pc:chgData name="Naguib Ahmed" userId="b96c4adc29eaac99" providerId="LiveId" clId="{40AE9B77-86F0-4D41-9D30-4221EC1893CC}" dt="2025-05-11T15:46:29.996" v="1303"/>
      <pc:docMkLst>
        <pc:docMk/>
      </pc:docMkLst>
      <pc:sldChg chg="addSp modSp mod modTransition modClrScheme modAnim chgLayout">
        <pc:chgData name="Naguib Ahmed" userId="b96c4adc29eaac99" providerId="LiveId" clId="{40AE9B77-86F0-4D41-9D30-4221EC1893CC}" dt="2025-05-11T13:56:28.519" v="772"/>
        <pc:sldMkLst>
          <pc:docMk/>
          <pc:sldMk cId="2259308896" sldId="256"/>
        </pc:sldMkLst>
        <pc:spChg chg="mod">
          <ac:chgData name="Naguib Ahmed" userId="b96c4adc29eaac99" providerId="LiveId" clId="{40AE9B77-86F0-4D41-9D30-4221EC1893CC}" dt="2025-05-11T13:53:53.969" v="760" actId="1076"/>
          <ac:spMkLst>
            <pc:docMk/>
            <pc:sldMk cId="2259308896" sldId="256"/>
            <ac:spMk id="2" creationId="{51DF3D98-3C30-4CFC-8643-C81E829C8C25}"/>
          </ac:spMkLst>
        </pc:spChg>
        <pc:picChg chg="add mod">
          <ac:chgData name="Naguib Ahmed" userId="b96c4adc29eaac99" providerId="LiveId" clId="{40AE9B77-86F0-4D41-9D30-4221EC1893CC}" dt="2025-05-11T12:52:48.696" v="130" actId="1076"/>
          <ac:picMkLst>
            <pc:docMk/>
            <pc:sldMk cId="2259308896" sldId="256"/>
            <ac:picMk id="4" creationId="{CFC79E9A-7DE7-AB8E-1779-B65CEAF6E74F}"/>
          </ac:picMkLst>
        </pc:picChg>
        <pc:picChg chg="add mod">
          <ac:chgData name="Naguib Ahmed" userId="b96c4adc29eaac99" providerId="LiveId" clId="{40AE9B77-86F0-4D41-9D30-4221EC1893CC}" dt="2025-05-11T12:57:50.846" v="181" actId="1076"/>
          <ac:picMkLst>
            <pc:docMk/>
            <pc:sldMk cId="2259308896" sldId="256"/>
            <ac:picMk id="6" creationId="{AEA625BA-4CEA-9CCB-B2BA-5C12EEA23F5E}"/>
          </ac:picMkLst>
        </pc:picChg>
      </pc:sldChg>
      <pc:sldChg chg="addSp delSp modSp mod modTransition modClrScheme modAnim chgLayout">
        <pc:chgData name="Naguib Ahmed" userId="b96c4adc29eaac99" providerId="LiveId" clId="{40AE9B77-86F0-4D41-9D30-4221EC1893CC}" dt="2025-05-11T15:40:49.501" v="1286"/>
        <pc:sldMkLst>
          <pc:docMk/>
          <pc:sldMk cId="1325608595" sldId="257"/>
        </pc:sldMkLst>
        <pc:spChg chg="add del mod">
          <ac:chgData name="Naguib Ahmed" userId="b96c4adc29eaac99" providerId="LiveId" clId="{40AE9B77-86F0-4D41-9D30-4221EC1893CC}" dt="2025-05-11T15:39:50.216" v="1276" actId="1076"/>
          <ac:spMkLst>
            <pc:docMk/>
            <pc:sldMk cId="1325608595" sldId="257"/>
            <ac:spMk id="2" creationId="{912DF434-28DB-4621-A497-D62C41CE0419}"/>
          </ac:spMkLst>
        </pc:spChg>
        <pc:spChg chg="add del mod">
          <ac:chgData name="Naguib Ahmed" userId="b96c4adc29eaac99" providerId="LiveId" clId="{40AE9B77-86F0-4D41-9D30-4221EC1893CC}" dt="2025-05-11T15:39:50.216" v="1276" actId="1076"/>
          <ac:spMkLst>
            <pc:docMk/>
            <pc:sldMk cId="1325608595" sldId="257"/>
            <ac:spMk id="3" creationId="{22788C46-D0BC-4307-AE55-7601A139E7CB}"/>
          </ac:spMkLst>
        </pc:spChg>
        <pc:spChg chg="add mod">
          <ac:chgData name="Naguib Ahmed" userId="b96c4adc29eaac99" providerId="LiveId" clId="{40AE9B77-86F0-4D41-9D30-4221EC1893CC}" dt="2025-05-11T15:29:22.047" v="1031" actId="478"/>
          <ac:spMkLst>
            <pc:docMk/>
            <pc:sldMk cId="1325608595" sldId="257"/>
            <ac:spMk id="4" creationId="{69DE489E-E5ED-7738-C09C-E70CE6AFEB23}"/>
          </ac:spMkLst>
        </pc:spChg>
        <pc:graphicFrameChg chg="add del">
          <ac:chgData name="Naguib Ahmed" userId="b96c4adc29eaac99" providerId="LiveId" clId="{40AE9B77-86F0-4D41-9D30-4221EC1893CC}" dt="2025-05-11T13:35:43.656" v="602" actId="26606"/>
          <ac:graphicFrameMkLst>
            <pc:docMk/>
            <pc:sldMk cId="1325608595" sldId="257"/>
            <ac:graphicFrameMk id="5" creationId="{0256641B-1EAE-C260-5E1B-6484BC0FC9C3}"/>
          </ac:graphicFrameMkLst>
        </pc:graphicFrameChg>
        <pc:graphicFrameChg chg="add del mod">
          <ac:chgData name="Naguib Ahmed" userId="b96c4adc29eaac99" providerId="LiveId" clId="{40AE9B77-86F0-4D41-9D30-4221EC1893CC}" dt="2025-05-11T13:36:57.199" v="632" actId="26606"/>
          <ac:graphicFrameMkLst>
            <pc:docMk/>
            <pc:sldMk cId="1325608595" sldId="257"/>
            <ac:graphicFrameMk id="6" creationId="{7FC9ABD9-9ADB-5E76-3C8F-40D1C94B3DA8}"/>
          </ac:graphicFrameMkLst>
        </pc:graphicFrameChg>
        <pc:graphicFrameChg chg="add del">
          <ac:chgData name="Naguib Ahmed" userId="b96c4adc29eaac99" providerId="LiveId" clId="{40AE9B77-86F0-4D41-9D30-4221EC1893CC}" dt="2025-05-11T13:35:47.026" v="604" actId="26606"/>
          <ac:graphicFrameMkLst>
            <pc:docMk/>
            <pc:sldMk cId="1325608595" sldId="257"/>
            <ac:graphicFrameMk id="7" creationId="{A6F328CA-E441-316D-FA53-95AEE99A77F2}"/>
          </ac:graphicFrameMkLst>
        </pc:graphicFrameChg>
        <pc:graphicFrameChg chg="add del mod">
          <ac:chgData name="Naguib Ahmed" userId="b96c4adc29eaac99" providerId="LiveId" clId="{40AE9B77-86F0-4D41-9D30-4221EC1893CC}" dt="2025-05-11T13:35:48.033" v="606" actId="26606"/>
          <ac:graphicFrameMkLst>
            <pc:docMk/>
            <pc:sldMk cId="1325608595" sldId="257"/>
            <ac:graphicFrameMk id="9" creationId="{4F2F89E1-6C59-46BF-6234-A0E5321C33D6}"/>
          </ac:graphicFrameMkLst>
        </pc:graphicFrameChg>
        <pc:graphicFrameChg chg="add del mod">
          <ac:chgData name="Naguib Ahmed" userId="b96c4adc29eaac99" providerId="LiveId" clId="{40AE9B77-86F0-4D41-9D30-4221EC1893CC}" dt="2025-05-11T13:35:59.020" v="616" actId="26606"/>
          <ac:graphicFrameMkLst>
            <pc:docMk/>
            <pc:sldMk cId="1325608595" sldId="257"/>
            <ac:graphicFrameMk id="11" creationId="{4B3E7AF3-9913-8A7D-D3C3-6D195B77FAD5}"/>
          </ac:graphicFrameMkLst>
        </pc:graphicFrameChg>
        <pc:picChg chg="add mod">
          <ac:chgData name="Naguib Ahmed" userId="b96c4adc29eaac99" providerId="LiveId" clId="{40AE9B77-86F0-4D41-9D30-4221EC1893CC}" dt="2025-05-11T15:29:26.566" v="1032"/>
          <ac:picMkLst>
            <pc:docMk/>
            <pc:sldMk cId="1325608595" sldId="257"/>
            <ac:picMk id="8" creationId="{95E3E036-CDA9-B41C-1567-A7E6F4494A49}"/>
          </ac:picMkLst>
        </pc:picChg>
        <pc:picChg chg="add mod">
          <ac:chgData name="Naguib Ahmed" userId="b96c4adc29eaac99" providerId="LiveId" clId="{40AE9B77-86F0-4D41-9D30-4221EC1893CC}" dt="2025-05-11T15:40:17.305" v="1281" actId="1076"/>
          <ac:picMkLst>
            <pc:docMk/>
            <pc:sldMk cId="1325608595" sldId="257"/>
            <ac:picMk id="10" creationId="{C8A6B3D9-B211-272F-E2CF-88411A397233}"/>
          </ac:picMkLst>
        </pc:picChg>
        <pc:picChg chg="add del mod">
          <ac:chgData name="Naguib Ahmed" userId="b96c4adc29eaac99" providerId="LiveId" clId="{40AE9B77-86F0-4D41-9D30-4221EC1893CC}" dt="2025-05-11T15:29:34.584" v="1035" actId="478"/>
          <ac:picMkLst>
            <pc:docMk/>
            <pc:sldMk cId="1325608595" sldId="257"/>
            <ac:picMk id="4098" creationId="{283F4159-3934-8F0E-9436-A66BB900E87C}"/>
          </ac:picMkLst>
        </pc:picChg>
      </pc:sldChg>
      <pc:sldChg chg="addSp delSp modSp mod modTransition modClrScheme modAnim chgLayout">
        <pc:chgData name="Naguib Ahmed" userId="b96c4adc29eaac99" providerId="LiveId" clId="{40AE9B77-86F0-4D41-9D30-4221EC1893CC}" dt="2025-05-11T13:57:49.067" v="779"/>
        <pc:sldMkLst>
          <pc:docMk/>
          <pc:sldMk cId="3662677160" sldId="286"/>
        </pc:sldMkLst>
        <pc:spChg chg="mod">
          <ac:chgData name="Naguib Ahmed" userId="b96c4adc29eaac99" providerId="LiveId" clId="{40AE9B77-86F0-4D41-9D30-4221EC1893CC}" dt="2025-05-11T13:45:22.555" v="684" actId="1076"/>
          <ac:spMkLst>
            <pc:docMk/>
            <pc:sldMk cId="3662677160" sldId="286"/>
            <ac:spMk id="2" creationId="{6F148DD4-4828-CE87-0C5C-42BE175E8DA5}"/>
          </ac:spMkLst>
        </pc:spChg>
        <pc:spChg chg="add del mod">
          <ac:chgData name="Naguib Ahmed" userId="b96c4adc29eaac99" providerId="LiveId" clId="{40AE9B77-86F0-4D41-9D30-4221EC1893CC}" dt="2025-05-11T12:34:49.851" v="24" actId="478"/>
          <ac:spMkLst>
            <pc:docMk/>
            <pc:sldMk cId="3662677160" sldId="286"/>
            <ac:spMk id="5" creationId="{EFF5A8D8-45EE-708A-9002-A8AFFABB9089}"/>
          </ac:spMkLst>
        </pc:spChg>
        <pc:spChg chg="add del mod">
          <ac:chgData name="Naguib Ahmed" userId="b96c4adc29eaac99" providerId="LiveId" clId="{40AE9B77-86F0-4D41-9D30-4221EC1893CC}" dt="2025-05-11T13:40:02.025" v="636" actId="478"/>
          <ac:spMkLst>
            <pc:docMk/>
            <pc:sldMk cId="3662677160" sldId="286"/>
            <ac:spMk id="8" creationId="{791E2D90-259A-34FA-AA71-027064394DB7}"/>
          </ac:spMkLst>
        </pc:spChg>
        <pc:spChg chg="add mod ord">
          <ac:chgData name="Naguib Ahmed" userId="b96c4adc29eaac99" providerId="LiveId" clId="{40AE9B77-86F0-4D41-9D30-4221EC1893CC}" dt="2025-05-11T13:46:03.614" v="690" actId="14100"/>
          <ac:spMkLst>
            <pc:docMk/>
            <pc:sldMk cId="3662677160" sldId="286"/>
            <ac:spMk id="15" creationId="{EA14F630-B9A0-09B7-2D43-3BE448043EE3}"/>
          </ac:spMkLst>
        </pc:spChg>
        <pc:picChg chg="add mod">
          <ac:chgData name="Naguib Ahmed" userId="b96c4adc29eaac99" providerId="LiveId" clId="{40AE9B77-86F0-4D41-9D30-4221EC1893CC}" dt="2025-05-11T12:34:02.511" v="14" actId="1076"/>
          <ac:picMkLst>
            <pc:docMk/>
            <pc:sldMk cId="3662677160" sldId="286"/>
            <ac:picMk id="3" creationId="{41231941-785B-2652-3DC2-1AE98F16E1BD}"/>
          </ac:picMkLst>
        </pc:picChg>
        <pc:picChg chg="add mod">
          <ac:chgData name="Naguib Ahmed" userId="b96c4adc29eaac99" providerId="LiveId" clId="{40AE9B77-86F0-4D41-9D30-4221EC1893CC}" dt="2025-05-11T12:34:47.435" v="22" actId="1076"/>
          <ac:picMkLst>
            <pc:docMk/>
            <pc:sldMk cId="3662677160" sldId="286"/>
            <ac:picMk id="6" creationId="{66AA93CB-6654-B78C-5890-C04C345742C4}"/>
          </ac:picMkLst>
        </pc:picChg>
        <pc:picChg chg="add del mod">
          <ac:chgData name="Naguib Ahmed" userId="b96c4adc29eaac99" providerId="LiveId" clId="{40AE9B77-86F0-4D41-9D30-4221EC1893CC}" dt="2025-05-11T13:39:56.692" v="635" actId="478"/>
          <ac:picMkLst>
            <pc:docMk/>
            <pc:sldMk cId="3662677160" sldId="286"/>
            <ac:picMk id="10" creationId="{FCA2FB5B-570E-D181-A4B1-1DCB61C08948}"/>
          </ac:picMkLst>
        </pc:picChg>
      </pc:sldChg>
      <pc:sldChg chg="addSp delSp modSp mod modTransition modClrScheme modAnim chgLayout">
        <pc:chgData name="Naguib Ahmed" userId="b96c4adc29eaac99" providerId="LiveId" clId="{40AE9B77-86F0-4D41-9D30-4221EC1893CC}" dt="2025-05-11T15:46:11.730" v="1300"/>
        <pc:sldMkLst>
          <pc:docMk/>
          <pc:sldMk cId="779750606" sldId="288"/>
        </pc:sldMkLst>
        <pc:spChg chg="mod">
          <ac:chgData name="Naguib Ahmed" userId="b96c4adc29eaac99" providerId="LiveId" clId="{40AE9B77-86F0-4D41-9D30-4221EC1893CC}" dt="2025-05-11T15:14:55.169" v="988" actId="14100"/>
          <ac:spMkLst>
            <pc:docMk/>
            <pc:sldMk cId="779750606" sldId="288"/>
            <ac:spMk id="2" creationId="{E3CEE190-899A-46D2-989D-C4BC6A46F946}"/>
          </ac:spMkLst>
        </pc:spChg>
        <pc:spChg chg="del mod ord">
          <ac:chgData name="Naguib Ahmed" userId="b96c4adc29eaac99" providerId="LiveId" clId="{40AE9B77-86F0-4D41-9D30-4221EC1893CC}" dt="2025-05-11T13:03:45.527" v="210"/>
          <ac:spMkLst>
            <pc:docMk/>
            <pc:sldMk cId="779750606" sldId="288"/>
            <ac:spMk id="3" creationId="{26BC9DE8-A5CC-4BE1-0DE5-CB15D01A7919}"/>
          </ac:spMkLst>
        </pc:spChg>
        <pc:spChg chg="add">
          <ac:chgData name="Naguib Ahmed" userId="b96c4adc29eaac99" providerId="LiveId" clId="{40AE9B77-86F0-4D41-9D30-4221EC1893CC}" dt="2025-05-11T13:03:17.116" v="205"/>
          <ac:spMkLst>
            <pc:docMk/>
            <pc:sldMk cId="779750606" sldId="288"/>
            <ac:spMk id="4" creationId="{DCD66019-5B57-9E8C-128E-08B6736D0625}"/>
          </ac:spMkLst>
        </pc:spChg>
        <pc:spChg chg="add">
          <ac:chgData name="Naguib Ahmed" userId="b96c4adc29eaac99" providerId="LiveId" clId="{40AE9B77-86F0-4D41-9D30-4221EC1893CC}" dt="2025-05-11T13:03:24.084" v="206"/>
          <ac:spMkLst>
            <pc:docMk/>
            <pc:sldMk cId="779750606" sldId="288"/>
            <ac:spMk id="5" creationId="{1DCE3803-A9D3-ADE1-93D5-0397420FF94C}"/>
          </ac:spMkLst>
        </pc:spChg>
        <pc:spChg chg="add">
          <ac:chgData name="Naguib Ahmed" userId="b96c4adc29eaac99" providerId="LiveId" clId="{40AE9B77-86F0-4D41-9D30-4221EC1893CC}" dt="2025-05-11T13:03:33.892" v="207"/>
          <ac:spMkLst>
            <pc:docMk/>
            <pc:sldMk cId="779750606" sldId="288"/>
            <ac:spMk id="6" creationId="{A48C48DA-3946-D972-68AE-46D1E437691A}"/>
          </ac:spMkLst>
        </pc:spChg>
        <pc:spChg chg="add">
          <ac:chgData name="Naguib Ahmed" userId="b96c4adc29eaac99" providerId="LiveId" clId="{40AE9B77-86F0-4D41-9D30-4221EC1893CC}" dt="2025-05-11T13:03:40.232" v="208"/>
          <ac:spMkLst>
            <pc:docMk/>
            <pc:sldMk cId="779750606" sldId="288"/>
            <ac:spMk id="7" creationId="{6DAB4A3B-9A0B-4890-022E-2F9348815B24}"/>
          </ac:spMkLst>
        </pc:spChg>
        <pc:spChg chg="add del mod">
          <ac:chgData name="Naguib Ahmed" userId="b96c4adc29eaac99" providerId="LiveId" clId="{40AE9B77-86F0-4D41-9D30-4221EC1893CC}" dt="2025-05-11T15:14:58.716" v="990" actId="27636"/>
          <ac:spMkLst>
            <pc:docMk/>
            <pc:sldMk cId="779750606" sldId="288"/>
            <ac:spMk id="8" creationId="{688375CD-F02F-223D-6589-1364980CFC56}"/>
          </ac:spMkLst>
        </pc:spChg>
        <pc:spChg chg="add del mod">
          <ac:chgData name="Naguib Ahmed" userId="b96c4adc29eaac99" providerId="LiveId" clId="{40AE9B77-86F0-4D41-9D30-4221EC1893CC}" dt="2025-05-11T13:05:20.153" v="235" actId="478"/>
          <ac:spMkLst>
            <pc:docMk/>
            <pc:sldMk cId="779750606" sldId="288"/>
            <ac:spMk id="10" creationId="{9B6A75E2-80CD-5ABD-BB06-9293E7AE49A6}"/>
          </ac:spMkLst>
        </pc:spChg>
        <pc:spChg chg="add del mod">
          <ac:chgData name="Naguib Ahmed" userId="b96c4adc29eaac99" providerId="LiveId" clId="{40AE9B77-86F0-4D41-9D30-4221EC1893CC}" dt="2025-05-11T13:05:10.072" v="231" actId="26606"/>
          <ac:spMkLst>
            <pc:docMk/>
            <pc:sldMk cId="779750606" sldId="288"/>
            <ac:spMk id="14" creationId="{7F789233-0D35-0768-9DCF-8D4CDD992B9F}"/>
          </ac:spMkLst>
        </pc:spChg>
        <pc:graphicFrameChg chg="add del mod">
          <ac:chgData name="Naguib Ahmed" userId="b96c4adc29eaac99" providerId="LiveId" clId="{40AE9B77-86F0-4D41-9D30-4221EC1893CC}" dt="2025-05-11T13:05:10.072" v="231" actId="26606"/>
          <ac:graphicFrameMkLst>
            <pc:docMk/>
            <pc:sldMk cId="779750606" sldId="288"/>
            <ac:graphicFrameMk id="11" creationId="{A9DAB354-DEAC-1980-A784-EA7259F1FDF8}"/>
          </ac:graphicFrameMkLst>
        </pc:graphicFrameChg>
        <pc:graphicFrameChg chg="add del mod">
          <ac:chgData name="Naguib Ahmed" userId="b96c4adc29eaac99" providerId="LiveId" clId="{40AE9B77-86F0-4D41-9D30-4221EC1893CC}" dt="2025-05-11T13:05:17.132" v="233" actId="26606"/>
          <ac:graphicFrameMkLst>
            <pc:docMk/>
            <pc:sldMk cId="779750606" sldId="288"/>
            <ac:graphicFrameMk id="16" creationId="{1C2237BB-B596-33A7-A148-E75827389FB9}"/>
          </ac:graphicFrameMkLst>
        </pc:graphicFrameChg>
        <pc:picChg chg="add del mod">
          <ac:chgData name="Naguib Ahmed" userId="b96c4adc29eaac99" providerId="LiveId" clId="{40AE9B77-86F0-4D41-9D30-4221EC1893CC}" dt="2025-05-11T15:09:19.817" v="938" actId="478"/>
          <ac:picMkLst>
            <pc:docMk/>
            <pc:sldMk cId="779750606" sldId="288"/>
            <ac:picMk id="13" creationId="{203A0C3A-F1FD-76BC-4326-D0E020946D7D}"/>
          </ac:picMkLst>
        </pc:picChg>
        <pc:picChg chg="del mod ord modCrop">
          <ac:chgData name="Naguib Ahmed" userId="b96c4adc29eaac99" providerId="LiveId" clId="{40AE9B77-86F0-4D41-9D30-4221EC1893CC}" dt="2025-05-11T13:04:42.567" v="220" actId="478"/>
          <ac:picMkLst>
            <pc:docMk/>
            <pc:sldMk cId="779750606" sldId="288"/>
            <ac:picMk id="17" creationId="{2ECBBDA4-D2C1-0F46-BA36-5967266F87AD}"/>
          </ac:picMkLst>
        </pc:picChg>
        <pc:picChg chg="add del mod">
          <ac:chgData name="Naguib Ahmed" userId="b96c4adc29eaac99" providerId="LiveId" clId="{40AE9B77-86F0-4D41-9D30-4221EC1893CC}" dt="2025-05-11T15:13:08.140" v="959" actId="21"/>
          <ac:picMkLst>
            <pc:docMk/>
            <pc:sldMk cId="779750606" sldId="288"/>
            <ac:picMk id="18" creationId="{4B57959B-88F2-282A-90FE-70772BD9F8F7}"/>
          </ac:picMkLst>
        </pc:picChg>
        <pc:picChg chg="add mod">
          <ac:chgData name="Naguib Ahmed" userId="b96c4adc29eaac99" providerId="LiveId" clId="{40AE9B77-86F0-4D41-9D30-4221EC1893CC}" dt="2025-05-11T15:46:10.339" v="1299" actId="1076"/>
          <ac:picMkLst>
            <pc:docMk/>
            <pc:sldMk cId="779750606" sldId="288"/>
            <ac:picMk id="20" creationId="{37B59CC8-97B7-38DD-0F83-EAA41385E76E}"/>
          </ac:picMkLst>
        </pc:picChg>
      </pc:sldChg>
      <pc:sldChg chg="addSp modSp mod modTransition modClrScheme modAnim chgLayout">
        <pc:chgData name="Naguib Ahmed" userId="b96c4adc29eaac99" providerId="LiveId" clId="{40AE9B77-86F0-4D41-9D30-4221EC1893CC}" dt="2025-05-11T15:46:16.448" v="1301"/>
        <pc:sldMkLst>
          <pc:docMk/>
          <pc:sldMk cId="2529338794" sldId="289"/>
        </pc:sldMkLst>
        <pc:spChg chg="mod">
          <ac:chgData name="Naguib Ahmed" userId="b96c4adc29eaac99" providerId="LiveId" clId="{40AE9B77-86F0-4D41-9D30-4221EC1893CC}" dt="2025-05-11T15:45:21.877" v="1295" actId="14100"/>
          <ac:spMkLst>
            <pc:docMk/>
            <pc:sldMk cId="2529338794" sldId="289"/>
            <ac:spMk id="3" creationId="{DAF7743C-9A64-6DD7-26EC-7870E2484D2F}"/>
          </ac:spMkLst>
        </pc:spChg>
        <pc:spChg chg="mod">
          <ac:chgData name="Naguib Ahmed" userId="b96c4adc29eaac99" providerId="LiveId" clId="{40AE9B77-86F0-4D41-9D30-4221EC1893CC}" dt="2025-05-11T15:44:53.754" v="1290" actId="255"/>
          <ac:spMkLst>
            <pc:docMk/>
            <pc:sldMk cId="2529338794" sldId="289"/>
            <ac:spMk id="5" creationId="{7FF5EE67-DE83-C00F-F31C-58A2B46234DB}"/>
          </ac:spMkLst>
        </pc:spChg>
        <pc:picChg chg="add mod">
          <ac:chgData name="Naguib Ahmed" userId="b96c4adc29eaac99" providerId="LiveId" clId="{40AE9B77-86F0-4D41-9D30-4221EC1893CC}" dt="2025-05-11T15:45:34.738" v="1298" actId="1076"/>
          <ac:picMkLst>
            <pc:docMk/>
            <pc:sldMk cId="2529338794" sldId="289"/>
            <ac:picMk id="4" creationId="{B6B5C696-6FEE-EED0-7173-5923C7356C5B}"/>
          </ac:picMkLst>
        </pc:picChg>
      </pc:sldChg>
      <pc:sldChg chg="addSp delSp modSp mod modTransition modClrScheme modAnim chgLayout">
        <pc:chgData name="Naguib Ahmed" userId="b96c4adc29eaac99" providerId="LiveId" clId="{40AE9B77-86F0-4D41-9D30-4221EC1893CC}" dt="2025-05-11T15:03:40.872" v="886" actId="478"/>
        <pc:sldMkLst>
          <pc:docMk/>
          <pc:sldMk cId="1265939620" sldId="290"/>
        </pc:sldMkLst>
        <pc:spChg chg="del mod">
          <ac:chgData name="Naguib Ahmed" userId="b96c4adc29eaac99" providerId="LiveId" clId="{40AE9B77-86F0-4D41-9D30-4221EC1893CC}" dt="2025-05-11T13:10:34.917" v="262" actId="26606"/>
          <ac:spMkLst>
            <pc:docMk/>
            <pc:sldMk cId="1265939620" sldId="290"/>
            <ac:spMk id="3" creationId="{D1455C0B-19FB-954B-532A-0A68CAC4E0E4}"/>
          </ac:spMkLst>
        </pc:spChg>
        <pc:spChg chg="del mod">
          <ac:chgData name="Naguib Ahmed" userId="b96c4adc29eaac99" providerId="LiveId" clId="{40AE9B77-86F0-4D41-9D30-4221EC1893CC}" dt="2025-05-11T13:10:27.745" v="261" actId="478"/>
          <ac:spMkLst>
            <pc:docMk/>
            <pc:sldMk cId="1265939620" sldId="290"/>
            <ac:spMk id="4" creationId="{DBA34351-9D9C-8C32-5CC0-3F19A1CAC037}"/>
          </ac:spMkLst>
        </pc:spChg>
        <pc:spChg chg="mod">
          <ac:chgData name="Naguib Ahmed" userId="b96c4adc29eaac99" providerId="LiveId" clId="{40AE9B77-86F0-4D41-9D30-4221EC1893CC}" dt="2025-05-11T14:00:22.549" v="803" actId="1076"/>
          <ac:spMkLst>
            <pc:docMk/>
            <pc:sldMk cId="1265939620" sldId="290"/>
            <ac:spMk id="6" creationId="{EDF9E134-98AA-3ECE-E40A-180C85ACD7D5}"/>
          </ac:spMkLst>
        </pc:spChg>
        <pc:graphicFrameChg chg="add mod modGraphic">
          <ac:chgData name="Naguib Ahmed" userId="b96c4adc29eaac99" providerId="LiveId" clId="{40AE9B77-86F0-4D41-9D30-4221EC1893CC}" dt="2025-05-11T14:02:28.662" v="857"/>
          <ac:graphicFrameMkLst>
            <pc:docMk/>
            <pc:sldMk cId="1265939620" sldId="290"/>
            <ac:graphicFrameMk id="8" creationId="{A54D9B6D-C93B-B095-A43C-639F440D64C2}"/>
          </ac:graphicFrameMkLst>
        </pc:graphicFrameChg>
        <pc:picChg chg="add del">
          <ac:chgData name="Naguib Ahmed" userId="b96c4adc29eaac99" providerId="LiveId" clId="{40AE9B77-86F0-4D41-9D30-4221EC1893CC}" dt="2025-05-11T15:03:40.872" v="886" actId="478"/>
          <ac:picMkLst>
            <pc:docMk/>
            <pc:sldMk cId="1265939620" sldId="290"/>
            <ac:picMk id="5" creationId="{CFEB6ADA-562B-5FA1-1CC7-7FAE47F6864A}"/>
          </ac:picMkLst>
        </pc:picChg>
      </pc:sldChg>
      <pc:sldChg chg="addSp delSp modSp mod modTransition modClrScheme modAnim chgLayout">
        <pc:chgData name="Naguib Ahmed" userId="b96c4adc29eaac99" providerId="LiveId" clId="{40AE9B77-86F0-4D41-9D30-4221EC1893CC}" dt="2025-05-11T13:59:22.348" v="792"/>
        <pc:sldMkLst>
          <pc:docMk/>
          <pc:sldMk cId="2652102883" sldId="291"/>
        </pc:sldMkLst>
        <pc:spChg chg="del">
          <ac:chgData name="Naguib Ahmed" userId="b96c4adc29eaac99" providerId="LiveId" clId="{40AE9B77-86F0-4D41-9D30-4221EC1893CC}" dt="2025-05-11T13:11:23.058" v="265" actId="478"/>
          <ac:spMkLst>
            <pc:docMk/>
            <pc:sldMk cId="2652102883" sldId="291"/>
            <ac:spMk id="3" creationId="{D1455C0B-19FB-954B-532A-0A68CAC4E0E4}"/>
          </ac:spMkLst>
        </pc:spChg>
        <pc:spChg chg="add del mod">
          <ac:chgData name="Naguib Ahmed" userId="b96c4adc29eaac99" providerId="LiveId" clId="{40AE9B77-86F0-4D41-9D30-4221EC1893CC}" dt="2025-05-11T13:11:40.883" v="269" actId="26606"/>
          <ac:spMkLst>
            <pc:docMk/>
            <pc:sldMk cId="2652102883" sldId="291"/>
            <ac:spMk id="4" creationId="{DBA34351-9D9C-8C32-5CC0-3F19A1CAC037}"/>
          </ac:spMkLst>
        </pc:spChg>
        <pc:spChg chg="add del mod">
          <ac:chgData name="Naguib Ahmed" userId="b96c4adc29eaac99" providerId="LiveId" clId="{40AE9B77-86F0-4D41-9D30-4221EC1893CC}" dt="2025-05-11T13:11:25.698" v="266" actId="478"/>
          <ac:spMkLst>
            <pc:docMk/>
            <pc:sldMk cId="2652102883" sldId="291"/>
            <ac:spMk id="5" creationId="{A7EF8162-8728-B435-AD16-25DFF4EE42D4}"/>
          </ac:spMkLst>
        </pc:spChg>
        <pc:spChg chg="mod">
          <ac:chgData name="Naguib Ahmed" userId="b96c4adc29eaac99" providerId="LiveId" clId="{40AE9B77-86F0-4D41-9D30-4221EC1893CC}" dt="2025-05-11T13:47:58.247" v="712" actId="255"/>
          <ac:spMkLst>
            <pc:docMk/>
            <pc:sldMk cId="2652102883" sldId="291"/>
            <ac:spMk id="6" creationId="{64CFB73D-B7C9-A177-04F3-E48E841A875E}"/>
          </ac:spMkLst>
        </pc:spChg>
        <pc:graphicFrameChg chg="add del mod">
          <ac:chgData name="Naguib Ahmed" userId="b96c4adc29eaac99" providerId="LiveId" clId="{40AE9B77-86F0-4D41-9D30-4221EC1893CC}" dt="2025-05-11T13:11:40.865" v="268" actId="26606"/>
          <ac:graphicFrameMkLst>
            <pc:docMk/>
            <pc:sldMk cId="2652102883" sldId="291"/>
            <ac:graphicFrameMk id="8" creationId="{ED64270F-2A36-4ECB-EF8E-08DD817781CF}"/>
          </ac:graphicFrameMkLst>
        </pc:graphicFrameChg>
        <pc:graphicFrameChg chg="add mod modGraphic">
          <ac:chgData name="Naguib Ahmed" userId="b96c4adc29eaac99" providerId="LiveId" clId="{40AE9B77-86F0-4D41-9D30-4221EC1893CC}" dt="2025-05-11T13:48:18.182" v="717" actId="20577"/>
          <ac:graphicFrameMkLst>
            <pc:docMk/>
            <pc:sldMk cId="2652102883" sldId="291"/>
            <ac:graphicFrameMk id="10" creationId="{262A16EE-E971-A2E5-4C87-3C28B69E2C9C}"/>
          </ac:graphicFrameMkLst>
        </pc:graphicFrameChg>
      </pc:sldChg>
      <pc:sldChg chg="addSp delSp modSp mod modTransition modClrScheme modAnim chgLayout">
        <pc:chgData name="Naguib Ahmed" userId="b96c4adc29eaac99" providerId="LiveId" clId="{40AE9B77-86F0-4D41-9D30-4221EC1893CC}" dt="2025-05-11T13:59:30.353" v="794"/>
        <pc:sldMkLst>
          <pc:docMk/>
          <pc:sldMk cId="362649583" sldId="292"/>
        </pc:sldMkLst>
        <pc:spChg chg="mod">
          <ac:chgData name="Naguib Ahmed" userId="b96c4adc29eaac99" providerId="LiveId" clId="{40AE9B77-86F0-4D41-9D30-4221EC1893CC}" dt="2025-05-11T13:48:46.909" v="718" actId="255"/>
          <ac:spMkLst>
            <pc:docMk/>
            <pc:sldMk cId="362649583" sldId="292"/>
            <ac:spMk id="2" creationId="{E97EF58C-138C-55F4-DA77-4C3F06C81A1C}"/>
          </ac:spMkLst>
        </pc:spChg>
        <pc:spChg chg="del mod ord">
          <ac:chgData name="Naguib Ahmed" userId="b96c4adc29eaac99" providerId="LiveId" clId="{40AE9B77-86F0-4D41-9D30-4221EC1893CC}" dt="2025-05-11T13:14:02.243" v="276"/>
          <ac:spMkLst>
            <pc:docMk/>
            <pc:sldMk cId="362649583" sldId="292"/>
            <ac:spMk id="3" creationId="{9B5DDE7C-335B-FD23-E1E6-CDCB99B7878C}"/>
          </ac:spMkLst>
        </pc:spChg>
        <pc:spChg chg="add">
          <ac:chgData name="Naguib Ahmed" userId="b96c4adc29eaac99" providerId="LiveId" clId="{40AE9B77-86F0-4D41-9D30-4221EC1893CC}" dt="2025-05-11T13:13:41.716" v="272"/>
          <ac:spMkLst>
            <pc:docMk/>
            <pc:sldMk cId="362649583" sldId="292"/>
            <ac:spMk id="4" creationId="{DBE80666-939F-44CF-8D91-D72692A5BC95}"/>
          </ac:spMkLst>
        </pc:spChg>
        <pc:spChg chg="add mod">
          <ac:chgData name="Naguib Ahmed" userId="b96c4adc29eaac99" providerId="LiveId" clId="{40AE9B77-86F0-4D41-9D30-4221EC1893CC}" dt="2025-05-11T13:13:50.322" v="274"/>
          <ac:spMkLst>
            <pc:docMk/>
            <pc:sldMk cId="362649583" sldId="292"/>
            <ac:spMk id="5" creationId="{CE800C29-7871-C187-651B-10A0054D9B23}"/>
          </ac:spMkLst>
        </pc:spChg>
        <pc:spChg chg="add del mod">
          <ac:chgData name="Naguib Ahmed" userId="b96c4adc29eaac99" providerId="LiveId" clId="{40AE9B77-86F0-4D41-9D30-4221EC1893CC}" dt="2025-05-11T13:14:28.927" v="280" actId="26606"/>
          <ac:spMkLst>
            <pc:docMk/>
            <pc:sldMk cId="362649583" sldId="292"/>
            <ac:spMk id="6" creationId="{B203A139-B0FE-8336-2E37-A64E0F8FBC69}"/>
          </ac:spMkLst>
        </pc:spChg>
        <pc:spChg chg="add del mod">
          <ac:chgData name="Naguib Ahmed" userId="b96c4adc29eaac99" providerId="LiveId" clId="{40AE9B77-86F0-4D41-9D30-4221EC1893CC}" dt="2025-05-11T13:14:19.108" v="279" actId="478"/>
          <ac:spMkLst>
            <pc:docMk/>
            <pc:sldMk cId="362649583" sldId="292"/>
            <ac:spMk id="8" creationId="{4B7698E8-8E8D-6376-0A7F-DB28D13B2B4E}"/>
          </ac:spMkLst>
        </pc:spChg>
        <pc:graphicFrameChg chg="add mod modGraphic">
          <ac:chgData name="Naguib Ahmed" userId="b96c4adc29eaac99" providerId="LiveId" clId="{40AE9B77-86F0-4D41-9D30-4221EC1893CC}" dt="2025-05-11T13:14:55.691" v="285" actId="26606"/>
          <ac:graphicFrameMkLst>
            <pc:docMk/>
            <pc:sldMk cId="362649583" sldId="292"/>
            <ac:graphicFrameMk id="9" creationId="{2C031735-E802-7A1E-0B7C-E85C5F025733}"/>
          </ac:graphicFrameMkLst>
        </pc:graphicFrameChg>
        <pc:picChg chg="del mod modCrop">
          <ac:chgData name="Naguib Ahmed" userId="b96c4adc29eaac99" providerId="LiveId" clId="{40AE9B77-86F0-4D41-9D30-4221EC1893CC}" dt="2025-05-11T13:14:16.172" v="278" actId="478"/>
          <ac:picMkLst>
            <pc:docMk/>
            <pc:sldMk cId="362649583" sldId="292"/>
            <ac:picMk id="25" creationId="{E57751D1-D655-B1C0-2407-A8826F551024}"/>
          </ac:picMkLst>
        </pc:picChg>
      </pc:sldChg>
      <pc:sldChg chg="addSp delSp modSp mod modTransition modClrScheme modAnim chgLayout">
        <pc:chgData name="Naguib Ahmed" userId="b96c4adc29eaac99" providerId="LiveId" clId="{40AE9B77-86F0-4D41-9D30-4221EC1893CC}" dt="2025-05-11T13:59:53.825" v="798"/>
        <pc:sldMkLst>
          <pc:docMk/>
          <pc:sldMk cId="853261029" sldId="294"/>
        </pc:sldMkLst>
        <pc:spChg chg="mod">
          <ac:chgData name="Naguib Ahmed" userId="b96c4adc29eaac99" providerId="LiveId" clId="{40AE9B77-86F0-4D41-9D30-4221EC1893CC}" dt="2025-05-11T13:49:29.858" v="723" actId="255"/>
          <ac:spMkLst>
            <pc:docMk/>
            <pc:sldMk cId="853261029" sldId="294"/>
            <ac:spMk id="2" creationId="{97DC00FF-6B42-7D84-7831-AACC4E189E93}"/>
          </ac:spMkLst>
        </pc:spChg>
        <pc:spChg chg="del mod">
          <ac:chgData name="Naguib Ahmed" userId="b96c4adc29eaac99" providerId="LiveId" clId="{40AE9B77-86F0-4D41-9D30-4221EC1893CC}" dt="2025-05-11T13:23:04.574" v="357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Naguib Ahmed" userId="b96c4adc29eaac99" providerId="LiveId" clId="{40AE9B77-86F0-4D41-9D30-4221EC1893CC}" dt="2025-05-11T13:22:10.038" v="351" actId="478"/>
          <ac:spMkLst>
            <pc:docMk/>
            <pc:sldMk cId="853261029" sldId="294"/>
            <ac:spMk id="5" creationId="{C1A7ED49-A06E-C376-5341-9FB1DAF2EEE2}"/>
          </ac:spMkLst>
        </pc:spChg>
        <pc:spChg chg="add del mod">
          <ac:chgData name="Naguib Ahmed" userId="b96c4adc29eaac99" providerId="LiveId" clId="{40AE9B77-86F0-4D41-9D30-4221EC1893CC}" dt="2025-05-11T13:23:01.038" v="356" actId="478"/>
          <ac:spMkLst>
            <pc:docMk/>
            <pc:sldMk cId="853261029" sldId="294"/>
            <ac:spMk id="6" creationId="{C417BC94-DC86-223E-26BF-2D2442D33E17}"/>
          </ac:spMkLst>
        </pc:spChg>
        <pc:spChg chg="del mod">
          <ac:chgData name="Naguib Ahmed" userId="b96c4adc29eaac99" providerId="LiveId" clId="{40AE9B77-86F0-4D41-9D30-4221EC1893CC}" dt="2025-05-11T13:22:07.410" v="350" actId="478"/>
          <ac:spMkLst>
            <pc:docMk/>
            <pc:sldMk cId="853261029" sldId="294"/>
            <ac:spMk id="7" creationId="{CC7FC500-BBFB-3AA4-BEDE-038CB94FFF61}"/>
          </ac:spMkLst>
        </pc:spChg>
        <pc:spChg chg="add del mod">
          <ac:chgData name="Naguib Ahmed" userId="b96c4adc29eaac99" providerId="LiveId" clId="{40AE9B77-86F0-4D41-9D30-4221EC1893CC}" dt="2025-05-11T13:23:11.081" v="358" actId="26606"/>
          <ac:spMkLst>
            <pc:docMk/>
            <pc:sldMk cId="853261029" sldId="294"/>
            <ac:spMk id="8" creationId="{72D76834-5E9A-D0AE-D6D2-DF65E8BCE4E4}"/>
          </ac:spMkLst>
        </pc:spChg>
        <pc:graphicFrameChg chg="add mod modGraphic">
          <ac:chgData name="Naguib Ahmed" userId="b96c4adc29eaac99" providerId="LiveId" clId="{40AE9B77-86F0-4D41-9D30-4221EC1893CC}" dt="2025-05-11T13:49:48.735" v="727" actId="1076"/>
          <ac:graphicFrameMkLst>
            <pc:docMk/>
            <pc:sldMk cId="853261029" sldId="294"/>
            <ac:graphicFrameMk id="10" creationId="{1743BADB-AE29-2760-49F9-0EECF13A642B}"/>
          </ac:graphicFrameMkLst>
        </pc:graphicFrameChg>
      </pc:sldChg>
      <pc:sldChg chg="addSp delSp modSp mod modTransition modClrScheme modAnim chgLayout">
        <pc:chgData name="Naguib Ahmed" userId="b96c4adc29eaac99" providerId="LiveId" clId="{40AE9B77-86F0-4D41-9D30-4221EC1893CC}" dt="2025-05-11T15:46:29.996" v="1303"/>
        <pc:sldMkLst>
          <pc:docMk/>
          <pc:sldMk cId="907915534" sldId="295"/>
        </pc:sldMkLst>
        <pc:spChg chg="mod">
          <ac:chgData name="Naguib Ahmed" userId="b96c4adc29eaac99" providerId="LiveId" clId="{40AE9B77-86F0-4D41-9D30-4221EC1893CC}" dt="2025-05-11T13:48:59.144" v="719" actId="255"/>
          <ac:spMkLst>
            <pc:docMk/>
            <pc:sldMk cId="907915534" sldId="295"/>
            <ac:spMk id="2" creationId="{6FE02FA0-5805-E9D5-E5A1-5B4B485CB096}"/>
          </ac:spMkLst>
        </pc:spChg>
        <pc:spChg chg="add del mod">
          <ac:chgData name="Naguib Ahmed" userId="b96c4adc29eaac99" providerId="LiveId" clId="{40AE9B77-86F0-4D41-9D30-4221EC1893CC}" dt="2025-05-11T13:18:32.082" v="293" actId="26606"/>
          <ac:spMkLst>
            <pc:docMk/>
            <pc:sldMk cId="907915534" sldId="295"/>
            <ac:spMk id="4" creationId="{EAE9A705-E123-1C6C-EC93-CEE377B741CC}"/>
          </ac:spMkLst>
        </pc:spChg>
        <pc:spChg chg="add del mod">
          <ac:chgData name="Naguib Ahmed" userId="b96c4adc29eaac99" providerId="LiveId" clId="{40AE9B77-86F0-4D41-9D30-4221EC1893CC}" dt="2025-05-11T13:18:11.127" v="290" actId="478"/>
          <ac:spMkLst>
            <pc:docMk/>
            <pc:sldMk cId="907915534" sldId="295"/>
            <ac:spMk id="6" creationId="{DF2EADD2-C3FA-DA12-02E9-ACFE2C5072BE}"/>
          </ac:spMkLst>
        </pc:spChg>
        <pc:spChg chg="add del mod">
          <ac:chgData name="Naguib Ahmed" userId="b96c4adc29eaac99" providerId="LiveId" clId="{40AE9B77-86F0-4D41-9D30-4221EC1893CC}" dt="2025-05-11T13:19:25.134" v="315" actId="26606"/>
          <ac:spMkLst>
            <pc:docMk/>
            <pc:sldMk cId="907915534" sldId="295"/>
            <ac:spMk id="14" creationId="{069CECC3-3570-404C-F82C-83967817B3B6}"/>
          </ac:spMkLst>
        </pc:spChg>
        <pc:graphicFrameChg chg="del modGraphic">
          <ac:chgData name="Naguib Ahmed" userId="b96c4adc29eaac99" providerId="LiveId" clId="{40AE9B77-86F0-4D41-9D30-4221EC1893CC}" dt="2025-05-11T13:18:08.534" v="289" actId="478"/>
          <ac:graphicFrameMkLst>
            <pc:docMk/>
            <pc:sldMk cId="907915534" sldId="295"/>
            <ac:graphicFrameMk id="5" creationId="{FD8D3D14-313E-8ED7-7BE9-2E3D506F17E6}"/>
          </ac:graphicFrameMkLst>
        </pc:graphicFrameChg>
        <pc:graphicFrameChg chg="add del mod">
          <ac:chgData name="Naguib Ahmed" userId="b96c4adc29eaac99" providerId="LiveId" clId="{40AE9B77-86F0-4D41-9D30-4221EC1893CC}" dt="2025-05-11T13:18:32.044" v="292" actId="26606"/>
          <ac:graphicFrameMkLst>
            <pc:docMk/>
            <pc:sldMk cId="907915534" sldId="295"/>
            <ac:graphicFrameMk id="7" creationId="{1DA9C67F-B986-9EFC-7477-F0D60BD4C029}"/>
          </ac:graphicFrameMkLst>
        </pc:graphicFrameChg>
        <pc:graphicFrameChg chg="add mod modGraphic">
          <ac:chgData name="Naguib Ahmed" userId="b96c4adc29eaac99" providerId="LiveId" clId="{40AE9B77-86F0-4D41-9D30-4221EC1893CC}" dt="2025-05-11T13:49:14.912" v="722" actId="14100"/>
          <ac:graphicFrameMkLst>
            <pc:docMk/>
            <pc:sldMk cId="907915534" sldId="295"/>
            <ac:graphicFrameMk id="9" creationId="{6C85EE59-F0A5-FF3D-C7B0-CEEC5EE30D1A}"/>
          </ac:graphicFrameMkLst>
        </pc:graphicFrameChg>
        <pc:picChg chg="add mod">
          <ac:chgData name="Naguib Ahmed" userId="b96c4adc29eaac99" providerId="LiveId" clId="{40AE9B77-86F0-4D41-9D30-4221EC1893CC}" dt="2025-05-11T15:27:16.219" v="1020" actId="1076"/>
          <ac:picMkLst>
            <pc:docMk/>
            <pc:sldMk cId="907915534" sldId="295"/>
            <ac:picMk id="10" creationId="{E767D86D-CB8F-61ED-2461-73CA59D04344}"/>
          </ac:picMkLst>
        </pc:picChg>
      </pc:sldChg>
      <pc:sldChg chg="addSp delSp modSp mod modTransition modClrScheme modAnim chgLayout">
        <pc:chgData name="Naguib Ahmed" userId="b96c4adc29eaac99" providerId="LiveId" clId="{40AE9B77-86F0-4D41-9D30-4221EC1893CC}" dt="2025-05-11T14:00:07.316" v="801"/>
        <pc:sldMkLst>
          <pc:docMk/>
          <pc:sldMk cId="1609673525" sldId="296"/>
        </pc:sldMkLst>
        <pc:spChg chg="del mod">
          <ac:chgData name="Naguib Ahmed" userId="b96c4adc29eaac99" providerId="LiveId" clId="{40AE9B77-86F0-4D41-9D30-4221EC1893CC}" dt="2025-05-11T13:29:07.779" v="455" actId="478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Naguib Ahmed" userId="b96c4adc29eaac99" providerId="LiveId" clId="{40AE9B77-86F0-4D41-9D30-4221EC1893CC}" dt="2025-05-11T13:53:09.194" v="758" actId="1076"/>
          <ac:spMkLst>
            <pc:docMk/>
            <pc:sldMk cId="1609673525" sldId="296"/>
            <ac:spMk id="7" creationId="{81C753FD-96EC-101A-B8A4-5F69A189BEF4}"/>
          </ac:spMkLst>
        </pc:spChg>
        <pc:spChg chg="add del mod">
          <ac:chgData name="Naguib Ahmed" userId="b96c4adc29eaac99" providerId="LiveId" clId="{40AE9B77-86F0-4D41-9D30-4221EC1893CC}" dt="2025-05-11T13:29:30.948" v="457" actId="478"/>
          <ac:spMkLst>
            <pc:docMk/>
            <pc:sldMk cId="1609673525" sldId="296"/>
            <ac:spMk id="12" creationId="{6328C50C-AFAE-4102-6FA4-8B6FCAFEBECE}"/>
          </ac:spMkLst>
        </pc:spChg>
      </pc:sldChg>
      <pc:sldChg chg="addSp modSp mod modTransition modClrScheme modAnim chgLayout">
        <pc:chgData name="Naguib Ahmed" userId="b96c4adc29eaac99" providerId="LiveId" clId="{40AE9B77-86F0-4D41-9D30-4221EC1893CC}" dt="2025-05-11T15:46:25.172" v="1302"/>
        <pc:sldMkLst>
          <pc:docMk/>
          <pc:sldMk cId="4117153350" sldId="297"/>
        </pc:sldMkLst>
        <pc:spChg chg="mod">
          <ac:chgData name="Naguib Ahmed" userId="b96c4adc29eaac99" providerId="LiveId" clId="{40AE9B77-86F0-4D41-9D30-4221EC1893CC}" dt="2025-05-11T15:23:26.194" v="1011" actId="26606"/>
          <ac:spMkLst>
            <pc:docMk/>
            <pc:sldMk cId="4117153350" sldId="297"/>
            <ac:spMk id="2" creationId="{12EAA093-E00B-31E9-0A13-71142E30E57C}"/>
          </ac:spMkLst>
        </pc:spChg>
        <pc:spChg chg="mod">
          <ac:chgData name="Naguib Ahmed" userId="b96c4adc29eaac99" providerId="LiveId" clId="{40AE9B77-86F0-4D41-9D30-4221EC1893CC}" dt="2025-05-11T15:23:26.194" v="1011" actId="26606"/>
          <ac:spMkLst>
            <pc:docMk/>
            <pc:sldMk cId="4117153350" sldId="297"/>
            <ac:spMk id="3" creationId="{C62C8177-F0B6-B02C-3682-183D8307E999}"/>
          </ac:spMkLst>
        </pc:spChg>
        <pc:picChg chg="add mod">
          <ac:chgData name="Naguib Ahmed" userId="b96c4adc29eaac99" providerId="LiveId" clId="{40AE9B77-86F0-4D41-9D30-4221EC1893CC}" dt="2025-05-11T15:23:26.194" v="1011" actId="26606"/>
          <ac:picMkLst>
            <pc:docMk/>
            <pc:sldMk cId="4117153350" sldId="297"/>
            <ac:picMk id="5" creationId="{96C9195C-C980-C2F1-9214-8DF7B9997A9A}"/>
          </ac:picMkLst>
        </pc:picChg>
      </pc:sldChg>
      <pc:sldChg chg="addSp delSp modSp mod modTransition modClrScheme modAnim chgLayout">
        <pc:chgData name="Naguib Ahmed" userId="b96c4adc29eaac99" providerId="LiveId" clId="{40AE9B77-86F0-4D41-9D30-4221EC1893CC}" dt="2025-05-11T14:00:02.661" v="800"/>
        <pc:sldMkLst>
          <pc:docMk/>
          <pc:sldMk cId="1678163377" sldId="298"/>
        </pc:sldMkLst>
        <pc:spChg chg="mod">
          <ac:chgData name="Naguib Ahmed" userId="b96c4adc29eaac99" providerId="LiveId" clId="{40AE9B77-86F0-4D41-9D30-4221EC1893CC}" dt="2025-05-11T13:50:38.532" v="733" actId="26606"/>
          <ac:spMkLst>
            <pc:docMk/>
            <pc:sldMk cId="1678163377" sldId="298"/>
            <ac:spMk id="2" creationId="{CB00786E-306F-FA21-4F87-81A032C68696}"/>
          </ac:spMkLst>
        </pc:spChg>
        <pc:spChg chg="add del mod">
          <ac:chgData name="Naguib Ahmed" userId="b96c4adc29eaac99" providerId="LiveId" clId="{40AE9B77-86F0-4D41-9D30-4221EC1893CC}" dt="2025-05-11T13:26:43.844" v="374" actId="26606"/>
          <ac:spMkLst>
            <pc:docMk/>
            <pc:sldMk cId="1678163377" sldId="298"/>
            <ac:spMk id="5" creationId="{D656912F-4088-BCFC-0C2D-DD6C335246C4}"/>
          </ac:spMkLst>
        </pc:spChg>
        <pc:graphicFrameChg chg="del">
          <ac:chgData name="Naguib Ahmed" userId="b96c4adc29eaac99" providerId="LiveId" clId="{40AE9B77-86F0-4D41-9D30-4221EC1893CC}" dt="2025-05-11T13:26:18.234" v="372" actId="478"/>
          <ac:graphicFrameMkLst>
            <pc:docMk/>
            <pc:sldMk cId="1678163377" sldId="298"/>
            <ac:graphicFrameMk id="4" creationId="{E45D850A-4F58-6F54-953E-5ADC96B2EEB5}"/>
          </ac:graphicFrameMkLst>
        </pc:graphicFrameChg>
        <pc:graphicFrameChg chg="add mod modGraphic">
          <ac:chgData name="Naguib Ahmed" userId="b96c4adc29eaac99" providerId="LiveId" clId="{40AE9B77-86F0-4D41-9D30-4221EC1893CC}" dt="2025-05-11T13:51:35.629" v="748" actId="1076"/>
          <ac:graphicFrameMkLst>
            <pc:docMk/>
            <pc:sldMk cId="1678163377" sldId="298"/>
            <ac:graphicFrameMk id="7" creationId="{89A26545-719E-A848-B506-E2A4C5BB1311}"/>
          </ac:graphicFrameMkLst>
        </pc:graphicFrameChg>
      </pc:sldChg>
      <pc:sldChg chg="new del">
        <pc:chgData name="Naguib Ahmed" userId="b96c4adc29eaac99" providerId="LiveId" clId="{40AE9B77-86F0-4D41-9D30-4221EC1893CC}" dt="2025-05-11T13:32:51.802" v="552" actId="47"/>
        <pc:sldMkLst>
          <pc:docMk/>
          <pc:sldMk cId="3645992291" sldId="299"/>
        </pc:sldMkLst>
      </pc:sldChg>
      <pc:sldMasterChg chg="modTransition modSldLayout">
        <pc:chgData name="Naguib Ahmed" userId="b96c4adc29eaac99" providerId="LiveId" clId="{40AE9B77-86F0-4D41-9D30-4221EC1893CC}" dt="2025-05-11T13:55:33.818" v="767"/>
        <pc:sldMasterMkLst>
          <pc:docMk/>
          <pc:sldMasterMk cId="1788353970" sldId="2147483648"/>
        </pc:sldMasterMkLst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2916498579" sldId="2147483649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2782271272" sldId="2147483650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986529405" sldId="2147483659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3190945164" sldId="2147483661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2544706900" sldId="2147483666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767843504" sldId="2147483668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4020426631" sldId="2147483669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2883176917" sldId="2147483671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2491266794" sldId="2147483673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3823856223" sldId="2147483674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4193030505" sldId="2147483675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525656170" sldId="2147483676"/>
          </pc:sldLayoutMkLst>
        </pc:sldLayoutChg>
        <pc:sldLayoutChg chg="modTransition">
          <pc:chgData name="Naguib Ahmed" userId="b96c4adc29eaac99" providerId="LiveId" clId="{40AE9B77-86F0-4D41-9D30-4221EC1893CC}" dt="2025-05-11T13:55:33.818" v="76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9.png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9.png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C52A4-BB84-43DC-A380-D01B2A204766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609A27-7A35-44ED-9F08-31728082B49D}">
      <dgm:prSet custT="1"/>
      <dgm:spPr/>
      <dgm:t>
        <a:bodyPr/>
        <a:lstStyle/>
        <a:p>
          <a:r>
            <a:rPr lang="en-US" sz="2800" b="1" dirty="0"/>
            <a:t>Display Tasks</a:t>
          </a:r>
          <a:r>
            <a:rPr lang="en-US" sz="2800" dirty="0"/>
            <a:t>:</a:t>
          </a:r>
        </a:p>
      </dgm:t>
    </dgm:pt>
    <dgm:pt modelId="{63DE2123-2966-4E94-A483-7F5955E33294}" type="parTrans" cxnId="{3762A803-065A-4AE2-9089-7F93DA5EAA65}">
      <dgm:prSet/>
      <dgm:spPr/>
      <dgm:t>
        <a:bodyPr/>
        <a:lstStyle/>
        <a:p>
          <a:endParaRPr lang="en-US" sz="2800"/>
        </a:p>
      </dgm:t>
    </dgm:pt>
    <dgm:pt modelId="{54B98DA4-D223-4DAF-AF71-D33C6D4D3E7C}" type="sibTrans" cxnId="{3762A803-065A-4AE2-9089-7F93DA5EAA65}">
      <dgm:prSet/>
      <dgm:spPr/>
      <dgm:t>
        <a:bodyPr/>
        <a:lstStyle/>
        <a:p>
          <a:endParaRPr lang="en-US" sz="2800"/>
        </a:p>
      </dgm:t>
    </dgm:pt>
    <dgm:pt modelId="{ACB91E07-6325-42D1-A977-351B14DE7543}">
      <dgm:prSet custT="1"/>
      <dgm:spPr/>
      <dgm:t>
        <a:bodyPr/>
        <a:lstStyle/>
        <a:p>
          <a:r>
            <a:rPr lang="en-US" sz="2800" dirty="0"/>
            <a:t>Sorted by priority before printing</a:t>
          </a:r>
        </a:p>
      </dgm:t>
    </dgm:pt>
    <dgm:pt modelId="{4684EDD9-DDB2-4454-A6B0-FAF92F5AC057}" type="parTrans" cxnId="{432F0496-BC79-4617-A869-B95D9FD72B9D}">
      <dgm:prSet/>
      <dgm:spPr/>
      <dgm:t>
        <a:bodyPr/>
        <a:lstStyle/>
        <a:p>
          <a:endParaRPr lang="en-US" sz="2800"/>
        </a:p>
      </dgm:t>
    </dgm:pt>
    <dgm:pt modelId="{8EE3D9A1-3EF4-4434-A3C3-939A6F51027B}" type="sibTrans" cxnId="{432F0496-BC79-4617-A869-B95D9FD72B9D}">
      <dgm:prSet/>
      <dgm:spPr/>
      <dgm:t>
        <a:bodyPr/>
        <a:lstStyle/>
        <a:p>
          <a:endParaRPr lang="en-US" sz="2800"/>
        </a:p>
      </dgm:t>
    </dgm:pt>
    <dgm:pt modelId="{F1ECE6CE-BA3A-4223-BEDA-5BE885D47E18}">
      <dgm:prSet custT="1"/>
      <dgm:spPr/>
      <dgm:t>
        <a:bodyPr/>
        <a:lstStyle/>
        <a:p>
          <a:r>
            <a:rPr lang="en-US" sz="2800" b="1" dirty="0"/>
            <a:t>Sorting</a:t>
          </a:r>
          <a:r>
            <a:rPr lang="en-US" sz="2800" dirty="0"/>
            <a:t>:</a:t>
          </a:r>
          <a:br>
            <a:rPr lang="en-US" sz="2800" dirty="0"/>
          </a:br>
          <a:r>
            <a:rPr lang="en-US" sz="2800" dirty="0"/>
            <a:t>Custom bubble sort on a linked list swapping task contents</a:t>
          </a:r>
        </a:p>
      </dgm:t>
    </dgm:pt>
    <dgm:pt modelId="{1D975D76-D8D9-46B5-9AA8-51AB0536DD0B}" type="parTrans" cxnId="{7ECF14A2-CB2F-468A-B262-0EB9C5364587}">
      <dgm:prSet/>
      <dgm:spPr/>
      <dgm:t>
        <a:bodyPr/>
        <a:lstStyle/>
        <a:p>
          <a:endParaRPr lang="en-US" sz="2800"/>
        </a:p>
      </dgm:t>
    </dgm:pt>
    <dgm:pt modelId="{521A9CD6-356E-4638-9030-B02A2F9F0D97}" type="sibTrans" cxnId="{7ECF14A2-CB2F-468A-B262-0EB9C5364587}">
      <dgm:prSet/>
      <dgm:spPr/>
      <dgm:t>
        <a:bodyPr/>
        <a:lstStyle/>
        <a:p>
          <a:endParaRPr lang="en-US" sz="2800"/>
        </a:p>
      </dgm:t>
    </dgm:pt>
    <dgm:pt modelId="{B5F93977-2BD0-4BBB-9C1D-EC83BA30037A}" type="pres">
      <dgm:prSet presAssocID="{AEEC52A4-BB84-43DC-A380-D01B2A2047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1AFB093-7EF7-4E76-975B-121A350367E3}" type="pres">
      <dgm:prSet presAssocID="{DA609A27-7A35-44ED-9F08-31728082B49D}" presName="hierRoot1" presStyleCnt="0"/>
      <dgm:spPr/>
    </dgm:pt>
    <dgm:pt modelId="{74C39F00-5F5E-425A-8131-9F9950D859E9}" type="pres">
      <dgm:prSet presAssocID="{DA609A27-7A35-44ED-9F08-31728082B49D}" presName="composite" presStyleCnt="0"/>
      <dgm:spPr/>
    </dgm:pt>
    <dgm:pt modelId="{E5781ECB-18BD-470A-B821-C1F7251F11CC}" type="pres">
      <dgm:prSet presAssocID="{DA609A27-7A35-44ED-9F08-31728082B49D}" presName="background" presStyleLbl="node0" presStyleIdx="0" presStyleCnt="3"/>
      <dgm:spPr/>
    </dgm:pt>
    <dgm:pt modelId="{359189E8-B516-4EBA-BBD1-DC240F23B25A}" type="pres">
      <dgm:prSet presAssocID="{DA609A27-7A35-44ED-9F08-31728082B49D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6BDF2-2102-44CE-A6B2-999CAAB47835}" type="pres">
      <dgm:prSet presAssocID="{DA609A27-7A35-44ED-9F08-31728082B49D}" presName="hierChild2" presStyleCnt="0"/>
      <dgm:spPr/>
    </dgm:pt>
    <dgm:pt modelId="{0C60E6C5-F813-47EC-B7BE-FE550CDB20C0}" type="pres">
      <dgm:prSet presAssocID="{ACB91E07-6325-42D1-A977-351B14DE7543}" presName="hierRoot1" presStyleCnt="0"/>
      <dgm:spPr/>
    </dgm:pt>
    <dgm:pt modelId="{33CE1C94-447C-496D-88CB-82FC6A21B355}" type="pres">
      <dgm:prSet presAssocID="{ACB91E07-6325-42D1-A977-351B14DE7543}" presName="composite" presStyleCnt="0"/>
      <dgm:spPr/>
    </dgm:pt>
    <dgm:pt modelId="{8091DC25-63DE-4408-BCA3-B0F87CA545AE}" type="pres">
      <dgm:prSet presAssocID="{ACB91E07-6325-42D1-A977-351B14DE7543}" presName="background" presStyleLbl="node0" presStyleIdx="1" presStyleCnt="3"/>
      <dgm:spPr/>
    </dgm:pt>
    <dgm:pt modelId="{90FE225B-DA21-489C-B9DF-F3D7131D7C38}" type="pres">
      <dgm:prSet presAssocID="{ACB91E07-6325-42D1-A977-351B14DE7543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6C2B55-5C30-47C4-976D-3A56D49D0410}" type="pres">
      <dgm:prSet presAssocID="{ACB91E07-6325-42D1-A977-351B14DE7543}" presName="hierChild2" presStyleCnt="0"/>
      <dgm:spPr/>
    </dgm:pt>
    <dgm:pt modelId="{96F393FA-9C72-49ED-8BED-01230C885969}" type="pres">
      <dgm:prSet presAssocID="{F1ECE6CE-BA3A-4223-BEDA-5BE885D47E18}" presName="hierRoot1" presStyleCnt="0"/>
      <dgm:spPr/>
    </dgm:pt>
    <dgm:pt modelId="{3499BFBD-5DA7-4356-AE37-47E90E69EA5E}" type="pres">
      <dgm:prSet presAssocID="{F1ECE6CE-BA3A-4223-BEDA-5BE885D47E18}" presName="composite" presStyleCnt="0"/>
      <dgm:spPr/>
    </dgm:pt>
    <dgm:pt modelId="{658944F9-A896-4F2B-9038-9342C4EC0B5A}" type="pres">
      <dgm:prSet presAssocID="{F1ECE6CE-BA3A-4223-BEDA-5BE885D47E18}" presName="background" presStyleLbl="node0" presStyleIdx="2" presStyleCnt="3"/>
      <dgm:spPr/>
    </dgm:pt>
    <dgm:pt modelId="{4232E351-A6DA-4B04-AC23-52714802FFD1}" type="pres">
      <dgm:prSet presAssocID="{F1ECE6CE-BA3A-4223-BEDA-5BE885D47E18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48A8B5-5CAC-4EF8-BE68-92539BAA6635}" type="pres">
      <dgm:prSet presAssocID="{F1ECE6CE-BA3A-4223-BEDA-5BE885D47E18}" presName="hierChild2" presStyleCnt="0"/>
      <dgm:spPr/>
    </dgm:pt>
  </dgm:ptLst>
  <dgm:cxnLst>
    <dgm:cxn modelId="{7AD8E2ED-8AFA-4356-9DE7-581A1B0FA82B}" type="presOf" srcId="{F1ECE6CE-BA3A-4223-BEDA-5BE885D47E18}" destId="{4232E351-A6DA-4B04-AC23-52714802FFD1}" srcOrd="0" destOrd="0" presId="urn:microsoft.com/office/officeart/2005/8/layout/hierarchy1"/>
    <dgm:cxn modelId="{432F0496-BC79-4617-A869-B95D9FD72B9D}" srcId="{AEEC52A4-BB84-43DC-A380-D01B2A204766}" destId="{ACB91E07-6325-42D1-A977-351B14DE7543}" srcOrd="1" destOrd="0" parTransId="{4684EDD9-DDB2-4454-A6B0-FAF92F5AC057}" sibTransId="{8EE3D9A1-3EF4-4434-A3C3-939A6F51027B}"/>
    <dgm:cxn modelId="{61977279-18AB-4D6B-9399-C1CCD1A49FBD}" type="presOf" srcId="{ACB91E07-6325-42D1-A977-351B14DE7543}" destId="{90FE225B-DA21-489C-B9DF-F3D7131D7C38}" srcOrd="0" destOrd="0" presId="urn:microsoft.com/office/officeart/2005/8/layout/hierarchy1"/>
    <dgm:cxn modelId="{3D7CB34C-B881-44E5-BEF9-B7D633E427E0}" type="presOf" srcId="{AEEC52A4-BB84-43DC-A380-D01B2A204766}" destId="{B5F93977-2BD0-4BBB-9C1D-EC83BA30037A}" srcOrd="0" destOrd="0" presId="urn:microsoft.com/office/officeart/2005/8/layout/hierarchy1"/>
    <dgm:cxn modelId="{3762A803-065A-4AE2-9089-7F93DA5EAA65}" srcId="{AEEC52A4-BB84-43DC-A380-D01B2A204766}" destId="{DA609A27-7A35-44ED-9F08-31728082B49D}" srcOrd="0" destOrd="0" parTransId="{63DE2123-2966-4E94-A483-7F5955E33294}" sibTransId="{54B98DA4-D223-4DAF-AF71-D33C6D4D3E7C}"/>
    <dgm:cxn modelId="{8422D877-EC6C-4E85-9AEE-6BA70F6C0D50}" type="presOf" srcId="{DA609A27-7A35-44ED-9F08-31728082B49D}" destId="{359189E8-B516-4EBA-BBD1-DC240F23B25A}" srcOrd="0" destOrd="0" presId="urn:microsoft.com/office/officeart/2005/8/layout/hierarchy1"/>
    <dgm:cxn modelId="{7ECF14A2-CB2F-468A-B262-0EB9C5364587}" srcId="{AEEC52A4-BB84-43DC-A380-D01B2A204766}" destId="{F1ECE6CE-BA3A-4223-BEDA-5BE885D47E18}" srcOrd="2" destOrd="0" parTransId="{1D975D76-D8D9-46B5-9AA8-51AB0536DD0B}" sibTransId="{521A9CD6-356E-4638-9030-B02A2F9F0D97}"/>
    <dgm:cxn modelId="{EF8838AB-7D0C-41B3-8574-B1851D252596}" type="presParOf" srcId="{B5F93977-2BD0-4BBB-9C1D-EC83BA30037A}" destId="{21AFB093-7EF7-4E76-975B-121A350367E3}" srcOrd="0" destOrd="0" presId="urn:microsoft.com/office/officeart/2005/8/layout/hierarchy1"/>
    <dgm:cxn modelId="{CDD7ACBD-5D8B-4365-9FDF-1A63B7A786FE}" type="presParOf" srcId="{21AFB093-7EF7-4E76-975B-121A350367E3}" destId="{74C39F00-5F5E-425A-8131-9F9950D859E9}" srcOrd="0" destOrd="0" presId="urn:microsoft.com/office/officeart/2005/8/layout/hierarchy1"/>
    <dgm:cxn modelId="{9EC57859-153F-4EA5-BC47-DE3712663327}" type="presParOf" srcId="{74C39F00-5F5E-425A-8131-9F9950D859E9}" destId="{E5781ECB-18BD-470A-B821-C1F7251F11CC}" srcOrd="0" destOrd="0" presId="urn:microsoft.com/office/officeart/2005/8/layout/hierarchy1"/>
    <dgm:cxn modelId="{BD86CC14-3D4F-4B78-ADC1-589ADADCFA3F}" type="presParOf" srcId="{74C39F00-5F5E-425A-8131-9F9950D859E9}" destId="{359189E8-B516-4EBA-BBD1-DC240F23B25A}" srcOrd="1" destOrd="0" presId="urn:microsoft.com/office/officeart/2005/8/layout/hierarchy1"/>
    <dgm:cxn modelId="{DE3A6A3E-2D9E-4339-8E56-87229B48F80D}" type="presParOf" srcId="{21AFB093-7EF7-4E76-975B-121A350367E3}" destId="{4C76BDF2-2102-44CE-A6B2-999CAAB47835}" srcOrd="1" destOrd="0" presId="urn:microsoft.com/office/officeart/2005/8/layout/hierarchy1"/>
    <dgm:cxn modelId="{64135FC9-9049-4AA0-A417-39F60B29877B}" type="presParOf" srcId="{B5F93977-2BD0-4BBB-9C1D-EC83BA30037A}" destId="{0C60E6C5-F813-47EC-B7BE-FE550CDB20C0}" srcOrd="1" destOrd="0" presId="urn:microsoft.com/office/officeart/2005/8/layout/hierarchy1"/>
    <dgm:cxn modelId="{265A115C-529D-40C8-8CE7-EE688C98B223}" type="presParOf" srcId="{0C60E6C5-F813-47EC-B7BE-FE550CDB20C0}" destId="{33CE1C94-447C-496D-88CB-82FC6A21B355}" srcOrd="0" destOrd="0" presId="urn:microsoft.com/office/officeart/2005/8/layout/hierarchy1"/>
    <dgm:cxn modelId="{D75B6E09-5801-4141-AAD4-D206F3D0BE4E}" type="presParOf" srcId="{33CE1C94-447C-496D-88CB-82FC6A21B355}" destId="{8091DC25-63DE-4408-BCA3-B0F87CA545AE}" srcOrd="0" destOrd="0" presId="urn:microsoft.com/office/officeart/2005/8/layout/hierarchy1"/>
    <dgm:cxn modelId="{1B268892-5E3D-4486-B8D4-DB1BB444D35F}" type="presParOf" srcId="{33CE1C94-447C-496D-88CB-82FC6A21B355}" destId="{90FE225B-DA21-489C-B9DF-F3D7131D7C38}" srcOrd="1" destOrd="0" presId="urn:microsoft.com/office/officeart/2005/8/layout/hierarchy1"/>
    <dgm:cxn modelId="{B1E6B61D-512B-4E67-B69F-9B78A2E66C4E}" type="presParOf" srcId="{0C60E6C5-F813-47EC-B7BE-FE550CDB20C0}" destId="{716C2B55-5C30-47C4-976D-3A56D49D0410}" srcOrd="1" destOrd="0" presId="urn:microsoft.com/office/officeart/2005/8/layout/hierarchy1"/>
    <dgm:cxn modelId="{42589B79-B88F-4C3B-8F72-BCA4B61C8E17}" type="presParOf" srcId="{B5F93977-2BD0-4BBB-9C1D-EC83BA30037A}" destId="{96F393FA-9C72-49ED-8BED-01230C885969}" srcOrd="2" destOrd="0" presId="urn:microsoft.com/office/officeart/2005/8/layout/hierarchy1"/>
    <dgm:cxn modelId="{153006FD-ACB5-46FC-A7E5-EDFDFAAF06F6}" type="presParOf" srcId="{96F393FA-9C72-49ED-8BED-01230C885969}" destId="{3499BFBD-5DA7-4356-AE37-47E90E69EA5E}" srcOrd="0" destOrd="0" presId="urn:microsoft.com/office/officeart/2005/8/layout/hierarchy1"/>
    <dgm:cxn modelId="{03259C7E-29DA-4BB5-AAF5-FEE27B2B6725}" type="presParOf" srcId="{3499BFBD-5DA7-4356-AE37-47E90E69EA5E}" destId="{658944F9-A896-4F2B-9038-9342C4EC0B5A}" srcOrd="0" destOrd="0" presId="urn:microsoft.com/office/officeart/2005/8/layout/hierarchy1"/>
    <dgm:cxn modelId="{C54B0859-7642-4308-930B-5F76EB0F2A33}" type="presParOf" srcId="{3499BFBD-5DA7-4356-AE37-47E90E69EA5E}" destId="{4232E351-A6DA-4B04-AC23-52714802FFD1}" srcOrd="1" destOrd="0" presId="urn:microsoft.com/office/officeart/2005/8/layout/hierarchy1"/>
    <dgm:cxn modelId="{6D68DC2C-A316-4597-930D-3936B78F883A}" type="presParOf" srcId="{96F393FA-9C72-49ED-8BED-01230C885969}" destId="{E648A8B5-5CAC-4EF8-BE68-92539BAA663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CACBF6-62F5-4E31-A424-A68F4DA4DCB7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E12532-29C3-4A3A-A033-F927EE396101}">
      <dgm:prSet custT="1"/>
      <dgm:spPr/>
      <dgm:t>
        <a:bodyPr/>
        <a:lstStyle/>
        <a:p>
          <a:r>
            <a:rPr lang="en-US" sz="2800"/>
            <a:t>Search by ID</a:t>
          </a:r>
        </a:p>
      </dgm:t>
    </dgm:pt>
    <dgm:pt modelId="{7E57BA40-1800-49D3-92C2-8C177C080A1F}" type="parTrans" cxnId="{76DBE9BC-A3B9-4BCC-95F4-C30A3D7FF39C}">
      <dgm:prSet/>
      <dgm:spPr/>
      <dgm:t>
        <a:bodyPr/>
        <a:lstStyle/>
        <a:p>
          <a:endParaRPr lang="en-US" sz="2800"/>
        </a:p>
      </dgm:t>
    </dgm:pt>
    <dgm:pt modelId="{937A58C0-DB9B-4515-A764-EB21869D49EF}" type="sibTrans" cxnId="{76DBE9BC-A3B9-4BCC-95F4-C30A3D7FF39C}">
      <dgm:prSet/>
      <dgm:spPr/>
      <dgm:t>
        <a:bodyPr/>
        <a:lstStyle/>
        <a:p>
          <a:endParaRPr lang="en-US" sz="2800"/>
        </a:p>
      </dgm:t>
    </dgm:pt>
    <dgm:pt modelId="{1011A75D-B9CE-411B-A55F-C782B97AA058}">
      <dgm:prSet custT="1"/>
      <dgm:spPr/>
      <dgm:t>
        <a:bodyPr/>
        <a:lstStyle/>
        <a:p>
          <a:r>
            <a:rPr lang="en-US" sz="2800" dirty="0"/>
            <a:t>Update:</a:t>
          </a:r>
        </a:p>
        <a:p>
          <a:r>
            <a:rPr lang="en-US" sz="2800" dirty="0"/>
            <a:t>Modify title, description, priority</a:t>
          </a:r>
        </a:p>
      </dgm:t>
    </dgm:pt>
    <dgm:pt modelId="{977A2AA8-E29F-458B-92F8-A248B0C66986}" type="parTrans" cxnId="{2D6CF0C8-EA61-4D71-A98D-EDF7B7B55E77}">
      <dgm:prSet/>
      <dgm:spPr/>
      <dgm:t>
        <a:bodyPr/>
        <a:lstStyle/>
        <a:p>
          <a:endParaRPr lang="en-US" sz="2800"/>
        </a:p>
      </dgm:t>
    </dgm:pt>
    <dgm:pt modelId="{31178E92-80F9-437D-B43E-B949A04E598A}" type="sibTrans" cxnId="{2D6CF0C8-EA61-4D71-A98D-EDF7B7B55E77}">
      <dgm:prSet/>
      <dgm:spPr/>
      <dgm:t>
        <a:bodyPr/>
        <a:lstStyle/>
        <a:p>
          <a:endParaRPr lang="en-US" sz="2800"/>
        </a:p>
      </dgm:t>
    </dgm:pt>
    <dgm:pt modelId="{1D190C3C-1E1A-40A5-AC6E-D141689E74FA}">
      <dgm:prSet custT="1"/>
      <dgm:spPr/>
      <dgm:t>
        <a:bodyPr/>
        <a:lstStyle/>
        <a:p>
          <a:r>
            <a:rPr lang="en-US" sz="2800"/>
            <a:t>Delete: Remove from linked list and free memory</a:t>
          </a:r>
        </a:p>
      </dgm:t>
    </dgm:pt>
    <dgm:pt modelId="{EBF80537-DAEE-4918-8BE1-771744E76DA4}" type="parTrans" cxnId="{2BCE2191-6139-4E03-86C6-776C6EFA3B86}">
      <dgm:prSet/>
      <dgm:spPr/>
      <dgm:t>
        <a:bodyPr/>
        <a:lstStyle/>
        <a:p>
          <a:endParaRPr lang="en-US" sz="2800"/>
        </a:p>
      </dgm:t>
    </dgm:pt>
    <dgm:pt modelId="{C976E293-E43D-48EC-9484-92B2B8E14669}" type="sibTrans" cxnId="{2BCE2191-6139-4E03-86C6-776C6EFA3B86}">
      <dgm:prSet/>
      <dgm:spPr/>
      <dgm:t>
        <a:bodyPr/>
        <a:lstStyle/>
        <a:p>
          <a:endParaRPr lang="en-US" sz="2800"/>
        </a:p>
      </dgm:t>
    </dgm:pt>
    <dgm:pt modelId="{70548DC9-64BB-49F9-B5E1-E6A17C04F2C0}" type="pres">
      <dgm:prSet presAssocID="{4CCACBF6-62F5-4E31-A424-A68F4DA4DC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28BF9F-4AD6-414C-B785-8FE05DCD7913}" type="pres">
      <dgm:prSet presAssocID="{67E12532-29C3-4A3A-A033-F927EE396101}" presName="hierRoot1" presStyleCnt="0"/>
      <dgm:spPr/>
    </dgm:pt>
    <dgm:pt modelId="{B170489B-81E7-4EAA-AF68-9E316A5E3B38}" type="pres">
      <dgm:prSet presAssocID="{67E12532-29C3-4A3A-A033-F927EE396101}" presName="composite" presStyleCnt="0"/>
      <dgm:spPr/>
    </dgm:pt>
    <dgm:pt modelId="{7503325D-1C99-40DE-BC02-6DBF11BE49B3}" type="pres">
      <dgm:prSet presAssocID="{67E12532-29C3-4A3A-A033-F927EE396101}" presName="background" presStyleLbl="node0" presStyleIdx="0" presStyleCnt="3"/>
      <dgm:spPr/>
    </dgm:pt>
    <dgm:pt modelId="{CA63A581-52E2-4961-BFAE-7338201F21FA}" type="pres">
      <dgm:prSet presAssocID="{67E12532-29C3-4A3A-A033-F927EE396101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7F039-F50C-4224-B49E-6F51C0C4E600}" type="pres">
      <dgm:prSet presAssocID="{67E12532-29C3-4A3A-A033-F927EE396101}" presName="hierChild2" presStyleCnt="0"/>
      <dgm:spPr/>
    </dgm:pt>
    <dgm:pt modelId="{234BF560-BC45-4B9B-B761-ADD4B02A1F42}" type="pres">
      <dgm:prSet presAssocID="{1011A75D-B9CE-411B-A55F-C782B97AA058}" presName="hierRoot1" presStyleCnt="0"/>
      <dgm:spPr/>
    </dgm:pt>
    <dgm:pt modelId="{7D09CE99-4E6D-4872-B390-B9B447AC07AC}" type="pres">
      <dgm:prSet presAssocID="{1011A75D-B9CE-411B-A55F-C782B97AA058}" presName="composite" presStyleCnt="0"/>
      <dgm:spPr/>
    </dgm:pt>
    <dgm:pt modelId="{CE5D49F6-11E0-4E77-BCC9-1DE657F54E43}" type="pres">
      <dgm:prSet presAssocID="{1011A75D-B9CE-411B-A55F-C782B97AA058}" presName="background" presStyleLbl="node0" presStyleIdx="1" presStyleCnt="3"/>
      <dgm:spPr/>
    </dgm:pt>
    <dgm:pt modelId="{56157C36-5970-4894-9F69-293AE872E14C}" type="pres">
      <dgm:prSet presAssocID="{1011A75D-B9CE-411B-A55F-C782B97AA058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AD6E61-C0D1-442D-A9F9-8C60E72BE58D}" type="pres">
      <dgm:prSet presAssocID="{1011A75D-B9CE-411B-A55F-C782B97AA058}" presName="hierChild2" presStyleCnt="0"/>
      <dgm:spPr/>
    </dgm:pt>
    <dgm:pt modelId="{811BA120-30CE-4931-8B5B-CAFD029F0831}" type="pres">
      <dgm:prSet presAssocID="{1D190C3C-1E1A-40A5-AC6E-D141689E74FA}" presName="hierRoot1" presStyleCnt="0"/>
      <dgm:spPr/>
    </dgm:pt>
    <dgm:pt modelId="{9A6948D4-71D2-45E8-B3CC-52499D8F295C}" type="pres">
      <dgm:prSet presAssocID="{1D190C3C-1E1A-40A5-AC6E-D141689E74FA}" presName="composite" presStyleCnt="0"/>
      <dgm:spPr/>
    </dgm:pt>
    <dgm:pt modelId="{88130D24-03F1-4011-938E-60CAACD8CC1D}" type="pres">
      <dgm:prSet presAssocID="{1D190C3C-1E1A-40A5-AC6E-D141689E74FA}" presName="background" presStyleLbl="node0" presStyleIdx="2" presStyleCnt="3"/>
      <dgm:spPr/>
    </dgm:pt>
    <dgm:pt modelId="{0E97321C-FFC0-4217-B505-79AE7A08863A}" type="pres">
      <dgm:prSet presAssocID="{1D190C3C-1E1A-40A5-AC6E-D141689E74FA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FAA3E5-A4C3-4F73-866E-2F7374EFAE88}" type="pres">
      <dgm:prSet presAssocID="{1D190C3C-1E1A-40A5-AC6E-D141689E74FA}" presName="hierChild2" presStyleCnt="0"/>
      <dgm:spPr/>
    </dgm:pt>
  </dgm:ptLst>
  <dgm:cxnLst>
    <dgm:cxn modelId="{2BCE2191-6139-4E03-86C6-776C6EFA3B86}" srcId="{4CCACBF6-62F5-4E31-A424-A68F4DA4DCB7}" destId="{1D190C3C-1E1A-40A5-AC6E-D141689E74FA}" srcOrd="2" destOrd="0" parTransId="{EBF80537-DAEE-4918-8BE1-771744E76DA4}" sibTransId="{C976E293-E43D-48EC-9484-92B2B8E14669}"/>
    <dgm:cxn modelId="{2D6CF0C8-EA61-4D71-A98D-EDF7B7B55E77}" srcId="{4CCACBF6-62F5-4E31-A424-A68F4DA4DCB7}" destId="{1011A75D-B9CE-411B-A55F-C782B97AA058}" srcOrd="1" destOrd="0" parTransId="{977A2AA8-E29F-458B-92F8-A248B0C66986}" sibTransId="{31178E92-80F9-437D-B43E-B949A04E598A}"/>
    <dgm:cxn modelId="{0BEDFACF-221B-4499-AFB2-DF5C56BAE6A0}" type="presOf" srcId="{1D190C3C-1E1A-40A5-AC6E-D141689E74FA}" destId="{0E97321C-FFC0-4217-B505-79AE7A08863A}" srcOrd="0" destOrd="0" presId="urn:microsoft.com/office/officeart/2005/8/layout/hierarchy1"/>
    <dgm:cxn modelId="{29F42B5F-184B-4260-903E-EF7A90123EF1}" type="presOf" srcId="{4CCACBF6-62F5-4E31-A424-A68F4DA4DCB7}" destId="{70548DC9-64BB-49F9-B5E1-E6A17C04F2C0}" srcOrd="0" destOrd="0" presId="urn:microsoft.com/office/officeart/2005/8/layout/hierarchy1"/>
    <dgm:cxn modelId="{8068054E-943B-42C8-8603-4C23FEA3EDE2}" type="presOf" srcId="{67E12532-29C3-4A3A-A033-F927EE396101}" destId="{CA63A581-52E2-4961-BFAE-7338201F21FA}" srcOrd="0" destOrd="0" presId="urn:microsoft.com/office/officeart/2005/8/layout/hierarchy1"/>
    <dgm:cxn modelId="{71850415-B942-4BD7-84ED-FB70D2D83122}" type="presOf" srcId="{1011A75D-B9CE-411B-A55F-C782B97AA058}" destId="{56157C36-5970-4894-9F69-293AE872E14C}" srcOrd="0" destOrd="0" presId="urn:microsoft.com/office/officeart/2005/8/layout/hierarchy1"/>
    <dgm:cxn modelId="{76DBE9BC-A3B9-4BCC-95F4-C30A3D7FF39C}" srcId="{4CCACBF6-62F5-4E31-A424-A68F4DA4DCB7}" destId="{67E12532-29C3-4A3A-A033-F927EE396101}" srcOrd="0" destOrd="0" parTransId="{7E57BA40-1800-49D3-92C2-8C177C080A1F}" sibTransId="{937A58C0-DB9B-4515-A764-EB21869D49EF}"/>
    <dgm:cxn modelId="{696BBF2C-47F0-406E-9940-77736D7F49E1}" type="presParOf" srcId="{70548DC9-64BB-49F9-B5E1-E6A17C04F2C0}" destId="{5628BF9F-4AD6-414C-B785-8FE05DCD7913}" srcOrd="0" destOrd="0" presId="urn:microsoft.com/office/officeart/2005/8/layout/hierarchy1"/>
    <dgm:cxn modelId="{CC345BB6-08E2-41A1-8485-E1FDDD55CA8D}" type="presParOf" srcId="{5628BF9F-4AD6-414C-B785-8FE05DCD7913}" destId="{B170489B-81E7-4EAA-AF68-9E316A5E3B38}" srcOrd="0" destOrd="0" presId="urn:microsoft.com/office/officeart/2005/8/layout/hierarchy1"/>
    <dgm:cxn modelId="{46308199-A892-493E-B7F2-8AA758779B75}" type="presParOf" srcId="{B170489B-81E7-4EAA-AF68-9E316A5E3B38}" destId="{7503325D-1C99-40DE-BC02-6DBF11BE49B3}" srcOrd="0" destOrd="0" presId="urn:microsoft.com/office/officeart/2005/8/layout/hierarchy1"/>
    <dgm:cxn modelId="{A0887E15-0B6A-47DD-9938-AFC3DCF72D09}" type="presParOf" srcId="{B170489B-81E7-4EAA-AF68-9E316A5E3B38}" destId="{CA63A581-52E2-4961-BFAE-7338201F21FA}" srcOrd="1" destOrd="0" presId="urn:microsoft.com/office/officeart/2005/8/layout/hierarchy1"/>
    <dgm:cxn modelId="{E4EA5F2D-C9DF-42E2-8ECD-A8F699C3317A}" type="presParOf" srcId="{5628BF9F-4AD6-414C-B785-8FE05DCD7913}" destId="{2207F039-F50C-4224-B49E-6F51C0C4E600}" srcOrd="1" destOrd="0" presId="urn:microsoft.com/office/officeart/2005/8/layout/hierarchy1"/>
    <dgm:cxn modelId="{7A2D6A11-E899-4891-8F87-F5AE487E88FC}" type="presParOf" srcId="{70548DC9-64BB-49F9-B5E1-E6A17C04F2C0}" destId="{234BF560-BC45-4B9B-B761-ADD4B02A1F42}" srcOrd="1" destOrd="0" presId="urn:microsoft.com/office/officeart/2005/8/layout/hierarchy1"/>
    <dgm:cxn modelId="{8BB9AF3D-9EC3-4CE8-909C-628A5CE7493D}" type="presParOf" srcId="{234BF560-BC45-4B9B-B761-ADD4B02A1F42}" destId="{7D09CE99-4E6D-4872-B390-B9B447AC07AC}" srcOrd="0" destOrd="0" presId="urn:microsoft.com/office/officeart/2005/8/layout/hierarchy1"/>
    <dgm:cxn modelId="{154DF0C7-08B4-402F-B604-00E70F10619D}" type="presParOf" srcId="{7D09CE99-4E6D-4872-B390-B9B447AC07AC}" destId="{CE5D49F6-11E0-4E77-BCC9-1DE657F54E43}" srcOrd="0" destOrd="0" presId="urn:microsoft.com/office/officeart/2005/8/layout/hierarchy1"/>
    <dgm:cxn modelId="{1A4DDA6A-FE4C-4EC9-AD51-961788CE9333}" type="presParOf" srcId="{7D09CE99-4E6D-4872-B390-B9B447AC07AC}" destId="{56157C36-5970-4894-9F69-293AE872E14C}" srcOrd="1" destOrd="0" presId="urn:microsoft.com/office/officeart/2005/8/layout/hierarchy1"/>
    <dgm:cxn modelId="{53229632-DF32-4A2D-8BA7-A1EB1C7781E5}" type="presParOf" srcId="{234BF560-BC45-4B9B-B761-ADD4B02A1F42}" destId="{DDAD6E61-C0D1-442D-A9F9-8C60E72BE58D}" srcOrd="1" destOrd="0" presId="urn:microsoft.com/office/officeart/2005/8/layout/hierarchy1"/>
    <dgm:cxn modelId="{54A25B90-C8E4-4E4B-93F3-E7156D654C50}" type="presParOf" srcId="{70548DC9-64BB-49F9-B5E1-E6A17C04F2C0}" destId="{811BA120-30CE-4931-8B5B-CAFD029F0831}" srcOrd="2" destOrd="0" presId="urn:microsoft.com/office/officeart/2005/8/layout/hierarchy1"/>
    <dgm:cxn modelId="{FBF89DD1-B771-4C27-B249-F9960F1447A7}" type="presParOf" srcId="{811BA120-30CE-4931-8B5B-CAFD029F0831}" destId="{9A6948D4-71D2-45E8-B3CC-52499D8F295C}" srcOrd="0" destOrd="0" presId="urn:microsoft.com/office/officeart/2005/8/layout/hierarchy1"/>
    <dgm:cxn modelId="{CABBC990-138B-4AD4-8BA4-C8E9715EDB4B}" type="presParOf" srcId="{9A6948D4-71D2-45E8-B3CC-52499D8F295C}" destId="{88130D24-03F1-4011-938E-60CAACD8CC1D}" srcOrd="0" destOrd="0" presId="urn:microsoft.com/office/officeart/2005/8/layout/hierarchy1"/>
    <dgm:cxn modelId="{DF03DF2A-7571-42FF-9EE0-DE6C3C8167E0}" type="presParOf" srcId="{9A6948D4-71D2-45E8-B3CC-52499D8F295C}" destId="{0E97321C-FFC0-4217-B505-79AE7A08863A}" srcOrd="1" destOrd="0" presId="urn:microsoft.com/office/officeart/2005/8/layout/hierarchy1"/>
    <dgm:cxn modelId="{EE603DFE-2A40-489C-89AF-1CA67BAAF2C1}" type="presParOf" srcId="{811BA120-30CE-4931-8B5B-CAFD029F0831}" destId="{F3FAA3E5-A4C3-4F73-866E-2F7374EFAE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F8B17A-EE4A-4A96-9F4E-8AFA783E6FC0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1B5EDA-4D97-4C6A-858D-E618437E0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Persistent Storage</a:t>
          </a:r>
          <a:r>
            <a:rPr lang="en-US" b="0" i="0" baseline="0" dirty="0"/>
            <a:t>:</a:t>
          </a:r>
          <a:endParaRPr lang="en-US" dirty="0"/>
        </a:p>
      </dgm:t>
    </dgm:pt>
    <dgm:pt modelId="{7D388435-517A-4135-A8EB-8BB8D08D8E49}" type="parTrans" cxnId="{1135D02A-4071-4A64-B34D-DE569178BBFE}">
      <dgm:prSet/>
      <dgm:spPr/>
      <dgm:t>
        <a:bodyPr/>
        <a:lstStyle/>
        <a:p>
          <a:endParaRPr lang="en-US"/>
        </a:p>
      </dgm:t>
    </dgm:pt>
    <dgm:pt modelId="{7A810A0A-0A87-4D0F-A4BE-C269B3FA204A}" type="sibTrans" cxnId="{1135D02A-4071-4A64-B34D-DE569178BBFE}">
      <dgm:prSet/>
      <dgm:spPr/>
      <dgm:t>
        <a:bodyPr/>
        <a:lstStyle/>
        <a:p>
          <a:endParaRPr lang="en-US"/>
        </a:p>
      </dgm:t>
    </dgm:pt>
    <dgm:pt modelId="{BBE8C088-AA0B-4CAF-B0CC-DC0D1C05CA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Tasks saved to tasks.txt on exit</a:t>
          </a:r>
          <a:endParaRPr lang="en-US"/>
        </a:p>
      </dgm:t>
    </dgm:pt>
    <dgm:pt modelId="{1E9FCAE4-DE3B-41D8-B0A7-0EA9D012CAED}" type="parTrans" cxnId="{B66933D7-9760-4702-950D-876961FA5049}">
      <dgm:prSet/>
      <dgm:spPr/>
      <dgm:t>
        <a:bodyPr/>
        <a:lstStyle/>
        <a:p>
          <a:endParaRPr lang="en-US"/>
        </a:p>
      </dgm:t>
    </dgm:pt>
    <dgm:pt modelId="{843DCEE2-78CA-4E1C-A75B-FB880D5532C5}" type="sibTrans" cxnId="{B66933D7-9760-4702-950D-876961FA5049}">
      <dgm:prSet/>
      <dgm:spPr/>
      <dgm:t>
        <a:bodyPr/>
        <a:lstStyle/>
        <a:p>
          <a:endParaRPr lang="en-US"/>
        </a:p>
      </dgm:t>
    </dgm:pt>
    <dgm:pt modelId="{CFAA1A39-215C-486E-9D5B-B374E42A5D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Tasks loaded from file at startup</a:t>
          </a:r>
          <a:endParaRPr lang="en-US"/>
        </a:p>
      </dgm:t>
    </dgm:pt>
    <dgm:pt modelId="{87FDB8A6-9F92-4D87-AB3B-586914B28E3D}" type="parTrans" cxnId="{72F2397E-E9D1-4E2C-A2E5-A2BF990D82B7}">
      <dgm:prSet/>
      <dgm:spPr/>
      <dgm:t>
        <a:bodyPr/>
        <a:lstStyle/>
        <a:p>
          <a:endParaRPr lang="en-US"/>
        </a:p>
      </dgm:t>
    </dgm:pt>
    <dgm:pt modelId="{CB11622F-62AB-4EE3-96DB-3417DD638CEF}" type="sibTrans" cxnId="{72F2397E-E9D1-4E2C-A2E5-A2BF990D82B7}">
      <dgm:prSet/>
      <dgm:spPr/>
      <dgm:t>
        <a:bodyPr/>
        <a:lstStyle/>
        <a:p>
          <a:endParaRPr lang="en-US"/>
        </a:p>
      </dgm:t>
    </dgm:pt>
    <dgm:pt modelId="{332DE5C1-B9B4-48C8-8D94-C4F4C6EEC411}" type="pres">
      <dgm:prSet presAssocID="{07F8B17A-EE4A-4A96-9F4E-8AFA783E6FC0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2D64D-B660-4D53-9807-443307B41046}" type="pres">
      <dgm:prSet presAssocID="{07F8B17A-EE4A-4A96-9F4E-8AFA783E6FC0}" presName="dummyMaxCanvas" presStyleCnt="0">
        <dgm:presLayoutVars/>
      </dgm:prSet>
      <dgm:spPr/>
    </dgm:pt>
    <dgm:pt modelId="{A8B315BC-9A2C-445A-A4B8-A70E8BA7A530}" type="pres">
      <dgm:prSet presAssocID="{07F8B17A-EE4A-4A96-9F4E-8AFA783E6FC0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779B40-F6E2-455F-A34B-81961DA6C3CD}" type="pres">
      <dgm:prSet presAssocID="{07F8B17A-EE4A-4A96-9F4E-8AFA783E6FC0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1C1F18-AB93-41F7-873E-0FD970B7AE64}" type="pres">
      <dgm:prSet presAssocID="{07F8B17A-EE4A-4A96-9F4E-8AFA783E6FC0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DFC3D-7E2F-4324-86B0-B69BB6B0E6CB}" type="pres">
      <dgm:prSet presAssocID="{07F8B17A-EE4A-4A96-9F4E-8AFA783E6FC0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A30022-E197-4063-8863-368811AD1219}" type="pres">
      <dgm:prSet presAssocID="{07F8B17A-EE4A-4A96-9F4E-8AFA783E6FC0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7178C-E487-4012-8F76-98978FA3CC15}" type="pres">
      <dgm:prSet presAssocID="{07F8B17A-EE4A-4A96-9F4E-8AFA783E6FC0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6E8075-3531-48EF-8E26-496729515534}" type="pres">
      <dgm:prSet presAssocID="{07F8B17A-EE4A-4A96-9F4E-8AFA783E6FC0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35F89-F71B-4446-B801-5B7198FA6CE3}" type="pres">
      <dgm:prSet presAssocID="{07F8B17A-EE4A-4A96-9F4E-8AFA783E6FC0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35D02A-4071-4A64-B34D-DE569178BBFE}" srcId="{07F8B17A-EE4A-4A96-9F4E-8AFA783E6FC0}" destId="{791B5EDA-4D97-4C6A-858D-E618437E026A}" srcOrd="0" destOrd="0" parTransId="{7D388435-517A-4135-A8EB-8BB8D08D8E49}" sibTransId="{7A810A0A-0A87-4D0F-A4BE-C269B3FA204A}"/>
    <dgm:cxn modelId="{2BE6FC68-F806-4760-A648-FB995C5B0338}" type="presOf" srcId="{07F8B17A-EE4A-4A96-9F4E-8AFA783E6FC0}" destId="{332DE5C1-B9B4-48C8-8D94-C4F4C6EEC411}" srcOrd="0" destOrd="0" presId="urn:microsoft.com/office/officeart/2005/8/layout/vProcess5"/>
    <dgm:cxn modelId="{341020D0-A316-4D9E-81EB-442BCC4FDD6F}" type="presOf" srcId="{7A810A0A-0A87-4D0F-A4BE-C269B3FA204A}" destId="{5CBDFC3D-7E2F-4324-86B0-B69BB6B0E6CB}" srcOrd="0" destOrd="0" presId="urn:microsoft.com/office/officeart/2005/8/layout/vProcess5"/>
    <dgm:cxn modelId="{B3C39941-41B6-4B95-B367-1FD76F1D2907}" type="presOf" srcId="{CFAA1A39-215C-486E-9D5B-B374E42A5DBA}" destId="{FB635F89-F71B-4446-B801-5B7198FA6CE3}" srcOrd="1" destOrd="0" presId="urn:microsoft.com/office/officeart/2005/8/layout/vProcess5"/>
    <dgm:cxn modelId="{645514DD-4DBC-40F0-B9BD-35925828A4AA}" type="presOf" srcId="{BBE8C088-AA0B-4CAF-B0CC-DC0D1C05CA61}" destId="{846E8075-3531-48EF-8E26-496729515534}" srcOrd="1" destOrd="0" presId="urn:microsoft.com/office/officeart/2005/8/layout/vProcess5"/>
    <dgm:cxn modelId="{B66933D7-9760-4702-950D-876961FA5049}" srcId="{07F8B17A-EE4A-4A96-9F4E-8AFA783E6FC0}" destId="{BBE8C088-AA0B-4CAF-B0CC-DC0D1C05CA61}" srcOrd="1" destOrd="0" parTransId="{1E9FCAE4-DE3B-41D8-B0A7-0EA9D012CAED}" sibTransId="{843DCEE2-78CA-4E1C-A75B-FB880D5532C5}"/>
    <dgm:cxn modelId="{A2C9450A-B47A-4A58-AE70-0A0F57157100}" type="presOf" srcId="{CFAA1A39-215C-486E-9D5B-B374E42A5DBA}" destId="{621C1F18-AB93-41F7-873E-0FD970B7AE64}" srcOrd="0" destOrd="0" presId="urn:microsoft.com/office/officeart/2005/8/layout/vProcess5"/>
    <dgm:cxn modelId="{72F2397E-E9D1-4E2C-A2E5-A2BF990D82B7}" srcId="{07F8B17A-EE4A-4A96-9F4E-8AFA783E6FC0}" destId="{CFAA1A39-215C-486E-9D5B-B374E42A5DBA}" srcOrd="2" destOrd="0" parTransId="{87FDB8A6-9F92-4D87-AB3B-586914B28E3D}" sibTransId="{CB11622F-62AB-4EE3-96DB-3417DD638CEF}"/>
    <dgm:cxn modelId="{9DE783E9-1DBC-442B-99D7-AF429BF77FEF}" type="presOf" srcId="{843DCEE2-78CA-4E1C-A75B-FB880D5532C5}" destId="{25A30022-E197-4063-8863-368811AD1219}" srcOrd="0" destOrd="0" presId="urn:microsoft.com/office/officeart/2005/8/layout/vProcess5"/>
    <dgm:cxn modelId="{B321E7F9-8420-40D3-9006-AD4346C09417}" type="presOf" srcId="{BBE8C088-AA0B-4CAF-B0CC-DC0D1C05CA61}" destId="{34779B40-F6E2-455F-A34B-81961DA6C3CD}" srcOrd="0" destOrd="0" presId="urn:microsoft.com/office/officeart/2005/8/layout/vProcess5"/>
    <dgm:cxn modelId="{A3006629-0F3E-40A7-9BC5-7D68D072C130}" type="presOf" srcId="{791B5EDA-4D97-4C6A-858D-E618437E026A}" destId="{6CF7178C-E487-4012-8F76-98978FA3CC15}" srcOrd="1" destOrd="0" presId="urn:microsoft.com/office/officeart/2005/8/layout/vProcess5"/>
    <dgm:cxn modelId="{DA7CAF2E-8C22-46BD-9511-EEB19656B5D6}" type="presOf" srcId="{791B5EDA-4D97-4C6A-858D-E618437E026A}" destId="{A8B315BC-9A2C-445A-A4B8-A70E8BA7A530}" srcOrd="0" destOrd="0" presId="urn:microsoft.com/office/officeart/2005/8/layout/vProcess5"/>
    <dgm:cxn modelId="{913C9B70-DCF1-4CE1-9A8B-DD76B06768F8}" type="presParOf" srcId="{332DE5C1-B9B4-48C8-8D94-C4F4C6EEC411}" destId="{8302D64D-B660-4D53-9807-443307B41046}" srcOrd="0" destOrd="0" presId="urn:microsoft.com/office/officeart/2005/8/layout/vProcess5"/>
    <dgm:cxn modelId="{DF02F2BC-CDD8-453E-8878-CD8477E3BB80}" type="presParOf" srcId="{332DE5C1-B9B4-48C8-8D94-C4F4C6EEC411}" destId="{A8B315BC-9A2C-445A-A4B8-A70E8BA7A530}" srcOrd="1" destOrd="0" presId="urn:microsoft.com/office/officeart/2005/8/layout/vProcess5"/>
    <dgm:cxn modelId="{39E5EE10-3248-4475-98AE-80EFC487E038}" type="presParOf" srcId="{332DE5C1-B9B4-48C8-8D94-C4F4C6EEC411}" destId="{34779B40-F6E2-455F-A34B-81961DA6C3CD}" srcOrd="2" destOrd="0" presId="urn:microsoft.com/office/officeart/2005/8/layout/vProcess5"/>
    <dgm:cxn modelId="{560B8C65-8A90-41E4-8CC2-210415BE19A2}" type="presParOf" srcId="{332DE5C1-B9B4-48C8-8D94-C4F4C6EEC411}" destId="{621C1F18-AB93-41F7-873E-0FD970B7AE64}" srcOrd="3" destOrd="0" presId="urn:microsoft.com/office/officeart/2005/8/layout/vProcess5"/>
    <dgm:cxn modelId="{0D673925-75DB-49DD-817C-9ADCBDE0FD01}" type="presParOf" srcId="{332DE5C1-B9B4-48C8-8D94-C4F4C6EEC411}" destId="{5CBDFC3D-7E2F-4324-86B0-B69BB6B0E6CB}" srcOrd="4" destOrd="0" presId="urn:microsoft.com/office/officeart/2005/8/layout/vProcess5"/>
    <dgm:cxn modelId="{39A253BA-4238-48D1-AB80-5895F9DF8BB8}" type="presParOf" srcId="{332DE5C1-B9B4-48C8-8D94-C4F4C6EEC411}" destId="{25A30022-E197-4063-8863-368811AD1219}" srcOrd="5" destOrd="0" presId="urn:microsoft.com/office/officeart/2005/8/layout/vProcess5"/>
    <dgm:cxn modelId="{796731D2-000C-423B-AF1D-17A3BFEDC59F}" type="presParOf" srcId="{332DE5C1-B9B4-48C8-8D94-C4F4C6EEC411}" destId="{6CF7178C-E487-4012-8F76-98978FA3CC15}" srcOrd="6" destOrd="0" presId="urn:microsoft.com/office/officeart/2005/8/layout/vProcess5"/>
    <dgm:cxn modelId="{63382F5F-B6F4-43A0-B3FC-CBAC5F9975F4}" type="presParOf" srcId="{332DE5C1-B9B4-48C8-8D94-C4F4C6EEC411}" destId="{846E8075-3531-48EF-8E26-496729515534}" srcOrd="7" destOrd="0" presId="urn:microsoft.com/office/officeart/2005/8/layout/vProcess5"/>
    <dgm:cxn modelId="{474E9577-E9FC-49AE-B7BC-28EECBE9241E}" type="presParOf" srcId="{332DE5C1-B9B4-48C8-8D94-C4F4C6EEC411}" destId="{FB635F89-F71B-4446-B801-5B7198FA6CE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99BBB3-9FFF-41A5-8922-DB46887216E6}" type="doc">
      <dgm:prSet loTypeId="urn:microsoft.com/office/officeart/2005/8/layout/list1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ED146C0-D042-4635-8765-F808BFE3BFED}">
      <dgm:prSet custT="1"/>
      <dgm:spPr/>
      <dgm:t>
        <a:bodyPr/>
        <a:lstStyle/>
        <a:p>
          <a:r>
            <a:rPr lang="en-US" sz="2800" b="1"/>
            <a:t>Options</a:t>
          </a:r>
          <a:r>
            <a:rPr lang="en-US" sz="2800"/>
            <a:t>:</a:t>
          </a:r>
        </a:p>
      </dgm:t>
    </dgm:pt>
    <dgm:pt modelId="{7655D91F-7910-44E3-A46B-9D6622F81F88}" type="parTrans" cxnId="{5603C46B-3D7A-4AEF-A6C9-2E86CB33F05A}">
      <dgm:prSet/>
      <dgm:spPr/>
      <dgm:t>
        <a:bodyPr/>
        <a:lstStyle/>
        <a:p>
          <a:endParaRPr lang="en-US" sz="2800"/>
        </a:p>
      </dgm:t>
    </dgm:pt>
    <dgm:pt modelId="{407C22B8-3AB0-4A37-ABC9-25B78EC868F5}" type="sibTrans" cxnId="{5603C46B-3D7A-4AEF-A6C9-2E86CB33F05A}">
      <dgm:prSet/>
      <dgm:spPr/>
      <dgm:t>
        <a:bodyPr/>
        <a:lstStyle/>
        <a:p>
          <a:endParaRPr lang="en-US" sz="2800"/>
        </a:p>
      </dgm:t>
    </dgm:pt>
    <dgm:pt modelId="{400F0146-CB74-49EE-884D-0022F251CB68}">
      <dgm:prSet custT="1"/>
      <dgm:spPr/>
      <dgm:t>
        <a:bodyPr/>
        <a:lstStyle/>
        <a:p>
          <a:r>
            <a:rPr lang="en-US" sz="2800" dirty="0"/>
            <a:t>Add Task</a:t>
          </a:r>
        </a:p>
      </dgm:t>
    </dgm:pt>
    <dgm:pt modelId="{1CEC73A0-FAC7-4166-B416-2082DAE68E82}" type="parTrans" cxnId="{86148F6F-862D-4172-8340-943F9C7664CF}">
      <dgm:prSet/>
      <dgm:spPr/>
      <dgm:t>
        <a:bodyPr/>
        <a:lstStyle/>
        <a:p>
          <a:endParaRPr lang="en-US" sz="2800"/>
        </a:p>
      </dgm:t>
    </dgm:pt>
    <dgm:pt modelId="{D82629BB-7D1E-4BC1-9F04-F7798CA5FE3F}" type="sibTrans" cxnId="{86148F6F-862D-4172-8340-943F9C7664CF}">
      <dgm:prSet/>
      <dgm:spPr/>
      <dgm:t>
        <a:bodyPr/>
        <a:lstStyle/>
        <a:p>
          <a:endParaRPr lang="en-US" sz="2800"/>
        </a:p>
      </dgm:t>
    </dgm:pt>
    <dgm:pt modelId="{62761432-9E85-4BB4-A39F-7F4D715FFE2B}">
      <dgm:prSet custT="1"/>
      <dgm:spPr/>
      <dgm:t>
        <a:bodyPr/>
        <a:lstStyle/>
        <a:p>
          <a:r>
            <a:rPr lang="en-US" sz="2800"/>
            <a:t>Display Tasks</a:t>
          </a:r>
        </a:p>
      </dgm:t>
    </dgm:pt>
    <dgm:pt modelId="{574F789D-3BB6-4C75-8C4D-6F758B6CDB45}" type="parTrans" cxnId="{ABD399C3-C45D-45ED-B1E8-241F7C4D50E0}">
      <dgm:prSet/>
      <dgm:spPr/>
      <dgm:t>
        <a:bodyPr/>
        <a:lstStyle/>
        <a:p>
          <a:endParaRPr lang="en-US" sz="2800"/>
        </a:p>
      </dgm:t>
    </dgm:pt>
    <dgm:pt modelId="{28B2524F-6920-4B12-AA28-F565DB4AEF89}" type="sibTrans" cxnId="{ABD399C3-C45D-45ED-B1E8-241F7C4D50E0}">
      <dgm:prSet/>
      <dgm:spPr/>
      <dgm:t>
        <a:bodyPr/>
        <a:lstStyle/>
        <a:p>
          <a:endParaRPr lang="en-US" sz="2800"/>
        </a:p>
      </dgm:t>
    </dgm:pt>
    <dgm:pt modelId="{8E534BC9-2C1D-43A2-BD4C-8DC3EA389469}">
      <dgm:prSet custT="1"/>
      <dgm:spPr/>
      <dgm:t>
        <a:bodyPr/>
        <a:lstStyle/>
        <a:p>
          <a:r>
            <a:rPr lang="en-US" sz="2800"/>
            <a:t>Delete Task</a:t>
          </a:r>
        </a:p>
      </dgm:t>
    </dgm:pt>
    <dgm:pt modelId="{AD070408-7C75-4CBE-98BF-7008F4265F6B}" type="parTrans" cxnId="{E8957213-C2BC-49A8-93B6-D250DC314497}">
      <dgm:prSet/>
      <dgm:spPr/>
      <dgm:t>
        <a:bodyPr/>
        <a:lstStyle/>
        <a:p>
          <a:endParaRPr lang="en-US" sz="2800"/>
        </a:p>
      </dgm:t>
    </dgm:pt>
    <dgm:pt modelId="{C3C18265-B01C-4508-A124-257E721E0B75}" type="sibTrans" cxnId="{E8957213-C2BC-49A8-93B6-D250DC314497}">
      <dgm:prSet/>
      <dgm:spPr/>
      <dgm:t>
        <a:bodyPr/>
        <a:lstStyle/>
        <a:p>
          <a:endParaRPr lang="en-US" sz="2800"/>
        </a:p>
      </dgm:t>
    </dgm:pt>
    <dgm:pt modelId="{89AC38E6-5A2B-4EA0-8BCA-21CB61311665}">
      <dgm:prSet custT="1"/>
      <dgm:spPr/>
      <dgm:t>
        <a:bodyPr/>
        <a:lstStyle/>
        <a:p>
          <a:r>
            <a:rPr lang="en-US" sz="2800"/>
            <a:t>Update Task</a:t>
          </a:r>
        </a:p>
      </dgm:t>
    </dgm:pt>
    <dgm:pt modelId="{E584854B-0624-4AF8-BE4D-8B06B9BDE6FE}" type="parTrans" cxnId="{4D7D640A-61BE-49B8-AE10-74467A0394B5}">
      <dgm:prSet/>
      <dgm:spPr/>
      <dgm:t>
        <a:bodyPr/>
        <a:lstStyle/>
        <a:p>
          <a:endParaRPr lang="en-US" sz="2800"/>
        </a:p>
      </dgm:t>
    </dgm:pt>
    <dgm:pt modelId="{94D0FB05-864E-4962-B936-9C888ED9F071}" type="sibTrans" cxnId="{4D7D640A-61BE-49B8-AE10-74467A0394B5}">
      <dgm:prSet/>
      <dgm:spPr/>
      <dgm:t>
        <a:bodyPr/>
        <a:lstStyle/>
        <a:p>
          <a:endParaRPr lang="en-US" sz="2800"/>
        </a:p>
      </dgm:t>
    </dgm:pt>
    <dgm:pt modelId="{7BE098BE-91C1-429A-A076-D9BE5F053F8C}">
      <dgm:prSet custT="1"/>
      <dgm:spPr/>
      <dgm:t>
        <a:bodyPr/>
        <a:lstStyle/>
        <a:p>
          <a:r>
            <a:rPr lang="en-US" sz="2800"/>
            <a:t>Exit</a:t>
          </a:r>
        </a:p>
      </dgm:t>
    </dgm:pt>
    <dgm:pt modelId="{B281D6B6-83B3-4D85-B877-C60DFCD37911}" type="parTrans" cxnId="{4A838E02-F1AC-46B3-9F0E-78FA70F7FF9E}">
      <dgm:prSet/>
      <dgm:spPr/>
      <dgm:t>
        <a:bodyPr/>
        <a:lstStyle/>
        <a:p>
          <a:endParaRPr lang="en-US" sz="2800"/>
        </a:p>
      </dgm:t>
    </dgm:pt>
    <dgm:pt modelId="{52FEC7EA-74F6-41F2-AB77-44AACA1E28AE}" type="sibTrans" cxnId="{4A838E02-F1AC-46B3-9F0E-78FA70F7FF9E}">
      <dgm:prSet/>
      <dgm:spPr/>
      <dgm:t>
        <a:bodyPr/>
        <a:lstStyle/>
        <a:p>
          <a:endParaRPr lang="en-US" sz="2800"/>
        </a:p>
      </dgm:t>
    </dgm:pt>
    <dgm:pt modelId="{D8F647A1-C82A-4269-85D3-8F0B09758731}" type="pres">
      <dgm:prSet presAssocID="{BF99BBB3-9FFF-41A5-8922-DB46887216E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4D6153-C9E8-4F97-8799-C8C5B505BC78}" type="pres">
      <dgm:prSet presAssocID="{FED146C0-D042-4635-8765-F808BFE3BFED}" presName="parentLin" presStyleCnt="0"/>
      <dgm:spPr/>
    </dgm:pt>
    <dgm:pt modelId="{92DC5D7B-46FA-457B-9E77-1CCD15C8CF4F}" type="pres">
      <dgm:prSet presAssocID="{FED146C0-D042-4635-8765-F808BFE3BFED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01D39654-6C01-4EF3-8CA2-E336C18FFF7F}" type="pres">
      <dgm:prSet presAssocID="{FED146C0-D042-4635-8765-F808BFE3BFE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879FE0-CF63-468D-9486-649201571C16}" type="pres">
      <dgm:prSet presAssocID="{FED146C0-D042-4635-8765-F808BFE3BFED}" presName="negativeSpace" presStyleCnt="0"/>
      <dgm:spPr/>
    </dgm:pt>
    <dgm:pt modelId="{4629C7B7-3399-4155-A135-E10BB9DE83FD}" type="pres">
      <dgm:prSet presAssocID="{FED146C0-D042-4635-8765-F808BFE3BFED}" presName="childText" presStyleLbl="conFgAcc1" presStyleIdx="0" presStyleCnt="6">
        <dgm:presLayoutVars>
          <dgm:bulletEnabled val="1"/>
        </dgm:presLayoutVars>
      </dgm:prSet>
      <dgm:spPr/>
    </dgm:pt>
    <dgm:pt modelId="{1E6F5537-BF01-4649-985B-B2C58C55989D}" type="pres">
      <dgm:prSet presAssocID="{407C22B8-3AB0-4A37-ABC9-25B78EC868F5}" presName="spaceBetweenRectangles" presStyleCnt="0"/>
      <dgm:spPr/>
    </dgm:pt>
    <dgm:pt modelId="{0C9B73E4-642F-48BB-B0F2-16123306E453}" type="pres">
      <dgm:prSet presAssocID="{400F0146-CB74-49EE-884D-0022F251CB68}" presName="parentLin" presStyleCnt="0"/>
      <dgm:spPr/>
    </dgm:pt>
    <dgm:pt modelId="{3F7FF104-15D7-4738-9991-D34920BC037E}" type="pres">
      <dgm:prSet presAssocID="{400F0146-CB74-49EE-884D-0022F251CB68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54D3E931-9246-4B9A-82FC-9D9EAB007516}" type="pres">
      <dgm:prSet presAssocID="{400F0146-CB74-49EE-884D-0022F251CB68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2A0B45-52CE-4D15-A94A-1B621C6C3C67}" type="pres">
      <dgm:prSet presAssocID="{400F0146-CB74-49EE-884D-0022F251CB68}" presName="negativeSpace" presStyleCnt="0"/>
      <dgm:spPr/>
    </dgm:pt>
    <dgm:pt modelId="{22C114D8-514A-40B1-BDC5-FCDCA65B95FB}" type="pres">
      <dgm:prSet presAssocID="{400F0146-CB74-49EE-884D-0022F251CB68}" presName="childText" presStyleLbl="conFgAcc1" presStyleIdx="1" presStyleCnt="6">
        <dgm:presLayoutVars>
          <dgm:bulletEnabled val="1"/>
        </dgm:presLayoutVars>
      </dgm:prSet>
      <dgm:spPr/>
    </dgm:pt>
    <dgm:pt modelId="{19CB6818-D310-4C12-8698-437B5AD4F360}" type="pres">
      <dgm:prSet presAssocID="{D82629BB-7D1E-4BC1-9F04-F7798CA5FE3F}" presName="spaceBetweenRectangles" presStyleCnt="0"/>
      <dgm:spPr/>
    </dgm:pt>
    <dgm:pt modelId="{F6EAF7F5-C04B-4930-9024-E5C4968284B7}" type="pres">
      <dgm:prSet presAssocID="{62761432-9E85-4BB4-A39F-7F4D715FFE2B}" presName="parentLin" presStyleCnt="0"/>
      <dgm:spPr/>
    </dgm:pt>
    <dgm:pt modelId="{8097D45F-6614-4389-AEA1-A46A6DF91885}" type="pres">
      <dgm:prSet presAssocID="{62761432-9E85-4BB4-A39F-7F4D715FFE2B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1FC16770-94C3-4E4C-9306-1E3CADB1C8EC}" type="pres">
      <dgm:prSet presAssocID="{62761432-9E85-4BB4-A39F-7F4D715FFE2B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D98CD7-814C-444A-B14C-3D3589828B46}" type="pres">
      <dgm:prSet presAssocID="{62761432-9E85-4BB4-A39F-7F4D715FFE2B}" presName="negativeSpace" presStyleCnt="0"/>
      <dgm:spPr/>
    </dgm:pt>
    <dgm:pt modelId="{F6F337F6-4DF1-436F-9DB5-8CD008E8E114}" type="pres">
      <dgm:prSet presAssocID="{62761432-9E85-4BB4-A39F-7F4D715FFE2B}" presName="childText" presStyleLbl="conFgAcc1" presStyleIdx="2" presStyleCnt="6">
        <dgm:presLayoutVars>
          <dgm:bulletEnabled val="1"/>
        </dgm:presLayoutVars>
      </dgm:prSet>
      <dgm:spPr/>
    </dgm:pt>
    <dgm:pt modelId="{C016D088-FA80-413B-9919-37F469A23D8F}" type="pres">
      <dgm:prSet presAssocID="{28B2524F-6920-4B12-AA28-F565DB4AEF89}" presName="spaceBetweenRectangles" presStyleCnt="0"/>
      <dgm:spPr/>
    </dgm:pt>
    <dgm:pt modelId="{A46B61EB-3875-4B77-8DD5-699F1D1FBC74}" type="pres">
      <dgm:prSet presAssocID="{8E534BC9-2C1D-43A2-BD4C-8DC3EA389469}" presName="parentLin" presStyleCnt="0"/>
      <dgm:spPr/>
    </dgm:pt>
    <dgm:pt modelId="{B10ED91D-FED4-4B9B-852F-9E1FDB91CAE0}" type="pres">
      <dgm:prSet presAssocID="{8E534BC9-2C1D-43A2-BD4C-8DC3EA389469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5E6CFC59-0D15-4184-BDE4-A8D0D9E0B5FC}" type="pres">
      <dgm:prSet presAssocID="{8E534BC9-2C1D-43A2-BD4C-8DC3EA38946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A7A9F4-A449-4198-93C3-01275395958F}" type="pres">
      <dgm:prSet presAssocID="{8E534BC9-2C1D-43A2-BD4C-8DC3EA389469}" presName="negativeSpace" presStyleCnt="0"/>
      <dgm:spPr/>
    </dgm:pt>
    <dgm:pt modelId="{FA6E37E7-0CA5-4B49-AD25-C9C10CF6A27B}" type="pres">
      <dgm:prSet presAssocID="{8E534BC9-2C1D-43A2-BD4C-8DC3EA389469}" presName="childText" presStyleLbl="conFgAcc1" presStyleIdx="3" presStyleCnt="6">
        <dgm:presLayoutVars>
          <dgm:bulletEnabled val="1"/>
        </dgm:presLayoutVars>
      </dgm:prSet>
      <dgm:spPr/>
    </dgm:pt>
    <dgm:pt modelId="{21B80B7F-906E-4D3E-B83E-B18EB95F29EA}" type="pres">
      <dgm:prSet presAssocID="{C3C18265-B01C-4508-A124-257E721E0B75}" presName="spaceBetweenRectangles" presStyleCnt="0"/>
      <dgm:spPr/>
    </dgm:pt>
    <dgm:pt modelId="{79459B95-882A-4E63-B60B-CC59C6F3789D}" type="pres">
      <dgm:prSet presAssocID="{89AC38E6-5A2B-4EA0-8BCA-21CB61311665}" presName="parentLin" presStyleCnt="0"/>
      <dgm:spPr/>
    </dgm:pt>
    <dgm:pt modelId="{82FA086A-C385-4AAF-BCB9-EC8C844ECE92}" type="pres">
      <dgm:prSet presAssocID="{89AC38E6-5A2B-4EA0-8BCA-21CB6131166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E0CE1E19-E756-4082-8062-AB3F4099714C}" type="pres">
      <dgm:prSet presAssocID="{89AC38E6-5A2B-4EA0-8BCA-21CB6131166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4E653D-7C81-4C21-8DA3-724B3CEEEE42}" type="pres">
      <dgm:prSet presAssocID="{89AC38E6-5A2B-4EA0-8BCA-21CB61311665}" presName="negativeSpace" presStyleCnt="0"/>
      <dgm:spPr/>
    </dgm:pt>
    <dgm:pt modelId="{80B0863D-CAA0-4BBC-898D-E73CA233F21F}" type="pres">
      <dgm:prSet presAssocID="{89AC38E6-5A2B-4EA0-8BCA-21CB61311665}" presName="childText" presStyleLbl="conFgAcc1" presStyleIdx="4" presStyleCnt="6">
        <dgm:presLayoutVars>
          <dgm:bulletEnabled val="1"/>
        </dgm:presLayoutVars>
      </dgm:prSet>
      <dgm:spPr/>
    </dgm:pt>
    <dgm:pt modelId="{83E08A56-A0AC-4CB1-AB79-0D2C92A84FEB}" type="pres">
      <dgm:prSet presAssocID="{94D0FB05-864E-4962-B936-9C888ED9F071}" presName="spaceBetweenRectangles" presStyleCnt="0"/>
      <dgm:spPr/>
    </dgm:pt>
    <dgm:pt modelId="{09F8EE55-B9A9-48BB-85BC-A12A286F165D}" type="pres">
      <dgm:prSet presAssocID="{7BE098BE-91C1-429A-A076-D9BE5F053F8C}" presName="parentLin" presStyleCnt="0"/>
      <dgm:spPr/>
    </dgm:pt>
    <dgm:pt modelId="{72C18FBE-A0CE-45E6-B3B4-8861CA889DBD}" type="pres">
      <dgm:prSet presAssocID="{7BE098BE-91C1-429A-A076-D9BE5F053F8C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3F1FB86B-C94A-497C-8D43-D4E07B9E153A}" type="pres">
      <dgm:prSet presAssocID="{7BE098BE-91C1-429A-A076-D9BE5F053F8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95DEC-C537-4BCF-A417-C8D319246FB5}" type="pres">
      <dgm:prSet presAssocID="{7BE098BE-91C1-429A-A076-D9BE5F053F8C}" presName="negativeSpace" presStyleCnt="0"/>
      <dgm:spPr/>
    </dgm:pt>
    <dgm:pt modelId="{AA1E9208-8CD4-4D20-9DFF-AEFA810EED14}" type="pres">
      <dgm:prSet presAssocID="{7BE098BE-91C1-429A-A076-D9BE5F053F8C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BD399C3-C45D-45ED-B1E8-241F7C4D50E0}" srcId="{BF99BBB3-9FFF-41A5-8922-DB46887216E6}" destId="{62761432-9E85-4BB4-A39F-7F4D715FFE2B}" srcOrd="2" destOrd="0" parTransId="{574F789D-3BB6-4C75-8C4D-6F758B6CDB45}" sibTransId="{28B2524F-6920-4B12-AA28-F565DB4AEF89}"/>
    <dgm:cxn modelId="{4A838E02-F1AC-46B3-9F0E-78FA70F7FF9E}" srcId="{BF99BBB3-9FFF-41A5-8922-DB46887216E6}" destId="{7BE098BE-91C1-429A-A076-D9BE5F053F8C}" srcOrd="5" destOrd="0" parTransId="{B281D6B6-83B3-4D85-B877-C60DFCD37911}" sibTransId="{52FEC7EA-74F6-41F2-AB77-44AACA1E28AE}"/>
    <dgm:cxn modelId="{E8957213-C2BC-49A8-93B6-D250DC314497}" srcId="{BF99BBB3-9FFF-41A5-8922-DB46887216E6}" destId="{8E534BC9-2C1D-43A2-BD4C-8DC3EA389469}" srcOrd="3" destOrd="0" parTransId="{AD070408-7C75-4CBE-98BF-7008F4265F6B}" sibTransId="{C3C18265-B01C-4508-A124-257E721E0B75}"/>
    <dgm:cxn modelId="{663FDD18-EE12-4972-A51D-0F2A78F02C08}" type="presOf" srcId="{89AC38E6-5A2B-4EA0-8BCA-21CB61311665}" destId="{82FA086A-C385-4AAF-BCB9-EC8C844ECE92}" srcOrd="0" destOrd="0" presId="urn:microsoft.com/office/officeart/2005/8/layout/list1"/>
    <dgm:cxn modelId="{D0F28CA8-7102-4F15-82CE-F2F18265E636}" type="presOf" srcId="{FED146C0-D042-4635-8765-F808BFE3BFED}" destId="{92DC5D7B-46FA-457B-9E77-1CCD15C8CF4F}" srcOrd="0" destOrd="0" presId="urn:microsoft.com/office/officeart/2005/8/layout/list1"/>
    <dgm:cxn modelId="{A012BE7E-3654-4988-96A2-237E25C995AB}" type="presOf" srcId="{400F0146-CB74-49EE-884D-0022F251CB68}" destId="{54D3E931-9246-4B9A-82FC-9D9EAB007516}" srcOrd="1" destOrd="0" presId="urn:microsoft.com/office/officeart/2005/8/layout/list1"/>
    <dgm:cxn modelId="{2404A424-60D3-4461-9658-47908D5A15E5}" type="presOf" srcId="{FED146C0-D042-4635-8765-F808BFE3BFED}" destId="{01D39654-6C01-4EF3-8CA2-E336C18FFF7F}" srcOrd="1" destOrd="0" presId="urn:microsoft.com/office/officeart/2005/8/layout/list1"/>
    <dgm:cxn modelId="{86148F6F-862D-4172-8340-943F9C7664CF}" srcId="{BF99BBB3-9FFF-41A5-8922-DB46887216E6}" destId="{400F0146-CB74-49EE-884D-0022F251CB68}" srcOrd="1" destOrd="0" parTransId="{1CEC73A0-FAC7-4166-B416-2082DAE68E82}" sibTransId="{D82629BB-7D1E-4BC1-9F04-F7798CA5FE3F}"/>
    <dgm:cxn modelId="{BF511489-A5F5-48F0-A242-D806B5B4BF8B}" type="presOf" srcId="{8E534BC9-2C1D-43A2-BD4C-8DC3EA389469}" destId="{5E6CFC59-0D15-4184-BDE4-A8D0D9E0B5FC}" srcOrd="1" destOrd="0" presId="urn:microsoft.com/office/officeart/2005/8/layout/list1"/>
    <dgm:cxn modelId="{1BCC2831-49A2-45F6-83DA-2E3638EF7FB2}" type="presOf" srcId="{62761432-9E85-4BB4-A39F-7F4D715FFE2B}" destId="{1FC16770-94C3-4E4C-9306-1E3CADB1C8EC}" srcOrd="1" destOrd="0" presId="urn:microsoft.com/office/officeart/2005/8/layout/list1"/>
    <dgm:cxn modelId="{5603C46B-3D7A-4AEF-A6C9-2E86CB33F05A}" srcId="{BF99BBB3-9FFF-41A5-8922-DB46887216E6}" destId="{FED146C0-D042-4635-8765-F808BFE3BFED}" srcOrd="0" destOrd="0" parTransId="{7655D91F-7910-44E3-A46B-9D6622F81F88}" sibTransId="{407C22B8-3AB0-4A37-ABC9-25B78EC868F5}"/>
    <dgm:cxn modelId="{C36C5943-8125-4B05-AD50-E2D617E43FF9}" type="presOf" srcId="{8E534BC9-2C1D-43A2-BD4C-8DC3EA389469}" destId="{B10ED91D-FED4-4B9B-852F-9E1FDB91CAE0}" srcOrd="0" destOrd="0" presId="urn:microsoft.com/office/officeart/2005/8/layout/list1"/>
    <dgm:cxn modelId="{F579DAF7-E0FD-4BA6-AE38-B9A8BE61CFEF}" type="presOf" srcId="{62761432-9E85-4BB4-A39F-7F4D715FFE2B}" destId="{8097D45F-6614-4389-AEA1-A46A6DF91885}" srcOrd="0" destOrd="0" presId="urn:microsoft.com/office/officeart/2005/8/layout/list1"/>
    <dgm:cxn modelId="{9326E683-F782-4A9B-A65F-2DAA77011750}" type="presOf" srcId="{7BE098BE-91C1-429A-A076-D9BE5F053F8C}" destId="{3F1FB86B-C94A-497C-8D43-D4E07B9E153A}" srcOrd="1" destOrd="0" presId="urn:microsoft.com/office/officeart/2005/8/layout/list1"/>
    <dgm:cxn modelId="{F603A466-6485-4C74-8D1E-2EDECC37BB1E}" type="presOf" srcId="{7BE098BE-91C1-429A-A076-D9BE5F053F8C}" destId="{72C18FBE-A0CE-45E6-B3B4-8861CA889DBD}" srcOrd="0" destOrd="0" presId="urn:microsoft.com/office/officeart/2005/8/layout/list1"/>
    <dgm:cxn modelId="{4D7D640A-61BE-49B8-AE10-74467A0394B5}" srcId="{BF99BBB3-9FFF-41A5-8922-DB46887216E6}" destId="{89AC38E6-5A2B-4EA0-8BCA-21CB61311665}" srcOrd="4" destOrd="0" parTransId="{E584854B-0624-4AF8-BE4D-8B06B9BDE6FE}" sibTransId="{94D0FB05-864E-4962-B936-9C888ED9F071}"/>
    <dgm:cxn modelId="{05949256-7A33-47B9-BF00-D32E463960F9}" type="presOf" srcId="{89AC38E6-5A2B-4EA0-8BCA-21CB61311665}" destId="{E0CE1E19-E756-4082-8062-AB3F4099714C}" srcOrd="1" destOrd="0" presId="urn:microsoft.com/office/officeart/2005/8/layout/list1"/>
    <dgm:cxn modelId="{389E6B35-924C-4F40-B963-08A197BA1BC0}" type="presOf" srcId="{400F0146-CB74-49EE-884D-0022F251CB68}" destId="{3F7FF104-15D7-4738-9991-D34920BC037E}" srcOrd="0" destOrd="0" presId="urn:microsoft.com/office/officeart/2005/8/layout/list1"/>
    <dgm:cxn modelId="{D2FA6388-4288-4CDB-8AC2-AEC0A0077936}" type="presOf" srcId="{BF99BBB3-9FFF-41A5-8922-DB46887216E6}" destId="{D8F647A1-C82A-4269-85D3-8F0B09758731}" srcOrd="0" destOrd="0" presId="urn:microsoft.com/office/officeart/2005/8/layout/list1"/>
    <dgm:cxn modelId="{C4E1DC15-0684-4765-A99F-E2EB7C0C1630}" type="presParOf" srcId="{D8F647A1-C82A-4269-85D3-8F0B09758731}" destId="{334D6153-C9E8-4F97-8799-C8C5B505BC78}" srcOrd="0" destOrd="0" presId="urn:microsoft.com/office/officeart/2005/8/layout/list1"/>
    <dgm:cxn modelId="{1081EE43-C8E7-4384-A7C0-C4F51A47CC1F}" type="presParOf" srcId="{334D6153-C9E8-4F97-8799-C8C5B505BC78}" destId="{92DC5D7B-46FA-457B-9E77-1CCD15C8CF4F}" srcOrd="0" destOrd="0" presId="urn:microsoft.com/office/officeart/2005/8/layout/list1"/>
    <dgm:cxn modelId="{8E2BB6BF-8526-45A0-9282-912FC0B388A6}" type="presParOf" srcId="{334D6153-C9E8-4F97-8799-C8C5B505BC78}" destId="{01D39654-6C01-4EF3-8CA2-E336C18FFF7F}" srcOrd="1" destOrd="0" presId="urn:microsoft.com/office/officeart/2005/8/layout/list1"/>
    <dgm:cxn modelId="{342C86E9-C1EE-4C8F-B0C7-DD4F9BD11E52}" type="presParOf" srcId="{D8F647A1-C82A-4269-85D3-8F0B09758731}" destId="{3E879FE0-CF63-468D-9486-649201571C16}" srcOrd="1" destOrd="0" presId="urn:microsoft.com/office/officeart/2005/8/layout/list1"/>
    <dgm:cxn modelId="{7A96958A-FD59-4177-9B5D-50178057B89D}" type="presParOf" srcId="{D8F647A1-C82A-4269-85D3-8F0B09758731}" destId="{4629C7B7-3399-4155-A135-E10BB9DE83FD}" srcOrd="2" destOrd="0" presId="urn:microsoft.com/office/officeart/2005/8/layout/list1"/>
    <dgm:cxn modelId="{6D58909E-7F33-4EC4-82BA-DFC64AD96832}" type="presParOf" srcId="{D8F647A1-C82A-4269-85D3-8F0B09758731}" destId="{1E6F5537-BF01-4649-985B-B2C58C55989D}" srcOrd="3" destOrd="0" presId="urn:microsoft.com/office/officeart/2005/8/layout/list1"/>
    <dgm:cxn modelId="{4300A98D-6662-492E-B88D-ADA1C9929D86}" type="presParOf" srcId="{D8F647A1-C82A-4269-85D3-8F0B09758731}" destId="{0C9B73E4-642F-48BB-B0F2-16123306E453}" srcOrd="4" destOrd="0" presId="urn:microsoft.com/office/officeart/2005/8/layout/list1"/>
    <dgm:cxn modelId="{2609EA59-A14D-4341-ABF7-BE3E68149AA0}" type="presParOf" srcId="{0C9B73E4-642F-48BB-B0F2-16123306E453}" destId="{3F7FF104-15D7-4738-9991-D34920BC037E}" srcOrd="0" destOrd="0" presId="urn:microsoft.com/office/officeart/2005/8/layout/list1"/>
    <dgm:cxn modelId="{8678525E-21E4-4E9F-AF0B-D792F6868C40}" type="presParOf" srcId="{0C9B73E4-642F-48BB-B0F2-16123306E453}" destId="{54D3E931-9246-4B9A-82FC-9D9EAB007516}" srcOrd="1" destOrd="0" presId="urn:microsoft.com/office/officeart/2005/8/layout/list1"/>
    <dgm:cxn modelId="{1D72760E-82EB-48DF-A9BD-B1574B7D33D0}" type="presParOf" srcId="{D8F647A1-C82A-4269-85D3-8F0B09758731}" destId="{DD2A0B45-52CE-4D15-A94A-1B621C6C3C67}" srcOrd="5" destOrd="0" presId="urn:microsoft.com/office/officeart/2005/8/layout/list1"/>
    <dgm:cxn modelId="{7A361BE6-36CA-416B-8C0D-3F23FF283E7F}" type="presParOf" srcId="{D8F647A1-C82A-4269-85D3-8F0B09758731}" destId="{22C114D8-514A-40B1-BDC5-FCDCA65B95FB}" srcOrd="6" destOrd="0" presId="urn:microsoft.com/office/officeart/2005/8/layout/list1"/>
    <dgm:cxn modelId="{15B724B5-B9FB-40B5-9887-B876549D74BF}" type="presParOf" srcId="{D8F647A1-C82A-4269-85D3-8F0B09758731}" destId="{19CB6818-D310-4C12-8698-437B5AD4F360}" srcOrd="7" destOrd="0" presId="urn:microsoft.com/office/officeart/2005/8/layout/list1"/>
    <dgm:cxn modelId="{71DB3A4C-44E6-45CF-BF24-43747791AF37}" type="presParOf" srcId="{D8F647A1-C82A-4269-85D3-8F0B09758731}" destId="{F6EAF7F5-C04B-4930-9024-E5C4968284B7}" srcOrd="8" destOrd="0" presId="urn:microsoft.com/office/officeart/2005/8/layout/list1"/>
    <dgm:cxn modelId="{B5DD1F78-3307-40A5-802C-5AFE0BEF0F37}" type="presParOf" srcId="{F6EAF7F5-C04B-4930-9024-E5C4968284B7}" destId="{8097D45F-6614-4389-AEA1-A46A6DF91885}" srcOrd="0" destOrd="0" presId="urn:microsoft.com/office/officeart/2005/8/layout/list1"/>
    <dgm:cxn modelId="{DF97A817-CA17-4124-AC35-CF4C33294AB9}" type="presParOf" srcId="{F6EAF7F5-C04B-4930-9024-E5C4968284B7}" destId="{1FC16770-94C3-4E4C-9306-1E3CADB1C8EC}" srcOrd="1" destOrd="0" presId="urn:microsoft.com/office/officeart/2005/8/layout/list1"/>
    <dgm:cxn modelId="{59D43095-A117-43DC-B8AE-1888C8752586}" type="presParOf" srcId="{D8F647A1-C82A-4269-85D3-8F0B09758731}" destId="{4AD98CD7-814C-444A-B14C-3D3589828B46}" srcOrd="9" destOrd="0" presId="urn:microsoft.com/office/officeart/2005/8/layout/list1"/>
    <dgm:cxn modelId="{6FB260BF-4D5E-42A4-9419-862F29F99E54}" type="presParOf" srcId="{D8F647A1-C82A-4269-85D3-8F0B09758731}" destId="{F6F337F6-4DF1-436F-9DB5-8CD008E8E114}" srcOrd="10" destOrd="0" presId="urn:microsoft.com/office/officeart/2005/8/layout/list1"/>
    <dgm:cxn modelId="{91472A77-6B0F-4677-BD13-C9C042EC4C16}" type="presParOf" srcId="{D8F647A1-C82A-4269-85D3-8F0B09758731}" destId="{C016D088-FA80-413B-9919-37F469A23D8F}" srcOrd="11" destOrd="0" presId="urn:microsoft.com/office/officeart/2005/8/layout/list1"/>
    <dgm:cxn modelId="{291512F5-672C-4ED7-B2E7-56119E92A91A}" type="presParOf" srcId="{D8F647A1-C82A-4269-85D3-8F0B09758731}" destId="{A46B61EB-3875-4B77-8DD5-699F1D1FBC74}" srcOrd="12" destOrd="0" presId="urn:microsoft.com/office/officeart/2005/8/layout/list1"/>
    <dgm:cxn modelId="{80179675-9D70-43BC-962C-3362B2F24B72}" type="presParOf" srcId="{A46B61EB-3875-4B77-8DD5-699F1D1FBC74}" destId="{B10ED91D-FED4-4B9B-852F-9E1FDB91CAE0}" srcOrd="0" destOrd="0" presId="urn:microsoft.com/office/officeart/2005/8/layout/list1"/>
    <dgm:cxn modelId="{AF958CDB-A153-4F56-A83B-06FE0E4ACB07}" type="presParOf" srcId="{A46B61EB-3875-4B77-8DD5-699F1D1FBC74}" destId="{5E6CFC59-0D15-4184-BDE4-A8D0D9E0B5FC}" srcOrd="1" destOrd="0" presId="urn:microsoft.com/office/officeart/2005/8/layout/list1"/>
    <dgm:cxn modelId="{EE8C437C-127D-4467-B534-25B380CD40ED}" type="presParOf" srcId="{D8F647A1-C82A-4269-85D3-8F0B09758731}" destId="{55A7A9F4-A449-4198-93C3-01275395958F}" srcOrd="13" destOrd="0" presId="urn:microsoft.com/office/officeart/2005/8/layout/list1"/>
    <dgm:cxn modelId="{0CB0F06F-1325-44E3-A019-5972FA743BDE}" type="presParOf" srcId="{D8F647A1-C82A-4269-85D3-8F0B09758731}" destId="{FA6E37E7-0CA5-4B49-AD25-C9C10CF6A27B}" srcOrd="14" destOrd="0" presId="urn:microsoft.com/office/officeart/2005/8/layout/list1"/>
    <dgm:cxn modelId="{92B02374-031D-41D9-9BD8-1650C6E4F52D}" type="presParOf" srcId="{D8F647A1-C82A-4269-85D3-8F0B09758731}" destId="{21B80B7F-906E-4D3E-B83E-B18EB95F29EA}" srcOrd="15" destOrd="0" presId="urn:microsoft.com/office/officeart/2005/8/layout/list1"/>
    <dgm:cxn modelId="{45DC4305-AA72-427D-BCA5-1A0FF531168C}" type="presParOf" srcId="{D8F647A1-C82A-4269-85D3-8F0B09758731}" destId="{79459B95-882A-4E63-B60B-CC59C6F3789D}" srcOrd="16" destOrd="0" presId="urn:microsoft.com/office/officeart/2005/8/layout/list1"/>
    <dgm:cxn modelId="{F4B92837-246C-4D7A-AE37-07998CDE99B9}" type="presParOf" srcId="{79459B95-882A-4E63-B60B-CC59C6F3789D}" destId="{82FA086A-C385-4AAF-BCB9-EC8C844ECE92}" srcOrd="0" destOrd="0" presId="urn:microsoft.com/office/officeart/2005/8/layout/list1"/>
    <dgm:cxn modelId="{0866EBCA-D142-4563-8EC4-62C0948EE079}" type="presParOf" srcId="{79459B95-882A-4E63-B60B-CC59C6F3789D}" destId="{E0CE1E19-E756-4082-8062-AB3F4099714C}" srcOrd="1" destOrd="0" presId="urn:microsoft.com/office/officeart/2005/8/layout/list1"/>
    <dgm:cxn modelId="{64E418D3-9711-4C6F-9619-66B5468AE5A5}" type="presParOf" srcId="{D8F647A1-C82A-4269-85D3-8F0B09758731}" destId="{9F4E653D-7C81-4C21-8DA3-724B3CEEEE42}" srcOrd="17" destOrd="0" presId="urn:microsoft.com/office/officeart/2005/8/layout/list1"/>
    <dgm:cxn modelId="{4FA1DB56-E125-4FB0-8500-38EC38308551}" type="presParOf" srcId="{D8F647A1-C82A-4269-85D3-8F0B09758731}" destId="{80B0863D-CAA0-4BBC-898D-E73CA233F21F}" srcOrd="18" destOrd="0" presId="urn:microsoft.com/office/officeart/2005/8/layout/list1"/>
    <dgm:cxn modelId="{109913F4-D4F0-4793-AAE3-BAD7DFE51737}" type="presParOf" srcId="{D8F647A1-C82A-4269-85D3-8F0B09758731}" destId="{83E08A56-A0AC-4CB1-AB79-0D2C92A84FEB}" srcOrd="19" destOrd="0" presId="urn:microsoft.com/office/officeart/2005/8/layout/list1"/>
    <dgm:cxn modelId="{78E6B659-6EB6-45A9-BE48-2B7A20927174}" type="presParOf" srcId="{D8F647A1-C82A-4269-85D3-8F0B09758731}" destId="{09F8EE55-B9A9-48BB-85BC-A12A286F165D}" srcOrd="20" destOrd="0" presId="urn:microsoft.com/office/officeart/2005/8/layout/list1"/>
    <dgm:cxn modelId="{D6A30328-4AC3-43E5-AC6A-B89032334B57}" type="presParOf" srcId="{09F8EE55-B9A9-48BB-85BC-A12A286F165D}" destId="{72C18FBE-A0CE-45E6-B3B4-8861CA889DBD}" srcOrd="0" destOrd="0" presId="urn:microsoft.com/office/officeart/2005/8/layout/list1"/>
    <dgm:cxn modelId="{E00FFEC7-5341-4B4A-9CE9-9F0F2E41F347}" type="presParOf" srcId="{09F8EE55-B9A9-48BB-85BC-A12A286F165D}" destId="{3F1FB86B-C94A-497C-8D43-D4E07B9E153A}" srcOrd="1" destOrd="0" presId="urn:microsoft.com/office/officeart/2005/8/layout/list1"/>
    <dgm:cxn modelId="{1D3EA00A-CAE1-435A-947F-20F24AE1C692}" type="presParOf" srcId="{D8F647A1-C82A-4269-85D3-8F0B09758731}" destId="{2E295DEC-C537-4BCF-A417-C8D319246FB5}" srcOrd="21" destOrd="0" presId="urn:microsoft.com/office/officeart/2005/8/layout/list1"/>
    <dgm:cxn modelId="{E477BDE9-D3B4-42C3-9F01-18DACE31DDA3}" type="presParOf" srcId="{D8F647A1-C82A-4269-85D3-8F0B09758731}" destId="{AA1E9208-8CD4-4D20-9DFF-AEFA810EED1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F7196B-AD63-4660-9FD0-6FE68D904DD8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F681CF5-5B37-45EB-B603-6CCC5E2F262F}">
      <dgm:prSet custT="1"/>
      <dgm:spPr/>
      <dgm:t>
        <a:bodyPr/>
        <a:lstStyle/>
        <a:p>
          <a:r>
            <a:rPr lang="en-US" sz="2800" b="0" i="0" baseline="0" dirty="0"/>
            <a:t>Manual sorting of linked list</a:t>
          </a:r>
          <a:endParaRPr lang="en-US" sz="2800" dirty="0"/>
        </a:p>
      </dgm:t>
    </dgm:pt>
    <dgm:pt modelId="{C593D1FB-F7EB-482F-B864-6C8631440DDE}" type="parTrans" cxnId="{8057A7C0-CDE7-4CE1-A207-0CCC59E189F9}">
      <dgm:prSet/>
      <dgm:spPr/>
      <dgm:t>
        <a:bodyPr/>
        <a:lstStyle/>
        <a:p>
          <a:endParaRPr lang="en-US" sz="2800"/>
        </a:p>
      </dgm:t>
    </dgm:pt>
    <dgm:pt modelId="{CD1AD943-7F12-4460-8CA7-5024FE65BAA1}" type="sibTrans" cxnId="{8057A7C0-CDE7-4CE1-A207-0CCC59E189F9}">
      <dgm:prSet/>
      <dgm:spPr/>
      <dgm:t>
        <a:bodyPr/>
        <a:lstStyle/>
        <a:p>
          <a:endParaRPr lang="en-US" sz="2800"/>
        </a:p>
      </dgm:t>
    </dgm:pt>
    <dgm:pt modelId="{EBF16B86-BAA9-466D-8A4E-BC6914C88B68}">
      <dgm:prSet custT="1"/>
      <dgm:spPr/>
      <dgm:t>
        <a:bodyPr/>
        <a:lstStyle/>
        <a:p>
          <a:r>
            <a:rPr lang="en-US" sz="2800" b="0" i="0" baseline="0" dirty="0"/>
            <a:t>Managing dynamic memory</a:t>
          </a:r>
          <a:endParaRPr lang="en-US" sz="2800" dirty="0"/>
        </a:p>
      </dgm:t>
    </dgm:pt>
    <dgm:pt modelId="{AC734289-2E58-4E50-BB0F-2619AC4B3E08}" type="parTrans" cxnId="{E30543A1-4FD1-42C6-8F09-DFA1B48036D3}">
      <dgm:prSet/>
      <dgm:spPr/>
      <dgm:t>
        <a:bodyPr/>
        <a:lstStyle/>
        <a:p>
          <a:endParaRPr lang="en-US" sz="2800"/>
        </a:p>
      </dgm:t>
    </dgm:pt>
    <dgm:pt modelId="{6803AC91-6EAB-4172-80B0-B5DEF8BD7E12}" type="sibTrans" cxnId="{E30543A1-4FD1-42C6-8F09-DFA1B48036D3}">
      <dgm:prSet/>
      <dgm:spPr/>
      <dgm:t>
        <a:bodyPr/>
        <a:lstStyle/>
        <a:p>
          <a:endParaRPr lang="en-US" sz="2800"/>
        </a:p>
      </dgm:t>
    </dgm:pt>
    <dgm:pt modelId="{72BA5ADF-5C4F-4095-A34D-E45535931E09}">
      <dgm:prSet custT="1"/>
      <dgm:spPr/>
      <dgm:t>
        <a:bodyPr/>
        <a:lstStyle/>
        <a:p>
          <a:r>
            <a:rPr lang="en-US" sz="2800" b="0" i="0" baseline="0"/>
            <a:t>Input handling (especially with scanf)</a:t>
          </a:r>
          <a:endParaRPr lang="en-US" sz="2800"/>
        </a:p>
      </dgm:t>
    </dgm:pt>
    <dgm:pt modelId="{B9849309-0829-40DB-A537-C3F5DDDB60F3}" type="parTrans" cxnId="{EF5FB10A-9503-4499-AA0B-02DF9C58A938}">
      <dgm:prSet/>
      <dgm:spPr/>
      <dgm:t>
        <a:bodyPr/>
        <a:lstStyle/>
        <a:p>
          <a:endParaRPr lang="en-US" sz="2800"/>
        </a:p>
      </dgm:t>
    </dgm:pt>
    <dgm:pt modelId="{9A8262CD-4500-4695-A15C-195C741D3048}" type="sibTrans" cxnId="{EF5FB10A-9503-4499-AA0B-02DF9C58A938}">
      <dgm:prSet/>
      <dgm:spPr/>
      <dgm:t>
        <a:bodyPr/>
        <a:lstStyle/>
        <a:p>
          <a:endParaRPr lang="en-US" sz="2800"/>
        </a:p>
      </dgm:t>
    </dgm:pt>
    <dgm:pt modelId="{D34230D0-805D-4B4A-AC41-022792C3EA7C}">
      <dgm:prSet custT="1"/>
      <dgm:spPr/>
      <dgm:t>
        <a:bodyPr/>
        <a:lstStyle/>
        <a:p>
          <a:r>
            <a:rPr lang="en-US" sz="2800" b="0" i="0" baseline="0"/>
            <a:t>Simple but effective user authentication</a:t>
          </a:r>
          <a:endParaRPr lang="en-US" sz="2800"/>
        </a:p>
      </dgm:t>
    </dgm:pt>
    <dgm:pt modelId="{B90B6065-24AC-4EED-8532-333236E4DB06}" type="parTrans" cxnId="{64E3F74B-EBBD-44EF-A050-0C8BCAB02813}">
      <dgm:prSet/>
      <dgm:spPr/>
      <dgm:t>
        <a:bodyPr/>
        <a:lstStyle/>
        <a:p>
          <a:endParaRPr lang="en-US" sz="2800"/>
        </a:p>
      </dgm:t>
    </dgm:pt>
    <dgm:pt modelId="{51CD42CC-1E5D-4457-93EC-7B3F9AD3F169}" type="sibTrans" cxnId="{64E3F74B-EBBD-44EF-A050-0C8BCAB02813}">
      <dgm:prSet/>
      <dgm:spPr/>
      <dgm:t>
        <a:bodyPr/>
        <a:lstStyle/>
        <a:p>
          <a:endParaRPr lang="en-US" sz="2800"/>
        </a:p>
      </dgm:t>
    </dgm:pt>
    <dgm:pt modelId="{4CA42C6D-CCB6-4C87-9521-333165A640AE}" type="pres">
      <dgm:prSet presAssocID="{56F7196B-AD63-4660-9FD0-6FE68D904DD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9A9533-833C-48E7-B586-4F3B9B2D0E23}" type="pres">
      <dgm:prSet presAssocID="{CF681CF5-5B37-45EB-B603-6CCC5E2F262F}" presName="compNode" presStyleCnt="0"/>
      <dgm:spPr/>
    </dgm:pt>
    <dgm:pt modelId="{870FA1C5-6765-4D5E-BA07-7601B2219047}" type="pres">
      <dgm:prSet presAssocID="{CF681CF5-5B37-45EB-B603-6CCC5E2F26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1E2212-0BC5-4AE3-8E65-985EA8F575C9}" type="pres">
      <dgm:prSet presAssocID="{CF681CF5-5B37-45EB-B603-6CCC5E2F262F}" presName="spaceRect" presStyleCnt="0"/>
      <dgm:spPr/>
    </dgm:pt>
    <dgm:pt modelId="{8E722677-A359-4A5C-920B-BC238C04C707}" type="pres">
      <dgm:prSet presAssocID="{CF681CF5-5B37-45EB-B603-6CCC5E2F262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53DF8784-5D61-4A2F-849A-8C3B6C3FA74C}" type="pres">
      <dgm:prSet presAssocID="{CD1AD943-7F12-4460-8CA7-5024FE65BAA1}" presName="sibTrans" presStyleCnt="0"/>
      <dgm:spPr/>
    </dgm:pt>
    <dgm:pt modelId="{3DE2500B-53D3-4FB2-A3CD-426703D1ECAF}" type="pres">
      <dgm:prSet presAssocID="{EBF16B86-BAA9-466D-8A4E-BC6914C88B68}" presName="compNode" presStyleCnt="0"/>
      <dgm:spPr/>
    </dgm:pt>
    <dgm:pt modelId="{EC05A52D-5B75-4B8C-97A3-8EA374327B17}" type="pres">
      <dgm:prSet presAssocID="{EBF16B86-BAA9-466D-8A4E-BC6914C88B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6BF4EB-41F9-4325-ACEB-223E7AB527F6}" type="pres">
      <dgm:prSet presAssocID="{EBF16B86-BAA9-466D-8A4E-BC6914C88B68}" presName="spaceRect" presStyleCnt="0"/>
      <dgm:spPr/>
    </dgm:pt>
    <dgm:pt modelId="{8EAC4D1E-D80B-4592-B1D4-84AC190B09ED}" type="pres">
      <dgm:prSet presAssocID="{EBF16B86-BAA9-466D-8A4E-BC6914C88B6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0FEE7B3-08FD-4CDA-8C67-286E9763AA7B}" type="pres">
      <dgm:prSet presAssocID="{6803AC91-6EAB-4172-80B0-B5DEF8BD7E12}" presName="sibTrans" presStyleCnt="0"/>
      <dgm:spPr/>
    </dgm:pt>
    <dgm:pt modelId="{D9F82947-31C4-4E29-B4B2-3C02837AAAB1}" type="pres">
      <dgm:prSet presAssocID="{72BA5ADF-5C4F-4095-A34D-E45535931E09}" presName="compNode" presStyleCnt="0"/>
      <dgm:spPr/>
    </dgm:pt>
    <dgm:pt modelId="{8E6B67AC-352B-42AC-87A7-02DE96BA4268}" type="pres">
      <dgm:prSet presAssocID="{72BA5ADF-5C4F-4095-A34D-E45535931E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F1358FA5-2EDB-410A-9ACE-443B491EBB0E}" type="pres">
      <dgm:prSet presAssocID="{72BA5ADF-5C4F-4095-A34D-E45535931E09}" presName="spaceRect" presStyleCnt="0"/>
      <dgm:spPr/>
    </dgm:pt>
    <dgm:pt modelId="{3277CA7F-6752-456D-986D-27F02DC96A64}" type="pres">
      <dgm:prSet presAssocID="{72BA5ADF-5C4F-4095-A34D-E45535931E09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63B773B-C577-49FD-96EC-0C9BC4D5800D}" type="pres">
      <dgm:prSet presAssocID="{9A8262CD-4500-4695-A15C-195C741D3048}" presName="sibTrans" presStyleCnt="0"/>
      <dgm:spPr/>
    </dgm:pt>
    <dgm:pt modelId="{29BD6DF6-0600-486B-ACB2-D00E6BBD3D5A}" type="pres">
      <dgm:prSet presAssocID="{D34230D0-805D-4B4A-AC41-022792C3EA7C}" presName="compNode" presStyleCnt="0"/>
      <dgm:spPr/>
    </dgm:pt>
    <dgm:pt modelId="{850EAEC5-A09A-4660-BF00-5BE7A223FCAF}" type="pres">
      <dgm:prSet presAssocID="{D34230D0-805D-4B4A-AC41-022792C3EA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25A4954-4914-4BDC-A74D-DCD104D117B6}" type="pres">
      <dgm:prSet presAssocID="{D34230D0-805D-4B4A-AC41-022792C3EA7C}" presName="spaceRect" presStyleCnt="0"/>
      <dgm:spPr/>
    </dgm:pt>
    <dgm:pt modelId="{B8A27B65-6DF0-43EB-BED5-893B0233BFAA}" type="pres">
      <dgm:prSet presAssocID="{D34230D0-805D-4B4A-AC41-022792C3EA7C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A6D4B3-08C3-4885-8A37-F6DB8C2323CE}" type="presOf" srcId="{72BA5ADF-5C4F-4095-A34D-E45535931E09}" destId="{3277CA7F-6752-456D-986D-27F02DC96A64}" srcOrd="0" destOrd="0" presId="urn:microsoft.com/office/officeart/2018/2/layout/IconLabelList"/>
    <dgm:cxn modelId="{128A17A4-9BC4-4F7C-B0D7-15EB17FAEDFA}" type="presOf" srcId="{D34230D0-805D-4B4A-AC41-022792C3EA7C}" destId="{B8A27B65-6DF0-43EB-BED5-893B0233BFAA}" srcOrd="0" destOrd="0" presId="urn:microsoft.com/office/officeart/2018/2/layout/IconLabelList"/>
    <dgm:cxn modelId="{1DC84A9A-023F-46F7-92AF-A97493013DF1}" type="presOf" srcId="{CF681CF5-5B37-45EB-B603-6CCC5E2F262F}" destId="{8E722677-A359-4A5C-920B-BC238C04C707}" srcOrd="0" destOrd="0" presId="urn:microsoft.com/office/officeart/2018/2/layout/IconLabelList"/>
    <dgm:cxn modelId="{EF5FB10A-9503-4499-AA0B-02DF9C58A938}" srcId="{56F7196B-AD63-4660-9FD0-6FE68D904DD8}" destId="{72BA5ADF-5C4F-4095-A34D-E45535931E09}" srcOrd="2" destOrd="0" parTransId="{B9849309-0829-40DB-A537-C3F5DDDB60F3}" sibTransId="{9A8262CD-4500-4695-A15C-195C741D3048}"/>
    <dgm:cxn modelId="{6470454E-F55C-4838-B4AA-85124F336C57}" type="presOf" srcId="{EBF16B86-BAA9-466D-8A4E-BC6914C88B68}" destId="{8EAC4D1E-D80B-4592-B1D4-84AC190B09ED}" srcOrd="0" destOrd="0" presId="urn:microsoft.com/office/officeart/2018/2/layout/IconLabelList"/>
    <dgm:cxn modelId="{CA646B4E-B8C6-4685-81BC-3EA7EAA20C75}" type="presOf" srcId="{56F7196B-AD63-4660-9FD0-6FE68D904DD8}" destId="{4CA42C6D-CCB6-4C87-9521-333165A640AE}" srcOrd="0" destOrd="0" presId="urn:microsoft.com/office/officeart/2018/2/layout/IconLabelList"/>
    <dgm:cxn modelId="{64E3F74B-EBBD-44EF-A050-0C8BCAB02813}" srcId="{56F7196B-AD63-4660-9FD0-6FE68D904DD8}" destId="{D34230D0-805D-4B4A-AC41-022792C3EA7C}" srcOrd="3" destOrd="0" parTransId="{B90B6065-24AC-4EED-8532-333236E4DB06}" sibTransId="{51CD42CC-1E5D-4457-93EC-7B3F9AD3F169}"/>
    <dgm:cxn modelId="{E30543A1-4FD1-42C6-8F09-DFA1B48036D3}" srcId="{56F7196B-AD63-4660-9FD0-6FE68D904DD8}" destId="{EBF16B86-BAA9-466D-8A4E-BC6914C88B68}" srcOrd="1" destOrd="0" parTransId="{AC734289-2E58-4E50-BB0F-2619AC4B3E08}" sibTransId="{6803AC91-6EAB-4172-80B0-B5DEF8BD7E12}"/>
    <dgm:cxn modelId="{8057A7C0-CDE7-4CE1-A207-0CCC59E189F9}" srcId="{56F7196B-AD63-4660-9FD0-6FE68D904DD8}" destId="{CF681CF5-5B37-45EB-B603-6CCC5E2F262F}" srcOrd="0" destOrd="0" parTransId="{C593D1FB-F7EB-482F-B864-6C8631440DDE}" sibTransId="{CD1AD943-7F12-4460-8CA7-5024FE65BAA1}"/>
    <dgm:cxn modelId="{05895051-6577-4F81-8971-4C541F566D15}" type="presParOf" srcId="{4CA42C6D-CCB6-4C87-9521-333165A640AE}" destId="{479A9533-833C-48E7-B586-4F3B9B2D0E23}" srcOrd="0" destOrd="0" presId="urn:microsoft.com/office/officeart/2018/2/layout/IconLabelList"/>
    <dgm:cxn modelId="{A8D0B735-FED6-46D7-9AF6-B9C2A4C0CEE9}" type="presParOf" srcId="{479A9533-833C-48E7-B586-4F3B9B2D0E23}" destId="{870FA1C5-6765-4D5E-BA07-7601B2219047}" srcOrd="0" destOrd="0" presId="urn:microsoft.com/office/officeart/2018/2/layout/IconLabelList"/>
    <dgm:cxn modelId="{7D3750CC-F555-4366-994F-0DA1F7FC7870}" type="presParOf" srcId="{479A9533-833C-48E7-B586-4F3B9B2D0E23}" destId="{4D1E2212-0BC5-4AE3-8E65-985EA8F575C9}" srcOrd="1" destOrd="0" presId="urn:microsoft.com/office/officeart/2018/2/layout/IconLabelList"/>
    <dgm:cxn modelId="{D1DCB94E-6227-47EE-83E3-C0C0DAC62691}" type="presParOf" srcId="{479A9533-833C-48E7-B586-4F3B9B2D0E23}" destId="{8E722677-A359-4A5C-920B-BC238C04C707}" srcOrd="2" destOrd="0" presId="urn:microsoft.com/office/officeart/2018/2/layout/IconLabelList"/>
    <dgm:cxn modelId="{58CB9DC2-F988-4EDD-BFDB-132AAB2AAB80}" type="presParOf" srcId="{4CA42C6D-CCB6-4C87-9521-333165A640AE}" destId="{53DF8784-5D61-4A2F-849A-8C3B6C3FA74C}" srcOrd="1" destOrd="0" presId="urn:microsoft.com/office/officeart/2018/2/layout/IconLabelList"/>
    <dgm:cxn modelId="{3C8EFAEB-356A-4AC4-A299-0CC37668BB68}" type="presParOf" srcId="{4CA42C6D-CCB6-4C87-9521-333165A640AE}" destId="{3DE2500B-53D3-4FB2-A3CD-426703D1ECAF}" srcOrd="2" destOrd="0" presId="urn:microsoft.com/office/officeart/2018/2/layout/IconLabelList"/>
    <dgm:cxn modelId="{3F70A2B3-8265-419E-897E-418235DAEBD3}" type="presParOf" srcId="{3DE2500B-53D3-4FB2-A3CD-426703D1ECAF}" destId="{EC05A52D-5B75-4B8C-97A3-8EA374327B17}" srcOrd="0" destOrd="0" presId="urn:microsoft.com/office/officeart/2018/2/layout/IconLabelList"/>
    <dgm:cxn modelId="{E180B01C-215C-4994-A03B-941878703F98}" type="presParOf" srcId="{3DE2500B-53D3-4FB2-A3CD-426703D1ECAF}" destId="{4A6BF4EB-41F9-4325-ACEB-223E7AB527F6}" srcOrd="1" destOrd="0" presId="urn:microsoft.com/office/officeart/2018/2/layout/IconLabelList"/>
    <dgm:cxn modelId="{7EB2854C-395F-43AC-A91E-A59FC2F5F0D0}" type="presParOf" srcId="{3DE2500B-53D3-4FB2-A3CD-426703D1ECAF}" destId="{8EAC4D1E-D80B-4592-B1D4-84AC190B09ED}" srcOrd="2" destOrd="0" presId="urn:microsoft.com/office/officeart/2018/2/layout/IconLabelList"/>
    <dgm:cxn modelId="{27E7A13D-4E03-4856-BA19-EEEFA677E0D6}" type="presParOf" srcId="{4CA42C6D-CCB6-4C87-9521-333165A640AE}" destId="{20FEE7B3-08FD-4CDA-8C67-286E9763AA7B}" srcOrd="3" destOrd="0" presId="urn:microsoft.com/office/officeart/2018/2/layout/IconLabelList"/>
    <dgm:cxn modelId="{66C0734D-3004-4F7D-8B7C-5A52E940BF19}" type="presParOf" srcId="{4CA42C6D-CCB6-4C87-9521-333165A640AE}" destId="{D9F82947-31C4-4E29-B4B2-3C02837AAAB1}" srcOrd="4" destOrd="0" presId="urn:microsoft.com/office/officeart/2018/2/layout/IconLabelList"/>
    <dgm:cxn modelId="{5FA34F71-CA6C-40F8-9BC9-AF84305281FA}" type="presParOf" srcId="{D9F82947-31C4-4E29-B4B2-3C02837AAAB1}" destId="{8E6B67AC-352B-42AC-87A7-02DE96BA4268}" srcOrd="0" destOrd="0" presId="urn:microsoft.com/office/officeart/2018/2/layout/IconLabelList"/>
    <dgm:cxn modelId="{97DD4E07-51FD-441B-9A23-C4B639149804}" type="presParOf" srcId="{D9F82947-31C4-4E29-B4B2-3C02837AAAB1}" destId="{F1358FA5-2EDB-410A-9ACE-443B491EBB0E}" srcOrd="1" destOrd="0" presId="urn:microsoft.com/office/officeart/2018/2/layout/IconLabelList"/>
    <dgm:cxn modelId="{543C1135-9830-45A1-A582-345F8A76A4E8}" type="presParOf" srcId="{D9F82947-31C4-4E29-B4B2-3C02837AAAB1}" destId="{3277CA7F-6752-456D-986D-27F02DC96A64}" srcOrd="2" destOrd="0" presId="urn:microsoft.com/office/officeart/2018/2/layout/IconLabelList"/>
    <dgm:cxn modelId="{22635D19-868B-4683-846F-F48D3A381C86}" type="presParOf" srcId="{4CA42C6D-CCB6-4C87-9521-333165A640AE}" destId="{063B773B-C577-49FD-96EC-0C9BC4D5800D}" srcOrd="5" destOrd="0" presId="urn:microsoft.com/office/officeart/2018/2/layout/IconLabelList"/>
    <dgm:cxn modelId="{F79F4D38-295E-47BD-8141-B265328FC84A}" type="presParOf" srcId="{4CA42C6D-CCB6-4C87-9521-333165A640AE}" destId="{29BD6DF6-0600-486B-ACB2-D00E6BBD3D5A}" srcOrd="6" destOrd="0" presId="urn:microsoft.com/office/officeart/2018/2/layout/IconLabelList"/>
    <dgm:cxn modelId="{F722AED9-761E-4217-9150-370316F3C6B3}" type="presParOf" srcId="{29BD6DF6-0600-486B-ACB2-D00E6BBD3D5A}" destId="{850EAEC5-A09A-4660-BF00-5BE7A223FCAF}" srcOrd="0" destOrd="0" presId="urn:microsoft.com/office/officeart/2018/2/layout/IconLabelList"/>
    <dgm:cxn modelId="{D042B3EC-877E-42C8-B422-E0C02314E366}" type="presParOf" srcId="{29BD6DF6-0600-486B-ACB2-D00E6BBD3D5A}" destId="{C25A4954-4914-4BDC-A74D-DCD104D117B6}" srcOrd="1" destOrd="0" presId="urn:microsoft.com/office/officeart/2018/2/layout/IconLabelList"/>
    <dgm:cxn modelId="{5363D0FF-5613-4063-8568-39B4B1359808}" type="presParOf" srcId="{29BD6DF6-0600-486B-ACB2-D00E6BBD3D5A}" destId="{B8A27B65-6DF0-43EB-BED5-893B0233BF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740832-0CEB-4168-8276-5C26869719A2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B4B9629-9EE1-4168-B6CF-23675AF5BC2D}">
      <dgm:prSet custT="1"/>
      <dgm:spPr/>
      <dgm:t>
        <a:bodyPr/>
        <a:lstStyle/>
        <a:p>
          <a:r>
            <a:rPr lang="en-US" sz="2600" dirty="0"/>
            <a:t>Successfully created a fully functional CLI To-Do List in C</a:t>
          </a:r>
        </a:p>
      </dgm:t>
    </dgm:pt>
    <dgm:pt modelId="{1326B3E1-1DBA-4564-810F-236B2FD6A03F}" type="parTrans" cxnId="{336DD630-09FA-41C2-9962-54631B691966}">
      <dgm:prSet/>
      <dgm:spPr/>
      <dgm:t>
        <a:bodyPr/>
        <a:lstStyle/>
        <a:p>
          <a:endParaRPr lang="en-US" sz="2600"/>
        </a:p>
      </dgm:t>
    </dgm:pt>
    <dgm:pt modelId="{B33A9F95-E859-456E-B46F-CCE8B042FD77}" type="sibTrans" cxnId="{336DD630-09FA-41C2-9962-54631B691966}">
      <dgm:prSet/>
      <dgm:spPr/>
      <dgm:t>
        <a:bodyPr/>
        <a:lstStyle/>
        <a:p>
          <a:endParaRPr lang="en-US" sz="2600"/>
        </a:p>
      </dgm:t>
    </dgm:pt>
    <dgm:pt modelId="{9A994F5F-4A4F-4EEA-901A-2FE7EF373FC8}">
      <dgm:prSet custT="1"/>
      <dgm:spPr/>
      <dgm:t>
        <a:bodyPr/>
        <a:lstStyle/>
        <a:p>
          <a:r>
            <a:rPr lang="en-US" sz="2600" dirty="0"/>
            <a:t>Demonstrated usage of:</a:t>
          </a:r>
        </a:p>
      </dgm:t>
    </dgm:pt>
    <dgm:pt modelId="{72BD8E7C-A43F-4D07-99B5-572003BFBB57}" type="parTrans" cxnId="{4A7E8F6D-60D6-417A-B732-62A1CADED977}">
      <dgm:prSet/>
      <dgm:spPr/>
      <dgm:t>
        <a:bodyPr/>
        <a:lstStyle/>
        <a:p>
          <a:endParaRPr lang="en-US" sz="2600"/>
        </a:p>
      </dgm:t>
    </dgm:pt>
    <dgm:pt modelId="{FED0B685-0686-458D-B853-A116E152DBC7}" type="sibTrans" cxnId="{4A7E8F6D-60D6-417A-B732-62A1CADED977}">
      <dgm:prSet/>
      <dgm:spPr/>
      <dgm:t>
        <a:bodyPr/>
        <a:lstStyle/>
        <a:p>
          <a:endParaRPr lang="en-US" sz="2600"/>
        </a:p>
      </dgm:t>
    </dgm:pt>
    <dgm:pt modelId="{C30E6CCA-AA07-48B4-8251-16DA4160C426}">
      <dgm:prSet custT="1"/>
      <dgm:spPr/>
      <dgm:t>
        <a:bodyPr/>
        <a:lstStyle/>
        <a:p>
          <a:r>
            <a:rPr lang="en-US" sz="2600"/>
            <a:t>Linked lists</a:t>
          </a:r>
        </a:p>
      </dgm:t>
    </dgm:pt>
    <dgm:pt modelId="{EBA98F27-7A91-4504-94AA-0C9D9F8A80CC}" type="parTrans" cxnId="{69655A1F-B857-456A-B705-4A28AE38722E}">
      <dgm:prSet/>
      <dgm:spPr/>
      <dgm:t>
        <a:bodyPr/>
        <a:lstStyle/>
        <a:p>
          <a:endParaRPr lang="en-US" sz="2600"/>
        </a:p>
      </dgm:t>
    </dgm:pt>
    <dgm:pt modelId="{1ED8F0B7-A6B4-4EA5-8D1E-10A8BB8C0F5D}" type="sibTrans" cxnId="{69655A1F-B857-456A-B705-4A28AE38722E}">
      <dgm:prSet/>
      <dgm:spPr/>
      <dgm:t>
        <a:bodyPr/>
        <a:lstStyle/>
        <a:p>
          <a:endParaRPr lang="en-US" sz="2600"/>
        </a:p>
      </dgm:t>
    </dgm:pt>
    <dgm:pt modelId="{A0AC5FE3-09E3-4750-B176-77E25C0FDCF2}">
      <dgm:prSet custT="1"/>
      <dgm:spPr/>
      <dgm:t>
        <a:bodyPr/>
        <a:lstStyle/>
        <a:p>
          <a:r>
            <a:rPr lang="en-US" sz="2600"/>
            <a:t>File I/O</a:t>
          </a:r>
        </a:p>
      </dgm:t>
    </dgm:pt>
    <dgm:pt modelId="{69FF01AD-D0C6-43C5-B7DF-D0BAE68C22B4}" type="parTrans" cxnId="{A7AA837D-F77F-4736-9691-1F44F4FE44FD}">
      <dgm:prSet/>
      <dgm:spPr/>
      <dgm:t>
        <a:bodyPr/>
        <a:lstStyle/>
        <a:p>
          <a:endParaRPr lang="en-US" sz="2600"/>
        </a:p>
      </dgm:t>
    </dgm:pt>
    <dgm:pt modelId="{0E47E7EA-0CB5-444B-8910-D0905249BEBF}" type="sibTrans" cxnId="{A7AA837D-F77F-4736-9691-1F44F4FE44FD}">
      <dgm:prSet/>
      <dgm:spPr/>
      <dgm:t>
        <a:bodyPr/>
        <a:lstStyle/>
        <a:p>
          <a:endParaRPr lang="en-US" sz="2600"/>
        </a:p>
      </dgm:t>
    </dgm:pt>
    <dgm:pt modelId="{74B68DAB-575F-4E29-BEC1-0DE8116F3330}">
      <dgm:prSet custT="1"/>
      <dgm:spPr/>
      <dgm:t>
        <a:bodyPr/>
        <a:lstStyle/>
        <a:p>
          <a:r>
            <a:rPr lang="en-US" sz="2600"/>
            <a:t>Structs and pointers</a:t>
          </a:r>
        </a:p>
      </dgm:t>
    </dgm:pt>
    <dgm:pt modelId="{BA342853-6FA3-40FA-A11C-14762F0634A3}" type="parTrans" cxnId="{4E5C0AA9-769C-4898-9DC9-8BF85A8654FC}">
      <dgm:prSet/>
      <dgm:spPr/>
      <dgm:t>
        <a:bodyPr/>
        <a:lstStyle/>
        <a:p>
          <a:endParaRPr lang="en-US" sz="2600"/>
        </a:p>
      </dgm:t>
    </dgm:pt>
    <dgm:pt modelId="{73905248-F179-48F0-8A37-C68A3CFD597E}" type="sibTrans" cxnId="{4E5C0AA9-769C-4898-9DC9-8BF85A8654FC}">
      <dgm:prSet/>
      <dgm:spPr/>
      <dgm:t>
        <a:bodyPr/>
        <a:lstStyle/>
        <a:p>
          <a:endParaRPr lang="en-US" sz="2600"/>
        </a:p>
      </dgm:t>
    </dgm:pt>
    <dgm:pt modelId="{4967BD02-5CF1-4951-858A-9AFCBD42A03E}">
      <dgm:prSet custT="1"/>
      <dgm:spPr/>
      <dgm:t>
        <a:bodyPr/>
        <a:lstStyle/>
        <a:p>
          <a:r>
            <a:rPr lang="en-US" sz="2600"/>
            <a:t>Basic user interaction</a:t>
          </a:r>
        </a:p>
      </dgm:t>
    </dgm:pt>
    <dgm:pt modelId="{8D5E183D-12B3-464C-B2A4-9B7019764178}" type="parTrans" cxnId="{D8E0F28C-81D4-4039-B549-4F19B50DE997}">
      <dgm:prSet/>
      <dgm:spPr/>
      <dgm:t>
        <a:bodyPr/>
        <a:lstStyle/>
        <a:p>
          <a:endParaRPr lang="en-US" sz="2600"/>
        </a:p>
      </dgm:t>
    </dgm:pt>
    <dgm:pt modelId="{821CBF0B-EA7B-4EA9-B5C5-43D7597030C5}" type="sibTrans" cxnId="{D8E0F28C-81D4-4039-B549-4F19B50DE997}">
      <dgm:prSet/>
      <dgm:spPr/>
      <dgm:t>
        <a:bodyPr/>
        <a:lstStyle/>
        <a:p>
          <a:endParaRPr lang="en-US" sz="2600"/>
        </a:p>
      </dgm:t>
    </dgm:pt>
    <dgm:pt modelId="{0B137F2E-B6C4-4AF0-B2E5-16FED2247BE5}" type="pres">
      <dgm:prSet presAssocID="{EA740832-0CEB-4168-8276-5C26869719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A78CA37-1D49-4DB0-9732-CBBF86DE3E0E}" type="pres">
      <dgm:prSet presAssocID="{DB4B9629-9EE1-4168-B6CF-23675AF5BC2D}" presName="hierRoot1" presStyleCnt="0"/>
      <dgm:spPr/>
    </dgm:pt>
    <dgm:pt modelId="{8F9E6255-4952-481A-92AE-1FEDFAE73647}" type="pres">
      <dgm:prSet presAssocID="{DB4B9629-9EE1-4168-B6CF-23675AF5BC2D}" presName="composite" presStyleCnt="0"/>
      <dgm:spPr/>
    </dgm:pt>
    <dgm:pt modelId="{14F59EE6-3221-4718-B2C3-E87910911263}" type="pres">
      <dgm:prSet presAssocID="{DB4B9629-9EE1-4168-B6CF-23675AF5BC2D}" presName="background" presStyleLbl="node0" presStyleIdx="0" presStyleCnt="2"/>
      <dgm:spPr/>
    </dgm:pt>
    <dgm:pt modelId="{E26225B6-4FAE-4AC8-BE04-D5BCA10DA510}" type="pres">
      <dgm:prSet presAssocID="{DB4B9629-9EE1-4168-B6CF-23675AF5BC2D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EE17DA-5A1D-4981-BDE4-4A77D9313380}" type="pres">
      <dgm:prSet presAssocID="{DB4B9629-9EE1-4168-B6CF-23675AF5BC2D}" presName="hierChild2" presStyleCnt="0"/>
      <dgm:spPr/>
    </dgm:pt>
    <dgm:pt modelId="{6F3130CE-5650-4CC4-AC4B-8497EE810A86}" type="pres">
      <dgm:prSet presAssocID="{9A994F5F-4A4F-4EEA-901A-2FE7EF373FC8}" presName="hierRoot1" presStyleCnt="0"/>
      <dgm:spPr/>
    </dgm:pt>
    <dgm:pt modelId="{6D988268-14E9-4A72-AD3B-CC5EEE403FBD}" type="pres">
      <dgm:prSet presAssocID="{9A994F5F-4A4F-4EEA-901A-2FE7EF373FC8}" presName="composite" presStyleCnt="0"/>
      <dgm:spPr/>
    </dgm:pt>
    <dgm:pt modelId="{9B4DA223-8DFD-4B86-B5EA-2363747DD88E}" type="pres">
      <dgm:prSet presAssocID="{9A994F5F-4A4F-4EEA-901A-2FE7EF373FC8}" presName="background" presStyleLbl="node0" presStyleIdx="1" presStyleCnt="2"/>
      <dgm:spPr/>
    </dgm:pt>
    <dgm:pt modelId="{7EC001F3-CB3A-4977-8A0D-3C0F84D52BB4}" type="pres">
      <dgm:prSet presAssocID="{9A994F5F-4A4F-4EEA-901A-2FE7EF373FC8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8AD179-8F28-4B0C-B3EB-A97312B1C204}" type="pres">
      <dgm:prSet presAssocID="{9A994F5F-4A4F-4EEA-901A-2FE7EF373FC8}" presName="hierChild2" presStyleCnt="0"/>
      <dgm:spPr/>
    </dgm:pt>
    <dgm:pt modelId="{2B6FE79B-BD9D-4E06-BF75-F24F8D7E7698}" type="pres">
      <dgm:prSet presAssocID="{EBA98F27-7A91-4504-94AA-0C9D9F8A80CC}" presName="Name10" presStyleLbl="parChTrans1D2" presStyleIdx="0" presStyleCnt="4"/>
      <dgm:spPr/>
      <dgm:t>
        <a:bodyPr/>
        <a:lstStyle/>
        <a:p>
          <a:endParaRPr lang="en-US"/>
        </a:p>
      </dgm:t>
    </dgm:pt>
    <dgm:pt modelId="{19ECFD43-7089-4AED-8194-3F09F3748C51}" type="pres">
      <dgm:prSet presAssocID="{C30E6CCA-AA07-48B4-8251-16DA4160C426}" presName="hierRoot2" presStyleCnt="0"/>
      <dgm:spPr/>
    </dgm:pt>
    <dgm:pt modelId="{984A963A-13C2-4A41-97DF-E0B814BD6151}" type="pres">
      <dgm:prSet presAssocID="{C30E6CCA-AA07-48B4-8251-16DA4160C426}" presName="composite2" presStyleCnt="0"/>
      <dgm:spPr/>
    </dgm:pt>
    <dgm:pt modelId="{F5AF0476-FA13-4570-89B3-4F709EBE1C84}" type="pres">
      <dgm:prSet presAssocID="{C30E6CCA-AA07-48B4-8251-16DA4160C426}" presName="background2" presStyleLbl="node2" presStyleIdx="0" presStyleCnt="4"/>
      <dgm:spPr/>
    </dgm:pt>
    <dgm:pt modelId="{630D4BDB-144F-4187-8723-5A8B155D17AA}" type="pres">
      <dgm:prSet presAssocID="{C30E6CCA-AA07-48B4-8251-16DA4160C42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69D89B-425F-42F4-91D2-F43403C0F698}" type="pres">
      <dgm:prSet presAssocID="{C30E6CCA-AA07-48B4-8251-16DA4160C426}" presName="hierChild3" presStyleCnt="0"/>
      <dgm:spPr/>
    </dgm:pt>
    <dgm:pt modelId="{9E9D059B-6023-4198-8CBD-9957817923D1}" type="pres">
      <dgm:prSet presAssocID="{69FF01AD-D0C6-43C5-B7DF-D0BAE68C22B4}" presName="Name10" presStyleLbl="parChTrans1D2" presStyleIdx="1" presStyleCnt="4"/>
      <dgm:spPr/>
      <dgm:t>
        <a:bodyPr/>
        <a:lstStyle/>
        <a:p>
          <a:endParaRPr lang="en-US"/>
        </a:p>
      </dgm:t>
    </dgm:pt>
    <dgm:pt modelId="{B6F623B0-3F6A-48A1-87CB-1B766A4072DB}" type="pres">
      <dgm:prSet presAssocID="{A0AC5FE3-09E3-4750-B176-77E25C0FDCF2}" presName="hierRoot2" presStyleCnt="0"/>
      <dgm:spPr/>
    </dgm:pt>
    <dgm:pt modelId="{0CA3F5B0-D67F-497C-90ED-3E697B0A2412}" type="pres">
      <dgm:prSet presAssocID="{A0AC5FE3-09E3-4750-B176-77E25C0FDCF2}" presName="composite2" presStyleCnt="0"/>
      <dgm:spPr/>
    </dgm:pt>
    <dgm:pt modelId="{BCA1E6FD-CCBE-4C54-894A-EC94FCF7432F}" type="pres">
      <dgm:prSet presAssocID="{A0AC5FE3-09E3-4750-B176-77E25C0FDCF2}" presName="background2" presStyleLbl="node2" presStyleIdx="1" presStyleCnt="4"/>
      <dgm:spPr/>
    </dgm:pt>
    <dgm:pt modelId="{30E84C11-463D-4519-A69D-D3D28DA32517}" type="pres">
      <dgm:prSet presAssocID="{A0AC5FE3-09E3-4750-B176-77E25C0FDCF2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DB046B-357E-4E22-945E-419B87883444}" type="pres">
      <dgm:prSet presAssocID="{A0AC5FE3-09E3-4750-B176-77E25C0FDCF2}" presName="hierChild3" presStyleCnt="0"/>
      <dgm:spPr/>
    </dgm:pt>
    <dgm:pt modelId="{1122040D-2F3C-4B0A-90C2-EF0D8D2B7ADE}" type="pres">
      <dgm:prSet presAssocID="{BA342853-6FA3-40FA-A11C-14762F0634A3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16B07FD-E566-4A37-91BC-BEBE55AC78D4}" type="pres">
      <dgm:prSet presAssocID="{74B68DAB-575F-4E29-BEC1-0DE8116F3330}" presName="hierRoot2" presStyleCnt="0"/>
      <dgm:spPr/>
    </dgm:pt>
    <dgm:pt modelId="{B06686D3-D117-4057-A3B1-47E09BD5A5C9}" type="pres">
      <dgm:prSet presAssocID="{74B68DAB-575F-4E29-BEC1-0DE8116F3330}" presName="composite2" presStyleCnt="0"/>
      <dgm:spPr/>
    </dgm:pt>
    <dgm:pt modelId="{F62AFE34-695B-4995-9C5E-DEDCEDAE4698}" type="pres">
      <dgm:prSet presAssocID="{74B68DAB-575F-4E29-BEC1-0DE8116F3330}" presName="background2" presStyleLbl="node2" presStyleIdx="2" presStyleCnt="4"/>
      <dgm:spPr/>
    </dgm:pt>
    <dgm:pt modelId="{93044E90-11EF-40B8-B8E7-FF0698CD908B}" type="pres">
      <dgm:prSet presAssocID="{74B68DAB-575F-4E29-BEC1-0DE8116F3330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F8053B-BF48-498D-AA51-0B9D2720FBA9}" type="pres">
      <dgm:prSet presAssocID="{74B68DAB-575F-4E29-BEC1-0DE8116F3330}" presName="hierChild3" presStyleCnt="0"/>
      <dgm:spPr/>
    </dgm:pt>
    <dgm:pt modelId="{12204405-220F-4A39-8BCB-C1EBB44419B3}" type="pres">
      <dgm:prSet presAssocID="{8D5E183D-12B3-464C-B2A4-9B7019764178}" presName="Name10" presStyleLbl="parChTrans1D2" presStyleIdx="3" presStyleCnt="4"/>
      <dgm:spPr/>
      <dgm:t>
        <a:bodyPr/>
        <a:lstStyle/>
        <a:p>
          <a:endParaRPr lang="en-US"/>
        </a:p>
      </dgm:t>
    </dgm:pt>
    <dgm:pt modelId="{37EF5AE4-CF51-4439-8BCC-1AF933B99A1E}" type="pres">
      <dgm:prSet presAssocID="{4967BD02-5CF1-4951-858A-9AFCBD42A03E}" presName="hierRoot2" presStyleCnt="0"/>
      <dgm:spPr/>
    </dgm:pt>
    <dgm:pt modelId="{B5CDC211-A184-4594-961E-1AF161AFF18A}" type="pres">
      <dgm:prSet presAssocID="{4967BD02-5CF1-4951-858A-9AFCBD42A03E}" presName="composite2" presStyleCnt="0"/>
      <dgm:spPr/>
    </dgm:pt>
    <dgm:pt modelId="{AC940465-C55C-4195-B49D-B7CFFAF6AA24}" type="pres">
      <dgm:prSet presAssocID="{4967BD02-5CF1-4951-858A-9AFCBD42A03E}" presName="background2" presStyleLbl="node2" presStyleIdx="3" presStyleCnt="4"/>
      <dgm:spPr/>
    </dgm:pt>
    <dgm:pt modelId="{C77BB00F-167A-4D14-A572-215029494BCD}" type="pres">
      <dgm:prSet presAssocID="{4967BD02-5CF1-4951-858A-9AFCBD42A03E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B5498C-2ACE-45FD-91FF-0A11BFD74D56}" type="pres">
      <dgm:prSet presAssocID="{4967BD02-5CF1-4951-858A-9AFCBD42A03E}" presName="hierChild3" presStyleCnt="0"/>
      <dgm:spPr/>
    </dgm:pt>
  </dgm:ptLst>
  <dgm:cxnLst>
    <dgm:cxn modelId="{4E5C0AA9-769C-4898-9DC9-8BF85A8654FC}" srcId="{9A994F5F-4A4F-4EEA-901A-2FE7EF373FC8}" destId="{74B68DAB-575F-4E29-BEC1-0DE8116F3330}" srcOrd="2" destOrd="0" parTransId="{BA342853-6FA3-40FA-A11C-14762F0634A3}" sibTransId="{73905248-F179-48F0-8A37-C68A3CFD597E}"/>
    <dgm:cxn modelId="{6A20958D-1C01-4FCB-89FE-E83EDAC265E6}" type="presOf" srcId="{69FF01AD-D0C6-43C5-B7DF-D0BAE68C22B4}" destId="{9E9D059B-6023-4198-8CBD-9957817923D1}" srcOrd="0" destOrd="0" presId="urn:microsoft.com/office/officeart/2005/8/layout/hierarchy1"/>
    <dgm:cxn modelId="{3DE82DA3-265A-4F13-976F-8FF5CB561608}" type="presOf" srcId="{8D5E183D-12B3-464C-B2A4-9B7019764178}" destId="{12204405-220F-4A39-8BCB-C1EBB44419B3}" srcOrd="0" destOrd="0" presId="urn:microsoft.com/office/officeart/2005/8/layout/hierarchy1"/>
    <dgm:cxn modelId="{1A47F2F1-08F9-4C3F-8173-9134BF64280A}" type="presOf" srcId="{9A994F5F-4A4F-4EEA-901A-2FE7EF373FC8}" destId="{7EC001F3-CB3A-4977-8A0D-3C0F84D52BB4}" srcOrd="0" destOrd="0" presId="urn:microsoft.com/office/officeart/2005/8/layout/hierarchy1"/>
    <dgm:cxn modelId="{E9639103-775E-464E-896B-9BA620E2AE55}" type="presOf" srcId="{74B68DAB-575F-4E29-BEC1-0DE8116F3330}" destId="{93044E90-11EF-40B8-B8E7-FF0698CD908B}" srcOrd="0" destOrd="0" presId="urn:microsoft.com/office/officeart/2005/8/layout/hierarchy1"/>
    <dgm:cxn modelId="{C90DF24D-4F2B-467C-A20D-C867ED344A2E}" type="presOf" srcId="{BA342853-6FA3-40FA-A11C-14762F0634A3}" destId="{1122040D-2F3C-4B0A-90C2-EF0D8D2B7ADE}" srcOrd="0" destOrd="0" presId="urn:microsoft.com/office/officeart/2005/8/layout/hierarchy1"/>
    <dgm:cxn modelId="{D8E0F28C-81D4-4039-B549-4F19B50DE997}" srcId="{9A994F5F-4A4F-4EEA-901A-2FE7EF373FC8}" destId="{4967BD02-5CF1-4951-858A-9AFCBD42A03E}" srcOrd="3" destOrd="0" parTransId="{8D5E183D-12B3-464C-B2A4-9B7019764178}" sibTransId="{821CBF0B-EA7B-4EA9-B5C5-43D7597030C5}"/>
    <dgm:cxn modelId="{336DD630-09FA-41C2-9962-54631B691966}" srcId="{EA740832-0CEB-4168-8276-5C26869719A2}" destId="{DB4B9629-9EE1-4168-B6CF-23675AF5BC2D}" srcOrd="0" destOrd="0" parTransId="{1326B3E1-1DBA-4564-810F-236B2FD6A03F}" sibTransId="{B33A9F95-E859-456E-B46F-CCE8B042FD77}"/>
    <dgm:cxn modelId="{D06C590D-4950-43A6-8536-A0619AC8AD1B}" type="presOf" srcId="{EBA98F27-7A91-4504-94AA-0C9D9F8A80CC}" destId="{2B6FE79B-BD9D-4E06-BF75-F24F8D7E7698}" srcOrd="0" destOrd="0" presId="urn:microsoft.com/office/officeart/2005/8/layout/hierarchy1"/>
    <dgm:cxn modelId="{0092464D-28EF-45FB-8A59-97336C43F64B}" type="presOf" srcId="{4967BD02-5CF1-4951-858A-9AFCBD42A03E}" destId="{C77BB00F-167A-4D14-A572-215029494BCD}" srcOrd="0" destOrd="0" presId="urn:microsoft.com/office/officeart/2005/8/layout/hierarchy1"/>
    <dgm:cxn modelId="{498333B9-6C67-462C-9205-CE4E62959E59}" type="presOf" srcId="{A0AC5FE3-09E3-4750-B176-77E25C0FDCF2}" destId="{30E84C11-463D-4519-A69D-D3D28DA32517}" srcOrd="0" destOrd="0" presId="urn:microsoft.com/office/officeart/2005/8/layout/hierarchy1"/>
    <dgm:cxn modelId="{A7AA837D-F77F-4736-9691-1F44F4FE44FD}" srcId="{9A994F5F-4A4F-4EEA-901A-2FE7EF373FC8}" destId="{A0AC5FE3-09E3-4750-B176-77E25C0FDCF2}" srcOrd="1" destOrd="0" parTransId="{69FF01AD-D0C6-43C5-B7DF-D0BAE68C22B4}" sibTransId="{0E47E7EA-0CB5-444B-8910-D0905249BEBF}"/>
    <dgm:cxn modelId="{DF11EE81-BCE3-4881-895C-E3A1D73E8A65}" type="presOf" srcId="{EA740832-0CEB-4168-8276-5C26869719A2}" destId="{0B137F2E-B6C4-4AF0-B2E5-16FED2247BE5}" srcOrd="0" destOrd="0" presId="urn:microsoft.com/office/officeart/2005/8/layout/hierarchy1"/>
    <dgm:cxn modelId="{569028E9-EEC9-448F-8F88-704C7076DF15}" type="presOf" srcId="{C30E6CCA-AA07-48B4-8251-16DA4160C426}" destId="{630D4BDB-144F-4187-8723-5A8B155D17AA}" srcOrd="0" destOrd="0" presId="urn:microsoft.com/office/officeart/2005/8/layout/hierarchy1"/>
    <dgm:cxn modelId="{6C8645E1-D801-454E-994B-998FBF2317E7}" type="presOf" srcId="{DB4B9629-9EE1-4168-B6CF-23675AF5BC2D}" destId="{E26225B6-4FAE-4AC8-BE04-D5BCA10DA510}" srcOrd="0" destOrd="0" presId="urn:microsoft.com/office/officeart/2005/8/layout/hierarchy1"/>
    <dgm:cxn modelId="{4A7E8F6D-60D6-417A-B732-62A1CADED977}" srcId="{EA740832-0CEB-4168-8276-5C26869719A2}" destId="{9A994F5F-4A4F-4EEA-901A-2FE7EF373FC8}" srcOrd="1" destOrd="0" parTransId="{72BD8E7C-A43F-4D07-99B5-572003BFBB57}" sibTransId="{FED0B685-0686-458D-B853-A116E152DBC7}"/>
    <dgm:cxn modelId="{69655A1F-B857-456A-B705-4A28AE38722E}" srcId="{9A994F5F-4A4F-4EEA-901A-2FE7EF373FC8}" destId="{C30E6CCA-AA07-48B4-8251-16DA4160C426}" srcOrd="0" destOrd="0" parTransId="{EBA98F27-7A91-4504-94AA-0C9D9F8A80CC}" sibTransId="{1ED8F0B7-A6B4-4EA5-8D1E-10A8BB8C0F5D}"/>
    <dgm:cxn modelId="{14925184-B085-46EF-B11B-F53E1BAF7704}" type="presParOf" srcId="{0B137F2E-B6C4-4AF0-B2E5-16FED2247BE5}" destId="{6A78CA37-1D49-4DB0-9732-CBBF86DE3E0E}" srcOrd="0" destOrd="0" presId="urn:microsoft.com/office/officeart/2005/8/layout/hierarchy1"/>
    <dgm:cxn modelId="{254AA602-B015-4645-9676-5E8D04E92930}" type="presParOf" srcId="{6A78CA37-1D49-4DB0-9732-CBBF86DE3E0E}" destId="{8F9E6255-4952-481A-92AE-1FEDFAE73647}" srcOrd="0" destOrd="0" presId="urn:microsoft.com/office/officeart/2005/8/layout/hierarchy1"/>
    <dgm:cxn modelId="{66A01F59-2B52-4290-914B-3F3B26D2F979}" type="presParOf" srcId="{8F9E6255-4952-481A-92AE-1FEDFAE73647}" destId="{14F59EE6-3221-4718-B2C3-E87910911263}" srcOrd="0" destOrd="0" presId="urn:microsoft.com/office/officeart/2005/8/layout/hierarchy1"/>
    <dgm:cxn modelId="{90938924-BDB8-4B13-AA19-001DB6454AE6}" type="presParOf" srcId="{8F9E6255-4952-481A-92AE-1FEDFAE73647}" destId="{E26225B6-4FAE-4AC8-BE04-D5BCA10DA510}" srcOrd="1" destOrd="0" presId="urn:microsoft.com/office/officeart/2005/8/layout/hierarchy1"/>
    <dgm:cxn modelId="{3743FA85-A6C6-490C-A125-BC00F1015461}" type="presParOf" srcId="{6A78CA37-1D49-4DB0-9732-CBBF86DE3E0E}" destId="{33EE17DA-5A1D-4981-BDE4-4A77D9313380}" srcOrd="1" destOrd="0" presId="urn:microsoft.com/office/officeart/2005/8/layout/hierarchy1"/>
    <dgm:cxn modelId="{7A98D258-45B2-4C15-A1F9-D6324E034845}" type="presParOf" srcId="{0B137F2E-B6C4-4AF0-B2E5-16FED2247BE5}" destId="{6F3130CE-5650-4CC4-AC4B-8497EE810A86}" srcOrd="1" destOrd="0" presId="urn:microsoft.com/office/officeart/2005/8/layout/hierarchy1"/>
    <dgm:cxn modelId="{7D7A7830-59EF-49F5-9FA9-9AAD6E775BDF}" type="presParOf" srcId="{6F3130CE-5650-4CC4-AC4B-8497EE810A86}" destId="{6D988268-14E9-4A72-AD3B-CC5EEE403FBD}" srcOrd="0" destOrd="0" presId="urn:microsoft.com/office/officeart/2005/8/layout/hierarchy1"/>
    <dgm:cxn modelId="{73E7F620-CFDF-4016-9E7C-2D7A920D16D0}" type="presParOf" srcId="{6D988268-14E9-4A72-AD3B-CC5EEE403FBD}" destId="{9B4DA223-8DFD-4B86-B5EA-2363747DD88E}" srcOrd="0" destOrd="0" presId="urn:microsoft.com/office/officeart/2005/8/layout/hierarchy1"/>
    <dgm:cxn modelId="{9C9274CC-98ED-453C-A4FD-230CDC04A4E0}" type="presParOf" srcId="{6D988268-14E9-4A72-AD3B-CC5EEE403FBD}" destId="{7EC001F3-CB3A-4977-8A0D-3C0F84D52BB4}" srcOrd="1" destOrd="0" presId="urn:microsoft.com/office/officeart/2005/8/layout/hierarchy1"/>
    <dgm:cxn modelId="{10CC90E4-FF31-47A9-B9FA-656B857680C8}" type="presParOf" srcId="{6F3130CE-5650-4CC4-AC4B-8497EE810A86}" destId="{248AD179-8F28-4B0C-B3EB-A97312B1C204}" srcOrd="1" destOrd="0" presId="urn:microsoft.com/office/officeart/2005/8/layout/hierarchy1"/>
    <dgm:cxn modelId="{986D000E-FE6E-4C80-837B-BC3835F2E546}" type="presParOf" srcId="{248AD179-8F28-4B0C-B3EB-A97312B1C204}" destId="{2B6FE79B-BD9D-4E06-BF75-F24F8D7E7698}" srcOrd="0" destOrd="0" presId="urn:microsoft.com/office/officeart/2005/8/layout/hierarchy1"/>
    <dgm:cxn modelId="{38C36946-A2C9-4804-8601-E2F0E2442D9D}" type="presParOf" srcId="{248AD179-8F28-4B0C-B3EB-A97312B1C204}" destId="{19ECFD43-7089-4AED-8194-3F09F3748C51}" srcOrd="1" destOrd="0" presId="urn:microsoft.com/office/officeart/2005/8/layout/hierarchy1"/>
    <dgm:cxn modelId="{1AD74267-FEAB-4B0B-A7EF-24DF6D3A2526}" type="presParOf" srcId="{19ECFD43-7089-4AED-8194-3F09F3748C51}" destId="{984A963A-13C2-4A41-97DF-E0B814BD6151}" srcOrd="0" destOrd="0" presId="urn:microsoft.com/office/officeart/2005/8/layout/hierarchy1"/>
    <dgm:cxn modelId="{7EA797DA-6803-4356-AFA9-16018943E21D}" type="presParOf" srcId="{984A963A-13C2-4A41-97DF-E0B814BD6151}" destId="{F5AF0476-FA13-4570-89B3-4F709EBE1C84}" srcOrd="0" destOrd="0" presId="urn:microsoft.com/office/officeart/2005/8/layout/hierarchy1"/>
    <dgm:cxn modelId="{9AC2FD4B-D90A-4C4C-BDE9-3D51406B86FA}" type="presParOf" srcId="{984A963A-13C2-4A41-97DF-E0B814BD6151}" destId="{630D4BDB-144F-4187-8723-5A8B155D17AA}" srcOrd="1" destOrd="0" presId="urn:microsoft.com/office/officeart/2005/8/layout/hierarchy1"/>
    <dgm:cxn modelId="{DA62477D-F110-47F5-9DD4-E50879351BF9}" type="presParOf" srcId="{19ECFD43-7089-4AED-8194-3F09F3748C51}" destId="{9069D89B-425F-42F4-91D2-F43403C0F698}" srcOrd="1" destOrd="0" presId="urn:microsoft.com/office/officeart/2005/8/layout/hierarchy1"/>
    <dgm:cxn modelId="{0B880F68-D269-4BC2-A454-745E3E5DCF2A}" type="presParOf" srcId="{248AD179-8F28-4B0C-B3EB-A97312B1C204}" destId="{9E9D059B-6023-4198-8CBD-9957817923D1}" srcOrd="2" destOrd="0" presId="urn:microsoft.com/office/officeart/2005/8/layout/hierarchy1"/>
    <dgm:cxn modelId="{1455B0CD-1B4B-45DB-BDCE-75E55C04D2A6}" type="presParOf" srcId="{248AD179-8F28-4B0C-B3EB-A97312B1C204}" destId="{B6F623B0-3F6A-48A1-87CB-1B766A4072DB}" srcOrd="3" destOrd="0" presId="urn:microsoft.com/office/officeart/2005/8/layout/hierarchy1"/>
    <dgm:cxn modelId="{C624B702-AF0F-4AA4-9CB6-D74449FA7A58}" type="presParOf" srcId="{B6F623B0-3F6A-48A1-87CB-1B766A4072DB}" destId="{0CA3F5B0-D67F-497C-90ED-3E697B0A2412}" srcOrd="0" destOrd="0" presId="urn:microsoft.com/office/officeart/2005/8/layout/hierarchy1"/>
    <dgm:cxn modelId="{6BE91E0D-142F-4D77-9CCE-00343DAE54C0}" type="presParOf" srcId="{0CA3F5B0-D67F-497C-90ED-3E697B0A2412}" destId="{BCA1E6FD-CCBE-4C54-894A-EC94FCF7432F}" srcOrd="0" destOrd="0" presId="urn:microsoft.com/office/officeart/2005/8/layout/hierarchy1"/>
    <dgm:cxn modelId="{F90C07CB-A7EC-40A1-8C5B-C9CF81593C31}" type="presParOf" srcId="{0CA3F5B0-D67F-497C-90ED-3E697B0A2412}" destId="{30E84C11-463D-4519-A69D-D3D28DA32517}" srcOrd="1" destOrd="0" presId="urn:microsoft.com/office/officeart/2005/8/layout/hierarchy1"/>
    <dgm:cxn modelId="{B61B75D6-F448-4F93-BBC4-03C4D76F6F59}" type="presParOf" srcId="{B6F623B0-3F6A-48A1-87CB-1B766A4072DB}" destId="{68DB046B-357E-4E22-945E-419B87883444}" srcOrd="1" destOrd="0" presId="urn:microsoft.com/office/officeart/2005/8/layout/hierarchy1"/>
    <dgm:cxn modelId="{D7D9395B-F866-4526-8FC0-15613F15B15A}" type="presParOf" srcId="{248AD179-8F28-4B0C-B3EB-A97312B1C204}" destId="{1122040D-2F3C-4B0A-90C2-EF0D8D2B7ADE}" srcOrd="4" destOrd="0" presId="urn:microsoft.com/office/officeart/2005/8/layout/hierarchy1"/>
    <dgm:cxn modelId="{C3EE69E1-1F1E-4787-88A1-C30298184249}" type="presParOf" srcId="{248AD179-8F28-4B0C-B3EB-A97312B1C204}" destId="{116B07FD-E566-4A37-91BC-BEBE55AC78D4}" srcOrd="5" destOrd="0" presId="urn:microsoft.com/office/officeart/2005/8/layout/hierarchy1"/>
    <dgm:cxn modelId="{9B37E96E-BDF2-43A0-8398-69732EAE2A6A}" type="presParOf" srcId="{116B07FD-E566-4A37-91BC-BEBE55AC78D4}" destId="{B06686D3-D117-4057-A3B1-47E09BD5A5C9}" srcOrd="0" destOrd="0" presId="urn:microsoft.com/office/officeart/2005/8/layout/hierarchy1"/>
    <dgm:cxn modelId="{2312E551-033A-45A0-B336-4AC1B416152B}" type="presParOf" srcId="{B06686D3-D117-4057-A3B1-47E09BD5A5C9}" destId="{F62AFE34-695B-4995-9C5E-DEDCEDAE4698}" srcOrd="0" destOrd="0" presId="urn:microsoft.com/office/officeart/2005/8/layout/hierarchy1"/>
    <dgm:cxn modelId="{64B702D3-9F88-4545-952D-CA57752327B3}" type="presParOf" srcId="{B06686D3-D117-4057-A3B1-47E09BD5A5C9}" destId="{93044E90-11EF-40B8-B8E7-FF0698CD908B}" srcOrd="1" destOrd="0" presId="urn:microsoft.com/office/officeart/2005/8/layout/hierarchy1"/>
    <dgm:cxn modelId="{A86A0C80-B227-45E0-B8CD-8827EFAA00D8}" type="presParOf" srcId="{116B07FD-E566-4A37-91BC-BEBE55AC78D4}" destId="{44F8053B-BF48-498D-AA51-0B9D2720FBA9}" srcOrd="1" destOrd="0" presId="urn:microsoft.com/office/officeart/2005/8/layout/hierarchy1"/>
    <dgm:cxn modelId="{54160015-A177-4E2E-93C1-5CDB2C750D8C}" type="presParOf" srcId="{248AD179-8F28-4B0C-B3EB-A97312B1C204}" destId="{12204405-220F-4A39-8BCB-C1EBB44419B3}" srcOrd="6" destOrd="0" presId="urn:microsoft.com/office/officeart/2005/8/layout/hierarchy1"/>
    <dgm:cxn modelId="{2192CBC3-2DF4-4497-B6C0-9F968F492477}" type="presParOf" srcId="{248AD179-8F28-4B0C-B3EB-A97312B1C204}" destId="{37EF5AE4-CF51-4439-8BCC-1AF933B99A1E}" srcOrd="7" destOrd="0" presId="urn:microsoft.com/office/officeart/2005/8/layout/hierarchy1"/>
    <dgm:cxn modelId="{2040D293-5053-4D60-A02B-951A6D4DE133}" type="presParOf" srcId="{37EF5AE4-CF51-4439-8BCC-1AF933B99A1E}" destId="{B5CDC211-A184-4594-961E-1AF161AFF18A}" srcOrd="0" destOrd="0" presId="urn:microsoft.com/office/officeart/2005/8/layout/hierarchy1"/>
    <dgm:cxn modelId="{6C51FC5E-5F3E-48DD-90BC-F391E19914E7}" type="presParOf" srcId="{B5CDC211-A184-4594-961E-1AF161AFF18A}" destId="{AC940465-C55C-4195-B49D-B7CFFAF6AA24}" srcOrd="0" destOrd="0" presId="urn:microsoft.com/office/officeart/2005/8/layout/hierarchy1"/>
    <dgm:cxn modelId="{E8DBFBC1-36FA-4304-A3F8-5A19F2DAAAD2}" type="presParOf" srcId="{B5CDC211-A184-4594-961E-1AF161AFF18A}" destId="{C77BB00F-167A-4D14-A572-215029494BCD}" srcOrd="1" destOrd="0" presId="urn:microsoft.com/office/officeart/2005/8/layout/hierarchy1"/>
    <dgm:cxn modelId="{2B3F3CE4-E592-4E21-A2AE-593515EEB408}" type="presParOf" srcId="{37EF5AE4-CF51-4439-8BCC-1AF933B99A1E}" destId="{9AB5498C-2ACE-45FD-91FF-0A11BFD74D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1ECB-18BD-470A-B821-C1F7251F11CC}">
      <dsp:nvSpPr>
        <dsp:cNvPr id="0" name=""/>
        <dsp:cNvSpPr/>
      </dsp:nvSpPr>
      <dsp:spPr>
        <a:xfrm>
          <a:off x="0" y="947296"/>
          <a:ext cx="3151353" cy="2001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9189E8-B516-4EBA-BBD1-DC240F23B25A}">
      <dsp:nvSpPr>
        <dsp:cNvPr id="0" name=""/>
        <dsp:cNvSpPr/>
      </dsp:nvSpPr>
      <dsp:spPr>
        <a:xfrm>
          <a:off x="350150" y="1279939"/>
          <a:ext cx="3151353" cy="2001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Display Tasks</a:t>
          </a:r>
          <a:r>
            <a:rPr lang="en-US" sz="2800" kern="1200" dirty="0"/>
            <a:t>:</a:t>
          </a:r>
        </a:p>
      </dsp:txBody>
      <dsp:txXfrm>
        <a:off x="408760" y="1338549"/>
        <a:ext cx="3034133" cy="1883889"/>
      </dsp:txXfrm>
    </dsp:sp>
    <dsp:sp modelId="{8091DC25-63DE-4408-BCA3-B0F87CA545AE}">
      <dsp:nvSpPr>
        <dsp:cNvPr id="0" name=""/>
        <dsp:cNvSpPr/>
      </dsp:nvSpPr>
      <dsp:spPr>
        <a:xfrm>
          <a:off x="3851654" y="947296"/>
          <a:ext cx="3151353" cy="2001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0FE225B-DA21-489C-B9DF-F3D7131D7C38}">
      <dsp:nvSpPr>
        <dsp:cNvPr id="0" name=""/>
        <dsp:cNvSpPr/>
      </dsp:nvSpPr>
      <dsp:spPr>
        <a:xfrm>
          <a:off x="4201804" y="1279939"/>
          <a:ext cx="3151353" cy="2001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Sorted by priority before printing</a:t>
          </a:r>
        </a:p>
      </dsp:txBody>
      <dsp:txXfrm>
        <a:off x="4260414" y="1338549"/>
        <a:ext cx="3034133" cy="1883889"/>
      </dsp:txXfrm>
    </dsp:sp>
    <dsp:sp modelId="{658944F9-A896-4F2B-9038-9342C4EC0B5A}">
      <dsp:nvSpPr>
        <dsp:cNvPr id="0" name=""/>
        <dsp:cNvSpPr/>
      </dsp:nvSpPr>
      <dsp:spPr>
        <a:xfrm>
          <a:off x="7703308" y="947296"/>
          <a:ext cx="3151353" cy="2001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32E351-A6DA-4B04-AC23-52714802FFD1}">
      <dsp:nvSpPr>
        <dsp:cNvPr id="0" name=""/>
        <dsp:cNvSpPr/>
      </dsp:nvSpPr>
      <dsp:spPr>
        <a:xfrm>
          <a:off x="8053458" y="1279939"/>
          <a:ext cx="3151353" cy="2001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/>
            <a:t>Sorting</a:t>
          </a:r>
          <a:r>
            <a:rPr lang="en-US" sz="2800" kern="1200" dirty="0"/>
            <a:t>:</a:t>
          </a:r>
          <a:br>
            <a:rPr lang="en-US" sz="2800" kern="1200" dirty="0"/>
          </a:br>
          <a:r>
            <a:rPr lang="en-US" sz="2800" kern="1200" dirty="0"/>
            <a:t>Custom bubble sort on a linked list swapping task contents</a:t>
          </a:r>
        </a:p>
      </dsp:txBody>
      <dsp:txXfrm>
        <a:off x="8112068" y="1338549"/>
        <a:ext cx="3034133" cy="1883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3325D-1C99-40DE-BC02-6DBF11BE49B3}">
      <dsp:nvSpPr>
        <dsp:cNvPr id="0" name=""/>
        <dsp:cNvSpPr/>
      </dsp:nvSpPr>
      <dsp:spPr>
        <a:xfrm>
          <a:off x="0" y="699911"/>
          <a:ext cx="2750790" cy="17467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63A581-52E2-4961-BFAE-7338201F21FA}">
      <dsp:nvSpPr>
        <dsp:cNvPr id="0" name=""/>
        <dsp:cNvSpPr/>
      </dsp:nvSpPr>
      <dsp:spPr>
        <a:xfrm>
          <a:off x="305643" y="990272"/>
          <a:ext cx="2750790" cy="1746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Search by ID</a:t>
          </a:r>
        </a:p>
      </dsp:txBody>
      <dsp:txXfrm>
        <a:off x="356804" y="1041433"/>
        <a:ext cx="2648468" cy="1644429"/>
      </dsp:txXfrm>
    </dsp:sp>
    <dsp:sp modelId="{CE5D49F6-11E0-4E77-BCC9-1DE657F54E43}">
      <dsp:nvSpPr>
        <dsp:cNvPr id="0" name=""/>
        <dsp:cNvSpPr/>
      </dsp:nvSpPr>
      <dsp:spPr>
        <a:xfrm>
          <a:off x="3362076" y="699911"/>
          <a:ext cx="2750790" cy="17467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157C36-5970-4894-9F69-293AE872E14C}">
      <dsp:nvSpPr>
        <dsp:cNvPr id="0" name=""/>
        <dsp:cNvSpPr/>
      </dsp:nvSpPr>
      <dsp:spPr>
        <a:xfrm>
          <a:off x="3667720" y="990272"/>
          <a:ext cx="2750790" cy="1746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Update: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Modify title, description, priority</a:t>
          </a:r>
        </a:p>
      </dsp:txBody>
      <dsp:txXfrm>
        <a:off x="3718881" y="1041433"/>
        <a:ext cx="2648468" cy="1644429"/>
      </dsp:txXfrm>
    </dsp:sp>
    <dsp:sp modelId="{88130D24-03F1-4011-938E-60CAACD8CC1D}">
      <dsp:nvSpPr>
        <dsp:cNvPr id="0" name=""/>
        <dsp:cNvSpPr/>
      </dsp:nvSpPr>
      <dsp:spPr>
        <a:xfrm>
          <a:off x="6724153" y="699911"/>
          <a:ext cx="2750790" cy="17467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97321C-FFC0-4217-B505-79AE7A08863A}">
      <dsp:nvSpPr>
        <dsp:cNvPr id="0" name=""/>
        <dsp:cNvSpPr/>
      </dsp:nvSpPr>
      <dsp:spPr>
        <a:xfrm>
          <a:off x="7029796" y="990272"/>
          <a:ext cx="2750790" cy="17467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Delete: Remove from linked list and free memory</a:t>
          </a:r>
        </a:p>
      </dsp:txBody>
      <dsp:txXfrm>
        <a:off x="7080957" y="1041433"/>
        <a:ext cx="2648468" cy="1644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315BC-9A2C-445A-A4B8-A70E8BA7A530}">
      <dsp:nvSpPr>
        <dsp:cNvPr id="0" name=""/>
        <dsp:cNvSpPr/>
      </dsp:nvSpPr>
      <dsp:spPr>
        <a:xfrm>
          <a:off x="0" y="0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i="0" kern="1200" baseline="0" dirty="0"/>
            <a:t>Persistent Storage</a:t>
          </a:r>
          <a:r>
            <a:rPr lang="en-US" sz="3600" b="0" i="0" kern="1200" baseline="0" dirty="0"/>
            <a:t>:</a:t>
          </a:r>
          <a:endParaRPr lang="en-US" sz="3600" kern="1200" dirty="0"/>
        </a:p>
      </dsp:txBody>
      <dsp:txXfrm>
        <a:off x="30199" y="30199"/>
        <a:ext cx="7200882" cy="970682"/>
      </dsp:txXfrm>
    </dsp:sp>
    <dsp:sp modelId="{34779B40-F6E2-455F-A34B-81961DA6C3CD}">
      <dsp:nvSpPr>
        <dsp:cNvPr id="0" name=""/>
        <dsp:cNvSpPr/>
      </dsp:nvSpPr>
      <dsp:spPr>
        <a:xfrm>
          <a:off x="733544" y="1202927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baseline="0"/>
            <a:t>Tasks saved to tasks.txt on exit</a:t>
          </a:r>
          <a:endParaRPr lang="en-US" sz="3600" kern="1200"/>
        </a:p>
      </dsp:txBody>
      <dsp:txXfrm>
        <a:off x="763743" y="1233126"/>
        <a:ext cx="6849354" cy="970682"/>
      </dsp:txXfrm>
    </dsp:sp>
    <dsp:sp modelId="{621C1F18-AB93-41F7-873E-0FD970B7AE64}">
      <dsp:nvSpPr>
        <dsp:cNvPr id="0" name=""/>
        <dsp:cNvSpPr/>
      </dsp:nvSpPr>
      <dsp:spPr>
        <a:xfrm>
          <a:off x="1467088" y="2405855"/>
          <a:ext cx="8313498" cy="10310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i="0" kern="1200" baseline="0"/>
            <a:t>Tasks loaded from file at startup</a:t>
          </a:r>
          <a:endParaRPr lang="en-US" sz="3600" kern="1200"/>
        </a:p>
      </dsp:txBody>
      <dsp:txXfrm>
        <a:off x="1497287" y="2436054"/>
        <a:ext cx="6849354" cy="970682"/>
      </dsp:txXfrm>
    </dsp:sp>
    <dsp:sp modelId="{5CBDFC3D-7E2F-4324-86B0-B69BB6B0E6CB}">
      <dsp:nvSpPr>
        <dsp:cNvPr id="0" name=""/>
        <dsp:cNvSpPr/>
      </dsp:nvSpPr>
      <dsp:spPr>
        <a:xfrm>
          <a:off x="7643296" y="781902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794091" y="781902"/>
        <a:ext cx="368612" cy="504327"/>
      </dsp:txXfrm>
    </dsp:sp>
    <dsp:sp modelId="{25A30022-E197-4063-8863-368811AD1219}">
      <dsp:nvSpPr>
        <dsp:cNvPr id="0" name=""/>
        <dsp:cNvSpPr/>
      </dsp:nvSpPr>
      <dsp:spPr>
        <a:xfrm>
          <a:off x="8376840" y="1977956"/>
          <a:ext cx="670202" cy="670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8527635" y="1977956"/>
        <a:ext cx="368612" cy="5043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9C7B7-3399-4155-A135-E10BB9DE83FD}">
      <dsp:nvSpPr>
        <dsp:cNvPr id="0" name=""/>
        <dsp:cNvSpPr/>
      </dsp:nvSpPr>
      <dsp:spPr>
        <a:xfrm>
          <a:off x="0" y="358573"/>
          <a:ext cx="50531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D39654-6C01-4EF3-8CA2-E336C18FFF7F}">
      <dsp:nvSpPr>
        <dsp:cNvPr id="0" name=""/>
        <dsp:cNvSpPr/>
      </dsp:nvSpPr>
      <dsp:spPr>
        <a:xfrm>
          <a:off x="252657" y="122413"/>
          <a:ext cx="3537198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698" tIns="0" rIns="13369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/>
            <a:t>Options</a:t>
          </a:r>
          <a:r>
            <a:rPr lang="en-US" sz="2800" kern="1200"/>
            <a:t>:</a:t>
          </a:r>
        </a:p>
      </dsp:txBody>
      <dsp:txXfrm>
        <a:off x="275714" y="145470"/>
        <a:ext cx="3491084" cy="426206"/>
      </dsp:txXfrm>
    </dsp:sp>
    <dsp:sp modelId="{22C114D8-514A-40B1-BDC5-FCDCA65B95FB}">
      <dsp:nvSpPr>
        <dsp:cNvPr id="0" name=""/>
        <dsp:cNvSpPr/>
      </dsp:nvSpPr>
      <dsp:spPr>
        <a:xfrm>
          <a:off x="0" y="1084333"/>
          <a:ext cx="50531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D3E931-9246-4B9A-82FC-9D9EAB007516}">
      <dsp:nvSpPr>
        <dsp:cNvPr id="0" name=""/>
        <dsp:cNvSpPr/>
      </dsp:nvSpPr>
      <dsp:spPr>
        <a:xfrm>
          <a:off x="252657" y="848174"/>
          <a:ext cx="3537198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698" tIns="0" rIns="13369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Add Task</a:t>
          </a:r>
        </a:p>
      </dsp:txBody>
      <dsp:txXfrm>
        <a:off x="275714" y="871231"/>
        <a:ext cx="3491084" cy="426206"/>
      </dsp:txXfrm>
    </dsp:sp>
    <dsp:sp modelId="{F6F337F6-4DF1-436F-9DB5-8CD008E8E114}">
      <dsp:nvSpPr>
        <dsp:cNvPr id="0" name=""/>
        <dsp:cNvSpPr/>
      </dsp:nvSpPr>
      <dsp:spPr>
        <a:xfrm>
          <a:off x="0" y="1810093"/>
          <a:ext cx="50531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C16770-94C3-4E4C-9306-1E3CADB1C8EC}">
      <dsp:nvSpPr>
        <dsp:cNvPr id="0" name=""/>
        <dsp:cNvSpPr/>
      </dsp:nvSpPr>
      <dsp:spPr>
        <a:xfrm>
          <a:off x="252657" y="1573933"/>
          <a:ext cx="3537198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698" tIns="0" rIns="13369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Display Tasks</a:t>
          </a:r>
        </a:p>
      </dsp:txBody>
      <dsp:txXfrm>
        <a:off x="275714" y="1596990"/>
        <a:ext cx="3491084" cy="426206"/>
      </dsp:txXfrm>
    </dsp:sp>
    <dsp:sp modelId="{FA6E37E7-0CA5-4B49-AD25-C9C10CF6A27B}">
      <dsp:nvSpPr>
        <dsp:cNvPr id="0" name=""/>
        <dsp:cNvSpPr/>
      </dsp:nvSpPr>
      <dsp:spPr>
        <a:xfrm>
          <a:off x="0" y="2535853"/>
          <a:ext cx="50531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E6CFC59-0D15-4184-BDE4-A8D0D9E0B5FC}">
      <dsp:nvSpPr>
        <dsp:cNvPr id="0" name=""/>
        <dsp:cNvSpPr/>
      </dsp:nvSpPr>
      <dsp:spPr>
        <a:xfrm>
          <a:off x="252657" y="2299693"/>
          <a:ext cx="3537198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698" tIns="0" rIns="13369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Delete Task</a:t>
          </a:r>
        </a:p>
      </dsp:txBody>
      <dsp:txXfrm>
        <a:off x="275714" y="2322750"/>
        <a:ext cx="3491084" cy="426206"/>
      </dsp:txXfrm>
    </dsp:sp>
    <dsp:sp modelId="{80B0863D-CAA0-4BBC-898D-E73CA233F21F}">
      <dsp:nvSpPr>
        <dsp:cNvPr id="0" name=""/>
        <dsp:cNvSpPr/>
      </dsp:nvSpPr>
      <dsp:spPr>
        <a:xfrm>
          <a:off x="0" y="3261614"/>
          <a:ext cx="50531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CE1E19-E756-4082-8062-AB3F4099714C}">
      <dsp:nvSpPr>
        <dsp:cNvPr id="0" name=""/>
        <dsp:cNvSpPr/>
      </dsp:nvSpPr>
      <dsp:spPr>
        <a:xfrm>
          <a:off x="252657" y="3025454"/>
          <a:ext cx="3537198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698" tIns="0" rIns="13369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Update Task</a:t>
          </a:r>
        </a:p>
      </dsp:txBody>
      <dsp:txXfrm>
        <a:off x="275714" y="3048511"/>
        <a:ext cx="3491084" cy="426206"/>
      </dsp:txXfrm>
    </dsp:sp>
    <dsp:sp modelId="{AA1E9208-8CD4-4D20-9DFF-AEFA810EED14}">
      <dsp:nvSpPr>
        <dsp:cNvPr id="0" name=""/>
        <dsp:cNvSpPr/>
      </dsp:nvSpPr>
      <dsp:spPr>
        <a:xfrm>
          <a:off x="0" y="3987374"/>
          <a:ext cx="5053141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1FB86B-C94A-497C-8D43-D4E07B9E153A}">
      <dsp:nvSpPr>
        <dsp:cNvPr id="0" name=""/>
        <dsp:cNvSpPr/>
      </dsp:nvSpPr>
      <dsp:spPr>
        <a:xfrm>
          <a:off x="252657" y="3751214"/>
          <a:ext cx="3537198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698" tIns="0" rIns="133698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/>
            <a:t>Exit</a:t>
          </a:r>
        </a:p>
      </dsp:txBody>
      <dsp:txXfrm>
        <a:off x="275714" y="3774271"/>
        <a:ext cx="3491084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FA1C5-6765-4D5E-BA07-7601B2219047}">
      <dsp:nvSpPr>
        <dsp:cNvPr id="0" name=""/>
        <dsp:cNvSpPr/>
      </dsp:nvSpPr>
      <dsp:spPr>
        <a:xfrm>
          <a:off x="923323" y="866051"/>
          <a:ext cx="1079500" cy="1079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22677-A359-4A5C-920B-BC238C04C707}">
      <dsp:nvSpPr>
        <dsp:cNvPr id="0" name=""/>
        <dsp:cNvSpPr/>
      </dsp:nvSpPr>
      <dsp:spPr>
        <a:xfrm>
          <a:off x="263628" y="2340168"/>
          <a:ext cx="2398889" cy="11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baseline="0" dirty="0"/>
            <a:t>Manual sorting of linked list</a:t>
          </a:r>
          <a:endParaRPr lang="en-US" sz="2800" kern="1200" dirty="0"/>
        </a:p>
      </dsp:txBody>
      <dsp:txXfrm>
        <a:off x="263628" y="2340168"/>
        <a:ext cx="2398889" cy="1156640"/>
      </dsp:txXfrm>
    </dsp:sp>
    <dsp:sp modelId="{EC05A52D-5B75-4B8C-97A3-8EA374327B17}">
      <dsp:nvSpPr>
        <dsp:cNvPr id="0" name=""/>
        <dsp:cNvSpPr/>
      </dsp:nvSpPr>
      <dsp:spPr>
        <a:xfrm>
          <a:off x="3742018" y="866051"/>
          <a:ext cx="1079500" cy="1079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C4D1E-D80B-4592-B1D4-84AC190B09ED}">
      <dsp:nvSpPr>
        <dsp:cNvPr id="0" name=""/>
        <dsp:cNvSpPr/>
      </dsp:nvSpPr>
      <dsp:spPr>
        <a:xfrm>
          <a:off x="3082324" y="2340168"/>
          <a:ext cx="2398889" cy="11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baseline="0" dirty="0"/>
            <a:t>Managing dynamic memory</a:t>
          </a:r>
          <a:endParaRPr lang="en-US" sz="2800" kern="1200" dirty="0"/>
        </a:p>
      </dsp:txBody>
      <dsp:txXfrm>
        <a:off x="3082324" y="2340168"/>
        <a:ext cx="2398889" cy="1156640"/>
      </dsp:txXfrm>
    </dsp:sp>
    <dsp:sp modelId="{8E6B67AC-352B-42AC-87A7-02DE96BA4268}">
      <dsp:nvSpPr>
        <dsp:cNvPr id="0" name=""/>
        <dsp:cNvSpPr/>
      </dsp:nvSpPr>
      <dsp:spPr>
        <a:xfrm>
          <a:off x="6560713" y="866051"/>
          <a:ext cx="1079500" cy="1079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7CA7F-6752-456D-986D-27F02DC96A64}">
      <dsp:nvSpPr>
        <dsp:cNvPr id="0" name=""/>
        <dsp:cNvSpPr/>
      </dsp:nvSpPr>
      <dsp:spPr>
        <a:xfrm>
          <a:off x="5901019" y="2340168"/>
          <a:ext cx="2398889" cy="11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baseline="0"/>
            <a:t>Input handling (especially with scanf)</a:t>
          </a:r>
          <a:endParaRPr lang="en-US" sz="2800" kern="1200"/>
        </a:p>
      </dsp:txBody>
      <dsp:txXfrm>
        <a:off x="5901019" y="2340168"/>
        <a:ext cx="2398889" cy="1156640"/>
      </dsp:txXfrm>
    </dsp:sp>
    <dsp:sp modelId="{850EAEC5-A09A-4660-BF00-5BE7A223FCAF}">
      <dsp:nvSpPr>
        <dsp:cNvPr id="0" name=""/>
        <dsp:cNvSpPr/>
      </dsp:nvSpPr>
      <dsp:spPr>
        <a:xfrm>
          <a:off x="9379409" y="866051"/>
          <a:ext cx="1079500" cy="10795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27B65-6DF0-43EB-BED5-893B0233BFAA}">
      <dsp:nvSpPr>
        <dsp:cNvPr id="0" name=""/>
        <dsp:cNvSpPr/>
      </dsp:nvSpPr>
      <dsp:spPr>
        <a:xfrm>
          <a:off x="8719714" y="2340168"/>
          <a:ext cx="2398889" cy="11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i="0" kern="1200" baseline="0"/>
            <a:t>Simple but effective user authentication</a:t>
          </a:r>
          <a:endParaRPr lang="en-US" sz="2800" kern="1200"/>
        </a:p>
      </dsp:txBody>
      <dsp:txXfrm>
        <a:off x="8719714" y="2340168"/>
        <a:ext cx="2398889" cy="1156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04405-220F-4A39-8BCB-C1EBB44419B3}">
      <dsp:nvSpPr>
        <dsp:cNvPr id="0" name=""/>
        <dsp:cNvSpPr/>
      </dsp:nvSpPr>
      <dsp:spPr>
        <a:xfrm>
          <a:off x="5587725" y="2146030"/>
          <a:ext cx="4387721" cy="696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39"/>
              </a:lnTo>
              <a:lnTo>
                <a:pt x="4387721" y="474339"/>
              </a:lnTo>
              <a:lnTo>
                <a:pt x="4387721" y="69605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2040D-2F3C-4B0A-90C2-EF0D8D2B7ADE}">
      <dsp:nvSpPr>
        <dsp:cNvPr id="0" name=""/>
        <dsp:cNvSpPr/>
      </dsp:nvSpPr>
      <dsp:spPr>
        <a:xfrm>
          <a:off x="5587725" y="2146030"/>
          <a:ext cx="1462573" cy="6960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4339"/>
              </a:lnTo>
              <a:lnTo>
                <a:pt x="1462573" y="474339"/>
              </a:lnTo>
              <a:lnTo>
                <a:pt x="1462573" y="69605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9D059B-6023-4198-8CBD-9957817923D1}">
      <dsp:nvSpPr>
        <dsp:cNvPr id="0" name=""/>
        <dsp:cNvSpPr/>
      </dsp:nvSpPr>
      <dsp:spPr>
        <a:xfrm>
          <a:off x="4125151" y="2146030"/>
          <a:ext cx="1462573" cy="696052"/>
        </a:xfrm>
        <a:custGeom>
          <a:avLst/>
          <a:gdLst/>
          <a:ahLst/>
          <a:cxnLst/>
          <a:rect l="0" t="0" r="0" b="0"/>
          <a:pathLst>
            <a:path>
              <a:moveTo>
                <a:pt x="1462573" y="0"/>
              </a:moveTo>
              <a:lnTo>
                <a:pt x="1462573" y="474339"/>
              </a:lnTo>
              <a:lnTo>
                <a:pt x="0" y="474339"/>
              </a:lnTo>
              <a:lnTo>
                <a:pt x="0" y="69605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FE79B-BD9D-4E06-BF75-F24F8D7E7698}">
      <dsp:nvSpPr>
        <dsp:cNvPr id="0" name=""/>
        <dsp:cNvSpPr/>
      </dsp:nvSpPr>
      <dsp:spPr>
        <a:xfrm>
          <a:off x="1200003" y="2146030"/>
          <a:ext cx="4387721" cy="696052"/>
        </a:xfrm>
        <a:custGeom>
          <a:avLst/>
          <a:gdLst/>
          <a:ahLst/>
          <a:cxnLst/>
          <a:rect l="0" t="0" r="0" b="0"/>
          <a:pathLst>
            <a:path>
              <a:moveTo>
                <a:pt x="4387721" y="0"/>
              </a:moveTo>
              <a:lnTo>
                <a:pt x="4387721" y="474339"/>
              </a:lnTo>
              <a:lnTo>
                <a:pt x="0" y="474339"/>
              </a:lnTo>
              <a:lnTo>
                <a:pt x="0" y="69605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59EE6-3221-4718-B2C3-E87910911263}">
      <dsp:nvSpPr>
        <dsp:cNvPr id="0" name=""/>
        <dsp:cNvSpPr/>
      </dsp:nvSpPr>
      <dsp:spPr>
        <a:xfrm>
          <a:off x="1465925" y="626282"/>
          <a:ext cx="2393302" cy="1519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26225B6-4FAE-4AC8-BE04-D5BCA10DA510}">
      <dsp:nvSpPr>
        <dsp:cNvPr id="0" name=""/>
        <dsp:cNvSpPr/>
      </dsp:nvSpPr>
      <dsp:spPr>
        <a:xfrm>
          <a:off x="1731848" y="878909"/>
          <a:ext cx="2393302" cy="151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Successfully created a fully functional CLI To-Do List in C</a:t>
          </a:r>
        </a:p>
      </dsp:txBody>
      <dsp:txXfrm>
        <a:off x="1776360" y="923421"/>
        <a:ext cx="2304278" cy="1430723"/>
      </dsp:txXfrm>
    </dsp:sp>
    <dsp:sp modelId="{9B4DA223-8DFD-4B86-B5EA-2363747DD88E}">
      <dsp:nvSpPr>
        <dsp:cNvPr id="0" name=""/>
        <dsp:cNvSpPr/>
      </dsp:nvSpPr>
      <dsp:spPr>
        <a:xfrm>
          <a:off x="4391073" y="626282"/>
          <a:ext cx="2393302" cy="1519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EC001F3-CB3A-4977-8A0D-3C0F84D52BB4}">
      <dsp:nvSpPr>
        <dsp:cNvPr id="0" name=""/>
        <dsp:cNvSpPr/>
      </dsp:nvSpPr>
      <dsp:spPr>
        <a:xfrm>
          <a:off x="4656996" y="878909"/>
          <a:ext cx="2393302" cy="151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/>
            <a:t>Demonstrated usage of:</a:t>
          </a:r>
        </a:p>
      </dsp:txBody>
      <dsp:txXfrm>
        <a:off x="4701508" y="923421"/>
        <a:ext cx="2304278" cy="1430723"/>
      </dsp:txXfrm>
    </dsp:sp>
    <dsp:sp modelId="{F5AF0476-FA13-4570-89B3-4F709EBE1C84}">
      <dsp:nvSpPr>
        <dsp:cNvPr id="0" name=""/>
        <dsp:cNvSpPr/>
      </dsp:nvSpPr>
      <dsp:spPr>
        <a:xfrm>
          <a:off x="3351" y="2842082"/>
          <a:ext cx="2393302" cy="1519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0D4BDB-144F-4187-8723-5A8B155D17AA}">
      <dsp:nvSpPr>
        <dsp:cNvPr id="0" name=""/>
        <dsp:cNvSpPr/>
      </dsp:nvSpPr>
      <dsp:spPr>
        <a:xfrm>
          <a:off x="269274" y="3094708"/>
          <a:ext cx="2393302" cy="151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Linked lists</a:t>
          </a:r>
        </a:p>
      </dsp:txBody>
      <dsp:txXfrm>
        <a:off x="313786" y="3139220"/>
        <a:ext cx="2304278" cy="1430723"/>
      </dsp:txXfrm>
    </dsp:sp>
    <dsp:sp modelId="{BCA1E6FD-CCBE-4C54-894A-EC94FCF7432F}">
      <dsp:nvSpPr>
        <dsp:cNvPr id="0" name=""/>
        <dsp:cNvSpPr/>
      </dsp:nvSpPr>
      <dsp:spPr>
        <a:xfrm>
          <a:off x="2928499" y="2842082"/>
          <a:ext cx="2393302" cy="1519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E84C11-463D-4519-A69D-D3D28DA32517}">
      <dsp:nvSpPr>
        <dsp:cNvPr id="0" name=""/>
        <dsp:cNvSpPr/>
      </dsp:nvSpPr>
      <dsp:spPr>
        <a:xfrm>
          <a:off x="3194422" y="3094708"/>
          <a:ext cx="2393302" cy="151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File I/O</a:t>
          </a:r>
        </a:p>
      </dsp:txBody>
      <dsp:txXfrm>
        <a:off x="3238934" y="3139220"/>
        <a:ext cx="2304278" cy="1430723"/>
      </dsp:txXfrm>
    </dsp:sp>
    <dsp:sp modelId="{F62AFE34-695B-4995-9C5E-DEDCEDAE4698}">
      <dsp:nvSpPr>
        <dsp:cNvPr id="0" name=""/>
        <dsp:cNvSpPr/>
      </dsp:nvSpPr>
      <dsp:spPr>
        <a:xfrm>
          <a:off x="5853647" y="2842082"/>
          <a:ext cx="2393302" cy="1519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044E90-11EF-40B8-B8E7-FF0698CD908B}">
      <dsp:nvSpPr>
        <dsp:cNvPr id="0" name=""/>
        <dsp:cNvSpPr/>
      </dsp:nvSpPr>
      <dsp:spPr>
        <a:xfrm>
          <a:off x="6119570" y="3094708"/>
          <a:ext cx="2393302" cy="151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Structs and pointers</a:t>
          </a:r>
        </a:p>
      </dsp:txBody>
      <dsp:txXfrm>
        <a:off x="6164082" y="3139220"/>
        <a:ext cx="2304278" cy="1430723"/>
      </dsp:txXfrm>
    </dsp:sp>
    <dsp:sp modelId="{AC940465-C55C-4195-B49D-B7CFFAF6AA24}">
      <dsp:nvSpPr>
        <dsp:cNvPr id="0" name=""/>
        <dsp:cNvSpPr/>
      </dsp:nvSpPr>
      <dsp:spPr>
        <a:xfrm>
          <a:off x="8778795" y="2842082"/>
          <a:ext cx="2393302" cy="151974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7BB00F-167A-4D14-A572-215029494BCD}">
      <dsp:nvSpPr>
        <dsp:cNvPr id="0" name=""/>
        <dsp:cNvSpPr/>
      </dsp:nvSpPr>
      <dsp:spPr>
        <a:xfrm>
          <a:off x="9044718" y="3094708"/>
          <a:ext cx="2393302" cy="15197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/>
            <a:t>Basic user interaction</a:t>
          </a:r>
        </a:p>
      </dsp:txBody>
      <dsp:txXfrm>
        <a:off x="9089230" y="3139220"/>
        <a:ext cx="2304278" cy="1430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637" y="2710927"/>
            <a:ext cx="8227150" cy="1352116"/>
          </a:xfrm>
        </p:spPr>
        <p:txBody>
          <a:bodyPr/>
          <a:lstStyle/>
          <a:p>
            <a:r>
              <a:rPr lang="en-US" dirty="0"/>
              <a:t>To-Do List Manager in C</a:t>
            </a:r>
          </a:p>
        </p:txBody>
      </p:sp>
      <p:pic>
        <p:nvPicPr>
          <p:cNvPr id="4" name="Picture 3" descr="A logo of a university&#10;&#10;AI-generated content may be incorrect.">
            <a:extLst>
              <a:ext uri="{FF2B5EF4-FFF2-40B4-BE49-F238E27FC236}">
                <a16:creationId xmlns:a16="http://schemas.microsoft.com/office/drawing/2014/main" id="{CFC79E9A-7DE7-AB8E-1779-B65CEAF6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69" y="4941106"/>
            <a:ext cx="1595060" cy="1595060"/>
          </a:xfrm>
          <a:prstGeom prst="ellipse">
            <a:avLst/>
          </a:prstGeom>
          <a:ln w="63500" cap="rnd">
            <a:noFill/>
          </a:ln>
          <a:effectLst/>
        </p:spPr>
      </p:pic>
      <p:pic>
        <p:nvPicPr>
          <p:cNvPr id="6" name="Picture 5" descr="A logo of a university&#10;&#10;AI-generated content may be incorrect.">
            <a:extLst>
              <a:ext uri="{FF2B5EF4-FFF2-40B4-BE49-F238E27FC236}">
                <a16:creationId xmlns:a16="http://schemas.microsoft.com/office/drawing/2014/main" id="{AEA625BA-4CEA-9CCB-B2BA-5C12EEA23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471" y="4941106"/>
            <a:ext cx="1595060" cy="1595060"/>
          </a:xfrm>
          <a:prstGeom prst="ellipse">
            <a:avLst/>
          </a:prstGeom>
          <a:ln w="63500" cap="rnd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sz="6000" dirty="0"/>
              <a:t>File Handling</a:t>
            </a:r>
          </a:p>
        </p:txBody>
      </p:sp>
      <p:graphicFrame>
        <p:nvGraphicFramePr>
          <p:cNvPr id="9" name="Rectangle 3">
            <a:extLst>
              <a:ext uri="{FF2B5EF4-FFF2-40B4-BE49-F238E27FC236}">
                <a16:creationId xmlns:a16="http://schemas.microsoft.com/office/drawing/2014/main" id="{2C031735-E802-7A1E-0B7C-E85C5F025733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334915233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sz="6000" dirty="0"/>
              <a:t>Main Menu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C85EE59-F0A5-FF3D-C7B0-CEEC5EE3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755097"/>
              </p:ext>
            </p:extLst>
          </p:nvPr>
        </p:nvGraphicFramePr>
        <p:xfrm>
          <a:off x="1042859" y="2126648"/>
          <a:ext cx="5053141" cy="4512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767D86D-CB8F-61ED-2461-73CA59D04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0371" y="1761692"/>
            <a:ext cx="5235932" cy="33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9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sz="6000" dirty="0"/>
              <a:t>Key Challenges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1743BADB-AE29-2760-49F9-0EECF13A6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840965"/>
              </p:ext>
            </p:extLst>
          </p:nvPr>
        </p:nvGraphicFramePr>
        <p:xfrm>
          <a:off x="232012" y="1655801"/>
          <a:ext cx="11382233" cy="4362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sz="6000" dirty="0"/>
              <a:t>Conclusion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9A26545-719E-A848-B506-E2A4C5BB1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80213"/>
              </p:ext>
            </p:extLst>
          </p:nvPr>
        </p:nvGraphicFramePr>
        <p:xfrm>
          <a:off x="375313" y="1303362"/>
          <a:ext cx="11441373" cy="524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381" y="2722493"/>
            <a:ext cx="6202298" cy="1413014"/>
          </a:xfrm>
        </p:spPr>
        <p:txBody>
          <a:bodyPr anchor="b">
            <a:normAutofit fontScale="90000"/>
          </a:bodyPr>
          <a:lstStyle/>
          <a:p>
            <a:r>
              <a:rPr lang="en-US" sz="11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68" y="319541"/>
            <a:ext cx="6632983" cy="6370508"/>
          </a:xfrm>
        </p:spPr>
      </p:pic>
    </p:spTree>
    <p:extLst>
      <p:ext uri="{BB962C8B-B14F-4D97-AF65-F5344CB8AC3E}">
        <p14:creationId xmlns:p14="http://schemas.microsoft.com/office/powerpoint/2010/main" val="94967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05" y="88490"/>
            <a:ext cx="9692640" cy="1371600"/>
          </a:xfrm>
        </p:spPr>
        <p:txBody>
          <a:bodyPr anchor="b">
            <a:normAutofit/>
          </a:bodyPr>
          <a:lstStyle/>
          <a:p>
            <a:r>
              <a:rPr lang="en-US" sz="60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8929" y="1718851"/>
            <a:ext cx="4199165" cy="3890543"/>
          </a:xfrm>
        </p:spPr>
        <p:txBody>
          <a:bodyPr vert="horz" lIns="91440" tIns="45720" rIns="91440" bIns="45720" rtlCol="0">
            <a:no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Project Overview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Login System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Task Structure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Add Task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Display &amp; Sort Tasks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Delete &amp; Update Task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File Handling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Main Menu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Key Challenges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800" dirty="0"/>
              <a:t>Conclusion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pic>
        <p:nvPicPr>
          <p:cNvPr id="10" name="Picture 2" descr="A diagram and diagram of a diagram&#10;&#10;AI-generated content may be incorrect.">
            <a:extLst>
              <a:ext uri="{FF2B5EF4-FFF2-40B4-BE49-F238E27FC236}">
                <a16:creationId xmlns:a16="http://schemas.microsoft.com/office/drawing/2014/main" id="{C8A6B3D9-B211-272F-E2CF-88411A397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r="10718" b="1"/>
          <a:stretch/>
        </p:blipFill>
        <p:spPr bwMode="auto">
          <a:xfrm>
            <a:off x="4645209" y="2344994"/>
            <a:ext cx="7139606" cy="4127184"/>
          </a:xfrm>
          <a:prstGeom prst="rect">
            <a:avLst/>
          </a:prstGeom>
          <a:solidFill>
            <a:srgbClr val="FFFFFF"/>
          </a:solidFill>
          <a:extLst/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355" y="47767"/>
            <a:ext cx="7117308" cy="2403068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A14F630-B9A0-09B7-2D43-3BE448043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355" y="2450835"/>
            <a:ext cx="7069541" cy="424341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b="1" dirty="0"/>
              <a:t>Purpose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Create a simple command-line task manager with basic functionality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Adding, displaying, updating, and deleting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Sorting tasks by priority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Saving/loading from a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444983"/>
          </a:xfrm>
        </p:spPr>
        <p:txBody>
          <a:bodyPr anchor="b">
            <a:normAutofit/>
          </a:bodyPr>
          <a:lstStyle/>
          <a:p>
            <a:r>
              <a:rPr lang="en-US" dirty="0"/>
              <a:t>Login System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8375CD-F02F-223D-6589-1364980CF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2" y="1581509"/>
            <a:ext cx="9163957" cy="147919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Hardcoded credentials (admin / 1234)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3 login attempts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Blocks access after failed attempts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B59CC8-97B7-38DD-0F83-EAA41385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49" y="2939486"/>
            <a:ext cx="9601200" cy="34564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 sz="6000" dirty="0"/>
              <a:t>Task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2" y="2023985"/>
            <a:ext cx="8160863" cy="1405016"/>
          </a:xfrm>
        </p:spPr>
        <p:txBody>
          <a:bodyPr>
            <a:normAutofit/>
          </a:bodyPr>
          <a:lstStyle/>
          <a:p>
            <a:pPr marL="59436" indent="0">
              <a:buNone/>
            </a:pPr>
            <a:r>
              <a:rPr lang="en-US" sz="2800" dirty="0"/>
              <a:t>Linked list stores tasks dynamically</a:t>
            </a:r>
          </a:p>
          <a:p>
            <a:pPr marL="59436" indent="0">
              <a:buNone/>
            </a:pPr>
            <a:r>
              <a:rPr lang="en-US" sz="2800" dirty="0"/>
              <a:t>Each task has an ID, title, description, and priority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5C696-6FEE-EED0-7173-5923C735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44" y="3896367"/>
            <a:ext cx="5282613" cy="2553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 dirty="0"/>
              <a:t>Add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/>
              <a:t>How it works</a:t>
            </a:r>
            <a:r>
              <a:rPr lang="en-US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Prompts user for task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Adds to the front of the linked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Automatically assigns unique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9195C-C980-C2F1-9214-8DF7B9997A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693" b="2"/>
          <a:stretch/>
        </p:blipFill>
        <p:spPr>
          <a:xfrm>
            <a:off x="6283235" y="2023984"/>
            <a:ext cx="4663440" cy="3332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530" y="132232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sz="6000" dirty="0"/>
              <a:t>Display &amp; Sort Tasks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54D9B6D-C93B-B095-A43C-639F440D6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907849"/>
              </p:ext>
            </p:extLst>
          </p:nvPr>
        </p:nvGraphicFramePr>
        <p:xfrm>
          <a:off x="266684" y="1440710"/>
          <a:ext cx="11204812" cy="4228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sz="6000" dirty="0"/>
              <a:t>Delete &amp; Update Task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62A16EE-E971-A2E5-4C87-3C28B69E2C9C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433397171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10" grpId="0">
        <p:bldAsOne/>
      </p:bldGraphic>
    </p:bldLst>
  </p:timing>
</p:sld>
</file>

<file path=ppt/theme/theme1.xml><?xml version="1.0" encoding="utf-8"?>
<a:theme xmlns:a="http://schemas.openxmlformats.org/drawingml/2006/main" name="Custom">
  <a:themeElements>
    <a:clrScheme name="Custom 5">
      <a:dk1>
        <a:srgbClr val="000000"/>
      </a:dk1>
      <a:lt1>
        <a:srgbClr val="FFFFFF"/>
      </a:lt1>
      <a:dk2>
        <a:srgbClr val="2A0A6A"/>
      </a:dk2>
      <a:lt2>
        <a:srgbClr val="E7E6E6"/>
      </a:lt2>
      <a:accent1>
        <a:srgbClr val="2C1ABA"/>
      </a:accent1>
      <a:accent2>
        <a:srgbClr val="DAE5EF"/>
      </a:accent2>
      <a:accent3>
        <a:srgbClr val="2A0A6A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16c05727-aa75-4e4a-9b5f-8a80a1165891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230e9df3-be65-4c73-a93b-d1236ebd677e"/>
    <ds:schemaRef ds:uri="http://schemas.openxmlformats.org/package/2006/metadata/core-properties"/>
    <ds:schemaRef ds:uri="71af3243-3dd4-4a8d-8c0d-dd76da1f02a5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عرض تقديمي عام</Template>
  <TotalTime>204</TotalTime>
  <Words>266</Words>
  <Application>Microsoft Office PowerPoint</Application>
  <PresentationFormat>Widescreen</PresentationFormat>
  <Paragraphs>77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Tenorite</vt:lpstr>
      <vt:lpstr>Wingdings</vt:lpstr>
      <vt:lpstr>Custom</vt:lpstr>
      <vt:lpstr>To-Do List Manager in C</vt:lpstr>
      <vt:lpstr>PowerPoint Presentation</vt:lpstr>
      <vt:lpstr>Agenda</vt:lpstr>
      <vt:lpstr>Project Overview</vt:lpstr>
      <vt:lpstr>Login System</vt:lpstr>
      <vt:lpstr>Task Structure</vt:lpstr>
      <vt:lpstr>Add Task</vt:lpstr>
      <vt:lpstr>Display &amp; Sort Tasks</vt:lpstr>
      <vt:lpstr>Delete &amp; Update Task</vt:lpstr>
      <vt:lpstr>File Handling</vt:lpstr>
      <vt:lpstr>Main Menu</vt:lpstr>
      <vt:lpstr>Key 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Manager in C</dc:title>
  <dc:creator>Naguib Ahmed</dc:creator>
  <cp:lastModifiedBy>Mohamed Hesham</cp:lastModifiedBy>
  <cp:revision>2</cp:revision>
  <dcterms:created xsi:type="dcterms:W3CDTF">2025-05-11T12:28:16Z</dcterms:created>
  <dcterms:modified xsi:type="dcterms:W3CDTF">2025-05-13T08:34:41Z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