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 conclude from the figure Helena Holy is the first customer to spent more  money on Music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10  best Customer Name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2D834-1657-4FE4-AA41-CD571556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7" y="1418450"/>
            <a:ext cx="4578493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 conclude from figure the most famous genre of music is Rock Then Latin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Famous Genres of 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10346-D02D-4E73-B431-E82E39F3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418450"/>
            <a:ext cx="4572396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98400" y="1333389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 Knew top 10 singers names  and their Albums Number and knew the name of the  most singer  who made Albums is iron maiden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Singers and their Albums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64F9E2-B9B5-422B-9074-247558A4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 coclude that the most used media type format is MPEG audio file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 type format used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42395E-8062-4703-B7FB-B4B77EE1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105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Top 10  best Customer Name </vt:lpstr>
      <vt:lpstr>Most Famous Genres of music</vt:lpstr>
      <vt:lpstr>Top 10 Singers and their Albums</vt:lpstr>
      <vt:lpstr>Media type format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Top 10 Customer Name and they total spent</dc:title>
  <cp:lastModifiedBy>alex</cp:lastModifiedBy>
  <cp:revision>6</cp:revision>
  <dcterms:modified xsi:type="dcterms:W3CDTF">2022-03-21T12:54:50Z</dcterms:modified>
</cp:coreProperties>
</file>