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0" r:id="rId1"/>
  </p:sldMasterIdLst>
  <p:sldIdLst>
    <p:sldId id="256" r:id="rId2"/>
    <p:sldId id="257" r:id="rId3"/>
    <p:sldId id="259" r:id="rId4"/>
    <p:sldId id="265" r:id="rId5"/>
    <p:sldId id="263" r:id="rId6"/>
    <p:sldId id="266" r:id="rId7"/>
    <p:sldId id="267" r:id="rId8"/>
    <p:sldId id="268" r:id="rId9"/>
    <p:sldId id="269" r:id="rId10"/>
    <p:sldId id="276" r:id="rId11"/>
    <p:sldId id="271" r:id="rId12"/>
    <p:sldId id="270" r:id="rId13"/>
    <p:sldId id="272" r:id="rId14"/>
    <p:sldId id="273" r:id="rId15"/>
    <p:sldId id="275" r:id="rId16"/>
    <p:sldId id="261" r:id="rId17"/>
    <p:sldId id="264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D4BF9-E058-4137-91C5-697F5E9C4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89C411-6875-4551-8D1E-1718BBDC3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easy-to-use app to help people stay healthy, organized, and motivated.</a:t>
          </a:r>
        </a:p>
      </dgm:t>
    </dgm:pt>
    <dgm:pt modelId="{B0B7FFB1-0EFD-483E-8932-A3C6916BF9C1}" type="parTrans" cxnId="{84EAD1B5-2F3E-4B96-9882-EA601C2130BB}">
      <dgm:prSet/>
      <dgm:spPr/>
      <dgm:t>
        <a:bodyPr/>
        <a:lstStyle/>
        <a:p>
          <a:endParaRPr lang="en-US"/>
        </a:p>
      </dgm:t>
    </dgm:pt>
    <dgm:pt modelId="{3348288D-0A82-4472-8471-D6DC10F3BF39}" type="sibTrans" cxnId="{84EAD1B5-2F3E-4B96-9882-EA601C2130BB}">
      <dgm:prSet/>
      <dgm:spPr/>
      <dgm:t>
        <a:bodyPr/>
        <a:lstStyle/>
        <a:p>
          <a:endParaRPr lang="en-US"/>
        </a:p>
      </dgm:t>
    </dgm:pt>
    <dgm:pt modelId="{8FDEF6B9-8502-4E9D-BD12-F1B378488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for students, professionals, and anyone building better daily routines.</a:t>
          </a:r>
        </a:p>
      </dgm:t>
    </dgm:pt>
    <dgm:pt modelId="{2ED0196C-4D02-4763-A264-86FDCC87FFA9}" type="parTrans" cxnId="{026E0D54-0DE3-4877-87BE-F1A6A50CF99F}">
      <dgm:prSet/>
      <dgm:spPr/>
      <dgm:t>
        <a:bodyPr/>
        <a:lstStyle/>
        <a:p>
          <a:endParaRPr lang="en-US"/>
        </a:p>
      </dgm:t>
    </dgm:pt>
    <dgm:pt modelId="{EDAF4534-40FF-4679-80B6-2472182A93B8}" type="sibTrans" cxnId="{026E0D54-0DE3-4877-87BE-F1A6A50CF99F}">
      <dgm:prSet/>
      <dgm:spPr/>
      <dgm:t>
        <a:bodyPr/>
        <a:lstStyle/>
        <a:p>
          <a:endParaRPr lang="en-US"/>
        </a:p>
      </dgm:t>
    </dgm:pt>
    <dgm:pt modelId="{98AC1326-B072-45D5-8F46-21D1FBFE8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Tracks goals, provides reminders, and shows visual progress with charts and streaks.</a:t>
          </a:r>
        </a:p>
      </dgm:t>
    </dgm:pt>
    <dgm:pt modelId="{967F63E8-9653-4F50-8EDD-8AB0D6763218}" type="parTrans" cxnId="{CB831A41-9C0D-4E74-BCD4-842C07B1F949}">
      <dgm:prSet/>
      <dgm:spPr/>
      <dgm:t>
        <a:bodyPr/>
        <a:lstStyle/>
        <a:p>
          <a:endParaRPr lang="en-US"/>
        </a:p>
      </dgm:t>
    </dgm:pt>
    <dgm:pt modelId="{0F8E40D9-AED4-4AB8-B717-07A342FFF9FE}" type="sibTrans" cxnId="{CB831A41-9C0D-4E74-BCD4-842C07B1F949}">
      <dgm:prSet/>
      <dgm:spPr/>
      <dgm:t>
        <a:bodyPr/>
        <a:lstStyle/>
        <a:p>
          <a:endParaRPr lang="en-US"/>
        </a:p>
      </dgm:t>
    </dgm:pt>
    <dgm:pt modelId="{52012F34-96EF-40C9-B4D9-BB284E618101}" type="pres">
      <dgm:prSet presAssocID="{206D4BF9-E058-4137-91C5-697F5E9C43C8}" presName="root" presStyleCnt="0">
        <dgm:presLayoutVars>
          <dgm:dir/>
          <dgm:resizeHandles val="exact"/>
        </dgm:presLayoutVars>
      </dgm:prSet>
      <dgm:spPr/>
    </dgm:pt>
    <dgm:pt modelId="{F7CC785F-97C6-4AF9-917D-5E29AD82466A}" type="pres">
      <dgm:prSet presAssocID="{9089C411-6875-4551-8D1E-1718BBDC3C19}" presName="compNode" presStyleCnt="0"/>
      <dgm:spPr/>
    </dgm:pt>
    <dgm:pt modelId="{9BFEF56E-C3B6-473F-9A17-0FCA64B7E6CF}" type="pres">
      <dgm:prSet presAssocID="{9089C411-6875-4551-8D1E-1718BBDC3C19}" presName="bgRect" presStyleLbl="bgShp" presStyleIdx="0" presStyleCnt="3"/>
      <dgm:spPr/>
    </dgm:pt>
    <dgm:pt modelId="{DB7E594C-B46E-4770-86CD-44CB28B4BBBD}" type="pres">
      <dgm:prSet presAssocID="{9089C411-6875-4551-8D1E-1718BBDC3C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4CAEB121-8165-4D0A-BFD4-5C6C965BE37C}" type="pres">
      <dgm:prSet presAssocID="{9089C411-6875-4551-8D1E-1718BBDC3C19}" presName="spaceRect" presStyleCnt="0"/>
      <dgm:spPr/>
    </dgm:pt>
    <dgm:pt modelId="{C9A240EC-308B-4F19-851A-AC8E359F3898}" type="pres">
      <dgm:prSet presAssocID="{9089C411-6875-4551-8D1E-1718BBDC3C19}" presName="parTx" presStyleLbl="revTx" presStyleIdx="0" presStyleCnt="3">
        <dgm:presLayoutVars>
          <dgm:chMax val="0"/>
          <dgm:chPref val="0"/>
        </dgm:presLayoutVars>
      </dgm:prSet>
      <dgm:spPr/>
    </dgm:pt>
    <dgm:pt modelId="{24C3704C-2BF4-428C-936D-3B03525CDEAD}" type="pres">
      <dgm:prSet presAssocID="{3348288D-0A82-4472-8471-D6DC10F3BF39}" presName="sibTrans" presStyleCnt="0"/>
      <dgm:spPr/>
    </dgm:pt>
    <dgm:pt modelId="{CF76E5BF-24B1-4F19-AD49-80A0FC13A5C1}" type="pres">
      <dgm:prSet presAssocID="{8FDEF6B9-8502-4E9D-BD12-F1B37848801F}" presName="compNode" presStyleCnt="0"/>
      <dgm:spPr/>
    </dgm:pt>
    <dgm:pt modelId="{15CEC37A-A4A0-484B-BCCC-1C89783ABB92}" type="pres">
      <dgm:prSet presAssocID="{8FDEF6B9-8502-4E9D-BD12-F1B37848801F}" presName="bgRect" presStyleLbl="bgShp" presStyleIdx="1" presStyleCnt="3"/>
      <dgm:spPr/>
    </dgm:pt>
    <dgm:pt modelId="{D35F4318-C930-4764-87BA-C3D499F25EA2}" type="pres">
      <dgm:prSet presAssocID="{8FDEF6B9-8502-4E9D-BD12-F1B3784880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DFFFC76-30F3-48F6-86E6-3BE8EEEACC40}" type="pres">
      <dgm:prSet presAssocID="{8FDEF6B9-8502-4E9D-BD12-F1B37848801F}" presName="spaceRect" presStyleCnt="0"/>
      <dgm:spPr/>
    </dgm:pt>
    <dgm:pt modelId="{BB957ECD-3B63-482A-B9C7-2D3FE6150D91}" type="pres">
      <dgm:prSet presAssocID="{8FDEF6B9-8502-4E9D-BD12-F1B37848801F}" presName="parTx" presStyleLbl="revTx" presStyleIdx="1" presStyleCnt="3">
        <dgm:presLayoutVars>
          <dgm:chMax val="0"/>
          <dgm:chPref val="0"/>
        </dgm:presLayoutVars>
      </dgm:prSet>
      <dgm:spPr/>
    </dgm:pt>
    <dgm:pt modelId="{0BBBBEA9-2BA2-4C5A-A6FB-403FA480D492}" type="pres">
      <dgm:prSet presAssocID="{EDAF4534-40FF-4679-80B6-2472182A93B8}" presName="sibTrans" presStyleCnt="0"/>
      <dgm:spPr/>
    </dgm:pt>
    <dgm:pt modelId="{96485DCA-DC0E-41B7-8572-8EFA6E759C51}" type="pres">
      <dgm:prSet presAssocID="{98AC1326-B072-45D5-8F46-21D1FBFE8781}" presName="compNode" presStyleCnt="0"/>
      <dgm:spPr/>
    </dgm:pt>
    <dgm:pt modelId="{825EFD2F-275E-45E2-BE27-A7719AFCE031}" type="pres">
      <dgm:prSet presAssocID="{98AC1326-B072-45D5-8F46-21D1FBFE8781}" presName="bgRect" presStyleLbl="bgShp" presStyleIdx="2" presStyleCnt="3"/>
      <dgm:spPr/>
    </dgm:pt>
    <dgm:pt modelId="{0FFE5FB0-99D1-4BB3-96EC-2ED63DF4156E}" type="pres">
      <dgm:prSet presAssocID="{98AC1326-B072-45D5-8F46-21D1FBFE87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2AE51DB-227E-4226-A46B-A7DA330EF64B}" type="pres">
      <dgm:prSet presAssocID="{98AC1326-B072-45D5-8F46-21D1FBFE8781}" presName="spaceRect" presStyleCnt="0"/>
      <dgm:spPr/>
    </dgm:pt>
    <dgm:pt modelId="{4B2188F7-5CF5-420C-AFF3-B76BAAA6BD45}" type="pres">
      <dgm:prSet presAssocID="{98AC1326-B072-45D5-8F46-21D1FBFE87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831A41-9C0D-4E74-BCD4-842C07B1F949}" srcId="{206D4BF9-E058-4137-91C5-697F5E9C43C8}" destId="{98AC1326-B072-45D5-8F46-21D1FBFE8781}" srcOrd="2" destOrd="0" parTransId="{967F63E8-9653-4F50-8EDD-8AB0D6763218}" sibTransId="{0F8E40D9-AED4-4AB8-B717-07A342FFF9FE}"/>
    <dgm:cxn modelId="{54F8CE6B-63A3-472F-89CB-0CD340A117CB}" type="presOf" srcId="{9089C411-6875-4551-8D1E-1718BBDC3C19}" destId="{C9A240EC-308B-4F19-851A-AC8E359F3898}" srcOrd="0" destOrd="0" presId="urn:microsoft.com/office/officeart/2018/2/layout/IconVerticalSolidList"/>
    <dgm:cxn modelId="{6F1C6772-0923-4A76-B3C3-A577C29E646E}" type="presOf" srcId="{98AC1326-B072-45D5-8F46-21D1FBFE8781}" destId="{4B2188F7-5CF5-420C-AFF3-B76BAAA6BD45}" srcOrd="0" destOrd="0" presId="urn:microsoft.com/office/officeart/2018/2/layout/IconVerticalSolidList"/>
    <dgm:cxn modelId="{AF7DEC52-6E06-4E0D-B10E-780E94E39922}" type="presOf" srcId="{206D4BF9-E058-4137-91C5-697F5E9C43C8}" destId="{52012F34-96EF-40C9-B4D9-BB284E618101}" srcOrd="0" destOrd="0" presId="urn:microsoft.com/office/officeart/2018/2/layout/IconVerticalSolidList"/>
    <dgm:cxn modelId="{026E0D54-0DE3-4877-87BE-F1A6A50CF99F}" srcId="{206D4BF9-E058-4137-91C5-697F5E9C43C8}" destId="{8FDEF6B9-8502-4E9D-BD12-F1B37848801F}" srcOrd="1" destOrd="0" parTransId="{2ED0196C-4D02-4763-A264-86FDCC87FFA9}" sibTransId="{EDAF4534-40FF-4679-80B6-2472182A93B8}"/>
    <dgm:cxn modelId="{47558C54-782A-498B-9338-075BBB352EFB}" type="presOf" srcId="{8FDEF6B9-8502-4E9D-BD12-F1B37848801F}" destId="{BB957ECD-3B63-482A-B9C7-2D3FE6150D91}" srcOrd="0" destOrd="0" presId="urn:microsoft.com/office/officeart/2018/2/layout/IconVerticalSolidList"/>
    <dgm:cxn modelId="{84EAD1B5-2F3E-4B96-9882-EA601C2130BB}" srcId="{206D4BF9-E058-4137-91C5-697F5E9C43C8}" destId="{9089C411-6875-4551-8D1E-1718BBDC3C19}" srcOrd="0" destOrd="0" parTransId="{B0B7FFB1-0EFD-483E-8932-A3C6916BF9C1}" sibTransId="{3348288D-0A82-4472-8471-D6DC10F3BF39}"/>
    <dgm:cxn modelId="{412060D3-D6C4-4233-95AC-2BCB685B127F}" type="presParOf" srcId="{52012F34-96EF-40C9-B4D9-BB284E618101}" destId="{F7CC785F-97C6-4AF9-917D-5E29AD82466A}" srcOrd="0" destOrd="0" presId="urn:microsoft.com/office/officeart/2018/2/layout/IconVerticalSolidList"/>
    <dgm:cxn modelId="{7E122C2A-87AF-47D3-A331-58DEC1EBB223}" type="presParOf" srcId="{F7CC785F-97C6-4AF9-917D-5E29AD82466A}" destId="{9BFEF56E-C3B6-473F-9A17-0FCA64B7E6CF}" srcOrd="0" destOrd="0" presId="urn:microsoft.com/office/officeart/2018/2/layout/IconVerticalSolidList"/>
    <dgm:cxn modelId="{866F0357-B5DB-482E-B161-A3C20A9FB252}" type="presParOf" srcId="{F7CC785F-97C6-4AF9-917D-5E29AD82466A}" destId="{DB7E594C-B46E-4770-86CD-44CB28B4BBBD}" srcOrd="1" destOrd="0" presId="urn:microsoft.com/office/officeart/2018/2/layout/IconVerticalSolidList"/>
    <dgm:cxn modelId="{1ABDDFBA-973E-486B-A564-75C84504E849}" type="presParOf" srcId="{F7CC785F-97C6-4AF9-917D-5E29AD82466A}" destId="{4CAEB121-8165-4D0A-BFD4-5C6C965BE37C}" srcOrd="2" destOrd="0" presId="urn:microsoft.com/office/officeart/2018/2/layout/IconVerticalSolidList"/>
    <dgm:cxn modelId="{DF345573-7CD7-4351-AA8C-46405B0CB4EB}" type="presParOf" srcId="{F7CC785F-97C6-4AF9-917D-5E29AD82466A}" destId="{C9A240EC-308B-4F19-851A-AC8E359F3898}" srcOrd="3" destOrd="0" presId="urn:microsoft.com/office/officeart/2018/2/layout/IconVerticalSolidList"/>
    <dgm:cxn modelId="{05622806-B663-4474-961C-B54A5962CBD6}" type="presParOf" srcId="{52012F34-96EF-40C9-B4D9-BB284E618101}" destId="{24C3704C-2BF4-428C-936D-3B03525CDEAD}" srcOrd="1" destOrd="0" presId="urn:microsoft.com/office/officeart/2018/2/layout/IconVerticalSolidList"/>
    <dgm:cxn modelId="{935478A6-63E5-4DB1-8F1E-7977E88DA0D1}" type="presParOf" srcId="{52012F34-96EF-40C9-B4D9-BB284E618101}" destId="{CF76E5BF-24B1-4F19-AD49-80A0FC13A5C1}" srcOrd="2" destOrd="0" presId="urn:microsoft.com/office/officeart/2018/2/layout/IconVerticalSolidList"/>
    <dgm:cxn modelId="{174C2C4B-E221-41C8-A90C-94B24AC82A65}" type="presParOf" srcId="{CF76E5BF-24B1-4F19-AD49-80A0FC13A5C1}" destId="{15CEC37A-A4A0-484B-BCCC-1C89783ABB92}" srcOrd="0" destOrd="0" presId="urn:microsoft.com/office/officeart/2018/2/layout/IconVerticalSolidList"/>
    <dgm:cxn modelId="{DF689D5A-EE5E-4A04-A3C0-0DD082DDB970}" type="presParOf" srcId="{CF76E5BF-24B1-4F19-AD49-80A0FC13A5C1}" destId="{D35F4318-C930-4764-87BA-C3D499F25EA2}" srcOrd="1" destOrd="0" presId="urn:microsoft.com/office/officeart/2018/2/layout/IconVerticalSolidList"/>
    <dgm:cxn modelId="{35AB7B91-545A-4275-9905-5D62A5C77183}" type="presParOf" srcId="{CF76E5BF-24B1-4F19-AD49-80A0FC13A5C1}" destId="{DDFFFC76-30F3-48F6-86E6-3BE8EEEACC40}" srcOrd="2" destOrd="0" presId="urn:microsoft.com/office/officeart/2018/2/layout/IconVerticalSolidList"/>
    <dgm:cxn modelId="{684F587F-C0D8-4D4E-A3BC-6FD6335029DD}" type="presParOf" srcId="{CF76E5BF-24B1-4F19-AD49-80A0FC13A5C1}" destId="{BB957ECD-3B63-482A-B9C7-2D3FE6150D91}" srcOrd="3" destOrd="0" presId="urn:microsoft.com/office/officeart/2018/2/layout/IconVerticalSolidList"/>
    <dgm:cxn modelId="{EAEAD813-ACA3-4658-981C-F4C506D37003}" type="presParOf" srcId="{52012F34-96EF-40C9-B4D9-BB284E618101}" destId="{0BBBBEA9-2BA2-4C5A-A6FB-403FA480D492}" srcOrd="3" destOrd="0" presId="urn:microsoft.com/office/officeart/2018/2/layout/IconVerticalSolidList"/>
    <dgm:cxn modelId="{0CEE688F-F518-4AFF-A982-EC29CA248B8A}" type="presParOf" srcId="{52012F34-96EF-40C9-B4D9-BB284E618101}" destId="{96485DCA-DC0E-41B7-8572-8EFA6E759C51}" srcOrd="4" destOrd="0" presId="urn:microsoft.com/office/officeart/2018/2/layout/IconVerticalSolidList"/>
    <dgm:cxn modelId="{D39B8DA1-0D09-46FA-87F3-EC917D8F955B}" type="presParOf" srcId="{96485DCA-DC0E-41B7-8572-8EFA6E759C51}" destId="{825EFD2F-275E-45E2-BE27-A7719AFCE031}" srcOrd="0" destOrd="0" presId="urn:microsoft.com/office/officeart/2018/2/layout/IconVerticalSolidList"/>
    <dgm:cxn modelId="{3F8B380D-A784-4C7A-9D9A-5375334EB1D8}" type="presParOf" srcId="{96485DCA-DC0E-41B7-8572-8EFA6E759C51}" destId="{0FFE5FB0-99D1-4BB3-96EC-2ED63DF4156E}" srcOrd="1" destOrd="0" presId="urn:microsoft.com/office/officeart/2018/2/layout/IconVerticalSolidList"/>
    <dgm:cxn modelId="{8215186F-4BCF-4FE8-8C8E-05DEF5565548}" type="presParOf" srcId="{96485DCA-DC0E-41B7-8572-8EFA6E759C51}" destId="{42AE51DB-227E-4226-A46B-A7DA330EF64B}" srcOrd="2" destOrd="0" presId="urn:microsoft.com/office/officeart/2018/2/layout/IconVerticalSolidList"/>
    <dgm:cxn modelId="{65D20C88-5039-4372-8C99-0E6F7D21E88A}" type="presParOf" srcId="{96485DCA-DC0E-41B7-8572-8EFA6E759C51}" destId="{4B2188F7-5CF5-420C-AFF3-B76BAAA6BD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CF09F-370F-42EF-B9EB-178228A30A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97E4F7-0F95-480E-BB74-60FF2DCA556B}">
      <dgm:prSet/>
      <dgm:spPr/>
      <dgm:t>
        <a:bodyPr/>
        <a:lstStyle/>
        <a:p>
          <a:r>
            <a:rPr lang="en-US"/>
            <a:t>- Habit list with goal type, target, and progress bars</a:t>
          </a:r>
        </a:p>
      </dgm:t>
    </dgm:pt>
    <dgm:pt modelId="{90375E65-40F2-40E0-8C7F-A9EFB1D06CCB}" type="parTrans" cxnId="{C66DF639-E17A-418F-8C56-4848F70CB175}">
      <dgm:prSet/>
      <dgm:spPr/>
      <dgm:t>
        <a:bodyPr/>
        <a:lstStyle/>
        <a:p>
          <a:endParaRPr lang="en-US"/>
        </a:p>
      </dgm:t>
    </dgm:pt>
    <dgm:pt modelId="{0E15632C-516B-46E1-9E0F-605C9FF30D14}" type="sibTrans" cxnId="{C66DF639-E17A-418F-8C56-4848F70CB175}">
      <dgm:prSet/>
      <dgm:spPr/>
      <dgm:t>
        <a:bodyPr/>
        <a:lstStyle/>
        <a:p>
          <a:endParaRPr lang="en-US"/>
        </a:p>
      </dgm:t>
    </dgm:pt>
    <dgm:pt modelId="{B91342C9-E8C6-4EF9-933E-291ED4280790}">
      <dgm:prSet/>
      <dgm:spPr/>
      <dgm:t>
        <a:bodyPr/>
        <a:lstStyle/>
        <a:p>
          <a:r>
            <a:rPr lang="en-US"/>
            <a:t>- Goal achieved messages</a:t>
          </a:r>
        </a:p>
      </dgm:t>
    </dgm:pt>
    <dgm:pt modelId="{5EE83EEA-36E5-4963-BCCC-98BD84842157}" type="parTrans" cxnId="{476966FC-844E-43B0-9286-522995A767D2}">
      <dgm:prSet/>
      <dgm:spPr/>
      <dgm:t>
        <a:bodyPr/>
        <a:lstStyle/>
        <a:p>
          <a:endParaRPr lang="en-US"/>
        </a:p>
      </dgm:t>
    </dgm:pt>
    <dgm:pt modelId="{96DA6953-D2DF-4419-A2FB-1BFEEF58FFD6}" type="sibTrans" cxnId="{476966FC-844E-43B0-9286-522995A767D2}">
      <dgm:prSet/>
      <dgm:spPr/>
      <dgm:t>
        <a:bodyPr/>
        <a:lstStyle/>
        <a:p>
          <a:endParaRPr lang="en-US"/>
        </a:p>
      </dgm:t>
    </dgm:pt>
    <dgm:pt modelId="{3CED8BF0-2888-4D67-9DD8-A4CF484EF5E0}">
      <dgm:prSet/>
      <dgm:spPr/>
      <dgm:t>
        <a:bodyPr/>
        <a:lstStyle/>
        <a:p>
          <a:r>
            <a:rPr lang="en-US"/>
            <a:t>-  Weekly progress charts (Chart.js)</a:t>
          </a:r>
        </a:p>
      </dgm:t>
    </dgm:pt>
    <dgm:pt modelId="{C6EE6778-BAE1-4FD6-80BB-BA39B581B348}" type="parTrans" cxnId="{6BC8E757-4F0C-4098-A99B-F563DD71AAE5}">
      <dgm:prSet/>
      <dgm:spPr/>
      <dgm:t>
        <a:bodyPr/>
        <a:lstStyle/>
        <a:p>
          <a:endParaRPr lang="en-US"/>
        </a:p>
      </dgm:t>
    </dgm:pt>
    <dgm:pt modelId="{EA7B56AE-D24E-4332-8D4E-38DF27F6AFF8}" type="sibTrans" cxnId="{6BC8E757-4F0C-4098-A99B-F563DD71AAE5}">
      <dgm:prSet/>
      <dgm:spPr/>
      <dgm:t>
        <a:bodyPr/>
        <a:lstStyle/>
        <a:p>
          <a:endParaRPr lang="en-US"/>
        </a:p>
      </dgm:t>
    </dgm:pt>
    <dgm:pt modelId="{862018BC-8017-491B-B5E9-2AD58BB7AF3A}">
      <dgm:prSet/>
      <dgm:spPr/>
      <dgm:t>
        <a:bodyPr/>
        <a:lstStyle/>
        <a:p>
          <a:r>
            <a:rPr lang="en-US"/>
            <a:t>-  Reminders toggle and notifications</a:t>
          </a:r>
        </a:p>
      </dgm:t>
    </dgm:pt>
    <dgm:pt modelId="{CF2E54B6-18B7-4FF5-86F0-A9C7E57C4B50}" type="parTrans" cxnId="{425E5398-F12E-4157-9E6A-000F3919BF9F}">
      <dgm:prSet/>
      <dgm:spPr/>
      <dgm:t>
        <a:bodyPr/>
        <a:lstStyle/>
        <a:p>
          <a:endParaRPr lang="en-US"/>
        </a:p>
      </dgm:t>
    </dgm:pt>
    <dgm:pt modelId="{83F7EC52-DC1B-42E4-B506-8CC90648BE5F}" type="sibTrans" cxnId="{425E5398-F12E-4157-9E6A-000F3919BF9F}">
      <dgm:prSet/>
      <dgm:spPr/>
      <dgm:t>
        <a:bodyPr/>
        <a:lstStyle/>
        <a:p>
          <a:endParaRPr lang="en-US"/>
        </a:p>
      </dgm:t>
    </dgm:pt>
    <dgm:pt modelId="{2F37C115-E749-4BBB-B80C-FE7071E82A28}" type="pres">
      <dgm:prSet presAssocID="{7F4CF09F-370F-42EF-B9EB-178228A30AB3}" presName="root" presStyleCnt="0">
        <dgm:presLayoutVars>
          <dgm:dir/>
          <dgm:resizeHandles val="exact"/>
        </dgm:presLayoutVars>
      </dgm:prSet>
      <dgm:spPr/>
    </dgm:pt>
    <dgm:pt modelId="{D5F1089D-C9CC-44D8-93CA-D5ABBF341E85}" type="pres">
      <dgm:prSet presAssocID="{6497E4F7-0F95-480E-BB74-60FF2DCA556B}" presName="compNode" presStyleCnt="0"/>
      <dgm:spPr/>
    </dgm:pt>
    <dgm:pt modelId="{CBC527F7-8970-462C-8E8E-FD1B8A66FA94}" type="pres">
      <dgm:prSet presAssocID="{6497E4F7-0F95-480E-BB74-60FF2DCA556B}" presName="bgRect" presStyleLbl="bgShp" presStyleIdx="0" presStyleCnt="4"/>
      <dgm:spPr/>
    </dgm:pt>
    <dgm:pt modelId="{46E69528-4BDC-47E4-BBDA-EF000CBF40A9}" type="pres">
      <dgm:prSet presAssocID="{6497E4F7-0F95-480E-BB74-60FF2DCA55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78297CE-5057-4737-8BA4-C6626172D827}" type="pres">
      <dgm:prSet presAssocID="{6497E4F7-0F95-480E-BB74-60FF2DCA556B}" presName="spaceRect" presStyleCnt="0"/>
      <dgm:spPr/>
    </dgm:pt>
    <dgm:pt modelId="{10DFBAD0-FDA3-46CB-93D1-0B57F0C5136C}" type="pres">
      <dgm:prSet presAssocID="{6497E4F7-0F95-480E-BB74-60FF2DCA556B}" presName="parTx" presStyleLbl="revTx" presStyleIdx="0" presStyleCnt="4">
        <dgm:presLayoutVars>
          <dgm:chMax val="0"/>
          <dgm:chPref val="0"/>
        </dgm:presLayoutVars>
      </dgm:prSet>
      <dgm:spPr/>
    </dgm:pt>
    <dgm:pt modelId="{D1F559C8-252B-4138-9BB7-D77C56553FFE}" type="pres">
      <dgm:prSet presAssocID="{0E15632C-516B-46E1-9E0F-605C9FF30D14}" presName="sibTrans" presStyleCnt="0"/>
      <dgm:spPr/>
    </dgm:pt>
    <dgm:pt modelId="{032F4A07-EBB3-44FA-B05A-F8A5A77A7661}" type="pres">
      <dgm:prSet presAssocID="{B91342C9-E8C6-4EF9-933E-291ED4280790}" presName="compNode" presStyleCnt="0"/>
      <dgm:spPr/>
    </dgm:pt>
    <dgm:pt modelId="{F945E226-60F1-4A0C-9D23-F7698A53C9D7}" type="pres">
      <dgm:prSet presAssocID="{B91342C9-E8C6-4EF9-933E-291ED4280790}" presName="bgRect" presStyleLbl="bgShp" presStyleIdx="1" presStyleCnt="4"/>
      <dgm:spPr/>
    </dgm:pt>
    <dgm:pt modelId="{4186A975-0036-4B5A-B2D3-B0DCA93B370B}" type="pres">
      <dgm:prSet presAssocID="{B91342C9-E8C6-4EF9-933E-291ED42807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A82A0C-DB86-43D2-A4C0-ED1271E44943}" type="pres">
      <dgm:prSet presAssocID="{B91342C9-E8C6-4EF9-933E-291ED4280790}" presName="spaceRect" presStyleCnt="0"/>
      <dgm:spPr/>
    </dgm:pt>
    <dgm:pt modelId="{CC835A42-67ED-41BA-A4CC-2F48E46BD1F6}" type="pres">
      <dgm:prSet presAssocID="{B91342C9-E8C6-4EF9-933E-291ED4280790}" presName="parTx" presStyleLbl="revTx" presStyleIdx="1" presStyleCnt="4">
        <dgm:presLayoutVars>
          <dgm:chMax val="0"/>
          <dgm:chPref val="0"/>
        </dgm:presLayoutVars>
      </dgm:prSet>
      <dgm:spPr/>
    </dgm:pt>
    <dgm:pt modelId="{B44A450C-6473-4731-AA14-09E81E10DF4B}" type="pres">
      <dgm:prSet presAssocID="{96DA6953-D2DF-4419-A2FB-1BFEEF58FFD6}" presName="sibTrans" presStyleCnt="0"/>
      <dgm:spPr/>
    </dgm:pt>
    <dgm:pt modelId="{7129CE8A-C6A4-4C2A-9C14-A9338A423064}" type="pres">
      <dgm:prSet presAssocID="{3CED8BF0-2888-4D67-9DD8-A4CF484EF5E0}" presName="compNode" presStyleCnt="0"/>
      <dgm:spPr/>
    </dgm:pt>
    <dgm:pt modelId="{0E791536-CE36-45DC-ADBF-63B7711A18E5}" type="pres">
      <dgm:prSet presAssocID="{3CED8BF0-2888-4D67-9DD8-A4CF484EF5E0}" presName="bgRect" presStyleLbl="bgShp" presStyleIdx="2" presStyleCnt="4"/>
      <dgm:spPr/>
    </dgm:pt>
    <dgm:pt modelId="{22067FAC-D877-49C1-9710-EA39F149EBD2}" type="pres">
      <dgm:prSet presAssocID="{3CED8BF0-2888-4D67-9DD8-A4CF484EF5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F30550-A8D0-4958-857A-E0F90DDFF9F9}" type="pres">
      <dgm:prSet presAssocID="{3CED8BF0-2888-4D67-9DD8-A4CF484EF5E0}" presName="spaceRect" presStyleCnt="0"/>
      <dgm:spPr/>
    </dgm:pt>
    <dgm:pt modelId="{92BBC1E2-9884-47BA-A093-F636D93C0CCB}" type="pres">
      <dgm:prSet presAssocID="{3CED8BF0-2888-4D67-9DD8-A4CF484EF5E0}" presName="parTx" presStyleLbl="revTx" presStyleIdx="2" presStyleCnt="4">
        <dgm:presLayoutVars>
          <dgm:chMax val="0"/>
          <dgm:chPref val="0"/>
        </dgm:presLayoutVars>
      </dgm:prSet>
      <dgm:spPr/>
    </dgm:pt>
    <dgm:pt modelId="{190B0A43-9326-402A-BA0D-2843A14DB83E}" type="pres">
      <dgm:prSet presAssocID="{EA7B56AE-D24E-4332-8D4E-38DF27F6AFF8}" presName="sibTrans" presStyleCnt="0"/>
      <dgm:spPr/>
    </dgm:pt>
    <dgm:pt modelId="{4800AB0E-4C24-4968-A40A-8E336A0B8E2F}" type="pres">
      <dgm:prSet presAssocID="{862018BC-8017-491B-B5E9-2AD58BB7AF3A}" presName="compNode" presStyleCnt="0"/>
      <dgm:spPr/>
    </dgm:pt>
    <dgm:pt modelId="{3084E5A9-ABCE-41FA-96BE-2027371758B8}" type="pres">
      <dgm:prSet presAssocID="{862018BC-8017-491B-B5E9-2AD58BB7AF3A}" presName="bgRect" presStyleLbl="bgShp" presStyleIdx="3" presStyleCnt="4"/>
      <dgm:spPr/>
    </dgm:pt>
    <dgm:pt modelId="{C7DB79B0-3A74-466D-B465-4B2595FE1798}" type="pres">
      <dgm:prSet presAssocID="{862018BC-8017-491B-B5E9-2AD58BB7AF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1EE4D02B-6AB6-450A-91B7-FE5C98DAD577}" type="pres">
      <dgm:prSet presAssocID="{862018BC-8017-491B-B5E9-2AD58BB7AF3A}" presName="spaceRect" presStyleCnt="0"/>
      <dgm:spPr/>
    </dgm:pt>
    <dgm:pt modelId="{A7FBC607-41F9-405A-AABD-FD4AD42D562A}" type="pres">
      <dgm:prSet presAssocID="{862018BC-8017-491B-B5E9-2AD58BB7AF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868714-4848-4284-9AB1-EB1ED5993E83}" type="presOf" srcId="{7F4CF09F-370F-42EF-B9EB-178228A30AB3}" destId="{2F37C115-E749-4BBB-B80C-FE7071E82A28}" srcOrd="0" destOrd="0" presId="urn:microsoft.com/office/officeart/2018/2/layout/IconVerticalSolidList"/>
    <dgm:cxn modelId="{A15CCF36-3777-49E2-A871-67E662E7AC46}" type="presOf" srcId="{B91342C9-E8C6-4EF9-933E-291ED4280790}" destId="{CC835A42-67ED-41BA-A4CC-2F48E46BD1F6}" srcOrd="0" destOrd="0" presId="urn:microsoft.com/office/officeart/2018/2/layout/IconVerticalSolidList"/>
    <dgm:cxn modelId="{C66DF639-E17A-418F-8C56-4848F70CB175}" srcId="{7F4CF09F-370F-42EF-B9EB-178228A30AB3}" destId="{6497E4F7-0F95-480E-BB74-60FF2DCA556B}" srcOrd="0" destOrd="0" parTransId="{90375E65-40F2-40E0-8C7F-A9EFB1D06CCB}" sibTransId="{0E15632C-516B-46E1-9E0F-605C9FF30D14}"/>
    <dgm:cxn modelId="{9B6FAE65-8525-4FB6-AE34-9802A425F535}" type="presOf" srcId="{3CED8BF0-2888-4D67-9DD8-A4CF484EF5E0}" destId="{92BBC1E2-9884-47BA-A093-F636D93C0CCB}" srcOrd="0" destOrd="0" presId="urn:microsoft.com/office/officeart/2018/2/layout/IconVerticalSolidList"/>
    <dgm:cxn modelId="{6BC8E757-4F0C-4098-A99B-F563DD71AAE5}" srcId="{7F4CF09F-370F-42EF-B9EB-178228A30AB3}" destId="{3CED8BF0-2888-4D67-9DD8-A4CF484EF5E0}" srcOrd="2" destOrd="0" parTransId="{C6EE6778-BAE1-4FD6-80BB-BA39B581B348}" sibTransId="{EA7B56AE-D24E-4332-8D4E-38DF27F6AFF8}"/>
    <dgm:cxn modelId="{CB2CF397-37EB-434D-AEA6-517FA9B4DBFF}" type="presOf" srcId="{6497E4F7-0F95-480E-BB74-60FF2DCA556B}" destId="{10DFBAD0-FDA3-46CB-93D1-0B57F0C5136C}" srcOrd="0" destOrd="0" presId="urn:microsoft.com/office/officeart/2018/2/layout/IconVerticalSolidList"/>
    <dgm:cxn modelId="{425E5398-F12E-4157-9E6A-000F3919BF9F}" srcId="{7F4CF09F-370F-42EF-B9EB-178228A30AB3}" destId="{862018BC-8017-491B-B5E9-2AD58BB7AF3A}" srcOrd="3" destOrd="0" parTransId="{CF2E54B6-18B7-4FF5-86F0-A9C7E57C4B50}" sibTransId="{83F7EC52-DC1B-42E4-B506-8CC90648BE5F}"/>
    <dgm:cxn modelId="{608AF4EB-C0CB-4E04-B545-B76B305A505E}" type="presOf" srcId="{862018BC-8017-491B-B5E9-2AD58BB7AF3A}" destId="{A7FBC607-41F9-405A-AABD-FD4AD42D562A}" srcOrd="0" destOrd="0" presId="urn:microsoft.com/office/officeart/2018/2/layout/IconVerticalSolidList"/>
    <dgm:cxn modelId="{476966FC-844E-43B0-9286-522995A767D2}" srcId="{7F4CF09F-370F-42EF-B9EB-178228A30AB3}" destId="{B91342C9-E8C6-4EF9-933E-291ED4280790}" srcOrd="1" destOrd="0" parTransId="{5EE83EEA-36E5-4963-BCCC-98BD84842157}" sibTransId="{96DA6953-D2DF-4419-A2FB-1BFEEF58FFD6}"/>
    <dgm:cxn modelId="{C00B810D-99D4-46AC-9E11-D625BD36B453}" type="presParOf" srcId="{2F37C115-E749-4BBB-B80C-FE7071E82A28}" destId="{D5F1089D-C9CC-44D8-93CA-D5ABBF341E85}" srcOrd="0" destOrd="0" presId="urn:microsoft.com/office/officeart/2018/2/layout/IconVerticalSolidList"/>
    <dgm:cxn modelId="{5CA3CBC5-8F25-4133-B65F-55930C3AABF5}" type="presParOf" srcId="{D5F1089D-C9CC-44D8-93CA-D5ABBF341E85}" destId="{CBC527F7-8970-462C-8E8E-FD1B8A66FA94}" srcOrd="0" destOrd="0" presId="urn:microsoft.com/office/officeart/2018/2/layout/IconVerticalSolidList"/>
    <dgm:cxn modelId="{E79E8EA8-C8A4-46FD-BB22-D360459A43AD}" type="presParOf" srcId="{D5F1089D-C9CC-44D8-93CA-D5ABBF341E85}" destId="{46E69528-4BDC-47E4-BBDA-EF000CBF40A9}" srcOrd="1" destOrd="0" presId="urn:microsoft.com/office/officeart/2018/2/layout/IconVerticalSolidList"/>
    <dgm:cxn modelId="{71656902-1095-4A0E-A4E4-80348D828FE1}" type="presParOf" srcId="{D5F1089D-C9CC-44D8-93CA-D5ABBF341E85}" destId="{878297CE-5057-4737-8BA4-C6626172D827}" srcOrd="2" destOrd="0" presId="urn:microsoft.com/office/officeart/2018/2/layout/IconVerticalSolidList"/>
    <dgm:cxn modelId="{522E2483-325D-44F0-8FF5-D1E849123664}" type="presParOf" srcId="{D5F1089D-C9CC-44D8-93CA-D5ABBF341E85}" destId="{10DFBAD0-FDA3-46CB-93D1-0B57F0C5136C}" srcOrd="3" destOrd="0" presId="urn:microsoft.com/office/officeart/2018/2/layout/IconVerticalSolidList"/>
    <dgm:cxn modelId="{C339A6F8-BD9C-4825-93E1-936439DDAC00}" type="presParOf" srcId="{2F37C115-E749-4BBB-B80C-FE7071E82A28}" destId="{D1F559C8-252B-4138-9BB7-D77C56553FFE}" srcOrd="1" destOrd="0" presId="urn:microsoft.com/office/officeart/2018/2/layout/IconVerticalSolidList"/>
    <dgm:cxn modelId="{3510657A-9961-4D3B-B7A1-AB9AFFC472F1}" type="presParOf" srcId="{2F37C115-E749-4BBB-B80C-FE7071E82A28}" destId="{032F4A07-EBB3-44FA-B05A-F8A5A77A7661}" srcOrd="2" destOrd="0" presId="urn:microsoft.com/office/officeart/2018/2/layout/IconVerticalSolidList"/>
    <dgm:cxn modelId="{18A6B6AE-1E97-4646-932E-FAF90EDBB6B4}" type="presParOf" srcId="{032F4A07-EBB3-44FA-B05A-F8A5A77A7661}" destId="{F945E226-60F1-4A0C-9D23-F7698A53C9D7}" srcOrd="0" destOrd="0" presId="urn:microsoft.com/office/officeart/2018/2/layout/IconVerticalSolidList"/>
    <dgm:cxn modelId="{F0C9E160-C62C-44B2-A725-DAA26ED04009}" type="presParOf" srcId="{032F4A07-EBB3-44FA-B05A-F8A5A77A7661}" destId="{4186A975-0036-4B5A-B2D3-B0DCA93B370B}" srcOrd="1" destOrd="0" presId="urn:microsoft.com/office/officeart/2018/2/layout/IconVerticalSolidList"/>
    <dgm:cxn modelId="{6D08B716-6109-4CE3-B862-1B6F68477885}" type="presParOf" srcId="{032F4A07-EBB3-44FA-B05A-F8A5A77A7661}" destId="{34A82A0C-DB86-43D2-A4C0-ED1271E44943}" srcOrd="2" destOrd="0" presId="urn:microsoft.com/office/officeart/2018/2/layout/IconVerticalSolidList"/>
    <dgm:cxn modelId="{1605D6EB-284A-400C-962D-FD3D8106CF17}" type="presParOf" srcId="{032F4A07-EBB3-44FA-B05A-F8A5A77A7661}" destId="{CC835A42-67ED-41BA-A4CC-2F48E46BD1F6}" srcOrd="3" destOrd="0" presId="urn:microsoft.com/office/officeart/2018/2/layout/IconVerticalSolidList"/>
    <dgm:cxn modelId="{52822E2D-6537-4006-A3C1-8F8A095111A7}" type="presParOf" srcId="{2F37C115-E749-4BBB-B80C-FE7071E82A28}" destId="{B44A450C-6473-4731-AA14-09E81E10DF4B}" srcOrd="3" destOrd="0" presId="urn:microsoft.com/office/officeart/2018/2/layout/IconVerticalSolidList"/>
    <dgm:cxn modelId="{1EFFE7D7-62EA-4DF4-B6FE-D2B9DB21C9BE}" type="presParOf" srcId="{2F37C115-E749-4BBB-B80C-FE7071E82A28}" destId="{7129CE8A-C6A4-4C2A-9C14-A9338A423064}" srcOrd="4" destOrd="0" presId="urn:microsoft.com/office/officeart/2018/2/layout/IconVerticalSolidList"/>
    <dgm:cxn modelId="{7189A319-18B3-400F-8301-9595DF50BB41}" type="presParOf" srcId="{7129CE8A-C6A4-4C2A-9C14-A9338A423064}" destId="{0E791536-CE36-45DC-ADBF-63B7711A18E5}" srcOrd="0" destOrd="0" presId="urn:microsoft.com/office/officeart/2018/2/layout/IconVerticalSolidList"/>
    <dgm:cxn modelId="{02B412A4-5809-437D-9C53-1C0ED6359F4D}" type="presParOf" srcId="{7129CE8A-C6A4-4C2A-9C14-A9338A423064}" destId="{22067FAC-D877-49C1-9710-EA39F149EBD2}" srcOrd="1" destOrd="0" presId="urn:microsoft.com/office/officeart/2018/2/layout/IconVerticalSolidList"/>
    <dgm:cxn modelId="{E989D8F8-5B22-4F4E-9AF5-2317FC63D523}" type="presParOf" srcId="{7129CE8A-C6A4-4C2A-9C14-A9338A423064}" destId="{F4F30550-A8D0-4958-857A-E0F90DDFF9F9}" srcOrd="2" destOrd="0" presId="urn:microsoft.com/office/officeart/2018/2/layout/IconVerticalSolidList"/>
    <dgm:cxn modelId="{FE4D2842-C568-4908-B313-A4DFB45C17EA}" type="presParOf" srcId="{7129CE8A-C6A4-4C2A-9C14-A9338A423064}" destId="{92BBC1E2-9884-47BA-A093-F636D93C0CCB}" srcOrd="3" destOrd="0" presId="urn:microsoft.com/office/officeart/2018/2/layout/IconVerticalSolidList"/>
    <dgm:cxn modelId="{AA274C9A-DB55-4EE5-89E0-05FEFB7149B8}" type="presParOf" srcId="{2F37C115-E749-4BBB-B80C-FE7071E82A28}" destId="{190B0A43-9326-402A-BA0D-2843A14DB83E}" srcOrd="5" destOrd="0" presId="urn:microsoft.com/office/officeart/2018/2/layout/IconVerticalSolidList"/>
    <dgm:cxn modelId="{EF91C6D5-5DEF-4C1C-879E-3D8B03FFD726}" type="presParOf" srcId="{2F37C115-E749-4BBB-B80C-FE7071E82A28}" destId="{4800AB0E-4C24-4968-A40A-8E336A0B8E2F}" srcOrd="6" destOrd="0" presId="urn:microsoft.com/office/officeart/2018/2/layout/IconVerticalSolidList"/>
    <dgm:cxn modelId="{10C7139B-7D22-4CA4-821A-B3E6FEEEFCAE}" type="presParOf" srcId="{4800AB0E-4C24-4968-A40A-8E336A0B8E2F}" destId="{3084E5A9-ABCE-41FA-96BE-2027371758B8}" srcOrd="0" destOrd="0" presId="urn:microsoft.com/office/officeart/2018/2/layout/IconVerticalSolidList"/>
    <dgm:cxn modelId="{6E966CCB-DFC2-4AD1-A0FF-79C3F4F954E8}" type="presParOf" srcId="{4800AB0E-4C24-4968-A40A-8E336A0B8E2F}" destId="{C7DB79B0-3A74-466D-B465-4B2595FE1798}" srcOrd="1" destOrd="0" presId="urn:microsoft.com/office/officeart/2018/2/layout/IconVerticalSolidList"/>
    <dgm:cxn modelId="{680D647E-2366-4004-A86D-B1FDFEAB98D8}" type="presParOf" srcId="{4800AB0E-4C24-4968-A40A-8E336A0B8E2F}" destId="{1EE4D02B-6AB6-450A-91B7-FE5C98DAD577}" srcOrd="2" destOrd="0" presId="urn:microsoft.com/office/officeart/2018/2/layout/IconVerticalSolidList"/>
    <dgm:cxn modelId="{3FD67E7D-B061-47F9-9F7B-0DB6084F95D9}" type="presParOf" srcId="{4800AB0E-4C24-4968-A40A-8E336A0B8E2F}" destId="{A7FBC607-41F9-405A-AABD-FD4AD42D56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066C90-16C8-422E-8D97-493FF4681CA4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5A099D-9871-4D97-817A-FD6BA30A61F4}">
      <dgm:prSet/>
      <dgm:spPr/>
      <dgm:t>
        <a:bodyPr/>
        <a:lstStyle/>
        <a:p>
          <a:r>
            <a:rPr lang="en-US"/>
            <a:t>1. Users can create, edit, and delete habits, with goal types (daily/weekly).</a:t>
          </a:r>
        </a:p>
      </dgm:t>
    </dgm:pt>
    <dgm:pt modelId="{269B0798-6832-40D2-A622-5C26DE202252}" type="parTrans" cxnId="{28D28A8E-BB58-4313-9C3A-AE260180251C}">
      <dgm:prSet/>
      <dgm:spPr/>
      <dgm:t>
        <a:bodyPr/>
        <a:lstStyle/>
        <a:p>
          <a:endParaRPr lang="en-US"/>
        </a:p>
      </dgm:t>
    </dgm:pt>
    <dgm:pt modelId="{07DBCC87-39B3-4103-9FA9-518A1866135C}" type="sibTrans" cxnId="{28D28A8E-BB58-4313-9C3A-AE260180251C}">
      <dgm:prSet/>
      <dgm:spPr/>
      <dgm:t>
        <a:bodyPr/>
        <a:lstStyle/>
        <a:p>
          <a:endParaRPr lang="en-US"/>
        </a:p>
      </dgm:t>
    </dgm:pt>
    <dgm:pt modelId="{1F1862CD-AEEB-4621-AE34-C5626E18FAD9}">
      <dgm:prSet/>
      <dgm:spPr/>
      <dgm:t>
        <a:bodyPr/>
        <a:lstStyle/>
        <a:p>
          <a:r>
            <a:rPr lang="en-US"/>
            <a:t>2. Users can view progress with charts, streaks, and motivational feedback.</a:t>
          </a:r>
        </a:p>
      </dgm:t>
    </dgm:pt>
    <dgm:pt modelId="{2B995AD9-D519-455C-B0B5-1D7002E8C1A5}" type="parTrans" cxnId="{58739E9B-265B-4695-ABCA-882099BE3FAE}">
      <dgm:prSet/>
      <dgm:spPr/>
      <dgm:t>
        <a:bodyPr/>
        <a:lstStyle/>
        <a:p>
          <a:endParaRPr lang="en-US"/>
        </a:p>
      </dgm:t>
    </dgm:pt>
    <dgm:pt modelId="{0874FFD1-B574-4CD3-A648-A0B39EF4D0E3}" type="sibTrans" cxnId="{58739E9B-265B-4695-ABCA-882099BE3FAE}">
      <dgm:prSet/>
      <dgm:spPr/>
      <dgm:t>
        <a:bodyPr/>
        <a:lstStyle/>
        <a:p>
          <a:endParaRPr lang="en-US"/>
        </a:p>
      </dgm:t>
    </dgm:pt>
    <dgm:pt modelId="{46C63587-1AC3-402E-B126-52B0949AB5B2}">
      <dgm:prSet/>
      <dgm:spPr/>
      <dgm:t>
        <a:bodyPr/>
        <a:lstStyle/>
        <a:p>
          <a:r>
            <a:rPr lang="en-US"/>
            <a:t>3. Users receive reminder notifications at the right time.</a:t>
          </a:r>
        </a:p>
      </dgm:t>
    </dgm:pt>
    <dgm:pt modelId="{69746583-C37F-47C4-8CF1-48EF477DB123}" type="parTrans" cxnId="{928A4708-7EDC-4871-BC5E-0C6C8B733565}">
      <dgm:prSet/>
      <dgm:spPr/>
      <dgm:t>
        <a:bodyPr/>
        <a:lstStyle/>
        <a:p>
          <a:endParaRPr lang="en-US"/>
        </a:p>
      </dgm:t>
    </dgm:pt>
    <dgm:pt modelId="{212FC4E2-8951-493E-B175-81BACE5BF851}" type="sibTrans" cxnId="{928A4708-7EDC-4871-BC5E-0C6C8B733565}">
      <dgm:prSet/>
      <dgm:spPr/>
      <dgm:t>
        <a:bodyPr/>
        <a:lstStyle/>
        <a:p>
          <a:endParaRPr lang="en-US"/>
        </a:p>
      </dgm:t>
    </dgm:pt>
    <dgm:pt modelId="{80BEEBC2-F811-49A0-BA7F-4A1F3DBF08C3}" type="pres">
      <dgm:prSet presAssocID="{3C066C90-16C8-422E-8D97-493FF4681CA4}" presName="outerComposite" presStyleCnt="0">
        <dgm:presLayoutVars>
          <dgm:chMax val="5"/>
          <dgm:dir/>
          <dgm:resizeHandles val="exact"/>
        </dgm:presLayoutVars>
      </dgm:prSet>
      <dgm:spPr/>
    </dgm:pt>
    <dgm:pt modelId="{99C9C2AE-D3A4-4937-8854-436FA6EAE05B}" type="pres">
      <dgm:prSet presAssocID="{3C066C90-16C8-422E-8D97-493FF4681CA4}" presName="dummyMaxCanvas" presStyleCnt="0">
        <dgm:presLayoutVars/>
      </dgm:prSet>
      <dgm:spPr/>
    </dgm:pt>
    <dgm:pt modelId="{DFD7B2A7-0ED3-42A2-9CCD-B14966127B2A}" type="pres">
      <dgm:prSet presAssocID="{3C066C90-16C8-422E-8D97-493FF4681CA4}" presName="ThreeNodes_1" presStyleLbl="node1" presStyleIdx="0" presStyleCnt="3">
        <dgm:presLayoutVars>
          <dgm:bulletEnabled val="1"/>
        </dgm:presLayoutVars>
      </dgm:prSet>
      <dgm:spPr/>
    </dgm:pt>
    <dgm:pt modelId="{C0FE50A1-4686-4FD4-BD63-BCC58EA45508}" type="pres">
      <dgm:prSet presAssocID="{3C066C90-16C8-422E-8D97-493FF4681CA4}" presName="ThreeNodes_2" presStyleLbl="node1" presStyleIdx="1" presStyleCnt="3">
        <dgm:presLayoutVars>
          <dgm:bulletEnabled val="1"/>
        </dgm:presLayoutVars>
      </dgm:prSet>
      <dgm:spPr/>
    </dgm:pt>
    <dgm:pt modelId="{B125A499-5846-4805-98C7-29EB5BF79C32}" type="pres">
      <dgm:prSet presAssocID="{3C066C90-16C8-422E-8D97-493FF4681CA4}" presName="ThreeNodes_3" presStyleLbl="node1" presStyleIdx="2" presStyleCnt="3">
        <dgm:presLayoutVars>
          <dgm:bulletEnabled val="1"/>
        </dgm:presLayoutVars>
      </dgm:prSet>
      <dgm:spPr/>
    </dgm:pt>
    <dgm:pt modelId="{069C5FEA-7B4D-4625-94C3-07F97F911D98}" type="pres">
      <dgm:prSet presAssocID="{3C066C90-16C8-422E-8D97-493FF4681CA4}" presName="ThreeConn_1-2" presStyleLbl="fgAccFollowNode1" presStyleIdx="0" presStyleCnt="2">
        <dgm:presLayoutVars>
          <dgm:bulletEnabled val="1"/>
        </dgm:presLayoutVars>
      </dgm:prSet>
      <dgm:spPr/>
    </dgm:pt>
    <dgm:pt modelId="{76240F9B-11F0-468D-B8B9-110032A08DA5}" type="pres">
      <dgm:prSet presAssocID="{3C066C90-16C8-422E-8D97-493FF4681CA4}" presName="ThreeConn_2-3" presStyleLbl="fgAccFollowNode1" presStyleIdx="1" presStyleCnt="2">
        <dgm:presLayoutVars>
          <dgm:bulletEnabled val="1"/>
        </dgm:presLayoutVars>
      </dgm:prSet>
      <dgm:spPr/>
    </dgm:pt>
    <dgm:pt modelId="{07CBB840-C73D-437B-8E3E-674AEB11C3E0}" type="pres">
      <dgm:prSet presAssocID="{3C066C90-16C8-422E-8D97-493FF4681CA4}" presName="ThreeNodes_1_text" presStyleLbl="node1" presStyleIdx="2" presStyleCnt="3">
        <dgm:presLayoutVars>
          <dgm:bulletEnabled val="1"/>
        </dgm:presLayoutVars>
      </dgm:prSet>
      <dgm:spPr/>
    </dgm:pt>
    <dgm:pt modelId="{DFB71D13-6007-4B53-B76A-8BDC1A4D172C}" type="pres">
      <dgm:prSet presAssocID="{3C066C90-16C8-422E-8D97-493FF4681CA4}" presName="ThreeNodes_2_text" presStyleLbl="node1" presStyleIdx="2" presStyleCnt="3">
        <dgm:presLayoutVars>
          <dgm:bulletEnabled val="1"/>
        </dgm:presLayoutVars>
      </dgm:prSet>
      <dgm:spPr/>
    </dgm:pt>
    <dgm:pt modelId="{125A57E5-9946-4DF4-8F7F-CBAA78BAF252}" type="pres">
      <dgm:prSet presAssocID="{3C066C90-16C8-422E-8D97-493FF4681CA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28A4708-7EDC-4871-BC5E-0C6C8B733565}" srcId="{3C066C90-16C8-422E-8D97-493FF4681CA4}" destId="{46C63587-1AC3-402E-B126-52B0949AB5B2}" srcOrd="2" destOrd="0" parTransId="{69746583-C37F-47C4-8CF1-48EF477DB123}" sibTransId="{212FC4E2-8951-493E-B175-81BACE5BF851}"/>
    <dgm:cxn modelId="{806E2612-1E6E-4C8A-BC53-2748C95C519D}" type="presOf" srcId="{1F1862CD-AEEB-4621-AE34-C5626E18FAD9}" destId="{C0FE50A1-4686-4FD4-BD63-BCC58EA45508}" srcOrd="0" destOrd="0" presId="urn:microsoft.com/office/officeart/2005/8/layout/vProcess5"/>
    <dgm:cxn modelId="{64D30750-771C-4B56-BE20-43E0E272209A}" type="presOf" srcId="{1F1862CD-AEEB-4621-AE34-C5626E18FAD9}" destId="{DFB71D13-6007-4B53-B76A-8BDC1A4D172C}" srcOrd="1" destOrd="0" presId="urn:microsoft.com/office/officeart/2005/8/layout/vProcess5"/>
    <dgm:cxn modelId="{45376176-B5C6-453E-8C01-4E4A7AECF3EC}" type="presOf" srcId="{07DBCC87-39B3-4103-9FA9-518A1866135C}" destId="{069C5FEA-7B4D-4625-94C3-07F97F911D98}" srcOrd="0" destOrd="0" presId="urn:microsoft.com/office/officeart/2005/8/layout/vProcess5"/>
    <dgm:cxn modelId="{28D28A8E-BB58-4313-9C3A-AE260180251C}" srcId="{3C066C90-16C8-422E-8D97-493FF4681CA4}" destId="{D55A099D-9871-4D97-817A-FD6BA30A61F4}" srcOrd="0" destOrd="0" parTransId="{269B0798-6832-40D2-A622-5C26DE202252}" sibTransId="{07DBCC87-39B3-4103-9FA9-518A1866135C}"/>
    <dgm:cxn modelId="{58739E9B-265B-4695-ABCA-882099BE3FAE}" srcId="{3C066C90-16C8-422E-8D97-493FF4681CA4}" destId="{1F1862CD-AEEB-4621-AE34-C5626E18FAD9}" srcOrd="1" destOrd="0" parTransId="{2B995AD9-D519-455C-B0B5-1D7002E8C1A5}" sibTransId="{0874FFD1-B574-4CD3-A648-A0B39EF4D0E3}"/>
    <dgm:cxn modelId="{E93E88B3-9C6B-40A9-BC26-706589334CBE}" type="presOf" srcId="{0874FFD1-B574-4CD3-A648-A0B39EF4D0E3}" destId="{76240F9B-11F0-468D-B8B9-110032A08DA5}" srcOrd="0" destOrd="0" presId="urn:microsoft.com/office/officeart/2005/8/layout/vProcess5"/>
    <dgm:cxn modelId="{A6F3D2BC-27BB-4D2A-9239-48EE6FF6AA32}" type="presOf" srcId="{D55A099D-9871-4D97-817A-FD6BA30A61F4}" destId="{DFD7B2A7-0ED3-42A2-9CCD-B14966127B2A}" srcOrd="0" destOrd="0" presId="urn:microsoft.com/office/officeart/2005/8/layout/vProcess5"/>
    <dgm:cxn modelId="{DAF251D1-0161-4997-B9FF-EDBEAA83F281}" type="presOf" srcId="{46C63587-1AC3-402E-B126-52B0949AB5B2}" destId="{B125A499-5846-4805-98C7-29EB5BF79C32}" srcOrd="0" destOrd="0" presId="urn:microsoft.com/office/officeart/2005/8/layout/vProcess5"/>
    <dgm:cxn modelId="{D96CF7D4-06C6-4167-8E32-F1E57CEEA6B4}" type="presOf" srcId="{D55A099D-9871-4D97-817A-FD6BA30A61F4}" destId="{07CBB840-C73D-437B-8E3E-674AEB11C3E0}" srcOrd="1" destOrd="0" presId="urn:microsoft.com/office/officeart/2005/8/layout/vProcess5"/>
    <dgm:cxn modelId="{CFCC0AD6-5B18-40B5-8ECE-EC9BA4ECEAEB}" type="presOf" srcId="{3C066C90-16C8-422E-8D97-493FF4681CA4}" destId="{80BEEBC2-F811-49A0-BA7F-4A1F3DBF08C3}" srcOrd="0" destOrd="0" presId="urn:microsoft.com/office/officeart/2005/8/layout/vProcess5"/>
    <dgm:cxn modelId="{49C0B2DA-69F0-4DA5-9206-8A535D4005BB}" type="presOf" srcId="{46C63587-1AC3-402E-B126-52B0949AB5B2}" destId="{125A57E5-9946-4DF4-8F7F-CBAA78BAF252}" srcOrd="1" destOrd="0" presId="urn:microsoft.com/office/officeart/2005/8/layout/vProcess5"/>
    <dgm:cxn modelId="{22656664-D38B-4920-B45E-0C1847066C7A}" type="presParOf" srcId="{80BEEBC2-F811-49A0-BA7F-4A1F3DBF08C3}" destId="{99C9C2AE-D3A4-4937-8854-436FA6EAE05B}" srcOrd="0" destOrd="0" presId="urn:microsoft.com/office/officeart/2005/8/layout/vProcess5"/>
    <dgm:cxn modelId="{6300F904-BBD3-46C5-8142-0DC51653EC8C}" type="presParOf" srcId="{80BEEBC2-F811-49A0-BA7F-4A1F3DBF08C3}" destId="{DFD7B2A7-0ED3-42A2-9CCD-B14966127B2A}" srcOrd="1" destOrd="0" presId="urn:microsoft.com/office/officeart/2005/8/layout/vProcess5"/>
    <dgm:cxn modelId="{5B6E7AB8-A8E1-486E-A326-9B8A6E257CBB}" type="presParOf" srcId="{80BEEBC2-F811-49A0-BA7F-4A1F3DBF08C3}" destId="{C0FE50A1-4686-4FD4-BD63-BCC58EA45508}" srcOrd="2" destOrd="0" presId="urn:microsoft.com/office/officeart/2005/8/layout/vProcess5"/>
    <dgm:cxn modelId="{E055793E-E366-4C97-8D3E-820DB390FA29}" type="presParOf" srcId="{80BEEBC2-F811-49A0-BA7F-4A1F3DBF08C3}" destId="{B125A499-5846-4805-98C7-29EB5BF79C32}" srcOrd="3" destOrd="0" presId="urn:microsoft.com/office/officeart/2005/8/layout/vProcess5"/>
    <dgm:cxn modelId="{930487A7-B447-4B6A-9906-E701F5941615}" type="presParOf" srcId="{80BEEBC2-F811-49A0-BA7F-4A1F3DBF08C3}" destId="{069C5FEA-7B4D-4625-94C3-07F97F911D98}" srcOrd="4" destOrd="0" presId="urn:microsoft.com/office/officeart/2005/8/layout/vProcess5"/>
    <dgm:cxn modelId="{0FB8E80A-CA1C-42D7-8B8D-A7258DF5F2E1}" type="presParOf" srcId="{80BEEBC2-F811-49A0-BA7F-4A1F3DBF08C3}" destId="{76240F9B-11F0-468D-B8B9-110032A08DA5}" srcOrd="5" destOrd="0" presId="urn:microsoft.com/office/officeart/2005/8/layout/vProcess5"/>
    <dgm:cxn modelId="{70E39095-22DA-4605-9974-6CC8F7618A6A}" type="presParOf" srcId="{80BEEBC2-F811-49A0-BA7F-4A1F3DBF08C3}" destId="{07CBB840-C73D-437B-8E3E-674AEB11C3E0}" srcOrd="6" destOrd="0" presId="urn:microsoft.com/office/officeart/2005/8/layout/vProcess5"/>
    <dgm:cxn modelId="{EFDA3316-BA12-4BC4-BDD1-3922A03DA53A}" type="presParOf" srcId="{80BEEBC2-F811-49A0-BA7F-4A1F3DBF08C3}" destId="{DFB71D13-6007-4B53-B76A-8BDC1A4D172C}" srcOrd="7" destOrd="0" presId="urn:microsoft.com/office/officeart/2005/8/layout/vProcess5"/>
    <dgm:cxn modelId="{738A57A3-7AE9-46C6-98EF-29983AD11283}" type="presParOf" srcId="{80BEEBC2-F811-49A0-BA7F-4A1F3DBF08C3}" destId="{125A57E5-9946-4DF4-8F7F-CBAA78BAF25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EF56E-C3B6-473F-9A17-0FCA64B7E6CF}">
      <dsp:nvSpPr>
        <dsp:cNvPr id="0" name=""/>
        <dsp:cNvSpPr/>
      </dsp:nvSpPr>
      <dsp:spPr>
        <a:xfrm>
          <a:off x="0" y="565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E594C-B46E-4770-86CD-44CB28B4BBBD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40EC-308B-4F19-851A-AC8E359F3898}">
      <dsp:nvSpPr>
        <dsp:cNvPr id="0" name=""/>
        <dsp:cNvSpPr/>
      </dsp:nvSpPr>
      <dsp:spPr>
        <a:xfrm>
          <a:off x="1527246" y="565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easy-to-use app to help people stay healthy, organized, and motivated.</a:t>
          </a:r>
        </a:p>
      </dsp:txBody>
      <dsp:txXfrm>
        <a:off x="1527246" y="565"/>
        <a:ext cx="2916166" cy="1322291"/>
      </dsp:txXfrm>
    </dsp:sp>
    <dsp:sp modelId="{15CEC37A-A4A0-484B-BCCC-1C89783ABB92}">
      <dsp:nvSpPr>
        <dsp:cNvPr id="0" name=""/>
        <dsp:cNvSpPr/>
      </dsp:nvSpPr>
      <dsp:spPr>
        <a:xfrm>
          <a:off x="0" y="1653429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F4318-C930-4764-87BA-C3D499F25EA2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57ECD-3B63-482A-B9C7-2D3FE6150D91}">
      <dsp:nvSpPr>
        <dsp:cNvPr id="0" name=""/>
        <dsp:cNvSpPr/>
      </dsp:nvSpPr>
      <dsp:spPr>
        <a:xfrm>
          <a:off x="1527246" y="1653429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Designed for students, professionals, and anyone building better daily routines.</a:t>
          </a:r>
        </a:p>
      </dsp:txBody>
      <dsp:txXfrm>
        <a:off x="1527246" y="1653429"/>
        <a:ext cx="2916166" cy="1322291"/>
      </dsp:txXfrm>
    </dsp:sp>
    <dsp:sp modelId="{825EFD2F-275E-45E2-BE27-A7719AFCE031}">
      <dsp:nvSpPr>
        <dsp:cNvPr id="0" name=""/>
        <dsp:cNvSpPr/>
      </dsp:nvSpPr>
      <dsp:spPr>
        <a:xfrm>
          <a:off x="0" y="3306293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E5FB0-99D1-4BB3-96EC-2ED63DF4156E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188F7-5CF5-420C-AFF3-B76BAAA6BD45}">
      <dsp:nvSpPr>
        <dsp:cNvPr id="0" name=""/>
        <dsp:cNvSpPr/>
      </dsp:nvSpPr>
      <dsp:spPr>
        <a:xfrm>
          <a:off x="1527246" y="3306293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Tracks goals, provides reminders, and shows visual progress with charts and streaks.</a:t>
          </a:r>
        </a:p>
      </dsp:txBody>
      <dsp:txXfrm>
        <a:off x="1527246" y="3306293"/>
        <a:ext cx="2916166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527F7-8970-462C-8E8E-FD1B8A66FA94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69528-4BDC-47E4-BBDA-EF000CBF40A9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FBAD0-FDA3-46CB-93D1-0B57F0C5136C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Habit list with goal type, target, and progress bars</a:t>
          </a:r>
        </a:p>
      </dsp:txBody>
      <dsp:txXfrm>
        <a:off x="1124680" y="1921"/>
        <a:ext cx="3318732" cy="973748"/>
      </dsp:txXfrm>
    </dsp:sp>
    <dsp:sp modelId="{F945E226-60F1-4A0C-9D23-F7698A53C9D7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A975-0036-4B5A-B2D3-B0DCA93B370B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35A42-67ED-41BA-A4CC-2F48E46BD1F6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Goal achieved messages</a:t>
          </a:r>
        </a:p>
      </dsp:txBody>
      <dsp:txXfrm>
        <a:off x="1124680" y="1219107"/>
        <a:ext cx="3318732" cy="973748"/>
      </dsp:txXfrm>
    </dsp:sp>
    <dsp:sp modelId="{0E791536-CE36-45DC-ADBF-63B7711A18E5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67FAC-D877-49C1-9710-EA39F149EBD2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BC1E2-9884-47BA-A093-F636D93C0CCB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 Weekly progress charts (Chart.js)</a:t>
          </a:r>
        </a:p>
      </dsp:txBody>
      <dsp:txXfrm>
        <a:off x="1124680" y="2436293"/>
        <a:ext cx="3318732" cy="973748"/>
      </dsp:txXfrm>
    </dsp:sp>
    <dsp:sp modelId="{3084E5A9-ABCE-41FA-96BE-2027371758B8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B79B0-3A74-466D-B465-4B2595FE1798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BC607-41F9-405A-AABD-FD4AD42D562A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 Reminders toggle and notifications</a:t>
          </a:r>
        </a:p>
      </dsp:txBody>
      <dsp:txXfrm>
        <a:off x="1124680" y="3653479"/>
        <a:ext cx="3318732" cy="973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7B2A7-0ED3-42A2-9CCD-B14966127B2A}">
      <dsp:nvSpPr>
        <dsp:cNvPr id="0" name=""/>
        <dsp:cNvSpPr/>
      </dsp:nvSpPr>
      <dsp:spPr>
        <a:xfrm>
          <a:off x="0" y="0"/>
          <a:ext cx="6600467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Users can create, edit, and delete habits, with goal types (daily/weekly).</a:t>
          </a:r>
        </a:p>
      </dsp:txBody>
      <dsp:txXfrm>
        <a:off x="29030" y="29030"/>
        <a:ext cx="5530922" cy="933106"/>
      </dsp:txXfrm>
    </dsp:sp>
    <dsp:sp modelId="{C0FE50A1-4686-4FD4-BD63-BCC58EA45508}">
      <dsp:nvSpPr>
        <dsp:cNvPr id="0" name=""/>
        <dsp:cNvSpPr/>
      </dsp:nvSpPr>
      <dsp:spPr>
        <a:xfrm>
          <a:off x="582394" y="1156360"/>
          <a:ext cx="6600467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Users can view progress with charts, streaks, and motivational feedback.</a:t>
          </a:r>
        </a:p>
      </dsp:txBody>
      <dsp:txXfrm>
        <a:off x="611424" y="1185390"/>
        <a:ext cx="5315755" cy="933106"/>
      </dsp:txXfrm>
    </dsp:sp>
    <dsp:sp modelId="{B125A499-5846-4805-98C7-29EB5BF79C32}">
      <dsp:nvSpPr>
        <dsp:cNvPr id="0" name=""/>
        <dsp:cNvSpPr/>
      </dsp:nvSpPr>
      <dsp:spPr>
        <a:xfrm>
          <a:off x="1164788" y="2312721"/>
          <a:ext cx="6600467" cy="991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Users receive reminder notifications at the right time.</a:t>
          </a:r>
        </a:p>
      </dsp:txBody>
      <dsp:txXfrm>
        <a:off x="1193818" y="2341751"/>
        <a:ext cx="5315755" cy="933106"/>
      </dsp:txXfrm>
    </dsp:sp>
    <dsp:sp modelId="{069C5FEA-7B4D-4625-94C3-07F97F911D98}">
      <dsp:nvSpPr>
        <dsp:cNvPr id="0" name=""/>
        <dsp:cNvSpPr/>
      </dsp:nvSpPr>
      <dsp:spPr>
        <a:xfrm>
          <a:off x="5956209" y="751634"/>
          <a:ext cx="644258" cy="644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101167" y="751634"/>
        <a:ext cx="354342" cy="484804"/>
      </dsp:txXfrm>
    </dsp:sp>
    <dsp:sp modelId="{76240F9B-11F0-468D-B8B9-110032A08DA5}">
      <dsp:nvSpPr>
        <dsp:cNvPr id="0" name=""/>
        <dsp:cNvSpPr/>
      </dsp:nvSpPr>
      <dsp:spPr>
        <a:xfrm>
          <a:off x="6538603" y="1901387"/>
          <a:ext cx="644258" cy="644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683561" y="1901387"/>
        <a:ext cx="354342" cy="484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77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3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7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0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4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3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  <p:sldLayoutId id="2147484306" r:id="rId16"/>
    <p:sldLayoutId id="21474843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calendar with a blue pen on top">
            <a:extLst>
              <a:ext uri="{FF2B5EF4-FFF2-40B4-BE49-F238E27FC236}">
                <a16:creationId xmlns:a16="http://schemas.microsoft.com/office/drawing/2014/main" id="{B2CD4613-050B-3844-4950-87178681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30" r="-4" b="-4"/>
          <a:stretch/>
        </p:blipFill>
        <p:spPr>
          <a:xfrm>
            <a:off x="318326" y="402166"/>
            <a:ext cx="3698890" cy="3026834"/>
          </a:xfrm>
          <a:custGeom>
            <a:avLst/>
            <a:gdLst/>
            <a:ahLst/>
            <a:cxnLst/>
            <a:rect l="l" t="t" r="r" b="b"/>
            <a:pathLst>
              <a:path w="4931853" h="3026834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26834"/>
                </a:lnTo>
                <a:lnTo>
                  <a:pt x="0" y="3026834"/>
                </a:lnTo>
                <a:close/>
              </a:path>
            </a:pathLst>
          </a:custGeom>
        </p:spPr>
      </p:pic>
      <p:pic>
        <p:nvPicPr>
          <p:cNvPr id="1026" name="Picture 2" descr="2025 Habit Tracker Spreadsheet | GOOGLE SHEETS | Habit Tracker Template |  Monthly, Yearly, Weekly, Daily Habit Tracker | Goals | Planner - Etsy">
            <a:extLst>
              <a:ext uri="{FF2B5EF4-FFF2-40B4-BE49-F238E27FC236}">
                <a16:creationId xmlns:a16="http://schemas.microsoft.com/office/drawing/2014/main" id="{AFFB0AA8-D70D-5F41-5043-E963D7C3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r="2557" b="-4"/>
          <a:stretch/>
        </p:blipFill>
        <p:spPr bwMode="auto">
          <a:xfrm>
            <a:off x="317502" y="3429000"/>
            <a:ext cx="3699714" cy="3026836"/>
          </a:xfrm>
          <a:custGeom>
            <a:avLst/>
            <a:gdLst/>
            <a:ahLst/>
            <a:cxnLst/>
            <a:rect l="l" t="t" r="r" b="b"/>
            <a:pathLst>
              <a:path w="4932951" h="3026836">
                <a:moveTo>
                  <a:pt x="0" y="0"/>
                </a:moveTo>
                <a:lnTo>
                  <a:pt x="4697721" y="0"/>
                </a:lnTo>
                <a:lnTo>
                  <a:pt x="4697721" y="49641"/>
                </a:lnTo>
                <a:lnTo>
                  <a:pt x="4699603" y="173136"/>
                </a:lnTo>
                <a:lnTo>
                  <a:pt x="4702426" y="294209"/>
                </a:lnTo>
                <a:lnTo>
                  <a:pt x="4705092" y="414072"/>
                </a:lnTo>
                <a:lnTo>
                  <a:pt x="4708071" y="531513"/>
                </a:lnTo>
                <a:lnTo>
                  <a:pt x="4712619" y="648349"/>
                </a:lnTo>
                <a:lnTo>
                  <a:pt x="4717480" y="763369"/>
                </a:lnTo>
                <a:lnTo>
                  <a:pt x="4721871" y="875967"/>
                </a:lnTo>
                <a:lnTo>
                  <a:pt x="4734260" y="1095715"/>
                </a:lnTo>
                <a:lnTo>
                  <a:pt x="4747433" y="1306383"/>
                </a:lnTo>
                <a:lnTo>
                  <a:pt x="4761233" y="1508575"/>
                </a:lnTo>
                <a:lnTo>
                  <a:pt x="4776445" y="1699871"/>
                </a:lnTo>
                <a:lnTo>
                  <a:pt x="4792283" y="1882692"/>
                </a:lnTo>
                <a:lnTo>
                  <a:pt x="4809377" y="2052195"/>
                </a:lnTo>
                <a:lnTo>
                  <a:pt x="4826157" y="2211406"/>
                </a:lnTo>
                <a:lnTo>
                  <a:pt x="4842936" y="2357905"/>
                </a:lnTo>
                <a:lnTo>
                  <a:pt x="4858775" y="2492297"/>
                </a:lnTo>
                <a:lnTo>
                  <a:pt x="4873830" y="2611554"/>
                </a:lnTo>
                <a:lnTo>
                  <a:pt x="4888100" y="2719309"/>
                </a:lnTo>
                <a:lnTo>
                  <a:pt x="4900019" y="2810114"/>
                </a:lnTo>
                <a:lnTo>
                  <a:pt x="4911310" y="2886391"/>
                </a:lnTo>
                <a:lnTo>
                  <a:pt x="4927462" y="2991119"/>
                </a:lnTo>
                <a:lnTo>
                  <a:pt x="4932951" y="3026836"/>
                </a:lnTo>
                <a:lnTo>
                  <a:pt x="4478865" y="3026836"/>
                </a:lnTo>
                <a:lnTo>
                  <a:pt x="3683097" y="3026836"/>
                </a:lnTo>
                <a:lnTo>
                  <a:pt x="0" y="30268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1295" y="1241266"/>
            <a:ext cx="4071414" cy="3153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Personal Habit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1295" y="4591665"/>
            <a:ext cx="4071414" cy="16223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 : Bon Sy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Software Engineering (CS370)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Queens College – Sprint 2025 Group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By: Mohamed, Andrew,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Asfandyar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Shiwlee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22FD-591F-490C-6964-18CC4C83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Brundown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Chart</a:t>
            </a:r>
          </a:p>
        </p:txBody>
      </p:sp>
      <p:pic>
        <p:nvPicPr>
          <p:cNvPr id="5" name="Content Placeholder 4" descr="A graph showing the number of the fall&#10;&#10;AI-generated content may be incorrect.">
            <a:extLst>
              <a:ext uri="{FF2B5EF4-FFF2-40B4-BE49-F238E27FC236}">
                <a16:creationId xmlns:a16="http://schemas.microsoft.com/office/drawing/2014/main" id="{B3DDDC03-7146-D97C-624A-5D3532C31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31" y="2095500"/>
            <a:ext cx="7391400" cy="3695700"/>
          </a:xfrm>
        </p:spPr>
      </p:pic>
    </p:spTree>
    <p:extLst>
      <p:ext uri="{BB962C8B-B14F-4D97-AF65-F5344CB8AC3E}">
        <p14:creationId xmlns:p14="http://schemas.microsoft.com/office/powerpoint/2010/main" val="78899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3CBA-04BC-1B6F-FCB1-30CAD0C9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Database Schema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B1F3-7600-0C1D-AC9C-BFC14D36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table: id, username, password</a:t>
            </a:r>
          </a:p>
          <a:p>
            <a:r>
              <a:rPr lang="en-US" dirty="0"/>
              <a:t>•habits table: id, username, name, goal, type, completions, </a:t>
            </a:r>
            <a:r>
              <a:rPr lang="en-US" dirty="0" err="1"/>
              <a:t>last_completed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 by username field</a:t>
            </a:r>
          </a:p>
          <a:p>
            <a:r>
              <a:rPr lang="en-US" dirty="0"/>
              <a:t>Stores habit progress and user authentication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E560-E087-B052-19B1-8948B266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Java Servlet: HabitTrackerServlet.java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E745-AEFA-2681-3172-855B75C4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Handles login and signup with sessions</a:t>
            </a:r>
          </a:p>
          <a:p>
            <a:r>
              <a:rPr lang="en-US" dirty="0"/>
              <a:t> Receives POST requests for add/edit/delete habits</a:t>
            </a:r>
          </a:p>
          <a:p>
            <a:r>
              <a:rPr lang="en-US" dirty="0"/>
              <a:t>Uses JDBC to connect to remote MySQL database</a:t>
            </a:r>
          </a:p>
          <a:p>
            <a:r>
              <a:rPr lang="en-US" dirty="0"/>
              <a:t>Manages habit logic (goal type, name, completions)</a:t>
            </a:r>
          </a:p>
          <a:p>
            <a:r>
              <a:rPr lang="en-US" dirty="0"/>
              <a:t> Redirects user to index.html after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6D52-76BE-427A-04BB-0D6A52A2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Frontend Integration (UI &amp;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715E-CA95-F996-C844-DA51759E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collects habit name, goal, and type</a:t>
            </a:r>
          </a:p>
          <a:p>
            <a:r>
              <a:rPr lang="en-US" dirty="0"/>
              <a:t> Sends POST to /</a:t>
            </a:r>
            <a:r>
              <a:rPr lang="en-US" dirty="0" err="1"/>
              <a:t>HabitTrackerServlet</a:t>
            </a:r>
            <a:r>
              <a:rPr lang="en-US" dirty="0"/>
              <a:t> using form submit</a:t>
            </a:r>
          </a:p>
          <a:p>
            <a:r>
              <a:rPr lang="en-US" dirty="0"/>
              <a:t>Data displayed in habit table with delete/edit buttons</a:t>
            </a:r>
          </a:p>
          <a:p>
            <a:r>
              <a:rPr lang="en-US" dirty="0"/>
              <a:t> Chart.js used to visualize weekly progress</a:t>
            </a:r>
          </a:p>
          <a:p>
            <a:r>
              <a:rPr lang="en-US" dirty="0"/>
              <a:t>Notifications handled via checkbox toggle (reminder logic)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1626-D033-AEDB-7F00-C242780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8466-4E09-3896-AAE9-623F8D2B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Signup/Login: Session created and validated</a:t>
            </a:r>
          </a:p>
          <a:p>
            <a:r>
              <a:rPr lang="en-US" dirty="0"/>
              <a:t>Add Habit: Inserts correct values in DB</a:t>
            </a:r>
          </a:p>
          <a:p>
            <a:r>
              <a:rPr lang="en-US" dirty="0"/>
              <a:t> Edit Habit: Goal/type updated correctly</a:t>
            </a:r>
          </a:p>
          <a:p>
            <a:r>
              <a:rPr lang="en-US" dirty="0"/>
              <a:t> Delete Habit: Entry removed from DB</a:t>
            </a:r>
          </a:p>
          <a:p>
            <a:r>
              <a:rPr lang="en-US" dirty="0"/>
              <a:t> UI: Motivational message when goal met</a:t>
            </a:r>
          </a:p>
          <a:p>
            <a:r>
              <a:rPr lang="en-US" dirty="0"/>
              <a:t> Reminder Toggle: Saves and shows configured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43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FB0D-A7F6-9D4C-A68E-17BE2F3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Project Outcome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803D-387C-414A-0B34-BB2E85AB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Deliverables:</a:t>
            </a:r>
          </a:p>
          <a:p>
            <a:r>
              <a:rPr lang="en-US" dirty="0"/>
              <a:t>Fully functional CRUD with database</a:t>
            </a:r>
          </a:p>
          <a:p>
            <a:r>
              <a:rPr lang="en-US" dirty="0"/>
              <a:t>Daily/Weekly goal selection with progress tracking</a:t>
            </a:r>
          </a:p>
          <a:p>
            <a:r>
              <a:rPr lang="en-US" dirty="0"/>
              <a:t> Visual feedback using Chart.js and messages</a:t>
            </a:r>
          </a:p>
          <a:p>
            <a:r>
              <a:rPr lang="en-US" dirty="0"/>
              <a:t>Reminder feature added for daily tracking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Challenges:</a:t>
            </a:r>
          </a:p>
          <a:p>
            <a:r>
              <a:rPr lang="en-US" dirty="0"/>
              <a:t>- Switching tech stack ( MySQL)</a:t>
            </a:r>
          </a:p>
          <a:p>
            <a:r>
              <a:rPr lang="en-US" dirty="0"/>
              <a:t>- Coordination of frontend/backend roles</a:t>
            </a:r>
          </a:p>
          <a:p>
            <a:r>
              <a:rPr lang="en-US" dirty="0"/>
              <a:t>- Visual chart integration and real-time</a:t>
            </a:r>
          </a:p>
        </p:txBody>
      </p:sp>
    </p:spTree>
    <p:extLst>
      <p:ext uri="{BB962C8B-B14F-4D97-AF65-F5344CB8AC3E}">
        <p14:creationId xmlns:p14="http://schemas.microsoft.com/office/powerpoint/2010/main" val="427721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5"/>
                </a:solidFill>
              </a:rPr>
              <a:t>Final Steps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Visit: http://207.38.227.166/Final_370_PersonalHabitTracker/Homepage.html</a:t>
            </a:r>
          </a:p>
          <a:p>
            <a:r>
              <a:rPr dirty="0"/>
              <a:t>- Log in / Sign up and test your habits</a:t>
            </a:r>
          </a:p>
          <a:p>
            <a:r>
              <a:rPr dirty="0"/>
              <a:t>- Final testing, documentation, and polish by May 22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5" y="4819137"/>
            <a:ext cx="776532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>
                <a:solidFill>
                  <a:schemeClr val="accent5">
                    <a:lumMod val="75000"/>
                  </a:schemeClr>
                </a:solidFill>
              </a:rPr>
              <a:t>System Architecture Overview</a:t>
            </a:r>
          </a:p>
        </p:txBody>
      </p:sp>
      <p:pic>
        <p:nvPicPr>
          <p:cNvPr id="3" name="Picture 2" descr="afb7ecf6-b2c8-4206-9c71-50bb2a03c78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5" y="643466"/>
            <a:ext cx="7703006" cy="39285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94B2-D181-12BA-6AE7-F2DE100A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832" y="609600"/>
            <a:ext cx="3028147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62033FF3-5FB8-1E84-082B-9C9EA541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84" r="17466"/>
          <a:stretch/>
        </p:blipFill>
        <p:spPr>
          <a:xfrm>
            <a:off x="20" y="10"/>
            <a:ext cx="5664688" cy="685799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641B003-6160-AB9C-63C8-6D4D89A2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38" y="2096064"/>
            <a:ext cx="3342962" cy="3695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Thank you for your time and guidance throughout the semester.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R="0" lvl="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Working on the Personal Habit Tracker helped us grow as a team and learn real-world software development skills — from backend integration to user-centered design.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 look forward to your feedback and hope you enjoyed our presentation!</a:t>
            </a:r>
          </a:p>
          <a:p>
            <a:pPr marL="0" marR="0" lvl="0" indent="-228600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👩‍💻👨‍💻 –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Team Habit Tracker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9406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3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/>
              <a:t>What is Personal Habit Tracker?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D6B59B-3974-3699-FE9D-9A2EF223E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99896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dirty="0"/>
              <a:t>UI Features and Visual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A9D103-42C6-5A7B-9F14-FB35EB9BF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5237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Stakeholder Requirements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54745-1CEE-8849-38F8-6CBD35A97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3468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5"/>
                </a:solidFill>
              </a:rPr>
              <a:t>Key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1. User can create, edit, or delete a habit.</a:t>
            </a:r>
          </a:p>
          <a:p>
            <a:r>
              <a:rPr lang="en-US" sz="1900" dirty="0"/>
              <a:t>2. User can set a daily or weekly goal during creation/edit.</a:t>
            </a:r>
          </a:p>
          <a:p>
            <a:r>
              <a:rPr lang="en-US" sz="1900" dirty="0"/>
              <a:t>3. Streak counter updates on completion.</a:t>
            </a:r>
          </a:p>
          <a:p>
            <a:r>
              <a:rPr lang="en-US" sz="1900" dirty="0"/>
              <a:t>4. Dashboard shows charts for progress and streak history.</a:t>
            </a:r>
          </a:p>
          <a:p>
            <a:r>
              <a:rPr lang="en-US" sz="1900" dirty="0"/>
              <a:t>5. Motivational message appears when goals are met.</a:t>
            </a:r>
          </a:p>
          <a:p>
            <a:r>
              <a:rPr lang="en-US" sz="1900" dirty="0"/>
              <a:t>6. Reminders notify user based on selected time.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9742F83-6694-D756-9084-B281502A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17" r="37027" b="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825" y="452285"/>
            <a:ext cx="8519494" cy="1483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Team Contributions Across Sprints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Sprint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Sprint 1 (Setup &amp; QA):</a:t>
            </a:r>
          </a:p>
          <a:p>
            <a:r>
              <a:rPr lang="en-US" dirty="0"/>
              <a:t>  -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Asfandyar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/>
              <a:t>: Scrum Master</a:t>
            </a:r>
          </a:p>
          <a:p>
            <a:r>
              <a:rPr lang="en-US" dirty="0"/>
              <a:t>  - Mohamed: Backend setup</a:t>
            </a:r>
          </a:p>
          <a:p>
            <a:r>
              <a:rPr lang="en-US" dirty="0"/>
              <a:t>  - Andrew: Frontend setup</a:t>
            </a:r>
          </a:p>
          <a:p>
            <a:r>
              <a:rPr lang="en-US" dirty="0"/>
              <a:t>  - Shiwlee: QA, interviews, Kanban setup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Deliverables: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 GitHub Project Kanban board created and organized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 Project folders structured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 Roles defined and documented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 Initial components added to backlog</a:t>
            </a:r>
            <a:br>
              <a:rPr lang="en-US" dirty="0"/>
            </a:br>
            <a:r>
              <a:rPr lang="en-US" b="0" i="0" dirty="0">
                <a:effectLst/>
                <a:latin typeface="-apple-system"/>
              </a:rPr>
              <a:t>• Team onboarded with tech stack &amp; feature scope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CADBBB-4791-235D-C06A-B7FB781F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AE80-C60E-6832-E331-6133627A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Abadi" panose="020B0604020104020204" pitchFamily="34" charset="0"/>
              </a:rPr>
              <a:t>Sprint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3105C6-9330-881C-09CF-4FA1F332A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284" y="1891868"/>
            <a:ext cx="799838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  <a:cs typeface="Aharoni" panose="02010803020104030203" pitchFamily="2" charset="-79"/>
              </a:rPr>
              <a:t>Sprint Goal: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Implement core CRUD functionality for creating, editing, and deleting habits using local Storage.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Team Roles: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Shiwlee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 – Scrum Master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 </a:t>
            </a:r>
            <a:r>
              <a:rPr lang="en-US" sz="1400" dirty="0" err="1">
                <a:latin typeface="-apple-system"/>
                <a:cs typeface="Aharoni" panose="02010803020104030203" pitchFamily="2" charset="-79"/>
              </a:rPr>
              <a:t>Asfandyar</a:t>
            </a:r>
            <a:r>
              <a:rPr lang="en-US" sz="1400" dirty="0">
                <a:latin typeface="-apple-system"/>
                <a:cs typeface="Aharoni" panose="02010803020104030203" pitchFamily="2" charset="-79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– Front-End Developer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Mohamed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 – QA / Testing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Andrew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 – Backend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effectLst/>
              <a:latin typeface="-apple-system"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-apple-system"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-apple-system"/>
                <a:cs typeface="Aharoni" panose="02010803020104030203" pitchFamily="2" charset="-79"/>
              </a:rPr>
              <a:t>Deliverables: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Form for adding new habits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Edit and delete buttons added to each habit entry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Habits stored and retrieved from local Storage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Basic UI/UX design applied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-apple-system"/>
                <a:cs typeface="Aharoni" panose="02010803020104030203" pitchFamily="2" charset="-79"/>
              </a:rPr>
              <a:t>• Functional testing on add/edit/delete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4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854C-DD45-B712-DCB9-F749CB18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Sprint 3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AC37-91EC-D09C-BE08-21C39282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62" y="1671484"/>
            <a:ext cx="8244191" cy="4119716"/>
          </a:xfrm>
        </p:spPr>
        <p:txBody>
          <a:bodyPr>
            <a:normAutofit fontScale="70000" lnSpcReduction="2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2300" b="1" i="0" dirty="0">
                <a:solidFill>
                  <a:srgbClr val="00B050"/>
                </a:solidFill>
                <a:effectLst/>
                <a:latin typeface="-apple-system"/>
              </a:rPr>
              <a:t>Sprint Goal: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0" i="0" dirty="0">
                <a:effectLst/>
                <a:latin typeface="-apple-system"/>
              </a:rPr>
              <a:t>Enable users to set daily or weekly goals and track them with simple counters or checkboxes.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1" i="0" dirty="0">
                <a:solidFill>
                  <a:srgbClr val="00B050"/>
                </a:solidFill>
                <a:effectLst/>
                <a:latin typeface="-apple-system"/>
              </a:rPr>
              <a:t>Team Roles: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1" i="0" dirty="0">
                <a:effectLst/>
                <a:latin typeface="-apple-system"/>
              </a:rPr>
              <a:t>• Andrew</a:t>
            </a:r>
            <a:r>
              <a:rPr lang="en-US" sz="2300" b="0" i="0" dirty="0">
                <a:effectLst/>
                <a:latin typeface="-apple-system"/>
              </a:rPr>
              <a:t> – Scrum Master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1" i="0" dirty="0">
                <a:effectLst/>
                <a:latin typeface="-apple-system"/>
              </a:rPr>
              <a:t>• Shiwlee</a:t>
            </a:r>
            <a:r>
              <a:rPr lang="en-US" sz="2300" b="0" i="0" dirty="0">
                <a:effectLst/>
                <a:latin typeface="-apple-system"/>
              </a:rPr>
              <a:t> – Backend Developer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1" i="0" dirty="0">
                <a:effectLst/>
                <a:latin typeface="-apple-system"/>
              </a:rPr>
              <a:t>• </a:t>
            </a:r>
            <a:r>
              <a:rPr lang="en-US" sz="2300" b="1" dirty="0" err="1">
                <a:latin typeface="-apple-system"/>
                <a:cs typeface="Aharoni" panose="02010803020104030203" pitchFamily="2" charset="-79"/>
              </a:rPr>
              <a:t>Asfandyar</a:t>
            </a:r>
            <a:r>
              <a:rPr lang="en-US" sz="2300" b="1" dirty="0">
                <a:latin typeface="-apple-system"/>
                <a:cs typeface="Aharoni" panose="02010803020104030203" pitchFamily="2" charset="-79"/>
              </a:rPr>
              <a:t> </a:t>
            </a:r>
            <a:r>
              <a:rPr lang="en-US" sz="2300" b="0" i="0" dirty="0">
                <a:effectLst/>
                <a:latin typeface="-apple-system"/>
              </a:rPr>
              <a:t> – QA / Testing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1" i="0" dirty="0">
                <a:effectLst/>
                <a:latin typeface="-apple-system"/>
              </a:rPr>
              <a:t>• Mohamed</a:t>
            </a:r>
            <a:r>
              <a:rPr lang="en-US" sz="2300" b="0" i="0" dirty="0">
                <a:effectLst/>
                <a:latin typeface="-apple-system"/>
              </a:rPr>
              <a:t> – Front-End Developer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300" b="1" i="0" dirty="0">
                <a:effectLst/>
                <a:latin typeface="-apple-system"/>
              </a:rPr>
              <a:t>•</a:t>
            </a:r>
            <a:r>
              <a:rPr lang="en-US" sz="2300" b="0" i="0" dirty="0">
                <a:solidFill>
                  <a:srgbClr val="00B050"/>
                </a:solidFill>
                <a:effectLst/>
                <a:latin typeface="-apple-system"/>
              </a:rPr>
              <a:t>Deliverables: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0" i="0" dirty="0">
                <a:effectLst/>
                <a:latin typeface="-apple-system"/>
              </a:rPr>
              <a:t>• Option to set numeric daily/weekly goals for each habit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0" i="0" dirty="0">
                <a:effectLst/>
                <a:latin typeface="-apple-system"/>
              </a:rPr>
              <a:t>• Checkbox or counter UI for marking progress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0" i="0" dirty="0">
                <a:effectLst/>
                <a:latin typeface="-apple-system"/>
              </a:rPr>
              <a:t>• Local goal progress tracking using </a:t>
            </a:r>
            <a:r>
              <a:rPr lang="en-US" sz="2300" b="0" i="0" dirty="0" err="1">
                <a:effectLst/>
                <a:latin typeface="-apple-system"/>
              </a:rPr>
              <a:t>localStorage</a:t>
            </a:r>
            <a:br>
              <a:rPr lang="en-US" sz="2300" b="0" i="0" dirty="0">
                <a:effectLst/>
                <a:latin typeface="-apple-system"/>
              </a:rPr>
            </a:br>
            <a:r>
              <a:rPr lang="en-US" sz="2300" b="0" i="0" dirty="0">
                <a:effectLst/>
                <a:latin typeface="-apple-system"/>
              </a:rPr>
              <a:t>• Display progress (e.g., “2 out of 4 done”)</a:t>
            </a:r>
            <a:br>
              <a:rPr lang="en-US" b="0" i="0" dirty="0">
                <a:solidFill>
                  <a:srgbClr val="1F2328"/>
                </a:solidFill>
                <a:effectLst/>
              </a:rPr>
            </a:br>
            <a:r>
              <a:rPr lang="en-US" b="0" i="0" dirty="0">
                <a:solidFill>
                  <a:srgbClr val="1F2328"/>
                </a:solidFill>
                <a:effectLst/>
              </a:rPr>
              <a:t>• Validation and testing for input and tracking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6109-9B95-3BD5-012C-DF12CF2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B9ED-C5B8-2D0C-5118-31C8AC87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4300" b="1" i="0" dirty="0">
                <a:solidFill>
                  <a:srgbClr val="00B050"/>
                </a:solidFill>
                <a:effectLst/>
                <a:latin typeface="-apple-system"/>
              </a:rPr>
              <a:t>Sprint Goal: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0" i="0" dirty="0">
                <a:effectLst/>
                <a:latin typeface="-apple-system"/>
              </a:rPr>
              <a:t>Add motivating visuals like streak counters and weekly progress charts using a simple library.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4300" b="1" i="0" dirty="0">
                <a:solidFill>
                  <a:srgbClr val="00B050"/>
                </a:solidFill>
                <a:effectLst/>
                <a:latin typeface="-apple-system"/>
              </a:rPr>
              <a:t>Team Roles: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1" i="0" dirty="0">
                <a:effectLst/>
                <a:latin typeface="-apple-system"/>
              </a:rPr>
              <a:t>• Mohamed</a:t>
            </a:r>
            <a:r>
              <a:rPr lang="en-US" sz="4300" b="0" i="0" dirty="0">
                <a:effectLst/>
                <a:latin typeface="-apple-system"/>
              </a:rPr>
              <a:t> – Scrum Master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1" i="0" dirty="0">
                <a:effectLst/>
                <a:latin typeface="-apple-system"/>
              </a:rPr>
              <a:t>• Andrew</a:t>
            </a:r>
            <a:r>
              <a:rPr lang="en-US" sz="4300" b="0" i="0" dirty="0">
                <a:effectLst/>
                <a:latin typeface="-apple-system"/>
              </a:rPr>
              <a:t> – QA / Testing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1" i="0" dirty="0">
                <a:effectLst/>
                <a:latin typeface="-apple-system"/>
              </a:rPr>
              <a:t>• Shiwlee</a:t>
            </a:r>
            <a:r>
              <a:rPr lang="en-US" sz="4300" b="0" i="0" dirty="0">
                <a:effectLst/>
                <a:latin typeface="-apple-system"/>
              </a:rPr>
              <a:t> – Front-End Developer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1" i="0" dirty="0">
                <a:effectLst/>
                <a:latin typeface="-apple-system"/>
              </a:rPr>
              <a:t>•  </a:t>
            </a:r>
            <a:r>
              <a:rPr lang="en-US" sz="4300" b="1" i="0" dirty="0" err="1">
                <a:effectLst/>
                <a:latin typeface="-apple-system"/>
              </a:rPr>
              <a:t>Asfandyar</a:t>
            </a:r>
            <a:r>
              <a:rPr lang="en-US" sz="4300" b="0" i="0" dirty="0">
                <a:effectLst/>
                <a:latin typeface="-apple-system"/>
              </a:rPr>
              <a:t>– Backend Developer</a:t>
            </a:r>
          </a:p>
          <a:p>
            <a:pPr algn="l"/>
            <a:r>
              <a:rPr lang="en-US" sz="4300" b="1" i="0" dirty="0">
                <a:solidFill>
                  <a:srgbClr val="00B050"/>
                </a:solidFill>
                <a:effectLst/>
                <a:latin typeface="-apple-system"/>
              </a:rPr>
              <a:t>Deliverables: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0" i="0" dirty="0">
                <a:effectLst/>
                <a:latin typeface="-apple-system"/>
              </a:rPr>
              <a:t>• Display streak count for habits (e.g., “3 days in a row!”)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0" i="0" dirty="0">
                <a:effectLst/>
                <a:latin typeface="-apple-system"/>
              </a:rPr>
              <a:t>• Integrate a basic chart (e.g., Chart.js) to show progress over time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0" i="0" dirty="0">
                <a:effectLst/>
                <a:latin typeface="-apple-system"/>
              </a:rPr>
              <a:t>• Add visual fun elements like emojis or colors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0" i="0" dirty="0">
                <a:effectLst/>
                <a:latin typeface="-apple-system"/>
              </a:rPr>
              <a:t>• Confirm data loads accurately from </a:t>
            </a:r>
            <a:r>
              <a:rPr lang="en-US" sz="4300" b="0" i="0" dirty="0" err="1">
                <a:effectLst/>
                <a:latin typeface="-apple-system"/>
              </a:rPr>
              <a:t>localStorage</a:t>
            </a:r>
            <a:br>
              <a:rPr lang="en-US" sz="4300" b="0" i="0" dirty="0">
                <a:effectLst/>
                <a:latin typeface="-apple-system"/>
              </a:rPr>
            </a:br>
            <a:r>
              <a:rPr lang="en-US" sz="4300" b="0" i="0" dirty="0">
                <a:effectLst/>
                <a:latin typeface="-apple-system"/>
              </a:rPr>
              <a:t>• Testing across different devices/resolutions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</TotalTime>
  <Words>1000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</vt:lpstr>
      <vt:lpstr>Aharoni</vt:lpstr>
      <vt:lpstr>-apple-system</vt:lpstr>
      <vt:lpstr>Arial</vt:lpstr>
      <vt:lpstr>Bookman Old Style</vt:lpstr>
      <vt:lpstr>Rockwell</vt:lpstr>
      <vt:lpstr>Damask</vt:lpstr>
      <vt:lpstr>Personal Habit Tracker</vt:lpstr>
      <vt:lpstr>What is Personal Habit Tracker?</vt:lpstr>
      <vt:lpstr>UI Features and Visual Feedback</vt:lpstr>
      <vt:lpstr>Stakeholder Requirements Overview</vt:lpstr>
      <vt:lpstr>Key Software Requirements</vt:lpstr>
      <vt:lpstr>Team Contributions Across Sprints Sprint 1</vt:lpstr>
      <vt:lpstr>Sprint 2</vt:lpstr>
      <vt:lpstr>Sprint 3</vt:lpstr>
      <vt:lpstr>Sprint 4</vt:lpstr>
      <vt:lpstr>Brundown Chart</vt:lpstr>
      <vt:lpstr>Database Schema Overview</vt:lpstr>
      <vt:lpstr>Java Servlet: HabitTrackerServlet.java</vt:lpstr>
      <vt:lpstr>Frontend Integration (UI &amp; Charts</vt:lpstr>
      <vt:lpstr>Testing and Validation</vt:lpstr>
      <vt:lpstr>Project Outcome &amp; Challenges</vt:lpstr>
      <vt:lpstr>Final Steps and Demo</vt:lpstr>
      <vt:lpstr>System Architecture Overview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shiwlee rahman</dc:creator>
  <cp:keywords/>
  <dc:description>generated using python-pptx</dc:description>
  <cp:lastModifiedBy>Mohamed Hussein</cp:lastModifiedBy>
  <cp:revision>8</cp:revision>
  <dcterms:created xsi:type="dcterms:W3CDTF">2013-01-27T09:14:16Z</dcterms:created>
  <dcterms:modified xsi:type="dcterms:W3CDTF">2025-05-12T23:45:23Z</dcterms:modified>
  <cp:category/>
</cp:coreProperties>
</file>