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45"/>
  </p:notesMasterIdLst>
  <p:sldIdLst>
    <p:sldId id="256" r:id="rId2"/>
    <p:sldId id="258" r:id="rId3"/>
    <p:sldId id="293" r:id="rId4"/>
    <p:sldId id="312" r:id="rId5"/>
    <p:sldId id="313" r:id="rId6"/>
    <p:sldId id="314" r:id="rId7"/>
    <p:sldId id="338" r:id="rId8"/>
    <p:sldId id="337" r:id="rId9"/>
    <p:sldId id="339" r:id="rId10"/>
    <p:sldId id="340" r:id="rId11"/>
    <p:sldId id="341" r:id="rId12"/>
    <p:sldId id="342" r:id="rId13"/>
    <p:sldId id="343" r:id="rId14"/>
    <p:sldId id="344" r:id="rId15"/>
    <p:sldId id="316" r:id="rId16"/>
    <p:sldId id="317" r:id="rId17"/>
    <p:sldId id="318" r:id="rId18"/>
    <p:sldId id="345" r:id="rId19"/>
    <p:sldId id="319" r:id="rId20"/>
    <p:sldId id="324" r:id="rId21"/>
    <p:sldId id="325" r:id="rId22"/>
    <p:sldId id="326" r:id="rId23"/>
    <p:sldId id="327" r:id="rId24"/>
    <p:sldId id="328" r:id="rId25"/>
    <p:sldId id="329" r:id="rId26"/>
    <p:sldId id="321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31" r:id="rId38"/>
    <p:sldId id="332" r:id="rId39"/>
    <p:sldId id="333" r:id="rId40"/>
    <p:sldId id="334" r:id="rId41"/>
    <p:sldId id="335" r:id="rId42"/>
    <p:sldId id="289" r:id="rId43"/>
    <p:sldId id="336" r:id="rId44"/>
  </p:sldIdLst>
  <p:sldSz cx="9144000" cy="5143500" type="screen16x9"/>
  <p:notesSz cx="6858000" cy="9144000"/>
  <p:embeddedFontLst>
    <p:embeddedFont>
      <p:font typeface="Anaheim" panose="020B0604020202020204" charset="0"/>
      <p:regular r:id="rId46"/>
    </p:embeddedFont>
    <p:embeddedFont>
      <p:font typeface="Cambria Math" panose="02040503050406030204" pitchFamily="18" charset="0"/>
      <p:regular r:id="rId47"/>
    </p:embeddedFont>
    <p:embeddedFont>
      <p:font typeface="Chakra Petch" panose="020B0604020202020204" charset="-34"/>
      <p:regular r:id="rId48"/>
      <p:bold r:id="rId49"/>
      <p:italic r:id="rId50"/>
      <p:boldItalic r:id="rId51"/>
    </p:embeddedFont>
    <p:embeddedFont>
      <p:font typeface="Chakra Petch Medium" panose="020B0604020202020204" charset="-34"/>
      <p:regular r:id="rId52"/>
      <p:bold r:id="rId53"/>
      <p:italic r:id="rId54"/>
      <p:boldItalic r:id="rId55"/>
    </p:embeddedFont>
    <p:embeddedFont>
      <p:font typeface="Fira Sans" panose="020B0503050000020004" pitchFamily="34" charset="0"/>
      <p:regular r:id="rId56"/>
      <p:bold r:id="rId57"/>
      <p:italic r:id="rId58"/>
      <p:boldItalic r:id="rId59"/>
    </p:embeddedFont>
    <p:embeddedFont>
      <p:font typeface="Nunito Light" pitchFamily="2" charset="0"/>
      <p:regular r:id="rId60"/>
      <p: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4B9CB4-4EBA-4144-9B77-83F608F003FC}">
  <a:tblStyle styleId="{CC4B9CB4-4EBA-4144-9B77-83F608F003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font" Target="fonts/font1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375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968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616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923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903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561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598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563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591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40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822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726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292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19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609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7772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928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187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440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001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28e30e371f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28e30e371f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7111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056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144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9406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0200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6593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7735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61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8832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769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8" name="Google Shape;1748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0547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6741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3059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8e30e371f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8e30e371f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8e30e371f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8e30e371f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638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8" name="Google Shape;1748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613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2855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672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493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25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" name="Google Shape;10;p2"/>
          <p:cNvSpPr/>
          <p:nvPr/>
        </p:nvSpPr>
        <p:spPr>
          <a:xfrm>
            <a:off x="314400" y="234000"/>
            <a:ext cx="8515200" cy="4675500"/>
          </a:xfrm>
          <a:prstGeom prst="snip2DiagRect">
            <a:avLst>
              <a:gd name="adj1" fmla="val 0"/>
              <a:gd name="adj2" fmla="val 1009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1528800"/>
            <a:ext cx="4040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47" y="3138900"/>
            <a:ext cx="404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5549575" y="849450"/>
            <a:ext cx="2728800" cy="3444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sp>
      <p:grpSp>
        <p:nvGrpSpPr>
          <p:cNvPr id="14" name="Google Shape;14;p2"/>
          <p:cNvGrpSpPr/>
          <p:nvPr/>
        </p:nvGrpSpPr>
        <p:grpSpPr>
          <a:xfrm>
            <a:off x="1108425" y="121600"/>
            <a:ext cx="7837050" cy="3432725"/>
            <a:chOff x="1108425" y="121600"/>
            <a:chExt cx="7837050" cy="3432725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8721975" y="2759775"/>
              <a:ext cx="223500" cy="794550"/>
              <a:chOff x="8449700" y="3353100"/>
              <a:chExt cx="223500" cy="79455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8449700" y="33531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449700" y="35020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449700" y="36510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49700" y="37999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449700" y="39489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449700" y="40978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1108425" y="121600"/>
              <a:ext cx="963284" cy="223521"/>
              <a:chOff x="902591" y="160753"/>
              <a:chExt cx="1317581" cy="14520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902591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127587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352583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577579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802576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027572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oogle Shape;590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91" name="Google Shape;591;p32"/>
          <p:cNvSpPr/>
          <p:nvPr/>
        </p:nvSpPr>
        <p:spPr>
          <a:xfrm flipH="1">
            <a:off x="314400" y="234000"/>
            <a:ext cx="8515200" cy="4675500"/>
          </a:xfrm>
          <a:prstGeom prst="snip2DiagRect">
            <a:avLst>
              <a:gd name="adj1" fmla="val 0"/>
              <a:gd name="adj2" fmla="val 1009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/>
          <p:nvPr/>
        </p:nvSpPr>
        <p:spPr>
          <a:xfrm flipH="1">
            <a:off x="314400" y="234000"/>
            <a:ext cx="8515200" cy="4675500"/>
          </a:xfrm>
          <a:prstGeom prst="snip2DiagRect">
            <a:avLst>
              <a:gd name="adj1" fmla="val 0"/>
              <a:gd name="adj2" fmla="val 1009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26" name="Google Shape;126;p9"/>
          <p:cNvSpPr/>
          <p:nvPr/>
        </p:nvSpPr>
        <p:spPr>
          <a:xfrm flipH="1">
            <a:off x="314400" y="234000"/>
            <a:ext cx="8515200" cy="4675500"/>
          </a:xfrm>
          <a:prstGeom prst="snip2DiagRect">
            <a:avLst>
              <a:gd name="adj1" fmla="val 0"/>
              <a:gd name="adj2" fmla="val 1009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865625" y="1455075"/>
            <a:ext cx="36345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1"/>
          </p:nvPr>
        </p:nvSpPr>
        <p:spPr>
          <a:xfrm>
            <a:off x="865625" y="2540325"/>
            <a:ext cx="3634500" cy="9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9"/>
          <p:cNvSpPr>
            <a:spLocks noGrp="1"/>
          </p:cNvSpPr>
          <p:nvPr>
            <p:ph type="pic" idx="2"/>
          </p:nvPr>
        </p:nvSpPr>
        <p:spPr>
          <a:xfrm>
            <a:off x="5525650" y="1039800"/>
            <a:ext cx="2728800" cy="3063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sp>
      <p:grpSp>
        <p:nvGrpSpPr>
          <p:cNvPr id="130" name="Google Shape;130;p9"/>
          <p:cNvGrpSpPr/>
          <p:nvPr/>
        </p:nvGrpSpPr>
        <p:grpSpPr>
          <a:xfrm>
            <a:off x="713223" y="117192"/>
            <a:ext cx="6752186" cy="4901467"/>
            <a:chOff x="713223" y="117192"/>
            <a:chExt cx="6752186" cy="4901467"/>
          </a:xfrm>
        </p:grpSpPr>
        <p:grpSp>
          <p:nvGrpSpPr>
            <p:cNvPr id="131" name="Google Shape;131;p9"/>
            <p:cNvGrpSpPr/>
            <p:nvPr/>
          </p:nvGrpSpPr>
          <p:grpSpPr>
            <a:xfrm rot="-5400000" flipH="1">
              <a:off x="6956384" y="-168333"/>
              <a:ext cx="223500" cy="794550"/>
              <a:chOff x="8449700" y="3353100"/>
              <a:chExt cx="223500" cy="794550"/>
            </a:xfrm>
          </p:grpSpPr>
          <p:sp>
            <p:nvSpPr>
              <p:cNvPr id="132" name="Google Shape;132;p9"/>
              <p:cNvSpPr/>
              <p:nvPr/>
            </p:nvSpPr>
            <p:spPr>
              <a:xfrm>
                <a:off x="8449700" y="33531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8449700" y="35020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8449700" y="36510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8449700" y="37999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8449700" y="39489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>
                <a:off x="8449700" y="40978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38" name="Google Shape;138;p9"/>
            <p:cNvGrpSpPr/>
            <p:nvPr/>
          </p:nvGrpSpPr>
          <p:grpSpPr>
            <a:xfrm flipH="1">
              <a:off x="713223" y="4795139"/>
              <a:ext cx="963284" cy="223521"/>
              <a:chOff x="902591" y="160753"/>
              <a:chExt cx="1317581" cy="145200"/>
            </a:xfrm>
          </p:grpSpPr>
          <p:sp>
            <p:nvSpPr>
              <p:cNvPr id="139" name="Google Shape;139;p9"/>
              <p:cNvSpPr/>
              <p:nvPr/>
            </p:nvSpPr>
            <p:spPr>
              <a:xfrm>
                <a:off x="902591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>
                <a:off x="1127587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1352583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1577579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1802576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>
                <a:off x="2027572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72" name="Google Shape;172;p13"/>
          <p:cNvSpPr/>
          <p:nvPr/>
        </p:nvSpPr>
        <p:spPr>
          <a:xfrm>
            <a:off x="314400" y="234000"/>
            <a:ext cx="8515200" cy="4675500"/>
          </a:xfrm>
          <a:prstGeom prst="snip2DiagRect">
            <a:avLst>
              <a:gd name="adj1" fmla="val 0"/>
              <a:gd name="adj2" fmla="val 1009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"/>
          </p:nvPr>
        </p:nvSpPr>
        <p:spPr>
          <a:xfrm>
            <a:off x="720000" y="21329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2"/>
          </p:nvPr>
        </p:nvSpPr>
        <p:spPr>
          <a:xfrm>
            <a:off x="3419271" y="21329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3"/>
          </p:nvPr>
        </p:nvSpPr>
        <p:spPr>
          <a:xfrm>
            <a:off x="720000" y="3866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4"/>
          </p:nvPr>
        </p:nvSpPr>
        <p:spPr>
          <a:xfrm>
            <a:off x="3419271" y="3866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5"/>
          </p:nvPr>
        </p:nvSpPr>
        <p:spPr>
          <a:xfrm>
            <a:off x="6118549" y="21329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6"/>
          </p:nvPr>
        </p:nvSpPr>
        <p:spPr>
          <a:xfrm>
            <a:off x="6118549" y="3866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158300"/>
            <a:ext cx="734700" cy="63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2891104"/>
            <a:ext cx="734700" cy="63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9" hasCustomPrompt="1"/>
          </p:nvPr>
        </p:nvSpPr>
        <p:spPr>
          <a:xfrm>
            <a:off x="3419272" y="1158300"/>
            <a:ext cx="734700" cy="63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13" hasCustomPrompt="1"/>
          </p:nvPr>
        </p:nvSpPr>
        <p:spPr>
          <a:xfrm>
            <a:off x="3419271" y="2891104"/>
            <a:ext cx="734700" cy="63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14" hasCustomPrompt="1"/>
          </p:nvPr>
        </p:nvSpPr>
        <p:spPr>
          <a:xfrm>
            <a:off x="6118550" y="1158300"/>
            <a:ext cx="734700" cy="63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15" hasCustomPrompt="1"/>
          </p:nvPr>
        </p:nvSpPr>
        <p:spPr>
          <a:xfrm>
            <a:off x="6118550" y="2891104"/>
            <a:ext cx="734700" cy="63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16"/>
          </p:nvPr>
        </p:nvSpPr>
        <p:spPr>
          <a:xfrm>
            <a:off x="720000" y="167664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17"/>
          </p:nvPr>
        </p:nvSpPr>
        <p:spPr>
          <a:xfrm>
            <a:off x="3419271" y="167664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8"/>
          </p:nvPr>
        </p:nvSpPr>
        <p:spPr>
          <a:xfrm>
            <a:off x="6118550" y="167664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9"/>
          </p:nvPr>
        </p:nvSpPr>
        <p:spPr>
          <a:xfrm>
            <a:off x="720000" y="34093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20"/>
          </p:nvPr>
        </p:nvSpPr>
        <p:spPr>
          <a:xfrm>
            <a:off x="3419271" y="34093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21"/>
          </p:nvPr>
        </p:nvSpPr>
        <p:spPr>
          <a:xfrm>
            <a:off x="6118550" y="34093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akra Petch"/>
              <a:buNone/>
              <a:defRPr sz="2400" b="1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grpSp>
        <p:nvGrpSpPr>
          <p:cNvPr id="192" name="Google Shape;192;p13"/>
          <p:cNvGrpSpPr/>
          <p:nvPr/>
        </p:nvGrpSpPr>
        <p:grpSpPr>
          <a:xfrm>
            <a:off x="30061" y="121600"/>
            <a:ext cx="8393937" cy="4902944"/>
            <a:chOff x="30061" y="121600"/>
            <a:chExt cx="8393937" cy="4902944"/>
          </a:xfrm>
        </p:grpSpPr>
        <p:grpSp>
          <p:nvGrpSpPr>
            <p:cNvPr id="193" name="Google Shape;193;p13"/>
            <p:cNvGrpSpPr/>
            <p:nvPr/>
          </p:nvGrpSpPr>
          <p:grpSpPr>
            <a:xfrm rot="5400000">
              <a:off x="7914973" y="4515519"/>
              <a:ext cx="223500" cy="794550"/>
              <a:chOff x="8449700" y="3353100"/>
              <a:chExt cx="223500" cy="794550"/>
            </a:xfrm>
          </p:grpSpPr>
          <p:sp>
            <p:nvSpPr>
              <p:cNvPr id="194" name="Google Shape;194;p13"/>
              <p:cNvSpPr/>
              <p:nvPr/>
            </p:nvSpPr>
            <p:spPr>
              <a:xfrm>
                <a:off x="8449700" y="33531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8449700" y="35020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8449700" y="36510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8449700" y="37999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8449700" y="39489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8449700" y="40978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200" name="Google Shape;200;p13"/>
            <p:cNvGrpSpPr/>
            <p:nvPr/>
          </p:nvGrpSpPr>
          <p:grpSpPr>
            <a:xfrm>
              <a:off x="5803050" y="121600"/>
              <a:ext cx="963284" cy="223521"/>
              <a:chOff x="902591" y="160753"/>
              <a:chExt cx="1317581" cy="145200"/>
            </a:xfrm>
          </p:grpSpPr>
          <p:sp>
            <p:nvSpPr>
              <p:cNvPr id="201" name="Google Shape;201;p13"/>
              <p:cNvSpPr/>
              <p:nvPr/>
            </p:nvSpPr>
            <p:spPr>
              <a:xfrm>
                <a:off x="902591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>
                <a:off x="1127587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>
                <a:off x="1352583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>
                <a:off x="1577579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>
                <a:off x="1802576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2027572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207" name="Google Shape;207;p13"/>
            <p:cNvSpPr/>
            <p:nvPr/>
          </p:nvSpPr>
          <p:spPr>
            <a:xfrm>
              <a:off x="30061" y="3561885"/>
              <a:ext cx="572400" cy="572400"/>
            </a:xfrm>
            <a:prstGeom prst="mathPlus">
              <a:avLst>
                <a:gd name="adj1" fmla="val 16413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05" name="Google Shape;305;p19"/>
          <p:cNvSpPr txBox="1">
            <a:spLocks noGrp="1"/>
          </p:cNvSpPr>
          <p:nvPr>
            <p:ph type="title"/>
          </p:nvPr>
        </p:nvSpPr>
        <p:spPr>
          <a:xfrm>
            <a:off x="4063150" y="1079950"/>
            <a:ext cx="43674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9"/>
          <p:cNvSpPr txBox="1">
            <a:spLocks noGrp="1"/>
          </p:cNvSpPr>
          <p:nvPr>
            <p:ph type="subTitle" idx="1"/>
          </p:nvPr>
        </p:nvSpPr>
        <p:spPr>
          <a:xfrm>
            <a:off x="4063375" y="1715750"/>
            <a:ext cx="4367400" cy="23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7" name="Google Shape;307;p19"/>
          <p:cNvSpPr/>
          <p:nvPr/>
        </p:nvSpPr>
        <p:spPr>
          <a:xfrm>
            <a:off x="314400" y="234000"/>
            <a:ext cx="8515200" cy="4675500"/>
          </a:xfrm>
          <a:prstGeom prst="snip2DiagRect">
            <a:avLst>
              <a:gd name="adj1" fmla="val 0"/>
              <a:gd name="adj2" fmla="val 1009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8" name="Google Shape;308;p19"/>
          <p:cNvSpPr>
            <a:spLocks noGrp="1"/>
          </p:cNvSpPr>
          <p:nvPr>
            <p:ph type="pic" idx="2"/>
          </p:nvPr>
        </p:nvSpPr>
        <p:spPr>
          <a:xfrm>
            <a:off x="891400" y="1039800"/>
            <a:ext cx="2728800" cy="3063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sp>
      <p:grpSp>
        <p:nvGrpSpPr>
          <p:cNvPr id="309" name="Google Shape;309;p19"/>
          <p:cNvGrpSpPr/>
          <p:nvPr/>
        </p:nvGrpSpPr>
        <p:grpSpPr>
          <a:xfrm>
            <a:off x="713225" y="121600"/>
            <a:ext cx="8224635" cy="3432725"/>
            <a:chOff x="713225" y="121600"/>
            <a:chExt cx="8224635" cy="3432725"/>
          </a:xfrm>
        </p:grpSpPr>
        <p:grpSp>
          <p:nvGrpSpPr>
            <p:cNvPr id="310" name="Google Shape;310;p19"/>
            <p:cNvGrpSpPr/>
            <p:nvPr/>
          </p:nvGrpSpPr>
          <p:grpSpPr>
            <a:xfrm>
              <a:off x="8714360" y="2759775"/>
              <a:ext cx="223500" cy="794550"/>
              <a:chOff x="8449700" y="3353100"/>
              <a:chExt cx="223500" cy="794550"/>
            </a:xfrm>
          </p:grpSpPr>
          <p:sp>
            <p:nvSpPr>
              <p:cNvPr id="311" name="Google Shape;311;p19"/>
              <p:cNvSpPr/>
              <p:nvPr/>
            </p:nvSpPr>
            <p:spPr>
              <a:xfrm>
                <a:off x="8449700" y="33531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8449700" y="35020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8449700" y="36510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8449700" y="37999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8449700" y="39489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8449700" y="40978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317" name="Google Shape;317;p19"/>
            <p:cNvGrpSpPr/>
            <p:nvPr/>
          </p:nvGrpSpPr>
          <p:grpSpPr>
            <a:xfrm>
              <a:off x="713225" y="121600"/>
              <a:ext cx="963284" cy="223521"/>
              <a:chOff x="902591" y="160753"/>
              <a:chExt cx="1317581" cy="145200"/>
            </a:xfrm>
          </p:grpSpPr>
          <p:sp>
            <p:nvSpPr>
              <p:cNvPr id="318" name="Google Shape;318;p19"/>
              <p:cNvSpPr/>
              <p:nvPr/>
            </p:nvSpPr>
            <p:spPr>
              <a:xfrm>
                <a:off x="902591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1127587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1352583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1577579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1802576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2027572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71" name="Google Shape;371;p22"/>
          <p:cNvSpPr/>
          <p:nvPr/>
        </p:nvSpPr>
        <p:spPr>
          <a:xfrm>
            <a:off x="314400" y="234000"/>
            <a:ext cx="8515200" cy="4675500"/>
          </a:xfrm>
          <a:prstGeom prst="snip2DiagRect">
            <a:avLst>
              <a:gd name="adj1" fmla="val 0"/>
              <a:gd name="adj2" fmla="val 1009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2" name="Google Shape;37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22"/>
          <p:cNvSpPr txBox="1">
            <a:spLocks noGrp="1"/>
          </p:cNvSpPr>
          <p:nvPr>
            <p:ph type="subTitle" idx="1"/>
          </p:nvPr>
        </p:nvSpPr>
        <p:spPr>
          <a:xfrm>
            <a:off x="1386800" y="2995416"/>
            <a:ext cx="5720100" cy="10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2"/>
          <p:cNvSpPr txBox="1">
            <a:spLocks noGrp="1"/>
          </p:cNvSpPr>
          <p:nvPr>
            <p:ph type="subTitle" idx="2"/>
          </p:nvPr>
        </p:nvSpPr>
        <p:spPr>
          <a:xfrm>
            <a:off x="1386800" y="1622850"/>
            <a:ext cx="5720100" cy="10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75" name="Google Shape;375;p22"/>
          <p:cNvGrpSpPr/>
          <p:nvPr/>
        </p:nvGrpSpPr>
        <p:grpSpPr>
          <a:xfrm>
            <a:off x="200516" y="1709107"/>
            <a:ext cx="8744543" cy="2473710"/>
            <a:chOff x="200516" y="1709107"/>
            <a:chExt cx="8744543" cy="2473710"/>
          </a:xfrm>
        </p:grpSpPr>
        <p:grpSp>
          <p:nvGrpSpPr>
            <p:cNvPr id="376" name="Google Shape;376;p22"/>
            <p:cNvGrpSpPr/>
            <p:nvPr/>
          </p:nvGrpSpPr>
          <p:grpSpPr>
            <a:xfrm flipH="1">
              <a:off x="8721559" y="3388267"/>
              <a:ext cx="223500" cy="794550"/>
              <a:chOff x="8449700" y="3353100"/>
              <a:chExt cx="223500" cy="794550"/>
            </a:xfrm>
          </p:grpSpPr>
          <p:sp>
            <p:nvSpPr>
              <p:cNvPr id="377" name="Google Shape;377;p22"/>
              <p:cNvSpPr/>
              <p:nvPr/>
            </p:nvSpPr>
            <p:spPr>
              <a:xfrm>
                <a:off x="8449700" y="33531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78" name="Google Shape;378;p22"/>
              <p:cNvSpPr/>
              <p:nvPr/>
            </p:nvSpPr>
            <p:spPr>
              <a:xfrm>
                <a:off x="8449700" y="35020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79" name="Google Shape;379;p22"/>
              <p:cNvSpPr/>
              <p:nvPr/>
            </p:nvSpPr>
            <p:spPr>
              <a:xfrm>
                <a:off x="8449700" y="36510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80" name="Google Shape;380;p22"/>
              <p:cNvSpPr/>
              <p:nvPr/>
            </p:nvSpPr>
            <p:spPr>
              <a:xfrm>
                <a:off x="8449700" y="37999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81" name="Google Shape;381;p22"/>
              <p:cNvSpPr/>
              <p:nvPr/>
            </p:nvSpPr>
            <p:spPr>
              <a:xfrm>
                <a:off x="8449700" y="39489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82" name="Google Shape;382;p22"/>
              <p:cNvSpPr/>
              <p:nvPr/>
            </p:nvSpPr>
            <p:spPr>
              <a:xfrm>
                <a:off x="8449700" y="40978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383" name="Google Shape;383;p22"/>
            <p:cNvGrpSpPr/>
            <p:nvPr/>
          </p:nvGrpSpPr>
          <p:grpSpPr>
            <a:xfrm rot="-5400000" flipH="1">
              <a:off x="-169365" y="2078989"/>
              <a:ext cx="963284" cy="223521"/>
              <a:chOff x="902591" y="160753"/>
              <a:chExt cx="1317581" cy="145200"/>
            </a:xfrm>
          </p:grpSpPr>
          <p:sp>
            <p:nvSpPr>
              <p:cNvPr id="384" name="Google Shape;384;p22"/>
              <p:cNvSpPr/>
              <p:nvPr/>
            </p:nvSpPr>
            <p:spPr>
              <a:xfrm>
                <a:off x="902591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85" name="Google Shape;385;p22"/>
              <p:cNvSpPr/>
              <p:nvPr/>
            </p:nvSpPr>
            <p:spPr>
              <a:xfrm>
                <a:off x="1127587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86" name="Google Shape;386;p22"/>
              <p:cNvSpPr/>
              <p:nvPr/>
            </p:nvSpPr>
            <p:spPr>
              <a:xfrm>
                <a:off x="1352583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87" name="Google Shape;387;p22"/>
              <p:cNvSpPr/>
              <p:nvPr/>
            </p:nvSpPr>
            <p:spPr>
              <a:xfrm>
                <a:off x="1577579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88" name="Google Shape;388;p22"/>
              <p:cNvSpPr/>
              <p:nvPr/>
            </p:nvSpPr>
            <p:spPr>
              <a:xfrm>
                <a:off x="1802576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89" name="Google Shape;389;p22"/>
              <p:cNvSpPr/>
              <p:nvPr/>
            </p:nvSpPr>
            <p:spPr>
              <a:xfrm>
                <a:off x="2027572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5" name="Google Shape;415;p24"/>
          <p:cNvSpPr/>
          <p:nvPr/>
        </p:nvSpPr>
        <p:spPr>
          <a:xfrm>
            <a:off x="314400" y="234000"/>
            <a:ext cx="8515200" cy="4675500"/>
          </a:xfrm>
          <a:prstGeom prst="snip2DiagRect">
            <a:avLst>
              <a:gd name="adj1" fmla="val 0"/>
              <a:gd name="adj2" fmla="val 1009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71450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16" name="Google Shape;416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24"/>
          <p:cNvSpPr txBox="1">
            <a:spLocks noGrp="1"/>
          </p:cNvSpPr>
          <p:nvPr>
            <p:ph type="subTitle" idx="1"/>
          </p:nvPr>
        </p:nvSpPr>
        <p:spPr>
          <a:xfrm>
            <a:off x="3421950" y="2697310"/>
            <a:ext cx="23001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24"/>
          <p:cNvSpPr txBox="1">
            <a:spLocks noGrp="1"/>
          </p:cNvSpPr>
          <p:nvPr>
            <p:ph type="subTitle" idx="2"/>
          </p:nvPr>
        </p:nvSpPr>
        <p:spPr>
          <a:xfrm>
            <a:off x="762001" y="2697338"/>
            <a:ext cx="23001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24"/>
          <p:cNvSpPr txBox="1">
            <a:spLocks noGrp="1"/>
          </p:cNvSpPr>
          <p:nvPr>
            <p:ph type="subTitle" idx="3"/>
          </p:nvPr>
        </p:nvSpPr>
        <p:spPr>
          <a:xfrm>
            <a:off x="3421950" y="2238314"/>
            <a:ext cx="2300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sp>
        <p:nvSpPr>
          <p:cNvPr id="420" name="Google Shape;420;p24"/>
          <p:cNvSpPr txBox="1">
            <a:spLocks noGrp="1"/>
          </p:cNvSpPr>
          <p:nvPr>
            <p:ph type="subTitle" idx="4"/>
          </p:nvPr>
        </p:nvSpPr>
        <p:spPr>
          <a:xfrm>
            <a:off x="762001" y="2238325"/>
            <a:ext cx="2300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sp>
        <p:nvSpPr>
          <p:cNvPr id="421" name="Google Shape;421;p24"/>
          <p:cNvSpPr txBox="1">
            <a:spLocks noGrp="1"/>
          </p:cNvSpPr>
          <p:nvPr>
            <p:ph type="subTitle" idx="5"/>
          </p:nvPr>
        </p:nvSpPr>
        <p:spPr>
          <a:xfrm>
            <a:off x="6081899" y="2697300"/>
            <a:ext cx="23001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24"/>
          <p:cNvSpPr txBox="1">
            <a:spLocks noGrp="1"/>
          </p:cNvSpPr>
          <p:nvPr>
            <p:ph type="subTitle" idx="6"/>
          </p:nvPr>
        </p:nvSpPr>
        <p:spPr>
          <a:xfrm>
            <a:off x="6081899" y="2238324"/>
            <a:ext cx="2300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"/>
              <a:buNone/>
              <a:defRPr sz="2400" b="1"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grpSp>
        <p:nvGrpSpPr>
          <p:cNvPr id="423" name="Google Shape;423;p24"/>
          <p:cNvGrpSpPr/>
          <p:nvPr/>
        </p:nvGrpSpPr>
        <p:grpSpPr>
          <a:xfrm>
            <a:off x="207597" y="1325967"/>
            <a:ext cx="8223185" cy="3692692"/>
            <a:chOff x="207597" y="1325967"/>
            <a:chExt cx="8223185" cy="3692692"/>
          </a:xfrm>
        </p:grpSpPr>
        <p:grpSp>
          <p:nvGrpSpPr>
            <p:cNvPr id="424" name="Google Shape;424;p24"/>
            <p:cNvGrpSpPr/>
            <p:nvPr/>
          </p:nvGrpSpPr>
          <p:grpSpPr>
            <a:xfrm flipH="1">
              <a:off x="207597" y="1325967"/>
              <a:ext cx="223500" cy="794550"/>
              <a:chOff x="8449700" y="3353100"/>
              <a:chExt cx="223500" cy="794550"/>
            </a:xfrm>
          </p:grpSpPr>
          <p:sp>
            <p:nvSpPr>
              <p:cNvPr id="425" name="Google Shape;425;p24"/>
              <p:cNvSpPr/>
              <p:nvPr/>
            </p:nvSpPr>
            <p:spPr>
              <a:xfrm>
                <a:off x="8449700" y="33531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26" name="Google Shape;426;p24"/>
              <p:cNvSpPr/>
              <p:nvPr/>
            </p:nvSpPr>
            <p:spPr>
              <a:xfrm>
                <a:off x="8449700" y="35020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27" name="Google Shape;427;p24"/>
              <p:cNvSpPr/>
              <p:nvPr/>
            </p:nvSpPr>
            <p:spPr>
              <a:xfrm>
                <a:off x="8449700" y="36510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28" name="Google Shape;428;p24"/>
              <p:cNvSpPr/>
              <p:nvPr/>
            </p:nvSpPr>
            <p:spPr>
              <a:xfrm>
                <a:off x="8449700" y="37999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29" name="Google Shape;429;p24"/>
              <p:cNvSpPr/>
              <p:nvPr/>
            </p:nvSpPr>
            <p:spPr>
              <a:xfrm>
                <a:off x="8449700" y="394890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30" name="Google Shape;430;p24"/>
              <p:cNvSpPr/>
              <p:nvPr/>
            </p:nvSpPr>
            <p:spPr>
              <a:xfrm>
                <a:off x="8449700" y="4097850"/>
                <a:ext cx="223500" cy="49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431" name="Google Shape;431;p24"/>
            <p:cNvGrpSpPr/>
            <p:nvPr/>
          </p:nvGrpSpPr>
          <p:grpSpPr>
            <a:xfrm>
              <a:off x="7467498" y="4795139"/>
              <a:ext cx="963284" cy="223521"/>
              <a:chOff x="902591" y="160753"/>
              <a:chExt cx="1317581" cy="145200"/>
            </a:xfrm>
          </p:grpSpPr>
          <p:sp>
            <p:nvSpPr>
              <p:cNvPr id="432" name="Google Shape;432;p24"/>
              <p:cNvSpPr/>
              <p:nvPr/>
            </p:nvSpPr>
            <p:spPr>
              <a:xfrm>
                <a:off x="902591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33" name="Google Shape;433;p24"/>
              <p:cNvSpPr/>
              <p:nvPr/>
            </p:nvSpPr>
            <p:spPr>
              <a:xfrm>
                <a:off x="1127587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34" name="Google Shape;434;p24"/>
              <p:cNvSpPr/>
              <p:nvPr/>
            </p:nvSpPr>
            <p:spPr>
              <a:xfrm>
                <a:off x="1352583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35" name="Google Shape;435;p24"/>
              <p:cNvSpPr/>
              <p:nvPr/>
            </p:nvSpPr>
            <p:spPr>
              <a:xfrm>
                <a:off x="1577579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36" name="Google Shape;436;p24"/>
              <p:cNvSpPr/>
              <p:nvPr/>
            </p:nvSpPr>
            <p:spPr>
              <a:xfrm>
                <a:off x="1802576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437" name="Google Shape;437;p24"/>
              <p:cNvSpPr/>
              <p:nvPr/>
            </p:nvSpPr>
            <p:spPr>
              <a:xfrm>
                <a:off x="2027572" y="160753"/>
                <a:ext cx="192600" cy="145200"/>
              </a:xfrm>
              <a:prstGeom prst="parallelogram">
                <a:avLst>
                  <a:gd name="adj" fmla="val 58532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3" cy="51435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5" r:id="rId6"/>
    <p:sldLayoutId id="2147483668" r:id="rId7"/>
    <p:sldLayoutId id="2147483670" r:id="rId8"/>
    <p:sldLayoutId id="2147483677" r:id="rId9"/>
    <p:sldLayoutId id="214748367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6"/>
          <p:cNvSpPr/>
          <p:nvPr/>
        </p:nvSpPr>
        <p:spPr>
          <a:xfrm>
            <a:off x="4753325" y="1001875"/>
            <a:ext cx="4007903" cy="3444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03" name="Google Shape;603;p36"/>
          <p:cNvSpPr txBox="1">
            <a:spLocks noGrp="1"/>
          </p:cNvSpPr>
          <p:nvPr>
            <p:ph type="ctrTitle"/>
          </p:nvPr>
        </p:nvSpPr>
        <p:spPr>
          <a:xfrm>
            <a:off x="713225" y="1528800"/>
            <a:ext cx="4040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Divide and Conquer</a:t>
            </a:r>
          </a:p>
        </p:txBody>
      </p:sp>
      <p:sp>
        <p:nvSpPr>
          <p:cNvPr id="604" name="Google Shape;604;p36"/>
          <p:cNvSpPr txBox="1">
            <a:spLocks noGrp="1"/>
          </p:cNvSpPr>
          <p:nvPr>
            <p:ph type="subTitle" idx="1"/>
          </p:nvPr>
        </p:nvSpPr>
        <p:spPr>
          <a:xfrm>
            <a:off x="713247" y="3138900"/>
            <a:ext cx="4040100" cy="11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Algorithm Paradigm</a:t>
            </a:r>
            <a:endParaRPr lang="ar-E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E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Mohamed Hussein Abo El-Ela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ID: 224175</a:t>
            </a:r>
            <a:endParaRPr dirty="0"/>
          </a:p>
        </p:txBody>
      </p:sp>
      <p:sp>
        <p:nvSpPr>
          <p:cNvPr id="606" name="Google Shape;606;p36"/>
          <p:cNvSpPr/>
          <p:nvPr/>
        </p:nvSpPr>
        <p:spPr>
          <a:xfrm>
            <a:off x="3811012" y="3897406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6E40D6-E42C-343E-D5F7-D5EEB6963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751" y="1528800"/>
            <a:ext cx="3673028" cy="24486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Analytical Analysis</a:t>
            </a:r>
            <a:endParaRPr dirty="0"/>
          </a:p>
        </p:txBody>
      </p:sp>
      <p:sp>
        <p:nvSpPr>
          <p:cNvPr id="681" name="Google Shape;681;p42"/>
          <p:cNvSpPr txBox="1">
            <a:spLocks noGrp="1"/>
          </p:cNvSpPr>
          <p:nvPr>
            <p:ph type="subTitle" idx="2"/>
          </p:nvPr>
        </p:nvSpPr>
        <p:spPr>
          <a:xfrm>
            <a:off x="529109" y="1017725"/>
            <a:ext cx="4971806" cy="3540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T(n) = </a:t>
            </a:r>
            <a:r>
              <a:rPr lang="en" dirty="0">
                <a:solidFill>
                  <a:schemeClr val="bg2"/>
                </a:solidFill>
              </a:rPr>
              <a:t>T(n-1) </a:t>
            </a:r>
            <a:r>
              <a:rPr lang="en" dirty="0"/>
              <a:t>+ n 			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T(n) = </a:t>
            </a:r>
            <a:r>
              <a:rPr lang="en" dirty="0">
                <a:solidFill>
                  <a:srgbClr val="FF0000"/>
                </a:solidFill>
              </a:rPr>
              <a:t>T(n-2) </a:t>
            </a:r>
            <a:r>
              <a:rPr lang="en" dirty="0">
                <a:solidFill>
                  <a:schemeClr val="bg2"/>
                </a:solidFill>
              </a:rPr>
              <a:t>+ n-1 </a:t>
            </a:r>
            <a:r>
              <a:rPr lang="en" dirty="0"/>
              <a:t>+ n			</a:t>
            </a:r>
          </a:p>
          <a:p>
            <a:pPr marL="0" indent="0">
              <a:lnSpc>
                <a:spcPct val="150000"/>
              </a:lnSpc>
            </a:pPr>
            <a:br>
              <a:rPr lang="en-US" b="0" i="0" dirty="0">
                <a:solidFill>
                  <a:srgbClr val="D1D5DB"/>
                </a:solidFill>
                <a:effectLst/>
                <a:latin typeface="KaTeX_Main"/>
              </a:rPr>
            </a:br>
            <a:endParaRPr lang="en-US" dirty="0"/>
          </a:p>
          <a:p>
            <a:pPr marL="0" indent="0">
              <a:lnSpc>
                <a:spcPct val="150000"/>
              </a:lnSpc>
            </a:pPr>
            <a:r>
              <a:rPr lang="en" dirty="0"/>
              <a:t>	</a:t>
            </a:r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2" name="Google Shape;682;p42"/>
          <p:cNvSpPr/>
          <p:nvPr/>
        </p:nvSpPr>
        <p:spPr>
          <a:xfrm>
            <a:off x="7655236" y="1476735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681;p42">
            <a:extLst>
              <a:ext uri="{FF2B5EF4-FFF2-40B4-BE49-F238E27FC236}">
                <a16:creationId xmlns:a16="http://schemas.microsoft.com/office/drawing/2014/main" id="{86392EE8-DE6F-46B3-8A95-73FBEED215A0}"/>
              </a:ext>
            </a:extLst>
          </p:cNvPr>
          <p:cNvSpPr txBox="1">
            <a:spLocks/>
          </p:cNvSpPr>
          <p:nvPr/>
        </p:nvSpPr>
        <p:spPr>
          <a:xfrm>
            <a:off x="5309089" y="1014195"/>
            <a:ext cx="2537974" cy="1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" dirty="0">
                <a:solidFill>
                  <a:schemeClr val="bg2"/>
                </a:solidFill>
              </a:rPr>
              <a:t>T(n-1) </a:t>
            </a:r>
            <a:r>
              <a:rPr lang="en" dirty="0"/>
              <a:t>= </a:t>
            </a:r>
            <a:r>
              <a:rPr lang="en" dirty="0">
                <a:solidFill>
                  <a:schemeClr val="bg2"/>
                </a:solidFill>
              </a:rPr>
              <a:t>T(n-2) + n-1</a:t>
            </a:r>
          </a:p>
          <a:p>
            <a:pPr marL="0" indent="0">
              <a:lnSpc>
                <a:spcPct val="150000"/>
              </a:lnSpc>
            </a:pPr>
            <a:r>
              <a:rPr lang="en" dirty="0">
                <a:solidFill>
                  <a:srgbClr val="FF0000"/>
                </a:solidFill>
              </a:rPr>
              <a:t>T(n-2) </a:t>
            </a:r>
            <a:r>
              <a:rPr lang="en" dirty="0"/>
              <a:t>= T(n-3) + n-2</a:t>
            </a:r>
          </a:p>
          <a:p>
            <a:pPr marL="0" indent="0">
              <a:lnSpc>
                <a:spcPct val="150000"/>
              </a:lnSpc>
            </a:pPr>
            <a:endParaRPr lang="e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8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Analytical Analysis</a:t>
            </a:r>
            <a:endParaRPr dirty="0"/>
          </a:p>
        </p:txBody>
      </p:sp>
      <p:sp>
        <p:nvSpPr>
          <p:cNvPr id="681" name="Google Shape;681;p42"/>
          <p:cNvSpPr txBox="1">
            <a:spLocks noGrp="1"/>
          </p:cNvSpPr>
          <p:nvPr>
            <p:ph type="subTitle" idx="2"/>
          </p:nvPr>
        </p:nvSpPr>
        <p:spPr>
          <a:xfrm>
            <a:off x="529109" y="1017725"/>
            <a:ext cx="4971806" cy="3540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T(n) = </a:t>
            </a:r>
            <a:r>
              <a:rPr lang="en" dirty="0">
                <a:solidFill>
                  <a:schemeClr val="bg2"/>
                </a:solidFill>
              </a:rPr>
              <a:t>T(n-1) </a:t>
            </a:r>
            <a:r>
              <a:rPr lang="en" dirty="0"/>
              <a:t>+ n 			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T(n) = </a:t>
            </a:r>
            <a:r>
              <a:rPr lang="en" dirty="0">
                <a:solidFill>
                  <a:schemeClr val="bg2"/>
                </a:solidFill>
              </a:rPr>
              <a:t>T(n-2) + n-1 </a:t>
            </a:r>
            <a:r>
              <a:rPr lang="en" dirty="0"/>
              <a:t>+ n			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T(n) = </a:t>
            </a:r>
            <a:r>
              <a:rPr lang="en" dirty="0">
                <a:solidFill>
                  <a:srgbClr val="FF0000"/>
                </a:solidFill>
              </a:rPr>
              <a:t>T(n-3) + n-2</a:t>
            </a:r>
            <a:r>
              <a:rPr lang="en" dirty="0"/>
              <a:t> + n-1 + n	                   				</a:t>
            </a:r>
          </a:p>
          <a:p>
            <a:pPr marL="0" indent="0">
              <a:lnSpc>
                <a:spcPct val="150000"/>
              </a:lnSpc>
            </a:pPr>
            <a:br>
              <a:rPr lang="en-US" b="0" i="0" dirty="0">
                <a:solidFill>
                  <a:srgbClr val="D1D5DB"/>
                </a:solidFill>
                <a:effectLst/>
                <a:latin typeface="KaTeX_Main"/>
              </a:rPr>
            </a:br>
            <a:endParaRPr lang="en-US" dirty="0"/>
          </a:p>
          <a:p>
            <a:pPr marL="0" indent="0">
              <a:lnSpc>
                <a:spcPct val="150000"/>
              </a:lnSpc>
            </a:pPr>
            <a:r>
              <a:rPr lang="en" dirty="0"/>
              <a:t>	</a:t>
            </a:r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2" name="Google Shape;682;p42"/>
          <p:cNvSpPr/>
          <p:nvPr/>
        </p:nvSpPr>
        <p:spPr>
          <a:xfrm>
            <a:off x="7655236" y="1476735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681;p42">
            <a:extLst>
              <a:ext uri="{FF2B5EF4-FFF2-40B4-BE49-F238E27FC236}">
                <a16:creationId xmlns:a16="http://schemas.microsoft.com/office/drawing/2014/main" id="{86392EE8-DE6F-46B3-8A95-73FBEED215A0}"/>
              </a:ext>
            </a:extLst>
          </p:cNvPr>
          <p:cNvSpPr txBox="1">
            <a:spLocks/>
          </p:cNvSpPr>
          <p:nvPr/>
        </p:nvSpPr>
        <p:spPr>
          <a:xfrm>
            <a:off x="5309089" y="1014195"/>
            <a:ext cx="2537974" cy="1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" dirty="0">
                <a:solidFill>
                  <a:schemeClr val="bg2"/>
                </a:solidFill>
              </a:rPr>
              <a:t>T(n-1) </a:t>
            </a:r>
            <a:r>
              <a:rPr lang="en" dirty="0"/>
              <a:t>= </a:t>
            </a:r>
            <a:r>
              <a:rPr lang="en" dirty="0">
                <a:solidFill>
                  <a:schemeClr val="bg2"/>
                </a:solidFill>
              </a:rPr>
              <a:t>T(n-2) + n-1</a:t>
            </a:r>
          </a:p>
          <a:p>
            <a:pPr marL="0" indent="0">
              <a:lnSpc>
                <a:spcPct val="150000"/>
              </a:lnSpc>
            </a:pPr>
            <a:r>
              <a:rPr lang="en" dirty="0">
                <a:solidFill>
                  <a:schemeClr val="bg2"/>
                </a:solidFill>
              </a:rPr>
              <a:t>T(n-2) </a:t>
            </a:r>
            <a:r>
              <a:rPr lang="en" dirty="0"/>
              <a:t>= </a:t>
            </a:r>
            <a:r>
              <a:rPr lang="en" dirty="0">
                <a:solidFill>
                  <a:srgbClr val="FF0000"/>
                </a:solidFill>
              </a:rPr>
              <a:t>T(n-3) + n-2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Pattern Found!!!!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Generalize…</a:t>
            </a:r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8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Analytical Analysis</a:t>
            </a:r>
            <a:endParaRPr dirty="0"/>
          </a:p>
        </p:txBody>
      </p:sp>
      <p:sp>
        <p:nvSpPr>
          <p:cNvPr id="681" name="Google Shape;681;p42"/>
          <p:cNvSpPr txBox="1">
            <a:spLocks noGrp="1"/>
          </p:cNvSpPr>
          <p:nvPr>
            <p:ph type="subTitle" idx="2"/>
          </p:nvPr>
        </p:nvSpPr>
        <p:spPr>
          <a:xfrm>
            <a:off x="529109" y="1017725"/>
            <a:ext cx="4971806" cy="3540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T(n) = </a:t>
            </a:r>
            <a:r>
              <a:rPr lang="en" dirty="0">
                <a:solidFill>
                  <a:schemeClr val="bg2"/>
                </a:solidFill>
              </a:rPr>
              <a:t>T(n-1) </a:t>
            </a:r>
            <a:r>
              <a:rPr lang="en" dirty="0"/>
              <a:t>+ n 			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T(n) = </a:t>
            </a:r>
            <a:r>
              <a:rPr lang="en" dirty="0">
                <a:solidFill>
                  <a:schemeClr val="bg2"/>
                </a:solidFill>
              </a:rPr>
              <a:t>T(n-2) + n-1 </a:t>
            </a:r>
            <a:r>
              <a:rPr lang="en" dirty="0"/>
              <a:t>+ n			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T(n) = </a:t>
            </a:r>
            <a:r>
              <a:rPr lang="en" dirty="0">
                <a:solidFill>
                  <a:srgbClr val="FF0000"/>
                </a:solidFill>
              </a:rPr>
              <a:t>T(n-3) </a:t>
            </a:r>
            <a:r>
              <a:rPr lang="en" dirty="0">
                <a:solidFill>
                  <a:schemeClr val="bg2"/>
                </a:solidFill>
              </a:rPr>
              <a:t>+ n-2 </a:t>
            </a:r>
            <a:r>
              <a:rPr lang="en" dirty="0"/>
              <a:t>+ n-1 + n	                   				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T(n) = </a:t>
            </a:r>
            <a:r>
              <a:rPr lang="en" dirty="0">
                <a:solidFill>
                  <a:srgbClr val="FF0000"/>
                </a:solidFill>
              </a:rPr>
              <a:t>T(n-3)</a:t>
            </a:r>
            <a:br>
              <a:rPr lang="en-US" b="0" i="0" dirty="0">
                <a:solidFill>
                  <a:srgbClr val="D1D5DB"/>
                </a:solidFill>
                <a:effectLst/>
                <a:latin typeface="KaTeX_Main"/>
              </a:rPr>
            </a:br>
            <a:endParaRPr lang="en-US" dirty="0"/>
          </a:p>
          <a:p>
            <a:pPr marL="0" indent="0">
              <a:lnSpc>
                <a:spcPct val="150000"/>
              </a:lnSpc>
            </a:pPr>
            <a:r>
              <a:rPr lang="en" dirty="0"/>
              <a:t>	</a:t>
            </a:r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2" name="Google Shape;682;p42"/>
          <p:cNvSpPr/>
          <p:nvPr/>
        </p:nvSpPr>
        <p:spPr>
          <a:xfrm>
            <a:off x="7655236" y="1476735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681;p42">
            <a:extLst>
              <a:ext uri="{FF2B5EF4-FFF2-40B4-BE49-F238E27FC236}">
                <a16:creationId xmlns:a16="http://schemas.microsoft.com/office/drawing/2014/main" id="{86392EE8-DE6F-46B3-8A95-73FBEED215A0}"/>
              </a:ext>
            </a:extLst>
          </p:cNvPr>
          <p:cNvSpPr txBox="1">
            <a:spLocks/>
          </p:cNvSpPr>
          <p:nvPr/>
        </p:nvSpPr>
        <p:spPr>
          <a:xfrm>
            <a:off x="5309089" y="1014195"/>
            <a:ext cx="2537974" cy="1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" dirty="0">
                <a:solidFill>
                  <a:schemeClr val="bg2"/>
                </a:solidFill>
              </a:rPr>
              <a:t>T(n-1) </a:t>
            </a:r>
            <a:r>
              <a:rPr lang="en" dirty="0"/>
              <a:t>= </a:t>
            </a:r>
            <a:r>
              <a:rPr lang="en" dirty="0">
                <a:solidFill>
                  <a:schemeClr val="bg2"/>
                </a:solidFill>
              </a:rPr>
              <a:t>T(n-2) + n-1</a:t>
            </a:r>
          </a:p>
          <a:p>
            <a:pPr marL="0" indent="0">
              <a:lnSpc>
                <a:spcPct val="150000"/>
              </a:lnSpc>
            </a:pPr>
            <a:r>
              <a:rPr lang="en" dirty="0">
                <a:solidFill>
                  <a:schemeClr val="bg2"/>
                </a:solidFill>
              </a:rPr>
              <a:t>T(n-2) </a:t>
            </a:r>
            <a:r>
              <a:rPr lang="en" dirty="0"/>
              <a:t>= </a:t>
            </a:r>
            <a:r>
              <a:rPr lang="en" dirty="0">
                <a:solidFill>
                  <a:schemeClr val="bg2"/>
                </a:solidFill>
              </a:rPr>
              <a:t>T(n-3) + n-2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Pattern Found!!!!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Generalize…</a:t>
            </a:r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04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Analytical Analysis</a:t>
            </a:r>
            <a:endParaRPr dirty="0"/>
          </a:p>
        </p:txBody>
      </p:sp>
      <p:sp>
        <p:nvSpPr>
          <p:cNvPr id="681" name="Google Shape;681;p42"/>
          <p:cNvSpPr txBox="1">
            <a:spLocks noGrp="1"/>
          </p:cNvSpPr>
          <p:nvPr>
            <p:ph type="subTitle" idx="2"/>
          </p:nvPr>
        </p:nvSpPr>
        <p:spPr>
          <a:xfrm>
            <a:off x="529109" y="1017725"/>
            <a:ext cx="4971806" cy="3540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T(n) = </a:t>
            </a:r>
            <a:r>
              <a:rPr lang="en" dirty="0">
                <a:solidFill>
                  <a:schemeClr val="bg2"/>
                </a:solidFill>
              </a:rPr>
              <a:t>T(n-1) </a:t>
            </a:r>
            <a:r>
              <a:rPr lang="en" dirty="0"/>
              <a:t>+ n 			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T(n) = </a:t>
            </a:r>
            <a:r>
              <a:rPr lang="en" dirty="0">
                <a:solidFill>
                  <a:schemeClr val="bg2"/>
                </a:solidFill>
              </a:rPr>
              <a:t>T(n-2) + n-1 </a:t>
            </a:r>
            <a:r>
              <a:rPr lang="en" dirty="0"/>
              <a:t>+ n			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T(n) = </a:t>
            </a:r>
            <a:r>
              <a:rPr lang="en" dirty="0">
                <a:solidFill>
                  <a:schemeClr val="bg2"/>
                </a:solidFill>
              </a:rPr>
              <a:t>T(n-3) </a:t>
            </a:r>
            <a:r>
              <a:rPr lang="en" dirty="0">
                <a:solidFill>
                  <a:srgbClr val="FF0000"/>
                </a:solidFill>
              </a:rPr>
              <a:t>+ n-2 + n-1 + n</a:t>
            </a:r>
            <a:r>
              <a:rPr lang="en" dirty="0"/>
              <a:t>	                   				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T(n) = </a:t>
            </a:r>
            <a:r>
              <a:rPr lang="en" dirty="0">
                <a:solidFill>
                  <a:schemeClr val="bg2"/>
                </a:solidFill>
              </a:rPr>
              <a:t>T(n-3) </a:t>
            </a:r>
            <a:r>
              <a:rPr lang="en" dirty="0">
                <a:solidFill>
                  <a:srgbClr val="FF0000"/>
                </a:solidFill>
              </a:rPr>
              <a:t>+ 3n – 3</a:t>
            </a:r>
          </a:p>
          <a:p>
            <a:pPr marL="0" indent="0">
              <a:lnSpc>
                <a:spcPct val="150000"/>
              </a:lnSpc>
            </a:pPr>
            <a:br>
              <a:rPr lang="en-US" b="0" i="0" dirty="0">
                <a:solidFill>
                  <a:srgbClr val="D1D5DB"/>
                </a:solidFill>
                <a:effectLst/>
                <a:latin typeface="KaTeX_Main"/>
              </a:rPr>
            </a:br>
            <a:endParaRPr lang="en-US" dirty="0"/>
          </a:p>
          <a:p>
            <a:pPr marL="0" indent="0">
              <a:lnSpc>
                <a:spcPct val="150000"/>
              </a:lnSpc>
            </a:pPr>
            <a:r>
              <a:rPr lang="en" dirty="0"/>
              <a:t>	</a:t>
            </a:r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2" name="Google Shape;682;p42"/>
          <p:cNvSpPr/>
          <p:nvPr/>
        </p:nvSpPr>
        <p:spPr>
          <a:xfrm>
            <a:off x="7655236" y="1476735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681;p42">
            <a:extLst>
              <a:ext uri="{FF2B5EF4-FFF2-40B4-BE49-F238E27FC236}">
                <a16:creationId xmlns:a16="http://schemas.microsoft.com/office/drawing/2014/main" id="{86392EE8-DE6F-46B3-8A95-73FBEED215A0}"/>
              </a:ext>
            </a:extLst>
          </p:cNvPr>
          <p:cNvSpPr txBox="1">
            <a:spLocks/>
          </p:cNvSpPr>
          <p:nvPr/>
        </p:nvSpPr>
        <p:spPr>
          <a:xfrm>
            <a:off x="5309089" y="1014195"/>
            <a:ext cx="2537974" cy="1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" dirty="0">
                <a:solidFill>
                  <a:schemeClr val="bg2"/>
                </a:solidFill>
              </a:rPr>
              <a:t>T(n-1) </a:t>
            </a:r>
            <a:r>
              <a:rPr lang="en" dirty="0"/>
              <a:t>= </a:t>
            </a:r>
            <a:r>
              <a:rPr lang="en" dirty="0">
                <a:solidFill>
                  <a:schemeClr val="bg2"/>
                </a:solidFill>
              </a:rPr>
              <a:t>T(n-2) + n-1</a:t>
            </a:r>
          </a:p>
          <a:p>
            <a:pPr marL="0" indent="0">
              <a:lnSpc>
                <a:spcPct val="150000"/>
              </a:lnSpc>
            </a:pPr>
            <a:r>
              <a:rPr lang="en" dirty="0">
                <a:solidFill>
                  <a:schemeClr val="bg2"/>
                </a:solidFill>
              </a:rPr>
              <a:t>T(n-2) </a:t>
            </a:r>
            <a:r>
              <a:rPr lang="en" dirty="0"/>
              <a:t>= </a:t>
            </a:r>
            <a:r>
              <a:rPr lang="en" dirty="0">
                <a:solidFill>
                  <a:schemeClr val="bg2"/>
                </a:solidFill>
              </a:rPr>
              <a:t>T(n-3) + n-2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Pattern Found!!!!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Generalize…</a:t>
            </a:r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28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Analytical Analysis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1" name="Google Shape;681;p42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529109" y="1017725"/>
                <a:ext cx="4971806" cy="354009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T(n) = </a:t>
                </a:r>
                <a:r>
                  <a:rPr lang="en" dirty="0">
                    <a:solidFill>
                      <a:schemeClr val="bg2"/>
                    </a:solidFill>
                  </a:rPr>
                  <a:t>T(n-1) </a:t>
                </a:r>
                <a:r>
                  <a:rPr lang="en" dirty="0"/>
                  <a:t>+ n 			</a:t>
                </a:r>
              </a:p>
              <a:p>
                <a:pPr marL="0" indent="0">
                  <a:lnSpc>
                    <a:spcPct val="150000"/>
                  </a:lnSpc>
                </a:pPr>
                <a:r>
                  <a:rPr lang="en" dirty="0"/>
                  <a:t>T(n) = </a:t>
                </a:r>
                <a:r>
                  <a:rPr lang="en" dirty="0">
                    <a:solidFill>
                      <a:schemeClr val="bg2"/>
                    </a:solidFill>
                  </a:rPr>
                  <a:t>T(n-2) + n-1 </a:t>
                </a:r>
                <a:r>
                  <a:rPr lang="en" dirty="0"/>
                  <a:t>+ n			</a:t>
                </a:r>
              </a:p>
              <a:p>
                <a:pPr marL="0" indent="0">
                  <a:lnSpc>
                    <a:spcPct val="150000"/>
                  </a:lnSpc>
                </a:pPr>
                <a:r>
                  <a:rPr lang="en" dirty="0"/>
                  <a:t>T(n) = </a:t>
                </a:r>
                <a:r>
                  <a:rPr lang="en" dirty="0">
                    <a:solidFill>
                      <a:schemeClr val="bg2"/>
                    </a:solidFill>
                  </a:rPr>
                  <a:t>T(n-3) </a:t>
                </a:r>
                <a:r>
                  <a:rPr lang="en" dirty="0">
                    <a:solidFill>
                      <a:schemeClr val="tx2"/>
                    </a:solidFill>
                  </a:rPr>
                  <a:t>+ n-2 + n-1 + n</a:t>
                </a:r>
                <a:r>
                  <a:rPr lang="en" dirty="0"/>
                  <a:t>	                   				</a:t>
                </a:r>
              </a:p>
              <a:p>
                <a:pPr marL="0" indent="0">
                  <a:lnSpc>
                    <a:spcPct val="150000"/>
                  </a:lnSpc>
                </a:pPr>
                <a:r>
                  <a:rPr lang="en" dirty="0"/>
                  <a:t>T(n) = </a:t>
                </a:r>
                <a:r>
                  <a:rPr lang="en" dirty="0">
                    <a:solidFill>
                      <a:schemeClr val="bg2"/>
                    </a:solidFill>
                  </a:rPr>
                  <a:t>T(n-3) </a:t>
                </a:r>
                <a:r>
                  <a:rPr lang="en" dirty="0">
                    <a:solidFill>
                      <a:schemeClr val="tx2"/>
                    </a:solidFill>
                  </a:rPr>
                  <a:t>+ 3n – 3</a:t>
                </a:r>
              </a:p>
              <a:p>
                <a:pPr marL="0" indent="0">
                  <a:lnSpc>
                    <a:spcPct val="150000"/>
                  </a:lnSpc>
                </a:pPr>
                <a:r>
                  <a:rPr lang="en" dirty="0"/>
                  <a:t>T(n) = T(n-k) + kn – k(k+1)/2</a:t>
                </a:r>
              </a:p>
              <a:p>
                <a:pPr marL="0" indent="0">
                  <a:lnSpc>
                    <a:spcPct val="150000"/>
                  </a:lnSpc>
                </a:pPr>
                <a:r>
                  <a:rPr lang="en-US" dirty="0"/>
                  <a:t>To find the value of k when T(n-k) becomes T(1), set </a:t>
                </a:r>
              </a:p>
              <a:p>
                <a:pPr marL="0" indent="0">
                  <a:lnSpc>
                    <a:spcPct val="150000"/>
                  </a:lnSpc>
                </a:pPr>
                <a:r>
                  <a:rPr lang="en-US" dirty="0"/>
                  <a:t>n-k = 1.</a:t>
                </a:r>
              </a:p>
              <a:p>
                <a:pPr marL="0" indent="0">
                  <a:lnSpc>
                    <a:spcPct val="150000"/>
                  </a:lnSpc>
                </a:pPr>
                <a:r>
                  <a:rPr lang="en-US" dirty="0"/>
                  <a:t>Now k = n-1</a:t>
                </a:r>
              </a:p>
              <a:p>
                <a:pPr marL="0" indent="0">
                  <a:lnSpc>
                    <a:spcPct val="150000"/>
                  </a:lnSpc>
                </a:pPr>
                <a:r>
                  <a:rPr lang="en-US" dirty="0"/>
                  <a:t>Now, Replace every k with n-1:</a:t>
                </a:r>
              </a:p>
              <a:p>
                <a:pPr marL="0" indent="0"/>
                <a:r>
                  <a:rPr lang="en-US" dirty="0"/>
                  <a:t>T(n)=T(1) + (n−1)n 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/>
                  <a:t> </a:t>
                </a:r>
              </a:p>
              <a:p>
                <a:pPr marL="0" indent="0">
                  <a:lnSpc>
                    <a:spcPct val="150000"/>
                  </a:lnSpc>
                </a:pPr>
                <a:br>
                  <a:rPr lang="en-US" b="0" i="0" dirty="0">
                    <a:solidFill>
                      <a:srgbClr val="D1D5DB"/>
                    </a:solidFill>
                    <a:effectLst/>
                    <a:latin typeface="KaTeX_Main"/>
                  </a:rPr>
                </a:br>
                <a:endParaRPr lang="en-US" dirty="0"/>
              </a:p>
              <a:p>
                <a:pPr marL="0" indent="0">
                  <a:lnSpc>
                    <a:spcPct val="150000"/>
                  </a:lnSpc>
                </a:pPr>
                <a:r>
                  <a:rPr lang="en" dirty="0"/>
                  <a:t>	</a:t>
                </a:r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indent="0">
                  <a:lnSpc>
                    <a:spcPct val="150000"/>
                  </a:lnSpc>
                </a:pPr>
                <a:endParaRPr lang="en" dirty="0"/>
              </a:p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681" name="Google Shape;681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529109" y="1017725"/>
                <a:ext cx="4971806" cy="3540098"/>
              </a:xfrm>
              <a:prstGeom prst="rect">
                <a:avLst/>
              </a:prstGeom>
              <a:blipFill>
                <a:blip r:embed="rId3"/>
                <a:stretch>
                  <a:fillRect l="-368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2" name="Google Shape;682;p42"/>
          <p:cNvSpPr/>
          <p:nvPr/>
        </p:nvSpPr>
        <p:spPr>
          <a:xfrm>
            <a:off x="7655236" y="1476735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681;p42">
            <a:extLst>
              <a:ext uri="{FF2B5EF4-FFF2-40B4-BE49-F238E27FC236}">
                <a16:creationId xmlns:a16="http://schemas.microsoft.com/office/drawing/2014/main" id="{86392EE8-DE6F-46B3-8A95-73FBEED215A0}"/>
              </a:ext>
            </a:extLst>
          </p:cNvPr>
          <p:cNvSpPr txBox="1">
            <a:spLocks/>
          </p:cNvSpPr>
          <p:nvPr/>
        </p:nvSpPr>
        <p:spPr>
          <a:xfrm>
            <a:off x="5309089" y="1014195"/>
            <a:ext cx="2537974" cy="1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" dirty="0">
                <a:solidFill>
                  <a:schemeClr val="bg2"/>
                </a:solidFill>
              </a:rPr>
              <a:t>T(n-1) </a:t>
            </a:r>
            <a:r>
              <a:rPr lang="en" dirty="0"/>
              <a:t>= </a:t>
            </a:r>
            <a:r>
              <a:rPr lang="en" dirty="0">
                <a:solidFill>
                  <a:schemeClr val="bg2"/>
                </a:solidFill>
              </a:rPr>
              <a:t>T(n-2) + n-1</a:t>
            </a:r>
          </a:p>
          <a:p>
            <a:pPr marL="0" indent="0">
              <a:lnSpc>
                <a:spcPct val="150000"/>
              </a:lnSpc>
            </a:pPr>
            <a:r>
              <a:rPr lang="en" dirty="0">
                <a:solidFill>
                  <a:schemeClr val="bg2"/>
                </a:solidFill>
              </a:rPr>
              <a:t>T(n-2) </a:t>
            </a:r>
            <a:r>
              <a:rPr lang="en" dirty="0"/>
              <a:t>= </a:t>
            </a:r>
            <a:r>
              <a:rPr lang="en" dirty="0">
                <a:solidFill>
                  <a:schemeClr val="bg2"/>
                </a:solidFill>
              </a:rPr>
              <a:t>T(n-3) + n-2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Pattern Found!!!!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Generalize…</a:t>
            </a:r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79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Cont.: Analytical Analysis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1" name="Google Shape;681;p42"/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1041928" y="1017725"/>
                <a:ext cx="6847430" cy="502156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/>
                <a:r>
                  <a:rPr lang="en-US" dirty="0"/>
                  <a:t>T(n)=T(1) + (n−1)n 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/>
                  <a:t> </a:t>
                </a:r>
              </a:p>
              <a:p>
                <a:pPr marL="0" indent="0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T(1): This represents the base case time complexity, the time taken when the input size is 1.</a:t>
                </a:r>
              </a:p>
              <a:p>
                <a:pPr marL="0" indent="0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(n-1)n: This term represents the sum of the first n-1 natural numbers, which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using the formula for the sum of an arithmetic series.</a:t>
                </a:r>
              </a:p>
              <a:p>
                <a:pPr marL="0" indent="0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600" b="1" dirty="0"/>
                  <a:t> </a:t>
                </a:r>
                <a:r>
                  <a:rPr lang="en-US" dirty="0"/>
                  <a:t>: This term represents the sum of the squares of the first n−1 natural numbers.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After Simplification: T(n)  = T(1) + n</a:t>
                </a:r>
                <a:r>
                  <a:rPr lang="en-US" baseline="30000" dirty="0"/>
                  <a:t>2</a:t>
                </a:r>
                <a:r>
                  <a:rPr lang="en-US" dirty="0"/>
                  <a:t> – n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  <a:p>
                <a:pPr marL="0" indent="0"/>
                <a:r>
                  <a:rPr lang="en-US" sz="1600" dirty="0"/>
                  <a:t>T(n) = T(1)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dirty="0"/>
              </a:p>
              <a:p>
                <a:pPr marL="0" indent="0"/>
                <a:r>
                  <a:rPr lang="en-US" sz="1600" dirty="0"/>
                  <a:t>Therefore, the time complexity of the Quicksort algorithm is O(n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)</a:t>
                </a:r>
              </a:p>
              <a:p>
                <a:pPr marL="0" indent="0"/>
                <a:endParaRPr lang="en-US" sz="1600" dirty="0"/>
              </a:p>
              <a:p>
                <a:pPr marL="0" indent="0"/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:br>
                  <a:rPr lang="en-US" b="0" i="0" dirty="0">
                    <a:solidFill>
                      <a:srgbClr val="D1D5DB"/>
                    </a:solidFill>
                    <a:effectLst/>
                    <a:latin typeface="KaTeX_Main"/>
                  </a:rPr>
                </a:br>
                <a:endParaRPr lang="en-US" dirty="0"/>
              </a:p>
              <a:p>
                <a:pPr marL="0" indent="0"/>
                <a:r>
                  <a:rPr lang="en" dirty="0"/>
                  <a:t>	</a:t>
                </a:r>
              </a:p>
              <a:p>
                <a:pPr marL="0" indent="0"/>
                <a:endParaRPr lang="en" dirty="0"/>
              </a:p>
              <a:p>
                <a:pPr marL="0" indent="0"/>
                <a:endParaRPr lang="en" dirty="0"/>
              </a:p>
              <a:p>
                <a:pPr marL="0" indent="0"/>
                <a:endParaRPr lang="en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681" name="Google Shape;681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1041928" y="1017725"/>
                <a:ext cx="6847430" cy="5021568"/>
              </a:xfrm>
              <a:prstGeom prst="rect">
                <a:avLst/>
              </a:prstGeom>
              <a:blipFill>
                <a:blip r:embed="rId3"/>
                <a:stretch>
                  <a:fillRect l="-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2" name="Google Shape;682;p42"/>
          <p:cNvSpPr/>
          <p:nvPr/>
        </p:nvSpPr>
        <p:spPr>
          <a:xfrm>
            <a:off x="7655236" y="1476735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25213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6"/>
          <p:cNvSpPr txBox="1">
            <a:spLocks noGrp="1"/>
          </p:cNvSpPr>
          <p:nvPr>
            <p:ph type="title"/>
          </p:nvPr>
        </p:nvSpPr>
        <p:spPr>
          <a:xfrm>
            <a:off x="-533135" y="2285400"/>
            <a:ext cx="102102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Lets Play a Game!!!</a:t>
            </a:r>
            <a:endParaRPr dirty="0"/>
          </a:p>
        </p:txBody>
      </p:sp>
      <p:sp>
        <p:nvSpPr>
          <p:cNvPr id="858" name="Google Shape;858;p46"/>
          <p:cNvSpPr/>
          <p:nvPr/>
        </p:nvSpPr>
        <p:spPr>
          <a:xfrm>
            <a:off x="7147163" y="3736406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" name="Google Shape;858;p46">
            <a:extLst>
              <a:ext uri="{FF2B5EF4-FFF2-40B4-BE49-F238E27FC236}">
                <a16:creationId xmlns:a16="http://schemas.microsoft.com/office/drawing/2014/main" id="{0B366F69-5D7D-FACA-4128-280FAC9314EC}"/>
              </a:ext>
            </a:extLst>
          </p:cNvPr>
          <p:cNvSpPr/>
          <p:nvPr/>
        </p:nvSpPr>
        <p:spPr>
          <a:xfrm rot="1600179">
            <a:off x="1402037" y="925866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525422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369621" y="2398034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5" name="Google Shape;1151;p60">
            <a:extLst>
              <a:ext uri="{FF2B5EF4-FFF2-40B4-BE49-F238E27FC236}">
                <a16:creationId xmlns:a16="http://schemas.microsoft.com/office/drawing/2014/main" id="{9CF4842E-E425-85FA-3AF0-C322739C413F}"/>
              </a:ext>
            </a:extLst>
          </p:cNvPr>
          <p:cNvCxnSpPr/>
          <p:nvPr/>
        </p:nvCxnSpPr>
        <p:spPr>
          <a:xfrm rot="10800000">
            <a:off x="1052421" y="280010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1644321" y="2398034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2327121" y="280010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2915177" y="238575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3605156" y="280010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4204235" y="2398034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C579E5BA-2B64-28E7-8C64-8A383DCEA852}"/>
              </a:ext>
            </a:extLst>
          </p:cNvPr>
          <p:cNvCxnSpPr/>
          <p:nvPr/>
        </p:nvCxnSpPr>
        <p:spPr>
          <a:xfrm rot="10800000">
            <a:off x="4894214" y="280010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5500472" y="2398034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6183272" y="280010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6775172" y="2395011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7457972" y="280010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8064230" y="2395011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4" name="Google Shape;1265;p69">
            <a:extLst>
              <a:ext uri="{FF2B5EF4-FFF2-40B4-BE49-F238E27FC236}">
                <a16:creationId xmlns:a16="http://schemas.microsoft.com/office/drawing/2014/main" id="{653BAAB7-B44C-8FE0-CD12-54364DE71A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06464" y="487702"/>
            <a:ext cx="43674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Unsorted Array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803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1052420" y="15748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1052420" y="353069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1735220" y="393276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2323276" y="351841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3013255" y="393276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3612334" y="353069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C579E5BA-2B64-28E7-8C64-8A383DCEA852}"/>
              </a:ext>
            </a:extLst>
          </p:cNvPr>
          <p:cNvCxnSpPr/>
          <p:nvPr/>
        </p:nvCxnSpPr>
        <p:spPr>
          <a:xfrm rot="10800000">
            <a:off x="4302313" y="393276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4908571" y="353069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5591371" y="393276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6183271" y="35276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6866071" y="393276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7472329" y="35276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1205216" y="1123402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1265;p69">
            <a:extLst>
              <a:ext uri="{FF2B5EF4-FFF2-40B4-BE49-F238E27FC236}">
                <a16:creationId xmlns:a16="http://schemas.microsoft.com/office/drawing/2014/main" id="{9BB8E127-6E04-DB41-0925-56BEE25E70B0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1220357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1052420" y="15748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1052420" y="353069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1735220" y="393276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2323276" y="351841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3013255" y="393276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3612334" y="353069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C579E5BA-2B64-28E7-8C64-8A383DCEA852}"/>
              </a:ext>
            </a:extLst>
          </p:cNvPr>
          <p:cNvCxnSpPr/>
          <p:nvPr/>
        </p:nvCxnSpPr>
        <p:spPr>
          <a:xfrm rot="10800000">
            <a:off x="4302313" y="393276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4908571" y="353069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5591371" y="393276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6183271" y="35276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6866071" y="393276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7472329" y="35276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1205216" y="1123402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1265;p69">
            <a:extLst>
              <a:ext uri="{FF2B5EF4-FFF2-40B4-BE49-F238E27FC236}">
                <a16:creationId xmlns:a16="http://schemas.microsoft.com/office/drawing/2014/main" id="{8D47DECF-1CE3-F714-0F1A-9E21C8DF20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29" y="550648"/>
            <a:ext cx="2217666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Array</a:t>
            </a:r>
            <a:endParaRPr dirty="0"/>
          </a:p>
        </p:txBody>
      </p:sp>
      <p:sp>
        <p:nvSpPr>
          <p:cNvPr id="29" name="Google Shape;1265;p69">
            <a:extLst>
              <a:ext uri="{FF2B5EF4-FFF2-40B4-BE49-F238E27FC236}">
                <a16:creationId xmlns:a16="http://schemas.microsoft.com/office/drawing/2014/main" id="{3D335A67-87EB-CED7-4DA4-0C0A7B6C0878}"/>
              </a:ext>
            </a:extLst>
          </p:cNvPr>
          <p:cNvSpPr txBox="1">
            <a:spLocks/>
          </p:cNvSpPr>
          <p:nvPr/>
        </p:nvSpPr>
        <p:spPr>
          <a:xfrm>
            <a:off x="6309329" y="1795208"/>
            <a:ext cx="2217666" cy="635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dirty="0"/>
              <a:t>Left Array</a:t>
            </a:r>
          </a:p>
        </p:txBody>
      </p:sp>
      <p:sp>
        <p:nvSpPr>
          <p:cNvPr id="30" name="Google Shape;1139;p60">
            <a:extLst>
              <a:ext uri="{FF2B5EF4-FFF2-40B4-BE49-F238E27FC236}">
                <a16:creationId xmlns:a16="http://schemas.microsoft.com/office/drawing/2014/main" id="{31DDE785-D7D7-C5A5-C08A-7746BF56610A}"/>
              </a:ext>
            </a:extLst>
          </p:cNvPr>
          <p:cNvSpPr/>
          <p:nvPr/>
        </p:nvSpPr>
        <p:spPr>
          <a:xfrm>
            <a:off x="7076762" y="114937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1" name="Google Shape;1139;p60">
            <a:extLst>
              <a:ext uri="{FF2B5EF4-FFF2-40B4-BE49-F238E27FC236}">
                <a16:creationId xmlns:a16="http://schemas.microsoft.com/office/drawing/2014/main" id="{FFF2C63E-96C3-A43E-46AC-D5B37493940A}"/>
              </a:ext>
            </a:extLst>
          </p:cNvPr>
          <p:cNvSpPr/>
          <p:nvPr/>
        </p:nvSpPr>
        <p:spPr>
          <a:xfrm>
            <a:off x="7137267" y="243090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2" name="Google Shape;1265;p69">
            <a:extLst>
              <a:ext uri="{FF2B5EF4-FFF2-40B4-BE49-F238E27FC236}">
                <a16:creationId xmlns:a16="http://schemas.microsoft.com/office/drawing/2014/main" id="{9BB8E127-6E04-DB41-0925-56BEE25E70B0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264459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28" name="Google Shape;628;p38"/>
          <p:cNvSpPr txBox="1">
            <a:spLocks noGrp="1"/>
          </p:cNvSpPr>
          <p:nvPr>
            <p:ph type="title" idx="7"/>
          </p:nvPr>
        </p:nvSpPr>
        <p:spPr>
          <a:xfrm>
            <a:off x="1133577" y="1183444"/>
            <a:ext cx="734700" cy="6336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29" name="Google Shape;629;p38"/>
          <p:cNvSpPr txBox="1">
            <a:spLocks noGrp="1"/>
          </p:cNvSpPr>
          <p:nvPr>
            <p:ph type="title" idx="8"/>
          </p:nvPr>
        </p:nvSpPr>
        <p:spPr>
          <a:xfrm>
            <a:off x="6853250" y="3117931"/>
            <a:ext cx="734700" cy="6336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30" name="Google Shape;630;p38"/>
          <p:cNvSpPr txBox="1">
            <a:spLocks noGrp="1"/>
          </p:cNvSpPr>
          <p:nvPr>
            <p:ph type="title" idx="9"/>
          </p:nvPr>
        </p:nvSpPr>
        <p:spPr>
          <a:xfrm>
            <a:off x="6722288" y="1155803"/>
            <a:ext cx="734700" cy="6336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32" name="Google Shape;632;p38"/>
          <p:cNvSpPr txBox="1">
            <a:spLocks noGrp="1"/>
          </p:cNvSpPr>
          <p:nvPr>
            <p:ph type="title" idx="14"/>
          </p:nvPr>
        </p:nvSpPr>
        <p:spPr>
          <a:xfrm>
            <a:off x="1133577" y="3006484"/>
            <a:ext cx="734700" cy="6336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34" name="Google Shape;634;p38"/>
          <p:cNvSpPr txBox="1">
            <a:spLocks noGrp="1"/>
          </p:cNvSpPr>
          <p:nvPr>
            <p:ph type="subTitle" idx="16"/>
          </p:nvPr>
        </p:nvSpPr>
        <p:spPr>
          <a:xfrm>
            <a:off x="740167" y="1650112"/>
            <a:ext cx="2699278" cy="9353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of Divide and Conquer</a:t>
            </a:r>
            <a:endParaRPr dirty="0"/>
          </a:p>
        </p:txBody>
      </p:sp>
      <p:sp>
        <p:nvSpPr>
          <p:cNvPr id="635" name="Google Shape;635;p38"/>
          <p:cNvSpPr txBox="1">
            <a:spLocks noGrp="1"/>
          </p:cNvSpPr>
          <p:nvPr>
            <p:ph type="subTitle" idx="17"/>
          </p:nvPr>
        </p:nvSpPr>
        <p:spPr>
          <a:xfrm>
            <a:off x="6435200" y="18060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</a:t>
            </a:r>
            <a:endParaRPr dirty="0"/>
          </a:p>
        </p:txBody>
      </p:sp>
      <p:sp>
        <p:nvSpPr>
          <p:cNvPr id="636" name="Google Shape;636;p38"/>
          <p:cNvSpPr txBox="1">
            <a:spLocks noGrp="1"/>
          </p:cNvSpPr>
          <p:nvPr>
            <p:ph type="subTitle" idx="18"/>
          </p:nvPr>
        </p:nvSpPr>
        <p:spPr>
          <a:xfrm>
            <a:off x="634940" y="3594424"/>
            <a:ext cx="269927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Analytical Analysis</a:t>
            </a:r>
            <a:endParaRPr dirty="0"/>
          </a:p>
        </p:txBody>
      </p:sp>
      <p:sp>
        <p:nvSpPr>
          <p:cNvPr id="637" name="Google Shape;637;p38"/>
          <p:cNvSpPr txBox="1">
            <a:spLocks noGrp="1"/>
          </p:cNvSpPr>
          <p:nvPr>
            <p:ph type="subTitle" idx="19"/>
          </p:nvPr>
        </p:nvSpPr>
        <p:spPr>
          <a:xfrm>
            <a:off x="6772526" y="3751531"/>
            <a:ext cx="302266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" grpId="0"/>
      <p:bldP spid="629" grpId="0"/>
      <p:bldP spid="630" grpId="0"/>
      <p:bldP spid="632" grpId="0"/>
      <p:bldP spid="634" grpId="0" build="p"/>
      <p:bldP spid="635" grpId="0" build="p"/>
      <p:bldP spid="636" grpId="0" build="p"/>
      <p:bldP spid="63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1052420" y="15748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1178478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1861278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2449334" y="407131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3139313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3738392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C579E5BA-2B64-28E7-8C64-8A383DCEA852}"/>
              </a:ext>
            </a:extLst>
          </p:cNvPr>
          <p:cNvCxnSpPr/>
          <p:nvPr/>
        </p:nvCxnSpPr>
        <p:spPr>
          <a:xfrm rot="10800000">
            <a:off x="4428371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5034629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57174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6309329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69921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7598387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4" name="Google Shape;1265;p69">
            <a:extLst>
              <a:ext uri="{FF2B5EF4-FFF2-40B4-BE49-F238E27FC236}">
                <a16:creationId xmlns:a16="http://schemas.microsoft.com/office/drawing/2014/main" id="{653BAAB7-B44C-8FE0-CD12-54364DE71A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29" y="550648"/>
            <a:ext cx="2217666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Array</a:t>
            </a:r>
            <a:endParaRPr dirty="0"/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1205216" y="1123402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265;p69">
            <a:extLst>
              <a:ext uri="{FF2B5EF4-FFF2-40B4-BE49-F238E27FC236}">
                <a16:creationId xmlns:a16="http://schemas.microsoft.com/office/drawing/2014/main" id="{EBBA85EA-7FFC-0F75-86EE-A23C7C9DA6C5}"/>
              </a:ext>
            </a:extLst>
          </p:cNvPr>
          <p:cNvSpPr txBox="1">
            <a:spLocks/>
          </p:cNvSpPr>
          <p:nvPr/>
        </p:nvSpPr>
        <p:spPr>
          <a:xfrm>
            <a:off x="548647" y="3388247"/>
            <a:ext cx="2078861" cy="750079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- Are you &lt;= 3?</a:t>
            </a:r>
          </a:p>
          <a:p>
            <a:r>
              <a:rPr lang="en-US" sz="1400" dirty="0"/>
              <a:t>= No.</a:t>
            </a:r>
          </a:p>
          <a:p>
            <a:r>
              <a:rPr lang="en-US" sz="1400" dirty="0"/>
              <a:t>- Move to right array</a:t>
            </a:r>
          </a:p>
        </p:txBody>
      </p:sp>
      <p:sp>
        <p:nvSpPr>
          <p:cNvPr id="26" name="Google Shape;1265;p69">
            <a:extLst>
              <a:ext uri="{FF2B5EF4-FFF2-40B4-BE49-F238E27FC236}">
                <a16:creationId xmlns:a16="http://schemas.microsoft.com/office/drawing/2014/main" id="{D7B00269-AC81-C2C1-1E2C-A3F0A1834283}"/>
              </a:ext>
            </a:extLst>
          </p:cNvPr>
          <p:cNvSpPr txBox="1">
            <a:spLocks/>
          </p:cNvSpPr>
          <p:nvPr/>
        </p:nvSpPr>
        <p:spPr>
          <a:xfrm>
            <a:off x="6309329" y="1795208"/>
            <a:ext cx="2217666" cy="635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dirty="0"/>
              <a:t>Left Array</a:t>
            </a:r>
          </a:p>
        </p:txBody>
      </p:sp>
      <p:sp>
        <p:nvSpPr>
          <p:cNvPr id="28" name="Google Shape;1139;p60">
            <a:extLst>
              <a:ext uri="{FF2B5EF4-FFF2-40B4-BE49-F238E27FC236}">
                <a16:creationId xmlns:a16="http://schemas.microsoft.com/office/drawing/2014/main" id="{0D28CE3C-7139-7313-F5A9-73356B9E0DEA}"/>
              </a:ext>
            </a:extLst>
          </p:cNvPr>
          <p:cNvSpPr/>
          <p:nvPr/>
        </p:nvSpPr>
        <p:spPr>
          <a:xfrm>
            <a:off x="7137267" y="243090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9" name="Google Shape;1139;p60">
            <a:extLst>
              <a:ext uri="{FF2B5EF4-FFF2-40B4-BE49-F238E27FC236}">
                <a16:creationId xmlns:a16="http://schemas.microsoft.com/office/drawing/2014/main" id="{50796C54-CD09-08D7-84B6-A6C41033DE90}"/>
              </a:ext>
            </a:extLst>
          </p:cNvPr>
          <p:cNvSpPr/>
          <p:nvPr/>
        </p:nvSpPr>
        <p:spPr>
          <a:xfrm>
            <a:off x="7137267" y="114937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0" name="Google Shape;1265;p69">
            <a:extLst>
              <a:ext uri="{FF2B5EF4-FFF2-40B4-BE49-F238E27FC236}">
                <a16:creationId xmlns:a16="http://schemas.microsoft.com/office/drawing/2014/main" id="{72877E0B-4226-0071-F152-2D0AF6BCE739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30141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1052420" y="15748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1178478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1861278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2449334" y="407131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3139313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3738392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C579E5BA-2B64-28E7-8C64-8A383DCEA852}"/>
              </a:ext>
            </a:extLst>
          </p:cNvPr>
          <p:cNvCxnSpPr/>
          <p:nvPr/>
        </p:nvCxnSpPr>
        <p:spPr>
          <a:xfrm rot="10800000">
            <a:off x="4428371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5034629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57174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6309329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69921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7598387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4" name="Google Shape;1265;p69">
            <a:extLst>
              <a:ext uri="{FF2B5EF4-FFF2-40B4-BE49-F238E27FC236}">
                <a16:creationId xmlns:a16="http://schemas.microsoft.com/office/drawing/2014/main" id="{653BAAB7-B44C-8FE0-CD12-54364DE71A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29" y="550648"/>
            <a:ext cx="2217666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Array</a:t>
            </a:r>
            <a:endParaRPr dirty="0"/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1205216" y="1123402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265;p69">
            <a:extLst>
              <a:ext uri="{FF2B5EF4-FFF2-40B4-BE49-F238E27FC236}">
                <a16:creationId xmlns:a16="http://schemas.microsoft.com/office/drawing/2014/main" id="{EBBA85EA-7FFC-0F75-86EE-A23C7C9DA6C5}"/>
              </a:ext>
            </a:extLst>
          </p:cNvPr>
          <p:cNvSpPr txBox="1">
            <a:spLocks/>
          </p:cNvSpPr>
          <p:nvPr/>
        </p:nvSpPr>
        <p:spPr>
          <a:xfrm>
            <a:off x="1795241" y="3330484"/>
            <a:ext cx="2078861" cy="750079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- Are you &lt;= 3?</a:t>
            </a:r>
          </a:p>
          <a:p>
            <a:r>
              <a:rPr lang="en-US" sz="1400" dirty="0"/>
              <a:t>= No.</a:t>
            </a:r>
          </a:p>
          <a:p>
            <a:r>
              <a:rPr lang="en-US" sz="1400" dirty="0"/>
              <a:t>- Move to right array</a:t>
            </a:r>
          </a:p>
        </p:txBody>
      </p:sp>
      <p:sp>
        <p:nvSpPr>
          <p:cNvPr id="26" name="Google Shape;1265;p69">
            <a:extLst>
              <a:ext uri="{FF2B5EF4-FFF2-40B4-BE49-F238E27FC236}">
                <a16:creationId xmlns:a16="http://schemas.microsoft.com/office/drawing/2014/main" id="{D7B00269-AC81-C2C1-1E2C-A3F0A1834283}"/>
              </a:ext>
            </a:extLst>
          </p:cNvPr>
          <p:cNvSpPr txBox="1">
            <a:spLocks/>
          </p:cNvSpPr>
          <p:nvPr/>
        </p:nvSpPr>
        <p:spPr>
          <a:xfrm>
            <a:off x="6309329" y="1795208"/>
            <a:ext cx="2217666" cy="635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dirty="0"/>
              <a:t>Left Array</a:t>
            </a:r>
          </a:p>
        </p:txBody>
      </p:sp>
      <p:sp>
        <p:nvSpPr>
          <p:cNvPr id="28" name="Google Shape;1139;p60">
            <a:extLst>
              <a:ext uri="{FF2B5EF4-FFF2-40B4-BE49-F238E27FC236}">
                <a16:creationId xmlns:a16="http://schemas.microsoft.com/office/drawing/2014/main" id="{0D28CE3C-7139-7313-F5A9-73356B9E0DEA}"/>
              </a:ext>
            </a:extLst>
          </p:cNvPr>
          <p:cNvSpPr/>
          <p:nvPr/>
        </p:nvSpPr>
        <p:spPr>
          <a:xfrm>
            <a:off x="7137267" y="243090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9" name="Google Shape;1139;p60">
            <a:extLst>
              <a:ext uri="{FF2B5EF4-FFF2-40B4-BE49-F238E27FC236}">
                <a16:creationId xmlns:a16="http://schemas.microsoft.com/office/drawing/2014/main" id="{50796C54-CD09-08D7-84B6-A6C41033DE90}"/>
              </a:ext>
            </a:extLst>
          </p:cNvPr>
          <p:cNvSpPr/>
          <p:nvPr/>
        </p:nvSpPr>
        <p:spPr>
          <a:xfrm>
            <a:off x="6318369" y="1131552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7" name="Google Shape;1151;p60">
            <a:extLst>
              <a:ext uri="{FF2B5EF4-FFF2-40B4-BE49-F238E27FC236}">
                <a16:creationId xmlns:a16="http://schemas.microsoft.com/office/drawing/2014/main" id="{E5836CBA-2114-6CFC-51B5-D80F523BF9B1}"/>
              </a:ext>
            </a:extLst>
          </p:cNvPr>
          <p:cNvCxnSpPr/>
          <p:nvPr/>
        </p:nvCxnSpPr>
        <p:spPr>
          <a:xfrm rot="10800000">
            <a:off x="7006487" y="156194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1139;p60">
            <a:extLst>
              <a:ext uri="{FF2B5EF4-FFF2-40B4-BE49-F238E27FC236}">
                <a16:creationId xmlns:a16="http://schemas.microsoft.com/office/drawing/2014/main" id="{CAA57D10-804C-253A-A8CB-6142460E4220}"/>
              </a:ext>
            </a:extLst>
          </p:cNvPr>
          <p:cNvSpPr/>
          <p:nvPr/>
        </p:nvSpPr>
        <p:spPr>
          <a:xfrm>
            <a:off x="7596301" y="1131552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1" name="Google Shape;1265;p69">
            <a:extLst>
              <a:ext uri="{FF2B5EF4-FFF2-40B4-BE49-F238E27FC236}">
                <a16:creationId xmlns:a16="http://schemas.microsoft.com/office/drawing/2014/main" id="{D6FBB6C3-656E-331A-CE3A-76B1980435F3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2472721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1052420" y="15748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1178478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1861278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2449334" y="407131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3139313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3738392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C579E5BA-2B64-28E7-8C64-8A383DCEA852}"/>
              </a:ext>
            </a:extLst>
          </p:cNvPr>
          <p:cNvCxnSpPr/>
          <p:nvPr/>
        </p:nvCxnSpPr>
        <p:spPr>
          <a:xfrm rot="10800000">
            <a:off x="4428371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5034629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57174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6309329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69921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7598387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4" name="Google Shape;1265;p69">
            <a:extLst>
              <a:ext uri="{FF2B5EF4-FFF2-40B4-BE49-F238E27FC236}">
                <a16:creationId xmlns:a16="http://schemas.microsoft.com/office/drawing/2014/main" id="{653BAAB7-B44C-8FE0-CD12-54364DE71A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29" y="550648"/>
            <a:ext cx="2217666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Array</a:t>
            </a:r>
            <a:endParaRPr dirty="0"/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1205216" y="1123402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265;p69">
            <a:extLst>
              <a:ext uri="{FF2B5EF4-FFF2-40B4-BE49-F238E27FC236}">
                <a16:creationId xmlns:a16="http://schemas.microsoft.com/office/drawing/2014/main" id="{EBBA85EA-7FFC-0F75-86EE-A23C7C9DA6C5}"/>
              </a:ext>
            </a:extLst>
          </p:cNvPr>
          <p:cNvSpPr txBox="1">
            <a:spLocks/>
          </p:cNvSpPr>
          <p:nvPr/>
        </p:nvSpPr>
        <p:spPr>
          <a:xfrm>
            <a:off x="3146492" y="3330484"/>
            <a:ext cx="2078861" cy="750079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- Are you &lt;= 3?</a:t>
            </a:r>
          </a:p>
          <a:p>
            <a:r>
              <a:rPr lang="en-US" sz="1400" dirty="0"/>
              <a:t>= No.</a:t>
            </a:r>
          </a:p>
          <a:p>
            <a:r>
              <a:rPr lang="en-US" sz="1400" dirty="0"/>
              <a:t>- Move to right array</a:t>
            </a:r>
          </a:p>
        </p:txBody>
      </p:sp>
      <p:sp>
        <p:nvSpPr>
          <p:cNvPr id="26" name="Google Shape;1265;p69">
            <a:extLst>
              <a:ext uri="{FF2B5EF4-FFF2-40B4-BE49-F238E27FC236}">
                <a16:creationId xmlns:a16="http://schemas.microsoft.com/office/drawing/2014/main" id="{D7B00269-AC81-C2C1-1E2C-A3F0A1834283}"/>
              </a:ext>
            </a:extLst>
          </p:cNvPr>
          <p:cNvSpPr txBox="1">
            <a:spLocks/>
          </p:cNvSpPr>
          <p:nvPr/>
        </p:nvSpPr>
        <p:spPr>
          <a:xfrm>
            <a:off x="6309329" y="1795208"/>
            <a:ext cx="2217666" cy="635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dirty="0"/>
              <a:t>Left Array</a:t>
            </a:r>
          </a:p>
        </p:txBody>
      </p:sp>
      <p:sp>
        <p:nvSpPr>
          <p:cNvPr id="28" name="Google Shape;1139;p60">
            <a:extLst>
              <a:ext uri="{FF2B5EF4-FFF2-40B4-BE49-F238E27FC236}">
                <a16:creationId xmlns:a16="http://schemas.microsoft.com/office/drawing/2014/main" id="{0D28CE3C-7139-7313-F5A9-73356B9E0DEA}"/>
              </a:ext>
            </a:extLst>
          </p:cNvPr>
          <p:cNvSpPr/>
          <p:nvPr/>
        </p:nvSpPr>
        <p:spPr>
          <a:xfrm>
            <a:off x="7137267" y="243090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9" name="Google Shape;1139;p60">
            <a:extLst>
              <a:ext uri="{FF2B5EF4-FFF2-40B4-BE49-F238E27FC236}">
                <a16:creationId xmlns:a16="http://schemas.microsoft.com/office/drawing/2014/main" id="{50796C54-CD09-08D7-84B6-A6C41033DE90}"/>
              </a:ext>
            </a:extLst>
          </p:cNvPr>
          <p:cNvSpPr/>
          <p:nvPr/>
        </p:nvSpPr>
        <p:spPr>
          <a:xfrm>
            <a:off x="5267599" y="112265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7" name="Google Shape;1151;p60">
            <a:extLst>
              <a:ext uri="{FF2B5EF4-FFF2-40B4-BE49-F238E27FC236}">
                <a16:creationId xmlns:a16="http://schemas.microsoft.com/office/drawing/2014/main" id="{E5836CBA-2114-6CFC-51B5-D80F523BF9B1}"/>
              </a:ext>
            </a:extLst>
          </p:cNvPr>
          <p:cNvCxnSpPr/>
          <p:nvPr/>
        </p:nvCxnSpPr>
        <p:spPr>
          <a:xfrm rot="10800000">
            <a:off x="5955717" y="155304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1139;p60">
            <a:extLst>
              <a:ext uri="{FF2B5EF4-FFF2-40B4-BE49-F238E27FC236}">
                <a16:creationId xmlns:a16="http://schemas.microsoft.com/office/drawing/2014/main" id="{CAA57D10-804C-253A-A8CB-6142460E4220}"/>
              </a:ext>
            </a:extLst>
          </p:cNvPr>
          <p:cNvSpPr/>
          <p:nvPr/>
        </p:nvSpPr>
        <p:spPr>
          <a:xfrm>
            <a:off x="6545531" y="112265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31" name="Google Shape;1151;p60">
            <a:extLst>
              <a:ext uri="{FF2B5EF4-FFF2-40B4-BE49-F238E27FC236}">
                <a16:creationId xmlns:a16="http://schemas.microsoft.com/office/drawing/2014/main" id="{74A89A6F-0448-3CE1-5AFD-3D994B2F52E2}"/>
              </a:ext>
            </a:extLst>
          </p:cNvPr>
          <p:cNvCxnSpPr/>
          <p:nvPr/>
        </p:nvCxnSpPr>
        <p:spPr>
          <a:xfrm rot="10800000">
            <a:off x="7228331" y="153667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139;p60">
            <a:extLst>
              <a:ext uri="{FF2B5EF4-FFF2-40B4-BE49-F238E27FC236}">
                <a16:creationId xmlns:a16="http://schemas.microsoft.com/office/drawing/2014/main" id="{20E98470-1485-37AB-429E-EB66BD1B8CAB}"/>
              </a:ext>
            </a:extLst>
          </p:cNvPr>
          <p:cNvSpPr/>
          <p:nvPr/>
        </p:nvSpPr>
        <p:spPr>
          <a:xfrm>
            <a:off x="7820231" y="114937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3" name="Google Shape;1265;p69">
            <a:extLst>
              <a:ext uri="{FF2B5EF4-FFF2-40B4-BE49-F238E27FC236}">
                <a16:creationId xmlns:a16="http://schemas.microsoft.com/office/drawing/2014/main" id="{1C82C225-417D-8EF8-71D5-511353BC6ACA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2680975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1052420" y="15748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1178478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1861278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2449334" y="407131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3139313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3738392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C579E5BA-2B64-28E7-8C64-8A383DCEA852}"/>
              </a:ext>
            </a:extLst>
          </p:cNvPr>
          <p:cNvCxnSpPr/>
          <p:nvPr/>
        </p:nvCxnSpPr>
        <p:spPr>
          <a:xfrm rot="10800000">
            <a:off x="4428371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5034629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57174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6309329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69921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7598387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4" name="Google Shape;1265;p69">
            <a:extLst>
              <a:ext uri="{FF2B5EF4-FFF2-40B4-BE49-F238E27FC236}">
                <a16:creationId xmlns:a16="http://schemas.microsoft.com/office/drawing/2014/main" id="{653BAAB7-B44C-8FE0-CD12-54364DE71A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29" y="550648"/>
            <a:ext cx="2217666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Array</a:t>
            </a:r>
            <a:endParaRPr dirty="0"/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1205216" y="1123402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265;p69">
            <a:extLst>
              <a:ext uri="{FF2B5EF4-FFF2-40B4-BE49-F238E27FC236}">
                <a16:creationId xmlns:a16="http://schemas.microsoft.com/office/drawing/2014/main" id="{EBBA85EA-7FFC-0F75-86EE-A23C7C9DA6C5}"/>
              </a:ext>
            </a:extLst>
          </p:cNvPr>
          <p:cNvSpPr txBox="1">
            <a:spLocks/>
          </p:cNvSpPr>
          <p:nvPr/>
        </p:nvSpPr>
        <p:spPr>
          <a:xfrm>
            <a:off x="4466670" y="3338048"/>
            <a:ext cx="2078861" cy="750079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- Are you &lt;= 3?</a:t>
            </a:r>
          </a:p>
          <a:p>
            <a:r>
              <a:rPr lang="en-US" sz="1400" dirty="0"/>
              <a:t>= Yes.</a:t>
            </a:r>
          </a:p>
          <a:p>
            <a:r>
              <a:rPr lang="en-US" sz="1400" dirty="0"/>
              <a:t>- Move to left array</a:t>
            </a:r>
          </a:p>
        </p:txBody>
      </p:sp>
      <p:sp>
        <p:nvSpPr>
          <p:cNvPr id="26" name="Google Shape;1265;p69">
            <a:extLst>
              <a:ext uri="{FF2B5EF4-FFF2-40B4-BE49-F238E27FC236}">
                <a16:creationId xmlns:a16="http://schemas.microsoft.com/office/drawing/2014/main" id="{D7B00269-AC81-C2C1-1E2C-A3F0A1834283}"/>
              </a:ext>
            </a:extLst>
          </p:cNvPr>
          <p:cNvSpPr txBox="1">
            <a:spLocks/>
          </p:cNvSpPr>
          <p:nvPr/>
        </p:nvSpPr>
        <p:spPr>
          <a:xfrm>
            <a:off x="6309329" y="1795208"/>
            <a:ext cx="2217666" cy="635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dirty="0"/>
              <a:t>Left Array</a:t>
            </a:r>
          </a:p>
        </p:txBody>
      </p:sp>
      <p:sp>
        <p:nvSpPr>
          <p:cNvPr id="29" name="Google Shape;1139;p60">
            <a:extLst>
              <a:ext uri="{FF2B5EF4-FFF2-40B4-BE49-F238E27FC236}">
                <a16:creationId xmlns:a16="http://schemas.microsoft.com/office/drawing/2014/main" id="{50796C54-CD09-08D7-84B6-A6C41033DE90}"/>
              </a:ext>
            </a:extLst>
          </p:cNvPr>
          <p:cNvSpPr/>
          <p:nvPr/>
        </p:nvSpPr>
        <p:spPr>
          <a:xfrm>
            <a:off x="5267599" y="112265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7" name="Google Shape;1151;p60">
            <a:extLst>
              <a:ext uri="{FF2B5EF4-FFF2-40B4-BE49-F238E27FC236}">
                <a16:creationId xmlns:a16="http://schemas.microsoft.com/office/drawing/2014/main" id="{E5836CBA-2114-6CFC-51B5-D80F523BF9B1}"/>
              </a:ext>
            </a:extLst>
          </p:cNvPr>
          <p:cNvCxnSpPr/>
          <p:nvPr/>
        </p:nvCxnSpPr>
        <p:spPr>
          <a:xfrm rot="10800000">
            <a:off x="5955717" y="155304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1139;p60">
            <a:extLst>
              <a:ext uri="{FF2B5EF4-FFF2-40B4-BE49-F238E27FC236}">
                <a16:creationId xmlns:a16="http://schemas.microsoft.com/office/drawing/2014/main" id="{CAA57D10-804C-253A-A8CB-6142460E4220}"/>
              </a:ext>
            </a:extLst>
          </p:cNvPr>
          <p:cNvSpPr/>
          <p:nvPr/>
        </p:nvSpPr>
        <p:spPr>
          <a:xfrm>
            <a:off x="6545531" y="112265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31" name="Google Shape;1151;p60">
            <a:extLst>
              <a:ext uri="{FF2B5EF4-FFF2-40B4-BE49-F238E27FC236}">
                <a16:creationId xmlns:a16="http://schemas.microsoft.com/office/drawing/2014/main" id="{74A89A6F-0448-3CE1-5AFD-3D994B2F52E2}"/>
              </a:ext>
            </a:extLst>
          </p:cNvPr>
          <p:cNvCxnSpPr/>
          <p:nvPr/>
        </p:nvCxnSpPr>
        <p:spPr>
          <a:xfrm rot="10800000">
            <a:off x="7228331" y="155304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139;p60">
            <a:extLst>
              <a:ext uri="{FF2B5EF4-FFF2-40B4-BE49-F238E27FC236}">
                <a16:creationId xmlns:a16="http://schemas.microsoft.com/office/drawing/2014/main" id="{20E98470-1485-37AB-429E-EB66BD1B8CAB}"/>
              </a:ext>
            </a:extLst>
          </p:cNvPr>
          <p:cNvSpPr/>
          <p:nvPr/>
        </p:nvSpPr>
        <p:spPr>
          <a:xfrm>
            <a:off x="7818145" y="1141001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3" name="Google Shape;1139;p60">
            <a:extLst>
              <a:ext uri="{FF2B5EF4-FFF2-40B4-BE49-F238E27FC236}">
                <a16:creationId xmlns:a16="http://schemas.microsoft.com/office/drawing/2014/main" id="{6C4CFAE7-48AF-ADDA-2D3F-2E636BD37A9E}"/>
              </a:ext>
            </a:extLst>
          </p:cNvPr>
          <p:cNvSpPr/>
          <p:nvPr/>
        </p:nvSpPr>
        <p:spPr>
          <a:xfrm>
            <a:off x="6992128" y="243090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4" name="Google Shape;1265;p69">
            <a:extLst>
              <a:ext uri="{FF2B5EF4-FFF2-40B4-BE49-F238E27FC236}">
                <a16:creationId xmlns:a16="http://schemas.microsoft.com/office/drawing/2014/main" id="{2459F43D-43B9-0933-9773-4529CB3D9799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219208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1052420" y="15748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1178478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1861278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2449334" y="407131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3139313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3738392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C579E5BA-2B64-28E7-8C64-8A383DCEA852}"/>
              </a:ext>
            </a:extLst>
          </p:cNvPr>
          <p:cNvCxnSpPr/>
          <p:nvPr/>
        </p:nvCxnSpPr>
        <p:spPr>
          <a:xfrm rot="10800000">
            <a:off x="4428371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5034629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57174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6309329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69921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7598387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4" name="Google Shape;1265;p69">
            <a:extLst>
              <a:ext uri="{FF2B5EF4-FFF2-40B4-BE49-F238E27FC236}">
                <a16:creationId xmlns:a16="http://schemas.microsoft.com/office/drawing/2014/main" id="{653BAAB7-B44C-8FE0-CD12-54364DE71A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29" y="550648"/>
            <a:ext cx="2217666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Array</a:t>
            </a:r>
            <a:endParaRPr dirty="0"/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1205216" y="1123402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265;p69">
            <a:extLst>
              <a:ext uri="{FF2B5EF4-FFF2-40B4-BE49-F238E27FC236}">
                <a16:creationId xmlns:a16="http://schemas.microsoft.com/office/drawing/2014/main" id="{EBBA85EA-7FFC-0F75-86EE-A23C7C9DA6C5}"/>
              </a:ext>
            </a:extLst>
          </p:cNvPr>
          <p:cNvSpPr txBox="1">
            <a:spLocks/>
          </p:cNvSpPr>
          <p:nvPr/>
        </p:nvSpPr>
        <p:spPr>
          <a:xfrm>
            <a:off x="5755006" y="3338048"/>
            <a:ext cx="2078861" cy="750079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- Are you &lt;= 3?</a:t>
            </a:r>
          </a:p>
          <a:p>
            <a:r>
              <a:rPr lang="en-US" sz="1400" dirty="0"/>
              <a:t>= Yes.</a:t>
            </a:r>
          </a:p>
          <a:p>
            <a:r>
              <a:rPr lang="en-US" sz="1400" dirty="0"/>
              <a:t>- Move to left array</a:t>
            </a:r>
          </a:p>
        </p:txBody>
      </p:sp>
      <p:sp>
        <p:nvSpPr>
          <p:cNvPr id="26" name="Google Shape;1265;p69">
            <a:extLst>
              <a:ext uri="{FF2B5EF4-FFF2-40B4-BE49-F238E27FC236}">
                <a16:creationId xmlns:a16="http://schemas.microsoft.com/office/drawing/2014/main" id="{D7B00269-AC81-C2C1-1E2C-A3F0A1834283}"/>
              </a:ext>
            </a:extLst>
          </p:cNvPr>
          <p:cNvSpPr txBox="1">
            <a:spLocks/>
          </p:cNvSpPr>
          <p:nvPr/>
        </p:nvSpPr>
        <p:spPr>
          <a:xfrm>
            <a:off x="6309329" y="1795208"/>
            <a:ext cx="2217666" cy="635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dirty="0"/>
              <a:t>Left Array</a:t>
            </a:r>
          </a:p>
        </p:txBody>
      </p:sp>
      <p:sp>
        <p:nvSpPr>
          <p:cNvPr id="29" name="Google Shape;1139;p60">
            <a:extLst>
              <a:ext uri="{FF2B5EF4-FFF2-40B4-BE49-F238E27FC236}">
                <a16:creationId xmlns:a16="http://schemas.microsoft.com/office/drawing/2014/main" id="{50796C54-CD09-08D7-84B6-A6C41033DE90}"/>
              </a:ext>
            </a:extLst>
          </p:cNvPr>
          <p:cNvSpPr/>
          <p:nvPr/>
        </p:nvSpPr>
        <p:spPr>
          <a:xfrm>
            <a:off x="5267599" y="112265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7" name="Google Shape;1151;p60">
            <a:extLst>
              <a:ext uri="{FF2B5EF4-FFF2-40B4-BE49-F238E27FC236}">
                <a16:creationId xmlns:a16="http://schemas.microsoft.com/office/drawing/2014/main" id="{E5836CBA-2114-6CFC-51B5-D80F523BF9B1}"/>
              </a:ext>
            </a:extLst>
          </p:cNvPr>
          <p:cNvCxnSpPr/>
          <p:nvPr/>
        </p:nvCxnSpPr>
        <p:spPr>
          <a:xfrm rot="10800000">
            <a:off x="5955717" y="155304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1139;p60">
            <a:extLst>
              <a:ext uri="{FF2B5EF4-FFF2-40B4-BE49-F238E27FC236}">
                <a16:creationId xmlns:a16="http://schemas.microsoft.com/office/drawing/2014/main" id="{CAA57D10-804C-253A-A8CB-6142460E4220}"/>
              </a:ext>
            </a:extLst>
          </p:cNvPr>
          <p:cNvSpPr/>
          <p:nvPr/>
        </p:nvSpPr>
        <p:spPr>
          <a:xfrm>
            <a:off x="6545531" y="112265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31" name="Google Shape;1151;p60">
            <a:extLst>
              <a:ext uri="{FF2B5EF4-FFF2-40B4-BE49-F238E27FC236}">
                <a16:creationId xmlns:a16="http://schemas.microsoft.com/office/drawing/2014/main" id="{74A89A6F-0448-3CE1-5AFD-3D994B2F52E2}"/>
              </a:ext>
            </a:extLst>
          </p:cNvPr>
          <p:cNvCxnSpPr/>
          <p:nvPr/>
        </p:nvCxnSpPr>
        <p:spPr>
          <a:xfrm rot="10800000">
            <a:off x="7228331" y="155304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139;p60">
            <a:extLst>
              <a:ext uri="{FF2B5EF4-FFF2-40B4-BE49-F238E27FC236}">
                <a16:creationId xmlns:a16="http://schemas.microsoft.com/office/drawing/2014/main" id="{20E98470-1485-37AB-429E-EB66BD1B8CAB}"/>
              </a:ext>
            </a:extLst>
          </p:cNvPr>
          <p:cNvSpPr/>
          <p:nvPr/>
        </p:nvSpPr>
        <p:spPr>
          <a:xfrm>
            <a:off x="7818145" y="1141001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3" name="Google Shape;1139;p60">
            <a:extLst>
              <a:ext uri="{FF2B5EF4-FFF2-40B4-BE49-F238E27FC236}">
                <a16:creationId xmlns:a16="http://schemas.microsoft.com/office/drawing/2014/main" id="{6C4CFAE7-48AF-ADDA-2D3F-2E636BD37A9E}"/>
              </a:ext>
            </a:extLst>
          </p:cNvPr>
          <p:cNvSpPr/>
          <p:nvPr/>
        </p:nvSpPr>
        <p:spPr>
          <a:xfrm>
            <a:off x="6322968" y="2428852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8" name="Google Shape;1151;p60">
            <a:extLst>
              <a:ext uri="{FF2B5EF4-FFF2-40B4-BE49-F238E27FC236}">
                <a16:creationId xmlns:a16="http://schemas.microsoft.com/office/drawing/2014/main" id="{E09C8A0F-2D2A-5B5E-8651-081D71F60C31}"/>
              </a:ext>
            </a:extLst>
          </p:cNvPr>
          <p:cNvCxnSpPr/>
          <p:nvPr/>
        </p:nvCxnSpPr>
        <p:spPr>
          <a:xfrm rot="10800000">
            <a:off x="7006487" y="2833947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1139;p60">
            <a:extLst>
              <a:ext uri="{FF2B5EF4-FFF2-40B4-BE49-F238E27FC236}">
                <a16:creationId xmlns:a16="http://schemas.microsoft.com/office/drawing/2014/main" id="{7BE4F050-52D1-5EA3-48E5-80DF07CA7F74}"/>
              </a:ext>
            </a:extLst>
          </p:cNvPr>
          <p:cNvSpPr/>
          <p:nvPr/>
        </p:nvSpPr>
        <p:spPr>
          <a:xfrm>
            <a:off x="7598387" y="2428852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5" name="Google Shape;1265;p69">
            <a:extLst>
              <a:ext uri="{FF2B5EF4-FFF2-40B4-BE49-F238E27FC236}">
                <a16:creationId xmlns:a16="http://schemas.microsoft.com/office/drawing/2014/main" id="{2F9B2452-2D2E-5647-BE6F-9455C0FDB843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4129528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1052420" y="15748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1178478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1861278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2449334" y="407131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3139313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3738392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C579E5BA-2B64-28E7-8C64-8A383DCEA852}"/>
              </a:ext>
            </a:extLst>
          </p:cNvPr>
          <p:cNvCxnSpPr/>
          <p:nvPr/>
        </p:nvCxnSpPr>
        <p:spPr>
          <a:xfrm rot="10800000">
            <a:off x="4428371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5034629" y="408358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57174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6309329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6992129" y="4485658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7598387" y="408056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4" name="Google Shape;1265;p69">
            <a:extLst>
              <a:ext uri="{FF2B5EF4-FFF2-40B4-BE49-F238E27FC236}">
                <a16:creationId xmlns:a16="http://schemas.microsoft.com/office/drawing/2014/main" id="{653BAAB7-B44C-8FE0-CD12-54364DE71A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29" y="550648"/>
            <a:ext cx="2217666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Array</a:t>
            </a:r>
            <a:endParaRPr dirty="0"/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1205216" y="1123402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265;p69">
            <a:extLst>
              <a:ext uri="{FF2B5EF4-FFF2-40B4-BE49-F238E27FC236}">
                <a16:creationId xmlns:a16="http://schemas.microsoft.com/office/drawing/2014/main" id="{EBBA85EA-7FFC-0F75-86EE-A23C7C9DA6C5}"/>
              </a:ext>
            </a:extLst>
          </p:cNvPr>
          <p:cNvSpPr txBox="1">
            <a:spLocks/>
          </p:cNvSpPr>
          <p:nvPr/>
        </p:nvSpPr>
        <p:spPr>
          <a:xfrm>
            <a:off x="6950526" y="3330484"/>
            <a:ext cx="2078861" cy="750079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- Are you &lt;= 3?</a:t>
            </a:r>
          </a:p>
          <a:p>
            <a:r>
              <a:rPr lang="en-US" sz="1400" dirty="0"/>
              <a:t>= Yes.</a:t>
            </a:r>
          </a:p>
          <a:p>
            <a:r>
              <a:rPr lang="en-US" sz="1400" dirty="0"/>
              <a:t>- Move to left array</a:t>
            </a:r>
          </a:p>
        </p:txBody>
      </p:sp>
      <p:sp>
        <p:nvSpPr>
          <p:cNvPr id="26" name="Google Shape;1265;p69">
            <a:extLst>
              <a:ext uri="{FF2B5EF4-FFF2-40B4-BE49-F238E27FC236}">
                <a16:creationId xmlns:a16="http://schemas.microsoft.com/office/drawing/2014/main" id="{D7B00269-AC81-C2C1-1E2C-A3F0A1834283}"/>
              </a:ext>
            </a:extLst>
          </p:cNvPr>
          <p:cNvSpPr txBox="1">
            <a:spLocks/>
          </p:cNvSpPr>
          <p:nvPr/>
        </p:nvSpPr>
        <p:spPr>
          <a:xfrm>
            <a:off x="6309329" y="1795208"/>
            <a:ext cx="2217666" cy="635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dirty="0"/>
              <a:t>Left Array</a:t>
            </a:r>
          </a:p>
        </p:txBody>
      </p:sp>
      <p:sp>
        <p:nvSpPr>
          <p:cNvPr id="29" name="Google Shape;1139;p60">
            <a:extLst>
              <a:ext uri="{FF2B5EF4-FFF2-40B4-BE49-F238E27FC236}">
                <a16:creationId xmlns:a16="http://schemas.microsoft.com/office/drawing/2014/main" id="{50796C54-CD09-08D7-84B6-A6C41033DE90}"/>
              </a:ext>
            </a:extLst>
          </p:cNvPr>
          <p:cNvSpPr/>
          <p:nvPr/>
        </p:nvSpPr>
        <p:spPr>
          <a:xfrm>
            <a:off x="5267599" y="112265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7" name="Google Shape;1151;p60">
            <a:extLst>
              <a:ext uri="{FF2B5EF4-FFF2-40B4-BE49-F238E27FC236}">
                <a16:creationId xmlns:a16="http://schemas.microsoft.com/office/drawing/2014/main" id="{E5836CBA-2114-6CFC-51B5-D80F523BF9B1}"/>
              </a:ext>
            </a:extLst>
          </p:cNvPr>
          <p:cNvCxnSpPr/>
          <p:nvPr/>
        </p:nvCxnSpPr>
        <p:spPr>
          <a:xfrm rot="10800000">
            <a:off x="5955717" y="1553046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1139;p60">
            <a:extLst>
              <a:ext uri="{FF2B5EF4-FFF2-40B4-BE49-F238E27FC236}">
                <a16:creationId xmlns:a16="http://schemas.microsoft.com/office/drawing/2014/main" id="{CAA57D10-804C-253A-A8CB-6142460E4220}"/>
              </a:ext>
            </a:extLst>
          </p:cNvPr>
          <p:cNvSpPr/>
          <p:nvPr/>
        </p:nvSpPr>
        <p:spPr>
          <a:xfrm>
            <a:off x="6545531" y="112265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31" name="Google Shape;1151;p60">
            <a:extLst>
              <a:ext uri="{FF2B5EF4-FFF2-40B4-BE49-F238E27FC236}">
                <a16:creationId xmlns:a16="http://schemas.microsoft.com/office/drawing/2014/main" id="{74A89A6F-0448-3CE1-5AFD-3D994B2F52E2}"/>
              </a:ext>
            </a:extLst>
          </p:cNvPr>
          <p:cNvCxnSpPr/>
          <p:nvPr/>
        </p:nvCxnSpPr>
        <p:spPr>
          <a:xfrm rot="10800000">
            <a:off x="7228331" y="155304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139;p60">
            <a:extLst>
              <a:ext uri="{FF2B5EF4-FFF2-40B4-BE49-F238E27FC236}">
                <a16:creationId xmlns:a16="http://schemas.microsoft.com/office/drawing/2014/main" id="{20E98470-1485-37AB-429E-EB66BD1B8CAB}"/>
              </a:ext>
            </a:extLst>
          </p:cNvPr>
          <p:cNvSpPr/>
          <p:nvPr/>
        </p:nvSpPr>
        <p:spPr>
          <a:xfrm>
            <a:off x="7818145" y="1141001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3" name="Google Shape;1139;p60">
            <a:extLst>
              <a:ext uri="{FF2B5EF4-FFF2-40B4-BE49-F238E27FC236}">
                <a16:creationId xmlns:a16="http://schemas.microsoft.com/office/drawing/2014/main" id="{6C4CFAE7-48AF-ADDA-2D3F-2E636BD37A9E}"/>
              </a:ext>
            </a:extLst>
          </p:cNvPr>
          <p:cNvSpPr/>
          <p:nvPr/>
        </p:nvSpPr>
        <p:spPr>
          <a:xfrm>
            <a:off x="5275958" y="242341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8" name="Google Shape;1151;p60">
            <a:extLst>
              <a:ext uri="{FF2B5EF4-FFF2-40B4-BE49-F238E27FC236}">
                <a16:creationId xmlns:a16="http://schemas.microsoft.com/office/drawing/2014/main" id="{E09C8A0F-2D2A-5B5E-8651-081D71F60C31}"/>
              </a:ext>
            </a:extLst>
          </p:cNvPr>
          <p:cNvCxnSpPr/>
          <p:nvPr/>
        </p:nvCxnSpPr>
        <p:spPr>
          <a:xfrm rot="10800000">
            <a:off x="5959477" y="282851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1139;p60">
            <a:extLst>
              <a:ext uri="{FF2B5EF4-FFF2-40B4-BE49-F238E27FC236}">
                <a16:creationId xmlns:a16="http://schemas.microsoft.com/office/drawing/2014/main" id="{7BE4F050-52D1-5EA3-48E5-80DF07CA7F74}"/>
              </a:ext>
            </a:extLst>
          </p:cNvPr>
          <p:cNvSpPr/>
          <p:nvPr/>
        </p:nvSpPr>
        <p:spPr>
          <a:xfrm>
            <a:off x="6551377" y="242341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35" name="Google Shape;1151;p60">
            <a:extLst>
              <a:ext uri="{FF2B5EF4-FFF2-40B4-BE49-F238E27FC236}">
                <a16:creationId xmlns:a16="http://schemas.microsoft.com/office/drawing/2014/main" id="{11C3B5B7-9BFD-C206-9DEE-16478E1E1939}"/>
              </a:ext>
            </a:extLst>
          </p:cNvPr>
          <p:cNvCxnSpPr/>
          <p:nvPr/>
        </p:nvCxnSpPr>
        <p:spPr>
          <a:xfrm rot="10800000">
            <a:off x="7237937" y="282851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1139;p60">
            <a:extLst>
              <a:ext uri="{FF2B5EF4-FFF2-40B4-BE49-F238E27FC236}">
                <a16:creationId xmlns:a16="http://schemas.microsoft.com/office/drawing/2014/main" id="{72CFD996-8946-1E36-DAB5-79E6FE4C7544}"/>
              </a:ext>
            </a:extLst>
          </p:cNvPr>
          <p:cNvSpPr/>
          <p:nvPr/>
        </p:nvSpPr>
        <p:spPr>
          <a:xfrm>
            <a:off x="7844195" y="2423416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37" name="Google Shape;1265;p69">
            <a:extLst>
              <a:ext uri="{FF2B5EF4-FFF2-40B4-BE49-F238E27FC236}">
                <a16:creationId xmlns:a16="http://schemas.microsoft.com/office/drawing/2014/main" id="{5903486E-74AE-FBE9-480E-691D2CBCD523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757448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1052420" y="15748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507534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5758143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6346199" y="354082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7036178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7635257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797315" y="353890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1480115" y="394098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2072015" y="3535885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2754815" y="394098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3361073" y="3535885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1205216" y="1123402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7291;p87">
            <a:extLst>
              <a:ext uri="{FF2B5EF4-FFF2-40B4-BE49-F238E27FC236}">
                <a16:creationId xmlns:a16="http://schemas.microsoft.com/office/drawing/2014/main" id="{E624BB2A-5678-74D2-7FE9-5DCA27C1495E}"/>
              </a:ext>
            </a:extLst>
          </p:cNvPr>
          <p:cNvGrpSpPr/>
          <p:nvPr/>
        </p:nvGrpSpPr>
        <p:grpSpPr>
          <a:xfrm>
            <a:off x="6508549" y="2941053"/>
            <a:ext cx="358099" cy="358999"/>
            <a:chOff x="-57959425" y="3982600"/>
            <a:chExt cx="318225" cy="319025"/>
          </a:xfrm>
        </p:grpSpPr>
        <p:sp>
          <p:nvSpPr>
            <p:cNvPr id="26" name="Google Shape;7292;p87">
              <a:extLst>
                <a:ext uri="{FF2B5EF4-FFF2-40B4-BE49-F238E27FC236}">
                  <a16:creationId xmlns:a16="http://schemas.microsoft.com/office/drawing/2014/main" id="{F9F5E5F3-8C36-A8FA-9DF2-6BCC89891981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93;p87">
              <a:extLst>
                <a:ext uri="{FF2B5EF4-FFF2-40B4-BE49-F238E27FC236}">
                  <a16:creationId xmlns:a16="http://schemas.microsoft.com/office/drawing/2014/main" id="{BF1D4C63-E666-D69C-ECDB-68CED376B604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94;p87">
              <a:extLst>
                <a:ext uri="{FF2B5EF4-FFF2-40B4-BE49-F238E27FC236}">
                  <a16:creationId xmlns:a16="http://schemas.microsoft.com/office/drawing/2014/main" id="{4E6EFF19-C273-29A6-427A-4D42A774CE2D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95;p87">
              <a:extLst>
                <a:ext uri="{FF2B5EF4-FFF2-40B4-BE49-F238E27FC236}">
                  <a16:creationId xmlns:a16="http://schemas.microsoft.com/office/drawing/2014/main" id="{0FE3A05A-BB35-0594-BAD7-DD53B71663D7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2256084" y="2894509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76783" y="3141402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Sorting…</a:t>
            </a:r>
            <a:endParaRPr sz="1400" dirty="0"/>
          </a:p>
        </p:txBody>
      </p:sp>
      <p:sp>
        <p:nvSpPr>
          <p:cNvPr id="41" name="Google Shape;1265;p69">
            <a:extLst>
              <a:ext uri="{FF2B5EF4-FFF2-40B4-BE49-F238E27FC236}">
                <a16:creationId xmlns:a16="http://schemas.microsoft.com/office/drawing/2014/main" id="{01885F7A-F3E9-62DA-609B-52EB81F87443}"/>
              </a:ext>
            </a:extLst>
          </p:cNvPr>
          <p:cNvSpPr txBox="1">
            <a:spLocks/>
          </p:cNvSpPr>
          <p:nvPr/>
        </p:nvSpPr>
        <p:spPr>
          <a:xfrm>
            <a:off x="6800919" y="3205167"/>
            <a:ext cx="915162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/>
              <a:t>Sorting…</a:t>
            </a:r>
            <a:endParaRPr lang="en-US"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1369489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2704087" y="140883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3386887" y="1810902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3978787" y="140580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4661587" y="1810902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5267845" y="140580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4162856" y="764431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3555" y="1011324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Sorting…</a:t>
            </a:r>
            <a:endParaRPr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  <p:sp>
        <p:nvSpPr>
          <p:cNvPr id="18" name="Google Shape;1139;p60">
            <a:extLst>
              <a:ext uri="{FF2B5EF4-FFF2-40B4-BE49-F238E27FC236}">
                <a16:creationId xmlns:a16="http://schemas.microsoft.com/office/drawing/2014/main" id="{1283A55E-0BB6-2508-3EBA-7C82FF50B80C}"/>
              </a:ext>
            </a:extLst>
          </p:cNvPr>
          <p:cNvSpPr/>
          <p:nvPr/>
        </p:nvSpPr>
        <p:spPr>
          <a:xfrm>
            <a:off x="507534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4" name="Google Shape;1151;p60">
            <a:extLst>
              <a:ext uri="{FF2B5EF4-FFF2-40B4-BE49-F238E27FC236}">
                <a16:creationId xmlns:a16="http://schemas.microsoft.com/office/drawing/2014/main" id="{16A4210C-8D9B-A6FC-5C40-41C358FD0A67}"/>
              </a:ext>
            </a:extLst>
          </p:cNvPr>
          <p:cNvCxnSpPr/>
          <p:nvPr/>
        </p:nvCxnSpPr>
        <p:spPr>
          <a:xfrm rot="10800000">
            <a:off x="5758143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1139;p60">
            <a:extLst>
              <a:ext uri="{FF2B5EF4-FFF2-40B4-BE49-F238E27FC236}">
                <a16:creationId xmlns:a16="http://schemas.microsoft.com/office/drawing/2014/main" id="{E3D56532-57F1-66E8-1B6C-7F5228768C52}"/>
              </a:ext>
            </a:extLst>
          </p:cNvPr>
          <p:cNvSpPr/>
          <p:nvPr/>
        </p:nvSpPr>
        <p:spPr>
          <a:xfrm>
            <a:off x="6346199" y="354082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39" name="Google Shape;1151;p60">
            <a:extLst>
              <a:ext uri="{FF2B5EF4-FFF2-40B4-BE49-F238E27FC236}">
                <a16:creationId xmlns:a16="http://schemas.microsoft.com/office/drawing/2014/main" id="{FE4E7E6A-EA7E-0302-7FCE-E28AE5ACA141}"/>
              </a:ext>
            </a:extLst>
          </p:cNvPr>
          <p:cNvCxnSpPr/>
          <p:nvPr/>
        </p:nvCxnSpPr>
        <p:spPr>
          <a:xfrm rot="10800000">
            <a:off x="7036178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1139;p60">
            <a:extLst>
              <a:ext uri="{FF2B5EF4-FFF2-40B4-BE49-F238E27FC236}">
                <a16:creationId xmlns:a16="http://schemas.microsoft.com/office/drawing/2014/main" id="{3840A159-58E0-17CA-5B2D-DC4CDDC79093}"/>
              </a:ext>
            </a:extLst>
          </p:cNvPr>
          <p:cNvSpPr/>
          <p:nvPr/>
        </p:nvSpPr>
        <p:spPr>
          <a:xfrm>
            <a:off x="7635257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44" name="Google Shape;7291;p87">
            <a:extLst>
              <a:ext uri="{FF2B5EF4-FFF2-40B4-BE49-F238E27FC236}">
                <a16:creationId xmlns:a16="http://schemas.microsoft.com/office/drawing/2014/main" id="{96CF9423-DD57-B594-B775-9E10CA6563BE}"/>
              </a:ext>
            </a:extLst>
          </p:cNvPr>
          <p:cNvGrpSpPr/>
          <p:nvPr/>
        </p:nvGrpSpPr>
        <p:grpSpPr>
          <a:xfrm>
            <a:off x="6508549" y="2941053"/>
            <a:ext cx="358099" cy="358999"/>
            <a:chOff x="-57959425" y="3982600"/>
            <a:chExt cx="318225" cy="319025"/>
          </a:xfrm>
        </p:grpSpPr>
        <p:sp>
          <p:nvSpPr>
            <p:cNvPr id="45" name="Google Shape;7292;p87">
              <a:extLst>
                <a:ext uri="{FF2B5EF4-FFF2-40B4-BE49-F238E27FC236}">
                  <a16:creationId xmlns:a16="http://schemas.microsoft.com/office/drawing/2014/main" id="{7ED8BCA0-748C-92EC-4154-D8E5959B8A29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293;p87">
              <a:extLst>
                <a:ext uri="{FF2B5EF4-FFF2-40B4-BE49-F238E27FC236}">
                  <a16:creationId xmlns:a16="http://schemas.microsoft.com/office/drawing/2014/main" id="{8260AB59-09A4-1C1D-D799-B7472FAA0142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294;p87">
              <a:extLst>
                <a:ext uri="{FF2B5EF4-FFF2-40B4-BE49-F238E27FC236}">
                  <a16:creationId xmlns:a16="http://schemas.microsoft.com/office/drawing/2014/main" id="{66D86D93-3697-563A-8CAC-BEF1EF0A8DBC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295;p87">
              <a:extLst>
                <a:ext uri="{FF2B5EF4-FFF2-40B4-BE49-F238E27FC236}">
                  <a16:creationId xmlns:a16="http://schemas.microsoft.com/office/drawing/2014/main" id="{879B3801-777A-5A6E-D38D-5A0FC150CCDF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1265;p69">
            <a:extLst>
              <a:ext uri="{FF2B5EF4-FFF2-40B4-BE49-F238E27FC236}">
                <a16:creationId xmlns:a16="http://schemas.microsoft.com/office/drawing/2014/main" id="{E57F3D61-70B0-B011-B258-38EB40EDB964}"/>
              </a:ext>
            </a:extLst>
          </p:cNvPr>
          <p:cNvSpPr txBox="1">
            <a:spLocks/>
          </p:cNvSpPr>
          <p:nvPr/>
        </p:nvSpPr>
        <p:spPr>
          <a:xfrm>
            <a:off x="6800919" y="3205167"/>
            <a:ext cx="1095528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Waiting…</a:t>
            </a:r>
          </a:p>
        </p:txBody>
      </p:sp>
    </p:spTree>
    <p:extLst>
      <p:ext uri="{BB962C8B-B14F-4D97-AF65-F5344CB8AC3E}">
        <p14:creationId xmlns:p14="http://schemas.microsoft.com/office/powerpoint/2010/main" val="2671327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1362549" y="1665462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3978787" y="140580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4661587" y="1810902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5267845" y="140580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4162856" y="764431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3555" y="1011324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Sorting…</a:t>
            </a:r>
            <a:endParaRPr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  <p:sp>
        <p:nvSpPr>
          <p:cNvPr id="2" name="Google Shape;1139;p60">
            <a:extLst>
              <a:ext uri="{FF2B5EF4-FFF2-40B4-BE49-F238E27FC236}">
                <a16:creationId xmlns:a16="http://schemas.microsoft.com/office/drawing/2014/main" id="{DC631884-258C-10DC-C588-1488EC51EF28}"/>
              </a:ext>
            </a:extLst>
          </p:cNvPr>
          <p:cNvSpPr/>
          <p:nvPr/>
        </p:nvSpPr>
        <p:spPr>
          <a:xfrm>
            <a:off x="507534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3" name="Google Shape;1151;p60">
            <a:extLst>
              <a:ext uri="{FF2B5EF4-FFF2-40B4-BE49-F238E27FC236}">
                <a16:creationId xmlns:a16="http://schemas.microsoft.com/office/drawing/2014/main" id="{C5A6213C-163C-BC01-9BBC-79E46B0BA824}"/>
              </a:ext>
            </a:extLst>
          </p:cNvPr>
          <p:cNvCxnSpPr/>
          <p:nvPr/>
        </p:nvCxnSpPr>
        <p:spPr>
          <a:xfrm rot="10800000">
            <a:off x="5758143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FCDF4441-36A5-0ADC-5CB4-37A3C883D194}"/>
              </a:ext>
            </a:extLst>
          </p:cNvPr>
          <p:cNvSpPr/>
          <p:nvPr/>
        </p:nvSpPr>
        <p:spPr>
          <a:xfrm>
            <a:off x="6346199" y="354082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5" name="Google Shape;1151;p60">
            <a:extLst>
              <a:ext uri="{FF2B5EF4-FFF2-40B4-BE49-F238E27FC236}">
                <a16:creationId xmlns:a16="http://schemas.microsoft.com/office/drawing/2014/main" id="{D4FA212E-4D12-123D-B34E-D65D1EED431F}"/>
              </a:ext>
            </a:extLst>
          </p:cNvPr>
          <p:cNvCxnSpPr/>
          <p:nvPr/>
        </p:nvCxnSpPr>
        <p:spPr>
          <a:xfrm rot="10800000">
            <a:off x="7036178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139;p60">
            <a:extLst>
              <a:ext uri="{FF2B5EF4-FFF2-40B4-BE49-F238E27FC236}">
                <a16:creationId xmlns:a16="http://schemas.microsoft.com/office/drawing/2014/main" id="{1DC5B848-6502-EA0F-DBCD-85EECF810E4D}"/>
              </a:ext>
            </a:extLst>
          </p:cNvPr>
          <p:cNvSpPr/>
          <p:nvPr/>
        </p:nvSpPr>
        <p:spPr>
          <a:xfrm>
            <a:off x="7635257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7" name="Google Shape;7291;p87">
            <a:extLst>
              <a:ext uri="{FF2B5EF4-FFF2-40B4-BE49-F238E27FC236}">
                <a16:creationId xmlns:a16="http://schemas.microsoft.com/office/drawing/2014/main" id="{69B42171-C3A7-7D7F-EE18-15607EBE9AD0}"/>
              </a:ext>
            </a:extLst>
          </p:cNvPr>
          <p:cNvGrpSpPr/>
          <p:nvPr/>
        </p:nvGrpSpPr>
        <p:grpSpPr>
          <a:xfrm>
            <a:off x="6508549" y="2941053"/>
            <a:ext cx="358099" cy="358999"/>
            <a:chOff x="-57959425" y="3982600"/>
            <a:chExt cx="318225" cy="319025"/>
          </a:xfrm>
        </p:grpSpPr>
        <p:sp>
          <p:nvSpPr>
            <p:cNvPr id="8" name="Google Shape;7292;p87">
              <a:extLst>
                <a:ext uri="{FF2B5EF4-FFF2-40B4-BE49-F238E27FC236}">
                  <a16:creationId xmlns:a16="http://schemas.microsoft.com/office/drawing/2014/main" id="{AF256C8E-0200-0C1D-0C12-4E6780CB2D20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293;p87">
              <a:extLst>
                <a:ext uri="{FF2B5EF4-FFF2-40B4-BE49-F238E27FC236}">
                  <a16:creationId xmlns:a16="http://schemas.microsoft.com/office/drawing/2014/main" id="{6DEEBAAC-A7F3-2D66-BEA7-EC240D6F5CCA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94;p87">
              <a:extLst>
                <a:ext uri="{FF2B5EF4-FFF2-40B4-BE49-F238E27FC236}">
                  <a16:creationId xmlns:a16="http://schemas.microsoft.com/office/drawing/2014/main" id="{37CBB0BC-213B-5F51-AD67-4AD178FB2BB0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95;p87">
              <a:extLst>
                <a:ext uri="{FF2B5EF4-FFF2-40B4-BE49-F238E27FC236}">
                  <a16:creationId xmlns:a16="http://schemas.microsoft.com/office/drawing/2014/main" id="{ED2D5475-6C01-438D-C8E8-802D80300445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65;p69">
            <a:extLst>
              <a:ext uri="{FF2B5EF4-FFF2-40B4-BE49-F238E27FC236}">
                <a16:creationId xmlns:a16="http://schemas.microsoft.com/office/drawing/2014/main" id="{A4C9D4F1-31A0-C6F2-0AE8-1F45E3214954}"/>
              </a:ext>
            </a:extLst>
          </p:cNvPr>
          <p:cNvSpPr txBox="1">
            <a:spLocks/>
          </p:cNvSpPr>
          <p:nvPr/>
        </p:nvSpPr>
        <p:spPr>
          <a:xfrm>
            <a:off x="6800919" y="3205167"/>
            <a:ext cx="1095528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Waiting…</a:t>
            </a:r>
          </a:p>
        </p:txBody>
      </p:sp>
    </p:spTree>
    <p:extLst>
      <p:ext uri="{BB962C8B-B14F-4D97-AF65-F5344CB8AC3E}">
        <p14:creationId xmlns:p14="http://schemas.microsoft.com/office/powerpoint/2010/main" val="102149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1362549" y="1665462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3978787" y="140580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4661587" y="1810902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5267845" y="140580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4162856" y="764431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3555" y="1011324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Sorting…</a:t>
            </a:r>
            <a:endParaRPr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  <p:sp>
        <p:nvSpPr>
          <p:cNvPr id="2" name="Google Shape;1139;p60">
            <a:extLst>
              <a:ext uri="{FF2B5EF4-FFF2-40B4-BE49-F238E27FC236}">
                <a16:creationId xmlns:a16="http://schemas.microsoft.com/office/drawing/2014/main" id="{CC99585C-9E00-1262-FCF4-7132CF488F7F}"/>
              </a:ext>
            </a:extLst>
          </p:cNvPr>
          <p:cNvSpPr/>
          <p:nvPr/>
        </p:nvSpPr>
        <p:spPr>
          <a:xfrm>
            <a:off x="507534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3" name="Google Shape;1151;p60">
            <a:extLst>
              <a:ext uri="{FF2B5EF4-FFF2-40B4-BE49-F238E27FC236}">
                <a16:creationId xmlns:a16="http://schemas.microsoft.com/office/drawing/2014/main" id="{628FE37A-0A11-0DBD-5F8C-7B6B6465CBAD}"/>
              </a:ext>
            </a:extLst>
          </p:cNvPr>
          <p:cNvCxnSpPr/>
          <p:nvPr/>
        </p:nvCxnSpPr>
        <p:spPr>
          <a:xfrm rot="10800000">
            <a:off x="5758143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534D3154-B223-81A7-EB46-1EC71B9EDF57}"/>
              </a:ext>
            </a:extLst>
          </p:cNvPr>
          <p:cNvSpPr/>
          <p:nvPr/>
        </p:nvSpPr>
        <p:spPr>
          <a:xfrm>
            <a:off x="6346199" y="354082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5" name="Google Shape;1151;p60">
            <a:extLst>
              <a:ext uri="{FF2B5EF4-FFF2-40B4-BE49-F238E27FC236}">
                <a16:creationId xmlns:a16="http://schemas.microsoft.com/office/drawing/2014/main" id="{F288EE9D-23E2-889C-D6C7-06B4702B383D}"/>
              </a:ext>
            </a:extLst>
          </p:cNvPr>
          <p:cNvCxnSpPr/>
          <p:nvPr/>
        </p:nvCxnSpPr>
        <p:spPr>
          <a:xfrm rot="10800000">
            <a:off x="7036178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139;p60">
            <a:extLst>
              <a:ext uri="{FF2B5EF4-FFF2-40B4-BE49-F238E27FC236}">
                <a16:creationId xmlns:a16="http://schemas.microsoft.com/office/drawing/2014/main" id="{BDC09674-3ACF-D0F4-C388-2A55201DC10E}"/>
              </a:ext>
            </a:extLst>
          </p:cNvPr>
          <p:cNvSpPr/>
          <p:nvPr/>
        </p:nvSpPr>
        <p:spPr>
          <a:xfrm>
            <a:off x="7635257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7" name="Google Shape;7291;p87">
            <a:extLst>
              <a:ext uri="{FF2B5EF4-FFF2-40B4-BE49-F238E27FC236}">
                <a16:creationId xmlns:a16="http://schemas.microsoft.com/office/drawing/2014/main" id="{A243C38B-AAD4-672D-A4E6-3E286AA9B90C}"/>
              </a:ext>
            </a:extLst>
          </p:cNvPr>
          <p:cNvGrpSpPr/>
          <p:nvPr/>
        </p:nvGrpSpPr>
        <p:grpSpPr>
          <a:xfrm>
            <a:off x="6508549" y="2941053"/>
            <a:ext cx="358099" cy="358999"/>
            <a:chOff x="-57959425" y="3982600"/>
            <a:chExt cx="318225" cy="319025"/>
          </a:xfrm>
        </p:grpSpPr>
        <p:sp>
          <p:nvSpPr>
            <p:cNvPr id="8" name="Google Shape;7292;p87">
              <a:extLst>
                <a:ext uri="{FF2B5EF4-FFF2-40B4-BE49-F238E27FC236}">
                  <a16:creationId xmlns:a16="http://schemas.microsoft.com/office/drawing/2014/main" id="{61A5509A-DD51-DBB1-D4D7-E0A3A4010588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293;p87">
              <a:extLst>
                <a:ext uri="{FF2B5EF4-FFF2-40B4-BE49-F238E27FC236}">
                  <a16:creationId xmlns:a16="http://schemas.microsoft.com/office/drawing/2014/main" id="{3FC1DF8D-C218-D8B3-1211-5BACBD334FA2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94;p87">
              <a:extLst>
                <a:ext uri="{FF2B5EF4-FFF2-40B4-BE49-F238E27FC236}">
                  <a16:creationId xmlns:a16="http://schemas.microsoft.com/office/drawing/2014/main" id="{753AB366-57C2-10BA-5246-99ABA0F1D528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95;p87">
              <a:extLst>
                <a:ext uri="{FF2B5EF4-FFF2-40B4-BE49-F238E27FC236}">
                  <a16:creationId xmlns:a16="http://schemas.microsoft.com/office/drawing/2014/main" id="{F158DB31-99C0-8396-13B6-CE12E8703B04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65;p69">
            <a:extLst>
              <a:ext uri="{FF2B5EF4-FFF2-40B4-BE49-F238E27FC236}">
                <a16:creationId xmlns:a16="http://schemas.microsoft.com/office/drawing/2014/main" id="{501B122A-8798-FF1A-F2AA-CC500EEB5726}"/>
              </a:ext>
            </a:extLst>
          </p:cNvPr>
          <p:cNvSpPr txBox="1">
            <a:spLocks/>
          </p:cNvSpPr>
          <p:nvPr/>
        </p:nvSpPr>
        <p:spPr>
          <a:xfrm>
            <a:off x="6800919" y="3205167"/>
            <a:ext cx="1095528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Waiting…</a:t>
            </a:r>
          </a:p>
        </p:txBody>
      </p:sp>
    </p:spTree>
    <p:extLst>
      <p:ext uri="{BB962C8B-B14F-4D97-AF65-F5344CB8AC3E}">
        <p14:creationId xmlns:p14="http://schemas.microsoft.com/office/powerpoint/2010/main" val="375553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73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6701526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ra Sans"/>
              <a:buChar char="●"/>
            </a:pPr>
            <a:r>
              <a:rPr lang="en-US" dirty="0"/>
              <a:t>Divide and Conquer is a powerful algorithmic paradigm that involves breaking down a problem into smaller, more manageable sub-problems.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The Key idea involves around three steps: </a:t>
            </a:r>
            <a:r>
              <a:rPr lang="en-US" b="1" i="1" u="sng" dirty="0"/>
              <a:t>Divide</a:t>
            </a:r>
            <a:r>
              <a:rPr lang="en-US" dirty="0"/>
              <a:t>, </a:t>
            </a:r>
            <a:r>
              <a:rPr lang="en-US" b="1" i="1" u="sng" dirty="0"/>
              <a:t>Conquer</a:t>
            </a:r>
            <a:r>
              <a:rPr lang="en-US" dirty="0"/>
              <a:t> and </a:t>
            </a:r>
            <a:r>
              <a:rPr lang="en-US" b="1" i="1" u="sng" dirty="0"/>
              <a:t>Combine</a:t>
            </a:r>
          </a:p>
        </p:txBody>
      </p:sp>
      <p:sp>
        <p:nvSpPr>
          <p:cNvPr id="1758" name="Google Shape;1758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Divide and Conquer</a:t>
            </a:r>
            <a:endParaRPr dirty="0"/>
          </a:p>
        </p:txBody>
      </p:sp>
      <p:sp>
        <p:nvSpPr>
          <p:cNvPr id="1759" name="Google Shape;1759;p73"/>
          <p:cNvSpPr/>
          <p:nvPr/>
        </p:nvSpPr>
        <p:spPr>
          <a:xfrm>
            <a:off x="7022261" y="3135259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1362549" y="1665462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3012068" y="140102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3717652" y="1803814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5721501" y="140564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4162856" y="764431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3555" y="1011324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Sorting…</a:t>
            </a:r>
            <a:endParaRPr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  <p:cxnSp>
        <p:nvCxnSpPr>
          <p:cNvPr id="2" name="Google Shape;1151;p60">
            <a:extLst>
              <a:ext uri="{FF2B5EF4-FFF2-40B4-BE49-F238E27FC236}">
                <a16:creationId xmlns:a16="http://schemas.microsoft.com/office/drawing/2014/main" id="{3FC1AC82-CEAA-AC4B-FBB4-3175DF0CD633}"/>
              </a:ext>
            </a:extLst>
          </p:cNvPr>
          <p:cNvCxnSpPr/>
          <p:nvPr/>
        </p:nvCxnSpPr>
        <p:spPr>
          <a:xfrm rot="10800000">
            <a:off x="5129601" y="1803814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139;p60">
            <a:extLst>
              <a:ext uri="{FF2B5EF4-FFF2-40B4-BE49-F238E27FC236}">
                <a16:creationId xmlns:a16="http://schemas.microsoft.com/office/drawing/2014/main" id="{3F959F26-983B-9799-D1D0-AA66968871A0}"/>
              </a:ext>
            </a:extLst>
          </p:cNvPr>
          <p:cNvSpPr/>
          <p:nvPr/>
        </p:nvSpPr>
        <p:spPr>
          <a:xfrm>
            <a:off x="507534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4" name="Google Shape;1151;p60">
            <a:extLst>
              <a:ext uri="{FF2B5EF4-FFF2-40B4-BE49-F238E27FC236}">
                <a16:creationId xmlns:a16="http://schemas.microsoft.com/office/drawing/2014/main" id="{3EC2D70A-8490-50CC-15C8-8D544C08C12F}"/>
              </a:ext>
            </a:extLst>
          </p:cNvPr>
          <p:cNvCxnSpPr/>
          <p:nvPr/>
        </p:nvCxnSpPr>
        <p:spPr>
          <a:xfrm rot="10800000">
            <a:off x="5758143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139;p60">
            <a:extLst>
              <a:ext uri="{FF2B5EF4-FFF2-40B4-BE49-F238E27FC236}">
                <a16:creationId xmlns:a16="http://schemas.microsoft.com/office/drawing/2014/main" id="{13560562-CBBB-666E-E2D2-73750ADEF7A0}"/>
              </a:ext>
            </a:extLst>
          </p:cNvPr>
          <p:cNvSpPr/>
          <p:nvPr/>
        </p:nvSpPr>
        <p:spPr>
          <a:xfrm>
            <a:off x="6346199" y="354082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6" name="Google Shape;1151;p60">
            <a:extLst>
              <a:ext uri="{FF2B5EF4-FFF2-40B4-BE49-F238E27FC236}">
                <a16:creationId xmlns:a16="http://schemas.microsoft.com/office/drawing/2014/main" id="{7E491DD7-E275-FAF6-0A2E-4F84A80AB21B}"/>
              </a:ext>
            </a:extLst>
          </p:cNvPr>
          <p:cNvCxnSpPr/>
          <p:nvPr/>
        </p:nvCxnSpPr>
        <p:spPr>
          <a:xfrm rot="10800000">
            <a:off x="7036178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139;p60">
            <a:extLst>
              <a:ext uri="{FF2B5EF4-FFF2-40B4-BE49-F238E27FC236}">
                <a16:creationId xmlns:a16="http://schemas.microsoft.com/office/drawing/2014/main" id="{A61DD72C-76A4-FFD4-0613-70208483593E}"/>
              </a:ext>
            </a:extLst>
          </p:cNvPr>
          <p:cNvSpPr/>
          <p:nvPr/>
        </p:nvSpPr>
        <p:spPr>
          <a:xfrm>
            <a:off x="7635257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8" name="Google Shape;7291;p87">
            <a:extLst>
              <a:ext uri="{FF2B5EF4-FFF2-40B4-BE49-F238E27FC236}">
                <a16:creationId xmlns:a16="http://schemas.microsoft.com/office/drawing/2014/main" id="{5C43FB28-9A71-45E4-CB5B-9B1BB7CECD39}"/>
              </a:ext>
            </a:extLst>
          </p:cNvPr>
          <p:cNvGrpSpPr/>
          <p:nvPr/>
        </p:nvGrpSpPr>
        <p:grpSpPr>
          <a:xfrm>
            <a:off x="6508549" y="2941053"/>
            <a:ext cx="358099" cy="358999"/>
            <a:chOff x="-57959425" y="3982600"/>
            <a:chExt cx="318225" cy="319025"/>
          </a:xfrm>
        </p:grpSpPr>
        <p:sp>
          <p:nvSpPr>
            <p:cNvPr id="9" name="Google Shape;7292;p87">
              <a:extLst>
                <a:ext uri="{FF2B5EF4-FFF2-40B4-BE49-F238E27FC236}">
                  <a16:creationId xmlns:a16="http://schemas.microsoft.com/office/drawing/2014/main" id="{155FF872-089B-6BB6-DF3F-DB011C89E460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93;p87">
              <a:extLst>
                <a:ext uri="{FF2B5EF4-FFF2-40B4-BE49-F238E27FC236}">
                  <a16:creationId xmlns:a16="http://schemas.microsoft.com/office/drawing/2014/main" id="{F60D3FFF-D9F5-B92E-D681-6CB0A158EFE9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94;p87">
              <a:extLst>
                <a:ext uri="{FF2B5EF4-FFF2-40B4-BE49-F238E27FC236}">
                  <a16:creationId xmlns:a16="http://schemas.microsoft.com/office/drawing/2014/main" id="{C268CB38-13F2-D1D2-A8D5-D665D8574C36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95;p87">
              <a:extLst>
                <a:ext uri="{FF2B5EF4-FFF2-40B4-BE49-F238E27FC236}">
                  <a16:creationId xmlns:a16="http://schemas.microsoft.com/office/drawing/2014/main" id="{0198E542-A782-BD36-F3C6-2A9CC47CAC8E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265;p69">
            <a:extLst>
              <a:ext uri="{FF2B5EF4-FFF2-40B4-BE49-F238E27FC236}">
                <a16:creationId xmlns:a16="http://schemas.microsoft.com/office/drawing/2014/main" id="{0F2602D5-0634-EB0B-E9E3-49DFE41065A4}"/>
              </a:ext>
            </a:extLst>
          </p:cNvPr>
          <p:cNvSpPr txBox="1">
            <a:spLocks/>
          </p:cNvSpPr>
          <p:nvPr/>
        </p:nvSpPr>
        <p:spPr>
          <a:xfrm>
            <a:off x="6800919" y="3205167"/>
            <a:ext cx="1095528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Waiting…</a:t>
            </a:r>
          </a:p>
        </p:txBody>
      </p:sp>
    </p:spTree>
    <p:extLst>
      <p:ext uri="{BB962C8B-B14F-4D97-AF65-F5344CB8AC3E}">
        <p14:creationId xmlns:p14="http://schemas.microsoft.com/office/powerpoint/2010/main" val="282922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4332726" y="140102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3012068" y="140102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3717652" y="1803814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5653384" y="140102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4162856" y="764431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3555" y="1011324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Sorted!!!</a:t>
            </a:r>
            <a:endParaRPr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  <p:cxnSp>
        <p:nvCxnSpPr>
          <p:cNvPr id="2" name="Google Shape;1151;p60">
            <a:extLst>
              <a:ext uri="{FF2B5EF4-FFF2-40B4-BE49-F238E27FC236}">
                <a16:creationId xmlns:a16="http://schemas.microsoft.com/office/drawing/2014/main" id="{3FC1AC82-CEAA-AC4B-FBB4-3175DF0CD633}"/>
              </a:ext>
            </a:extLst>
          </p:cNvPr>
          <p:cNvCxnSpPr/>
          <p:nvPr/>
        </p:nvCxnSpPr>
        <p:spPr>
          <a:xfrm rot="10800000">
            <a:off x="5038700" y="1803814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139;p60">
            <a:extLst>
              <a:ext uri="{FF2B5EF4-FFF2-40B4-BE49-F238E27FC236}">
                <a16:creationId xmlns:a16="http://schemas.microsoft.com/office/drawing/2014/main" id="{DEF8E9DE-16A6-7E08-7018-97AB66A91407}"/>
              </a:ext>
            </a:extLst>
          </p:cNvPr>
          <p:cNvSpPr/>
          <p:nvPr/>
        </p:nvSpPr>
        <p:spPr>
          <a:xfrm>
            <a:off x="507534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4" name="Google Shape;1151;p60">
            <a:extLst>
              <a:ext uri="{FF2B5EF4-FFF2-40B4-BE49-F238E27FC236}">
                <a16:creationId xmlns:a16="http://schemas.microsoft.com/office/drawing/2014/main" id="{48FC1EE2-D389-F33D-C031-277FE32C9817}"/>
              </a:ext>
            </a:extLst>
          </p:cNvPr>
          <p:cNvCxnSpPr/>
          <p:nvPr/>
        </p:nvCxnSpPr>
        <p:spPr>
          <a:xfrm rot="10800000">
            <a:off x="5758143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139;p60">
            <a:extLst>
              <a:ext uri="{FF2B5EF4-FFF2-40B4-BE49-F238E27FC236}">
                <a16:creationId xmlns:a16="http://schemas.microsoft.com/office/drawing/2014/main" id="{41E94AA1-6848-A2E6-7204-8EC649466B8A}"/>
              </a:ext>
            </a:extLst>
          </p:cNvPr>
          <p:cNvSpPr/>
          <p:nvPr/>
        </p:nvSpPr>
        <p:spPr>
          <a:xfrm>
            <a:off x="6346199" y="354082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6" name="Google Shape;1151;p60">
            <a:extLst>
              <a:ext uri="{FF2B5EF4-FFF2-40B4-BE49-F238E27FC236}">
                <a16:creationId xmlns:a16="http://schemas.microsoft.com/office/drawing/2014/main" id="{984C864B-E644-D343-04C0-9D001C5B5C66}"/>
              </a:ext>
            </a:extLst>
          </p:cNvPr>
          <p:cNvCxnSpPr/>
          <p:nvPr/>
        </p:nvCxnSpPr>
        <p:spPr>
          <a:xfrm rot="10800000">
            <a:off x="7036178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139;p60">
            <a:extLst>
              <a:ext uri="{FF2B5EF4-FFF2-40B4-BE49-F238E27FC236}">
                <a16:creationId xmlns:a16="http://schemas.microsoft.com/office/drawing/2014/main" id="{4A98ED8C-C05E-E046-532F-A23764D7936B}"/>
              </a:ext>
            </a:extLst>
          </p:cNvPr>
          <p:cNvSpPr/>
          <p:nvPr/>
        </p:nvSpPr>
        <p:spPr>
          <a:xfrm>
            <a:off x="7635257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8" name="Google Shape;7291;p87">
            <a:extLst>
              <a:ext uri="{FF2B5EF4-FFF2-40B4-BE49-F238E27FC236}">
                <a16:creationId xmlns:a16="http://schemas.microsoft.com/office/drawing/2014/main" id="{3804F70A-1FDF-389F-58B4-3E477A1071E8}"/>
              </a:ext>
            </a:extLst>
          </p:cNvPr>
          <p:cNvGrpSpPr/>
          <p:nvPr/>
        </p:nvGrpSpPr>
        <p:grpSpPr>
          <a:xfrm>
            <a:off x="6508549" y="2941053"/>
            <a:ext cx="358099" cy="358999"/>
            <a:chOff x="-57959425" y="3982600"/>
            <a:chExt cx="318225" cy="319025"/>
          </a:xfrm>
        </p:grpSpPr>
        <p:sp>
          <p:nvSpPr>
            <p:cNvPr id="9" name="Google Shape;7292;p87">
              <a:extLst>
                <a:ext uri="{FF2B5EF4-FFF2-40B4-BE49-F238E27FC236}">
                  <a16:creationId xmlns:a16="http://schemas.microsoft.com/office/drawing/2014/main" id="{606246AE-9CA5-7AD9-4E2C-803E5FE3EA26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93;p87">
              <a:extLst>
                <a:ext uri="{FF2B5EF4-FFF2-40B4-BE49-F238E27FC236}">
                  <a16:creationId xmlns:a16="http://schemas.microsoft.com/office/drawing/2014/main" id="{E87743BD-B04C-2956-4151-FC4BD2E809EE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94;p87">
              <a:extLst>
                <a:ext uri="{FF2B5EF4-FFF2-40B4-BE49-F238E27FC236}">
                  <a16:creationId xmlns:a16="http://schemas.microsoft.com/office/drawing/2014/main" id="{BC444BAB-FBBB-F03A-F107-F1A6E278ECA6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95;p87">
              <a:extLst>
                <a:ext uri="{FF2B5EF4-FFF2-40B4-BE49-F238E27FC236}">
                  <a16:creationId xmlns:a16="http://schemas.microsoft.com/office/drawing/2014/main" id="{F15A4091-F31A-7A4B-E83C-C57F1494BAF7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265;p69">
            <a:extLst>
              <a:ext uri="{FF2B5EF4-FFF2-40B4-BE49-F238E27FC236}">
                <a16:creationId xmlns:a16="http://schemas.microsoft.com/office/drawing/2014/main" id="{04E968C5-17AD-A87A-0AA0-FEA2B7B7202A}"/>
              </a:ext>
            </a:extLst>
          </p:cNvPr>
          <p:cNvSpPr txBox="1">
            <a:spLocks/>
          </p:cNvSpPr>
          <p:nvPr/>
        </p:nvSpPr>
        <p:spPr>
          <a:xfrm>
            <a:off x="6800919" y="3205167"/>
            <a:ext cx="1095528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Starting…</a:t>
            </a:r>
          </a:p>
        </p:txBody>
      </p:sp>
    </p:spTree>
    <p:extLst>
      <p:ext uri="{BB962C8B-B14F-4D97-AF65-F5344CB8AC3E}">
        <p14:creationId xmlns:p14="http://schemas.microsoft.com/office/powerpoint/2010/main" val="3726904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212409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803435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1509019" y="395588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3444751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1954223" y="2916502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4922" y="3163395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Sorted!!!</a:t>
            </a:r>
            <a:endParaRPr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  <p:cxnSp>
        <p:nvCxnSpPr>
          <p:cNvPr id="2" name="Google Shape;1151;p60">
            <a:extLst>
              <a:ext uri="{FF2B5EF4-FFF2-40B4-BE49-F238E27FC236}">
                <a16:creationId xmlns:a16="http://schemas.microsoft.com/office/drawing/2014/main" id="{3FC1AC82-CEAA-AC4B-FBB4-3175DF0CD633}"/>
              </a:ext>
            </a:extLst>
          </p:cNvPr>
          <p:cNvCxnSpPr/>
          <p:nvPr/>
        </p:nvCxnSpPr>
        <p:spPr>
          <a:xfrm rot="10800000">
            <a:off x="2830067" y="395588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139;p60">
            <a:extLst>
              <a:ext uri="{FF2B5EF4-FFF2-40B4-BE49-F238E27FC236}">
                <a16:creationId xmlns:a16="http://schemas.microsoft.com/office/drawing/2014/main" id="{DEF8E9DE-16A6-7E08-7018-97AB66A91407}"/>
              </a:ext>
            </a:extLst>
          </p:cNvPr>
          <p:cNvSpPr/>
          <p:nvPr/>
        </p:nvSpPr>
        <p:spPr>
          <a:xfrm>
            <a:off x="2830066" y="116064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4" name="Google Shape;1151;p60">
            <a:extLst>
              <a:ext uri="{FF2B5EF4-FFF2-40B4-BE49-F238E27FC236}">
                <a16:creationId xmlns:a16="http://schemas.microsoft.com/office/drawing/2014/main" id="{48FC1EE2-D389-F33D-C031-277FE32C9817}"/>
              </a:ext>
            </a:extLst>
          </p:cNvPr>
          <p:cNvCxnSpPr/>
          <p:nvPr/>
        </p:nvCxnSpPr>
        <p:spPr>
          <a:xfrm rot="10800000">
            <a:off x="3512866" y="156272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139;p60">
            <a:extLst>
              <a:ext uri="{FF2B5EF4-FFF2-40B4-BE49-F238E27FC236}">
                <a16:creationId xmlns:a16="http://schemas.microsoft.com/office/drawing/2014/main" id="{41E94AA1-6848-A2E6-7204-8EC649466B8A}"/>
              </a:ext>
            </a:extLst>
          </p:cNvPr>
          <p:cNvSpPr/>
          <p:nvPr/>
        </p:nvSpPr>
        <p:spPr>
          <a:xfrm>
            <a:off x="4100922" y="1148372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6" name="Google Shape;1151;p60">
            <a:extLst>
              <a:ext uri="{FF2B5EF4-FFF2-40B4-BE49-F238E27FC236}">
                <a16:creationId xmlns:a16="http://schemas.microsoft.com/office/drawing/2014/main" id="{984C864B-E644-D343-04C0-9D001C5B5C66}"/>
              </a:ext>
            </a:extLst>
          </p:cNvPr>
          <p:cNvCxnSpPr/>
          <p:nvPr/>
        </p:nvCxnSpPr>
        <p:spPr>
          <a:xfrm rot="10800000">
            <a:off x="4790901" y="156272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139;p60">
            <a:extLst>
              <a:ext uri="{FF2B5EF4-FFF2-40B4-BE49-F238E27FC236}">
                <a16:creationId xmlns:a16="http://schemas.microsoft.com/office/drawing/2014/main" id="{4A98ED8C-C05E-E046-532F-A23764D7936B}"/>
              </a:ext>
            </a:extLst>
          </p:cNvPr>
          <p:cNvSpPr/>
          <p:nvPr/>
        </p:nvSpPr>
        <p:spPr>
          <a:xfrm>
            <a:off x="5389980" y="116064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8" name="Google Shape;7291;p87">
            <a:extLst>
              <a:ext uri="{FF2B5EF4-FFF2-40B4-BE49-F238E27FC236}">
                <a16:creationId xmlns:a16="http://schemas.microsoft.com/office/drawing/2014/main" id="{3804F70A-1FDF-389F-58B4-3E477A1071E8}"/>
              </a:ext>
            </a:extLst>
          </p:cNvPr>
          <p:cNvGrpSpPr/>
          <p:nvPr/>
        </p:nvGrpSpPr>
        <p:grpSpPr>
          <a:xfrm>
            <a:off x="4263272" y="548602"/>
            <a:ext cx="358099" cy="358999"/>
            <a:chOff x="-57959425" y="3982600"/>
            <a:chExt cx="318225" cy="319025"/>
          </a:xfrm>
        </p:grpSpPr>
        <p:sp>
          <p:nvSpPr>
            <p:cNvPr id="9" name="Google Shape;7292;p87">
              <a:extLst>
                <a:ext uri="{FF2B5EF4-FFF2-40B4-BE49-F238E27FC236}">
                  <a16:creationId xmlns:a16="http://schemas.microsoft.com/office/drawing/2014/main" id="{606246AE-9CA5-7AD9-4E2C-803E5FE3EA26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93;p87">
              <a:extLst>
                <a:ext uri="{FF2B5EF4-FFF2-40B4-BE49-F238E27FC236}">
                  <a16:creationId xmlns:a16="http://schemas.microsoft.com/office/drawing/2014/main" id="{E87743BD-B04C-2956-4151-FC4BD2E809EE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94;p87">
              <a:extLst>
                <a:ext uri="{FF2B5EF4-FFF2-40B4-BE49-F238E27FC236}">
                  <a16:creationId xmlns:a16="http://schemas.microsoft.com/office/drawing/2014/main" id="{BC444BAB-FBBB-F03A-F107-F1A6E278ECA6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95;p87">
              <a:extLst>
                <a:ext uri="{FF2B5EF4-FFF2-40B4-BE49-F238E27FC236}">
                  <a16:creationId xmlns:a16="http://schemas.microsoft.com/office/drawing/2014/main" id="{F15A4091-F31A-7A4B-E83C-C57F1494BAF7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265;p69">
            <a:extLst>
              <a:ext uri="{FF2B5EF4-FFF2-40B4-BE49-F238E27FC236}">
                <a16:creationId xmlns:a16="http://schemas.microsoft.com/office/drawing/2014/main" id="{04E968C5-17AD-A87A-0AA0-FEA2B7B7202A}"/>
              </a:ext>
            </a:extLst>
          </p:cNvPr>
          <p:cNvSpPr txBox="1">
            <a:spLocks/>
          </p:cNvSpPr>
          <p:nvPr/>
        </p:nvSpPr>
        <p:spPr>
          <a:xfrm>
            <a:off x="4555642" y="812716"/>
            <a:ext cx="1095528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Sorting…</a:t>
            </a:r>
          </a:p>
        </p:txBody>
      </p:sp>
    </p:spTree>
    <p:extLst>
      <p:ext uri="{BB962C8B-B14F-4D97-AF65-F5344CB8AC3E}">
        <p14:creationId xmlns:p14="http://schemas.microsoft.com/office/powerpoint/2010/main" val="2943178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212409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803435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1509019" y="395588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3444751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1954223" y="2916502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4922" y="3163395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Sorted!!!</a:t>
            </a:r>
            <a:endParaRPr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  <p:cxnSp>
        <p:nvCxnSpPr>
          <p:cNvPr id="2" name="Google Shape;1151;p60">
            <a:extLst>
              <a:ext uri="{FF2B5EF4-FFF2-40B4-BE49-F238E27FC236}">
                <a16:creationId xmlns:a16="http://schemas.microsoft.com/office/drawing/2014/main" id="{3FC1AC82-CEAA-AC4B-FBB4-3175DF0CD633}"/>
              </a:ext>
            </a:extLst>
          </p:cNvPr>
          <p:cNvCxnSpPr/>
          <p:nvPr/>
        </p:nvCxnSpPr>
        <p:spPr>
          <a:xfrm rot="10800000">
            <a:off x="2830067" y="395588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139;p60">
            <a:extLst>
              <a:ext uri="{FF2B5EF4-FFF2-40B4-BE49-F238E27FC236}">
                <a16:creationId xmlns:a16="http://schemas.microsoft.com/office/drawing/2014/main" id="{DEF8E9DE-16A6-7E08-7018-97AB66A91407}"/>
              </a:ext>
            </a:extLst>
          </p:cNvPr>
          <p:cNvSpPr/>
          <p:nvPr/>
        </p:nvSpPr>
        <p:spPr>
          <a:xfrm>
            <a:off x="1365385" y="156271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5" name="Google Shape;1139;p60">
            <a:extLst>
              <a:ext uri="{FF2B5EF4-FFF2-40B4-BE49-F238E27FC236}">
                <a16:creationId xmlns:a16="http://schemas.microsoft.com/office/drawing/2014/main" id="{41E94AA1-6848-A2E6-7204-8EC649466B8A}"/>
              </a:ext>
            </a:extLst>
          </p:cNvPr>
          <p:cNvSpPr/>
          <p:nvPr/>
        </p:nvSpPr>
        <p:spPr>
          <a:xfrm>
            <a:off x="4100922" y="1148372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6" name="Google Shape;1151;p60">
            <a:extLst>
              <a:ext uri="{FF2B5EF4-FFF2-40B4-BE49-F238E27FC236}">
                <a16:creationId xmlns:a16="http://schemas.microsoft.com/office/drawing/2014/main" id="{984C864B-E644-D343-04C0-9D001C5B5C66}"/>
              </a:ext>
            </a:extLst>
          </p:cNvPr>
          <p:cNvCxnSpPr/>
          <p:nvPr/>
        </p:nvCxnSpPr>
        <p:spPr>
          <a:xfrm rot="10800000">
            <a:off x="4790901" y="156272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139;p60">
            <a:extLst>
              <a:ext uri="{FF2B5EF4-FFF2-40B4-BE49-F238E27FC236}">
                <a16:creationId xmlns:a16="http://schemas.microsoft.com/office/drawing/2014/main" id="{4A98ED8C-C05E-E046-532F-A23764D7936B}"/>
              </a:ext>
            </a:extLst>
          </p:cNvPr>
          <p:cNvSpPr/>
          <p:nvPr/>
        </p:nvSpPr>
        <p:spPr>
          <a:xfrm>
            <a:off x="5389980" y="116064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8" name="Google Shape;7291;p87">
            <a:extLst>
              <a:ext uri="{FF2B5EF4-FFF2-40B4-BE49-F238E27FC236}">
                <a16:creationId xmlns:a16="http://schemas.microsoft.com/office/drawing/2014/main" id="{3804F70A-1FDF-389F-58B4-3E477A1071E8}"/>
              </a:ext>
            </a:extLst>
          </p:cNvPr>
          <p:cNvGrpSpPr/>
          <p:nvPr/>
        </p:nvGrpSpPr>
        <p:grpSpPr>
          <a:xfrm>
            <a:off x="4263272" y="548602"/>
            <a:ext cx="358099" cy="358999"/>
            <a:chOff x="-57959425" y="3982600"/>
            <a:chExt cx="318225" cy="319025"/>
          </a:xfrm>
        </p:grpSpPr>
        <p:sp>
          <p:nvSpPr>
            <p:cNvPr id="9" name="Google Shape;7292;p87">
              <a:extLst>
                <a:ext uri="{FF2B5EF4-FFF2-40B4-BE49-F238E27FC236}">
                  <a16:creationId xmlns:a16="http://schemas.microsoft.com/office/drawing/2014/main" id="{606246AE-9CA5-7AD9-4E2C-803E5FE3EA26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93;p87">
              <a:extLst>
                <a:ext uri="{FF2B5EF4-FFF2-40B4-BE49-F238E27FC236}">
                  <a16:creationId xmlns:a16="http://schemas.microsoft.com/office/drawing/2014/main" id="{E87743BD-B04C-2956-4151-FC4BD2E809EE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94;p87">
              <a:extLst>
                <a:ext uri="{FF2B5EF4-FFF2-40B4-BE49-F238E27FC236}">
                  <a16:creationId xmlns:a16="http://schemas.microsoft.com/office/drawing/2014/main" id="{BC444BAB-FBBB-F03A-F107-F1A6E278ECA6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95;p87">
              <a:extLst>
                <a:ext uri="{FF2B5EF4-FFF2-40B4-BE49-F238E27FC236}">
                  <a16:creationId xmlns:a16="http://schemas.microsoft.com/office/drawing/2014/main" id="{F15A4091-F31A-7A4B-E83C-C57F1494BAF7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265;p69">
            <a:extLst>
              <a:ext uri="{FF2B5EF4-FFF2-40B4-BE49-F238E27FC236}">
                <a16:creationId xmlns:a16="http://schemas.microsoft.com/office/drawing/2014/main" id="{04E968C5-17AD-A87A-0AA0-FEA2B7B7202A}"/>
              </a:ext>
            </a:extLst>
          </p:cNvPr>
          <p:cNvSpPr txBox="1">
            <a:spLocks/>
          </p:cNvSpPr>
          <p:nvPr/>
        </p:nvSpPr>
        <p:spPr>
          <a:xfrm>
            <a:off x="4555642" y="812716"/>
            <a:ext cx="1095528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Sorting…</a:t>
            </a:r>
          </a:p>
        </p:txBody>
      </p:sp>
    </p:spTree>
    <p:extLst>
      <p:ext uri="{BB962C8B-B14F-4D97-AF65-F5344CB8AC3E}">
        <p14:creationId xmlns:p14="http://schemas.microsoft.com/office/powerpoint/2010/main" val="17255809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212409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803435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1509019" y="395588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3444751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1954223" y="2916502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4922" y="3163395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Sorted!!!</a:t>
            </a:r>
            <a:endParaRPr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  <p:cxnSp>
        <p:nvCxnSpPr>
          <p:cNvPr id="2" name="Google Shape;1151;p60">
            <a:extLst>
              <a:ext uri="{FF2B5EF4-FFF2-40B4-BE49-F238E27FC236}">
                <a16:creationId xmlns:a16="http://schemas.microsoft.com/office/drawing/2014/main" id="{3FC1AC82-CEAA-AC4B-FBB4-3175DF0CD633}"/>
              </a:ext>
            </a:extLst>
          </p:cNvPr>
          <p:cNvCxnSpPr/>
          <p:nvPr/>
        </p:nvCxnSpPr>
        <p:spPr>
          <a:xfrm rot="10800000">
            <a:off x="2830067" y="395588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139;p60">
            <a:extLst>
              <a:ext uri="{FF2B5EF4-FFF2-40B4-BE49-F238E27FC236}">
                <a16:creationId xmlns:a16="http://schemas.microsoft.com/office/drawing/2014/main" id="{DEF8E9DE-16A6-7E08-7018-97AB66A91407}"/>
              </a:ext>
            </a:extLst>
          </p:cNvPr>
          <p:cNvSpPr/>
          <p:nvPr/>
        </p:nvSpPr>
        <p:spPr>
          <a:xfrm>
            <a:off x="1365385" y="156271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5" name="Google Shape;1139;p60">
            <a:extLst>
              <a:ext uri="{FF2B5EF4-FFF2-40B4-BE49-F238E27FC236}">
                <a16:creationId xmlns:a16="http://schemas.microsoft.com/office/drawing/2014/main" id="{41E94AA1-6848-A2E6-7204-8EC649466B8A}"/>
              </a:ext>
            </a:extLst>
          </p:cNvPr>
          <p:cNvSpPr/>
          <p:nvPr/>
        </p:nvSpPr>
        <p:spPr>
          <a:xfrm>
            <a:off x="4100922" y="1148372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6" name="Google Shape;1151;p60">
            <a:extLst>
              <a:ext uri="{FF2B5EF4-FFF2-40B4-BE49-F238E27FC236}">
                <a16:creationId xmlns:a16="http://schemas.microsoft.com/office/drawing/2014/main" id="{984C864B-E644-D343-04C0-9D001C5B5C66}"/>
              </a:ext>
            </a:extLst>
          </p:cNvPr>
          <p:cNvCxnSpPr/>
          <p:nvPr/>
        </p:nvCxnSpPr>
        <p:spPr>
          <a:xfrm rot="10800000">
            <a:off x="4790901" y="156272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139;p60">
            <a:extLst>
              <a:ext uri="{FF2B5EF4-FFF2-40B4-BE49-F238E27FC236}">
                <a16:creationId xmlns:a16="http://schemas.microsoft.com/office/drawing/2014/main" id="{4A98ED8C-C05E-E046-532F-A23764D7936B}"/>
              </a:ext>
            </a:extLst>
          </p:cNvPr>
          <p:cNvSpPr/>
          <p:nvPr/>
        </p:nvSpPr>
        <p:spPr>
          <a:xfrm>
            <a:off x="5389980" y="116064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8" name="Google Shape;7291;p87">
            <a:extLst>
              <a:ext uri="{FF2B5EF4-FFF2-40B4-BE49-F238E27FC236}">
                <a16:creationId xmlns:a16="http://schemas.microsoft.com/office/drawing/2014/main" id="{3804F70A-1FDF-389F-58B4-3E477A1071E8}"/>
              </a:ext>
            </a:extLst>
          </p:cNvPr>
          <p:cNvGrpSpPr/>
          <p:nvPr/>
        </p:nvGrpSpPr>
        <p:grpSpPr>
          <a:xfrm>
            <a:off x="4263272" y="548602"/>
            <a:ext cx="358099" cy="358999"/>
            <a:chOff x="-57959425" y="3982600"/>
            <a:chExt cx="318225" cy="319025"/>
          </a:xfrm>
        </p:grpSpPr>
        <p:sp>
          <p:nvSpPr>
            <p:cNvPr id="9" name="Google Shape;7292;p87">
              <a:extLst>
                <a:ext uri="{FF2B5EF4-FFF2-40B4-BE49-F238E27FC236}">
                  <a16:creationId xmlns:a16="http://schemas.microsoft.com/office/drawing/2014/main" id="{606246AE-9CA5-7AD9-4E2C-803E5FE3EA26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93;p87">
              <a:extLst>
                <a:ext uri="{FF2B5EF4-FFF2-40B4-BE49-F238E27FC236}">
                  <a16:creationId xmlns:a16="http://schemas.microsoft.com/office/drawing/2014/main" id="{E87743BD-B04C-2956-4151-FC4BD2E809EE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94;p87">
              <a:extLst>
                <a:ext uri="{FF2B5EF4-FFF2-40B4-BE49-F238E27FC236}">
                  <a16:creationId xmlns:a16="http://schemas.microsoft.com/office/drawing/2014/main" id="{BC444BAB-FBBB-F03A-F107-F1A6E278ECA6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95;p87">
              <a:extLst>
                <a:ext uri="{FF2B5EF4-FFF2-40B4-BE49-F238E27FC236}">
                  <a16:creationId xmlns:a16="http://schemas.microsoft.com/office/drawing/2014/main" id="{F15A4091-F31A-7A4B-E83C-C57F1494BAF7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265;p69">
            <a:extLst>
              <a:ext uri="{FF2B5EF4-FFF2-40B4-BE49-F238E27FC236}">
                <a16:creationId xmlns:a16="http://schemas.microsoft.com/office/drawing/2014/main" id="{04E968C5-17AD-A87A-0AA0-FEA2B7B7202A}"/>
              </a:ext>
            </a:extLst>
          </p:cNvPr>
          <p:cNvSpPr txBox="1">
            <a:spLocks/>
          </p:cNvSpPr>
          <p:nvPr/>
        </p:nvSpPr>
        <p:spPr>
          <a:xfrm>
            <a:off x="4555642" y="812716"/>
            <a:ext cx="1095528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Sorting…</a:t>
            </a:r>
          </a:p>
        </p:txBody>
      </p:sp>
      <p:sp>
        <p:nvSpPr>
          <p:cNvPr id="4" name="Google Shape;1265;p69">
            <a:extLst>
              <a:ext uri="{FF2B5EF4-FFF2-40B4-BE49-F238E27FC236}">
                <a16:creationId xmlns:a16="http://schemas.microsoft.com/office/drawing/2014/main" id="{A2002309-5388-E2DE-6DA4-94588AC586E4}"/>
              </a:ext>
            </a:extLst>
          </p:cNvPr>
          <p:cNvSpPr txBox="1">
            <a:spLocks/>
          </p:cNvSpPr>
          <p:nvPr/>
        </p:nvSpPr>
        <p:spPr>
          <a:xfrm>
            <a:off x="3786151" y="1867180"/>
            <a:ext cx="3452876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Already Sorted. Nothing Happens</a:t>
            </a:r>
          </a:p>
        </p:txBody>
      </p:sp>
    </p:spTree>
    <p:extLst>
      <p:ext uri="{BB962C8B-B14F-4D97-AF65-F5344CB8AC3E}">
        <p14:creationId xmlns:p14="http://schemas.microsoft.com/office/powerpoint/2010/main" val="2764121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212409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803435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1509019" y="395588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3444751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1954223" y="2916502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4922" y="3163395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Sorted!!!</a:t>
            </a:r>
            <a:endParaRPr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  <p:cxnSp>
        <p:nvCxnSpPr>
          <p:cNvPr id="2" name="Google Shape;1151;p60">
            <a:extLst>
              <a:ext uri="{FF2B5EF4-FFF2-40B4-BE49-F238E27FC236}">
                <a16:creationId xmlns:a16="http://schemas.microsoft.com/office/drawing/2014/main" id="{3FC1AC82-CEAA-AC4B-FBB4-3175DF0CD633}"/>
              </a:ext>
            </a:extLst>
          </p:cNvPr>
          <p:cNvCxnSpPr/>
          <p:nvPr/>
        </p:nvCxnSpPr>
        <p:spPr>
          <a:xfrm rot="10800000">
            <a:off x="2830067" y="395588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139;p60">
            <a:extLst>
              <a:ext uri="{FF2B5EF4-FFF2-40B4-BE49-F238E27FC236}">
                <a16:creationId xmlns:a16="http://schemas.microsoft.com/office/drawing/2014/main" id="{DEF8E9DE-16A6-7E08-7018-97AB66A91407}"/>
              </a:ext>
            </a:extLst>
          </p:cNvPr>
          <p:cNvSpPr/>
          <p:nvPr/>
        </p:nvSpPr>
        <p:spPr>
          <a:xfrm>
            <a:off x="1365385" y="156271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5" name="Google Shape;1139;p60">
            <a:extLst>
              <a:ext uri="{FF2B5EF4-FFF2-40B4-BE49-F238E27FC236}">
                <a16:creationId xmlns:a16="http://schemas.microsoft.com/office/drawing/2014/main" id="{41E94AA1-6848-A2E6-7204-8EC649466B8A}"/>
              </a:ext>
            </a:extLst>
          </p:cNvPr>
          <p:cNvSpPr/>
          <p:nvPr/>
        </p:nvSpPr>
        <p:spPr>
          <a:xfrm>
            <a:off x="3186522" y="116064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6" name="Google Shape;1151;p60">
            <a:extLst>
              <a:ext uri="{FF2B5EF4-FFF2-40B4-BE49-F238E27FC236}">
                <a16:creationId xmlns:a16="http://schemas.microsoft.com/office/drawing/2014/main" id="{984C864B-E644-D343-04C0-9D001C5B5C66}"/>
              </a:ext>
            </a:extLst>
          </p:cNvPr>
          <p:cNvCxnSpPr/>
          <p:nvPr/>
        </p:nvCxnSpPr>
        <p:spPr>
          <a:xfrm rot="10800000">
            <a:off x="3901834" y="1562719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139;p60">
            <a:extLst>
              <a:ext uri="{FF2B5EF4-FFF2-40B4-BE49-F238E27FC236}">
                <a16:creationId xmlns:a16="http://schemas.microsoft.com/office/drawing/2014/main" id="{4A98ED8C-C05E-E046-532F-A23764D7936B}"/>
              </a:ext>
            </a:extLst>
          </p:cNvPr>
          <p:cNvSpPr/>
          <p:nvPr/>
        </p:nvSpPr>
        <p:spPr>
          <a:xfrm>
            <a:off x="6027934" y="119954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8" name="Google Shape;7291;p87">
            <a:extLst>
              <a:ext uri="{FF2B5EF4-FFF2-40B4-BE49-F238E27FC236}">
                <a16:creationId xmlns:a16="http://schemas.microsoft.com/office/drawing/2014/main" id="{3804F70A-1FDF-389F-58B4-3E477A1071E8}"/>
              </a:ext>
            </a:extLst>
          </p:cNvPr>
          <p:cNvGrpSpPr/>
          <p:nvPr/>
        </p:nvGrpSpPr>
        <p:grpSpPr>
          <a:xfrm>
            <a:off x="4263272" y="548602"/>
            <a:ext cx="358099" cy="358999"/>
            <a:chOff x="-57959425" y="3982600"/>
            <a:chExt cx="318225" cy="319025"/>
          </a:xfrm>
        </p:grpSpPr>
        <p:sp>
          <p:nvSpPr>
            <p:cNvPr id="9" name="Google Shape;7292;p87">
              <a:extLst>
                <a:ext uri="{FF2B5EF4-FFF2-40B4-BE49-F238E27FC236}">
                  <a16:creationId xmlns:a16="http://schemas.microsoft.com/office/drawing/2014/main" id="{606246AE-9CA5-7AD9-4E2C-803E5FE3EA26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93;p87">
              <a:extLst>
                <a:ext uri="{FF2B5EF4-FFF2-40B4-BE49-F238E27FC236}">
                  <a16:creationId xmlns:a16="http://schemas.microsoft.com/office/drawing/2014/main" id="{E87743BD-B04C-2956-4151-FC4BD2E809EE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94;p87">
              <a:extLst>
                <a:ext uri="{FF2B5EF4-FFF2-40B4-BE49-F238E27FC236}">
                  <a16:creationId xmlns:a16="http://schemas.microsoft.com/office/drawing/2014/main" id="{BC444BAB-FBBB-F03A-F107-F1A6E278ECA6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95;p87">
              <a:extLst>
                <a:ext uri="{FF2B5EF4-FFF2-40B4-BE49-F238E27FC236}">
                  <a16:creationId xmlns:a16="http://schemas.microsoft.com/office/drawing/2014/main" id="{F15A4091-F31A-7A4B-E83C-C57F1494BAF7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265;p69">
            <a:extLst>
              <a:ext uri="{FF2B5EF4-FFF2-40B4-BE49-F238E27FC236}">
                <a16:creationId xmlns:a16="http://schemas.microsoft.com/office/drawing/2014/main" id="{04E968C5-17AD-A87A-0AA0-FEA2B7B7202A}"/>
              </a:ext>
            </a:extLst>
          </p:cNvPr>
          <p:cNvSpPr txBox="1">
            <a:spLocks/>
          </p:cNvSpPr>
          <p:nvPr/>
        </p:nvSpPr>
        <p:spPr>
          <a:xfrm>
            <a:off x="4555642" y="812716"/>
            <a:ext cx="1095528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Sorting…</a:t>
            </a:r>
          </a:p>
        </p:txBody>
      </p:sp>
      <p:cxnSp>
        <p:nvCxnSpPr>
          <p:cNvPr id="14" name="Google Shape;1151;p60">
            <a:extLst>
              <a:ext uri="{FF2B5EF4-FFF2-40B4-BE49-F238E27FC236}">
                <a16:creationId xmlns:a16="http://schemas.microsoft.com/office/drawing/2014/main" id="{C2914418-52E3-802C-1677-7B32211191F5}"/>
              </a:ext>
            </a:extLst>
          </p:cNvPr>
          <p:cNvCxnSpPr/>
          <p:nvPr/>
        </p:nvCxnSpPr>
        <p:spPr>
          <a:xfrm rot="10800000">
            <a:off x="5436034" y="156954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97227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212409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803435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1509019" y="395588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3444751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1954223" y="2916502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4922" y="3163395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Sorted…</a:t>
            </a:r>
            <a:endParaRPr sz="1400" dirty="0"/>
          </a:p>
        </p:txBody>
      </p:sp>
      <p:sp>
        <p:nvSpPr>
          <p:cNvPr id="43" name="Google Shape;1265;p69">
            <a:extLst>
              <a:ext uri="{FF2B5EF4-FFF2-40B4-BE49-F238E27FC236}">
                <a16:creationId xmlns:a16="http://schemas.microsoft.com/office/drawing/2014/main" id="{53FFF4F2-4826-E61F-AF39-44115B6F0661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  <p:cxnSp>
        <p:nvCxnSpPr>
          <p:cNvPr id="2" name="Google Shape;1151;p60">
            <a:extLst>
              <a:ext uri="{FF2B5EF4-FFF2-40B4-BE49-F238E27FC236}">
                <a16:creationId xmlns:a16="http://schemas.microsoft.com/office/drawing/2014/main" id="{3FC1AC82-CEAA-AC4B-FBB4-3175DF0CD633}"/>
              </a:ext>
            </a:extLst>
          </p:cNvPr>
          <p:cNvCxnSpPr/>
          <p:nvPr/>
        </p:nvCxnSpPr>
        <p:spPr>
          <a:xfrm rot="10800000">
            <a:off x="2830067" y="395588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139;p60">
            <a:extLst>
              <a:ext uri="{FF2B5EF4-FFF2-40B4-BE49-F238E27FC236}">
                <a16:creationId xmlns:a16="http://schemas.microsoft.com/office/drawing/2014/main" id="{DEF8E9DE-16A6-7E08-7018-97AB66A91407}"/>
              </a:ext>
            </a:extLst>
          </p:cNvPr>
          <p:cNvSpPr/>
          <p:nvPr/>
        </p:nvSpPr>
        <p:spPr>
          <a:xfrm>
            <a:off x="4493734" y="122131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5" name="Google Shape;1139;p60">
            <a:extLst>
              <a:ext uri="{FF2B5EF4-FFF2-40B4-BE49-F238E27FC236}">
                <a16:creationId xmlns:a16="http://schemas.microsoft.com/office/drawing/2014/main" id="{41E94AA1-6848-A2E6-7204-8EC649466B8A}"/>
              </a:ext>
            </a:extLst>
          </p:cNvPr>
          <p:cNvSpPr/>
          <p:nvPr/>
        </p:nvSpPr>
        <p:spPr>
          <a:xfrm>
            <a:off x="3186522" y="116064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6" name="Google Shape;1151;p60">
            <a:extLst>
              <a:ext uri="{FF2B5EF4-FFF2-40B4-BE49-F238E27FC236}">
                <a16:creationId xmlns:a16="http://schemas.microsoft.com/office/drawing/2014/main" id="{984C864B-E644-D343-04C0-9D001C5B5C66}"/>
              </a:ext>
            </a:extLst>
          </p:cNvPr>
          <p:cNvCxnSpPr/>
          <p:nvPr/>
        </p:nvCxnSpPr>
        <p:spPr>
          <a:xfrm rot="10800000">
            <a:off x="3901834" y="1562719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139;p60">
            <a:extLst>
              <a:ext uri="{FF2B5EF4-FFF2-40B4-BE49-F238E27FC236}">
                <a16:creationId xmlns:a16="http://schemas.microsoft.com/office/drawing/2014/main" id="{4A98ED8C-C05E-E046-532F-A23764D7936B}"/>
              </a:ext>
            </a:extLst>
          </p:cNvPr>
          <p:cNvSpPr/>
          <p:nvPr/>
        </p:nvSpPr>
        <p:spPr>
          <a:xfrm>
            <a:off x="5800946" y="121583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8" name="Google Shape;7291;p87">
            <a:extLst>
              <a:ext uri="{FF2B5EF4-FFF2-40B4-BE49-F238E27FC236}">
                <a16:creationId xmlns:a16="http://schemas.microsoft.com/office/drawing/2014/main" id="{3804F70A-1FDF-389F-58B4-3E477A1071E8}"/>
              </a:ext>
            </a:extLst>
          </p:cNvPr>
          <p:cNvGrpSpPr/>
          <p:nvPr/>
        </p:nvGrpSpPr>
        <p:grpSpPr>
          <a:xfrm>
            <a:off x="4263272" y="548602"/>
            <a:ext cx="358099" cy="358999"/>
            <a:chOff x="-57959425" y="3982600"/>
            <a:chExt cx="318225" cy="319025"/>
          </a:xfrm>
        </p:grpSpPr>
        <p:sp>
          <p:nvSpPr>
            <p:cNvPr id="9" name="Google Shape;7292;p87">
              <a:extLst>
                <a:ext uri="{FF2B5EF4-FFF2-40B4-BE49-F238E27FC236}">
                  <a16:creationId xmlns:a16="http://schemas.microsoft.com/office/drawing/2014/main" id="{606246AE-9CA5-7AD9-4E2C-803E5FE3EA26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93;p87">
              <a:extLst>
                <a:ext uri="{FF2B5EF4-FFF2-40B4-BE49-F238E27FC236}">
                  <a16:creationId xmlns:a16="http://schemas.microsoft.com/office/drawing/2014/main" id="{E87743BD-B04C-2956-4151-FC4BD2E809EE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94;p87">
              <a:extLst>
                <a:ext uri="{FF2B5EF4-FFF2-40B4-BE49-F238E27FC236}">
                  <a16:creationId xmlns:a16="http://schemas.microsoft.com/office/drawing/2014/main" id="{BC444BAB-FBBB-F03A-F107-F1A6E278ECA6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95;p87">
              <a:extLst>
                <a:ext uri="{FF2B5EF4-FFF2-40B4-BE49-F238E27FC236}">
                  <a16:creationId xmlns:a16="http://schemas.microsoft.com/office/drawing/2014/main" id="{F15A4091-F31A-7A4B-E83C-C57F1494BAF7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265;p69">
            <a:extLst>
              <a:ext uri="{FF2B5EF4-FFF2-40B4-BE49-F238E27FC236}">
                <a16:creationId xmlns:a16="http://schemas.microsoft.com/office/drawing/2014/main" id="{04E968C5-17AD-A87A-0AA0-FEA2B7B7202A}"/>
              </a:ext>
            </a:extLst>
          </p:cNvPr>
          <p:cNvSpPr txBox="1">
            <a:spLocks/>
          </p:cNvSpPr>
          <p:nvPr/>
        </p:nvSpPr>
        <p:spPr>
          <a:xfrm>
            <a:off x="4555642" y="812716"/>
            <a:ext cx="1095528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Sorted!!!</a:t>
            </a:r>
          </a:p>
        </p:txBody>
      </p:sp>
      <p:cxnSp>
        <p:nvCxnSpPr>
          <p:cNvPr id="14" name="Google Shape;1151;p60">
            <a:extLst>
              <a:ext uri="{FF2B5EF4-FFF2-40B4-BE49-F238E27FC236}">
                <a16:creationId xmlns:a16="http://schemas.microsoft.com/office/drawing/2014/main" id="{C2914418-52E3-802C-1677-7B32211191F5}"/>
              </a:ext>
            </a:extLst>
          </p:cNvPr>
          <p:cNvCxnSpPr/>
          <p:nvPr/>
        </p:nvCxnSpPr>
        <p:spPr>
          <a:xfrm rot="10800000">
            <a:off x="5176534" y="1562719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35756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1052420" y="157487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507534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5758143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6346199" y="354082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7036178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7635257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797315" y="353890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1480115" y="394098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2072015" y="3535885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2754815" y="394098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3361073" y="3535885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1205216" y="1123402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7291;p87">
            <a:extLst>
              <a:ext uri="{FF2B5EF4-FFF2-40B4-BE49-F238E27FC236}">
                <a16:creationId xmlns:a16="http://schemas.microsoft.com/office/drawing/2014/main" id="{E624BB2A-5678-74D2-7FE9-5DCA27C1495E}"/>
              </a:ext>
            </a:extLst>
          </p:cNvPr>
          <p:cNvGrpSpPr/>
          <p:nvPr/>
        </p:nvGrpSpPr>
        <p:grpSpPr>
          <a:xfrm>
            <a:off x="6508549" y="2941053"/>
            <a:ext cx="358099" cy="358999"/>
            <a:chOff x="-57959425" y="3982600"/>
            <a:chExt cx="318225" cy="319025"/>
          </a:xfrm>
        </p:grpSpPr>
        <p:sp>
          <p:nvSpPr>
            <p:cNvPr id="26" name="Google Shape;7292;p87">
              <a:extLst>
                <a:ext uri="{FF2B5EF4-FFF2-40B4-BE49-F238E27FC236}">
                  <a16:creationId xmlns:a16="http://schemas.microsoft.com/office/drawing/2014/main" id="{F9F5E5F3-8C36-A8FA-9DF2-6BCC89891981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93;p87">
              <a:extLst>
                <a:ext uri="{FF2B5EF4-FFF2-40B4-BE49-F238E27FC236}">
                  <a16:creationId xmlns:a16="http://schemas.microsoft.com/office/drawing/2014/main" id="{BF1D4C63-E666-D69C-ECDB-68CED376B604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94;p87">
              <a:extLst>
                <a:ext uri="{FF2B5EF4-FFF2-40B4-BE49-F238E27FC236}">
                  <a16:creationId xmlns:a16="http://schemas.microsoft.com/office/drawing/2014/main" id="{4E6EFF19-C273-29A6-427A-4D42A774CE2D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95;p87">
              <a:extLst>
                <a:ext uri="{FF2B5EF4-FFF2-40B4-BE49-F238E27FC236}">
                  <a16:creationId xmlns:a16="http://schemas.microsoft.com/office/drawing/2014/main" id="{0FE3A05A-BB35-0594-BAD7-DD53B71663D7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2256084" y="2894509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265;p69">
            <a:extLst>
              <a:ext uri="{FF2B5EF4-FFF2-40B4-BE49-F238E27FC236}">
                <a16:creationId xmlns:a16="http://schemas.microsoft.com/office/drawing/2014/main" id="{3E19CB1F-96C5-B1D1-BF12-D29D7A02D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76783" y="3141402"/>
            <a:ext cx="915162" cy="299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Sorted!!!</a:t>
            </a:r>
            <a:endParaRPr sz="1400" dirty="0"/>
          </a:p>
        </p:txBody>
      </p:sp>
      <p:sp>
        <p:nvSpPr>
          <p:cNvPr id="41" name="Google Shape;1265;p69">
            <a:extLst>
              <a:ext uri="{FF2B5EF4-FFF2-40B4-BE49-F238E27FC236}">
                <a16:creationId xmlns:a16="http://schemas.microsoft.com/office/drawing/2014/main" id="{01885F7A-F3E9-62DA-609B-52EB81F87443}"/>
              </a:ext>
            </a:extLst>
          </p:cNvPr>
          <p:cNvSpPr txBox="1">
            <a:spLocks/>
          </p:cNvSpPr>
          <p:nvPr/>
        </p:nvSpPr>
        <p:spPr>
          <a:xfrm>
            <a:off x="6800919" y="3205167"/>
            <a:ext cx="915162" cy="299648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Sorted!!!</a:t>
            </a:r>
          </a:p>
        </p:txBody>
      </p:sp>
      <p:sp>
        <p:nvSpPr>
          <p:cNvPr id="18" name="Google Shape;1265;p69">
            <a:extLst>
              <a:ext uri="{FF2B5EF4-FFF2-40B4-BE49-F238E27FC236}">
                <a16:creationId xmlns:a16="http://schemas.microsoft.com/office/drawing/2014/main" id="{A58CEA58-33AA-557B-B877-57D327CE2215}"/>
              </a:ext>
            </a:extLst>
          </p:cNvPr>
          <p:cNvSpPr txBox="1">
            <a:spLocks/>
          </p:cNvSpPr>
          <p:nvPr/>
        </p:nvSpPr>
        <p:spPr>
          <a:xfrm>
            <a:off x="1407999" y="1330301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3316260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4043873" y="231363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5075343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5758143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6346199" y="354082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7036178" y="3955171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7635257" y="3553099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797315" y="3538908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1480115" y="394098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2072015" y="3535885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2754815" y="394098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3361073" y="3535885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4196669" y="1862165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7291;p87">
            <a:extLst>
              <a:ext uri="{FF2B5EF4-FFF2-40B4-BE49-F238E27FC236}">
                <a16:creationId xmlns:a16="http://schemas.microsoft.com/office/drawing/2014/main" id="{E624BB2A-5678-74D2-7FE9-5DCA27C1495E}"/>
              </a:ext>
            </a:extLst>
          </p:cNvPr>
          <p:cNvGrpSpPr/>
          <p:nvPr/>
        </p:nvGrpSpPr>
        <p:grpSpPr>
          <a:xfrm>
            <a:off x="6508549" y="2941053"/>
            <a:ext cx="358099" cy="358999"/>
            <a:chOff x="-57959425" y="3982600"/>
            <a:chExt cx="318225" cy="319025"/>
          </a:xfrm>
        </p:grpSpPr>
        <p:sp>
          <p:nvSpPr>
            <p:cNvPr id="26" name="Google Shape;7292;p87">
              <a:extLst>
                <a:ext uri="{FF2B5EF4-FFF2-40B4-BE49-F238E27FC236}">
                  <a16:creationId xmlns:a16="http://schemas.microsoft.com/office/drawing/2014/main" id="{F9F5E5F3-8C36-A8FA-9DF2-6BCC89891981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93;p87">
              <a:extLst>
                <a:ext uri="{FF2B5EF4-FFF2-40B4-BE49-F238E27FC236}">
                  <a16:creationId xmlns:a16="http://schemas.microsoft.com/office/drawing/2014/main" id="{BF1D4C63-E666-D69C-ECDB-68CED376B604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94;p87">
              <a:extLst>
                <a:ext uri="{FF2B5EF4-FFF2-40B4-BE49-F238E27FC236}">
                  <a16:creationId xmlns:a16="http://schemas.microsoft.com/office/drawing/2014/main" id="{4E6EFF19-C273-29A6-427A-4D42A774CE2D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95;p87">
              <a:extLst>
                <a:ext uri="{FF2B5EF4-FFF2-40B4-BE49-F238E27FC236}">
                  <a16:creationId xmlns:a16="http://schemas.microsoft.com/office/drawing/2014/main" id="{0FE3A05A-BB35-0594-BAD7-DD53B71663D7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2256084" y="2894509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1265;p69">
            <a:extLst>
              <a:ext uri="{FF2B5EF4-FFF2-40B4-BE49-F238E27FC236}">
                <a16:creationId xmlns:a16="http://schemas.microsoft.com/office/drawing/2014/main" id="{1ED5FE1F-B3BC-3F4F-1C68-2E6A7C666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6084" y="487617"/>
            <a:ext cx="5371994" cy="12853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Inserting the first Pivot into the Middle of the array…</a:t>
            </a:r>
            <a:endParaRPr dirty="0"/>
          </a:p>
        </p:txBody>
      </p:sp>
      <p:sp>
        <p:nvSpPr>
          <p:cNvPr id="39" name="Google Shape;1265;p69">
            <a:extLst>
              <a:ext uri="{FF2B5EF4-FFF2-40B4-BE49-F238E27FC236}">
                <a16:creationId xmlns:a16="http://schemas.microsoft.com/office/drawing/2014/main" id="{2C861D57-0303-BEAF-6B87-B2C044AB739F}"/>
              </a:ext>
            </a:extLst>
          </p:cNvPr>
          <p:cNvSpPr txBox="1">
            <a:spLocks/>
          </p:cNvSpPr>
          <p:nvPr/>
        </p:nvSpPr>
        <p:spPr>
          <a:xfrm>
            <a:off x="4406541" y="2099818"/>
            <a:ext cx="682800" cy="335161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sz="1400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660246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4232635" y="354297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5503126" y="356574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6185926" y="396781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6773982" y="355346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7463961" y="396781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8063040" y="356574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413853" y="356018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1096653" y="3962259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1688553" y="3557164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2371353" y="3962259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2977611" y="3557164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grpSp>
        <p:nvGrpSpPr>
          <p:cNvPr id="2" name="Google Shape;7619;p87">
            <a:extLst>
              <a:ext uri="{FF2B5EF4-FFF2-40B4-BE49-F238E27FC236}">
                <a16:creationId xmlns:a16="http://schemas.microsoft.com/office/drawing/2014/main" id="{438897E7-18AD-C0AB-A209-85943FC22307}"/>
              </a:ext>
            </a:extLst>
          </p:cNvPr>
          <p:cNvGrpSpPr/>
          <p:nvPr/>
        </p:nvGrpSpPr>
        <p:grpSpPr>
          <a:xfrm>
            <a:off x="4385431" y="3091505"/>
            <a:ext cx="314662" cy="358999"/>
            <a:chOff x="-51623775" y="3584850"/>
            <a:chExt cx="279625" cy="319025"/>
          </a:xfrm>
        </p:grpSpPr>
        <p:sp>
          <p:nvSpPr>
            <p:cNvPr id="3" name="Google Shape;7620;p87">
              <a:extLst>
                <a:ext uri="{FF2B5EF4-FFF2-40B4-BE49-F238E27FC236}">
                  <a16:creationId xmlns:a16="http://schemas.microsoft.com/office/drawing/2014/main" id="{60D82656-1EF1-7DF2-934C-84575D0C5BDB}"/>
                </a:ext>
              </a:extLst>
            </p:cNvPr>
            <p:cNvSpPr/>
            <p:nvPr/>
          </p:nvSpPr>
          <p:spPr>
            <a:xfrm>
              <a:off x="-51497750" y="3832175"/>
              <a:ext cx="26000" cy="13200"/>
            </a:xfrm>
            <a:custGeom>
              <a:avLst/>
              <a:gdLst/>
              <a:ahLst/>
              <a:cxnLst/>
              <a:rect l="l" t="t" r="r" b="b"/>
              <a:pathLst>
                <a:path w="1040" h="528" extrusionOk="0">
                  <a:moveTo>
                    <a:pt x="504" y="0"/>
                  </a:moveTo>
                  <a:cubicBezTo>
                    <a:pt x="378" y="189"/>
                    <a:pt x="252" y="252"/>
                    <a:pt x="0" y="410"/>
                  </a:cubicBezTo>
                  <a:cubicBezTo>
                    <a:pt x="158" y="489"/>
                    <a:pt x="339" y="528"/>
                    <a:pt x="520" y="528"/>
                  </a:cubicBezTo>
                  <a:cubicBezTo>
                    <a:pt x="701" y="528"/>
                    <a:pt x="882" y="489"/>
                    <a:pt x="1040" y="410"/>
                  </a:cubicBezTo>
                  <a:cubicBezTo>
                    <a:pt x="788" y="252"/>
                    <a:pt x="693" y="158"/>
                    <a:pt x="5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21;p87">
              <a:extLst>
                <a:ext uri="{FF2B5EF4-FFF2-40B4-BE49-F238E27FC236}">
                  <a16:creationId xmlns:a16="http://schemas.microsoft.com/office/drawing/2014/main" id="{71946CCD-56E3-4608-E0DA-A92139CB1CF7}"/>
                </a:ext>
              </a:extLst>
            </p:cNvPr>
            <p:cNvSpPr/>
            <p:nvPr/>
          </p:nvSpPr>
          <p:spPr>
            <a:xfrm>
              <a:off x="-51574150" y="3809300"/>
              <a:ext cx="78000" cy="26550"/>
            </a:xfrm>
            <a:custGeom>
              <a:avLst/>
              <a:gdLst/>
              <a:ahLst/>
              <a:cxnLst/>
              <a:rect l="l" t="t" r="r" b="b"/>
              <a:pathLst>
                <a:path w="3120" h="1062" extrusionOk="0">
                  <a:moveTo>
                    <a:pt x="2547" y="1"/>
                  </a:moveTo>
                  <a:cubicBezTo>
                    <a:pt x="2380" y="1"/>
                    <a:pt x="2203" y="61"/>
                    <a:pt x="2048" y="191"/>
                  </a:cubicBezTo>
                  <a:cubicBezTo>
                    <a:pt x="1784" y="477"/>
                    <a:pt x="1443" y="609"/>
                    <a:pt x="1078" y="609"/>
                  </a:cubicBezTo>
                  <a:cubicBezTo>
                    <a:pt x="921" y="609"/>
                    <a:pt x="760" y="585"/>
                    <a:pt x="599" y="537"/>
                  </a:cubicBezTo>
                  <a:lnTo>
                    <a:pt x="0" y="348"/>
                  </a:lnTo>
                  <a:lnTo>
                    <a:pt x="0" y="348"/>
                  </a:lnTo>
                  <a:cubicBezTo>
                    <a:pt x="401" y="819"/>
                    <a:pt x="977" y="1061"/>
                    <a:pt x="1572" y="1061"/>
                  </a:cubicBezTo>
                  <a:cubicBezTo>
                    <a:pt x="1773" y="1061"/>
                    <a:pt x="1975" y="1034"/>
                    <a:pt x="2174" y="978"/>
                  </a:cubicBezTo>
                  <a:cubicBezTo>
                    <a:pt x="2615" y="821"/>
                    <a:pt x="2804" y="632"/>
                    <a:pt x="3119" y="348"/>
                  </a:cubicBezTo>
                  <a:cubicBezTo>
                    <a:pt x="3008" y="125"/>
                    <a:pt x="2787" y="1"/>
                    <a:pt x="2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22;p87">
              <a:extLst>
                <a:ext uri="{FF2B5EF4-FFF2-40B4-BE49-F238E27FC236}">
                  <a16:creationId xmlns:a16="http://schemas.microsoft.com/office/drawing/2014/main" id="{1980B5FC-C0B0-1B73-8E50-CD0C0FA7DF27}"/>
                </a:ext>
              </a:extLst>
            </p:cNvPr>
            <p:cNvSpPr/>
            <p:nvPr/>
          </p:nvSpPr>
          <p:spPr>
            <a:xfrm>
              <a:off x="-51579675" y="3837675"/>
              <a:ext cx="190625" cy="66200"/>
            </a:xfrm>
            <a:custGeom>
              <a:avLst/>
              <a:gdLst/>
              <a:ahLst/>
              <a:cxnLst/>
              <a:rect l="l" t="t" r="r" b="b"/>
              <a:pathLst>
                <a:path w="7625" h="2648" extrusionOk="0">
                  <a:moveTo>
                    <a:pt x="7625" y="1"/>
                  </a:moveTo>
                  <a:lnTo>
                    <a:pt x="7625" y="1"/>
                  </a:lnTo>
                  <a:cubicBezTo>
                    <a:pt x="7121" y="442"/>
                    <a:pt x="6491" y="662"/>
                    <a:pt x="5829" y="662"/>
                  </a:cubicBezTo>
                  <a:cubicBezTo>
                    <a:pt x="5577" y="662"/>
                    <a:pt x="5356" y="631"/>
                    <a:pt x="5104" y="568"/>
                  </a:cubicBezTo>
                  <a:cubicBezTo>
                    <a:pt x="4758" y="914"/>
                    <a:pt x="4285" y="1103"/>
                    <a:pt x="3813" y="1103"/>
                  </a:cubicBezTo>
                  <a:cubicBezTo>
                    <a:pt x="3340" y="1103"/>
                    <a:pt x="2868" y="914"/>
                    <a:pt x="2521" y="568"/>
                  </a:cubicBezTo>
                  <a:cubicBezTo>
                    <a:pt x="2269" y="631"/>
                    <a:pt x="2048" y="662"/>
                    <a:pt x="1796" y="662"/>
                  </a:cubicBezTo>
                  <a:cubicBezTo>
                    <a:pt x="1135" y="662"/>
                    <a:pt x="505" y="442"/>
                    <a:pt x="1" y="1"/>
                  </a:cubicBezTo>
                  <a:lnTo>
                    <a:pt x="1" y="1"/>
                  </a:lnTo>
                  <a:cubicBezTo>
                    <a:pt x="599" y="1576"/>
                    <a:pt x="2111" y="2647"/>
                    <a:pt x="3813" y="2647"/>
                  </a:cubicBezTo>
                  <a:cubicBezTo>
                    <a:pt x="5514" y="2647"/>
                    <a:pt x="7058" y="1576"/>
                    <a:pt x="7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23;p87">
              <a:extLst>
                <a:ext uri="{FF2B5EF4-FFF2-40B4-BE49-F238E27FC236}">
                  <a16:creationId xmlns:a16="http://schemas.microsoft.com/office/drawing/2014/main" id="{B588B01B-82E8-39E3-9ED7-2C426D38E099}"/>
                </a:ext>
              </a:extLst>
            </p:cNvPr>
            <p:cNvSpPr/>
            <p:nvPr/>
          </p:nvSpPr>
          <p:spPr>
            <a:xfrm>
              <a:off x="-51473350" y="3809250"/>
              <a:ext cx="78000" cy="26500"/>
            </a:xfrm>
            <a:custGeom>
              <a:avLst/>
              <a:gdLst/>
              <a:ahLst/>
              <a:cxnLst/>
              <a:rect l="l" t="t" r="r" b="b"/>
              <a:pathLst>
                <a:path w="3120" h="1060" extrusionOk="0">
                  <a:moveTo>
                    <a:pt x="600" y="1"/>
                  </a:moveTo>
                  <a:cubicBezTo>
                    <a:pt x="364" y="1"/>
                    <a:pt x="129" y="117"/>
                    <a:pt x="1" y="319"/>
                  </a:cubicBezTo>
                  <a:cubicBezTo>
                    <a:pt x="284" y="602"/>
                    <a:pt x="505" y="823"/>
                    <a:pt x="946" y="949"/>
                  </a:cubicBezTo>
                  <a:cubicBezTo>
                    <a:pt x="1155" y="1024"/>
                    <a:pt x="1369" y="1059"/>
                    <a:pt x="1580" y="1059"/>
                  </a:cubicBezTo>
                  <a:cubicBezTo>
                    <a:pt x="2163" y="1059"/>
                    <a:pt x="2727" y="790"/>
                    <a:pt x="3120" y="350"/>
                  </a:cubicBezTo>
                  <a:lnTo>
                    <a:pt x="3120" y="350"/>
                  </a:lnTo>
                  <a:lnTo>
                    <a:pt x="2521" y="539"/>
                  </a:lnTo>
                  <a:cubicBezTo>
                    <a:pt x="2369" y="587"/>
                    <a:pt x="2212" y="611"/>
                    <a:pt x="2056" y="611"/>
                  </a:cubicBezTo>
                  <a:cubicBezTo>
                    <a:pt x="1693" y="611"/>
                    <a:pt x="1336" y="479"/>
                    <a:pt x="1072" y="193"/>
                  </a:cubicBezTo>
                  <a:cubicBezTo>
                    <a:pt x="940" y="61"/>
                    <a:pt x="77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24;p87">
              <a:extLst>
                <a:ext uri="{FF2B5EF4-FFF2-40B4-BE49-F238E27FC236}">
                  <a16:creationId xmlns:a16="http://schemas.microsoft.com/office/drawing/2014/main" id="{F27D35D2-3697-D01A-D31A-7632AAA0A8D0}"/>
                </a:ext>
              </a:extLst>
            </p:cNvPr>
            <p:cNvSpPr/>
            <p:nvPr/>
          </p:nvSpPr>
          <p:spPr>
            <a:xfrm>
              <a:off x="-51598575" y="3584850"/>
              <a:ext cx="226850" cy="111875"/>
            </a:xfrm>
            <a:custGeom>
              <a:avLst/>
              <a:gdLst/>
              <a:ahLst/>
              <a:cxnLst/>
              <a:rect l="l" t="t" r="r" b="b"/>
              <a:pathLst>
                <a:path w="9074" h="4475" extrusionOk="0">
                  <a:moveTo>
                    <a:pt x="757" y="1"/>
                  </a:moveTo>
                  <a:cubicBezTo>
                    <a:pt x="379" y="1"/>
                    <a:pt x="1" y="347"/>
                    <a:pt x="1" y="725"/>
                  </a:cubicBezTo>
                  <a:cubicBezTo>
                    <a:pt x="1" y="1009"/>
                    <a:pt x="158" y="1261"/>
                    <a:pt x="379" y="1355"/>
                  </a:cubicBezTo>
                  <a:lnTo>
                    <a:pt x="379" y="4474"/>
                  </a:lnTo>
                  <a:lnTo>
                    <a:pt x="3561" y="4474"/>
                  </a:lnTo>
                  <a:lnTo>
                    <a:pt x="3120" y="4033"/>
                  </a:lnTo>
                  <a:cubicBezTo>
                    <a:pt x="2962" y="3876"/>
                    <a:pt x="2962" y="3655"/>
                    <a:pt x="3120" y="3529"/>
                  </a:cubicBezTo>
                  <a:lnTo>
                    <a:pt x="4191" y="2458"/>
                  </a:lnTo>
                  <a:cubicBezTo>
                    <a:pt x="4269" y="2379"/>
                    <a:pt x="4364" y="2340"/>
                    <a:pt x="4455" y="2340"/>
                  </a:cubicBezTo>
                  <a:cubicBezTo>
                    <a:pt x="4545" y="2340"/>
                    <a:pt x="4632" y="2379"/>
                    <a:pt x="4695" y="2458"/>
                  </a:cubicBezTo>
                  <a:lnTo>
                    <a:pt x="5766" y="3529"/>
                  </a:lnTo>
                  <a:cubicBezTo>
                    <a:pt x="5923" y="3687"/>
                    <a:pt x="5923" y="3939"/>
                    <a:pt x="5766" y="4033"/>
                  </a:cubicBezTo>
                  <a:lnTo>
                    <a:pt x="5325" y="4474"/>
                  </a:lnTo>
                  <a:lnTo>
                    <a:pt x="8507" y="4474"/>
                  </a:lnTo>
                  <a:lnTo>
                    <a:pt x="8507" y="1355"/>
                  </a:lnTo>
                  <a:cubicBezTo>
                    <a:pt x="8759" y="1261"/>
                    <a:pt x="8885" y="1009"/>
                    <a:pt x="8885" y="725"/>
                  </a:cubicBezTo>
                  <a:cubicBezTo>
                    <a:pt x="9074" y="347"/>
                    <a:pt x="8696" y="1"/>
                    <a:pt x="8318" y="1"/>
                  </a:cubicBezTo>
                  <a:cubicBezTo>
                    <a:pt x="7908" y="1"/>
                    <a:pt x="7562" y="347"/>
                    <a:pt x="7562" y="725"/>
                  </a:cubicBezTo>
                  <a:cubicBezTo>
                    <a:pt x="7562" y="883"/>
                    <a:pt x="7625" y="1009"/>
                    <a:pt x="7688" y="1135"/>
                  </a:cubicBezTo>
                  <a:lnTo>
                    <a:pt x="6428" y="2143"/>
                  </a:lnTo>
                  <a:lnTo>
                    <a:pt x="5167" y="1135"/>
                  </a:lnTo>
                  <a:cubicBezTo>
                    <a:pt x="5262" y="1009"/>
                    <a:pt x="5293" y="883"/>
                    <a:pt x="5293" y="725"/>
                  </a:cubicBezTo>
                  <a:cubicBezTo>
                    <a:pt x="5293" y="347"/>
                    <a:pt x="4947" y="1"/>
                    <a:pt x="4537" y="1"/>
                  </a:cubicBezTo>
                  <a:cubicBezTo>
                    <a:pt x="4159" y="1"/>
                    <a:pt x="3781" y="347"/>
                    <a:pt x="3781" y="725"/>
                  </a:cubicBezTo>
                  <a:cubicBezTo>
                    <a:pt x="3781" y="883"/>
                    <a:pt x="3844" y="1009"/>
                    <a:pt x="3907" y="1135"/>
                  </a:cubicBezTo>
                  <a:lnTo>
                    <a:pt x="2647" y="2143"/>
                  </a:lnTo>
                  <a:lnTo>
                    <a:pt x="1387" y="1135"/>
                  </a:lnTo>
                  <a:cubicBezTo>
                    <a:pt x="1481" y="1009"/>
                    <a:pt x="1513" y="883"/>
                    <a:pt x="1513" y="725"/>
                  </a:cubicBezTo>
                  <a:cubicBezTo>
                    <a:pt x="1513" y="347"/>
                    <a:pt x="1166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25;p87">
              <a:extLst>
                <a:ext uri="{FF2B5EF4-FFF2-40B4-BE49-F238E27FC236}">
                  <a16:creationId xmlns:a16="http://schemas.microsoft.com/office/drawing/2014/main" id="{C8330583-6372-2F5F-0244-26255D9E0758}"/>
                </a:ext>
              </a:extLst>
            </p:cNvPr>
            <p:cNvSpPr/>
            <p:nvPr/>
          </p:nvSpPr>
          <p:spPr>
            <a:xfrm>
              <a:off x="-51623775" y="370377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725" y="1"/>
                  </a:moveTo>
                  <a:cubicBezTo>
                    <a:pt x="252" y="190"/>
                    <a:pt x="0" y="726"/>
                    <a:pt x="0" y="1261"/>
                  </a:cubicBezTo>
                  <a:cubicBezTo>
                    <a:pt x="0" y="1797"/>
                    <a:pt x="315" y="2301"/>
                    <a:pt x="725" y="2553"/>
                  </a:cubicBez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26;p87">
              <a:extLst>
                <a:ext uri="{FF2B5EF4-FFF2-40B4-BE49-F238E27FC236}">
                  <a16:creationId xmlns:a16="http://schemas.microsoft.com/office/drawing/2014/main" id="{6075804B-8897-19AD-6E70-AFC70C7D956B}"/>
                </a:ext>
              </a:extLst>
            </p:cNvPr>
            <p:cNvSpPr/>
            <p:nvPr/>
          </p:nvSpPr>
          <p:spPr>
            <a:xfrm>
              <a:off x="-51363075" y="37030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27;p87">
              <a:extLst>
                <a:ext uri="{FF2B5EF4-FFF2-40B4-BE49-F238E27FC236}">
                  <a16:creationId xmlns:a16="http://schemas.microsoft.com/office/drawing/2014/main" id="{64416CEC-180B-4903-0072-EDC48D7DDFC7}"/>
                </a:ext>
              </a:extLst>
            </p:cNvPr>
            <p:cNvSpPr/>
            <p:nvPr/>
          </p:nvSpPr>
          <p:spPr>
            <a:xfrm>
              <a:off x="-51586750" y="3716375"/>
              <a:ext cx="207150" cy="89775"/>
            </a:xfrm>
            <a:custGeom>
              <a:avLst/>
              <a:gdLst/>
              <a:ahLst/>
              <a:cxnLst/>
              <a:rect l="l" t="t" r="r" b="b"/>
              <a:pathLst>
                <a:path w="8286" h="3591" extrusionOk="0">
                  <a:moveTo>
                    <a:pt x="2615" y="757"/>
                  </a:moveTo>
                  <a:cubicBezTo>
                    <a:pt x="2804" y="757"/>
                    <a:pt x="2962" y="915"/>
                    <a:pt x="2962" y="1104"/>
                  </a:cubicBezTo>
                  <a:cubicBezTo>
                    <a:pt x="2962" y="1293"/>
                    <a:pt x="2804" y="1450"/>
                    <a:pt x="2615" y="1450"/>
                  </a:cubicBezTo>
                  <a:cubicBezTo>
                    <a:pt x="2394" y="1450"/>
                    <a:pt x="2237" y="1293"/>
                    <a:pt x="2237" y="1104"/>
                  </a:cubicBezTo>
                  <a:cubicBezTo>
                    <a:pt x="2237" y="915"/>
                    <a:pt x="2394" y="757"/>
                    <a:pt x="2615" y="757"/>
                  </a:cubicBezTo>
                  <a:close/>
                  <a:moveTo>
                    <a:pt x="5608" y="757"/>
                  </a:moveTo>
                  <a:cubicBezTo>
                    <a:pt x="5797" y="757"/>
                    <a:pt x="5955" y="915"/>
                    <a:pt x="5955" y="1104"/>
                  </a:cubicBezTo>
                  <a:cubicBezTo>
                    <a:pt x="5955" y="1293"/>
                    <a:pt x="5797" y="1450"/>
                    <a:pt x="5608" y="1450"/>
                  </a:cubicBezTo>
                  <a:cubicBezTo>
                    <a:pt x="5387" y="1450"/>
                    <a:pt x="5230" y="1293"/>
                    <a:pt x="5230" y="1104"/>
                  </a:cubicBezTo>
                  <a:cubicBezTo>
                    <a:pt x="5198" y="915"/>
                    <a:pt x="5387" y="757"/>
                    <a:pt x="5608" y="757"/>
                  </a:cubicBezTo>
                  <a:close/>
                  <a:moveTo>
                    <a:pt x="95" y="1"/>
                  </a:moveTo>
                  <a:lnTo>
                    <a:pt x="95" y="3088"/>
                  </a:lnTo>
                  <a:lnTo>
                    <a:pt x="0" y="3088"/>
                  </a:lnTo>
                  <a:lnTo>
                    <a:pt x="1386" y="3561"/>
                  </a:lnTo>
                  <a:cubicBezTo>
                    <a:pt x="1451" y="3577"/>
                    <a:pt x="1517" y="3585"/>
                    <a:pt x="1581" y="3585"/>
                  </a:cubicBezTo>
                  <a:cubicBezTo>
                    <a:pt x="1764" y="3585"/>
                    <a:pt x="1939" y="3520"/>
                    <a:pt x="2079" y="3404"/>
                  </a:cubicBezTo>
                  <a:cubicBezTo>
                    <a:pt x="2371" y="3112"/>
                    <a:pt x="2737" y="2970"/>
                    <a:pt x="3098" y="2970"/>
                  </a:cubicBezTo>
                  <a:cubicBezTo>
                    <a:pt x="3478" y="2970"/>
                    <a:pt x="3852" y="3128"/>
                    <a:pt x="4127" y="3435"/>
                  </a:cubicBezTo>
                  <a:cubicBezTo>
                    <a:pt x="4415" y="3132"/>
                    <a:pt x="4791" y="2982"/>
                    <a:pt x="5166" y="2982"/>
                  </a:cubicBezTo>
                  <a:cubicBezTo>
                    <a:pt x="5531" y="2982"/>
                    <a:pt x="5895" y="3124"/>
                    <a:pt x="6175" y="3404"/>
                  </a:cubicBezTo>
                  <a:cubicBezTo>
                    <a:pt x="6329" y="3535"/>
                    <a:pt x="6483" y="3591"/>
                    <a:pt x="6658" y="3591"/>
                  </a:cubicBezTo>
                  <a:cubicBezTo>
                    <a:pt x="6734" y="3591"/>
                    <a:pt x="6814" y="3580"/>
                    <a:pt x="6900" y="3561"/>
                  </a:cubicBezTo>
                  <a:lnTo>
                    <a:pt x="8286" y="3088"/>
                  </a:lnTo>
                  <a:lnTo>
                    <a:pt x="8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28;p87">
              <a:extLst>
                <a:ext uri="{FF2B5EF4-FFF2-40B4-BE49-F238E27FC236}">
                  <a16:creationId xmlns:a16="http://schemas.microsoft.com/office/drawing/2014/main" id="{81E3EC3E-D81D-1BCD-ACD6-FCC0096829F6}"/>
                </a:ext>
              </a:extLst>
            </p:cNvPr>
            <p:cNvSpPr/>
            <p:nvPr/>
          </p:nvSpPr>
          <p:spPr>
            <a:xfrm>
              <a:off x="-51497750" y="3666775"/>
              <a:ext cx="26000" cy="26800"/>
            </a:xfrm>
            <a:custGeom>
              <a:avLst/>
              <a:gdLst/>
              <a:ahLst/>
              <a:cxnLst/>
              <a:rect l="l" t="t" r="r" b="b"/>
              <a:pathLst>
                <a:path w="1040" h="1072" extrusionOk="0">
                  <a:moveTo>
                    <a:pt x="536" y="0"/>
                  </a:moveTo>
                  <a:lnTo>
                    <a:pt x="0" y="536"/>
                  </a:lnTo>
                  <a:lnTo>
                    <a:pt x="536" y="1071"/>
                  </a:lnTo>
                  <a:lnTo>
                    <a:pt x="1040" y="5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7291;p87">
            <a:extLst>
              <a:ext uri="{FF2B5EF4-FFF2-40B4-BE49-F238E27FC236}">
                <a16:creationId xmlns:a16="http://schemas.microsoft.com/office/drawing/2014/main" id="{E624BB2A-5678-74D2-7FE9-5DCA27C1495E}"/>
              </a:ext>
            </a:extLst>
          </p:cNvPr>
          <p:cNvGrpSpPr/>
          <p:nvPr/>
        </p:nvGrpSpPr>
        <p:grpSpPr>
          <a:xfrm>
            <a:off x="6936332" y="2953697"/>
            <a:ext cx="358099" cy="358999"/>
            <a:chOff x="-57959425" y="3982600"/>
            <a:chExt cx="318225" cy="319025"/>
          </a:xfrm>
        </p:grpSpPr>
        <p:sp>
          <p:nvSpPr>
            <p:cNvPr id="26" name="Google Shape;7292;p87">
              <a:extLst>
                <a:ext uri="{FF2B5EF4-FFF2-40B4-BE49-F238E27FC236}">
                  <a16:creationId xmlns:a16="http://schemas.microsoft.com/office/drawing/2014/main" id="{F9F5E5F3-8C36-A8FA-9DF2-6BCC89891981}"/>
                </a:ext>
              </a:extLst>
            </p:cNvPr>
            <p:cNvSpPr/>
            <p:nvPr/>
          </p:nvSpPr>
          <p:spPr>
            <a:xfrm>
              <a:off x="-57771975" y="41503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78"/>
                  </a:cubicBezTo>
                  <a:cubicBezTo>
                    <a:pt x="694" y="189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93;p87">
              <a:extLst>
                <a:ext uri="{FF2B5EF4-FFF2-40B4-BE49-F238E27FC236}">
                  <a16:creationId xmlns:a16="http://schemas.microsoft.com/office/drawing/2014/main" id="{BF1D4C63-E666-D69C-ECDB-68CED376B604}"/>
                </a:ext>
              </a:extLst>
            </p:cNvPr>
            <p:cNvSpPr/>
            <p:nvPr/>
          </p:nvSpPr>
          <p:spPr>
            <a:xfrm>
              <a:off x="-57959425" y="3982600"/>
              <a:ext cx="318225" cy="130775"/>
            </a:xfrm>
            <a:custGeom>
              <a:avLst/>
              <a:gdLst/>
              <a:ahLst/>
              <a:cxnLst/>
              <a:rect l="l" t="t" r="r" b="b"/>
              <a:pathLst>
                <a:path w="12729" h="5231" extrusionOk="0">
                  <a:moveTo>
                    <a:pt x="7081" y="1521"/>
                  </a:moveTo>
                  <a:cubicBezTo>
                    <a:pt x="7176" y="1521"/>
                    <a:pt x="7262" y="1560"/>
                    <a:pt x="7310" y="1639"/>
                  </a:cubicBezTo>
                  <a:cubicBezTo>
                    <a:pt x="7436" y="1796"/>
                    <a:pt x="7467" y="2048"/>
                    <a:pt x="7310" y="2174"/>
                  </a:cubicBezTo>
                  <a:lnTo>
                    <a:pt x="6837" y="2647"/>
                  </a:lnTo>
                  <a:lnTo>
                    <a:pt x="7310" y="3120"/>
                  </a:lnTo>
                  <a:cubicBezTo>
                    <a:pt x="7467" y="3246"/>
                    <a:pt x="7467" y="3498"/>
                    <a:pt x="7310" y="3624"/>
                  </a:cubicBezTo>
                  <a:cubicBezTo>
                    <a:pt x="7231" y="3702"/>
                    <a:pt x="7136" y="3742"/>
                    <a:pt x="7046" y="3742"/>
                  </a:cubicBezTo>
                  <a:cubicBezTo>
                    <a:pt x="6955" y="3742"/>
                    <a:pt x="6869" y="3702"/>
                    <a:pt x="6806" y="3624"/>
                  </a:cubicBezTo>
                  <a:lnTo>
                    <a:pt x="6333" y="3151"/>
                  </a:lnTo>
                  <a:lnTo>
                    <a:pt x="5860" y="3624"/>
                  </a:lnTo>
                  <a:cubicBezTo>
                    <a:pt x="5782" y="3702"/>
                    <a:pt x="5687" y="3742"/>
                    <a:pt x="5597" y="3742"/>
                  </a:cubicBezTo>
                  <a:cubicBezTo>
                    <a:pt x="5506" y="3742"/>
                    <a:pt x="5419" y="3702"/>
                    <a:pt x="5356" y="3624"/>
                  </a:cubicBezTo>
                  <a:cubicBezTo>
                    <a:pt x="5199" y="3466"/>
                    <a:pt x="5199" y="3214"/>
                    <a:pt x="5356" y="3120"/>
                  </a:cubicBezTo>
                  <a:lnTo>
                    <a:pt x="5829" y="2647"/>
                  </a:lnTo>
                  <a:lnTo>
                    <a:pt x="5356" y="2174"/>
                  </a:lnTo>
                  <a:cubicBezTo>
                    <a:pt x="5199" y="2017"/>
                    <a:pt x="5199" y="1765"/>
                    <a:pt x="5356" y="1639"/>
                  </a:cubicBezTo>
                  <a:cubicBezTo>
                    <a:pt x="5435" y="1560"/>
                    <a:pt x="5530" y="1521"/>
                    <a:pt x="5620" y="1521"/>
                  </a:cubicBezTo>
                  <a:cubicBezTo>
                    <a:pt x="5711" y="1521"/>
                    <a:pt x="5797" y="1560"/>
                    <a:pt x="5860" y="1639"/>
                  </a:cubicBezTo>
                  <a:lnTo>
                    <a:pt x="6333" y="2111"/>
                  </a:lnTo>
                  <a:lnTo>
                    <a:pt x="6806" y="1639"/>
                  </a:lnTo>
                  <a:cubicBezTo>
                    <a:pt x="6884" y="1560"/>
                    <a:pt x="6987" y="1521"/>
                    <a:pt x="7081" y="1521"/>
                  </a:cubicBezTo>
                  <a:close/>
                  <a:moveTo>
                    <a:pt x="6333" y="1"/>
                  </a:moveTo>
                  <a:cubicBezTo>
                    <a:pt x="5388" y="1"/>
                    <a:pt x="4506" y="379"/>
                    <a:pt x="3907" y="1072"/>
                  </a:cubicBezTo>
                  <a:cubicBezTo>
                    <a:pt x="3389" y="1628"/>
                    <a:pt x="2673" y="1927"/>
                    <a:pt x="1944" y="1927"/>
                  </a:cubicBezTo>
                  <a:cubicBezTo>
                    <a:pt x="1474" y="1927"/>
                    <a:pt x="999" y="1803"/>
                    <a:pt x="568" y="1544"/>
                  </a:cubicBezTo>
                  <a:cubicBezTo>
                    <a:pt x="505" y="1505"/>
                    <a:pt x="438" y="1487"/>
                    <a:pt x="373" y="1487"/>
                  </a:cubicBezTo>
                  <a:cubicBezTo>
                    <a:pt x="178" y="1487"/>
                    <a:pt x="1" y="1647"/>
                    <a:pt x="1" y="1859"/>
                  </a:cubicBezTo>
                  <a:lnTo>
                    <a:pt x="1" y="2426"/>
                  </a:lnTo>
                  <a:cubicBezTo>
                    <a:pt x="1" y="3970"/>
                    <a:pt x="1261" y="5230"/>
                    <a:pt x="2804" y="5230"/>
                  </a:cubicBezTo>
                  <a:cubicBezTo>
                    <a:pt x="3624" y="5230"/>
                    <a:pt x="4096" y="4915"/>
                    <a:pt x="4884" y="4537"/>
                  </a:cubicBezTo>
                  <a:cubicBezTo>
                    <a:pt x="4915" y="4474"/>
                    <a:pt x="5010" y="4474"/>
                    <a:pt x="5041" y="4474"/>
                  </a:cubicBezTo>
                  <a:lnTo>
                    <a:pt x="7688" y="4474"/>
                  </a:lnTo>
                  <a:cubicBezTo>
                    <a:pt x="7719" y="4474"/>
                    <a:pt x="7782" y="4474"/>
                    <a:pt x="7845" y="4537"/>
                  </a:cubicBezTo>
                  <a:cubicBezTo>
                    <a:pt x="8664" y="4915"/>
                    <a:pt x="9105" y="5230"/>
                    <a:pt x="9925" y="5230"/>
                  </a:cubicBezTo>
                  <a:cubicBezTo>
                    <a:pt x="11468" y="5230"/>
                    <a:pt x="12729" y="3970"/>
                    <a:pt x="12729" y="2426"/>
                  </a:cubicBezTo>
                  <a:lnTo>
                    <a:pt x="12729" y="1891"/>
                  </a:lnTo>
                  <a:cubicBezTo>
                    <a:pt x="12729" y="1698"/>
                    <a:pt x="12543" y="1523"/>
                    <a:pt x="12329" y="1523"/>
                  </a:cubicBezTo>
                  <a:cubicBezTo>
                    <a:pt x="12264" y="1523"/>
                    <a:pt x="12196" y="1539"/>
                    <a:pt x="12130" y="1576"/>
                  </a:cubicBezTo>
                  <a:cubicBezTo>
                    <a:pt x="11708" y="1824"/>
                    <a:pt x="11233" y="1945"/>
                    <a:pt x="10762" y="1945"/>
                  </a:cubicBezTo>
                  <a:cubicBezTo>
                    <a:pt x="10036" y="1945"/>
                    <a:pt x="9319" y="1657"/>
                    <a:pt x="8822" y="1103"/>
                  </a:cubicBezTo>
                  <a:cubicBezTo>
                    <a:pt x="8192" y="442"/>
                    <a:pt x="7310" y="1"/>
                    <a:pt x="6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94;p87">
              <a:extLst>
                <a:ext uri="{FF2B5EF4-FFF2-40B4-BE49-F238E27FC236}">
                  <a16:creationId xmlns:a16="http://schemas.microsoft.com/office/drawing/2014/main" id="{4E6EFF19-C273-29A6-427A-4D42A774CE2D}"/>
                </a:ext>
              </a:extLst>
            </p:cNvPr>
            <p:cNvSpPr/>
            <p:nvPr/>
          </p:nvSpPr>
          <p:spPr>
            <a:xfrm>
              <a:off x="-57903500" y="4125950"/>
              <a:ext cx="204800" cy="175675"/>
            </a:xfrm>
            <a:custGeom>
              <a:avLst/>
              <a:gdLst/>
              <a:ahLst/>
              <a:cxnLst/>
              <a:rect l="l" t="t" r="r" b="b"/>
              <a:pathLst>
                <a:path w="8192" h="7027" extrusionOk="0">
                  <a:moveTo>
                    <a:pt x="2615" y="1009"/>
                  </a:moveTo>
                  <a:cubicBezTo>
                    <a:pt x="2804" y="1009"/>
                    <a:pt x="2962" y="1166"/>
                    <a:pt x="2962" y="1355"/>
                  </a:cubicBezTo>
                  <a:cubicBezTo>
                    <a:pt x="2962" y="1544"/>
                    <a:pt x="2804" y="1702"/>
                    <a:pt x="2615" y="1702"/>
                  </a:cubicBezTo>
                  <a:cubicBezTo>
                    <a:pt x="2395" y="1702"/>
                    <a:pt x="2237" y="1576"/>
                    <a:pt x="2237" y="1355"/>
                  </a:cubicBezTo>
                  <a:cubicBezTo>
                    <a:pt x="2237" y="1166"/>
                    <a:pt x="2395" y="1009"/>
                    <a:pt x="2615" y="1009"/>
                  </a:cubicBezTo>
                  <a:close/>
                  <a:moveTo>
                    <a:pt x="5163" y="3600"/>
                  </a:moveTo>
                  <a:cubicBezTo>
                    <a:pt x="5262" y="3600"/>
                    <a:pt x="5356" y="3639"/>
                    <a:pt x="5419" y="3718"/>
                  </a:cubicBezTo>
                  <a:cubicBezTo>
                    <a:pt x="5608" y="3844"/>
                    <a:pt x="5608" y="4065"/>
                    <a:pt x="5451" y="4222"/>
                  </a:cubicBezTo>
                  <a:cubicBezTo>
                    <a:pt x="5073" y="4569"/>
                    <a:pt x="4600" y="4789"/>
                    <a:pt x="4096" y="4789"/>
                  </a:cubicBezTo>
                  <a:cubicBezTo>
                    <a:pt x="3592" y="4789"/>
                    <a:pt x="3119" y="4569"/>
                    <a:pt x="2804" y="4222"/>
                  </a:cubicBezTo>
                  <a:cubicBezTo>
                    <a:pt x="2647" y="4065"/>
                    <a:pt x="2647" y="3844"/>
                    <a:pt x="2804" y="3718"/>
                  </a:cubicBezTo>
                  <a:cubicBezTo>
                    <a:pt x="2883" y="3639"/>
                    <a:pt x="2978" y="3600"/>
                    <a:pt x="3068" y="3600"/>
                  </a:cubicBezTo>
                  <a:cubicBezTo>
                    <a:pt x="3159" y="3600"/>
                    <a:pt x="3245" y="3639"/>
                    <a:pt x="3308" y="3718"/>
                  </a:cubicBezTo>
                  <a:cubicBezTo>
                    <a:pt x="3529" y="3939"/>
                    <a:pt x="3812" y="4049"/>
                    <a:pt x="4096" y="4049"/>
                  </a:cubicBezTo>
                  <a:cubicBezTo>
                    <a:pt x="4380" y="4049"/>
                    <a:pt x="4663" y="3939"/>
                    <a:pt x="4884" y="3718"/>
                  </a:cubicBezTo>
                  <a:cubicBezTo>
                    <a:pt x="4962" y="3639"/>
                    <a:pt x="5065" y="3600"/>
                    <a:pt x="5163" y="3600"/>
                  </a:cubicBezTo>
                  <a:close/>
                  <a:moveTo>
                    <a:pt x="1828" y="0"/>
                  </a:moveTo>
                  <a:cubicBezTo>
                    <a:pt x="1418" y="158"/>
                    <a:pt x="977" y="253"/>
                    <a:pt x="567" y="253"/>
                  </a:cubicBezTo>
                  <a:cubicBezTo>
                    <a:pt x="347" y="253"/>
                    <a:pt x="221" y="221"/>
                    <a:pt x="0" y="221"/>
                  </a:cubicBezTo>
                  <a:lnTo>
                    <a:pt x="0" y="2899"/>
                  </a:lnTo>
                  <a:cubicBezTo>
                    <a:pt x="0" y="5136"/>
                    <a:pt x="1859" y="7026"/>
                    <a:pt x="4096" y="7026"/>
                  </a:cubicBezTo>
                  <a:cubicBezTo>
                    <a:pt x="6270" y="7026"/>
                    <a:pt x="8097" y="5262"/>
                    <a:pt x="8192" y="3119"/>
                  </a:cubicBezTo>
                  <a:lnTo>
                    <a:pt x="6333" y="2206"/>
                  </a:lnTo>
                  <a:cubicBezTo>
                    <a:pt x="6144" y="2363"/>
                    <a:pt x="5860" y="2489"/>
                    <a:pt x="5608" y="2489"/>
                  </a:cubicBezTo>
                  <a:cubicBezTo>
                    <a:pt x="4978" y="2489"/>
                    <a:pt x="4474" y="1985"/>
                    <a:pt x="4506" y="1324"/>
                  </a:cubicBezTo>
                  <a:lnTo>
                    <a:pt x="18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95;p87">
              <a:extLst>
                <a:ext uri="{FF2B5EF4-FFF2-40B4-BE49-F238E27FC236}">
                  <a16:creationId xmlns:a16="http://schemas.microsoft.com/office/drawing/2014/main" id="{0FE3A05A-BB35-0594-BAD7-DD53B71663D7}"/>
                </a:ext>
              </a:extLst>
            </p:cNvPr>
            <p:cNvSpPr/>
            <p:nvPr/>
          </p:nvSpPr>
          <p:spPr>
            <a:xfrm>
              <a:off x="-57835775" y="4113350"/>
              <a:ext cx="138650" cy="70125"/>
            </a:xfrm>
            <a:custGeom>
              <a:avLst/>
              <a:gdLst/>
              <a:ahLst/>
              <a:cxnLst/>
              <a:rect l="l" t="t" r="r" b="b"/>
              <a:pathLst>
                <a:path w="5546" h="2805" extrusionOk="0">
                  <a:moveTo>
                    <a:pt x="221" y="0"/>
                  </a:moveTo>
                  <a:lnTo>
                    <a:pt x="1" y="95"/>
                  </a:lnTo>
                  <a:lnTo>
                    <a:pt x="2112" y="1103"/>
                  </a:lnTo>
                  <a:cubicBezTo>
                    <a:pt x="2301" y="883"/>
                    <a:pt x="2616" y="757"/>
                    <a:pt x="2931" y="757"/>
                  </a:cubicBezTo>
                  <a:cubicBezTo>
                    <a:pt x="3592" y="757"/>
                    <a:pt x="4159" y="1355"/>
                    <a:pt x="4033" y="2048"/>
                  </a:cubicBezTo>
                  <a:lnTo>
                    <a:pt x="5546" y="2804"/>
                  </a:lnTo>
                  <a:lnTo>
                    <a:pt x="5546" y="725"/>
                  </a:lnTo>
                  <a:cubicBezTo>
                    <a:pt x="5325" y="725"/>
                    <a:pt x="5136" y="757"/>
                    <a:pt x="4979" y="757"/>
                  </a:cubicBezTo>
                  <a:cubicBezTo>
                    <a:pt x="4033" y="757"/>
                    <a:pt x="3435" y="41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7462;p87">
            <a:extLst>
              <a:ext uri="{FF2B5EF4-FFF2-40B4-BE49-F238E27FC236}">
                <a16:creationId xmlns:a16="http://schemas.microsoft.com/office/drawing/2014/main" id="{04468B7C-01A3-0030-9B87-10E80B94D7E5}"/>
              </a:ext>
            </a:extLst>
          </p:cNvPr>
          <p:cNvGrpSpPr/>
          <p:nvPr/>
        </p:nvGrpSpPr>
        <p:grpSpPr>
          <a:xfrm>
            <a:off x="1872622" y="2915788"/>
            <a:ext cx="314662" cy="358971"/>
            <a:chOff x="-56766175" y="3198925"/>
            <a:chExt cx="279625" cy="319000"/>
          </a:xfrm>
        </p:grpSpPr>
        <p:sp>
          <p:nvSpPr>
            <p:cNvPr id="31" name="Google Shape;7463;p87">
              <a:extLst>
                <a:ext uri="{FF2B5EF4-FFF2-40B4-BE49-F238E27FC236}">
                  <a16:creationId xmlns:a16="http://schemas.microsoft.com/office/drawing/2014/main" id="{17403F60-42A7-833A-F0D5-8DE2463CEEBC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64;p87">
              <a:extLst>
                <a:ext uri="{FF2B5EF4-FFF2-40B4-BE49-F238E27FC236}">
                  <a16:creationId xmlns:a16="http://schemas.microsoft.com/office/drawing/2014/main" id="{5BEEC967-B604-0CF4-9448-BAED9239776D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65;p87">
              <a:extLst>
                <a:ext uri="{FF2B5EF4-FFF2-40B4-BE49-F238E27FC236}">
                  <a16:creationId xmlns:a16="http://schemas.microsoft.com/office/drawing/2014/main" id="{BC51D1AB-4CF9-05E1-311F-9905F4C62961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66;p87">
              <a:extLst>
                <a:ext uri="{FF2B5EF4-FFF2-40B4-BE49-F238E27FC236}">
                  <a16:creationId xmlns:a16="http://schemas.microsoft.com/office/drawing/2014/main" id="{061FD51D-94FA-8A34-296D-82D8B61B51CF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7;p87">
              <a:extLst>
                <a:ext uri="{FF2B5EF4-FFF2-40B4-BE49-F238E27FC236}">
                  <a16:creationId xmlns:a16="http://schemas.microsoft.com/office/drawing/2014/main" id="{0EBC1438-8348-370E-4F2B-8C440E6236CD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68;p87">
              <a:extLst>
                <a:ext uri="{FF2B5EF4-FFF2-40B4-BE49-F238E27FC236}">
                  <a16:creationId xmlns:a16="http://schemas.microsoft.com/office/drawing/2014/main" id="{666A8705-42A6-AD0C-0ECF-6102C056858A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69;p87">
              <a:extLst>
                <a:ext uri="{FF2B5EF4-FFF2-40B4-BE49-F238E27FC236}">
                  <a16:creationId xmlns:a16="http://schemas.microsoft.com/office/drawing/2014/main" id="{6AB33A56-0162-DD3E-530A-81BA3BD6E476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35EA2008-9CA4-B4FB-6558-6DA7BB09F7A2}"/>
              </a:ext>
            </a:extLst>
          </p:cNvPr>
          <p:cNvCxnSpPr/>
          <p:nvPr/>
        </p:nvCxnSpPr>
        <p:spPr>
          <a:xfrm rot="10800000">
            <a:off x="3640735" y="3940487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151;p60">
            <a:extLst>
              <a:ext uri="{FF2B5EF4-FFF2-40B4-BE49-F238E27FC236}">
                <a16:creationId xmlns:a16="http://schemas.microsoft.com/office/drawing/2014/main" id="{A2A1BCE5-ACC4-8A3D-8FC3-92D21160D5D4}"/>
              </a:ext>
            </a:extLst>
          </p:cNvPr>
          <p:cNvCxnSpPr/>
          <p:nvPr/>
        </p:nvCxnSpPr>
        <p:spPr>
          <a:xfrm rot="10800000">
            <a:off x="4915435" y="394742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8343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7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Divide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Font typeface="Fira Sans"/>
              <a:buChar char="●"/>
            </a:pPr>
            <a:r>
              <a:rPr lang="en-US" dirty="0"/>
              <a:t>Break the problem into smaller, more manageable </a:t>
            </a:r>
            <a:r>
              <a:rPr lang="en-US" b="1" dirty="0"/>
              <a:t>sub-problems</a:t>
            </a:r>
            <a:r>
              <a:rPr lang="en-US" dirty="0"/>
              <a:t>.</a:t>
            </a:r>
          </a:p>
          <a:p>
            <a:pPr marL="139700" lvl="0" indent="0" algn="l" rtl="0"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Conquer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Font typeface="Fira Sans"/>
              <a:buChar char="●"/>
            </a:pPr>
            <a:r>
              <a:rPr lang="en-US" dirty="0"/>
              <a:t>Solve the </a:t>
            </a:r>
            <a:r>
              <a:rPr lang="en-US" b="1" dirty="0"/>
              <a:t>sub-problems</a:t>
            </a:r>
            <a:r>
              <a:rPr lang="en-US" dirty="0"/>
              <a:t> independently.</a:t>
            </a:r>
          </a:p>
          <a:p>
            <a:pPr marL="139700" lvl="0" indent="0" algn="l" rtl="0"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Combine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Font typeface="Fira Sans"/>
              <a:buChar char="●"/>
            </a:pPr>
            <a:r>
              <a:rPr lang="en-US" dirty="0"/>
              <a:t>Merge the solutions of </a:t>
            </a:r>
            <a:r>
              <a:rPr lang="en-US" b="1" dirty="0"/>
              <a:t>sub-problems</a:t>
            </a:r>
            <a:r>
              <a:rPr lang="en-US" dirty="0"/>
              <a:t> to obtain the solution to the original problem.</a:t>
            </a:r>
          </a:p>
        </p:txBody>
      </p:sp>
      <p:sp>
        <p:nvSpPr>
          <p:cNvPr id="1751" name="Google Shape;1751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Steps</a:t>
            </a:r>
            <a:endParaRPr dirty="0"/>
          </a:p>
        </p:txBody>
      </p:sp>
      <p:sp>
        <p:nvSpPr>
          <p:cNvPr id="1752" name="Google Shape;1752;p72"/>
          <p:cNvSpPr/>
          <p:nvPr/>
        </p:nvSpPr>
        <p:spPr>
          <a:xfrm>
            <a:off x="7858375" y="4031550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861293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39;p60">
            <a:extLst>
              <a:ext uri="{FF2B5EF4-FFF2-40B4-BE49-F238E27FC236}">
                <a16:creationId xmlns:a16="http://schemas.microsoft.com/office/drawing/2014/main" id="{BA056719-8756-8F42-DFD7-43762C9F8951}"/>
              </a:ext>
            </a:extLst>
          </p:cNvPr>
          <p:cNvSpPr/>
          <p:nvPr/>
        </p:nvSpPr>
        <p:spPr>
          <a:xfrm>
            <a:off x="362533" y="119301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5" name="Google Shape;1151;p60">
            <a:extLst>
              <a:ext uri="{FF2B5EF4-FFF2-40B4-BE49-F238E27FC236}">
                <a16:creationId xmlns:a16="http://schemas.microsoft.com/office/drawing/2014/main" id="{9CF4842E-E425-85FA-3AF0-C322739C413F}"/>
              </a:ext>
            </a:extLst>
          </p:cNvPr>
          <p:cNvCxnSpPr/>
          <p:nvPr/>
        </p:nvCxnSpPr>
        <p:spPr>
          <a:xfrm rot="10800000">
            <a:off x="1045333" y="1595082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139;p60">
            <a:extLst>
              <a:ext uri="{FF2B5EF4-FFF2-40B4-BE49-F238E27FC236}">
                <a16:creationId xmlns:a16="http://schemas.microsoft.com/office/drawing/2014/main" id="{46A21C18-EBAC-966E-A7D1-EFB07F723DD5}"/>
              </a:ext>
            </a:extLst>
          </p:cNvPr>
          <p:cNvSpPr/>
          <p:nvPr/>
        </p:nvSpPr>
        <p:spPr>
          <a:xfrm>
            <a:off x="1637233" y="119301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3" name="Google Shape;1151;p60">
            <a:extLst>
              <a:ext uri="{FF2B5EF4-FFF2-40B4-BE49-F238E27FC236}">
                <a16:creationId xmlns:a16="http://schemas.microsoft.com/office/drawing/2014/main" id="{F22077A1-4B2B-DF67-0930-452660DD011D}"/>
              </a:ext>
            </a:extLst>
          </p:cNvPr>
          <p:cNvCxnSpPr/>
          <p:nvPr/>
        </p:nvCxnSpPr>
        <p:spPr>
          <a:xfrm rot="10800000">
            <a:off x="2320033" y="1595082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139;p60">
            <a:extLst>
              <a:ext uri="{FF2B5EF4-FFF2-40B4-BE49-F238E27FC236}">
                <a16:creationId xmlns:a16="http://schemas.microsoft.com/office/drawing/2014/main" id="{B20A3070-18AA-EE2C-4D05-797BF6D17A2E}"/>
              </a:ext>
            </a:extLst>
          </p:cNvPr>
          <p:cNvSpPr/>
          <p:nvPr/>
        </p:nvSpPr>
        <p:spPr>
          <a:xfrm>
            <a:off x="2908089" y="1180734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6" name="Google Shape;1151;p60">
            <a:extLst>
              <a:ext uri="{FF2B5EF4-FFF2-40B4-BE49-F238E27FC236}">
                <a16:creationId xmlns:a16="http://schemas.microsoft.com/office/drawing/2014/main" id="{8629A250-6E0E-668D-ADBE-1C43D02B8182}"/>
              </a:ext>
            </a:extLst>
          </p:cNvPr>
          <p:cNvCxnSpPr/>
          <p:nvPr/>
        </p:nvCxnSpPr>
        <p:spPr>
          <a:xfrm rot="10800000">
            <a:off x="3598068" y="1595082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139;p60">
            <a:extLst>
              <a:ext uri="{FF2B5EF4-FFF2-40B4-BE49-F238E27FC236}">
                <a16:creationId xmlns:a16="http://schemas.microsoft.com/office/drawing/2014/main" id="{03E45126-B72B-668E-4F35-A4E8881AB3CB}"/>
              </a:ext>
            </a:extLst>
          </p:cNvPr>
          <p:cNvSpPr/>
          <p:nvPr/>
        </p:nvSpPr>
        <p:spPr>
          <a:xfrm>
            <a:off x="4197147" y="119301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8" name="Google Shape;1151;p60">
            <a:extLst>
              <a:ext uri="{FF2B5EF4-FFF2-40B4-BE49-F238E27FC236}">
                <a16:creationId xmlns:a16="http://schemas.microsoft.com/office/drawing/2014/main" id="{C579E5BA-2B64-28E7-8C64-8A383DCEA852}"/>
              </a:ext>
            </a:extLst>
          </p:cNvPr>
          <p:cNvCxnSpPr/>
          <p:nvPr/>
        </p:nvCxnSpPr>
        <p:spPr>
          <a:xfrm rot="10800000">
            <a:off x="4887126" y="1595082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139;p60">
            <a:extLst>
              <a:ext uri="{FF2B5EF4-FFF2-40B4-BE49-F238E27FC236}">
                <a16:creationId xmlns:a16="http://schemas.microsoft.com/office/drawing/2014/main" id="{FB2269D4-6CF3-0A63-7F87-2E44FBE20FD2}"/>
              </a:ext>
            </a:extLst>
          </p:cNvPr>
          <p:cNvSpPr/>
          <p:nvPr/>
        </p:nvSpPr>
        <p:spPr>
          <a:xfrm>
            <a:off x="5493384" y="1193010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0" name="Google Shape;1151;p60">
            <a:extLst>
              <a:ext uri="{FF2B5EF4-FFF2-40B4-BE49-F238E27FC236}">
                <a16:creationId xmlns:a16="http://schemas.microsoft.com/office/drawing/2014/main" id="{711D94A0-255C-D669-AEA7-8E150159AE2B}"/>
              </a:ext>
            </a:extLst>
          </p:cNvPr>
          <p:cNvCxnSpPr/>
          <p:nvPr/>
        </p:nvCxnSpPr>
        <p:spPr>
          <a:xfrm rot="10800000">
            <a:off x="6176184" y="1595082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39;p60">
            <a:extLst>
              <a:ext uri="{FF2B5EF4-FFF2-40B4-BE49-F238E27FC236}">
                <a16:creationId xmlns:a16="http://schemas.microsoft.com/office/drawing/2014/main" id="{C8B01AD0-2CE1-2235-42C6-0DAE1C3E82DA}"/>
              </a:ext>
            </a:extLst>
          </p:cNvPr>
          <p:cNvSpPr/>
          <p:nvPr/>
        </p:nvSpPr>
        <p:spPr>
          <a:xfrm>
            <a:off x="6768084" y="118998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2" name="Google Shape;1151;p60">
            <a:extLst>
              <a:ext uri="{FF2B5EF4-FFF2-40B4-BE49-F238E27FC236}">
                <a16:creationId xmlns:a16="http://schemas.microsoft.com/office/drawing/2014/main" id="{4DDE6CAC-50C9-EE36-5E8F-63A5127AE73A}"/>
              </a:ext>
            </a:extLst>
          </p:cNvPr>
          <p:cNvCxnSpPr/>
          <p:nvPr/>
        </p:nvCxnSpPr>
        <p:spPr>
          <a:xfrm rot="10800000">
            <a:off x="7450884" y="1595082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1139;p60">
            <a:extLst>
              <a:ext uri="{FF2B5EF4-FFF2-40B4-BE49-F238E27FC236}">
                <a16:creationId xmlns:a16="http://schemas.microsoft.com/office/drawing/2014/main" id="{488B5B56-3E14-6CE9-0F43-478D29E62CF2}"/>
              </a:ext>
            </a:extLst>
          </p:cNvPr>
          <p:cNvSpPr/>
          <p:nvPr/>
        </p:nvSpPr>
        <p:spPr>
          <a:xfrm>
            <a:off x="8057142" y="118998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24" name="Google Shape;1265;p69">
            <a:extLst>
              <a:ext uri="{FF2B5EF4-FFF2-40B4-BE49-F238E27FC236}">
                <a16:creationId xmlns:a16="http://schemas.microsoft.com/office/drawing/2014/main" id="{653BAAB7-B44C-8FE0-CD12-54364DE71A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4018" y="438984"/>
            <a:ext cx="43674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Before</a:t>
            </a:r>
            <a:endParaRPr dirty="0"/>
          </a:p>
        </p:txBody>
      </p:sp>
      <p:sp>
        <p:nvSpPr>
          <p:cNvPr id="2" name="Google Shape;1265;p69">
            <a:extLst>
              <a:ext uri="{FF2B5EF4-FFF2-40B4-BE49-F238E27FC236}">
                <a16:creationId xmlns:a16="http://schemas.microsoft.com/office/drawing/2014/main" id="{9918DFFF-525D-7F4A-3B85-4D93F5EE4E77}"/>
              </a:ext>
            </a:extLst>
          </p:cNvPr>
          <p:cNvSpPr txBox="1">
            <a:spLocks/>
          </p:cNvSpPr>
          <p:nvPr/>
        </p:nvSpPr>
        <p:spPr>
          <a:xfrm>
            <a:off x="3992484" y="2378645"/>
            <a:ext cx="4367400" cy="635700"/>
          </a:xfrm>
          <a:prstGeom prst="rect">
            <a:avLst/>
          </a:prstGeom>
          <a:noFill/>
          <a:ln>
            <a:noFill/>
          </a:ln>
          <a:effectLst>
            <a:outerShdw blurRad="285750" algn="bl" rotWithShape="0">
              <a:schemeClr val="dk2">
                <a:alpha val="54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US" dirty="0"/>
              <a:t>After</a:t>
            </a:r>
          </a:p>
        </p:txBody>
      </p:sp>
      <p:sp>
        <p:nvSpPr>
          <p:cNvPr id="3" name="Google Shape;1139;p60">
            <a:extLst>
              <a:ext uri="{FF2B5EF4-FFF2-40B4-BE49-F238E27FC236}">
                <a16:creationId xmlns:a16="http://schemas.microsoft.com/office/drawing/2014/main" id="{3BC58A1B-99A7-D200-C18A-3E16738AFC11}"/>
              </a:ext>
            </a:extLst>
          </p:cNvPr>
          <p:cNvSpPr/>
          <p:nvPr/>
        </p:nvSpPr>
        <p:spPr>
          <a:xfrm>
            <a:off x="4232635" y="354297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3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6" name="Google Shape;1139;p60">
            <a:extLst>
              <a:ext uri="{FF2B5EF4-FFF2-40B4-BE49-F238E27FC236}">
                <a16:creationId xmlns:a16="http://schemas.microsoft.com/office/drawing/2014/main" id="{80E449BF-F4AD-B01B-3E2D-467C213D6306}"/>
              </a:ext>
            </a:extLst>
          </p:cNvPr>
          <p:cNvSpPr/>
          <p:nvPr/>
        </p:nvSpPr>
        <p:spPr>
          <a:xfrm>
            <a:off x="5503126" y="356574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6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7" name="Google Shape;1151;p60">
            <a:extLst>
              <a:ext uri="{FF2B5EF4-FFF2-40B4-BE49-F238E27FC236}">
                <a16:creationId xmlns:a16="http://schemas.microsoft.com/office/drawing/2014/main" id="{367D288B-66A6-3DE9-59E0-6E95AF37DEC3}"/>
              </a:ext>
            </a:extLst>
          </p:cNvPr>
          <p:cNvCxnSpPr/>
          <p:nvPr/>
        </p:nvCxnSpPr>
        <p:spPr>
          <a:xfrm rot="10800000">
            <a:off x="6185926" y="396781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139;p60">
            <a:extLst>
              <a:ext uri="{FF2B5EF4-FFF2-40B4-BE49-F238E27FC236}">
                <a16:creationId xmlns:a16="http://schemas.microsoft.com/office/drawing/2014/main" id="{8F71C9BB-EA2B-1C6B-6D0D-0F27B3002414}"/>
              </a:ext>
            </a:extLst>
          </p:cNvPr>
          <p:cNvSpPr/>
          <p:nvPr/>
        </p:nvSpPr>
        <p:spPr>
          <a:xfrm>
            <a:off x="6773982" y="355346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8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9" name="Google Shape;1151;p60">
            <a:extLst>
              <a:ext uri="{FF2B5EF4-FFF2-40B4-BE49-F238E27FC236}">
                <a16:creationId xmlns:a16="http://schemas.microsoft.com/office/drawing/2014/main" id="{779DB76F-EEBD-E546-B31B-92371F92631B}"/>
              </a:ext>
            </a:extLst>
          </p:cNvPr>
          <p:cNvCxnSpPr/>
          <p:nvPr/>
        </p:nvCxnSpPr>
        <p:spPr>
          <a:xfrm rot="10800000">
            <a:off x="7463961" y="3967815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139;p60">
            <a:extLst>
              <a:ext uri="{FF2B5EF4-FFF2-40B4-BE49-F238E27FC236}">
                <a16:creationId xmlns:a16="http://schemas.microsoft.com/office/drawing/2014/main" id="{A3F223A0-AD88-7C1D-7CD9-9D600298E2DC}"/>
              </a:ext>
            </a:extLst>
          </p:cNvPr>
          <p:cNvSpPr/>
          <p:nvPr/>
        </p:nvSpPr>
        <p:spPr>
          <a:xfrm>
            <a:off x="8063040" y="3565743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10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sp>
        <p:nvSpPr>
          <p:cNvPr id="11" name="Google Shape;1139;p60">
            <a:extLst>
              <a:ext uri="{FF2B5EF4-FFF2-40B4-BE49-F238E27FC236}">
                <a16:creationId xmlns:a16="http://schemas.microsoft.com/office/drawing/2014/main" id="{B93E2CB3-DD9D-E284-86E5-66ADDAD05B91}"/>
              </a:ext>
            </a:extLst>
          </p:cNvPr>
          <p:cNvSpPr/>
          <p:nvPr/>
        </p:nvSpPr>
        <p:spPr>
          <a:xfrm>
            <a:off x="413853" y="3560187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14" name="Google Shape;1151;p60">
            <a:extLst>
              <a:ext uri="{FF2B5EF4-FFF2-40B4-BE49-F238E27FC236}">
                <a16:creationId xmlns:a16="http://schemas.microsoft.com/office/drawing/2014/main" id="{BB7E26E3-E98D-7104-7AC0-69F76AD102F4}"/>
              </a:ext>
            </a:extLst>
          </p:cNvPr>
          <p:cNvCxnSpPr/>
          <p:nvPr/>
        </p:nvCxnSpPr>
        <p:spPr>
          <a:xfrm rot="10800000">
            <a:off x="1096653" y="3962259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139;p60">
            <a:extLst>
              <a:ext uri="{FF2B5EF4-FFF2-40B4-BE49-F238E27FC236}">
                <a16:creationId xmlns:a16="http://schemas.microsoft.com/office/drawing/2014/main" id="{8EBCC111-B3AF-68F3-7672-EAB1B42CBC2A}"/>
              </a:ext>
            </a:extLst>
          </p:cNvPr>
          <p:cNvSpPr/>
          <p:nvPr/>
        </p:nvSpPr>
        <p:spPr>
          <a:xfrm>
            <a:off x="1688553" y="3557164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1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26" name="Google Shape;1151;p60">
            <a:extLst>
              <a:ext uri="{FF2B5EF4-FFF2-40B4-BE49-F238E27FC236}">
                <a16:creationId xmlns:a16="http://schemas.microsoft.com/office/drawing/2014/main" id="{D0CF67E0-57C9-F3A2-0111-6F044F29F8B6}"/>
              </a:ext>
            </a:extLst>
          </p:cNvPr>
          <p:cNvCxnSpPr/>
          <p:nvPr/>
        </p:nvCxnSpPr>
        <p:spPr>
          <a:xfrm rot="10800000">
            <a:off x="2371353" y="3962259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1139;p60">
            <a:extLst>
              <a:ext uri="{FF2B5EF4-FFF2-40B4-BE49-F238E27FC236}">
                <a16:creationId xmlns:a16="http://schemas.microsoft.com/office/drawing/2014/main" id="{B05CAF45-A135-5773-48ED-361A470F73C4}"/>
              </a:ext>
            </a:extLst>
          </p:cNvPr>
          <p:cNvSpPr/>
          <p:nvPr/>
        </p:nvSpPr>
        <p:spPr>
          <a:xfrm>
            <a:off x="2977611" y="3557164"/>
            <a:ext cx="6828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5400000" algn="bl" rotWithShape="0">
              <a:schemeClr val="dk2">
                <a:alpha val="7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rPr>
              <a:t>2</a:t>
            </a:r>
            <a:endParaRPr sz="2400" dirty="0">
              <a:solidFill>
                <a:schemeClr val="dk1"/>
              </a:solidFill>
              <a:latin typeface="Chakra Petch Medium"/>
              <a:ea typeface="Chakra Petch Medium"/>
              <a:cs typeface="Chakra Petch Medium"/>
              <a:sym typeface="Chakra Petch Medium"/>
            </a:endParaRPr>
          </a:p>
        </p:txBody>
      </p:sp>
      <p:cxnSp>
        <p:nvCxnSpPr>
          <p:cNvPr id="51" name="Google Shape;1151;p60">
            <a:extLst>
              <a:ext uri="{FF2B5EF4-FFF2-40B4-BE49-F238E27FC236}">
                <a16:creationId xmlns:a16="http://schemas.microsoft.com/office/drawing/2014/main" id="{B0CA1F66-50CD-6943-61E2-0CA6992D515A}"/>
              </a:ext>
            </a:extLst>
          </p:cNvPr>
          <p:cNvCxnSpPr/>
          <p:nvPr/>
        </p:nvCxnSpPr>
        <p:spPr>
          <a:xfrm rot="10800000">
            <a:off x="3640735" y="3940487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1151;p60">
            <a:extLst>
              <a:ext uri="{FF2B5EF4-FFF2-40B4-BE49-F238E27FC236}">
                <a16:creationId xmlns:a16="http://schemas.microsoft.com/office/drawing/2014/main" id="{6E20B381-E2BE-1CAA-638A-17E18B077D50}"/>
              </a:ext>
            </a:extLst>
          </p:cNvPr>
          <p:cNvCxnSpPr/>
          <p:nvPr/>
        </p:nvCxnSpPr>
        <p:spPr>
          <a:xfrm rot="10800000">
            <a:off x="4915435" y="3947420"/>
            <a:ext cx="59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79769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6"/>
          <p:cNvSpPr txBox="1">
            <a:spLocks noGrp="1"/>
          </p:cNvSpPr>
          <p:nvPr>
            <p:ph type="title"/>
          </p:nvPr>
        </p:nvSpPr>
        <p:spPr>
          <a:xfrm>
            <a:off x="-533135" y="2285400"/>
            <a:ext cx="102102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End.</a:t>
            </a:r>
            <a:endParaRPr dirty="0"/>
          </a:p>
        </p:txBody>
      </p:sp>
      <p:sp>
        <p:nvSpPr>
          <p:cNvPr id="858" name="Google Shape;858;p46"/>
          <p:cNvSpPr/>
          <p:nvPr/>
        </p:nvSpPr>
        <p:spPr>
          <a:xfrm>
            <a:off x="7147163" y="3736406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" name="Google Shape;858;p46">
            <a:extLst>
              <a:ext uri="{FF2B5EF4-FFF2-40B4-BE49-F238E27FC236}">
                <a16:creationId xmlns:a16="http://schemas.microsoft.com/office/drawing/2014/main" id="{0B366F69-5D7D-FACA-4128-280FAC9314EC}"/>
              </a:ext>
            </a:extLst>
          </p:cNvPr>
          <p:cNvSpPr/>
          <p:nvPr/>
        </p:nvSpPr>
        <p:spPr>
          <a:xfrm rot="1600179">
            <a:off x="1402037" y="925866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795732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69"/>
          <p:cNvSpPr/>
          <p:nvPr/>
        </p:nvSpPr>
        <p:spPr>
          <a:xfrm>
            <a:off x="333153" y="1197667"/>
            <a:ext cx="4075813" cy="31365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5" name="Google Shape;1265;p69"/>
          <p:cNvSpPr txBox="1">
            <a:spLocks noGrp="1"/>
          </p:cNvSpPr>
          <p:nvPr>
            <p:ph type="title"/>
          </p:nvPr>
        </p:nvSpPr>
        <p:spPr>
          <a:xfrm>
            <a:off x="4408965" y="1079950"/>
            <a:ext cx="43674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266" name="Google Shape;1266;p69"/>
          <p:cNvSpPr txBox="1">
            <a:spLocks noGrp="1"/>
          </p:cNvSpPr>
          <p:nvPr>
            <p:ph type="subTitle" idx="1"/>
          </p:nvPr>
        </p:nvSpPr>
        <p:spPr>
          <a:xfrm>
            <a:off x="4325645" y="1715750"/>
            <a:ext cx="4367400" cy="23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Divide and Conquer is like a smart way of solving big problems by breaking them into smaller, easier parts. It helps computers work faster, makes problem-solving simpler, and is used in many important tasks.</a:t>
            </a:r>
            <a:endParaRPr dirty="0"/>
          </a:p>
        </p:txBody>
      </p:sp>
      <p:sp>
        <p:nvSpPr>
          <p:cNvPr id="1268" name="Google Shape;1268;p69"/>
          <p:cNvSpPr/>
          <p:nvPr/>
        </p:nvSpPr>
        <p:spPr>
          <a:xfrm>
            <a:off x="7858150" y="539500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9E9B4B-CBBD-63AB-355F-887D2839E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45" y="1541574"/>
            <a:ext cx="3673028" cy="244868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69"/>
          <p:cNvSpPr/>
          <p:nvPr/>
        </p:nvSpPr>
        <p:spPr>
          <a:xfrm>
            <a:off x="7858150" y="539500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" name="Google Shape;1274;p70">
            <a:extLst>
              <a:ext uri="{FF2B5EF4-FFF2-40B4-BE49-F238E27FC236}">
                <a16:creationId xmlns:a16="http://schemas.microsoft.com/office/drawing/2014/main" id="{ED019209-CB93-E4CA-45F7-D747794364A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52325" y="2259395"/>
            <a:ext cx="32058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mohamed.hussein20@msa.edu.eg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Portfolio: </a:t>
            </a:r>
            <a:r>
              <a:rPr lang="en-US" u="sng" dirty="0">
                <a:solidFill>
                  <a:srgbClr val="00B0F0"/>
                </a:solidFill>
              </a:rPr>
              <a:t>b</a:t>
            </a:r>
            <a:r>
              <a:rPr lang="en" u="sng" dirty="0">
                <a:solidFill>
                  <a:srgbClr val="00B0F0"/>
                </a:solidFill>
              </a:rPr>
              <a:t>it.ly/47uONy4</a:t>
            </a:r>
            <a:endParaRPr u="sng" dirty="0">
              <a:solidFill>
                <a:srgbClr val="00B0F0"/>
              </a:solidFill>
            </a:endParaRPr>
          </a:p>
        </p:txBody>
      </p:sp>
      <p:sp>
        <p:nvSpPr>
          <p:cNvPr id="11" name="Google Shape;1276;p70">
            <a:extLst>
              <a:ext uri="{FF2B5EF4-FFF2-40B4-BE49-F238E27FC236}">
                <a16:creationId xmlns:a16="http://schemas.microsoft.com/office/drawing/2014/main" id="{7F8955BE-4FCA-EE4D-E4BD-A29DDFB1C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52350" y="1344095"/>
            <a:ext cx="3205800" cy="91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2" name="Google Shape;1293;p70">
            <a:extLst>
              <a:ext uri="{FF2B5EF4-FFF2-40B4-BE49-F238E27FC236}">
                <a16:creationId xmlns:a16="http://schemas.microsoft.com/office/drawing/2014/main" id="{48D9181A-386B-32C7-6A75-4DD5D5D26494}"/>
              </a:ext>
            </a:extLst>
          </p:cNvPr>
          <p:cNvSpPr/>
          <p:nvPr/>
        </p:nvSpPr>
        <p:spPr>
          <a:xfrm>
            <a:off x="3905074" y="1057895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C84AEC3-79BF-9AA1-557E-92F610004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53" y="1309628"/>
            <a:ext cx="2524244" cy="252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273;p70">
            <a:extLst>
              <a:ext uri="{FF2B5EF4-FFF2-40B4-BE49-F238E27FC236}">
                <a16:creationId xmlns:a16="http://schemas.microsoft.com/office/drawing/2014/main" id="{CB6E0CDF-A9F3-AAAF-0702-5204D2D562DE}"/>
              </a:ext>
            </a:extLst>
          </p:cNvPr>
          <p:cNvSpPr/>
          <p:nvPr/>
        </p:nvSpPr>
        <p:spPr>
          <a:xfrm>
            <a:off x="713225" y="1128900"/>
            <a:ext cx="2689500" cy="31365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49631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7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Partition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Font typeface="Fira Sans"/>
              <a:buChar char="●"/>
            </a:pPr>
            <a:r>
              <a:rPr lang="en-US" dirty="0"/>
              <a:t>Divide the array into two subarrays based on the chosen pivot.</a:t>
            </a:r>
          </a:p>
          <a:p>
            <a:pPr marL="139700" lvl="0" indent="0" algn="l" rtl="0"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Sort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Font typeface="Fira Sans"/>
              <a:buChar char="●"/>
            </a:pPr>
            <a:r>
              <a:rPr lang="en-US" dirty="0"/>
              <a:t>Apply quicksort recursively to each subarray.</a:t>
            </a:r>
          </a:p>
          <a:p>
            <a:pPr marL="139700" lvl="0" indent="0" algn="l" rtl="0"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Combine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Font typeface="Fira Sans"/>
              <a:buChar char="●"/>
            </a:pPr>
            <a:r>
              <a:rPr lang="en-US" dirty="0"/>
              <a:t>the final sorted array is the combination of the sorted subarrays.</a:t>
            </a:r>
          </a:p>
        </p:txBody>
      </p:sp>
      <p:sp>
        <p:nvSpPr>
          <p:cNvPr id="1751" name="Google Shape;1751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- </a:t>
            </a:r>
            <a:r>
              <a:rPr lang="en-US" dirty="0" err="1"/>
              <a:t>QuickSort</a:t>
            </a:r>
            <a:endParaRPr dirty="0"/>
          </a:p>
        </p:txBody>
      </p:sp>
      <p:sp>
        <p:nvSpPr>
          <p:cNvPr id="1752" name="Google Shape;1752;p72"/>
          <p:cNvSpPr/>
          <p:nvPr/>
        </p:nvSpPr>
        <p:spPr>
          <a:xfrm>
            <a:off x="7858375" y="4031550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415571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1"/>
          <p:cNvSpPr/>
          <p:nvPr/>
        </p:nvSpPr>
        <p:spPr>
          <a:xfrm>
            <a:off x="936825" y="1835889"/>
            <a:ext cx="7654282" cy="305767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1" name="Google Shape;671;p41"/>
          <p:cNvSpPr txBox="1">
            <a:spLocks noGrp="1"/>
          </p:cNvSpPr>
          <p:nvPr>
            <p:ph type="title"/>
          </p:nvPr>
        </p:nvSpPr>
        <p:spPr>
          <a:xfrm>
            <a:off x="780565" y="440148"/>
            <a:ext cx="860444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dirty="0"/>
              <a:t>Quick Sort</a:t>
            </a:r>
            <a:endParaRPr sz="5500" dirty="0"/>
          </a:p>
        </p:txBody>
      </p:sp>
      <p:sp>
        <p:nvSpPr>
          <p:cNvPr id="674" name="Google Shape;674;p41"/>
          <p:cNvSpPr/>
          <p:nvPr/>
        </p:nvSpPr>
        <p:spPr>
          <a:xfrm>
            <a:off x="3999600" y="1146269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E1EAD5-5A16-DD0E-9B0D-CFD022AB9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203" y="1939407"/>
            <a:ext cx="4465594" cy="285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3353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Analytical Analysis</a:t>
            </a:r>
            <a:endParaRPr dirty="0"/>
          </a:p>
        </p:txBody>
      </p:sp>
      <p:sp>
        <p:nvSpPr>
          <p:cNvPr id="681" name="Google Shape;681;p42"/>
          <p:cNvSpPr txBox="1">
            <a:spLocks noGrp="1"/>
          </p:cNvSpPr>
          <p:nvPr>
            <p:ph type="subTitle" idx="2"/>
          </p:nvPr>
        </p:nvSpPr>
        <p:spPr>
          <a:xfrm>
            <a:off x="529109" y="1017725"/>
            <a:ext cx="4971806" cy="3540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T(n) = T(n-1) + n 			</a:t>
            </a:r>
          </a:p>
          <a:p>
            <a:pPr marL="0" indent="0">
              <a:lnSpc>
                <a:spcPct val="150000"/>
              </a:lnSpc>
            </a:pPr>
            <a:br>
              <a:rPr lang="en-US" b="0" i="0" dirty="0">
                <a:solidFill>
                  <a:srgbClr val="D1D5DB"/>
                </a:solidFill>
                <a:effectLst/>
                <a:latin typeface="KaTeX_Main"/>
              </a:rPr>
            </a:br>
            <a:endParaRPr lang="en-US" dirty="0"/>
          </a:p>
          <a:p>
            <a:pPr marL="0" indent="0">
              <a:lnSpc>
                <a:spcPct val="150000"/>
              </a:lnSpc>
            </a:pPr>
            <a:r>
              <a:rPr lang="en" dirty="0"/>
              <a:t>	</a:t>
            </a:r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2" name="Google Shape;682;p42"/>
          <p:cNvSpPr/>
          <p:nvPr/>
        </p:nvSpPr>
        <p:spPr>
          <a:xfrm>
            <a:off x="7655236" y="1476735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681;p42">
            <a:extLst>
              <a:ext uri="{FF2B5EF4-FFF2-40B4-BE49-F238E27FC236}">
                <a16:creationId xmlns:a16="http://schemas.microsoft.com/office/drawing/2014/main" id="{86392EE8-DE6F-46B3-8A95-73FBEED215A0}"/>
              </a:ext>
            </a:extLst>
          </p:cNvPr>
          <p:cNvSpPr txBox="1">
            <a:spLocks/>
          </p:cNvSpPr>
          <p:nvPr/>
        </p:nvSpPr>
        <p:spPr>
          <a:xfrm>
            <a:off x="5309089" y="1014195"/>
            <a:ext cx="2537974" cy="1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1473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Analytical Analysis</a:t>
            </a:r>
            <a:endParaRPr dirty="0"/>
          </a:p>
        </p:txBody>
      </p:sp>
      <p:sp>
        <p:nvSpPr>
          <p:cNvPr id="681" name="Google Shape;681;p42"/>
          <p:cNvSpPr txBox="1">
            <a:spLocks noGrp="1"/>
          </p:cNvSpPr>
          <p:nvPr>
            <p:ph type="subTitle" idx="2"/>
          </p:nvPr>
        </p:nvSpPr>
        <p:spPr>
          <a:xfrm>
            <a:off x="529109" y="1017725"/>
            <a:ext cx="4971806" cy="3540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T(n) = </a:t>
            </a:r>
            <a:r>
              <a:rPr lang="en" dirty="0">
                <a:solidFill>
                  <a:srgbClr val="FF0000"/>
                </a:solidFill>
              </a:rPr>
              <a:t>T(n-1) </a:t>
            </a:r>
            <a:r>
              <a:rPr lang="en" dirty="0"/>
              <a:t>+ n 			</a:t>
            </a:r>
          </a:p>
          <a:p>
            <a:pPr marL="0" indent="0">
              <a:lnSpc>
                <a:spcPct val="150000"/>
              </a:lnSpc>
            </a:pPr>
            <a:br>
              <a:rPr lang="en-US" b="0" i="0" dirty="0">
                <a:solidFill>
                  <a:srgbClr val="D1D5DB"/>
                </a:solidFill>
                <a:effectLst/>
                <a:latin typeface="KaTeX_Main"/>
              </a:rPr>
            </a:br>
            <a:endParaRPr lang="en-US" dirty="0"/>
          </a:p>
          <a:p>
            <a:pPr marL="0" indent="0">
              <a:lnSpc>
                <a:spcPct val="150000"/>
              </a:lnSpc>
            </a:pPr>
            <a:r>
              <a:rPr lang="en" dirty="0"/>
              <a:t>	</a:t>
            </a:r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2" name="Google Shape;682;p42"/>
          <p:cNvSpPr/>
          <p:nvPr/>
        </p:nvSpPr>
        <p:spPr>
          <a:xfrm>
            <a:off x="7655236" y="1476735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681;p42">
            <a:extLst>
              <a:ext uri="{FF2B5EF4-FFF2-40B4-BE49-F238E27FC236}">
                <a16:creationId xmlns:a16="http://schemas.microsoft.com/office/drawing/2014/main" id="{86392EE8-DE6F-46B3-8A95-73FBEED215A0}"/>
              </a:ext>
            </a:extLst>
          </p:cNvPr>
          <p:cNvSpPr txBox="1">
            <a:spLocks/>
          </p:cNvSpPr>
          <p:nvPr/>
        </p:nvSpPr>
        <p:spPr>
          <a:xfrm>
            <a:off x="5309089" y="1014195"/>
            <a:ext cx="2537974" cy="1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" dirty="0">
                <a:solidFill>
                  <a:srgbClr val="FF0000"/>
                </a:solidFill>
              </a:rPr>
              <a:t>T(n-1) </a:t>
            </a:r>
            <a:r>
              <a:rPr lang="en" dirty="0"/>
              <a:t>= T(n-2) + n-1</a:t>
            </a:r>
          </a:p>
        </p:txBody>
      </p:sp>
    </p:spTree>
    <p:extLst>
      <p:ext uri="{BB962C8B-B14F-4D97-AF65-F5344CB8AC3E}">
        <p14:creationId xmlns:p14="http://schemas.microsoft.com/office/powerpoint/2010/main" val="111507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Analytical Analysis</a:t>
            </a:r>
            <a:endParaRPr dirty="0"/>
          </a:p>
        </p:txBody>
      </p:sp>
      <p:sp>
        <p:nvSpPr>
          <p:cNvPr id="681" name="Google Shape;681;p42"/>
          <p:cNvSpPr txBox="1">
            <a:spLocks noGrp="1"/>
          </p:cNvSpPr>
          <p:nvPr>
            <p:ph type="subTitle" idx="2"/>
          </p:nvPr>
        </p:nvSpPr>
        <p:spPr>
          <a:xfrm>
            <a:off x="529109" y="1017725"/>
            <a:ext cx="4971806" cy="3540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T(n) = </a:t>
            </a:r>
            <a:r>
              <a:rPr lang="en" dirty="0">
                <a:solidFill>
                  <a:schemeClr val="bg2"/>
                </a:solidFill>
              </a:rPr>
              <a:t>T(n-1) </a:t>
            </a:r>
            <a:r>
              <a:rPr lang="en" dirty="0"/>
              <a:t>+ n 			</a:t>
            </a:r>
          </a:p>
          <a:p>
            <a:pPr marL="0" indent="0">
              <a:lnSpc>
                <a:spcPct val="150000"/>
              </a:lnSpc>
            </a:pPr>
            <a:r>
              <a:rPr lang="en" dirty="0"/>
              <a:t>T(n) = </a:t>
            </a:r>
            <a:r>
              <a:rPr lang="en" dirty="0">
                <a:solidFill>
                  <a:srgbClr val="FF0000"/>
                </a:solidFill>
              </a:rPr>
              <a:t>T(n-2) + n-1 </a:t>
            </a:r>
            <a:r>
              <a:rPr lang="en" dirty="0"/>
              <a:t>+ n			</a:t>
            </a:r>
          </a:p>
          <a:p>
            <a:pPr marL="0" indent="0">
              <a:lnSpc>
                <a:spcPct val="150000"/>
              </a:lnSpc>
            </a:pPr>
            <a:br>
              <a:rPr lang="en-US" b="0" i="0" dirty="0">
                <a:solidFill>
                  <a:srgbClr val="D1D5DB"/>
                </a:solidFill>
                <a:effectLst/>
                <a:latin typeface="KaTeX_Main"/>
              </a:rPr>
            </a:br>
            <a:endParaRPr lang="en-US" dirty="0"/>
          </a:p>
          <a:p>
            <a:pPr marL="0" indent="0">
              <a:lnSpc>
                <a:spcPct val="150000"/>
              </a:lnSpc>
            </a:pPr>
            <a:r>
              <a:rPr lang="en" dirty="0"/>
              <a:t>	</a:t>
            </a:r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indent="0">
              <a:lnSpc>
                <a:spcPct val="150000"/>
              </a:lnSpc>
            </a:pPr>
            <a:endParaRPr lang="en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2" name="Google Shape;682;p42"/>
          <p:cNvSpPr/>
          <p:nvPr/>
        </p:nvSpPr>
        <p:spPr>
          <a:xfrm>
            <a:off x="7655236" y="1476735"/>
            <a:ext cx="572400" cy="572400"/>
          </a:xfrm>
          <a:prstGeom prst="mathPlus">
            <a:avLst>
              <a:gd name="adj1" fmla="val 16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681;p42">
            <a:extLst>
              <a:ext uri="{FF2B5EF4-FFF2-40B4-BE49-F238E27FC236}">
                <a16:creationId xmlns:a16="http://schemas.microsoft.com/office/drawing/2014/main" id="{86392EE8-DE6F-46B3-8A95-73FBEED215A0}"/>
              </a:ext>
            </a:extLst>
          </p:cNvPr>
          <p:cNvSpPr txBox="1">
            <a:spLocks/>
          </p:cNvSpPr>
          <p:nvPr/>
        </p:nvSpPr>
        <p:spPr>
          <a:xfrm>
            <a:off x="5309089" y="1014195"/>
            <a:ext cx="2537974" cy="1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" dirty="0">
                <a:solidFill>
                  <a:schemeClr val="bg2"/>
                </a:solidFill>
              </a:rPr>
              <a:t>T(n-1) </a:t>
            </a:r>
            <a:r>
              <a:rPr lang="en" dirty="0"/>
              <a:t>= </a:t>
            </a:r>
            <a:r>
              <a:rPr lang="en" dirty="0">
                <a:solidFill>
                  <a:srgbClr val="FF0000"/>
                </a:solidFill>
              </a:rPr>
              <a:t>T(n-2) + n-1</a:t>
            </a:r>
          </a:p>
        </p:txBody>
      </p:sp>
    </p:spTree>
    <p:extLst>
      <p:ext uri="{BB962C8B-B14F-4D97-AF65-F5344CB8AC3E}">
        <p14:creationId xmlns:p14="http://schemas.microsoft.com/office/powerpoint/2010/main" val="167498942"/>
      </p:ext>
    </p:extLst>
  </p:cSld>
  <p:clrMapOvr>
    <a:masterClrMapping/>
  </p:clrMapOvr>
</p:sld>
</file>

<file path=ppt/theme/theme1.xml><?xml version="1.0" encoding="utf-8"?>
<a:theme xmlns:a="http://schemas.openxmlformats.org/drawingml/2006/main" name="Robotics in Healthcare by Slidesgo">
  <a:themeElements>
    <a:clrScheme name="Simple Light">
      <a:dk1>
        <a:srgbClr val="00F3B8"/>
      </a:dk1>
      <a:lt1>
        <a:srgbClr val="05022D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1323</Words>
  <Application>Microsoft Office PowerPoint</Application>
  <PresentationFormat>On-screen Show (16:9)</PresentationFormat>
  <Paragraphs>422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Fira Sans</vt:lpstr>
      <vt:lpstr>KaTeX_Main</vt:lpstr>
      <vt:lpstr>Chakra Petch Medium</vt:lpstr>
      <vt:lpstr>Nunito Light</vt:lpstr>
      <vt:lpstr>Arial</vt:lpstr>
      <vt:lpstr>Chakra Petch</vt:lpstr>
      <vt:lpstr>Cambria Math</vt:lpstr>
      <vt:lpstr>Anaheim</vt:lpstr>
      <vt:lpstr>Robotics in Healthcare by Slidesgo</vt:lpstr>
      <vt:lpstr>Introduction to Divide and Conquer</vt:lpstr>
      <vt:lpstr>TABLE OF CONTENTS</vt:lpstr>
      <vt:lpstr>Introduction to Divide and Conquer</vt:lpstr>
      <vt:lpstr>Basic Steps</vt:lpstr>
      <vt:lpstr>Example - QuickSort</vt:lpstr>
      <vt:lpstr>Quick Sort</vt:lpstr>
      <vt:lpstr>Analytical Analysis</vt:lpstr>
      <vt:lpstr>Analytical Analysis</vt:lpstr>
      <vt:lpstr>Analytical Analysis</vt:lpstr>
      <vt:lpstr>Analytical Analysis</vt:lpstr>
      <vt:lpstr>Analytical Analysis</vt:lpstr>
      <vt:lpstr>Analytical Analysis</vt:lpstr>
      <vt:lpstr>Analytical Analysis</vt:lpstr>
      <vt:lpstr>Analytical Analysis</vt:lpstr>
      <vt:lpstr>Cont.: Analytical Analysis</vt:lpstr>
      <vt:lpstr>Lets Play a Game!!!</vt:lpstr>
      <vt:lpstr>Unsorted Array</vt:lpstr>
      <vt:lpstr>PowerPoint Presentation</vt:lpstr>
      <vt:lpstr>Right Array</vt:lpstr>
      <vt:lpstr>Right Array</vt:lpstr>
      <vt:lpstr>Right Array</vt:lpstr>
      <vt:lpstr>Right Array</vt:lpstr>
      <vt:lpstr>Right Array</vt:lpstr>
      <vt:lpstr>Right Array</vt:lpstr>
      <vt:lpstr>Right Array</vt:lpstr>
      <vt:lpstr>Sorting…</vt:lpstr>
      <vt:lpstr>Sorting…</vt:lpstr>
      <vt:lpstr>Sorting…</vt:lpstr>
      <vt:lpstr>Sorting…</vt:lpstr>
      <vt:lpstr>Sorting…</vt:lpstr>
      <vt:lpstr>Sorted!!!</vt:lpstr>
      <vt:lpstr>Sorted!!!</vt:lpstr>
      <vt:lpstr>Sorted!!!</vt:lpstr>
      <vt:lpstr>Sorted!!!</vt:lpstr>
      <vt:lpstr>Sorted!!!</vt:lpstr>
      <vt:lpstr>Sorted…</vt:lpstr>
      <vt:lpstr>Sorted!!!</vt:lpstr>
      <vt:lpstr>Inserting the first Pivot into the Middle of the array…</vt:lpstr>
      <vt:lpstr>PowerPoint Presentation</vt:lpstr>
      <vt:lpstr>Before</vt:lpstr>
      <vt:lpstr>The End.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Divide and Conquer</dc:title>
  <cp:lastModifiedBy>mohamed hussein</cp:lastModifiedBy>
  <cp:revision>6</cp:revision>
  <dcterms:modified xsi:type="dcterms:W3CDTF">2023-12-17T10:48:59Z</dcterms:modified>
</cp:coreProperties>
</file>