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f3144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f3144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f3144e5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f3144e5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f3144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f3144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f3144e5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f3144e5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1475" y="288025"/>
            <a:ext cx="8215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FFFF"/>
                </a:solidFill>
              </a:rPr>
              <a:t>Call for Code 2020-Sterilizer-&gt;Solar terminator for coronavirus</a:t>
            </a:r>
            <a:endParaRPr sz="2000" b="1">
              <a:solidFill>
                <a:srgbClr val="00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2401" y="1296925"/>
            <a:ext cx="4085849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650" y="1296925"/>
            <a:ext cx="3694175" cy="369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662175" y="2839200"/>
            <a:ext cx="2084700" cy="534900"/>
          </a:xfrm>
          <a:prstGeom prst="straightConnector1">
            <a:avLst/>
          </a:prstGeom>
          <a:noFill/>
          <a:ln w="22860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450" y="3751162"/>
            <a:ext cx="1675300" cy="103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175" y="3390675"/>
            <a:ext cx="1752326" cy="175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0" y="3330175"/>
            <a:ext cx="1675299" cy="130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5612" y="1540375"/>
            <a:ext cx="1523458" cy="10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252975" y="3856088"/>
            <a:ext cx="6807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</p:txBody>
      </p:sp>
      <p:sp>
        <p:nvSpPr>
          <p:cNvPr id="67" name="Google Shape;67;p14"/>
          <p:cNvSpPr txBox="1"/>
          <p:nvPr/>
        </p:nvSpPr>
        <p:spPr>
          <a:xfrm>
            <a:off x="4225000" y="3843488"/>
            <a:ext cx="6807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</p:txBody>
      </p:sp>
      <p:sp>
        <p:nvSpPr>
          <p:cNvPr id="68" name="Google Shape;68;p14"/>
          <p:cNvSpPr txBox="1"/>
          <p:nvPr/>
        </p:nvSpPr>
        <p:spPr>
          <a:xfrm>
            <a:off x="4427825" y="1716000"/>
            <a:ext cx="6807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049" y="2196502"/>
            <a:ext cx="1675299" cy="165959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 rot="-2178480">
            <a:off x="1510652" y="2168293"/>
            <a:ext cx="1211398" cy="37531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1494893">
            <a:off x="1672705" y="3329242"/>
            <a:ext cx="1211333" cy="37541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715600" y="988075"/>
            <a:ext cx="20268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567100" y="1102675"/>
            <a:ext cx="2445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Microscope Camera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878900" y="3091550"/>
            <a:ext cx="20268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831200" y="3091550"/>
            <a:ext cx="20268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858000" y="2865800"/>
            <a:ext cx="20268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DOF robot arm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61550" y="19680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Propose setup</a:t>
            </a:r>
            <a:endParaRPr u="sng"/>
          </a:p>
        </p:txBody>
      </p:sp>
      <p:sp>
        <p:nvSpPr>
          <p:cNvPr id="78" name="Google Shape;78;p14"/>
          <p:cNvSpPr txBox="1"/>
          <p:nvPr/>
        </p:nvSpPr>
        <p:spPr>
          <a:xfrm>
            <a:off x="684450" y="1480050"/>
            <a:ext cx="60891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84450" y="3942350"/>
            <a:ext cx="60891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arm movement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from unity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5400000">
            <a:off x="6611850" y="1875338"/>
            <a:ext cx="1093500" cy="770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638250" y="2001950"/>
            <a:ext cx="11241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on 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pickup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1430" y="1461200"/>
            <a:ext cx="1014463" cy="121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2048175" y="1093375"/>
            <a:ext cx="1185900" cy="1047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048175" y="3139950"/>
            <a:ext cx="1185900" cy="1047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37225" y="3278125"/>
            <a:ext cx="1185900" cy="74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Microscope camera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37225" y="1093375"/>
            <a:ext cx="1185900" cy="39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37225" y="1615350"/>
            <a:ext cx="1185900" cy="39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Actuators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649725" y="631400"/>
            <a:ext cx="5051100" cy="4327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312900" y="107800"/>
            <a:ext cx="2063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Watson(Red Node)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524575" y="1287075"/>
            <a:ext cx="523500" cy="1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539975" y="1826075"/>
            <a:ext cx="523500" cy="1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249325" y="1579675"/>
            <a:ext cx="799200" cy="24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555375" y="3627825"/>
            <a:ext cx="523500" cy="1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233925" y="3550825"/>
            <a:ext cx="799200" cy="24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048525" y="832725"/>
            <a:ext cx="3096900" cy="1384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247150" y="1026675"/>
            <a:ext cx="1185900" cy="39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 motor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247150" y="1503325"/>
            <a:ext cx="1185900" cy="39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620075" y="1026675"/>
            <a:ext cx="1185900" cy="39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dashboard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631675" y="1503325"/>
            <a:ext cx="1185900" cy="399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Actuators PWM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048525" y="3139950"/>
            <a:ext cx="3096900" cy="1384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451500" y="2263750"/>
            <a:ext cx="415800" cy="876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25800" y="21327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800775" y="1101025"/>
            <a:ext cx="1339800" cy="1001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arm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816525" y="1076375"/>
            <a:ext cx="1339800" cy="1001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controller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109475" y="1000975"/>
            <a:ext cx="1339800" cy="1001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Unity+Watson machine learning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156325" y="1462975"/>
            <a:ext cx="956400" cy="27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140575" y="1493775"/>
            <a:ext cx="677700" cy="27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800775" y="2916600"/>
            <a:ext cx="1339800" cy="1001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Microscope Camera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818275" y="2916600"/>
            <a:ext cx="1339800" cy="1001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Planner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2140575" y="3278550"/>
            <a:ext cx="677700" cy="27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880875" y="2916600"/>
            <a:ext cx="1339800" cy="1001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156325" y="3278550"/>
            <a:ext cx="677700" cy="27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96000" y="0"/>
            <a:ext cx="88467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use solar instead of chemical?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1) Chemical=cost Solar=free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2) Chemical=affect enviroment Solar=natural germ killer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3) Chemical=limited application Solar=Daily(9am to 4pm)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4) Chemical=need transportation Solar=can access any where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5) Chemical=wet processing Solar=dry processing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Solar Limitation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1) can only use at daytime, have to use infra red laser at night, not recommend UV laser risk affect eye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2) rain and clouded day reduce intensity need to compensate by expose area longer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3) Currently use outside of building, need portable reflector on another mobile robot or drone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First check cell with usb </a:t>
            </a:r>
            <a:r>
              <a:rPr lang="en"/>
              <a:t>microscope+image </a:t>
            </a:r>
            <a:r>
              <a:rPr lang="en" smtClean="0"/>
              <a:t>classification+sonar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Second deploy reflector+solar cell to measure power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Third scan affected area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Fourth move to new area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Setup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Equipment-raspberry pi 3, arduino mega, ubuntu, ros,node red, watson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usb microscope+image classification-&gt; node red+waston+raspberry pi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Tank motor-&gt;node red + turtlesim + rosbridge+arduino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Arm with angle feedback-&gt;roslaunch 6DOF rviz+arduino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Node red can be use on handphone.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Rescue robot modify to solar sterillzer.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Part list=recycle design to help 3rd world country to build their own robot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acuator=Lead screw+wing nut+dc motor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counter balance= spring taken out from shampoo dispense bottle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plumber strip= structure parts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3mm/5mm nut and bolts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https://youtu.be/GtBhjGxNwog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IKBAL (SCS-QRA)</cp:lastModifiedBy>
  <cp:revision>1</cp:revision>
  <dcterms:modified xsi:type="dcterms:W3CDTF">2020-07-31T12:15:29Z</dcterms:modified>
</cp:coreProperties>
</file>