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B4D33-AA4A-40BE-ADED-97866DD5C36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9B51-910F-4A77-9977-D53BE3F343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>
            <p:ph type="ctrTitle"/>
          </p:nvPr>
        </p:nvSpPr>
        <p:spPr>
          <a:xfrm>
            <a:off x="685800" y="19589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Sentence Using Punctuation </a:t>
            </a:r>
            <a:endParaRPr/>
          </a:p>
        </p:txBody>
      </p:sp>
      <p:sp>
        <p:nvSpPr>
          <p:cNvPr id="20" name="Google Shape;20;p1"/>
          <p:cNvSpPr txBox="1"/>
          <p:nvPr>
            <p:ph idx="1" type="subTitle"/>
          </p:nvPr>
        </p:nvSpPr>
        <p:spPr>
          <a:xfrm>
            <a:off x="4267200" y="4648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/>
              <a:t>MOHAMED INAMUL HUSSAIN N</a:t>
            </a:r>
            <a:endParaRPr/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/>
              <a:t>IFET COLLEGE OF ENGINEERING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4572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Sentence</a:t>
            </a:r>
            <a:endParaRPr/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19100" y="2247898"/>
            <a:ext cx="8305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“The old sailor, weathered and wise, chuckled, pointing his pipe at the stormy sky. "Waves crash, gulls cry!" he rumbled, his voice deep like the ocean. "But a good ship, well-steered, finds calm waters yet" He winked, then settled back in his chair, leaving a question hanging: would the storm truly pass?”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