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Irshath N" userId="028f250865647d56" providerId="LiveId" clId="{26A58F3A-BC25-43BA-B8E9-401A8E03264B}"/>
    <pc:docChg chg="undo custSel addSld delSld modSld modMainMaster">
      <pc:chgData name="Mohamed Irshath N" userId="028f250865647d56" providerId="LiveId" clId="{26A58F3A-BC25-43BA-B8E9-401A8E03264B}" dt="2024-09-26T14:05:15.058" v="1807"/>
      <pc:docMkLst>
        <pc:docMk/>
      </pc:docMkLst>
      <pc:sldChg chg="addSp modSp mod modTransition">
        <pc:chgData name="Mohamed Irshath N" userId="028f250865647d56" providerId="LiveId" clId="{26A58F3A-BC25-43BA-B8E9-401A8E03264B}" dt="2024-09-26T14:01:18.154" v="1786" actId="1076"/>
        <pc:sldMkLst>
          <pc:docMk/>
          <pc:sldMk cId="528724152" sldId="256"/>
        </pc:sldMkLst>
        <pc:spChg chg="mod">
          <ac:chgData name="Mohamed Irshath N" userId="028f250865647d56" providerId="LiveId" clId="{26A58F3A-BC25-43BA-B8E9-401A8E03264B}" dt="2024-09-26T14:00:58.284" v="1783" actId="164"/>
          <ac:spMkLst>
            <pc:docMk/>
            <pc:sldMk cId="528724152" sldId="256"/>
            <ac:spMk id="5" creationId="{D2119C17-D63F-4513-93C4-A6E472084410}"/>
          </ac:spMkLst>
        </pc:spChg>
        <pc:spChg chg="mod">
          <ac:chgData name="Mohamed Irshath N" userId="028f250865647d56" providerId="LiveId" clId="{26A58F3A-BC25-43BA-B8E9-401A8E03264B}" dt="2024-09-26T14:00:58.284" v="1783" actId="164"/>
          <ac:spMkLst>
            <pc:docMk/>
            <pc:sldMk cId="528724152" sldId="256"/>
            <ac:spMk id="6" creationId="{03072B7B-5533-4C84-AA23-DAEFE980836A}"/>
          </ac:spMkLst>
        </pc:spChg>
        <pc:spChg chg="mod">
          <ac:chgData name="Mohamed Irshath N" userId="028f250865647d56" providerId="LiveId" clId="{26A58F3A-BC25-43BA-B8E9-401A8E03264B}" dt="2024-09-26T14:00:58.284" v="1783" actId="164"/>
          <ac:spMkLst>
            <pc:docMk/>
            <pc:sldMk cId="528724152" sldId="256"/>
            <ac:spMk id="7" creationId="{6E3E9B55-1959-4CCA-9E7F-8C85DEB02FE3}"/>
          </ac:spMkLst>
        </pc:spChg>
        <pc:spChg chg="mod">
          <ac:chgData name="Mohamed Irshath N" userId="028f250865647d56" providerId="LiveId" clId="{26A58F3A-BC25-43BA-B8E9-401A8E03264B}" dt="2024-09-26T14:01:14.413" v="1785" actId="164"/>
          <ac:spMkLst>
            <pc:docMk/>
            <pc:sldMk cId="528724152" sldId="256"/>
            <ac:spMk id="8" creationId="{0345FFEF-C93F-4154-8649-48FDB7868FAA}"/>
          </ac:spMkLst>
        </pc:spChg>
        <pc:spChg chg="mod">
          <ac:chgData name="Mohamed Irshath N" userId="028f250865647d56" providerId="LiveId" clId="{26A58F3A-BC25-43BA-B8E9-401A8E03264B}" dt="2024-09-26T14:01:14.413" v="1785" actId="164"/>
          <ac:spMkLst>
            <pc:docMk/>
            <pc:sldMk cId="528724152" sldId="256"/>
            <ac:spMk id="9" creationId="{601D7F92-7A71-4444-8F6D-A8E73786BEEF}"/>
          </ac:spMkLst>
        </pc:spChg>
        <pc:grpChg chg="mod">
          <ac:chgData name="Mohamed Irshath N" userId="028f250865647d56" providerId="LiveId" clId="{26A58F3A-BC25-43BA-B8E9-401A8E03264B}" dt="2024-09-26T14:00:46.544" v="1782" actId="1076"/>
          <ac:grpSpMkLst>
            <pc:docMk/>
            <pc:sldMk cId="528724152" sldId="256"/>
            <ac:grpSpMk id="4" creationId="{06447C23-8033-4B6E-8A6B-AEF34080336F}"/>
          </ac:grpSpMkLst>
        </pc:grpChg>
        <pc:grpChg chg="add mod">
          <ac:chgData name="Mohamed Irshath N" userId="028f250865647d56" providerId="LiveId" clId="{26A58F3A-BC25-43BA-B8E9-401A8E03264B}" dt="2024-09-26T14:01:08.294" v="1784" actId="1076"/>
          <ac:grpSpMkLst>
            <pc:docMk/>
            <pc:sldMk cId="528724152" sldId="256"/>
            <ac:grpSpMk id="10" creationId="{0EC2408F-604F-4F0A-9DA4-77D63A92A7D9}"/>
          </ac:grpSpMkLst>
        </pc:grpChg>
        <pc:grpChg chg="add mod">
          <ac:chgData name="Mohamed Irshath N" userId="028f250865647d56" providerId="LiveId" clId="{26A58F3A-BC25-43BA-B8E9-401A8E03264B}" dt="2024-09-26T14:01:18.154" v="1786" actId="1076"/>
          <ac:grpSpMkLst>
            <pc:docMk/>
            <pc:sldMk cId="528724152" sldId="256"/>
            <ac:grpSpMk id="11" creationId="{FD01DC4A-5806-4332-8E65-D0493BC8CC2E}"/>
          </ac:grpSpMkLst>
        </pc:grpChg>
      </pc:sldChg>
      <pc:sldChg chg="addSp modSp mod modTransition">
        <pc:chgData name="Mohamed Irshath N" userId="028f250865647d56" providerId="LiveId" clId="{26A58F3A-BC25-43BA-B8E9-401A8E03264B}" dt="2024-09-26T14:01:45.221" v="1788" actId="1076"/>
        <pc:sldMkLst>
          <pc:docMk/>
          <pc:sldMk cId="2393525609" sldId="257"/>
        </pc:sldMkLst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2" creationId="{E715EDF8-6B90-4C5F-A232-2A2B204113AA}"/>
          </ac:spMkLst>
        </pc:spChg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3" creationId="{7819F58E-AD05-492A-88D3-8B0DCEDB7707}"/>
          </ac:spMkLst>
        </pc:spChg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4" creationId="{72E8C977-C24A-4F51-9D04-1C1CA703EF65}"/>
          </ac:spMkLst>
        </pc:spChg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5" creationId="{CEB4A046-2E0B-448D-B369-71D6B8110E56}"/>
          </ac:spMkLst>
        </pc:spChg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6" creationId="{42D9F400-594C-4F66-A6B7-7CE3EB005F8C}"/>
          </ac:spMkLst>
        </pc:spChg>
        <pc:spChg chg="add mod">
          <ac:chgData name="Mohamed Irshath N" userId="028f250865647d56" providerId="LiveId" clId="{26A58F3A-BC25-43BA-B8E9-401A8E03264B}" dt="2024-09-26T14:01:33.824" v="1787" actId="164"/>
          <ac:spMkLst>
            <pc:docMk/>
            <pc:sldMk cId="2393525609" sldId="257"/>
            <ac:spMk id="7" creationId="{149BA0FA-F956-4017-99A3-7C7EB3EDE7C6}"/>
          </ac:spMkLst>
        </pc:spChg>
        <pc:grpChg chg="add mod">
          <ac:chgData name="Mohamed Irshath N" userId="028f250865647d56" providerId="LiveId" clId="{26A58F3A-BC25-43BA-B8E9-401A8E03264B}" dt="2024-09-26T14:01:45.221" v="1788" actId="1076"/>
          <ac:grpSpMkLst>
            <pc:docMk/>
            <pc:sldMk cId="2393525609" sldId="257"/>
            <ac:grpSpMk id="8" creationId="{249F0DA7-02A4-4C72-AAFB-EE101FAE877E}"/>
          </ac:grpSpMkLst>
        </pc:grpChg>
      </pc:sldChg>
      <pc:sldChg chg="addSp modSp mod modTransition">
        <pc:chgData name="Mohamed Irshath N" userId="028f250865647d56" providerId="LiveId" clId="{26A58F3A-BC25-43BA-B8E9-401A8E03264B}" dt="2024-09-26T14:02:09.279" v="1790" actId="1076"/>
        <pc:sldMkLst>
          <pc:docMk/>
          <pc:sldMk cId="283937842" sldId="258"/>
        </pc:sldMkLst>
        <pc:spChg chg="add mod">
          <ac:chgData name="Mohamed Irshath N" userId="028f250865647d56" providerId="LiveId" clId="{26A58F3A-BC25-43BA-B8E9-401A8E03264B}" dt="2024-09-26T06:28:58.981" v="96" actId="1076"/>
          <ac:spMkLst>
            <pc:docMk/>
            <pc:sldMk cId="283937842" sldId="258"/>
            <ac:spMk id="2" creationId="{661A9EE1-4BD9-4649-A2DA-A6356FBDA3F2}"/>
          </ac:spMkLst>
        </pc:spChg>
        <pc:spChg chg="add mod">
          <ac:chgData name="Mohamed Irshath N" userId="028f250865647d56" providerId="LiveId" clId="{26A58F3A-BC25-43BA-B8E9-401A8E03264B}" dt="2024-09-26T14:02:02.100" v="1789" actId="164"/>
          <ac:spMkLst>
            <pc:docMk/>
            <pc:sldMk cId="283937842" sldId="258"/>
            <ac:spMk id="3" creationId="{3EEB35CB-CD80-4F58-9B1E-3A6085A6DBD4}"/>
          </ac:spMkLst>
        </pc:spChg>
        <pc:spChg chg="add mod">
          <ac:chgData name="Mohamed Irshath N" userId="028f250865647d56" providerId="LiveId" clId="{26A58F3A-BC25-43BA-B8E9-401A8E03264B}" dt="2024-09-26T14:02:02.100" v="1789" actId="164"/>
          <ac:spMkLst>
            <pc:docMk/>
            <pc:sldMk cId="283937842" sldId="258"/>
            <ac:spMk id="4" creationId="{9789214F-0735-4F97-B0AE-E4DBB75D952F}"/>
          </ac:spMkLst>
        </pc:spChg>
        <pc:spChg chg="add mod">
          <ac:chgData name="Mohamed Irshath N" userId="028f250865647d56" providerId="LiveId" clId="{26A58F3A-BC25-43BA-B8E9-401A8E03264B}" dt="2024-09-26T14:02:02.100" v="1789" actId="164"/>
          <ac:spMkLst>
            <pc:docMk/>
            <pc:sldMk cId="283937842" sldId="258"/>
            <ac:spMk id="5" creationId="{051BE903-4443-49BD-9ECB-25A4DBEF5C59}"/>
          </ac:spMkLst>
        </pc:spChg>
        <pc:spChg chg="add mod">
          <ac:chgData name="Mohamed Irshath N" userId="028f250865647d56" providerId="LiveId" clId="{26A58F3A-BC25-43BA-B8E9-401A8E03264B}" dt="2024-09-26T14:02:02.100" v="1789" actId="164"/>
          <ac:spMkLst>
            <pc:docMk/>
            <pc:sldMk cId="283937842" sldId="258"/>
            <ac:spMk id="6" creationId="{6FC13679-FFED-4F6D-A677-8F5FC71E130A}"/>
          </ac:spMkLst>
        </pc:spChg>
        <pc:grpChg chg="add mod">
          <ac:chgData name="Mohamed Irshath N" userId="028f250865647d56" providerId="LiveId" clId="{26A58F3A-BC25-43BA-B8E9-401A8E03264B}" dt="2024-09-26T14:02:09.279" v="1790" actId="1076"/>
          <ac:grpSpMkLst>
            <pc:docMk/>
            <pc:sldMk cId="283937842" sldId="258"/>
            <ac:grpSpMk id="7" creationId="{2E32DD18-45B3-4BC3-9347-CB120535C4A3}"/>
          </ac:grpSpMkLst>
        </pc:grpChg>
      </pc:sldChg>
      <pc:sldChg chg="addSp delSp modSp mod modTransition">
        <pc:chgData name="Mohamed Irshath N" userId="028f250865647d56" providerId="LiveId" clId="{26A58F3A-BC25-43BA-B8E9-401A8E03264B}" dt="2024-09-26T14:02:27.735" v="1792" actId="1076"/>
        <pc:sldMkLst>
          <pc:docMk/>
          <pc:sldMk cId="472663991" sldId="259"/>
        </pc:sldMkLst>
        <pc:spChg chg="add del mod">
          <ac:chgData name="Mohamed Irshath N" userId="028f250865647d56" providerId="LiveId" clId="{26A58F3A-BC25-43BA-B8E9-401A8E03264B}" dt="2024-09-26T06:42:36.993" v="198" actId="478"/>
          <ac:spMkLst>
            <pc:docMk/>
            <pc:sldMk cId="472663991" sldId="259"/>
            <ac:spMk id="2" creationId="{BDB0D8C8-0031-4B2E-B851-F743462CC836}"/>
          </ac:spMkLst>
        </pc:spChg>
        <pc:spChg chg="add mod">
          <ac:chgData name="Mohamed Irshath N" userId="028f250865647d56" providerId="LiveId" clId="{26A58F3A-BC25-43BA-B8E9-401A8E03264B}" dt="2024-09-26T14:02:22.310" v="1791" actId="164"/>
          <ac:spMkLst>
            <pc:docMk/>
            <pc:sldMk cId="472663991" sldId="259"/>
            <ac:spMk id="3" creationId="{79ADB4DA-A4FA-4619-8881-2EC5449A7EBE}"/>
          </ac:spMkLst>
        </pc:spChg>
        <pc:spChg chg="add mod">
          <ac:chgData name="Mohamed Irshath N" userId="028f250865647d56" providerId="LiveId" clId="{26A58F3A-BC25-43BA-B8E9-401A8E03264B}" dt="2024-09-26T14:02:22.310" v="1791" actId="164"/>
          <ac:spMkLst>
            <pc:docMk/>
            <pc:sldMk cId="472663991" sldId="259"/>
            <ac:spMk id="4" creationId="{8BEC3C89-206A-434F-BBD6-B11AD6C3020D}"/>
          </ac:spMkLst>
        </pc:spChg>
        <pc:spChg chg="add del">
          <ac:chgData name="Mohamed Irshath N" userId="028f250865647d56" providerId="LiveId" clId="{26A58F3A-BC25-43BA-B8E9-401A8E03264B}" dt="2024-09-26T06:46:31.837" v="242" actId="478"/>
          <ac:spMkLst>
            <pc:docMk/>
            <pc:sldMk cId="472663991" sldId="259"/>
            <ac:spMk id="6" creationId="{30562300-0C2B-4021-89B6-8CE3E14A29A9}"/>
          </ac:spMkLst>
        </pc:spChg>
        <pc:spChg chg="add mod">
          <ac:chgData name="Mohamed Irshath N" userId="028f250865647d56" providerId="LiveId" clId="{26A58F3A-BC25-43BA-B8E9-401A8E03264B}" dt="2024-09-26T06:46:44.609" v="243"/>
          <ac:spMkLst>
            <pc:docMk/>
            <pc:sldMk cId="472663991" sldId="259"/>
            <ac:spMk id="7" creationId="{7C24A252-3D60-4A9C-9992-B80A688BE80B}"/>
          </ac:spMkLst>
        </pc:spChg>
        <pc:grpChg chg="add mod">
          <ac:chgData name="Mohamed Irshath N" userId="028f250865647d56" providerId="LiveId" clId="{26A58F3A-BC25-43BA-B8E9-401A8E03264B}" dt="2024-09-26T14:02:27.735" v="1792" actId="1076"/>
          <ac:grpSpMkLst>
            <pc:docMk/>
            <pc:sldMk cId="472663991" sldId="259"/>
            <ac:grpSpMk id="2" creationId="{2F856FCD-E056-458A-B730-ECFFE3716741}"/>
          </ac:grpSpMkLst>
        </pc:grpChg>
      </pc:sldChg>
      <pc:sldChg chg="addSp delSp modSp mod modTransition">
        <pc:chgData name="Mohamed Irshath N" userId="028f250865647d56" providerId="LiveId" clId="{26A58F3A-BC25-43BA-B8E9-401A8E03264B}" dt="2024-09-26T14:02:51.635" v="1794" actId="1076"/>
        <pc:sldMkLst>
          <pc:docMk/>
          <pc:sldMk cId="1370897121" sldId="260"/>
        </pc:sldMkLst>
        <pc:spChg chg="add del">
          <ac:chgData name="Mohamed Irshath N" userId="028f250865647d56" providerId="LiveId" clId="{26A58F3A-BC25-43BA-B8E9-401A8E03264B}" dt="2024-09-26T06:54:30.883" v="249" actId="478"/>
          <ac:spMkLst>
            <pc:docMk/>
            <pc:sldMk cId="1370897121" sldId="260"/>
            <ac:spMk id="3" creationId="{BDC2B1B8-2E61-449F-84F2-877FE84FFF13}"/>
          </ac:spMkLst>
        </pc:spChg>
        <pc:spChg chg="add mod">
          <ac:chgData name="Mohamed Irshath N" userId="028f250865647d56" providerId="LiveId" clId="{26A58F3A-BC25-43BA-B8E9-401A8E03264B}" dt="2024-09-26T07:11:29.930" v="423" actId="1076"/>
          <ac:spMkLst>
            <pc:docMk/>
            <pc:sldMk cId="1370897121" sldId="260"/>
            <ac:spMk id="4" creationId="{B5912DEC-172D-44BA-AF6F-893145152143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5" creationId="{B0D4F0D4-7E66-4653-B2F1-FDDD60840C8A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6" creationId="{26C91635-72B5-4B62-BA40-A6BC6451122E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7" creationId="{DB557E7C-5285-427B-AC43-6C34227ABAAA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8" creationId="{50FF68B3-4C12-46F9-844B-1446F73441FB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9" creationId="{0141EB83-943F-4014-9069-21EF70BD188F}"/>
          </ac:spMkLst>
        </pc:spChg>
        <pc:spChg chg="add mod">
          <ac:chgData name="Mohamed Irshath N" userId="028f250865647d56" providerId="LiveId" clId="{26A58F3A-BC25-43BA-B8E9-401A8E03264B}" dt="2024-09-26T07:11:56.079" v="424" actId="164"/>
          <ac:spMkLst>
            <pc:docMk/>
            <pc:sldMk cId="1370897121" sldId="260"/>
            <ac:spMk id="10" creationId="{144114FE-6800-4E46-A277-8925217AC0E2}"/>
          </ac:spMkLst>
        </pc:spChg>
        <pc:spChg chg="add mod">
          <ac:chgData name="Mohamed Irshath N" userId="028f250865647d56" providerId="LiveId" clId="{26A58F3A-BC25-43BA-B8E9-401A8E03264B}" dt="2024-09-26T14:02:44.325" v="1793" actId="164"/>
          <ac:spMkLst>
            <pc:docMk/>
            <pc:sldMk cId="1370897121" sldId="260"/>
            <ac:spMk id="12" creationId="{BDFBD87E-4CBF-488A-9EC8-E7BD9133E15D}"/>
          </ac:spMkLst>
        </pc:spChg>
        <pc:spChg chg="add mod">
          <ac:chgData name="Mohamed Irshath N" userId="028f250865647d56" providerId="LiveId" clId="{26A58F3A-BC25-43BA-B8E9-401A8E03264B}" dt="2024-09-26T14:02:44.325" v="1793" actId="164"/>
          <ac:spMkLst>
            <pc:docMk/>
            <pc:sldMk cId="1370897121" sldId="260"/>
            <ac:spMk id="13" creationId="{4AACF0EA-7BE0-4FAB-B55C-A884CC1B1870}"/>
          </ac:spMkLst>
        </pc:spChg>
        <pc:grpChg chg="add mod">
          <ac:chgData name="Mohamed Irshath N" userId="028f250865647d56" providerId="LiveId" clId="{26A58F3A-BC25-43BA-B8E9-401A8E03264B}" dt="2024-09-26T14:02:51.635" v="1794" actId="1076"/>
          <ac:grpSpMkLst>
            <pc:docMk/>
            <pc:sldMk cId="1370897121" sldId="260"/>
            <ac:grpSpMk id="2" creationId="{C2CB2121-6088-4132-8AC9-E3385A6831EF}"/>
          </ac:grpSpMkLst>
        </pc:grpChg>
        <pc:grpChg chg="add mod">
          <ac:chgData name="Mohamed Irshath N" userId="028f250865647d56" providerId="LiveId" clId="{26A58F3A-BC25-43BA-B8E9-401A8E03264B}" dt="2024-09-26T14:02:44.325" v="1793" actId="164"/>
          <ac:grpSpMkLst>
            <pc:docMk/>
            <pc:sldMk cId="1370897121" sldId="260"/>
            <ac:grpSpMk id="11" creationId="{AADA73C4-0395-4C52-8E05-0403D8F366D6}"/>
          </ac:grpSpMkLst>
        </pc:grpChg>
      </pc:sldChg>
      <pc:sldChg chg="addSp modSp mod modTransition">
        <pc:chgData name="Mohamed Irshath N" userId="028f250865647d56" providerId="LiveId" clId="{26A58F3A-BC25-43BA-B8E9-401A8E03264B}" dt="2024-09-26T14:03:06.248" v="1795" actId="1076"/>
        <pc:sldMkLst>
          <pc:docMk/>
          <pc:sldMk cId="1757781352" sldId="261"/>
        </pc:sldMkLst>
        <pc:spChg chg="add mod">
          <ac:chgData name="Mohamed Irshath N" userId="028f250865647d56" providerId="LiveId" clId="{26A58F3A-BC25-43BA-B8E9-401A8E03264B}" dt="2024-09-26T07:26:33.987" v="549" actId="1076"/>
          <ac:spMkLst>
            <pc:docMk/>
            <pc:sldMk cId="1757781352" sldId="261"/>
            <ac:spMk id="3" creationId="{5166D85D-1A73-4929-B9E9-231F9E9DEA08}"/>
          </ac:spMkLst>
        </pc:spChg>
        <pc:spChg chg="add mod">
          <ac:chgData name="Mohamed Irshath N" userId="028f250865647d56" providerId="LiveId" clId="{26A58F3A-BC25-43BA-B8E9-401A8E03264B}" dt="2024-09-26T07:20:31.315" v="453"/>
          <ac:spMkLst>
            <pc:docMk/>
            <pc:sldMk cId="1757781352" sldId="261"/>
            <ac:spMk id="4" creationId="{68C82D57-E98F-4B74-AA93-529AEE1A48B7}"/>
          </ac:spMkLst>
        </pc:spChg>
        <pc:spChg chg="add mod">
          <ac:chgData name="Mohamed Irshath N" userId="028f250865647d56" providerId="LiveId" clId="{26A58F3A-BC25-43BA-B8E9-401A8E03264B}" dt="2024-09-26T07:35:11.981" v="608" actId="20577"/>
          <ac:spMkLst>
            <pc:docMk/>
            <pc:sldMk cId="1757781352" sldId="261"/>
            <ac:spMk id="5" creationId="{C4580C89-A23F-405F-8CD1-6939309B8656}"/>
          </ac:spMkLst>
        </pc:spChg>
        <pc:spChg chg="add mod">
          <ac:chgData name="Mohamed Irshath N" userId="028f250865647d56" providerId="LiveId" clId="{26A58F3A-BC25-43BA-B8E9-401A8E03264B}" dt="2024-09-26T07:33:31.309" v="598" actId="164"/>
          <ac:spMkLst>
            <pc:docMk/>
            <pc:sldMk cId="1757781352" sldId="261"/>
            <ac:spMk id="7" creationId="{120E0292-C85A-4900-A520-6E14152806E7}"/>
          </ac:spMkLst>
        </pc:spChg>
        <pc:spChg chg="add mod">
          <ac:chgData name="Mohamed Irshath N" userId="028f250865647d56" providerId="LiveId" clId="{26A58F3A-BC25-43BA-B8E9-401A8E03264B}" dt="2024-09-26T07:34:28.958" v="599" actId="948"/>
          <ac:spMkLst>
            <pc:docMk/>
            <pc:sldMk cId="1757781352" sldId="261"/>
            <ac:spMk id="8" creationId="{4908097D-5C60-49C1-ADFD-E3FAEEE91617}"/>
          </ac:spMkLst>
        </pc:spChg>
        <pc:grpChg chg="add mod">
          <ac:chgData name="Mohamed Irshath N" userId="028f250865647d56" providerId="LiveId" clId="{26A58F3A-BC25-43BA-B8E9-401A8E03264B}" dt="2024-09-26T14:03:06.248" v="1795" actId="1076"/>
          <ac:grpSpMkLst>
            <pc:docMk/>
            <pc:sldMk cId="1757781352" sldId="261"/>
            <ac:grpSpMk id="9" creationId="{8A0805E7-1C77-424B-810E-045932A02BDD}"/>
          </ac:grpSpMkLst>
        </pc:grpChg>
      </pc:sldChg>
      <pc:sldChg chg="addSp delSp modSp mod modTransition">
        <pc:chgData name="Mohamed Irshath N" userId="028f250865647d56" providerId="LiveId" clId="{26A58F3A-BC25-43BA-B8E9-401A8E03264B}" dt="2024-09-26T13:59:10.274" v="1779"/>
        <pc:sldMkLst>
          <pc:docMk/>
          <pc:sldMk cId="3739866084" sldId="262"/>
        </pc:sldMkLst>
        <pc:spChg chg="add mod">
          <ac:chgData name="Mohamed Irshath N" userId="028f250865647d56" providerId="LiveId" clId="{26A58F3A-BC25-43BA-B8E9-401A8E03264B}" dt="2024-09-26T09:38:57.823" v="612" actId="1076"/>
          <ac:spMkLst>
            <pc:docMk/>
            <pc:sldMk cId="3739866084" sldId="262"/>
            <ac:spMk id="2" creationId="{5F1C8679-E886-4F80-9CCB-030BCF39561C}"/>
          </ac:spMkLst>
        </pc:spChg>
        <pc:spChg chg="add del mod">
          <ac:chgData name="Mohamed Irshath N" userId="028f250865647d56" providerId="LiveId" clId="{26A58F3A-BC25-43BA-B8E9-401A8E03264B}" dt="2024-09-26T09:48:18.023" v="634" actId="478"/>
          <ac:spMkLst>
            <pc:docMk/>
            <pc:sldMk cId="3739866084" sldId="262"/>
            <ac:spMk id="4" creationId="{3EE32198-50EC-42CF-B3CA-8F7C0DB5832B}"/>
          </ac:spMkLst>
        </pc:spChg>
        <pc:spChg chg="add mod">
          <ac:chgData name="Mohamed Irshath N" userId="028f250865647d56" providerId="LiveId" clId="{26A58F3A-BC25-43BA-B8E9-401A8E03264B}" dt="2024-09-26T10:01:14.591" v="750" actId="1076"/>
          <ac:spMkLst>
            <pc:docMk/>
            <pc:sldMk cId="3739866084" sldId="262"/>
            <ac:spMk id="5" creationId="{559C2366-A5AF-4BF9-87F8-FB234AAE4E9D}"/>
          </ac:spMkLst>
        </pc:spChg>
        <pc:spChg chg="add mod">
          <ac:chgData name="Mohamed Irshath N" userId="028f250865647d56" providerId="LiveId" clId="{26A58F3A-BC25-43BA-B8E9-401A8E03264B}" dt="2024-09-26T10:01:20.512" v="751" actId="1076"/>
          <ac:spMkLst>
            <pc:docMk/>
            <pc:sldMk cId="3739866084" sldId="262"/>
            <ac:spMk id="6" creationId="{0BE608DD-2FDD-452C-BEDB-3315CD252581}"/>
          </ac:spMkLst>
        </pc:spChg>
      </pc:sldChg>
      <pc:sldChg chg="addSp modSp mod modTransition">
        <pc:chgData name="Mohamed Irshath N" userId="028f250865647d56" providerId="LiveId" clId="{26A58F3A-BC25-43BA-B8E9-401A8E03264B}" dt="2024-09-26T13:59:10.274" v="1779"/>
        <pc:sldMkLst>
          <pc:docMk/>
          <pc:sldMk cId="1971658523" sldId="263"/>
        </pc:sldMkLst>
        <pc:spChg chg="add mod">
          <ac:chgData name="Mohamed Irshath N" userId="028f250865647d56" providerId="LiveId" clId="{26A58F3A-BC25-43BA-B8E9-401A8E03264B}" dt="2024-09-26T09:58:01.671" v="726"/>
          <ac:spMkLst>
            <pc:docMk/>
            <pc:sldMk cId="1971658523" sldId="263"/>
            <ac:spMk id="2" creationId="{29E68D55-92B7-4540-A42D-D8461F15AC4D}"/>
          </ac:spMkLst>
        </pc:spChg>
        <pc:spChg chg="add mod">
          <ac:chgData name="Mohamed Irshath N" userId="028f250865647d56" providerId="LiveId" clId="{26A58F3A-BC25-43BA-B8E9-401A8E03264B}" dt="2024-09-26T10:08:07.080" v="845" actId="1076"/>
          <ac:spMkLst>
            <pc:docMk/>
            <pc:sldMk cId="1971658523" sldId="263"/>
            <ac:spMk id="3" creationId="{1AA8AE24-925C-4A99-8B37-DC1728D22FE3}"/>
          </ac:spMkLst>
        </pc:spChg>
        <pc:spChg chg="add mod">
          <ac:chgData name="Mohamed Irshath N" userId="028f250865647d56" providerId="LiveId" clId="{26A58F3A-BC25-43BA-B8E9-401A8E03264B}" dt="2024-09-26T10:08:11.064" v="846" actId="1076"/>
          <ac:spMkLst>
            <pc:docMk/>
            <pc:sldMk cId="1971658523" sldId="263"/>
            <ac:spMk id="4" creationId="{AF96A5D6-9A2D-420F-91D6-5440EBF9470D}"/>
          </ac:spMkLst>
        </pc:spChg>
      </pc:sldChg>
      <pc:sldChg chg="addSp modSp mod modTransition">
        <pc:chgData name="Mohamed Irshath N" userId="028f250865647d56" providerId="LiveId" clId="{26A58F3A-BC25-43BA-B8E9-401A8E03264B}" dt="2024-09-26T13:59:10.274" v="1779"/>
        <pc:sldMkLst>
          <pc:docMk/>
          <pc:sldMk cId="2593200017" sldId="264"/>
        </pc:sldMkLst>
        <pc:spChg chg="add mod">
          <ac:chgData name="Mohamed Irshath N" userId="028f250865647d56" providerId="LiveId" clId="{26A58F3A-BC25-43BA-B8E9-401A8E03264B}" dt="2024-09-26T10:08:54.522" v="847"/>
          <ac:spMkLst>
            <pc:docMk/>
            <pc:sldMk cId="2593200017" sldId="264"/>
            <ac:spMk id="2" creationId="{095453F8-1F28-482D-ABE6-0116C4F46EAD}"/>
          </ac:spMkLst>
        </pc:spChg>
        <pc:spChg chg="add mod">
          <ac:chgData name="Mohamed Irshath N" userId="028f250865647d56" providerId="LiveId" clId="{26A58F3A-BC25-43BA-B8E9-401A8E03264B}" dt="2024-09-26T10:10:44.851" v="864" actId="1076"/>
          <ac:spMkLst>
            <pc:docMk/>
            <pc:sldMk cId="2593200017" sldId="264"/>
            <ac:spMk id="3" creationId="{CFB49D5F-0594-4EA2-9116-2AA1B5DC544B}"/>
          </ac:spMkLst>
        </pc:spChg>
        <pc:spChg chg="add mod">
          <ac:chgData name="Mohamed Irshath N" userId="028f250865647d56" providerId="LiveId" clId="{26A58F3A-BC25-43BA-B8E9-401A8E03264B}" dt="2024-09-26T10:17:12.983" v="947" actId="12"/>
          <ac:spMkLst>
            <pc:docMk/>
            <pc:sldMk cId="2593200017" sldId="264"/>
            <ac:spMk id="4" creationId="{79A50EC8-AC5D-412B-828C-88FFA18E4A6F}"/>
          </ac:spMkLst>
        </pc:spChg>
      </pc:sldChg>
      <pc:sldChg chg="addSp modSp mod modTransition">
        <pc:chgData name="Mohamed Irshath N" userId="028f250865647d56" providerId="LiveId" clId="{26A58F3A-BC25-43BA-B8E9-401A8E03264B}" dt="2024-09-26T14:04:00.155" v="1799" actId="1076"/>
        <pc:sldMkLst>
          <pc:docMk/>
          <pc:sldMk cId="1889665199" sldId="265"/>
        </pc:sldMkLst>
        <pc:spChg chg="add mod">
          <ac:chgData name="Mohamed Irshath N" userId="028f250865647d56" providerId="LiveId" clId="{26A58F3A-BC25-43BA-B8E9-401A8E03264B}" dt="2024-09-26T10:51:04.771" v="951" actId="1076"/>
          <ac:spMkLst>
            <pc:docMk/>
            <pc:sldMk cId="1889665199" sldId="265"/>
            <ac:spMk id="2" creationId="{59388E22-B321-4978-835B-58CE8BD53AFB}"/>
          </ac:spMkLst>
        </pc:spChg>
        <pc:spChg chg="add mod">
          <ac:chgData name="Mohamed Irshath N" userId="028f250865647d56" providerId="LiveId" clId="{26A58F3A-BC25-43BA-B8E9-401A8E03264B}" dt="2024-09-26T14:04:00.155" v="1799" actId="1076"/>
          <ac:spMkLst>
            <pc:docMk/>
            <pc:sldMk cId="1889665199" sldId="265"/>
            <ac:spMk id="3" creationId="{EEC75C3C-2F65-464E-A9DD-76C8D47C51CF}"/>
          </ac:spMkLst>
        </pc:spChg>
      </pc:sldChg>
      <pc:sldChg chg="addSp modSp modTransition">
        <pc:chgData name="Mohamed Irshath N" userId="028f250865647d56" providerId="LiveId" clId="{26A58F3A-BC25-43BA-B8E9-401A8E03264B}" dt="2024-09-26T13:59:10.274" v="1779"/>
        <pc:sldMkLst>
          <pc:docMk/>
          <pc:sldMk cId="3572742197" sldId="266"/>
        </pc:sldMkLst>
        <pc:spChg chg="mod">
          <ac:chgData name="Mohamed Irshath N" userId="028f250865647d56" providerId="LiveId" clId="{26A58F3A-BC25-43BA-B8E9-401A8E03264B}" dt="2024-09-26T13:57:22.989" v="1772" actId="164"/>
          <ac:spMkLst>
            <pc:docMk/>
            <pc:sldMk cId="3572742197" sldId="266"/>
            <ac:spMk id="2" creationId="{EFAD3621-DCC8-4855-B763-A168D42E385E}"/>
          </ac:spMkLst>
        </pc:spChg>
        <pc:spChg chg="mod">
          <ac:chgData name="Mohamed Irshath N" userId="028f250865647d56" providerId="LiveId" clId="{26A58F3A-BC25-43BA-B8E9-401A8E03264B}" dt="2024-09-26T13:57:22.989" v="1772" actId="164"/>
          <ac:spMkLst>
            <pc:docMk/>
            <pc:sldMk cId="3572742197" sldId="266"/>
            <ac:spMk id="3" creationId="{23B57880-2E9D-4684-88F7-7549D80D91F0}"/>
          </ac:spMkLst>
        </pc:spChg>
        <pc:spChg chg="mod">
          <ac:chgData name="Mohamed Irshath N" userId="028f250865647d56" providerId="LiveId" clId="{26A58F3A-BC25-43BA-B8E9-401A8E03264B}" dt="2024-09-26T13:57:22.989" v="1772" actId="164"/>
          <ac:spMkLst>
            <pc:docMk/>
            <pc:sldMk cId="3572742197" sldId="266"/>
            <ac:spMk id="4" creationId="{525616D2-65E3-4A0B-9BFA-DD68B97BFFD5}"/>
          </ac:spMkLst>
        </pc:spChg>
        <pc:grpChg chg="add mod">
          <ac:chgData name="Mohamed Irshath N" userId="028f250865647d56" providerId="LiveId" clId="{26A58F3A-BC25-43BA-B8E9-401A8E03264B}" dt="2024-09-26T13:58:42.384" v="1775" actId="339"/>
          <ac:grpSpMkLst>
            <pc:docMk/>
            <pc:sldMk cId="3572742197" sldId="266"/>
            <ac:grpSpMk id="5" creationId="{377E607A-6A15-4F42-92C5-68121FE8BE55}"/>
          </ac:grpSpMkLst>
        </pc:grpChg>
      </pc:sldChg>
      <pc:sldChg chg="addSp modSp mod modTransition">
        <pc:chgData name="Mohamed Irshath N" userId="028f250865647d56" providerId="LiveId" clId="{26A58F3A-BC25-43BA-B8E9-401A8E03264B}" dt="2024-09-26T13:59:10.274" v="1779"/>
        <pc:sldMkLst>
          <pc:docMk/>
          <pc:sldMk cId="261714726" sldId="267"/>
        </pc:sldMkLst>
        <pc:spChg chg="add mod">
          <ac:chgData name="Mohamed Irshath N" userId="028f250865647d56" providerId="LiveId" clId="{26A58F3A-BC25-43BA-B8E9-401A8E03264B}" dt="2024-09-26T11:06:47.912" v="1138"/>
          <ac:spMkLst>
            <pc:docMk/>
            <pc:sldMk cId="261714726" sldId="267"/>
            <ac:spMk id="2" creationId="{26EA5C65-1E71-4176-9440-1973C44B0BB3}"/>
          </ac:spMkLst>
        </pc:spChg>
        <pc:spChg chg="add mod">
          <ac:chgData name="Mohamed Irshath N" userId="028f250865647d56" providerId="LiveId" clId="{26A58F3A-BC25-43BA-B8E9-401A8E03264B}" dt="2024-09-26T11:08:23.888" v="1148" actId="1076"/>
          <ac:spMkLst>
            <pc:docMk/>
            <pc:sldMk cId="261714726" sldId="267"/>
            <ac:spMk id="3" creationId="{2FDFCB59-2385-4427-863C-5C2F307C19FD}"/>
          </ac:spMkLst>
        </pc:spChg>
        <pc:spChg chg="add mod">
          <ac:chgData name="Mohamed Irshath N" userId="028f250865647d56" providerId="LiveId" clId="{26A58F3A-BC25-43BA-B8E9-401A8E03264B}" dt="2024-09-26T11:12:55.349" v="1223" actId="1076"/>
          <ac:spMkLst>
            <pc:docMk/>
            <pc:sldMk cId="261714726" sldId="267"/>
            <ac:spMk id="4" creationId="{4716E3FE-ED2F-484E-BF0C-239FF2905C4B}"/>
          </ac:spMkLst>
        </pc:spChg>
      </pc:sldChg>
      <pc:sldChg chg="addSp delSp modSp mod modTransition">
        <pc:chgData name="Mohamed Irshath N" userId="028f250865647d56" providerId="LiveId" clId="{26A58F3A-BC25-43BA-B8E9-401A8E03264B}" dt="2024-09-26T13:59:10.274" v="1779"/>
        <pc:sldMkLst>
          <pc:docMk/>
          <pc:sldMk cId="2454978259" sldId="268"/>
        </pc:sldMkLst>
        <pc:spChg chg="add mod">
          <ac:chgData name="Mohamed Irshath N" userId="028f250865647d56" providerId="LiveId" clId="{26A58F3A-BC25-43BA-B8E9-401A8E03264B}" dt="2024-09-26T11:06:50.666" v="1139"/>
          <ac:spMkLst>
            <pc:docMk/>
            <pc:sldMk cId="2454978259" sldId="268"/>
            <ac:spMk id="2" creationId="{1648B150-B395-41C0-B483-50E743566562}"/>
          </ac:spMkLst>
        </pc:spChg>
        <pc:spChg chg="add mod">
          <ac:chgData name="Mohamed Irshath N" userId="028f250865647d56" providerId="LiveId" clId="{26A58F3A-BC25-43BA-B8E9-401A8E03264B}" dt="2024-09-26T11:19:15.545" v="1310" actId="20577"/>
          <ac:spMkLst>
            <pc:docMk/>
            <pc:sldMk cId="2454978259" sldId="268"/>
            <ac:spMk id="3" creationId="{2E48B415-C2C2-4443-BBF9-02A5E2C990E5}"/>
          </ac:spMkLst>
        </pc:spChg>
        <pc:spChg chg="add del mod">
          <ac:chgData name="Mohamed Irshath N" userId="028f250865647d56" providerId="LiveId" clId="{26A58F3A-BC25-43BA-B8E9-401A8E03264B}" dt="2024-09-26T11:18:17.506" v="1299" actId="478"/>
          <ac:spMkLst>
            <pc:docMk/>
            <pc:sldMk cId="2454978259" sldId="268"/>
            <ac:spMk id="4" creationId="{14071B1F-ED4B-4B07-8595-77F225A22CC1}"/>
          </ac:spMkLst>
        </pc:spChg>
      </pc:sldChg>
      <pc:sldChg chg="addSp modSp mod modTransition">
        <pc:chgData name="Mohamed Irshath N" userId="028f250865647d56" providerId="LiveId" clId="{26A58F3A-BC25-43BA-B8E9-401A8E03264B}" dt="2024-09-26T13:59:10.274" v="1779"/>
        <pc:sldMkLst>
          <pc:docMk/>
          <pc:sldMk cId="2918667630" sldId="269"/>
        </pc:sldMkLst>
        <pc:spChg chg="add mod">
          <ac:chgData name="Mohamed Irshath N" userId="028f250865647d56" providerId="LiveId" clId="{26A58F3A-BC25-43BA-B8E9-401A8E03264B}" dt="2024-09-26T11:07:01.861" v="1140"/>
          <ac:spMkLst>
            <pc:docMk/>
            <pc:sldMk cId="2918667630" sldId="269"/>
            <ac:spMk id="2" creationId="{49617BBD-235A-465C-9264-48ED980B630B}"/>
          </ac:spMkLst>
        </pc:spChg>
        <pc:spChg chg="add mod">
          <ac:chgData name="Mohamed Irshath N" userId="028f250865647d56" providerId="LiveId" clId="{26A58F3A-BC25-43BA-B8E9-401A8E03264B}" dt="2024-09-26T11:25:05.394" v="1355" actId="1076"/>
          <ac:spMkLst>
            <pc:docMk/>
            <pc:sldMk cId="2918667630" sldId="269"/>
            <ac:spMk id="3" creationId="{8B94A453-83E4-4E56-B3A0-081560A149C2}"/>
          </ac:spMkLst>
        </pc:spChg>
        <pc:spChg chg="add mod">
          <ac:chgData name="Mohamed Irshath N" userId="028f250865647d56" providerId="LiveId" clId="{26A58F3A-BC25-43BA-B8E9-401A8E03264B}" dt="2024-09-26T11:24:55.478" v="1353" actId="164"/>
          <ac:spMkLst>
            <pc:docMk/>
            <pc:sldMk cId="2918667630" sldId="269"/>
            <ac:spMk id="4" creationId="{BD1BE4A1-917E-49BB-B0ED-00F236FBBCEC}"/>
          </ac:spMkLst>
        </pc:spChg>
        <pc:grpChg chg="add mod">
          <ac:chgData name="Mohamed Irshath N" userId="028f250865647d56" providerId="LiveId" clId="{26A58F3A-BC25-43BA-B8E9-401A8E03264B}" dt="2024-09-26T11:25:00.370" v="1354" actId="1076"/>
          <ac:grpSpMkLst>
            <pc:docMk/>
            <pc:sldMk cId="2918667630" sldId="269"/>
            <ac:grpSpMk id="5" creationId="{5B0C6287-988D-4D7E-B7A9-A974B1E142AC}"/>
          </ac:grpSpMkLst>
        </pc:grpChg>
      </pc:sldChg>
      <pc:sldChg chg="addSp modSp new mod modTransition">
        <pc:chgData name="Mohamed Irshath N" userId="028f250865647d56" providerId="LiveId" clId="{26A58F3A-BC25-43BA-B8E9-401A8E03264B}" dt="2024-09-26T13:59:10.274" v="1779"/>
        <pc:sldMkLst>
          <pc:docMk/>
          <pc:sldMk cId="1779555696" sldId="270"/>
        </pc:sldMkLst>
        <pc:spChg chg="add mod">
          <ac:chgData name="Mohamed Irshath N" userId="028f250865647d56" providerId="LiveId" clId="{26A58F3A-BC25-43BA-B8E9-401A8E03264B}" dt="2024-09-26T12:41:38.204" v="1363" actId="2711"/>
          <ac:spMkLst>
            <pc:docMk/>
            <pc:sldMk cId="1779555696" sldId="270"/>
            <ac:spMk id="2" creationId="{0CB79166-F709-4B06-8DE8-4AAAF06CE357}"/>
          </ac:spMkLst>
        </pc:spChg>
        <pc:spChg chg="add mod">
          <ac:chgData name="Mohamed Irshath N" userId="028f250865647d56" providerId="LiveId" clId="{26A58F3A-BC25-43BA-B8E9-401A8E03264B}" dt="2024-09-26T12:50:57.794" v="1426" actId="12"/>
          <ac:spMkLst>
            <pc:docMk/>
            <pc:sldMk cId="1779555696" sldId="270"/>
            <ac:spMk id="3" creationId="{60B6E43D-D87F-4329-95F8-BCEE631C8771}"/>
          </ac:spMkLst>
        </pc:spChg>
        <pc:spChg chg="add mod">
          <ac:chgData name="Mohamed Irshath N" userId="028f250865647d56" providerId="LiveId" clId="{26A58F3A-BC25-43BA-B8E9-401A8E03264B}" dt="2024-09-26T12:53:38.483" v="1471" actId="1076"/>
          <ac:spMkLst>
            <pc:docMk/>
            <pc:sldMk cId="1779555696" sldId="270"/>
            <ac:spMk id="4" creationId="{1EAE725C-E883-4A56-A628-D51A4A89E669}"/>
          </ac:spMkLst>
        </pc:spChg>
      </pc:sldChg>
      <pc:sldChg chg="addSp modSp new mod modTransition">
        <pc:chgData name="Mohamed Irshath N" userId="028f250865647d56" providerId="LiveId" clId="{26A58F3A-BC25-43BA-B8E9-401A8E03264B}" dt="2024-09-26T13:59:10.274" v="1779"/>
        <pc:sldMkLst>
          <pc:docMk/>
          <pc:sldMk cId="446084126" sldId="271"/>
        </pc:sldMkLst>
        <pc:spChg chg="add mod">
          <ac:chgData name="Mohamed Irshath N" userId="028f250865647d56" providerId="LiveId" clId="{26A58F3A-BC25-43BA-B8E9-401A8E03264B}" dt="2024-09-26T12:55:05.899" v="1474" actId="2711"/>
          <ac:spMkLst>
            <pc:docMk/>
            <pc:sldMk cId="446084126" sldId="271"/>
            <ac:spMk id="2" creationId="{78B3B108-6D34-46E9-A475-BF74A2F8234B}"/>
          </ac:spMkLst>
        </pc:spChg>
        <pc:spChg chg="add mod">
          <ac:chgData name="Mohamed Irshath N" userId="028f250865647d56" providerId="LiveId" clId="{26A58F3A-BC25-43BA-B8E9-401A8E03264B}" dt="2024-09-26T13:10:03.579" v="1736" actId="20577"/>
          <ac:spMkLst>
            <pc:docMk/>
            <pc:sldMk cId="446084126" sldId="271"/>
            <ac:spMk id="3" creationId="{952B07BB-01A8-447F-9743-E2358B88216C}"/>
          </ac:spMkLst>
        </pc:spChg>
      </pc:sldChg>
      <pc:sldChg chg="addSp modSp new mod modTransition">
        <pc:chgData name="Mohamed Irshath N" userId="028f250865647d56" providerId="LiveId" clId="{26A58F3A-BC25-43BA-B8E9-401A8E03264B}" dt="2024-09-26T13:59:10.274" v="1779"/>
        <pc:sldMkLst>
          <pc:docMk/>
          <pc:sldMk cId="812847119" sldId="272"/>
        </pc:sldMkLst>
        <pc:spChg chg="add mod">
          <ac:chgData name="Mohamed Irshath N" userId="028f250865647d56" providerId="LiveId" clId="{26A58F3A-BC25-43BA-B8E9-401A8E03264B}" dt="2024-09-26T13:54:40.236" v="1755" actId="1076"/>
          <ac:spMkLst>
            <pc:docMk/>
            <pc:sldMk cId="812847119" sldId="272"/>
            <ac:spMk id="2" creationId="{1CA0CCBC-56DB-4418-9F43-C83DDA71B4CE}"/>
          </ac:spMkLst>
        </pc:spChg>
      </pc:sldChg>
      <pc:sldChg chg="addSp modSp new mod modTransition">
        <pc:chgData name="Mohamed Irshath N" userId="028f250865647d56" providerId="LiveId" clId="{26A58F3A-BC25-43BA-B8E9-401A8E03264B}" dt="2024-09-26T13:59:10.274" v="1779"/>
        <pc:sldMkLst>
          <pc:docMk/>
          <pc:sldMk cId="1898614590" sldId="273"/>
        </pc:sldMkLst>
        <pc:spChg chg="add mod">
          <ac:chgData name="Mohamed Irshath N" userId="028f250865647d56" providerId="LiveId" clId="{26A58F3A-BC25-43BA-B8E9-401A8E03264B}" dt="2024-09-26T13:58:12.857" v="1774" actId="339"/>
          <ac:spMkLst>
            <pc:docMk/>
            <pc:sldMk cId="1898614590" sldId="273"/>
            <ac:spMk id="2" creationId="{7C1254F9-AA4F-4231-A215-30E17570F7AA}"/>
          </ac:spMkLst>
        </pc:spChg>
      </pc:sldChg>
      <pc:sldChg chg="new del">
        <pc:chgData name="Mohamed Irshath N" userId="028f250865647d56" providerId="LiveId" clId="{26A58F3A-BC25-43BA-B8E9-401A8E03264B}" dt="2024-09-26T13:40:56.286" v="1737" actId="2696"/>
        <pc:sldMkLst>
          <pc:docMk/>
          <pc:sldMk cId="1186893319" sldId="274"/>
        </pc:sldMkLst>
      </pc:sldChg>
      <pc:sldMasterChg chg="modTransition modSldLayout">
        <pc:chgData name="Mohamed Irshath N" userId="028f250865647d56" providerId="LiveId" clId="{26A58F3A-BC25-43BA-B8E9-401A8E03264B}" dt="2024-09-26T13:59:10.274" v="1779"/>
        <pc:sldMasterMkLst>
          <pc:docMk/>
          <pc:sldMasterMk cId="273342077" sldId="2147483648"/>
        </pc:sldMasterMkLst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2067983090" sldId="2147483649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3907899267" sldId="2147483650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3969414675" sldId="2147483651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3788063072" sldId="2147483652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1892688598" sldId="2147483653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397016703" sldId="2147483654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460854380" sldId="2147483655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3508557003" sldId="2147483656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2041497273" sldId="2147483657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4137148903" sldId="2147483658"/>
          </pc:sldLayoutMkLst>
        </pc:sldLayoutChg>
        <pc:sldLayoutChg chg="modTransition">
          <pc:chgData name="Mohamed Irshath N" userId="028f250865647d56" providerId="LiveId" clId="{26A58F3A-BC25-43BA-B8E9-401A8E03264B}" dt="2024-09-26T13:59:10.274" v="1779"/>
          <pc:sldLayoutMkLst>
            <pc:docMk/>
            <pc:sldMasterMk cId="273342077" sldId="2147483648"/>
            <pc:sldLayoutMk cId="2643590327" sldId="2147483659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3:59:46.796" v="1780"/>
        <pc:sldMasterMkLst>
          <pc:docMk/>
          <pc:sldMasterMk cId="3044929666" sldId="2147483660"/>
        </pc:sldMasterMkLst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4223827183" sldId="2147483661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2669376831" sldId="2147483662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253705732" sldId="2147483663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1857298559" sldId="2147483664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802619894" sldId="2147483665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2759037080" sldId="2147483666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408109336" sldId="2147483667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373131118" sldId="2147483668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4038597580" sldId="2147483669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3882188828" sldId="2147483675"/>
          </pc:sldLayoutMkLst>
        </pc:sldLayoutChg>
        <pc:sldLayoutChg chg="modTransition">
          <pc:chgData name="Mohamed Irshath N" userId="028f250865647d56" providerId="LiveId" clId="{26A58F3A-BC25-43BA-B8E9-401A8E03264B}" dt="2024-09-26T13:59:46.796" v="1780"/>
          <pc:sldLayoutMkLst>
            <pc:docMk/>
            <pc:sldMasterMk cId="3044929666" sldId="2147483660"/>
            <pc:sldLayoutMk cId="2381519437" sldId="2147483676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0:14.086" v="1781"/>
        <pc:sldMasterMkLst>
          <pc:docMk/>
          <pc:sldMasterMk cId="3887575739" sldId="2147483677"/>
        </pc:sldMasterMkLst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4060824745" sldId="2147483678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1938920946" sldId="2147483679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1533639415" sldId="2147483680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2427843843" sldId="2147483681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234891734" sldId="2147483682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4100051536" sldId="2147483683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2795038023" sldId="2147483684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3142776867" sldId="2147483685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1949239270" sldId="2147483686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39193641" sldId="2147483687"/>
          </pc:sldLayoutMkLst>
        </pc:sldLayoutChg>
        <pc:sldLayoutChg chg="modTransition">
          <pc:chgData name="Mohamed Irshath N" userId="028f250865647d56" providerId="LiveId" clId="{26A58F3A-BC25-43BA-B8E9-401A8E03264B}" dt="2024-09-26T14:00:14.086" v="1781"/>
          <pc:sldLayoutMkLst>
            <pc:docMk/>
            <pc:sldMasterMk cId="3887575739" sldId="2147483677"/>
            <pc:sldLayoutMk cId="3863613532" sldId="2147483688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4:19.304" v="1800"/>
        <pc:sldMasterMkLst>
          <pc:docMk/>
          <pc:sldMasterMk cId="3695917001" sldId="2147483689"/>
        </pc:sldMasterMkLst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3563109038" sldId="2147483690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3017618488" sldId="2147483691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3313753943" sldId="2147483692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3733336696" sldId="2147483693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1685707948" sldId="2147483694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2129563345" sldId="2147483695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3454083325" sldId="2147483696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1297755027" sldId="2147483697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1812014340" sldId="2147483698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1444470549" sldId="2147483699"/>
          </pc:sldLayoutMkLst>
        </pc:sldLayoutChg>
        <pc:sldLayoutChg chg="modTransition">
          <pc:chgData name="Mohamed Irshath N" userId="028f250865647d56" providerId="LiveId" clId="{26A58F3A-BC25-43BA-B8E9-401A8E03264B}" dt="2024-09-26T14:04:19.304" v="1800"/>
          <pc:sldLayoutMkLst>
            <pc:docMk/>
            <pc:sldMasterMk cId="3695917001" sldId="2147483689"/>
            <pc:sldLayoutMk cId="1756829712" sldId="2147483700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4:26.719" v="1801"/>
        <pc:sldMasterMkLst>
          <pc:docMk/>
          <pc:sldMasterMk cId="2143418296" sldId="2147483701"/>
        </pc:sldMasterMkLst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212679368" sldId="2147483702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774546915" sldId="2147483703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369058861" sldId="2147483704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3848066481" sldId="2147483705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1424951676" sldId="2147483706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1897835197" sldId="2147483707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584350872" sldId="2147483708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2646289779" sldId="2147483709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2002742566" sldId="2147483710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3834840869" sldId="2147483711"/>
          </pc:sldLayoutMkLst>
        </pc:sldLayoutChg>
        <pc:sldLayoutChg chg="modTransition">
          <pc:chgData name="Mohamed Irshath N" userId="028f250865647d56" providerId="LiveId" clId="{26A58F3A-BC25-43BA-B8E9-401A8E03264B}" dt="2024-09-26T14:04:26.719" v="1801"/>
          <pc:sldLayoutMkLst>
            <pc:docMk/>
            <pc:sldMasterMk cId="2143418296" sldId="2147483701"/>
            <pc:sldLayoutMk cId="2249385543" sldId="2147483712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4:29.298" v="1802"/>
        <pc:sldMasterMkLst>
          <pc:docMk/>
          <pc:sldMasterMk cId="1708255030" sldId="2147483713"/>
        </pc:sldMasterMkLst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2016304496" sldId="2147483714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2997802155" sldId="2147483715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1013615848" sldId="2147483716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491789932" sldId="2147483717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1989692507" sldId="2147483718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4006424262" sldId="2147483719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2782599172" sldId="2147483720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4164473509" sldId="2147483721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266828737" sldId="2147483722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4292702067" sldId="2147483723"/>
          </pc:sldLayoutMkLst>
        </pc:sldLayoutChg>
        <pc:sldLayoutChg chg="modTransition">
          <pc:chgData name="Mohamed Irshath N" userId="028f250865647d56" providerId="LiveId" clId="{26A58F3A-BC25-43BA-B8E9-401A8E03264B}" dt="2024-09-26T14:04:29.298" v="1802"/>
          <pc:sldLayoutMkLst>
            <pc:docMk/>
            <pc:sldMasterMk cId="1708255030" sldId="2147483713"/>
            <pc:sldLayoutMk cId="632520772" sldId="2147483724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4:30.997" v="1803"/>
        <pc:sldMasterMkLst>
          <pc:docMk/>
          <pc:sldMasterMk cId="1280996516" sldId="2147483725"/>
        </pc:sldMasterMkLst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1137560505" sldId="2147483726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990301347" sldId="2147483727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2748773441" sldId="2147483728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449339307" sldId="2147483729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1605859206" sldId="2147483730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2026447836" sldId="2147483731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096452550" sldId="2147483732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798741095" sldId="2147483733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733372906" sldId="2147483734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565307825" sldId="2147483735"/>
          </pc:sldLayoutMkLst>
        </pc:sldLayoutChg>
        <pc:sldLayoutChg chg="modTransition">
          <pc:chgData name="Mohamed Irshath N" userId="028f250865647d56" providerId="LiveId" clId="{26A58F3A-BC25-43BA-B8E9-401A8E03264B}" dt="2024-09-26T14:04:30.997" v="1803"/>
          <pc:sldLayoutMkLst>
            <pc:docMk/>
            <pc:sldMasterMk cId="1280996516" sldId="2147483725"/>
            <pc:sldLayoutMk cId="3703509474" sldId="2147483736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4:39.523" v="1804"/>
        <pc:sldMasterMkLst>
          <pc:docMk/>
          <pc:sldMasterMk cId="1081500591" sldId="2147483737"/>
        </pc:sldMasterMkLst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2034865341" sldId="2147483738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1934412877" sldId="2147483739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1236935704" sldId="2147483740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3767014973" sldId="2147483741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2373614940" sldId="2147483742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1618085796" sldId="2147483743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1913853061" sldId="2147483744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2168662922" sldId="2147483745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2998927367" sldId="2147483746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3647462132" sldId="2147483747"/>
          </pc:sldLayoutMkLst>
        </pc:sldLayoutChg>
        <pc:sldLayoutChg chg="modTransition">
          <pc:chgData name="Mohamed Irshath N" userId="028f250865647d56" providerId="LiveId" clId="{26A58F3A-BC25-43BA-B8E9-401A8E03264B}" dt="2024-09-26T14:04:39.523" v="1804"/>
          <pc:sldLayoutMkLst>
            <pc:docMk/>
            <pc:sldMasterMk cId="1081500591" sldId="2147483737"/>
            <pc:sldLayoutMk cId="1350232130" sldId="2147483748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5:01.775" v="1805"/>
        <pc:sldMasterMkLst>
          <pc:docMk/>
          <pc:sldMasterMk cId="782250592" sldId="2147483749"/>
        </pc:sldMasterMkLst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1808026199" sldId="2147483750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1897912997" sldId="2147483751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244768855" sldId="2147483752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1105785498" sldId="2147483753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3724773970" sldId="2147483754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2702381927" sldId="2147483755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4069993269" sldId="2147483756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3978754694" sldId="2147483757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767023691" sldId="2147483758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178825915" sldId="2147483765"/>
          </pc:sldLayoutMkLst>
        </pc:sldLayoutChg>
        <pc:sldLayoutChg chg="modTransition">
          <pc:chgData name="Mohamed Irshath N" userId="028f250865647d56" providerId="LiveId" clId="{26A58F3A-BC25-43BA-B8E9-401A8E03264B}" dt="2024-09-26T14:05:01.775" v="1805"/>
          <pc:sldLayoutMkLst>
            <pc:docMk/>
            <pc:sldMasterMk cId="782250592" sldId="2147483749"/>
            <pc:sldLayoutMk cId="4087323726" sldId="2147483766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5:08.718" v="1806"/>
        <pc:sldMasterMkLst>
          <pc:docMk/>
          <pc:sldMasterMk cId="331185937" sldId="2147483767"/>
        </pc:sldMasterMkLst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299068957" sldId="2147483768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266145817" sldId="2147483769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821917224" sldId="2147483770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502590493" sldId="2147483771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229951376" sldId="2147483772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2845604965" sldId="2147483773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827516193" sldId="2147483774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373953619" sldId="2147483775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924766373" sldId="2147483776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3356061592" sldId="2147483782"/>
          </pc:sldLayoutMkLst>
        </pc:sldLayoutChg>
        <pc:sldLayoutChg chg="modTransition">
          <pc:chgData name="Mohamed Irshath N" userId="028f250865647d56" providerId="LiveId" clId="{26A58F3A-BC25-43BA-B8E9-401A8E03264B}" dt="2024-09-26T14:05:08.718" v="1806"/>
          <pc:sldLayoutMkLst>
            <pc:docMk/>
            <pc:sldMasterMk cId="331185937" sldId="2147483767"/>
            <pc:sldLayoutMk cId="1202113812" sldId="2147483783"/>
          </pc:sldLayoutMkLst>
        </pc:sldLayoutChg>
      </pc:sldMasterChg>
      <pc:sldMasterChg chg="modTransition modSldLayout">
        <pc:chgData name="Mohamed Irshath N" userId="028f250865647d56" providerId="LiveId" clId="{26A58F3A-BC25-43BA-B8E9-401A8E03264B}" dt="2024-09-26T14:05:15.058" v="1807"/>
        <pc:sldMasterMkLst>
          <pc:docMk/>
          <pc:sldMasterMk cId="3350838835" sldId="2147483784"/>
        </pc:sldMasterMkLst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964863669" sldId="2147483785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4270503709" sldId="2147483786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1566743082" sldId="2147483787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1611337335" sldId="2147483788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4082006545" sldId="2147483789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2490775208" sldId="2147483790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3450018256" sldId="2147483791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1397181103" sldId="2147483792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3533507187" sldId="2147483793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2784985043" sldId="2147483799"/>
          </pc:sldLayoutMkLst>
        </pc:sldLayoutChg>
        <pc:sldLayoutChg chg="modTransition">
          <pc:chgData name="Mohamed Irshath N" userId="028f250865647d56" providerId="LiveId" clId="{26A58F3A-BC25-43BA-B8E9-401A8E03264B}" dt="2024-09-26T14:05:15.058" v="1807"/>
          <pc:sldLayoutMkLst>
            <pc:docMk/>
            <pc:sldMasterMk cId="3350838835" sldId="2147483784"/>
            <pc:sldLayoutMk cId="1134394764" sldId="21474838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8636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6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590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793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542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07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98504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39476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5037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7430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33733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00654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7520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1825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18110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5071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7056-EF64-4CAA-A187-9B21CF2230F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360B68-F678-49C7-AF9D-3F88C930A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38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best-billing-software-free-vs-professional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pos-features/" TargetMode="External"/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ustbilling.in/about-us/" TargetMode="External"/><Relationship Id="rId2" Type="http://schemas.openxmlformats.org/officeDocument/2006/relationships/hyperlink" Target="https://justbilling.in/best-billing-software-free-vs-professional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stbilling.in/pos-feature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77E607A-6A15-4F42-92C5-68121FE8BE55}"/>
              </a:ext>
            </a:extLst>
          </p:cNvPr>
          <p:cNvGrpSpPr/>
          <p:nvPr/>
        </p:nvGrpSpPr>
        <p:grpSpPr>
          <a:xfrm>
            <a:off x="2075791" y="1936376"/>
            <a:ext cx="8040419" cy="2482213"/>
            <a:chOff x="2075791" y="1936376"/>
            <a:chExt cx="8040419" cy="2482213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AD3621-DCC8-4855-B763-A168D42E385E}"/>
                </a:ext>
              </a:extLst>
            </p:cNvPr>
            <p:cNvSpPr txBox="1"/>
            <p:nvPr/>
          </p:nvSpPr>
          <p:spPr>
            <a:xfrm>
              <a:off x="4095292" y="1936376"/>
              <a:ext cx="4001416" cy="83099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none" rtlCol="0">
              <a:spAutoFit/>
            </a:bodyPr>
            <a:lstStyle/>
            <a:p>
              <a:r>
                <a:rPr lang="en-IN" sz="4800" dirty="0">
                  <a:solidFill>
                    <a:schemeClr val="tx2"/>
                  </a:solidFill>
                  <a:latin typeface="Algerian" panose="04020705040A02060702" pitchFamily="82" charset="0"/>
                </a:rPr>
                <a:t>SEO Project</a:t>
              </a:r>
              <a:endParaRPr lang="en-GB" sz="4800" dirty="0">
                <a:solidFill>
                  <a:schemeClr val="tx2"/>
                </a:solidFill>
                <a:latin typeface="Algerian" panose="04020705040A02060702" pitchFamily="8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3B57880-2E9D-4684-88F7-7549D80D91F0}"/>
                </a:ext>
              </a:extLst>
            </p:cNvPr>
            <p:cNvSpPr txBox="1"/>
            <p:nvPr/>
          </p:nvSpPr>
          <p:spPr>
            <a:xfrm>
              <a:off x="2075791" y="2767373"/>
              <a:ext cx="8040419" cy="954107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2"/>
                  </a:solidFill>
                  <a:latin typeface="Algerian" panose="04020705040A02060702" pitchFamily="82" charset="0"/>
                </a:rPr>
                <a:t>Comprehensive SEO Audit &amp; </a:t>
              </a:r>
              <a:r>
                <a:rPr lang="en-GB" sz="2400" dirty="0">
                  <a:solidFill>
                    <a:schemeClr val="tx2"/>
                  </a:solidFill>
                  <a:latin typeface="Algerian" panose="04020705040A02060702" pitchFamily="82" charset="0"/>
                </a:rPr>
                <a:t>Optimization</a:t>
              </a:r>
              <a:r>
                <a:rPr lang="en-GB" sz="2800" dirty="0">
                  <a:solidFill>
                    <a:schemeClr val="tx2"/>
                  </a:solidFill>
                  <a:latin typeface="Algerian" panose="04020705040A02060702" pitchFamily="82" charset="0"/>
                </a:rPr>
                <a:t> for                    Organic Traffic Growth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5616D2-65E3-4A0B-9BFA-DD68B97BFFD5}"/>
                </a:ext>
              </a:extLst>
            </p:cNvPr>
            <p:cNvSpPr txBox="1"/>
            <p:nvPr/>
          </p:nvSpPr>
          <p:spPr>
            <a:xfrm>
              <a:off x="3486953" y="3895369"/>
              <a:ext cx="5218095" cy="523220"/>
            </a:xfrm>
            <a:prstGeom prst="rect">
              <a:avLst/>
            </a:prstGeom>
            <a:no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chemeClr val="tx2"/>
                  </a:solidFill>
                  <a:latin typeface="Algerian" panose="04020705040A02060702" pitchFamily="82" charset="0"/>
                </a:defRPr>
              </a:lvl1pPr>
            </a:lstStyle>
            <a:p>
              <a:r>
                <a:rPr lang="en-IN" dirty="0"/>
                <a:t>MOHAMED IRSHATH N / MBT10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74219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5453F8-1F28-482D-ABE6-0116C4F46EAD}"/>
              </a:ext>
            </a:extLst>
          </p:cNvPr>
          <p:cNvSpPr txBox="1"/>
          <p:nvPr/>
        </p:nvSpPr>
        <p:spPr>
          <a:xfrm>
            <a:off x="3812241" y="0"/>
            <a:ext cx="35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On-Page SEO Optimization Audit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49D5F-0594-4EA2-9116-2AA1B5DC544B}"/>
              </a:ext>
            </a:extLst>
          </p:cNvPr>
          <p:cNvSpPr txBox="1"/>
          <p:nvPr/>
        </p:nvSpPr>
        <p:spPr>
          <a:xfrm>
            <a:off x="255494" y="369332"/>
            <a:ext cx="7314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3: Pricing 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https://justbilling.in/best-billing-software-free-vs-professional/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50EC8-AC5D-412B-828C-88FFA18E4A6F}"/>
              </a:ext>
            </a:extLst>
          </p:cNvPr>
          <p:cNvSpPr txBox="1"/>
          <p:nvPr/>
        </p:nvSpPr>
        <p:spPr>
          <a:xfrm>
            <a:off x="255494" y="707886"/>
            <a:ext cx="9412941" cy="58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"Pricing - JustBilling"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(Recommendation: Add a descriptive meta description, 155-160 characters)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"Pricing"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H2-H6: Properly structured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keyword: "online invoicing pricing"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keyword: "billing software pricing"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internal links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image without alt text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not descriptive</a:t>
            </a:r>
          </a:p>
        </p:txBody>
      </p:sp>
    </p:spTree>
    <p:extLst>
      <p:ext uri="{BB962C8B-B14F-4D97-AF65-F5344CB8AC3E}">
        <p14:creationId xmlns:p14="http://schemas.microsoft.com/office/powerpoint/2010/main" val="25932000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388E22-B321-4978-835B-58CE8BD53AFB}"/>
              </a:ext>
            </a:extLst>
          </p:cNvPr>
          <p:cNvSpPr txBox="1"/>
          <p:nvPr/>
        </p:nvSpPr>
        <p:spPr>
          <a:xfrm>
            <a:off x="4753535" y="0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SEO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75C3C-2F65-464E-A9DD-76C8D47C51CF}"/>
              </a:ext>
            </a:extLst>
          </p:cNvPr>
          <p:cNvSpPr txBox="1"/>
          <p:nvPr/>
        </p:nvSpPr>
        <p:spPr>
          <a:xfrm>
            <a:off x="295833" y="369332"/>
            <a:ext cx="948017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current technical SEO status of ( 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</a:t>
            </a: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 and Indexing: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Search Console: Verified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pages: 100+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Crawling errors: 0 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Speed: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Desktop: 65/100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Mobile: 55/100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improvements: 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  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Minify CSS and JavaScript files  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browser caching</a:t>
            </a:r>
          </a:p>
          <a:p>
            <a:pPr>
              <a:spcAft>
                <a:spcPts val="600"/>
              </a:spcAft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Mobile-Friendliness: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test: Passed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Implemented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and Security: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 certificate: Installed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 Enabled</a:t>
            </a:r>
          </a:p>
        </p:txBody>
      </p:sp>
    </p:spTree>
    <p:extLst>
      <p:ext uri="{BB962C8B-B14F-4D97-AF65-F5344CB8AC3E}">
        <p14:creationId xmlns:p14="http://schemas.microsoft.com/office/powerpoint/2010/main" val="18896651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A5C65-1E71-4176-9440-1973C44B0BB3}"/>
              </a:ext>
            </a:extLst>
          </p:cNvPr>
          <p:cNvSpPr txBox="1"/>
          <p:nvPr/>
        </p:nvSpPr>
        <p:spPr>
          <a:xfrm>
            <a:off x="4753535" y="0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SEO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FCB59-2385-4427-863C-5C2F307C19FD}"/>
              </a:ext>
            </a:extLst>
          </p:cNvPr>
          <p:cNvSpPr txBox="1"/>
          <p:nvPr/>
        </p:nvSpPr>
        <p:spPr>
          <a:xfrm>
            <a:off x="134471" y="369332"/>
            <a:ext cx="24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technical SEO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6E3FE-ED2F-484E-BF0C-239FF2905C4B}"/>
              </a:ext>
            </a:extLst>
          </p:cNvPr>
          <p:cNvSpPr txBox="1"/>
          <p:nvPr/>
        </p:nvSpPr>
        <p:spPr>
          <a:xfrm>
            <a:off x="242046" y="932258"/>
            <a:ext cx="7194177" cy="49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meta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title tags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page loading speed (65/100)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alt text for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Non-descriptive image file names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Page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https://justbilling.in/pos-features/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optimized title 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header tags (H2-H6)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duplication</a:t>
            </a:r>
          </a:p>
        </p:txBody>
      </p:sp>
    </p:spTree>
    <p:extLst>
      <p:ext uri="{BB962C8B-B14F-4D97-AF65-F5344CB8AC3E}">
        <p14:creationId xmlns:p14="http://schemas.microsoft.com/office/powerpoint/2010/main" val="26171472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8B150-B395-41C0-B483-50E743566562}"/>
              </a:ext>
            </a:extLst>
          </p:cNvPr>
          <p:cNvSpPr txBox="1"/>
          <p:nvPr/>
        </p:nvSpPr>
        <p:spPr>
          <a:xfrm>
            <a:off x="4753535" y="0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SEO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48B415-C2C2-4443-BBF9-02A5E2C990E5}"/>
              </a:ext>
            </a:extLst>
          </p:cNvPr>
          <p:cNvSpPr txBox="1"/>
          <p:nvPr/>
        </p:nvSpPr>
        <p:spPr>
          <a:xfrm>
            <a:off x="282387" y="369332"/>
            <a:ext cx="8162366" cy="51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Page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https://justbilling.in/best-billing-software-free-vs-professional/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)</a:t>
            </a:r>
          </a:p>
          <a:p>
            <a:pPr>
              <a:lnSpc>
                <a:spcPct val="150000"/>
              </a:lnSpc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meta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optimized title 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duplication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 Page 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https://justbilling.in/about-us/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lnSpc>
                <a:spcPct val="150000"/>
              </a:lnSpc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meta description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optimized title tag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images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duplication</a:t>
            </a:r>
          </a:p>
        </p:txBody>
      </p:sp>
    </p:spTree>
    <p:extLst>
      <p:ext uri="{BB962C8B-B14F-4D97-AF65-F5344CB8AC3E}">
        <p14:creationId xmlns:p14="http://schemas.microsoft.com/office/powerpoint/2010/main" val="24549782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617BBD-235A-465C-9264-48ED980B630B}"/>
              </a:ext>
            </a:extLst>
          </p:cNvPr>
          <p:cNvSpPr txBox="1"/>
          <p:nvPr/>
        </p:nvSpPr>
        <p:spPr>
          <a:xfrm>
            <a:off x="4753535" y="0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Technical SEO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0C6287-988D-4D7E-B7A9-A974B1E142AC}"/>
              </a:ext>
            </a:extLst>
          </p:cNvPr>
          <p:cNvGrpSpPr/>
          <p:nvPr/>
        </p:nvGrpSpPr>
        <p:grpSpPr>
          <a:xfrm>
            <a:off x="295836" y="544169"/>
            <a:ext cx="7691717" cy="4254800"/>
            <a:chOff x="295836" y="396252"/>
            <a:chExt cx="7691717" cy="42548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94A453-83E4-4E56-B3A0-081560A149C2}"/>
                </a:ext>
              </a:extLst>
            </p:cNvPr>
            <p:cNvSpPr txBox="1"/>
            <p:nvPr/>
          </p:nvSpPr>
          <p:spPr>
            <a:xfrm>
              <a:off x="295836" y="909643"/>
              <a:ext cx="7691717" cy="3741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Optimize Images: 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Compress images (TinyPNG, ImageOptim)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Leverage Browser Caching: 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 resources (80% of resources)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Minify &amp; Compress Files: 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Minify HTML, CSS, JS (Gzip, Brotli)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Server Response Time: 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 server, optimize database queries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Enable Content Delivery Network (CDN): </a:t>
              </a:r>
            </a:p>
            <a:p>
              <a:pPr lvl="1">
                <a:lnSpc>
                  <a:spcPct val="150000"/>
                </a:lnSpc>
              </a:pPr>
              <a:r>
                <a: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 content globally (Cloudflare, AWS CloudFront)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1BE4A1-917E-49BB-B0ED-00F236FBBCEC}"/>
                </a:ext>
              </a:extLst>
            </p:cNvPr>
            <p:cNvSpPr txBox="1"/>
            <p:nvPr/>
          </p:nvSpPr>
          <p:spPr>
            <a:xfrm>
              <a:off x="295836" y="396252"/>
              <a:ext cx="5065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T</a:t>
              </a:r>
              <a:r>
                <a:rPr lang="en-GB" sz="1600" b="1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he 5 best practices to improve site and web page speed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66763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79166-F709-4B06-8DE8-4AAAF06CE357}"/>
              </a:ext>
            </a:extLst>
          </p:cNvPr>
          <p:cNvSpPr txBox="1"/>
          <p:nvPr/>
        </p:nvSpPr>
        <p:spPr>
          <a:xfrm>
            <a:off x="4753535" y="0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Content Strategy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6E43D-D87F-4329-95F8-BCEE631C8771}"/>
              </a:ext>
            </a:extLst>
          </p:cNvPr>
          <p:cNvSpPr txBox="1"/>
          <p:nvPr/>
        </p:nvSpPr>
        <p:spPr>
          <a:xfrm>
            <a:off x="376518" y="369332"/>
            <a:ext cx="68820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Research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invoicing, billing software, invoicing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keywords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billing and invoicing, online billing, invoice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Long-tail keywords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online invoicing for small business, billing software for freelancers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Strategy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organic traffic by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conversion rates by 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thought leadership in online invoicing and billing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Pillars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Invoicing and Billing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Trends and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Updates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Success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 (e.g., eBooks, webinars)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E725C-E883-4A56-A628-D51A4A89E669}"/>
              </a:ext>
            </a:extLst>
          </p:cNvPr>
          <p:cNvSpPr txBox="1"/>
          <p:nvPr/>
        </p:nvSpPr>
        <p:spPr>
          <a:xfrm>
            <a:off x="344783" y="3908762"/>
            <a:ext cx="627977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Accountants and bookkeepers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Distribution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blog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(Twitter, LinkedIn, Facebook)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newsletter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blogging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 partnerships</a:t>
            </a:r>
          </a:p>
        </p:txBody>
      </p:sp>
    </p:spTree>
    <p:extLst>
      <p:ext uri="{BB962C8B-B14F-4D97-AF65-F5344CB8AC3E}">
        <p14:creationId xmlns:p14="http://schemas.microsoft.com/office/powerpoint/2010/main" val="177955569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3B108-6D34-46E9-A475-BF74A2F8234B}"/>
              </a:ext>
            </a:extLst>
          </p:cNvPr>
          <p:cNvSpPr txBox="1"/>
          <p:nvPr/>
        </p:nvSpPr>
        <p:spPr>
          <a:xfrm>
            <a:off x="4753535" y="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Off-Page SEO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2B07BB-01A8-447F-9743-E2358B88216C}"/>
              </a:ext>
            </a:extLst>
          </p:cNvPr>
          <p:cNvSpPr txBox="1"/>
          <p:nvPr/>
        </p:nvSpPr>
        <p:spPr>
          <a:xfrm>
            <a:off x="311090" y="369332"/>
            <a:ext cx="787816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GB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high-quality backlinks by 50%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website authority and credibility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search engine rankings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Off-Page SEO Strategies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Building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blogging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(Google My Business, Trustpilot)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Marketing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Podcasts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followers by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engaging content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SEO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My Business optimization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directory listings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Influencer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10 industry influencers</a:t>
            </a:r>
          </a:p>
        </p:txBody>
      </p:sp>
    </p:spTree>
    <p:extLst>
      <p:ext uri="{BB962C8B-B14F-4D97-AF65-F5344CB8AC3E}">
        <p14:creationId xmlns:p14="http://schemas.microsoft.com/office/powerpoint/2010/main" val="44608412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A0CCBC-56DB-4418-9F43-C83DDA71B4CE}"/>
              </a:ext>
            </a:extLst>
          </p:cNvPr>
          <p:cNvSpPr txBox="1"/>
          <p:nvPr/>
        </p:nvSpPr>
        <p:spPr>
          <a:xfrm>
            <a:off x="215153" y="201706"/>
            <a:ext cx="10515600" cy="3787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Conclusion: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Comprehensive SEO Audit &amp; Optimization for Organic Traffic Growth project has successfully enhanced JustBilling's online visibility and search engine ranking, laying the groundwork for sustained organic traffic growth.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rigorous audits, targeted keyword research, and strategic on-page, technical, content, and off-page SEO improvements, this project addressed critical SEO issues and established a solid foundation for long-term success.</a:t>
            </a:r>
          </a:p>
          <a:p>
            <a:pPr algn="just">
              <a:lnSpc>
                <a:spcPct val="15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deliverables, including comprehensive reports and strategic plans, provide actionable guidance for ongoing SEO efforts, ensuring continued improvement and growth</a:t>
            </a:r>
          </a:p>
        </p:txBody>
      </p:sp>
    </p:spTree>
    <p:extLst>
      <p:ext uri="{BB962C8B-B14F-4D97-AF65-F5344CB8AC3E}">
        <p14:creationId xmlns:p14="http://schemas.microsoft.com/office/powerpoint/2010/main" val="8128471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254F9-AA4F-4231-A215-30E17570F7AA}"/>
              </a:ext>
            </a:extLst>
          </p:cNvPr>
          <p:cNvSpPr txBox="1"/>
          <p:nvPr/>
        </p:nvSpPr>
        <p:spPr>
          <a:xfrm>
            <a:off x="4147390" y="2967335"/>
            <a:ext cx="3897221" cy="92333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GB" sz="5400" dirty="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6145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447C23-8033-4B6E-8A6B-AEF34080336F}"/>
              </a:ext>
            </a:extLst>
          </p:cNvPr>
          <p:cNvGrpSpPr/>
          <p:nvPr/>
        </p:nvGrpSpPr>
        <p:grpSpPr>
          <a:xfrm>
            <a:off x="255494" y="282388"/>
            <a:ext cx="11066931" cy="841876"/>
            <a:chOff x="134471" y="282388"/>
            <a:chExt cx="11066931" cy="84187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59353FF-5118-41B7-8861-3E0F171764DB}"/>
                </a:ext>
              </a:extLst>
            </p:cNvPr>
            <p:cNvSpPr txBox="1"/>
            <p:nvPr/>
          </p:nvSpPr>
          <p:spPr>
            <a:xfrm>
              <a:off x="134471" y="282388"/>
              <a:ext cx="1879041" cy="417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Company Selection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9303B5-9BEF-417F-AEA0-7427A1BAE75E}"/>
                </a:ext>
              </a:extLst>
            </p:cNvPr>
            <p:cNvSpPr txBox="1"/>
            <p:nvPr/>
          </p:nvSpPr>
          <p:spPr>
            <a:xfrm>
              <a:off x="134471" y="747430"/>
              <a:ext cx="11066931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 selected the company “ JUSTBILLING ( </a:t>
              </a:r>
              <a:r>
                <a:rPr lang="en-GB" sz="1400" dirty="0"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  <a:hlinkClick r:id="rId2"/>
                </a:rPr>
                <a:t>https://justbilling.in</a:t>
              </a:r>
              <a:r>
                <a:rPr lang="en-GB" sz="1400" dirty="0">
                  <a:effectLst/>
                  <a:highlight>
                    <a:srgbClr val="FFFFFF"/>
                  </a:highlight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)”for this SEO project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C2408F-604F-4F0A-9DA4-77D63A92A7D9}"/>
              </a:ext>
            </a:extLst>
          </p:cNvPr>
          <p:cNvGrpSpPr/>
          <p:nvPr/>
        </p:nvGrpSpPr>
        <p:grpSpPr>
          <a:xfrm>
            <a:off x="255494" y="1288077"/>
            <a:ext cx="9372600" cy="3551393"/>
            <a:chOff x="134471" y="1288077"/>
            <a:chExt cx="9372600" cy="35513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119C17-D63F-4513-93C4-A6E472084410}"/>
                </a:ext>
              </a:extLst>
            </p:cNvPr>
            <p:cNvSpPr txBox="1"/>
            <p:nvPr/>
          </p:nvSpPr>
          <p:spPr>
            <a:xfrm>
              <a:off x="134471" y="1288077"/>
              <a:ext cx="1636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Company</a:t>
              </a:r>
              <a:endPara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072B7B-5533-4C84-AA23-DAEFE980836A}"/>
                </a:ext>
              </a:extLst>
            </p:cNvPr>
            <p:cNvSpPr txBox="1"/>
            <p:nvPr/>
          </p:nvSpPr>
          <p:spPr>
            <a:xfrm>
              <a:off x="134471" y="1790444"/>
              <a:ext cx="937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JustBilling is a popular cloud-based billing and invoicing software designed for small to medium-sized businesses, freelancers,</a:t>
              </a:r>
            </a:p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entrepreneurs.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3E9B55-1959-4CCA-9E7F-8C85DEB02FE3}"/>
                </a:ext>
              </a:extLst>
            </p:cNvPr>
            <p:cNvSpPr txBox="1"/>
            <p:nvPr/>
          </p:nvSpPr>
          <p:spPr>
            <a:xfrm>
              <a:off x="134471" y="2477477"/>
              <a:ext cx="6869188" cy="23619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Reach</a:t>
              </a:r>
            </a:p>
            <a:p>
              <a:pPr>
                <a:lnSpc>
                  <a:spcPct val="150000"/>
                </a:lnSpc>
              </a:pPr>
              <a:endParaRPr lang="en-GB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JustBilling's cloud-based technology streamlines operations for various industries, including: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Retail: Supermarkets, convenience stores, and other retail outlets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Hospitality: Restaurants, cafes, and food service providers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Providers: Printing presses, event planning, and logistics companies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to Medium-Sized Businesses: Freelancers and entrepreneurs 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01DC4A-5806-4332-8E65-D0493BC8CC2E}"/>
              </a:ext>
            </a:extLst>
          </p:cNvPr>
          <p:cNvGrpSpPr/>
          <p:nvPr/>
        </p:nvGrpSpPr>
        <p:grpSpPr>
          <a:xfrm>
            <a:off x="255494" y="5003283"/>
            <a:ext cx="9573198" cy="810144"/>
            <a:chOff x="134471" y="5003283"/>
            <a:chExt cx="9573198" cy="8101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45FFEF-C93F-4154-8649-48FDB7868FAA}"/>
                </a:ext>
              </a:extLst>
            </p:cNvPr>
            <p:cNvSpPr txBox="1"/>
            <p:nvPr/>
          </p:nvSpPr>
          <p:spPr>
            <a:xfrm>
              <a:off x="134471" y="5003283"/>
              <a:ext cx="13848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Core Services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1D7F92-7A71-4444-8F6D-A8E73786BEEF}"/>
                </a:ext>
              </a:extLst>
            </p:cNvPr>
            <p:cNvSpPr txBox="1"/>
            <p:nvPr/>
          </p:nvSpPr>
          <p:spPr>
            <a:xfrm>
              <a:off x="134471" y="5505650"/>
              <a:ext cx="9573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of Sale (POS) System, Billing and Invoicing, Inventory Management, Accounting and Bookkeeping, Customer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7241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49F0DA7-02A4-4C72-AAFB-EE101FAE877E}"/>
              </a:ext>
            </a:extLst>
          </p:cNvPr>
          <p:cNvGrpSpPr/>
          <p:nvPr/>
        </p:nvGrpSpPr>
        <p:grpSpPr>
          <a:xfrm>
            <a:off x="317390" y="282389"/>
            <a:ext cx="7591887" cy="6080822"/>
            <a:chOff x="61896" y="255495"/>
            <a:chExt cx="7591887" cy="608082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715EDF8-6B90-4C5F-A232-2A2B204113AA}"/>
                </a:ext>
              </a:extLst>
            </p:cNvPr>
            <p:cNvSpPr txBox="1"/>
            <p:nvPr/>
          </p:nvSpPr>
          <p:spPr>
            <a:xfrm>
              <a:off x="61896" y="255495"/>
              <a:ext cx="22134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Analytics Features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19F58E-AD05-492A-88D3-8B0DCEDB7707}"/>
                </a:ext>
              </a:extLst>
            </p:cNvPr>
            <p:cNvSpPr txBox="1"/>
            <p:nvPr/>
          </p:nvSpPr>
          <p:spPr>
            <a:xfrm>
              <a:off x="61896" y="699248"/>
              <a:ext cx="7591887" cy="16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 Analytics: Track sales trends, product-wise sales, and sales by location.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Customer Analytics: Analyze customer behaviour, loyalty, and purchase history.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Inventory Analytics: Monitor stock levels, track inventory movement, and optimize inventory.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Financial Analytics: Generate financial reports, track expenses, and analyze profitability.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Operational Analytics: Monitor employee performance, track work hours, and optimize operations.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2E8C977-C24A-4F51-9D04-1C1CA703EF65}"/>
                </a:ext>
              </a:extLst>
            </p:cNvPr>
            <p:cNvSpPr txBox="1"/>
            <p:nvPr/>
          </p:nvSpPr>
          <p:spPr>
            <a:xfrm>
              <a:off x="61896" y="2568388"/>
              <a:ext cx="50497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Artificial Intelligence (AI) and Machine Learning (ML)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B4A046-2E0B-448D-B369-71D6B8110E56}"/>
                </a:ext>
              </a:extLst>
            </p:cNvPr>
            <p:cNvSpPr txBox="1"/>
            <p:nvPr/>
          </p:nvSpPr>
          <p:spPr>
            <a:xfrm>
              <a:off x="61896" y="3006200"/>
              <a:ext cx="5979266" cy="10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Automated Insights: AI-driven insights and recommendations.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Anomaly Detection: Identify unusual patterns and anomalies in data.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Predictive Modelling: Build custom predictive models using ML algorithms.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9F400-594C-4F66-A6B7-7CE3EB005F8C}"/>
                </a:ext>
              </a:extLst>
            </p:cNvPr>
            <p:cNvSpPr txBox="1"/>
            <p:nvPr/>
          </p:nvSpPr>
          <p:spPr>
            <a:xfrm>
              <a:off x="61896" y="4212997"/>
              <a:ext cx="8931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Benefits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9BA0FA-F956-4017-99A3-7C7EB3EDE7C6}"/>
                </a:ext>
              </a:extLst>
            </p:cNvPr>
            <p:cNvSpPr txBox="1"/>
            <p:nvPr/>
          </p:nvSpPr>
          <p:spPr>
            <a:xfrm>
              <a:off x="61896" y="4666821"/>
              <a:ext cx="3052439" cy="16694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Data-Driven Decision-Making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Improved Operational Efficiency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Enhanced Customer Insights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Increased Revenue and Profitability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Competitive Advantage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35256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A9EE1-4BD9-4649-A2DA-A6356FBDA3F2}"/>
              </a:ext>
            </a:extLst>
          </p:cNvPr>
          <p:cNvSpPr txBox="1"/>
          <p:nvPr/>
        </p:nvSpPr>
        <p:spPr>
          <a:xfrm>
            <a:off x="4882045" y="0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Initial Audit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2DD18-45B3-4BC3-9347-CB120535C4A3}"/>
              </a:ext>
            </a:extLst>
          </p:cNvPr>
          <p:cNvGrpSpPr/>
          <p:nvPr/>
        </p:nvGrpSpPr>
        <p:grpSpPr>
          <a:xfrm>
            <a:off x="309716" y="497541"/>
            <a:ext cx="4653774" cy="5271247"/>
            <a:chOff x="107576" y="497541"/>
            <a:chExt cx="4653774" cy="52712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EB35CB-CD80-4F58-9B1E-3A6085A6DBD4}"/>
                </a:ext>
              </a:extLst>
            </p:cNvPr>
            <p:cNvSpPr txBox="1"/>
            <p:nvPr/>
          </p:nvSpPr>
          <p:spPr>
            <a:xfrm>
              <a:off x="107576" y="497541"/>
              <a:ext cx="2091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Current Performance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89214F-0735-4F97-B0AE-E4DBB75D952F}"/>
                </a:ext>
              </a:extLst>
            </p:cNvPr>
            <p:cNvSpPr txBox="1"/>
            <p:nvPr/>
          </p:nvSpPr>
          <p:spPr>
            <a:xfrm>
              <a:off x="107576" y="954741"/>
              <a:ext cx="4653774" cy="199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Search Console (GSC) verification: Verified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Analytics (GA) tracking: Detected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 Authority (DA): 26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 Speed Score (Desktop/Mobile): 65/55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Organic Traffic: Estimated 5,000-10,000 monthly visitors 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 Ranking: 150+ keywords in top 100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1BE903-4443-49BD-9ECB-25A4DBEF5C59}"/>
                </a:ext>
              </a:extLst>
            </p:cNvPr>
            <p:cNvSpPr txBox="1"/>
            <p:nvPr/>
          </p:nvSpPr>
          <p:spPr>
            <a:xfrm>
              <a:off x="107576" y="3259723"/>
              <a:ext cx="10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Strengths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13679-FFED-4F6D-A677-8F5FC71E130A}"/>
                </a:ext>
              </a:extLst>
            </p:cNvPr>
            <p:cNvSpPr txBox="1"/>
            <p:nvPr/>
          </p:nvSpPr>
          <p:spPr>
            <a:xfrm>
              <a:off x="107576" y="3776127"/>
              <a:ext cx="4287840" cy="1992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Relevant, descriptive title tags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Well-structured header tags (H1-H6)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Mobile-friendly design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SSL encryption (HTTPS)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Regularly updated blog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 media presence (Twitter, Facebook, LinkedIn)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3784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856FCD-E056-458A-B730-ECFFE3716741}"/>
              </a:ext>
            </a:extLst>
          </p:cNvPr>
          <p:cNvGrpSpPr/>
          <p:nvPr/>
        </p:nvGrpSpPr>
        <p:grpSpPr>
          <a:xfrm>
            <a:off x="336177" y="629635"/>
            <a:ext cx="4169731" cy="3112016"/>
            <a:chOff x="188259" y="548953"/>
            <a:chExt cx="4169731" cy="31120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ADB4DA-A4FA-4619-8881-2EC5449A7EBE}"/>
                </a:ext>
              </a:extLst>
            </p:cNvPr>
            <p:cNvSpPr txBox="1"/>
            <p:nvPr/>
          </p:nvSpPr>
          <p:spPr>
            <a:xfrm>
              <a:off x="188259" y="548953"/>
              <a:ext cx="12257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Weaknesses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EC3C89-206A-434F-BBD6-B11AD6C3020D}"/>
                </a:ext>
              </a:extLst>
            </p:cNvPr>
            <p:cNvSpPr txBox="1"/>
            <p:nvPr/>
          </p:nvSpPr>
          <p:spPr>
            <a:xfrm>
              <a:off x="188259" y="1021977"/>
              <a:ext cx="4169731" cy="26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Thin content on some pages (e.g., features, pricing)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Low-quality backlink profile (spammy links)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High bounce rate (55.17%, SimilarWeb)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Slow page load times (avg. 3.2s)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alt tags for images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Insufficient internal linking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schema markup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keyword targeting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24A252-3D60-4A9C-9992-B80A688BE80B}"/>
              </a:ext>
            </a:extLst>
          </p:cNvPr>
          <p:cNvSpPr txBox="1"/>
          <p:nvPr/>
        </p:nvSpPr>
        <p:spPr>
          <a:xfrm>
            <a:off x="4882045" y="0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Initial Audit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639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912DEC-172D-44BA-AF6F-893145152143}"/>
              </a:ext>
            </a:extLst>
          </p:cNvPr>
          <p:cNvSpPr txBox="1"/>
          <p:nvPr/>
        </p:nvSpPr>
        <p:spPr>
          <a:xfrm>
            <a:off x="4726641" y="29385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Keyword Research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CB2121-6088-4132-8AC9-E3385A6831EF}"/>
              </a:ext>
            </a:extLst>
          </p:cNvPr>
          <p:cNvGrpSpPr/>
          <p:nvPr/>
        </p:nvGrpSpPr>
        <p:grpSpPr>
          <a:xfrm>
            <a:off x="376517" y="799638"/>
            <a:ext cx="9211236" cy="4580202"/>
            <a:chOff x="121023" y="530697"/>
            <a:chExt cx="9211236" cy="458020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DA73C4-0395-4C52-8E05-0403D8F366D6}"/>
                </a:ext>
              </a:extLst>
            </p:cNvPr>
            <p:cNvGrpSpPr/>
            <p:nvPr/>
          </p:nvGrpSpPr>
          <p:grpSpPr>
            <a:xfrm>
              <a:off x="121023" y="530697"/>
              <a:ext cx="9211236" cy="3367445"/>
              <a:chOff x="121023" y="369332"/>
              <a:chExt cx="9211236" cy="336744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D4F0D4-7E66-4653-B2F1-FDDD60840C8A}"/>
                  </a:ext>
                </a:extLst>
              </p:cNvPr>
              <p:cNvSpPr txBox="1"/>
              <p:nvPr/>
            </p:nvSpPr>
            <p:spPr>
              <a:xfrm>
                <a:off x="121023" y="369332"/>
                <a:ext cx="18678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Primary Keywords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91635-72B5-4B62-BA40-A6BC6451122E}"/>
                  </a:ext>
                </a:extLst>
              </p:cNvPr>
              <p:cNvSpPr txBox="1"/>
              <p:nvPr/>
            </p:nvSpPr>
            <p:spPr>
              <a:xfrm>
                <a:off x="121023" y="887506"/>
                <a:ext cx="84898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# Invoicing software, # Billing software , # Online invoicing , # Billing and invoicing , # Small business invoicing.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557E7C-5285-427B-AC43-6C34227ABAAA}"/>
                  </a:ext>
                </a:extLst>
              </p:cNvPr>
              <p:cNvSpPr txBox="1"/>
              <p:nvPr/>
            </p:nvSpPr>
            <p:spPr>
              <a:xfrm>
                <a:off x="121023" y="1374903"/>
                <a:ext cx="19852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Long-Tail Keywords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FF68B3-4C12-46F9-844B-1446F73441FB}"/>
                  </a:ext>
                </a:extLst>
              </p:cNvPr>
              <p:cNvSpPr txBox="1"/>
              <p:nvPr/>
            </p:nvSpPr>
            <p:spPr>
              <a:xfrm>
                <a:off x="121023" y="1893077"/>
                <a:ext cx="9211236" cy="70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r>
                  <a:rPr lang="en-GB" dirty="0"/>
                  <a:t># Best invoicing software for small business , # Free invoicing software for freelancers, # Online billing and invoicing system, # Invoicing software for consultants, # Cloud-based billing and invoicing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41EB83-943F-4014-9069-21EF70BD188F}"/>
                  </a:ext>
                </a:extLst>
              </p:cNvPr>
              <p:cNvSpPr txBox="1"/>
              <p:nvPr/>
            </p:nvSpPr>
            <p:spPr>
              <a:xfrm>
                <a:off x="121023" y="2842139"/>
                <a:ext cx="24945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Location-Based Keywords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4114FE-6800-4E46-A277-8925217AC0E2}"/>
                  </a:ext>
                </a:extLst>
              </p:cNvPr>
              <p:cNvSpPr txBox="1"/>
              <p:nvPr/>
            </p:nvSpPr>
            <p:spPr>
              <a:xfrm>
                <a:off x="121023" y="3429000"/>
                <a:ext cx="73468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GB" dirty="0"/>
                  <a:t> # Invoicing software India , # Billing software for Indian small business , # Online invoicing India.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BD87E-4CBF-488A-9EC8-E7BD9133E15D}"/>
                </a:ext>
              </a:extLst>
            </p:cNvPr>
            <p:cNvSpPr txBox="1"/>
            <p:nvPr/>
          </p:nvSpPr>
          <p:spPr>
            <a:xfrm>
              <a:off x="121023" y="4177981"/>
              <a:ext cx="23995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Feature-Based Keywords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ACF0EA-7BE0-4FAB-B55C-A884CC1B1870}"/>
                </a:ext>
              </a:extLst>
            </p:cNvPr>
            <p:cNvSpPr txBox="1"/>
            <p:nvPr/>
          </p:nvSpPr>
          <p:spPr>
            <a:xfrm>
              <a:off x="121023" y="4734065"/>
              <a:ext cx="8217121" cy="376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50000"/>
                </a:lnSpc>
                <a:defRPr sz="1400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# Automated invoicing software , # Customizable invoicing templates , # Time tracking and invoicing software.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08971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6D85D-1A73-4929-B9E9-231F9E9DEA08}"/>
              </a:ext>
            </a:extLst>
          </p:cNvPr>
          <p:cNvSpPr txBox="1"/>
          <p:nvPr/>
        </p:nvSpPr>
        <p:spPr>
          <a:xfrm>
            <a:off x="174812" y="398717"/>
            <a:ext cx="2840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Competitor Keyword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82D57-E98F-4B74-AA93-529AEE1A48B7}"/>
              </a:ext>
            </a:extLst>
          </p:cNvPr>
          <p:cNvSpPr txBox="1"/>
          <p:nvPr/>
        </p:nvSpPr>
        <p:spPr>
          <a:xfrm>
            <a:off x="4726641" y="29385"/>
            <a:ext cx="20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Keyword Research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0805E7-1C77-424B-810E-045932A02BDD}"/>
              </a:ext>
            </a:extLst>
          </p:cNvPr>
          <p:cNvGrpSpPr/>
          <p:nvPr/>
        </p:nvGrpSpPr>
        <p:grpSpPr>
          <a:xfrm>
            <a:off x="282892" y="737271"/>
            <a:ext cx="10946715" cy="5473422"/>
            <a:chOff x="174812" y="737271"/>
            <a:chExt cx="10946715" cy="54734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580C89-A23F-405F-8CD1-6939309B8656}"/>
                </a:ext>
              </a:extLst>
            </p:cNvPr>
            <p:cNvSpPr txBox="1"/>
            <p:nvPr/>
          </p:nvSpPr>
          <p:spPr>
            <a:xfrm>
              <a:off x="174812" y="737271"/>
              <a:ext cx="827035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Zoho Invoice: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invoicing, invoice software, billing software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Long-tail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automated invoicing, customizable invoices, project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Location-based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India, US, UK</a:t>
              </a:r>
            </a:p>
            <a:p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FreshBooks: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accounting, invoicing software, expense tracking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Long-tail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business invoicing, time tracking, billing and invoicing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Location-based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US, Canada, UK</a:t>
              </a:r>
            </a:p>
            <a:p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accounting, invoicing software, payment processing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Long-tail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online billing, expense management, financial management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Location-based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US, Canada, UK</a:t>
              </a:r>
            </a:p>
            <a:p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QuickBooks: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Primary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accounting software, invoicing, billing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Long-tail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 business accounting, online invoicing, expense tracking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Location-based keywords: </a:t>
              </a:r>
              <a:r>
                <a: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US, UK, Australia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0E0292-C85A-4900-A520-6E14152806E7}"/>
                </a:ext>
              </a:extLst>
            </p:cNvPr>
            <p:cNvSpPr txBox="1"/>
            <p:nvPr/>
          </p:nvSpPr>
          <p:spPr>
            <a:xfrm>
              <a:off x="174812" y="4276701"/>
              <a:ext cx="2772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GB" dirty="0"/>
                <a:t>Competitor Strategy Analysis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08097D-5C60-49C1-ADFD-E3FAEEE91617}"/>
                </a:ext>
              </a:extLst>
            </p:cNvPr>
            <p:cNvSpPr txBox="1"/>
            <p:nvPr/>
          </p:nvSpPr>
          <p:spPr>
            <a:xfrm>
              <a:off x="174812" y="4733365"/>
              <a:ext cx="1094671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 b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q"/>
              </a:pPr>
              <a:r>
                <a:rPr lang="en-GB" dirty="0"/>
                <a:t>Content Marketing:</a:t>
              </a:r>
              <a:r>
                <a:rPr lang="en-GB" b="0" dirty="0"/>
                <a:t> Zoho Invoice, FreshBooks, and Wave have active blogs focusing on industry trends, best practices, and product updates.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q"/>
              </a:pPr>
              <a:r>
                <a:rPr lang="en-GB" dirty="0"/>
                <a:t>SEO Optimization: </a:t>
              </a:r>
              <a:r>
                <a:rPr lang="en-GB" b="0" dirty="0"/>
                <a:t>All competitors have optimized their websites for primary and long-tail keywords.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q"/>
              </a:pPr>
              <a:r>
                <a:rPr lang="en-GB" dirty="0"/>
                <a:t>Social Media: </a:t>
              </a:r>
              <a:r>
                <a:rPr lang="en-GB" b="0" dirty="0"/>
                <a:t>FreshBooks and QuickBooks have strong social media presence.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q"/>
              </a:pPr>
              <a:r>
                <a:rPr lang="en-GB" dirty="0"/>
                <a:t>Influencer Partnerships: </a:t>
              </a:r>
              <a:r>
                <a:rPr lang="en-GB" b="0" dirty="0"/>
                <a:t>Wave partners with industry influencers for promotional content.</a:t>
              </a:r>
            </a:p>
            <a:p>
              <a:pPr marL="285750" indent="-285750">
                <a:spcBef>
                  <a:spcPts val="600"/>
                </a:spcBef>
                <a:buFont typeface="Wingdings" panose="05000000000000000000" pitchFamily="2" charset="2"/>
                <a:buChar char="q"/>
              </a:pPr>
              <a:r>
                <a:rPr lang="en-GB" dirty="0"/>
                <a:t>Paid Advertising: </a:t>
              </a:r>
              <a:r>
                <a:rPr lang="en-GB" b="0" dirty="0"/>
                <a:t>Zoho Invoice, FreshBooks, and QuickBooks run targeted Google Ads.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813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C8679-E886-4F80-9CCB-030BCF39561C}"/>
              </a:ext>
            </a:extLst>
          </p:cNvPr>
          <p:cNvSpPr txBox="1"/>
          <p:nvPr/>
        </p:nvSpPr>
        <p:spPr>
          <a:xfrm>
            <a:off x="3812241" y="0"/>
            <a:ext cx="35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On-Page SEO Optimization Audit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2366-A5AF-4BF9-87F8-FB234AAE4E9D}"/>
              </a:ext>
            </a:extLst>
          </p:cNvPr>
          <p:cNvSpPr txBox="1"/>
          <p:nvPr/>
        </p:nvSpPr>
        <p:spPr>
          <a:xfrm>
            <a:off x="228600" y="369332"/>
            <a:ext cx="3911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1: Homepage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608DD-2FDD-452C-BEDB-3315CD252581}"/>
              </a:ext>
            </a:extLst>
          </p:cNvPr>
          <p:cNvSpPr txBox="1"/>
          <p:nvPr/>
        </p:nvSpPr>
        <p:spPr>
          <a:xfrm>
            <a:off x="228600" y="707886"/>
            <a:ext cx="7973401" cy="58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"JustBilling - Online Invoicing and Billing Software“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(Recommendation: Add a descriptive meta description, 155-160 characters)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Tags: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"Online Invoicing and Billing Software"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H2-H6: Properly structured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Usage: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keyword: "online invoicing"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keyword: "billing software“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internal links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Optimization: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images without alt text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not descriptive</a:t>
            </a:r>
          </a:p>
        </p:txBody>
      </p:sp>
    </p:spTree>
    <p:extLst>
      <p:ext uri="{BB962C8B-B14F-4D97-AF65-F5344CB8AC3E}">
        <p14:creationId xmlns:p14="http://schemas.microsoft.com/office/powerpoint/2010/main" val="37398660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68D55-92B7-4540-A42D-D8461F15AC4D}"/>
              </a:ext>
            </a:extLst>
          </p:cNvPr>
          <p:cNvSpPr txBox="1"/>
          <p:nvPr/>
        </p:nvSpPr>
        <p:spPr>
          <a:xfrm>
            <a:off x="3812241" y="0"/>
            <a:ext cx="353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On-Page SEO Optimization Audit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8AE24-925C-4A99-8B37-DC1728D22FE3}"/>
              </a:ext>
            </a:extLst>
          </p:cNvPr>
          <p:cNvSpPr txBox="1"/>
          <p:nvPr/>
        </p:nvSpPr>
        <p:spPr>
          <a:xfrm>
            <a:off x="285648" y="369332"/>
            <a:ext cx="4864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2: Features ( 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https://justbilling.in/pos-features/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6A5D6-9A2D-420F-91D6-5440EBF9470D}"/>
              </a:ext>
            </a:extLst>
          </p:cNvPr>
          <p:cNvSpPr txBox="1"/>
          <p:nvPr/>
        </p:nvSpPr>
        <p:spPr>
          <a:xfrm>
            <a:off x="285648" y="707886"/>
            <a:ext cx="7409330" cy="58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Tag: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"Features - JustBilling"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Description: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"Explore JustBilling's features for online invoicing and billing“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Tags: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H1: "Features"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H2-H6: Properly structured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Usage: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keyword: "online invoicing features"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keyword: "billing software features"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Linking: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internal links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Optimization: 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images without alt text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names not descriptive</a:t>
            </a:r>
          </a:p>
        </p:txBody>
      </p:sp>
    </p:spTree>
    <p:extLst>
      <p:ext uri="{BB962C8B-B14F-4D97-AF65-F5344CB8AC3E}">
        <p14:creationId xmlns:p14="http://schemas.microsoft.com/office/powerpoint/2010/main" val="1971658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419</TotalTime>
  <Words>1567</Words>
  <Application>Microsoft Office PowerPoint</Application>
  <PresentationFormat>Widescreen</PresentationFormat>
  <Paragraphs>283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Algerian</vt:lpstr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Irshath N</dc:creator>
  <cp:lastModifiedBy>Mohamed Irshath N</cp:lastModifiedBy>
  <cp:revision>24</cp:revision>
  <dcterms:created xsi:type="dcterms:W3CDTF">2024-09-26T05:13:04Z</dcterms:created>
  <dcterms:modified xsi:type="dcterms:W3CDTF">2024-09-26T15:18:46Z</dcterms:modified>
</cp:coreProperties>
</file>