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5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4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59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14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22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09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79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67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42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36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0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3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3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6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808F-B27A-46F3-AE5D-2440979AB5B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0702D-C9C5-40FF-9CDD-6BDEB4624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5d100ee5.limecube.co/" TargetMode="External"/><Relationship Id="rId2" Type="http://schemas.openxmlformats.org/officeDocument/2006/relationships/hyperlink" Target="https://drive.google.com/drive/folders/12Rl43kkqFFe1LZI3fG7LzCE5hgUmeOz7?usp=shar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97D04B1-4C3E-CC6D-0BBE-DAB1707BE495}"/>
              </a:ext>
            </a:extLst>
          </p:cNvPr>
          <p:cNvGrpSpPr/>
          <p:nvPr/>
        </p:nvGrpSpPr>
        <p:grpSpPr>
          <a:xfrm>
            <a:off x="497429" y="1108363"/>
            <a:ext cx="11431335" cy="3420277"/>
            <a:chOff x="3203938" y="1704109"/>
            <a:chExt cx="9303152" cy="160577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2664FE-A77D-C6A6-1327-BC10F4A73148}"/>
                </a:ext>
              </a:extLst>
            </p:cNvPr>
            <p:cNvSpPr txBox="1"/>
            <p:nvPr/>
          </p:nvSpPr>
          <p:spPr>
            <a:xfrm>
              <a:off x="4392627" y="1704109"/>
              <a:ext cx="6283072" cy="303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latin typeface="Algerian" panose="04020705040A02060702" pitchFamily="82" charset="0"/>
                </a:rPr>
                <a:t>Web Presence Project – Oracle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47EFE7-B9C3-5C21-F246-33E142451DCB}"/>
                </a:ext>
              </a:extLst>
            </p:cNvPr>
            <p:cNvSpPr txBox="1"/>
            <p:nvPr/>
          </p:nvSpPr>
          <p:spPr>
            <a:xfrm>
              <a:off x="3203938" y="2277351"/>
              <a:ext cx="9303152" cy="303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latin typeface="Algerian" panose="04020705040A02060702" pitchFamily="82" charset="0"/>
                </a:rPr>
                <a:t>Website Analysis, Audit, and Recommendations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9D40ED-1F6E-C101-B133-E99FBD0B7D67}"/>
                </a:ext>
              </a:extLst>
            </p:cNvPr>
            <p:cNvSpPr txBox="1"/>
            <p:nvPr/>
          </p:nvSpPr>
          <p:spPr>
            <a:xfrm>
              <a:off x="4825744" y="3006438"/>
              <a:ext cx="5416837" cy="303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600" dirty="0">
                  <a:latin typeface="Algerian" panose="04020705040A02060702" pitchFamily="82" charset="0"/>
                </a:rPr>
                <a:t>Mohamed Irshath N / MBT10</a:t>
              </a:r>
              <a:endParaRPr lang="en-GB" sz="36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4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33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691DA7-6043-42DC-360F-A1D388C34F41}"/>
              </a:ext>
            </a:extLst>
          </p:cNvPr>
          <p:cNvSpPr txBox="1"/>
          <p:nvPr/>
        </p:nvSpPr>
        <p:spPr>
          <a:xfrm>
            <a:off x="785420" y="1112981"/>
            <a:ext cx="10621159" cy="308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50000"/>
              </a:lnSpc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applying best practices and making key improvements to Oracle’s web presence, we can drive user engagement and reinforce Oracle’s leadership in cloud solutions.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Continuously monitor and refine based on user interactions and analytics insights.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1BB27A-03A4-1737-A9BB-B1850E117E5C}"/>
              </a:ext>
            </a:extLst>
          </p:cNvPr>
          <p:cNvSpPr txBox="1"/>
          <p:nvPr/>
        </p:nvSpPr>
        <p:spPr>
          <a:xfrm>
            <a:off x="3768436" y="2967335"/>
            <a:ext cx="423949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THANK YOU</a:t>
            </a:r>
            <a:endParaRPr lang="en-GB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9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2CBE5B-B7B7-D6C1-E67A-F25B9EF7FFDB}"/>
              </a:ext>
            </a:extLst>
          </p:cNvPr>
          <p:cNvSpPr txBox="1"/>
          <p:nvPr/>
        </p:nvSpPr>
        <p:spPr>
          <a:xfrm>
            <a:off x="561109" y="682094"/>
            <a:ext cx="1106978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SELECTION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selected the company “</a:t>
            </a:r>
            <a:r>
              <a:rPr lang="en-GB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en-GB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for this Web Presence Project.</a:t>
            </a:r>
          </a:p>
          <a:p>
            <a:pPr algn="just">
              <a:lnSpc>
                <a:spcPct val="150000"/>
              </a:lnSpc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Overview – Oracle</a:t>
            </a:r>
          </a:p>
          <a:p>
            <a:pPr algn="just">
              <a:lnSpc>
                <a:spcPct val="150000"/>
              </a:lnSpc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Enterprise Software, Cloud Services, Hardware Solutions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Focus: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Delivering comprehensive cloud, database, and infrastructure solutions to global businesses.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for Project: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Oracle’s web presence to increase user engagement and strengthen its brand position in cloud and enterprise technology.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34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FB36B-9D1C-4BD0-A3B0-90D2A9D3F90C}"/>
              </a:ext>
            </a:extLst>
          </p:cNvPr>
          <p:cNvSpPr txBox="1"/>
          <p:nvPr/>
        </p:nvSpPr>
        <p:spPr>
          <a:xfrm>
            <a:off x="955965" y="696018"/>
            <a:ext cx="105571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and Service Descriptions</a:t>
            </a:r>
          </a:p>
          <a:p>
            <a:pPr algn="just">
              <a:lnSpc>
                <a:spcPct val="150000"/>
              </a:lnSpc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Cloud Infrastructure (OCI):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Scalable and secure cloud services for data management and application hosting.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Reliable, high-performance database management system for enterprises.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ERP Cloud: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Streamlines business processes through integrated financial, procurement, and project management tools.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Tools: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Java-based tools for developers to build robust applications.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Autonomous Database: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Self-managing database solutions for autonomous, efficient operations.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21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051D74-2F6D-674C-2A7E-29249E8C717D}"/>
              </a:ext>
            </a:extLst>
          </p:cNvPr>
          <p:cNvSpPr txBox="1"/>
          <p:nvPr/>
        </p:nvSpPr>
        <p:spPr>
          <a:xfrm>
            <a:off x="1094511" y="886692"/>
            <a:ext cx="9351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Platform Identification</a:t>
            </a:r>
          </a:p>
          <a:p>
            <a:pPr algn="just">
              <a:lnSpc>
                <a:spcPct val="150000"/>
              </a:lnSpc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 uses a proprietary CMS integrated with advanced cloud infrastructure for high performance and security.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Analysis Tool Used: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using BuiltWith and Wappalyzer.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Oracle’s custom platform aligns with its brand focus on enterprise-level scalability and security.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9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9FFA06-F2F8-957A-0BE2-6D0C06B2D01C}"/>
              </a:ext>
            </a:extLst>
          </p:cNvPr>
          <p:cNvSpPr txBox="1"/>
          <p:nvPr/>
        </p:nvSpPr>
        <p:spPr>
          <a:xfrm>
            <a:off x="1136072" y="394784"/>
            <a:ext cx="107511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Testing</a:t>
            </a:r>
          </a:p>
          <a:p>
            <a:pPr algn="just">
              <a:lnSpc>
                <a:spcPct val="150000"/>
              </a:lnSpc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Mobile-Friendly Test, GTmetrix, and BrowserStack.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Results: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Mobile-friendly but some alignment adjustments needed.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Pages: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Responsive; however, some images could be optimized for faster loading.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Page: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Well-suited for mobile, though text size may benefit from slight enlargement.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Page: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and user-friendly.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Page: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Loads well on mobile, though interactive elements could be better positioned.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7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F273A-80A7-5974-66F0-1357120D100B}"/>
              </a:ext>
            </a:extLst>
          </p:cNvPr>
          <p:cNvSpPr txBox="1"/>
          <p:nvPr/>
        </p:nvSpPr>
        <p:spPr>
          <a:xfrm>
            <a:off x="332509" y="533192"/>
            <a:ext cx="1108363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Mistakes Identification</a:t>
            </a:r>
          </a:p>
          <a:p>
            <a:pPr algn="just">
              <a:lnSpc>
                <a:spcPct val="150000"/>
              </a:lnSpc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Issues and Suggestions: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Media Files: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Compress images to reduce load times.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Navigation Structure: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Simplify the menu layout to enhance user experience.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Content: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 text-heavy areas with visual content to improve readability.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CTA Placement: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Standardize CTA styles across pages.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Interactive Features: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Incorporate interactive elements like demos or client testimonials for engagement.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8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DF512-AB09-4D62-A037-82FBF3B57E15}"/>
              </a:ext>
            </a:extLst>
          </p:cNvPr>
          <p:cNvSpPr txBox="1"/>
          <p:nvPr/>
        </p:nvSpPr>
        <p:spPr>
          <a:xfrm>
            <a:off x="969818" y="762000"/>
            <a:ext cx="9878291" cy="516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Oracle’s Website</a:t>
            </a:r>
          </a:p>
          <a:p>
            <a:pPr algn="just">
              <a:lnSpc>
                <a:spcPct val="150000"/>
              </a:lnSpc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Navigation: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clear paths to key sections.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 Approach: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Prioritize design for mobile users.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Branding: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uniform fonts and color schemes.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Call-to-Actions: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 visible and engaging CTAs.</a:t>
            </a:r>
          </a:p>
          <a:p>
            <a:pPr lvl="1"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Load Times: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 media and content for quick loading.</a:t>
            </a: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6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79D69-6720-B753-8336-67E928C8F25D}"/>
              </a:ext>
            </a:extLst>
          </p:cNvPr>
          <p:cNvSpPr txBox="1"/>
          <p:nvPr/>
        </p:nvSpPr>
        <p:spPr>
          <a:xfrm>
            <a:off x="1066800" y="28951"/>
            <a:ext cx="9337964" cy="682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Design </a:t>
            </a:r>
          </a:p>
          <a:p>
            <a:pPr>
              <a:lnSpc>
                <a:spcPct val="150000"/>
              </a:lnSpc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lead-generation landing page for Oracle Cloud Infrastructure.</a:t>
            </a:r>
          </a:p>
          <a:p>
            <a:pPr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the Landing Page: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 Section: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Bold headline and sub headline with a strong CTA.</a:t>
            </a:r>
          </a:p>
          <a:p>
            <a:pPr lvl="1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Highlighted: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Briefly describe OCI’s high performance, security, and global reach.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Testimonials: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logos and quotes from recognized brands.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Capture Form: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Simplified form for easy conversion.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CTA: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Visible buttons encouraging users to start a free trial or request a demo.</a:t>
            </a:r>
          </a:p>
          <a:p>
            <a:pPr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5EAC48-3954-9E39-BFF9-1EA347E2F9FB}"/>
              </a:ext>
            </a:extLst>
          </p:cNvPr>
          <p:cNvSpPr txBox="1"/>
          <p:nvPr/>
        </p:nvSpPr>
        <p:spPr>
          <a:xfrm>
            <a:off x="498764" y="1371600"/>
            <a:ext cx="1179021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Design </a:t>
            </a:r>
          </a:p>
          <a:p>
            <a:pPr>
              <a:lnSpc>
                <a:spcPct val="200000"/>
              </a:lnSpc>
            </a:pPr>
            <a:endParaRPr lang="en-GB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design –( </a:t>
            </a: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https://drive.google.com/drive/folders/12Rl43kkqFFe1LZI3fG7LzCE5hgUmeOz7?usp=sharing</a:t>
            </a:r>
            <a:r>
              <a:rPr lang="en-GB" sz="18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https://5d100ee5.limecube.co/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560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</TotalTime>
  <Words>589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Irshath N</dc:creator>
  <cp:lastModifiedBy>Mohamed Irshath N</cp:lastModifiedBy>
  <cp:revision>1</cp:revision>
  <dcterms:created xsi:type="dcterms:W3CDTF">2024-10-28T10:15:53Z</dcterms:created>
  <dcterms:modified xsi:type="dcterms:W3CDTF">2024-10-28T10:52:25Z</dcterms:modified>
</cp:coreProperties>
</file>