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Jack" initials="MJ" lastIdx="1" clrIdx="0">
    <p:extLst>
      <p:ext uri="{19B8F6BF-5375-455C-9EA6-DF929625EA0E}">
        <p15:presenceInfo xmlns:p15="http://schemas.microsoft.com/office/powerpoint/2012/main" userId="4d8634434fc46b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6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5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58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1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9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6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4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63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70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2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33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7B19E-9BFA-4F2D-BCE1-9AE7F3A8F8BB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5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AUBIT NCC HISTORY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90152" y="1596980"/>
            <a:ext cx="12282152" cy="103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97552"/>
              </p:ext>
            </p:extLst>
          </p:nvPr>
        </p:nvGraphicFramePr>
        <p:xfrm>
          <a:off x="0" y="1596980"/>
          <a:ext cx="1957589" cy="526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        Home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Cadet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Competitions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Camps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Activities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/>
                        <a:t>Alumni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Achievers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Video 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ANO Point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6404" y="605306"/>
            <a:ext cx="1056067" cy="7598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</a:t>
            </a:r>
          </a:p>
          <a:p>
            <a:pPr algn="ctr"/>
            <a:r>
              <a:rPr lang="en-US" dirty="0"/>
              <a:t>Logo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0543502" y="569890"/>
            <a:ext cx="1182710" cy="7598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NCC </a:t>
            </a:r>
          </a:p>
          <a:p>
            <a:pPr algn="ctr"/>
            <a:r>
              <a:rPr lang="en-US" dirty="0"/>
              <a:t>Flag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087891" y="601043"/>
            <a:ext cx="6386311" cy="8757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 COLLEGE OF ENGINEERING BIT CAMPUS TRICHY</a:t>
            </a:r>
          </a:p>
          <a:p>
            <a:pPr algn="ctr"/>
            <a:r>
              <a:rPr lang="en-US" dirty="0"/>
              <a:t>2TN(BN) 13</a:t>
            </a:r>
            <a:r>
              <a:rPr lang="en-US" baseline="30000" dirty="0"/>
              <a:t>TH</a:t>
            </a:r>
            <a:r>
              <a:rPr lang="en-US" dirty="0"/>
              <a:t> COY ANNA UNIVERSITY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000777" y="1860997"/>
            <a:ext cx="8603088" cy="1764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NOTIFICATION &amp; LATEST NEWS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7301" y="4054758"/>
            <a:ext cx="5782614" cy="13780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 SCROLLING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-2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927797" y="888643"/>
            <a:ext cx="6336405" cy="10174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ALUMNI DETAILS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05531"/>
              </p:ext>
            </p:extLst>
          </p:nvPr>
        </p:nvGraphicFramePr>
        <p:xfrm>
          <a:off x="0" y="2883317"/>
          <a:ext cx="11771290" cy="397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BATCHES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2013 - 2016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2014</a:t>
                      </a:r>
                      <a:r>
                        <a:rPr lang="en-US" baseline="0" dirty="0"/>
                        <a:t> - 2017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2015 - 2018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2016 - 2019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2017 - 2020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21544" y="2863398"/>
            <a:ext cx="270456" cy="399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25837" y="2859105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3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871989" y="0"/>
            <a:ext cx="5576552" cy="682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BATCH 2016 - 2019</a:t>
            </a:r>
            <a:endParaRPr lang="en-IN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938607"/>
          <a:ext cx="11681138" cy="591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65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REGIMENTAL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PHOTO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PERSONAL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12958" y="927278"/>
            <a:ext cx="279042" cy="593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25837" y="922984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29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361385" y="270457"/>
            <a:ext cx="4675031" cy="901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ACHIEVERS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39828"/>
              </p:ext>
            </p:extLst>
          </p:nvPr>
        </p:nvGraphicFramePr>
        <p:xfrm>
          <a:off x="0" y="1350731"/>
          <a:ext cx="11758412" cy="5507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7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6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6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PERSONAL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CONTACT</a:t>
                      </a:r>
                      <a:r>
                        <a:rPr lang="en-US" baseline="0" dirty="0"/>
                        <a:t>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81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681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81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21544" y="1339404"/>
            <a:ext cx="270456" cy="551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25837" y="1335109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0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51516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408351" y="180304"/>
            <a:ext cx="7122016" cy="7212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ANO POINT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1545465"/>
            <a:ext cx="12192000" cy="52610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ABOUT</a:t>
            </a:r>
          </a:p>
          <a:p>
            <a:pPr algn="ctr"/>
            <a:r>
              <a:rPr lang="en-US" sz="5400" dirty="0"/>
              <a:t> Lt  </a:t>
            </a:r>
            <a:r>
              <a:rPr lang="en-US" sz="5400" dirty="0" err="1"/>
              <a:t>Dr.A.VISWANATHAN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64420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790163" y="1725769"/>
            <a:ext cx="8873544" cy="3013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VIDEOS LINK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9453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A75ACC-BA42-4D6E-ACF4-E413291ECD27}"/>
              </a:ext>
            </a:extLst>
          </p:cNvPr>
          <p:cNvSpPr txBox="1"/>
          <p:nvPr/>
        </p:nvSpPr>
        <p:spPr>
          <a:xfrm>
            <a:off x="4170406" y="3175686"/>
            <a:ext cx="1717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1.Cadet detail</a:t>
            </a:r>
          </a:p>
          <a:p>
            <a:r>
              <a:rPr lang="en-IN" dirty="0"/>
              <a:t>2.Competition</a:t>
            </a:r>
          </a:p>
          <a:p>
            <a:r>
              <a:rPr lang="en-IN" dirty="0"/>
              <a:t>3.Catc camp</a:t>
            </a:r>
          </a:p>
          <a:p>
            <a:r>
              <a:rPr lang="en-IN" dirty="0"/>
              <a:t>4.Alumni details</a:t>
            </a:r>
          </a:p>
          <a:p>
            <a:r>
              <a:rPr lang="en-IN" dirty="0"/>
              <a:t>5.Achievers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9FDAC6-643C-48EF-849B-864DBEF45672}"/>
              </a:ext>
            </a:extLst>
          </p:cNvPr>
          <p:cNvSpPr/>
          <p:nvPr/>
        </p:nvSpPr>
        <p:spPr>
          <a:xfrm>
            <a:off x="4522573" y="803189"/>
            <a:ext cx="2903838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EJS Template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FEC9241-33A6-4A3C-A579-5BABD30477A6}"/>
              </a:ext>
            </a:extLst>
          </p:cNvPr>
          <p:cNvCxnSpPr>
            <a:cxnSpLocks/>
          </p:cNvCxnSpPr>
          <p:nvPr/>
        </p:nvCxnSpPr>
        <p:spPr>
          <a:xfrm>
            <a:off x="5966769" y="2100648"/>
            <a:ext cx="1503405" cy="8279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02A3FF-ED39-41E3-BB41-18ACD4A14C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0406" y="2100648"/>
            <a:ext cx="1804086" cy="8526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4DCE6F-EE9E-4ADB-A4C0-601388196CB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966769" y="1618735"/>
            <a:ext cx="7723" cy="48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324F67-101C-4078-B932-460914922400}"/>
              </a:ext>
            </a:extLst>
          </p:cNvPr>
          <p:cNvSpPr txBox="1"/>
          <p:nvPr/>
        </p:nvSpPr>
        <p:spPr>
          <a:xfrm>
            <a:off x="6969211" y="3175686"/>
            <a:ext cx="123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Batchs</a:t>
            </a:r>
            <a:endParaRPr lang="en-IN" dirty="0"/>
          </a:p>
          <a:p>
            <a:r>
              <a:rPr lang="en-IN" dirty="0"/>
              <a:t>Alumni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0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927797" y="888643"/>
            <a:ext cx="6336405" cy="10174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CADET DETAILS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94738"/>
              </p:ext>
            </p:extLst>
          </p:nvPr>
        </p:nvGraphicFramePr>
        <p:xfrm>
          <a:off x="0" y="2883317"/>
          <a:ext cx="12192000" cy="397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BATCHES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2015 - 2018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  <a:r>
                        <a:rPr lang="en-US" baseline="0" dirty="0"/>
                        <a:t> - 2019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2017 - 2020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2018 - 2021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2019 - 2022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871989" y="0"/>
            <a:ext cx="5576552" cy="682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BATCH 2017 - 2020</a:t>
            </a:r>
            <a:endParaRPr lang="en-IN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24272"/>
              </p:ext>
            </p:extLst>
          </p:nvPr>
        </p:nvGraphicFramePr>
        <p:xfrm>
          <a:off x="0" y="938607"/>
          <a:ext cx="11681138" cy="591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65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REGIMENTAL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PHOTO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PERSONAL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12958" y="927278"/>
            <a:ext cx="279042" cy="593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25837" y="922984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4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039414" y="476518"/>
            <a:ext cx="5795493" cy="7340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COMPETITIONS</a:t>
            </a:r>
            <a:endParaRPr lang="en-IN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81373"/>
              </p:ext>
            </p:extLst>
          </p:nvPr>
        </p:nvGraphicFramePr>
        <p:xfrm>
          <a:off x="1" y="1751528"/>
          <a:ext cx="12192000" cy="510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107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400" dirty="0"/>
                        <a:t>                                                                      ACADEMIC YEARS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2015 - 16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2016 - 17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  <a:r>
                        <a:rPr lang="en-US" baseline="0" dirty="0"/>
                        <a:t> - 18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2018 - 19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2019 - 20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14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871989" y="0"/>
            <a:ext cx="5576552" cy="682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2017 - 2018</a:t>
            </a:r>
            <a:endParaRPr lang="en-IN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15610"/>
              </p:ext>
            </p:extLst>
          </p:nvPr>
        </p:nvGraphicFramePr>
        <p:xfrm>
          <a:off x="-2" y="938607"/>
          <a:ext cx="11784170" cy="5919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9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9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49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COMPETITION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VENUE</a:t>
                      </a:r>
                      <a:r>
                        <a:rPr lang="en-US" baseline="0" dirty="0"/>
                        <a:t>  &amp;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PARTICIPATON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PRIZES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109"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1.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HEROES DAY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BISHOP HEBER COLLEGE, TRICHY</a:t>
                      </a:r>
                    </a:p>
                    <a:p>
                      <a:r>
                        <a:rPr lang="en-US" dirty="0"/>
                        <a:t>MARCH 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30 CADETS PARTICIPATED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</a:p>
                    <a:p>
                      <a:r>
                        <a:rPr lang="en-US" dirty="0"/>
                        <a:t>    OVERALL RUNNERS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DRILL-</a:t>
                      </a:r>
                      <a:r>
                        <a:rPr lang="en-US" baseline="0" dirty="0"/>
                        <a:t> 23</a:t>
                      </a:r>
                    </a:p>
                    <a:p>
                      <a:r>
                        <a:rPr lang="en-US" baseline="0" dirty="0"/>
                        <a:t>TSC-1</a:t>
                      </a:r>
                    </a:p>
                    <a:p>
                      <a:r>
                        <a:rPr lang="en-US" baseline="0" dirty="0"/>
                        <a:t>FLAG AREA-4 CROSSCOUNTRY-1</a:t>
                      </a:r>
                    </a:p>
                    <a:p>
                      <a:r>
                        <a:rPr lang="en-US" baseline="0" dirty="0"/>
                        <a:t>GROUP SONG-6</a:t>
                      </a:r>
                    </a:p>
                    <a:p>
                      <a:r>
                        <a:rPr lang="en-US" baseline="0" dirty="0"/>
                        <a:t>GROUP DANCE-8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DRILL WINNERS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610">
                <a:tc rowSpan="2"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2.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6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12958" y="927278"/>
            <a:ext cx="279042" cy="593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25837" y="922984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3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657600" y="463639"/>
            <a:ext cx="4623515" cy="7598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CAMPS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76455"/>
              </p:ext>
            </p:extLst>
          </p:nvPr>
        </p:nvGraphicFramePr>
        <p:xfrm>
          <a:off x="1993363" y="1481214"/>
          <a:ext cx="8127999" cy="3747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91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CATC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ATC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BLC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1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ALC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TSC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FIRING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</a:t>
                      </a:r>
                    </a:p>
                    <a:p>
                      <a:pPr algn="ctr"/>
                      <a:r>
                        <a:rPr lang="en-US" dirty="0"/>
                        <a:t> ROCK CLIMBING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COAST GUARD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80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477296" y="463639"/>
            <a:ext cx="4726546" cy="8757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CATC CAMP</a:t>
            </a:r>
            <a:endParaRPr lang="en-IN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31383"/>
              </p:ext>
            </p:extLst>
          </p:nvPr>
        </p:nvGraphicFramePr>
        <p:xfrm>
          <a:off x="-2" y="2007553"/>
          <a:ext cx="11706900" cy="485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68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DATE &amp; PLACE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PARTICIPATION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ACHIEVEMENTS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81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81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21544" y="1996225"/>
            <a:ext cx="270456" cy="4861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17250" y="1991930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06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721994" y="631065"/>
            <a:ext cx="4739426" cy="9659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ACTIVITIES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45840"/>
              </p:ext>
            </p:extLst>
          </p:nvPr>
        </p:nvGraphicFramePr>
        <p:xfrm>
          <a:off x="1" y="2228044"/>
          <a:ext cx="11732653" cy="462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59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WATER DAY RALLY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9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SWATCH BHARATH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9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YOGA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9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NCC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9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ARMY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21544" y="2258093"/>
            <a:ext cx="270456" cy="459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15105" y="2253798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ction Button: Back or Previous 7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6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142445" y="425003"/>
            <a:ext cx="6349285" cy="8371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WATER DAY RALLY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2871989" y="2524259"/>
            <a:ext cx="7611414" cy="341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&amp; PHOTOS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85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259</Words>
  <Application>Microsoft Office PowerPoint</Application>
  <PresentationFormat>Widescreen</PresentationFormat>
  <Paragraphs>197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Md Jack</cp:lastModifiedBy>
  <cp:revision>40</cp:revision>
  <dcterms:created xsi:type="dcterms:W3CDTF">2020-02-19T17:28:45Z</dcterms:created>
  <dcterms:modified xsi:type="dcterms:W3CDTF">2020-04-11T08:14:30Z</dcterms:modified>
</cp:coreProperties>
</file>