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6" r:id="rId4"/>
    <p:sldId id="271" r:id="rId5"/>
    <p:sldId id="262" r:id="rId6"/>
    <p:sldId id="267" r:id="rId7"/>
    <p:sldId id="268" r:id="rId8"/>
    <p:sldId id="270" r:id="rId9"/>
    <p:sldId id="269" r:id="rId10"/>
    <p:sldId id="275" r:id="rId11"/>
    <p:sldId id="276" r:id="rId12"/>
    <p:sldId id="265" r:id="rId13"/>
    <p:sldId id="260" r:id="rId14"/>
    <p:sldId id="272" r:id="rId15"/>
    <p:sldId id="263" r:id="rId16"/>
    <p:sldId id="264"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87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6/21/2022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6/21/2022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6EEF3-2A50-7345-AD75-C617356D417B}"/>
              </a:ext>
            </a:extLst>
          </p:cNvPr>
          <p:cNvSpPr>
            <a:spLocks noGrp="1"/>
          </p:cNvSpPr>
          <p:nvPr>
            <p:ph type="ctrTitle"/>
          </p:nvPr>
        </p:nvSpPr>
        <p:spPr>
          <a:xfrm>
            <a:off x="809588" y="714356"/>
            <a:ext cx="8825658" cy="2677648"/>
          </a:xfrm>
        </p:spPr>
        <p:txBody>
          <a:bodyPr/>
          <a:lstStyle/>
          <a:p>
            <a:r>
              <a:rPr lang="en-IN" b="1" dirty="0" smtClean="0"/>
              <a:t/>
            </a:r>
            <a:br>
              <a:rPr lang="en-IN" b="1" dirty="0" smtClean="0"/>
            </a:br>
            <a:r>
              <a:rPr lang="en-IN" b="1" dirty="0" smtClean="0">
                <a:solidFill>
                  <a:schemeClr val="accent5">
                    <a:lumMod val="60000"/>
                    <a:lumOff val="40000"/>
                  </a:schemeClr>
                </a:solidFill>
              </a:rPr>
              <a:t>TEAM-D</a:t>
            </a:r>
            <a:r>
              <a:rPr lang="en-IN" b="1" dirty="0" smtClean="0"/>
              <a:t/>
            </a:r>
            <a:br>
              <a:rPr lang="en-IN" b="1" dirty="0" smtClean="0"/>
            </a:br>
            <a:r>
              <a:rPr lang="en-IN" b="1" dirty="0" smtClean="0"/>
              <a:t>EXAM</a:t>
            </a:r>
            <a:r>
              <a:rPr lang="en-IN" dirty="0" smtClean="0"/>
              <a:t> </a:t>
            </a:r>
            <a:r>
              <a:rPr lang="en-IN" b="1" dirty="0"/>
              <a:t>HALL</a:t>
            </a:r>
            <a:r>
              <a:rPr lang="en-IN" dirty="0"/>
              <a:t> </a:t>
            </a:r>
            <a:r>
              <a:rPr lang="en-IN" b="1" dirty="0"/>
              <a:t>MANAGEMENT</a:t>
            </a:r>
            <a:r>
              <a:rPr lang="en-IN" dirty="0"/>
              <a:t> </a:t>
            </a:r>
            <a:r>
              <a:rPr lang="en-IN" b="1" dirty="0"/>
              <a:t>SYSTEM</a:t>
            </a:r>
            <a:endParaRPr lang="en-US" b="1" dirty="0"/>
          </a:p>
        </p:txBody>
      </p:sp>
      <p:sp>
        <p:nvSpPr>
          <p:cNvPr id="3" name="Subtitle 2">
            <a:extLst>
              <a:ext uri="{FF2B5EF4-FFF2-40B4-BE49-F238E27FC236}">
                <a16:creationId xmlns="" xmlns:a16="http://schemas.microsoft.com/office/drawing/2014/main" id="{5EE5EE7D-A36B-D747-A509-BAE970566714}"/>
              </a:ext>
            </a:extLst>
          </p:cNvPr>
          <p:cNvSpPr>
            <a:spLocks noGrp="1"/>
          </p:cNvSpPr>
          <p:nvPr>
            <p:ph type="subTitle" idx="1"/>
          </p:nvPr>
        </p:nvSpPr>
        <p:spPr>
          <a:xfrm>
            <a:off x="666712" y="4429132"/>
            <a:ext cx="15742656" cy="3406990"/>
          </a:xfrm>
        </p:spPr>
        <p:txBody>
          <a:bodyPr>
            <a:normAutofit/>
          </a:bodyPr>
          <a:lstStyle/>
          <a:p>
            <a:r>
              <a:rPr lang="en-IN" b="1" dirty="0" err="1" smtClean="0">
                <a:solidFill>
                  <a:schemeClr val="accent5">
                    <a:lumMod val="60000"/>
                    <a:lumOff val="40000"/>
                  </a:schemeClr>
                </a:solidFill>
              </a:rPr>
              <a:t>GUIded</a:t>
            </a:r>
            <a:r>
              <a:rPr lang="en-IN" b="1" dirty="0" smtClean="0">
                <a:solidFill>
                  <a:schemeClr val="accent5">
                    <a:lumMod val="60000"/>
                    <a:lumOff val="40000"/>
                  </a:schemeClr>
                </a:solidFill>
              </a:rPr>
              <a:t> by,                                                                                       </a:t>
            </a:r>
            <a:r>
              <a:rPr lang="en-IN" b="1" dirty="0" smtClean="0">
                <a:solidFill>
                  <a:schemeClr val="accent5">
                    <a:lumMod val="60000"/>
                    <a:lumOff val="40000"/>
                  </a:schemeClr>
                </a:solidFill>
              </a:rPr>
              <a:t>Team </a:t>
            </a:r>
            <a:r>
              <a:rPr lang="en-IN" b="1" dirty="0">
                <a:solidFill>
                  <a:schemeClr val="accent5">
                    <a:lumMod val="60000"/>
                    <a:lumOff val="40000"/>
                  </a:schemeClr>
                </a:solidFill>
              </a:rPr>
              <a:t>members</a:t>
            </a:r>
          </a:p>
          <a:p>
            <a:r>
              <a:rPr lang="en-IN" b="1" dirty="0" err="1" smtClean="0">
                <a:solidFill>
                  <a:schemeClr val="bg2"/>
                </a:solidFill>
              </a:rPr>
              <a:t>Mrs.v.ezhilarasi</a:t>
            </a:r>
            <a:r>
              <a:rPr lang="en-IN" b="1" dirty="0" smtClean="0">
                <a:solidFill>
                  <a:schemeClr val="bg2"/>
                </a:solidFill>
              </a:rPr>
              <a:t> </a:t>
            </a:r>
            <a:r>
              <a:rPr lang="en-IN" b="1" dirty="0" err="1" smtClean="0">
                <a:solidFill>
                  <a:schemeClr val="bg2"/>
                </a:solidFill>
              </a:rPr>
              <a:t>m.e</a:t>
            </a:r>
            <a:r>
              <a:rPr lang="en-IN" b="1" dirty="0" smtClean="0">
                <a:solidFill>
                  <a:schemeClr val="bg2"/>
                </a:solidFill>
              </a:rPr>
              <a:t> (</a:t>
            </a:r>
            <a:r>
              <a:rPr lang="en-IN" b="1" dirty="0" err="1" smtClean="0">
                <a:solidFill>
                  <a:schemeClr val="bg2"/>
                </a:solidFill>
              </a:rPr>
              <a:t>ph.d</a:t>
            </a:r>
            <a:r>
              <a:rPr lang="en-IN" b="1" dirty="0" smtClean="0">
                <a:solidFill>
                  <a:schemeClr val="bg2"/>
                </a:solidFill>
              </a:rPr>
              <a:t>)                                                        </a:t>
            </a:r>
            <a:r>
              <a:rPr lang="en-IN" b="1" dirty="0" smtClean="0">
                <a:solidFill>
                  <a:schemeClr val="bg2"/>
                </a:solidFill>
              </a:rPr>
              <a:t> </a:t>
            </a:r>
            <a:r>
              <a:rPr lang="en-IN" b="1" dirty="0" smtClean="0">
                <a:solidFill>
                  <a:schemeClr val="bg2"/>
                </a:solidFill>
              </a:rPr>
              <a:t>KALANITHI.M (820319205014)</a:t>
            </a:r>
            <a:endParaRPr lang="en-IN" b="1" dirty="0">
              <a:solidFill>
                <a:schemeClr val="bg2"/>
              </a:solidFill>
            </a:endParaRPr>
          </a:p>
          <a:p>
            <a:r>
              <a:rPr lang="en-IN" b="1" dirty="0" smtClean="0">
                <a:solidFill>
                  <a:schemeClr val="bg2"/>
                </a:solidFill>
              </a:rPr>
              <a:t>ASSISTANT PROFESSOR                                                                 </a:t>
            </a:r>
            <a:r>
              <a:rPr lang="en-IN" b="1" dirty="0" smtClean="0">
                <a:solidFill>
                  <a:schemeClr val="bg2"/>
                </a:solidFill>
              </a:rPr>
              <a:t>   </a:t>
            </a:r>
            <a:r>
              <a:rPr lang="en-IN" b="1" dirty="0" err="1" smtClean="0">
                <a:solidFill>
                  <a:schemeClr val="bg2"/>
                </a:solidFill>
              </a:rPr>
              <a:t>Gokulakrishnan.v</a:t>
            </a:r>
            <a:r>
              <a:rPr lang="en-IN" b="1" dirty="0" smtClean="0">
                <a:solidFill>
                  <a:schemeClr val="bg2"/>
                </a:solidFill>
              </a:rPr>
              <a:t> (820319205011)</a:t>
            </a:r>
            <a:endParaRPr lang="en-IN" b="1" dirty="0"/>
          </a:p>
          <a:p>
            <a:r>
              <a:rPr lang="en-IN" b="1" dirty="0" smtClean="0">
                <a:solidFill>
                  <a:schemeClr val="bg2"/>
                </a:solidFill>
              </a:rPr>
              <a:t>DEPARTMENT OF INFORMATION </a:t>
            </a:r>
            <a:r>
              <a:rPr lang="en-IN" b="1" smtClean="0">
                <a:solidFill>
                  <a:schemeClr val="bg2"/>
                </a:solidFill>
              </a:rPr>
              <a:t>TECHNOLOGY                       </a:t>
            </a:r>
            <a:r>
              <a:rPr lang="en-IN" b="1" smtClean="0">
                <a:solidFill>
                  <a:schemeClr val="bg2"/>
                </a:solidFill>
              </a:rPr>
              <a:t>     </a:t>
            </a:r>
            <a:r>
              <a:rPr lang="en-IN" b="1" dirty="0" smtClean="0">
                <a:solidFill>
                  <a:schemeClr val="bg2"/>
                </a:solidFill>
              </a:rPr>
              <a:t>Mohamed </a:t>
            </a:r>
            <a:r>
              <a:rPr lang="en-IN" b="1" dirty="0" err="1" smtClean="0">
                <a:solidFill>
                  <a:schemeClr val="bg2"/>
                </a:solidFill>
              </a:rPr>
              <a:t>jasim.j</a:t>
            </a:r>
            <a:r>
              <a:rPr lang="en-IN" b="1" dirty="0" smtClean="0">
                <a:solidFill>
                  <a:schemeClr val="bg2"/>
                </a:solidFill>
              </a:rPr>
              <a:t> (820319205021)</a:t>
            </a:r>
            <a:endParaRPr lang="en-US" b="1" dirty="0">
              <a:solidFill>
                <a:schemeClr val="bg2"/>
              </a:solidFill>
            </a:endParaRPr>
          </a:p>
        </p:txBody>
      </p:sp>
      <p:sp>
        <p:nvSpPr>
          <p:cNvPr id="4" name="TextBox 3">
            <a:extLst>
              <a:ext uri="{FF2B5EF4-FFF2-40B4-BE49-F238E27FC236}">
                <a16:creationId xmlns="" xmlns:a16="http://schemas.microsoft.com/office/drawing/2014/main" id="{B6D943E5-7D06-1F4E-847B-DA513D76DBCF}"/>
              </a:ext>
            </a:extLst>
          </p:cNvPr>
          <p:cNvSpPr txBox="1"/>
          <p:nvPr/>
        </p:nvSpPr>
        <p:spPr>
          <a:xfrm>
            <a:off x="7783402" y="3168616"/>
            <a:ext cx="1828800" cy="1828800"/>
          </a:xfrm>
          <a:prstGeom prst="rect">
            <a:avLst/>
          </a:prstGeom>
          <a:noFill/>
        </p:spPr>
        <p:txBody>
          <a:bodyPr wrap="square" rtlCol="0">
            <a:spAutoFit/>
          </a:bodyPr>
          <a:lstStyle/>
          <a:p>
            <a:pPr algn="l"/>
            <a:endParaRPr lang="en-US"/>
          </a:p>
        </p:txBody>
      </p:sp>
    </p:spTree>
    <p:extLst>
      <p:ext uri="{BB962C8B-B14F-4D97-AF65-F5344CB8AC3E}">
        <p14:creationId xmlns="" xmlns:p14="http://schemas.microsoft.com/office/powerpoint/2010/main" val="281916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265A2A-09E0-624A-AD9C-FCDDF44BCA03}"/>
              </a:ext>
            </a:extLst>
          </p:cNvPr>
          <p:cNvSpPr>
            <a:spLocks noGrp="1"/>
          </p:cNvSpPr>
          <p:nvPr>
            <p:ph type="title"/>
          </p:nvPr>
        </p:nvSpPr>
        <p:spPr/>
        <p:txBody>
          <a:bodyPr/>
          <a:lstStyle/>
          <a:p>
            <a:r>
              <a:rPr lang="en-IN"/>
              <a:t>WORK IN PROGRESS</a:t>
            </a:r>
            <a:endParaRPr lang="en-US"/>
          </a:p>
        </p:txBody>
      </p:sp>
      <p:sp>
        <p:nvSpPr>
          <p:cNvPr id="3" name="Content Placeholder 2">
            <a:extLst>
              <a:ext uri="{FF2B5EF4-FFF2-40B4-BE49-F238E27FC236}">
                <a16:creationId xmlns="" xmlns:a16="http://schemas.microsoft.com/office/drawing/2014/main" id="{6442B40D-1C04-E64C-8104-D1BE9CADC0EB}"/>
              </a:ext>
            </a:extLst>
          </p:cNvPr>
          <p:cNvSpPr>
            <a:spLocks noGrp="1"/>
          </p:cNvSpPr>
          <p:nvPr>
            <p:ph idx="1"/>
          </p:nvPr>
        </p:nvSpPr>
        <p:spPr>
          <a:xfrm>
            <a:off x="1683170" y="2579051"/>
            <a:ext cx="8825659" cy="3416300"/>
          </a:xfrm>
        </p:spPr>
        <p:txBody>
          <a:bodyPr>
            <a:normAutofit/>
          </a:bodyPr>
          <a:lstStyle/>
          <a:p>
            <a:r>
              <a:rPr lang="en-IN" sz="2400"/>
              <a:t>Front end designing </a:t>
            </a:r>
          </a:p>
          <a:p>
            <a:r>
              <a:rPr lang="en-IN" sz="2400"/>
              <a:t>Identified the modules and description.</a:t>
            </a:r>
          </a:p>
          <a:p>
            <a:r>
              <a:rPr lang="en-IN" sz="2400"/>
              <a:t>Analyzed the survey work of project.</a:t>
            </a:r>
            <a:endParaRPr lang="en-US" sz="2400"/>
          </a:p>
        </p:txBody>
      </p:sp>
    </p:spTree>
    <p:extLst>
      <p:ext uri="{BB962C8B-B14F-4D97-AF65-F5344CB8AC3E}">
        <p14:creationId xmlns="" xmlns:p14="http://schemas.microsoft.com/office/powerpoint/2010/main" val="314227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5D1335-0BF0-584A-A728-3B2FF69F071F}"/>
              </a:ext>
            </a:extLst>
          </p:cNvPr>
          <p:cNvSpPr>
            <a:spLocks noGrp="1"/>
          </p:cNvSpPr>
          <p:nvPr>
            <p:ph type="title"/>
          </p:nvPr>
        </p:nvSpPr>
        <p:spPr/>
        <p:txBody>
          <a:bodyPr/>
          <a:lstStyle/>
          <a:p>
            <a:r>
              <a:rPr lang="en-IN"/>
              <a:t>PLAN OF FUTURE WORK</a:t>
            </a:r>
            <a:endParaRPr lang="en-US"/>
          </a:p>
        </p:txBody>
      </p:sp>
      <p:sp>
        <p:nvSpPr>
          <p:cNvPr id="3" name="Content Placeholder 2">
            <a:extLst>
              <a:ext uri="{FF2B5EF4-FFF2-40B4-BE49-F238E27FC236}">
                <a16:creationId xmlns="" xmlns:a16="http://schemas.microsoft.com/office/drawing/2014/main" id="{767660CF-A908-014E-A98B-83604644BB51}"/>
              </a:ext>
            </a:extLst>
          </p:cNvPr>
          <p:cNvSpPr>
            <a:spLocks noGrp="1"/>
          </p:cNvSpPr>
          <p:nvPr>
            <p:ph idx="1"/>
          </p:nvPr>
        </p:nvSpPr>
        <p:spPr>
          <a:xfrm>
            <a:off x="2670804" y="2750196"/>
            <a:ext cx="8825659" cy="3416300"/>
          </a:xfrm>
        </p:spPr>
        <p:txBody>
          <a:bodyPr>
            <a:normAutofit/>
          </a:bodyPr>
          <a:lstStyle/>
          <a:p>
            <a:r>
              <a:rPr lang="en-IN" sz="2400"/>
              <a:t>Design the coding modules</a:t>
            </a:r>
          </a:p>
          <a:p>
            <a:r>
              <a:rPr lang="en-IN" sz="2400"/>
              <a:t>Testing and debugging the modules.</a:t>
            </a:r>
            <a:endParaRPr lang="en-US" sz="2400"/>
          </a:p>
        </p:txBody>
      </p:sp>
    </p:spTree>
    <p:extLst>
      <p:ext uri="{BB962C8B-B14F-4D97-AF65-F5344CB8AC3E}">
        <p14:creationId xmlns="" xmlns:p14="http://schemas.microsoft.com/office/powerpoint/2010/main" val="88343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26CAD8-1AE2-C243-9A3B-1E66F96D42B2}"/>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 xmlns:a16="http://schemas.microsoft.com/office/drawing/2014/main" id="{B3FE66B5-869A-3A4D-B297-C0ACDEA5733A}"/>
              </a:ext>
            </a:extLst>
          </p:cNvPr>
          <p:cNvSpPr>
            <a:spLocks noGrp="1"/>
          </p:cNvSpPr>
          <p:nvPr>
            <p:ph idx="1"/>
          </p:nvPr>
        </p:nvSpPr>
        <p:spPr/>
        <p:txBody>
          <a:bodyPr>
            <a:normAutofit/>
          </a:bodyPr>
          <a:lstStyle/>
          <a:p>
            <a:r>
              <a:rPr lang="en-IN" sz="2400"/>
              <a:t>Automation of the entire system provides efficiency. </a:t>
            </a:r>
          </a:p>
          <a:p>
            <a:r>
              <a:rPr lang="en-IN" sz="2400"/>
              <a:t>updating of the information becomes easier.</a:t>
            </a:r>
          </a:p>
          <a:p>
            <a:r>
              <a:rPr lang="en-IN" sz="2400"/>
              <a:t>It effectively overcomes the delay in communications.</a:t>
            </a:r>
          </a:p>
          <a:p>
            <a:r>
              <a:rPr lang="en-IN" sz="2400"/>
              <a:t>It gives appropriate access to the authorized users .</a:t>
            </a:r>
            <a:endParaRPr lang="en-US" sz="2400"/>
          </a:p>
        </p:txBody>
      </p:sp>
    </p:spTree>
    <p:extLst>
      <p:ext uri="{BB962C8B-B14F-4D97-AF65-F5344CB8AC3E}">
        <p14:creationId xmlns="" xmlns:p14="http://schemas.microsoft.com/office/powerpoint/2010/main" val="404061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A0515-8CE6-474E-8111-53CB7F7B24FF}"/>
              </a:ext>
            </a:extLst>
          </p:cNvPr>
          <p:cNvSpPr>
            <a:spLocks noGrp="1"/>
          </p:cNvSpPr>
          <p:nvPr>
            <p:ph type="title"/>
          </p:nvPr>
        </p:nvSpPr>
        <p:spPr/>
        <p:txBody>
          <a:bodyPr/>
          <a:lstStyle/>
          <a:p>
            <a:r>
              <a:rPr lang="en-IN"/>
              <a:t>REFERENCES</a:t>
            </a:r>
            <a:endParaRPr lang="en-US"/>
          </a:p>
        </p:txBody>
      </p:sp>
      <p:sp>
        <p:nvSpPr>
          <p:cNvPr id="3" name="Content Placeholder 2">
            <a:extLst>
              <a:ext uri="{FF2B5EF4-FFF2-40B4-BE49-F238E27FC236}">
                <a16:creationId xmlns="" xmlns:a16="http://schemas.microsoft.com/office/drawing/2014/main" id="{5DCBE3D0-27A1-7142-9C4E-5D4206C9D15C}"/>
              </a:ext>
            </a:extLst>
          </p:cNvPr>
          <p:cNvSpPr>
            <a:spLocks noGrp="1"/>
          </p:cNvSpPr>
          <p:nvPr>
            <p:ph idx="1"/>
          </p:nvPr>
        </p:nvSpPr>
        <p:spPr>
          <a:xfrm>
            <a:off x="1154954" y="2603500"/>
            <a:ext cx="10397292" cy="3416300"/>
          </a:xfrm>
        </p:spPr>
        <p:txBody>
          <a:bodyPr>
            <a:normAutofit/>
          </a:bodyPr>
          <a:lstStyle/>
          <a:p>
            <a:r>
              <a:rPr lang="en-IN" sz="2400"/>
              <a:t>Yepuri.v.k,pamu,c.g.,kodali.n&amp;pradyuma.l.v(2019).”Examination Management automation system” International research Journal of engineering and technology,05(04).</a:t>
            </a:r>
          </a:p>
          <a:p>
            <a:r>
              <a:rPr lang="en-IN" sz="2400"/>
              <a:t>Prosanta kumar chaki,shikha ”Anirban algorithm for efficient seating plan for centralized exam system” International conference on computational technique in information and communication technologies (ICCTICT),2018</a:t>
            </a:r>
          </a:p>
        </p:txBody>
      </p:sp>
    </p:spTree>
    <p:extLst>
      <p:ext uri="{BB962C8B-B14F-4D97-AF65-F5344CB8AC3E}">
        <p14:creationId xmlns="" xmlns:p14="http://schemas.microsoft.com/office/powerpoint/2010/main" val="106946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A0D0E-135A-8F4B-BA7C-8C9B64894CCF}"/>
              </a:ext>
            </a:extLst>
          </p:cNvPr>
          <p:cNvSpPr>
            <a:spLocks noGrp="1"/>
          </p:cNvSpPr>
          <p:nvPr>
            <p:ph type="ctrTitle"/>
          </p:nvPr>
        </p:nvSpPr>
        <p:spPr>
          <a:xfrm>
            <a:off x="3098666" y="1794118"/>
            <a:ext cx="8825658" cy="1806027"/>
          </a:xfrm>
        </p:spPr>
        <p:txBody>
          <a:bodyPr/>
          <a:lstStyle/>
          <a:p>
            <a:r>
              <a:rPr lang="en-IN"/>
              <a:t>IMPLEMENTATION</a:t>
            </a:r>
            <a:endParaRPr lang="en-US"/>
          </a:p>
        </p:txBody>
      </p:sp>
    </p:spTree>
    <p:extLst>
      <p:ext uri="{BB962C8B-B14F-4D97-AF65-F5344CB8AC3E}">
        <p14:creationId xmlns="" xmlns:p14="http://schemas.microsoft.com/office/powerpoint/2010/main" val="266417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9FDE8-5C6B-F144-B905-C9564879C4EC}"/>
              </a:ext>
            </a:extLst>
          </p:cNvPr>
          <p:cNvSpPr>
            <a:spLocks noGrp="1"/>
          </p:cNvSpPr>
          <p:nvPr>
            <p:ph type="title"/>
          </p:nvPr>
        </p:nvSpPr>
        <p:spPr/>
        <p:txBody>
          <a:bodyPr/>
          <a:lstStyle/>
          <a:p>
            <a:r>
              <a:rPr lang="en-IN"/>
              <a:t>ADMIN LOGIN</a:t>
            </a:r>
            <a:endParaRPr lang="en-US"/>
          </a:p>
        </p:txBody>
      </p:sp>
      <p:pic>
        <p:nvPicPr>
          <p:cNvPr id="6" name="Picture 6">
            <a:extLst>
              <a:ext uri="{FF2B5EF4-FFF2-40B4-BE49-F238E27FC236}">
                <a16:creationId xmlns="" xmlns:a16="http://schemas.microsoft.com/office/drawing/2014/main" id="{9D174329-F2BE-7A4E-A675-8FE61492A979}"/>
              </a:ext>
            </a:extLst>
          </p:cNvPr>
          <p:cNvPicPr>
            <a:picLocks noGrp="1" noChangeAspect="1"/>
          </p:cNvPicPr>
          <p:nvPr>
            <p:ph idx="1"/>
          </p:nvPr>
        </p:nvPicPr>
        <p:blipFill>
          <a:blip r:embed="rId2"/>
          <a:stretch>
            <a:fillRect/>
          </a:stretch>
        </p:blipFill>
        <p:spPr>
          <a:xfrm>
            <a:off x="1497243" y="2493477"/>
            <a:ext cx="9602693" cy="4022233"/>
          </a:xfrm>
        </p:spPr>
      </p:pic>
    </p:spTree>
    <p:extLst>
      <p:ext uri="{BB962C8B-B14F-4D97-AF65-F5344CB8AC3E}">
        <p14:creationId xmlns="" xmlns:p14="http://schemas.microsoft.com/office/powerpoint/2010/main" val="299422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8B300-6A7F-A94F-BC88-09D3B78E158C}"/>
              </a:ext>
            </a:extLst>
          </p:cNvPr>
          <p:cNvSpPr>
            <a:spLocks noGrp="1"/>
          </p:cNvSpPr>
          <p:nvPr>
            <p:ph type="title"/>
          </p:nvPr>
        </p:nvSpPr>
        <p:spPr/>
        <p:txBody>
          <a:bodyPr/>
          <a:lstStyle/>
          <a:p>
            <a:r>
              <a:rPr lang="en-IN"/>
              <a:t>STAFF LOGIN</a:t>
            </a:r>
            <a:endParaRPr lang="en-US"/>
          </a:p>
        </p:txBody>
      </p:sp>
      <p:pic>
        <p:nvPicPr>
          <p:cNvPr id="3" name="Picture 4">
            <a:extLst>
              <a:ext uri="{FF2B5EF4-FFF2-40B4-BE49-F238E27FC236}">
                <a16:creationId xmlns="" xmlns:a16="http://schemas.microsoft.com/office/drawing/2014/main" id="{C792691C-B225-2542-BD8F-BDADA5E9E659}"/>
              </a:ext>
            </a:extLst>
          </p:cNvPr>
          <p:cNvPicPr>
            <a:picLocks noChangeAspect="1"/>
          </p:cNvPicPr>
          <p:nvPr/>
        </p:nvPicPr>
        <p:blipFill>
          <a:blip r:embed="rId2"/>
          <a:stretch>
            <a:fillRect/>
          </a:stretch>
        </p:blipFill>
        <p:spPr>
          <a:xfrm>
            <a:off x="1410976" y="2467355"/>
            <a:ext cx="9734641" cy="4101115"/>
          </a:xfrm>
          <a:prstGeom prst="rect">
            <a:avLst/>
          </a:prstGeom>
        </p:spPr>
      </p:pic>
    </p:spTree>
    <p:extLst>
      <p:ext uri="{BB962C8B-B14F-4D97-AF65-F5344CB8AC3E}">
        <p14:creationId xmlns="" xmlns:p14="http://schemas.microsoft.com/office/powerpoint/2010/main" val="228352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09EF55-0EE8-5242-8C84-5CA663D90E96}"/>
              </a:ext>
            </a:extLst>
          </p:cNvPr>
          <p:cNvSpPr>
            <a:spLocks noGrp="1"/>
          </p:cNvSpPr>
          <p:nvPr>
            <p:ph type="title"/>
          </p:nvPr>
        </p:nvSpPr>
        <p:spPr/>
        <p:txBody>
          <a:bodyPr/>
          <a:lstStyle/>
          <a:p>
            <a:r>
              <a:rPr lang="en-IN"/>
              <a:t>STUDENT LOGIN</a:t>
            </a:r>
            <a:endParaRPr lang="en-US"/>
          </a:p>
        </p:txBody>
      </p:sp>
      <p:pic>
        <p:nvPicPr>
          <p:cNvPr id="6" name="Picture 6">
            <a:extLst>
              <a:ext uri="{FF2B5EF4-FFF2-40B4-BE49-F238E27FC236}">
                <a16:creationId xmlns="" xmlns:a16="http://schemas.microsoft.com/office/drawing/2014/main" id="{EDBD7C65-5D87-7D41-8472-483CAFC27508}"/>
              </a:ext>
            </a:extLst>
          </p:cNvPr>
          <p:cNvPicPr>
            <a:picLocks noGrp="1" noChangeAspect="1"/>
          </p:cNvPicPr>
          <p:nvPr>
            <p:ph idx="1"/>
          </p:nvPr>
        </p:nvPicPr>
        <p:blipFill>
          <a:blip r:embed="rId2"/>
          <a:stretch>
            <a:fillRect/>
          </a:stretch>
        </p:blipFill>
        <p:spPr>
          <a:xfrm>
            <a:off x="1069475" y="2527847"/>
            <a:ext cx="9953396" cy="4046986"/>
          </a:xfrm>
        </p:spPr>
      </p:pic>
    </p:spTree>
    <p:extLst>
      <p:ext uri="{BB962C8B-B14F-4D97-AF65-F5344CB8AC3E}">
        <p14:creationId xmlns="" xmlns:p14="http://schemas.microsoft.com/office/powerpoint/2010/main" val="82824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F78DA-939E-0C49-8C92-6826D06BF6AD}"/>
              </a:ext>
            </a:extLst>
          </p:cNvPr>
          <p:cNvSpPr>
            <a:spLocks noGrp="1"/>
          </p:cNvSpPr>
          <p:nvPr>
            <p:ph type="ctrTitle"/>
          </p:nvPr>
        </p:nvSpPr>
        <p:spPr>
          <a:xfrm>
            <a:off x="3280769" y="1354034"/>
            <a:ext cx="8515969" cy="2618961"/>
          </a:xfrm>
        </p:spPr>
        <p:txBody>
          <a:bodyPr/>
          <a:lstStyle/>
          <a:p>
            <a:r>
              <a:rPr lang="en-IN" sz="6600" dirty="0">
                <a:solidFill>
                  <a:schemeClr val="accent5">
                    <a:lumMod val="60000"/>
                    <a:lumOff val="40000"/>
                  </a:schemeClr>
                </a:solidFill>
                <a:latin typeface="Algerian" pitchFamily="82" charset="0"/>
              </a:rPr>
              <a:t>THANK YOU</a:t>
            </a:r>
            <a:endParaRPr lang="en-US" sz="6600" dirty="0">
              <a:solidFill>
                <a:schemeClr val="accent5">
                  <a:lumMod val="60000"/>
                  <a:lumOff val="40000"/>
                </a:schemeClr>
              </a:solidFill>
              <a:latin typeface="Algerian" pitchFamily="82" charset="0"/>
            </a:endParaRPr>
          </a:p>
        </p:txBody>
      </p:sp>
    </p:spTree>
    <p:extLst>
      <p:ext uri="{BB962C8B-B14F-4D97-AF65-F5344CB8AC3E}">
        <p14:creationId xmlns="" xmlns:p14="http://schemas.microsoft.com/office/powerpoint/2010/main" val="154355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1BD55-4D4E-5344-8AFF-1A6EF462386D}"/>
              </a:ext>
            </a:extLst>
          </p:cNvPr>
          <p:cNvSpPr>
            <a:spLocks noGrp="1"/>
          </p:cNvSpPr>
          <p:nvPr>
            <p:ph type="title"/>
          </p:nvPr>
        </p:nvSpPr>
        <p:spPr/>
        <p:txBody>
          <a:bodyPr/>
          <a:lstStyle/>
          <a:p>
            <a:r>
              <a:rPr lang="en-IN"/>
              <a:t>OBJECTIVES</a:t>
            </a:r>
            <a:endParaRPr lang="en-US"/>
          </a:p>
        </p:txBody>
      </p:sp>
      <p:sp>
        <p:nvSpPr>
          <p:cNvPr id="3" name="Content Placeholder 2">
            <a:extLst>
              <a:ext uri="{FF2B5EF4-FFF2-40B4-BE49-F238E27FC236}">
                <a16:creationId xmlns="" xmlns:a16="http://schemas.microsoft.com/office/drawing/2014/main" id="{5DD7D09D-E5CC-F24F-8130-0B7DA58E80ED}"/>
              </a:ext>
            </a:extLst>
          </p:cNvPr>
          <p:cNvSpPr>
            <a:spLocks noGrp="1"/>
          </p:cNvSpPr>
          <p:nvPr>
            <p:ph idx="1"/>
          </p:nvPr>
        </p:nvSpPr>
        <p:spPr>
          <a:xfrm>
            <a:off x="464536" y="2620495"/>
            <a:ext cx="11283304" cy="3153816"/>
          </a:xfrm>
        </p:spPr>
        <p:txBody>
          <a:bodyPr>
            <a:normAutofit/>
          </a:bodyPr>
          <a:lstStyle/>
          <a:p>
            <a:pPr marL="0" indent="0">
              <a:buNone/>
            </a:pPr>
            <a:r>
              <a:rPr lang="en-IN" sz="2400"/>
              <a:t>The Objective of our project is to manage the details of exam time tables and seating arrangements for student and faculties.</a:t>
            </a:r>
            <a:endParaRPr lang="en-US" sz="2400"/>
          </a:p>
        </p:txBody>
      </p:sp>
    </p:spTree>
    <p:extLst>
      <p:ext uri="{BB962C8B-B14F-4D97-AF65-F5344CB8AC3E}">
        <p14:creationId xmlns="" xmlns:p14="http://schemas.microsoft.com/office/powerpoint/2010/main" val="24927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61C660-F154-904E-BF8F-9162B3DF786B}"/>
              </a:ext>
            </a:extLst>
          </p:cNvPr>
          <p:cNvSpPr>
            <a:spLocks noGrp="1"/>
          </p:cNvSpPr>
          <p:nvPr>
            <p:ph type="title"/>
          </p:nvPr>
        </p:nvSpPr>
        <p:spPr/>
        <p:txBody>
          <a:bodyPr/>
          <a:lstStyle/>
          <a:p>
            <a:r>
              <a:rPr lang="en-IN"/>
              <a:t>LITERATURE REVIEW</a:t>
            </a:r>
            <a:endParaRPr lang="en-US"/>
          </a:p>
        </p:txBody>
      </p:sp>
      <p:sp>
        <p:nvSpPr>
          <p:cNvPr id="20" name="TextBox 19">
            <a:extLst>
              <a:ext uri="{FF2B5EF4-FFF2-40B4-BE49-F238E27FC236}">
                <a16:creationId xmlns="" xmlns:a16="http://schemas.microsoft.com/office/drawing/2014/main" id="{58F1A97E-249E-4D48-BC3C-5F9D4D374D9C}"/>
              </a:ext>
            </a:extLst>
          </p:cNvPr>
          <p:cNvSpPr txBox="1"/>
          <p:nvPr/>
        </p:nvSpPr>
        <p:spPr>
          <a:xfrm>
            <a:off x="3046981" y="3047443"/>
            <a:ext cx="6093962" cy="738664"/>
          </a:xfrm>
          <a:prstGeom prst="rect">
            <a:avLst/>
          </a:prstGeom>
          <a:noFill/>
        </p:spPr>
        <p:txBody>
          <a:bodyPr wrap="square">
            <a:spAutoFit/>
          </a:bodyPr>
          <a:lstStyle/>
          <a:p>
            <a:pPr marL="0" algn="l" rtl="0" eaLnBrk="1" fontAlgn="t" latinLnBrk="0" hangingPunct="1">
              <a:spcBef>
                <a:spcPts val="0"/>
              </a:spcBef>
              <a:spcAft>
                <a:spcPts val="0"/>
              </a:spcAft>
            </a:pPr>
            <a:r>
              <a:rPr lang="en-IN" sz="2400" b="1" i="0" u="none" strike="noStrike" kern="1200">
                <a:solidFill>
                  <a:srgbClr val="FFFFFF"/>
                </a:solidFill>
                <a:effectLst/>
                <a:latin typeface="Century Gothic" panose="020B0502020202020204" pitchFamily="34" charset="0"/>
              </a:rPr>
              <a:t>S.NO</a:t>
            </a:r>
            <a:endParaRPr lang="en-IN" sz="105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a:solidFill>
                  <a:srgbClr val="FFFFFF"/>
                </a:solidFill>
                <a:effectLst/>
                <a:latin typeface="Century Gothic" panose="020B0502020202020204" pitchFamily="34" charset="0"/>
              </a:rPr>
              <a:t>TITLE</a:t>
            </a:r>
            <a:endParaRPr lang="en-IN" sz="1050" b="0" i="0" u="none" strike="noStrike">
              <a:effectLst/>
              <a:latin typeface="Arial" panose="020B0604020202020204" pitchFamily="34" charset="0"/>
            </a:endParaRPr>
          </a:p>
        </p:txBody>
      </p:sp>
      <p:graphicFrame>
        <p:nvGraphicFramePr>
          <p:cNvPr id="23" name="Table 23">
            <a:extLst>
              <a:ext uri="{FF2B5EF4-FFF2-40B4-BE49-F238E27FC236}">
                <a16:creationId xmlns="" xmlns:a16="http://schemas.microsoft.com/office/drawing/2014/main" id="{A357F6BE-7E91-6B46-A539-BB7FED4A1DB5}"/>
              </a:ext>
            </a:extLst>
          </p:cNvPr>
          <p:cNvGraphicFramePr>
            <a:graphicFrameLocks noGrp="1"/>
          </p:cNvGraphicFramePr>
          <p:nvPr>
            <p:ph idx="1"/>
            <p:extLst>
              <p:ext uri="{D42A27DB-BD31-4B8C-83A1-F6EECF244321}">
                <p14:modId xmlns="" xmlns:p14="http://schemas.microsoft.com/office/powerpoint/2010/main" val="3467474277"/>
              </p:ext>
            </p:extLst>
          </p:nvPr>
        </p:nvGraphicFramePr>
        <p:xfrm>
          <a:off x="404846" y="2391030"/>
          <a:ext cx="11626376" cy="4075781"/>
        </p:xfrm>
        <a:graphic>
          <a:graphicData uri="http://schemas.openxmlformats.org/drawingml/2006/table">
            <a:tbl>
              <a:tblPr firstRow="1" bandRow="1">
                <a:tableStyleId>{3C2FFA5D-87B4-456A-9821-1D502468CF0F}</a:tableStyleId>
              </a:tblPr>
              <a:tblGrid>
                <a:gridCol w="2906594">
                  <a:extLst>
                    <a:ext uri="{9D8B030D-6E8A-4147-A177-3AD203B41FA5}">
                      <a16:colId xmlns="" xmlns:a16="http://schemas.microsoft.com/office/drawing/2014/main" val="2988891412"/>
                    </a:ext>
                  </a:extLst>
                </a:gridCol>
                <a:gridCol w="2906594">
                  <a:extLst>
                    <a:ext uri="{9D8B030D-6E8A-4147-A177-3AD203B41FA5}">
                      <a16:colId xmlns="" xmlns:a16="http://schemas.microsoft.com/office/drawing/2014/main" val="2060112991"/>
                    </a:ext>
                  </a:extLst>
                </a:gridCol>
                <a:gridCol w="2906594">
                  <a:extLst>
                    <a:ext uri="{9D8B030D-6E8A-4147-A177-3AD203B41FA5}">
                      <a16:colId xmlns="" xmlns:a16="http://schemas.microsoft.com/office/drawing/2014/main" val="695006869"/>
                    </a:ext>
                  </a:extLst>
                </a:gridCol>
                <a:gridCol w="2906594">
                  <a:extLst>
                    <a:ext uri="{9D8B030D-6E8A-4147-A177-3AD203B41FA5}">
                      <a16:colId xmlns="" xmlns:a16="http://schemas.microsoft.com/office/drawing/2014/main" val="468580936"/>
                    </a:ext>
                  </a:extLst>
                </a:gridCol>
              </a:tblGrid>
              <a:tr h="642278">
                <a:tc>
                  <a:txBody>
                    <a:bodyPr/>
                    <a:lstStyle/>
                    <a:p>
                      <a:r>
                        <a:rPr lang="en-IN" sz="2400"/>
                        <a:t>TITLE</a:t>
                      </a:r>
                      <a:endParaRPr lang="en-US" sz="2400"/>
                    </a:p>
                  </a:txBody>
                  <a:tcPr/>
                </a:tc>
                <a:tc>
                  <a:txBody>
                    <a:bodyPr/>
                    <a:lstStyle/>
                    <a:p>
                      <a:r>
                        <a:rPr lang="en-IN" sz="2400"/>
                        <a:t>AUTHOR</a:t>
                      </a:r>
                      <a:endParaRPr lang="en-US" sz="2400"/>
                    </a:p>
                  </a:txBody>
                  <a:tcPr/>
                </a:tc>
                <a:tc>
                  <a:txBody>
                    <a:bodyPr/>
                    <a:lstStyle/>
                    <a:p>
                      <a:r>
                        <a:rPr lang="en-IN" sz="2400"/>
                        <a:t>YEAR</a:t>
                      </a:r>
                      <a:endParaRPr lang="en-US" sz="2400"/>
                    </a:p>
                  </a:txBody>
                  <a:tcPr/>
                </a:tc>
                <a:tc>
                  <a:txBody>
                    <a:bodyPr/>
                    <a:lstStyle/>
                    <a:p>
                      <a:r>
                        <a:rPr lang="en-IN" sz="2400"/>
                        <a:t>DESCRIPTION</a:t>
                      </a:r>
                      <a:endParaRPr lang="en-US" sz="2400"/>
                    </a:p>
                  </a:txBody>
                  <a:tcPr/>
                </a:tc>
                <a:extLst>
                  <a:ext uri="{0D108BD9-81ED-4DB2-BD59-A6C34878D82A}">
                    <a16:rowId xmlns="" xmlns:a16="http://schemas.microsoft.com/office/drawing/2014/main" val="4121786190"/>
                  </a:ext>
                </a:extLst>
              </a:tr>
              <a:tr h="2985655">
                <a:tc>
                  <a:txBody>
                    <a:bodyPr/>
                    <a:lstStyle/>
                    <a:p>
                      <a:r>
                        <a:rPr lang="en-IN" sz="1600"/>
                        <a:t>1.Exam management automation system (IRJET)</a:t>
                      </a:r>
                      <a:endParaRPr lang="en-US" sz="1600"/>
                    </a:p>
                  </a:txBody>
                  <a:tcPr/>
                </a:tc>
                <a:tc>
                  <a:txBody>
                    <a:bodyPr/>
                    <a:lstStyle/>
                    <a:p>
                      <a:r>
                        <a:rPr lang="en-IN" sz="1600"/>
                        <a:t>Yepuri,V.K.,Pamu,.C.G</a:t>
                      </a:r>
                      <a:endParaRPr lang="en-US" sz="1600"/>
                    </a:p>
                  </a:txBody>
                  <a:tcPr/>
                </a:tc>
                <a:tc>
                  <a:txBody>
                    <a:bodyPr/>
                    <a:lstStyle/>
                    <a:p>
                      <a:r>
                        <a:rPr lang="en-IN" sz="1600"/>
                        <a:t>2019</a:t>
                      </a:r>
                      <a:endParaRPr lang="en-US" sz="1600"/>
                    </a:p>
                  </a:txBody>
                  <a:tcPr/>
                </a:tc>
                <a:tc>
                  <a:txBody>
                    <a:bodyPr/>
                    <a:lstStyle/>
                    <a:p>
                      <a:pPr algn="just"/>
                      <a:r>
                        <a:rPr lang="en-IN" sz="1600"/>
                        <a:t>This web application is designed to manage and handle the operations in an educational institute during the time of examinations. The automation of hall seating arrangement system was developed for educational Institute to simplify the allocation of halls for students and staffs.</a:t>
                      </a:r>
                      <a:endParaRPr lang="en-US" sz="1600"/>
                    </a:p>
                  </a:txBody>
                  <a:tcPr/>
                </a:tc>
                <a:extLst>
                  <a:ext uri="{0D108BD9-81ED-4DB2-BD59-A6C34878D82A}">
                    <a16:rowId xmlns="" xmlns:a16="http://schemas.microsoft.com/office/drawing/2014/main" val="1031641011"/>
                  </a:ext>
                </a:extLst>
              </a:tr>
              <a:tr h="4478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413841063"/>
                  </a:ext>
                </a:extLst>
              </a:tr>
            </a:tbl>
          </a:graphicData>
        </a:graphic>
      </p:graphicFrame>
    </p:spTree>
    <p:extLst>
      <p:ext uri="{BB962C8B-B14F-4D97-AF65-F5344CB8AC3E}">
        <p14:creationId xmlns="" xmlns:p14="http://schemas.microsoft.com/office/powerpoint/2010/main" val="107922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420EDC-D379-6A4A-9BE7-6B44B1514D42}"/>
              </a:ext>
            </a:extLst>
          </p:cNvPr>
          <p:cNvSpPr>
            <a:spLocks noGrp="1"/>
          </p:cNvSpPr>
          <p:nvPr>
            <p:ph type="title"/>
          </p:nvPr>
        </p:nvSpPr>
        <p:spPr/>
        <p:txBody>
          <a:bodyPr/>
          <a:lstStyle/>
          <a:p>
            <a:r>
              <a:rPr lang="en-IN"/>
              <a:t>LITERATURE REVIEW</a:t>
            </a:r>
            <a:endParaRPr lang="en-US"/>
          </a:p>
        </p:txBody>
      </p:sp>
      <p:graphicFrame>
        <p:nvGraphicFramePr>
          <p:cNvPr id="4" name="Table 4">
            <a:extLst>
              <a:ext uri="{FF2B5EF4-FFF2-40B4-BE49-F238E27FC236}">
                <a16:creationId xmlns="" xmlns:a16="http://schemas.microsoft.com/office/drawing/2014/main" id="{BCBCAB87-1D74-C341-A77D-B49255BE2F2B}"/>
              </a:ext>
            </a:extLst>
          </p:cNvPr>
          <p:cNvGraphicFramePr>
            <a:graphicFrameLocks noGrp="1"/>
          </p:cNvGraphicFramePr>
          <p:nvPr>
            <p:ph idx="1"/>
            <p:extLst>
              <p:ext uri="{D42A27DB-BD31-4B8C-83A1-F6EECF244321}">
                <p14:modId xmlns="" xmlns:p14="http://schemas.microsoft.com/office/powerpoint/2010/main" val="2257869647"/>
              </p:ext>
            </p:extLst>
          </p:nvPr>
        </p:nvGraphicFramePr>
        <p:xfrm>
          <a:off x="289316" y="2450788"/>
          <a:ext cx="11613368" cy="4126046"/>
        </p:xfrm>
        <a:graphic>
          <a:graphicData uri="http://schemas.openxmlformats.org/drawingml/2006/table">
            <a:tbl>
              <a:tblPr firstRow="1" bandRow="1">
                <a:tableStyleId>{3C2FFA5D-87B4-456A-9821-1D502468CF0F}</a:tableStyleId>
              </a:tblPr>
              <a:tblGrid>
                <a:gridCol w="2903342">
                  <a:extLst>
                    <a:ext uri="{9D8B030D-6E8A-4147-A177-3AD203B41FA5}">
                      <a16:colId xmlns="" xmlns:a16="http://schemas.microsoft.com/office/drawing/2014/main" val="3470824941"/>
                    </a:ext>
                  </a:extLst>
                </a:gridCol>
                <a:gridCol w="2903342">
                  <a:extLst>
                    <a:ext uri="{9D8B030D-6E8A-4147-A177-3AD203B41FA5}">
                      <a16:colId xmlns="" xmlns:a16="http://schemas.microsoft.com/office/drawing/2014/main" val="2160640603"/>
                    </a:ext>
                  </a:extLst>
                </a:gridCol>
                <a:gridCol w="2903342">
                  <a:extLst>
                    <a:ext uri="{9D8B030D-6E8A-4147-A177-3AD203B41FA5}">
                      <a16:colId xmlns="" xmlns:a16="http://schemas.microsoft.com/office/drawing/2014/main" val="3307297776"/>
                    </a:ext>
                  </a:extLst>
                </a:gridCol>
                <a:gridCol w="2903342">
                  <a:extLst>
                    <a:ext uri="{9D8B030D-6E8A-4147-A177-3AD203B41FA5}">
                      <a16:colId xmlns="" xmlns:a16="http://schemas.microsoft.com/office/drawing/2014/main" val="2045509365"/>
                    </a:ext>
                  </a:extLst>
                </a:gridCol>
              </a:tblGrid>
              <a:tr h="491196">
                <a:tc>
                  <a:txBody>
                    <a:bodyPr/>
                    <a:lstStyle/>
                    <a:p>
                      <a:r>
                        <a:rPr lang="en-IN" sz="2400"/>
                        <a:t>TITLE</a:t>
                      </a:r>
                      <a:endParaRPr lang="en-US" sz="2400"/>
                    </a:p>
                  </a:txBody>
                  <a:tcPr/>
                </a:tc>
                <a:tc>
                  <a:txBody>
                    <a:bodyPr/>
                    <a:lstStyle/>
                    <a:p>
                      <a:r>
                        <a:rPr lang="en-IN" sz="2400"/>
                        <a:t>AUTHOR</a:t>
                      </a:r>
                      <a:endParaRPr lang="en-US" sz="2400"/>
                    </a:p>
                  </a:txBody>
                  <a:tcPr/>
                </a:tc>
                <a:tc>
                  <a:txBody>
                    <a:bodyPr/>
                    <a:lstStyle/>
                    <a:p>
                      <a:r>
                        <a:rPr lang="en-IN" sz="2400"/>
                        <a:t>YEAR</a:t>
                      </a:r>
                      <a:endParaRPr lang="en-US" sz="2400"/>
                    </a:p>
                  </a:txBody>
                  <a:tcPr/>
                </a:tc>
                <a:tc>
                  <a:txBody>
                    <a:bodyPr/>
                    <a:lstStyle/>
                    <a:p>
                      <a:r>
                        <a:rPr lang="en-IN" sz="2400"/>
                        <a:t>DESCRIPTION</a:t>
                      </a:r>
                      <a:endParaRPr lang="en-US" sz="2400"/>
                    </a:p>
                  </a:txBody>
                  <a:tcPr/>
                </a:tc>
                <a:extLst>
                  <a:ext uri="{0D108BD9-81ED-4DB2-BD59-A6C34878D82A}">
                    <a16:rowId xmlns="" xmlns:a16="http://schemas.microsoft.com/office/drawing/2014/main" val="1218387000"/>
                  </a:ext>
                </a:extLst>
              </a:tr>
              <a:tr h="3241893">
                <a:tc>
                  <a:txBody>
                    <a:bodyPr/>
                    <a:lstStyle/>
                    <a:p>
                      <a:r>
                        <a:rPr lang="en-IN" sz="1600"/>
                        <a:t>2. Anirban algorithm for efficient seating plan for centralized exam system </a:t>
                      </a:r>
                      <a:endParaRPr lang="en-US" sz="1600"/>
                    </a:p>
                  </a:txBody>
                  <a:tcPr/>
                </a:tc>
                <a:tc>
                  <a:txBody>
                    <a:bodyPr/>
                    <a:lstStyle/>
                    <a:p>
                      <a:r>
                        <a:rPr lang="en-IN" sz="1600"/>
                        <a:t>Prosanta kumar chaki,Shikha</a:t>
                      </a:r>
                      <a:endParaRPr lang="en-US" sz="1600"/>
                    </a:p>
                  </a:txBody>
                  <a:tcPr/>
                </a:tc>
                <a:tc>
                  <a:txBody>
                    <a:bodyPr/>
                    <a:lstStyle/>
                    <a:p>
                      <a:r>
                        <a:rPr lang="en-IN" sz="1600"/>
                        <a:t>2018</a:t>
                      </a:r>
                      <a:endParaRPr lang="en-US" sz="1600"/>
                    </a:p>
                  </a:txBody>
                  <a:tcPr/>
                </a:tc>
                <a:tc>
                  <a:txBody>
                    <a:bodyPr/>
                    <a:lstStyle/>
                    <a:p>
                      <a:pPr algn="just"/>
                      <a:r>
                        <a:rPr lang="en-IN" sz="1600"/>
                        <a:t>Maintaining a decent exam                environment </a:t>
                      </a:r>
                    </a:p>
                    <a:p>
                      <a:pPr algn="just"/>
                      <a:r>
                        <a:rPr lang="en-IN" sz="1600"/>
                        <a:t>with the proper seating arrangement is one of the difficult jobs for authority. This research offers solution for exam seating arrangement problems that can be achieved through the sequential execution of three proposed algorithms.</a:t>
                      </a:r>
                      <a:endParaRPr lang="en-US" sz="1600"/>
                    </a:p>
                  </a:txBody>
                  <a:tcPr/>
                </a:tc>
                <a:extLst>
                  <a:ext uri="{0D108BD9-81ED-4DB2-BD59-A6C34878D82A}">
                    <a16:rowId xmlns="" xmlns:a16="http://schemas.microsoft.com/office/drawing/2014/main" val="2179924494"/>
                  </a:ext>
                </a:extLst>
              </a:tr>
              <a:tr h="39295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736496482"/>
                  </a:ext>
                </a:extLst>
              </a:tr>
            </a:tbl>
          </a:graphicData>
        </a:graphic>
      </p:graphicFrame>
    </p:spTree>
    <p:extLst>
      <p:ext uri="{BB962C8B-B14F-4D97-AF65-F5344CB8AC3E}">
        <p14:creationId xmlns="" xmlns:p14="http://schemas.microsoft.com/office/powerpoint/2010/main" val="55417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14A643-748C-8642-8497-3E54A6020025}"/>
              </a:ext>
            </a:extLst>
          </p:cNvPr>
          <p:cNvSpPr>
            <a:spLocks noGrp="1"/>
          </p:cNvSpPr>
          <p:nvPr>
            <p:ph type="title"/>
          </p:nvPr>
        </p:nvSpPr>
        <p:spPr/>
        <p:txBody>
          <a:bodyPr/>
          <a:lstStyle/>
          <a:p>
            <a:r>
              <a:rPr lang="en-IN"/>
              <a:t>ARCHITECTURE DIAGRAM</a:t>
            </a:r>
            <a:endParaRPr lang="en-US"/>
          </a:p>
        </p:txBody>
      </p:sp>
      <p:pic>
        <p:nvPicPr>
          <p:cNvPr id="6" name="Picture 6">
            <a:extLst>
              <a:ext uri="{FF2B5EF4-FFF2-40B4-BE49-F238E27FC236}">
                <a16:creationId xmlns="" xmlns:a16="http://schemas.microsoft.com/office/drawing/2014/main" id="{DD6BF7D1-3B8D-7541-8882-8CD27FCCF0B9}"/>
              </a:ext>
            </a:extLst>
          </p:cNvPr>
          <p:cNvPicPr>
            <a:picLocks noGrp="1" noChangeAspect="1"/>
          </p:cNvPicPr>
          <p:nvPr>
            <p:ph idx="1"/>
          </p:nvPr>
        </p:nvPicPr>
        <p:blipFill>
          <a:blip r:embed="rId2"/>
          <a:stretch>
            <a:fillRect/>
          </a:stretch>
        </p:blipFill>
        <p:spPr>
          <a:xfrm>
            <a:off x="3176430" y="2285661"/>
            <a:ext cx="6150939" cy="4241204"/>
          </a:xfrm>
        </p:spPr>
      </p:pic>
    </p:spTree>
    <p:extLst>
      <p:ext uri="{BB962C8B-B14F-4D97-AF65-F5344CB8AC3E}">
        <p14:creationId xmlns="" xmlns:p14="http://schemas.microsoft.com/office/powerpoint/2010/main" val="405137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02D49-D29B-F04B-999B-E5D303D18B90}"/>
              </a:ext>
            </a:extLst>
          </p:cNvPr>
          <p:cNvSpPr>
            <a:spLocks noGrp="1"/>
          </p:cNvSpPr>
          <p:nvPr>
            <p:ph type="title"/>
          </p:nvPr>
        </p:nvSpPr>
        <p:spPr/>
        <p:txBody>
          <a:bodyPr/>
          <a:lstStyle/>
          <a:p>
            <a:r>
              <a:rPr lang="en-IN"/>
              <a:t>MODULES</a:t>
            </a:r>
            <a:endParaRPr lang="en-US"/>
          </a:p>
        </p:txBody>
      </p:sp>
      <p:sp>
        <p:nvSpPr>
          <p:cNvPr id="3" name="Content Placeholder 2">
            <a:extLst>
              <a:ext uri="{FF2B5EF4-FFF2-40B4-BE49-F238E27FC236}">
                <a16:creationId xmlns="" xmlns:a16="http://schemas.microsoft.com/office/drawing/2014/main" id="{5C3B8E66-DD35-A247-A7F6-8237FEFE7AC1}"/>
              </a:ext>
            </a:extLst>
          </p:cNvPr>
          <p:cNvSpPr>
            <a:spLocks noGrp="1"/>
          </p:cNvSpPr>
          <p:nvPr>
            <p:ph idx="1"/>
          </p:nvPr>
        </p:nvSpPr>
        <p:spPr/>
        <p:txBody>
          <a:bodyPr>
            <a:normAutofit/>
          </a:bodyPr>
          <a:lstStyle/>
          <a:p>
            <a:r>
              <a:rPr lang="en-IN" sz="2400"/>
              <a:t>ADMIN MODULE </a:t>
            </a:r>
          </a:p>
          <a:p>
            <a:r>
              <a:rPr lang="en-IN" sz="2400"/>
              <a:t>STAFF MODULE</a:t>
            </a:r>
          </a:p>
          <a:p>
            <a:r>
              <a:rPr lang="en-IN" sz="2400"/>
              <a:t>STUDENT MODULE</a:t>
            </a:r>
          </a:p>
          <a:p>
            <a:pPr marL="0" indent="0">
              <a:buNone/>
            </a:pPr>
            <a:endParaRPr lang="en-US" sz="2400"/>
          </a:p>
        </p:txBody>
      </p:sp>
    </p:spTree>
    <p:extLst>
      <p:ext uri="{BB962C8B-B14F-4D97-AF65-F5344CB8AC3E}">
        <p14:creationId xmlns="" xmlns:p14="http://schemas.microsoft.com/office/powerpoint/2010/main" val="233114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4789B1-A800-B444-A34A-1A89C188D3DD}"/>
              </a:ext>
            </a:extLst>
          </p:cNvPr>
          <p:cNvSpPr>
            <a:spLocks noGrp="1"/>
          </p:cNvSpPr>
          <p:nvPr>
            <p:ph type="title"/>
          </p:nvPr>
        </p:nvSpPr>
        <p:spPr/>
        <p:txBody>
          <a:bodyPr/>
          <a:lstStyle/>
          <a:p>
            <a:r>
              <a:rPr lang="en-IN"/>
              <a:t>MODULE DESCRIPTION</a:t>
            </a:r>
            <a:endParaRPr lang="en-US"/>
          </a:p>
        </p:txBody>
      </p:sp>
      <p:sp>
        <p:nvSpPr>
          <p:cNvPr id="3" name="Content Placeholder 2">
            <a:extLst>
              <a:ext uri="{FF2B5EF4-FFF2-40B4-BE49-F238E27FC236}">
                <a16:creationId xmlns="" xmlns:a16="http://schemas.microsoft.com/office/drawing/2014/main" id="{A0EB1885-1E24-3F4D-98BB-FA17B09D6234}"/>
              </a:ext>
            </a:extLst>
          </p:cNvPr>
          <p:cNvSpPr>
            <a:spLocks noGrp="1"/>
          </p:cNvSpPr>
          <p:nvPr>
            <p:ph idx="1"/>
          </p:nvPr>
        </p:nvSpPr>
        <p:spPr/>
        <p:txBody>
          <a:bodyPr>
            <a:normAutofit/>
          </a:bodyPr>
          <a:lstStyle/>
          <a:p>
            <a:pPr marL="0" indent="0">
              <a:buNone/>
            </a:pPr>
            <a:r>
              <a:rPr lang="en-IN" sz="2400" b="1"/>
              <a:t>ADMIN MODULE:</a:t>
            </a:r>
          </a:p>
          <a:p>
            <a:r>
              <a:rPr lang="en-IN" sz="2400"/>
              <a:t>In this module,admin will manage the data of time table and seating arrangements .</a:t>
            </a:r>
            <a:r>
              <a:rPr lang="en-IN" sz="2400" b="1"/>
              <a:t>     </a:t>
            </a:r>
          </a:p>
          <a:p>
            <a:r>
              <a:rPr lang="en-IN" sz="2400"/>
              <a:t>Admin can access the details of students and faculty.</a:t>
            </a:r>
          </a:p>
          <a:p>
            <a:pPr marL="0" indent="0">
              <a:buNone/>
            </a:pPr>
            <a:endParaRPr lang="en-US" sz="2400"/>
          </a:p>
        </p:txBody>
      </p:sp>
    </p:spTree>
    <p:extLst>
      <p:ext uri="{BB962C8B-B14F-4D97-AF65-F5344CB8AC3E}">
        <p14:creationId xmlns="" xmlns:p14="http://schemas.microsoft.com/office/powerpoint/2010/main" val="342051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22D29-FBB2-E64C-90C3-4CC59998AB63}"/>
              </a:ext>
            </a:extLst>
          </p:cNvPr>
          <p:cNvSpPr>
            <a:spLocks noGrp="1"/>
          </p:cNvSpPr>
          <p:nvPr>
            <p:ph type="title"/>
          </p:nvPr>
        </p:nvSpPr>
        <p:spPr/>
        <p:txBody>
          <a:bodyPr/>
          <a:lstStyle/>
          <a:p>
            <a:r>
              <a:rPr lang="en-IN"/>
              <a:t>MODULE DESCRIPTION</a:t>
            </a:r>
            <a:endParaRPr lang="en-US"/>
          </a:p>
        </p:txBody>
      </p:sp>
      <p:sp>
        <p:nvSpPr>
          <p:cNvPr id="3" name="Content Placeholder 2">
            <a:extLst>
              <a:ext uri="{FF2B5EF4-FFF2-40B4-BE49-F238E27FC236}">
                <a16:creationId xmlns="" xmlns:a16="http://schemas.microsoft.com/office/drawing/2014/main" id="{870E0B7E-FF08-944B-9825-4FF62674242A}"/>
              </a:ext>
            </a:extLst>
          </p:cNvPr>
          <p:cNvSpPr>
            <a:spLocks noGrp="1"/>
          </p:cNvSpPr>
          <p:nvPr>
            <p:ph idx="1"/>
          </p:nvPr>
        </p:nvSpPr>
        <p:spPr/>
        <p:txBody>
          <a:bodyPr>
            <a:normAutofit/>
          </a:bodyPr>
          <a:lstStyle/>
          <a:p>
            <a:pPr marL="0" indent="0">
              <a:buNone/>
            </a:pPr>
            <a:r>
              <a:rPr lang="en-IN" sz="2400" b="1"/>
              <a:t>STAFF MODULE:</a:t>
            </a:r>
          </a:p>
          <a:p>
            <a:r>
              <a:rPr lang="en-IN" sz="2400"/>
              <a:t>In this module, staff can login using the details. </a:t>
            </a:r>
          </a:p>
          <a:p>
            <a:r>
              <a:rPr lang="en-IN" sz="2400"/>
              <a:t>They can view the time table and allotted hall for the examination.</a:t>
            </a:r>
          </a:p>
          <a:p>
            <a:pPr marL="0" indent="0">
              <a:buNone/>
            </a:pPr>
            <a:endParaRPr lang="en-US" sz="2400" b="1"/>
          </a:p>
        </p:txBody>
      </p:sp>
    </p:spTree>
    <p:extLst>
      <p:ext uri="{BB962C8B-B14F-4D97-AF65-F5344CB8AC3E}">
        <p14:creationId xmlns="" xmlns:p14="http://schemas.microsoft.com/office/powerpoint/2010/main" val="142252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A1FC3-72B2-4849-94B6-F627D5332EC5}"/>
              </a:ext>
            </a:extLst>
          </p:cNvPr>
          <p:cNvSpPr>
            <a:spLocks noGrp="1"/>
          </p:cNvSpPr>
          <p:nvPr>
            <p:ph type="title"/>
          </p:nvPr>
        </p:nvSpPr>
        <p:spPr/>
        <p:txBody>
          <a:bodyPr/>
          <a:lstStyle/>
          <a:p>
            <a:r>
              <a:rPr lang="en-IN"/>
              <a:t>MODULE DESCRIPTION</a:t>
            </a:r>
            <a:endParaRPr lang="en-US"/>
          </a:p>
        </p:txBody>
      </p:sp>
      <p:sp>
        <p:nvSpPr>
          <p:cNvPr id="3" name="Content Placeholder 2">
            <a:extLst>
              <a:ext uri="{FF2B5EF4-FFF2-40B4-BE49-F238E27FC236}">
                <a16:creationId xmlns="" xmlns:a16="http://schemas.microsoft.com/office/drawing/2014/main" id="{8CD85FAD-CAAE-6144-BF0B-5AACAB850BF6}"/>
              </a:ext>
            </a:extLst>
          </p:cNvPr>
          <p:cNvSpPr>
            <a:spLocks noGrp="1"/>
          </p:cNvSpPr>
          <p:nvPr>
            <p:ph idx="1"/>
          </p:nvPr>
        </p:nvSpPr>
        <p:spPr>
          <a:xfrm>
            <a:off x="1154954" y="2603500"/>
            <a:ext cx="8825659" cy="3416300"/>
          </a:xfrm>
        </p:spPr>
        <p:txBody>
          <a:bodyPr>
            <a:normAutofit/>
          </a:bodyPr>
          <a:lstStyle/>
          <a:p>
            <a:pPr marL="0" indent="0">
              <a:buNone/>
            </a:pPr>
            <a:r>
              <a:rPr lang="en-IN" sz="2400" b="1"/>
              <a:t>STUDENT MODULE:</a:t>
            </a:r>
          </a:p>
          <a:p>
            <a:r>
              <a:rPr lang="en-IN" sz="2400"/>
              <a:t>In this module,students can login using the details.</a:t>
            </a:r>
          </a:p>
          <a:p>
            <a:r>
              <a:rPr lang="en-IN" sz="2400"/>
              <a:t>they can view the time table and allotted hall for the examination.</a:t>
            </a:r>
          </a:p>
          <a:p>
            <a:endParaRPr lang="en-US" sz="2400" b="1"/>
          </a:p>
        </p:txBody>
      </p:sp>
    </p:spTree>
    <p:extLst>
      <p:ext uri="{BB962C8B-B14F-4D97-AF65-F5344CB8AC3E}">
        <p14:creationId xmlns="" xmlns:p14="http://schemas.microsoft.com/office/powerpoint/2010/main" val="1940600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Custom</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 TEAM-D EXAM HALL MANAGEMENT SYSTEM</vt:lpstr>
      <vt:lpstr>OBJECTIVES</vt:lpstr>
      <vt:lpstr>LITERATURE REVIEW</vt:lpstr>
      <vt:lpstr>LITERATURE REVIEW</vt:lpstr>
      <vt:lpstr>ARCHITECTURE DIAGRAM</vt:lpstr>
      <vt:lpstr>MODULES</vt:lpstr>
      <vt:lpstr>MODULE DESCRIPTION</vt:lpstr>
      <vt:lpstr>MODULE DESCRIPTION</vt:lpstr>
      <vt:lpstr>MODULE DESCRIPTION</vt:lpstr>
      <vt:lpstr>WORK IN PROGRESS</vt:lpstr>
      <vt:lpstr>PLAN OF FUTURE WORK</vt:lpstr>
      <vt:lpstr>CONCLUSION</vt:lpstr>
      <vt:lpstr>REFERENCES</vt:lpstr>
      <vt:lpstr>IMPLEMENTATION</vt:lpstr>
      <vt:lpstr>ADMIN LOGIN</vt:lpstr>
      <vt:lpstr>STAFF LOGIN</vt:lpstr>
      <vt:lpstr>STUDENT LOGIN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HALL MANAGEMENT SYSTEM</dc:title>
  <dc:creator>kalanithi marimuthu</dc:creator>
  <cp:lastModifiedBy>ELCOT</cp:lastModifiedBy>
  <cp:revision>13</cp:revision>
  <dcterms:created xsi:type="dcterms:W3CDTF">2022-05-05T15:36:31Z</dcterms:created>
  <dcterms:modified xsi:type="dcterms:W3CDTF">2022-06-21T05:00:33Z</dcterms:modified>
</cp:coreProperties>
</file>