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nithi marimuthu" initials="km" lastIdx="1" clrIdx="0">
    <p:extLst>
      <p:ext uri="{19B8F6BF-5375-455C-9EA6-DF929625EA0E}">
        <p15:presenceInfo xmlns:p15="http://schemas.microsoft.com/office/powerpoint/2012/main" xmlns="" userId="17db9036790ba0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6/21/2022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6/21/2022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6EEF3-2A50-7345-AD75-C617356D417B}"/>
              </a:ext>
            </a:extLst>
          </p:cNvPr>
          <p:cNvSpPr>
            <a:spLocks noGrp="1"/>
          </p:cNvSpPr>
          <p:nvPr>
            <p:ph type="ctrTitle"/>
          </p:nvPr>
        </p:nvSpPr>
        <p:spPr>
          <a:xfrm>
            <a:off x="809588" y="857232"/>
            <a:ext cx="8825658" cy="2677648"/>
          </a:xfrm>
        </p:spPr>
        <p:txBody>
          <a:bodyPr/>
          <a:lstStyle/>
          <a:p>
            <a:r>
              <a:rPr lang="en-IN" b="1" dirty="0" smtClean="0">
                <a:solidFill>
                  <a:schemeClr val="accent5">
                    <a:lumMod val="60000"/>
                    <a:lumOff val="40000"/>
                  </a:schemeClr>
                </a:solidFill>
              </a:rPr>
              <a:t>TEAM-D</a:t>
            </a:r>
            <a:r>
              <a:rPr lang="en-IN" b="1" dirty="0" smtClean="0"/>
              <a:t/>
            </a:r>
            <a:br>
              <a:rPr lang="en-IN" b="1" dirty="0" smtClean="0"/>
            </a:br>
            <a:r>
              <a:rPr lang="en-IN" b="1" dirty="0" smtClean="0"/>
              <a:t>EXAM</a:t>
            </a:r>
            <a:r>
              <a:rPr lang="en-IN" dirty="0" smtClean="0"/>
              <a:t> </a:t>
            </a:r>
            <a:r>
              <a:rPr lang="en-IN" b="1" dirty="0"/>
              <a:t>HALL</a:t>
            </a:r>
            <a:r>
              <a:rPr lang="en-IN" dirty="0"/>
              <a:t> </a:t>
            </a:r>
            <a:r>
              <a:rPr lang="en-IN" b="1" dirty="0"/>
              <a:t>MANAGEMENT</a:t>
            </a:r>
            <a:r>
              <a:rPr lang="en-IN" dirty="0"/>
              <a:t> </a:t>
            </a:r>
            <a:r>
              <a:rPr lang="en-IN" b="1" dirty="0"/>
              <a:t>SYSTEM</a:t>
            </a:r>
            <a:endParaRPr lang="en-US" b="1" dirty="0"/>
          </a:p>
        </p:txBody>
      </p:sp>
      <p:sp>
        <p:nvSpPr>
          <p:cNvPr id="3" name="Subtitle 2">
            <a:extLst>
              <a:ext uri="{FF2B5EF4-FFF2-40B4-BE49-F238E27FC236}">
                <a16:creationId xmlns:a16="http://schemas.microsoft.com/office/drawing/2014/main" xmlns="" id="{5EE5EE7D-A36B-D747-A509-BAE970566714}"/>
              </a:ext>
            </a:extLst>
          </p:cNvPr>
          <p:cNvSpPr>
            <a:spLocks noGrp="1"/>
          </p:cNvSpPr>
          <p:nvPr>
            <p:ph type="subTitle" idx="1"/>
          </p:nvPr>
        </p:nvSpPr>
        <p:spPr>
          <a:xfrm>
            <a:off x="666712" y="4214818"/>
            <a:ext cx="16599912" cy="3406990"/>
          </a:xfrm>
        </p:spPr>
        <p:txBody>
          <a:bodyPr>
            <a:normAutofit/>
          </a:bodyPr>
          <a:lstStyle/>
          <a:p>
            <a:r>
              <a:rPr lang="en-IN" b="1" dirty="0" smtClean="0">
                <a:solidFill>
                  <a:schemeClr val="accent5">
                    <a:lumMod val="60000"/>
                    <a:lumOff val="40000"/>
                  </a:schemeClr>
                </a:solidFill>
              </a:rPr>
              <a:t>GUIDED by,                                                                                      Team </a:t>
            </a:r>
            <a:r>
              <a:rPr lang="en-IN" b="1" dirty="0">
                <a:solidFill>
                  <a:schemeClr val="accent5">
                    <a:lumMod val="60000"/>
                    <a:lumOff val="40000"/>
                  </a:schemeClr>
                </a:solidFill>
              </a:rPr>
              <a:t>members</a:t>
            </a:r>
          </a:p>
          <a:p>
            <a:r>
              <a:rPr lang="en-IN" b="1" dirty="0" smtClean="0">
                <a:solidFill>
                  <a:schemeClr val="bg2"/>
                </a:solidFill>
              </a:rPr>
              <a:t>MRS.V.EZHILARASI </a:t>
            </a:r>
            <a:r>
              <a:rPr lang="en-IN" b="1" dirty="0" err="1" smtClean="0">
                <a:solidFill>
                  <a:schemeClr val="bg2"/>
                </a:solidFill>
              </a:rPr>
              <a:t>M.e</a:t>
            </a:r>
            <a:r>
              <a:rPr lang="en-IN" b="1" dirty="0" smtClean="0">
                <a:solidFill>
                  <a:schemeClr val="bg2"/>
                </a:solidFill>
              </a:rPr>
              <a:t> (</a:t>
            </a:r>
            <a:r>
              <a:rPr lang="en-IN" b="1" dirty="0" err="1" smtClean="0">
                <a:solidFill>
                  <a:schemeClr val="bg2"/>
                </a:solidFill>
              </a:rPr>
              <a:t>ph.d</a:t>
            </a:r>
            <a:r>
              <a:rPr lang="en-IN" b="1" dirty="0" smtClean="0">
                <a:solidFill>
                  <a:schemeClr val="bg2"/>
                </a:solidFill>
              </a:rPr>
              <a:t>)                                                        KALANITHI.M (820319205014)</a:t>
            </a:r>
            <a:endParaRPr lang="en-IN" b="1" dirty="0">
              <a:solidFill>
                <a:schemeClr val="bg2"/>
              </a:solidFill>
            </a:endParaRPr>
          </a:p>
          <a:p>
            <a:r>
              <a:rPr lang="en-IN" b="1" dirty="0" smtClean="0">
                <a:solidFill>
                  <a:schemeClr val="bg2"/>
                </a:solidFill>
              </a:rPr>
              <a:t>Assistant professor                                                                   </a:t>
            </a:r>
            <a:r>
              <a:rPr lang="en-IN" b="1" dirty="0" err="1" smtClean="0">
                <a:solidFill>
                  <a:schemeClr val="bg2"/>
                </a:solidFill>
              </a:rPr>
              <a:t>Gokulakrishnan.v</a:t>
            </a:r>
            <a:r>
              <a:rPr lang="en-IN" b="1" dirty="0" smtClean="0">
                <a:solidFill>
                  <a:schemeClr val="bg2"/>
                </a:solidFill>
              </a:rPr>
              <a:t> (820319205011)</a:t>
            </a:r>
            <a:endParaRPr lang="en-IN" b="1" dirty="0"/>
          </a:p>
          <a:p>
            <a:r>
              <a:rPr lang="en-IN" b="1" dirty="0" smtClean="0">
                <a:solidFill>
                  <a:schemeClr val="bg2"/>
                </a:solidFill>
              </a:rPr>
              <a:t>Department of information technology                           Mohamed </a:t>
            </a:r>
            <a:r>
              <a:rPr lang="en-IN" b="1" dirty="0" err="1" smtClean="0">
                <a:solidFill>
                  <a:schemeClr val="bg2"/>
                </a:solidFill>
              </a:rPr>
              <a:t>jasim.j</a:t>
            </a:r>
            <a:r>
              <a:rPr lang="en-IN" b="1" dirty="0" smtClean="0">
                <a:solidFill>
                  <a:schemeClr val="bg2"/>
                </a:solidFill>
              </a:rPr>
              <a:t> (820319205021)</a:t>
            </a:r>
            <a:endParaRPr lang="en-US" b="1" dirty="0">
              <a:solidFill>
                <a:schemeClr val="bg2"/>
              </a:solidFill>
            </a:endParaRPr>
          </a:p>
        </p:txBody>
      </p:sp>
      <p:sp>
        <p:nvSpPr>
          <p:cNvPr id="4" name="TextBox 3">
            <a:extLst>
              <a:ext uri="{FF2B5EF4-FFF2-40B4-BE49-F238E27FC236}">
                <a16:creationId xmlns:a16="http://schemas.microsoft.com/office/drawing/2014/main" xmlns="" id="{B6D943E5-7D06-1F4E-847B-DA513D76DBCF}"/>
              </a:ext>
            </a:extLst>
          </p:cNvPr>
          <p:cNvSpPr txBox="1"/>
          <p:nvPr/>
        </p:nvSpPr>
        <p:spPr>
          <a:xfrm>
            <a:off x="7783402" y="3168616"/>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xmlns="" val="281916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E9EEA-062D-EF49-A389-21A73D7A92A8}"/>
              </a:ext>
            </a:extLst>
          </p:cNvPr>
          <p:cNvSpPr>
            <a:spLocks noGrp="1"/>
          </p:cNvSpPr>
          <p:nvPr>
            <p:ph type="title"/>
          </p:nvPr>
        </p:nvSpPr>
        <p:spPr/>
        <p:txBody>
          <a:bodyPr/>
          <a:lstStyle/>
          <a:p>
            <a:r>
              <a:rPr lang="en-IN"/>
              <a:t>ABSTRACTION</a:t>
            </a:r>
            <a:endParaRPr lang="en-US"/>
          </a:p>
        </p:txBody>
      </p:sp>
      <p:sp>
        <p:nvSpPr>
          <p:cNvPr id="3" name="Content Placeholder 2">
            <a:extLst>
              <a:ext uri="{FF2B5EF4-FFF2-40B4-BE49-F238E27FC236}">
                <a16:creationId xmlns:a16="http://schemas.microsoft.com/office/drawing/2014/main" xmlns="" id="{570DBD0E-7961-DB47-BF39-D9C17145DC84}"/>
              </a:ext>
            </a:extLst>
          </p:cNvPr>
          <p:cNvSpPr>
            <a:spLocks noGrp="1"/>
          </p:cNvSpPr>
          <p:nvPr>
            <p:ph idx="1"/>
          </p:nvPr>
        </p:nvSpPr>
        <p:spPr>
          <a:xfrm>
            <a:off x="330064" y="2627949"/>
            <a:ext cx="11405551" cy="3416300"/>
          </a:xfrm>
        </p:spPr>
        <p:txBody>
          <a:bodyPr>
            <a:noAutofit/>
          </a:bodyPr>
          <a:lstStyle/>
          <a:p>
            <a:pPr marL="0" indent="0" algn="just">
              <a:buNone/>
            </a:pPr>
            <a:r>
              <a:rPr lang="en-IN" sz="2400"/>
              <a:t>The Examination Hall System is a PHP project that can automate the process of exam allotment and seating arrangement. The software facilitates the examination by assigning each student and staff to their respected classes and allocating the seating arrangement to avoid conflict.Mainly,this system helps students and faculty to know their rooms for the examination.</a:t>
            </a:r>
            <a:endParaRPr lang="en-US" sz="2400"/>
          </a:p>
        </p:txBody>
      </p:sp>
    </p:spTree>
    <p:extLst>
      <p:ext uri="{BB962C8B-B14F-4D97-AF65-F5344CB8AC3E}">
        <p14:creationId xmlns:p14="http://schemas.microsoft.com/office/powerpoint/2010/main" xmlns="" val="160932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DCCF5-7B53-5940-AD46-936277378CBC}"/>
              </a:ext>
            </a:extLst>
          </p:cNvPr>
          <p:cNvSpPr>
            <a:spLocks noGrp="1"/>
          </p:cNvSpPr>
          <p:nvPr>
            <p:ph type="title"/>
          </p:nvPr>
        </p:nvSpPr>
        <p:spPr/>
        <p:txBody>
          <a:bodyPr/>
          <a:lstStyle/>
          <a:p>
            <a:r>
              <a:rPr lang="en-IN"/>
              <a:t>INTRODUCTION</a:t>
            </a:r>
            <a:endParaRPr lang="en-US"/>
          </a:p>
        </p:txBody>
      </p:sp>
      <p:sp>
        <p:nvSpPr>
          <p:cNvPr id="3" name="Content Placeholder 2">
            <a:extLst>
              <a:ext uri="{FF2B5EF4-FFF2-40B4-BE49-F238E27FC236}">
                <a16:creationId xmlns:a16="http://schemas.microsoft.com/office/drawing/2014/main" xmlns="" id="{4951DB20-4C3E-434F-89DA-A622D9FF3891}"/>
              </a:ext>
            </a:extLst>
          </p:cNvPr>
          <p:cNvSpPr>
            <a:spLocks noGrp="1"/>
          </p:cNvSpPr>
          <p:nvPr>
            <p:ph idx="1"/>
          </p:nvPr>
        </p:nvSpPr>
        <p:spPr>
          <a:xfrm>
            <a:off x="317840" y="2418827"/>
            <a:ext cx="11503347" cy="4225780"/>
          </a:xfrm>
        </p:spPr>
        <p:txBody>
          <a:bodyPr>
            <a:noAutofit/>
          </a:bodyPr>
          <a:lstStyle/>
          <a:p>
            <a:pPr algn="just"/>
            <a:r>
              <a:rPr lang="en-IN" sz="2000"/>
              <a:t>Most of the time student and faculty faces problems to finding their assigned examination hall, so with this system, it will be easier to manage the location by arranging each hall in a software generated way for them.</a:t>
            </a:r>
          </a:p>
          <a:p>
            <a:pPr algn="just"/>
            <a:r>
              <a:rPr lang="en-IN" sz="2000"/>
              <a:t>we have three login way for this application.First one is </a:t>
            </a:r>
            <a:r>
              <a:rPr lang="en-IN" sz="2000" b="1"/>
              <a:t>Admin</a:t>
            </a:r>
            <a:r>
              <a:rPr lang="en-IN" sz="2000"/>
              <a:t>.Admin will manage the data for every examination to change the details.Second way is </a:t>
            </a:r>
            <a:r>
              <a:rPr lang="en-IN" sz="2000" b="1"/>
              <a:t>User</a:t>
            </a:r>
            <a:r>
              <a:rPr lang="en-IN" sz="2000"/>
              <a:t>.User could access the system to know about their allocated rooms.Third one is </a:t>
            </a:r>
            <a:r>
              <a:rPr lang="en-IN" sz="2000" b="1"/>
              <a:t>Faculty</a:t>
            </a:r>
            <a:r>
              <a:rPr lang="en-IN" sz="2000"/>
              <a:t>. Faculty also could access it to know about their respective room for examination.</a:t>
            </a:r>
          </a:p>
          <a:p>
            <a:pPr algn="just"/>
            <a:r>
              <a:rPr lang="en-IN" sz="2000"/>
              <a:t>This management system provides room allocation for both students and faculty.</a:t>
            </a:r>
          </a:p>
          <a:p>
            <a:pPr algn="just"/>
            <a:r>
              <a:rPr lang="en-IN" sz="2000"/>
              <a:t>We are mainly focusing on php for this project.</a:t>
            </a:r>
          </a:p>
        </p:txBody>
      </p:sp>
    </p:spTree>
    <p:extLst>
      <p:ext uri="{BB962C8B-B14F-4D97-AF65-F5344CB8AC3E}">
        <p14:creationId xmlns:p14="http://schemas.microsoft.com/office/powerpoint/2010/main" xmlns="" val="393166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A9B37-3C40-5840-99D1-8DCB5BDA1717}"/>
              </a:ext>
            </a:extLst>
          </p:cNvPr>
          <p:cNvSpPr>
            <a:spLocks noGrp="1"/>
          </p:cNvSpPr>
          <p:nvPr>
            <p:ph type="title"/>
          </p:nvPr>
        </p:nvSpPr>
        <p:spPr/>
        <p:txBody>
          <a:bodyPr/>
          <a:lstStyle/>
          <a:p>
            <a:r>
              <a:rPr lang="en-IN"/>
              <a:t>SOFTWARE/HARDWARE REQUIREMENTS</a:t>
            </a:r>
            <a:endParaRPr lang="en-US"/>
          </a:p>
        </p:txBody>
      </p:sp>
      <p:sp>
        <p:nvSpPr>
          <p:cNvPr id="3" name="Content Placeholder 2">
            <a:extLst>
              <a:ext uri="{FF2B5EF4-FFF2-40B4-BE49-F238E27FC236}">
                <a16:creationId xmlns:a16="http://schemas.microsoft.com/office/drawing/2014/main" xmlns="" id="{289623C5-3AAD-A241-8495-59330DDFF205}"/>
              </a:ext>
            </a:extLst>
          </p:cNvPr>
          <p:cNvSpPr>
            <a:spLocks noGrp="1"/>
          </p:cNvSpPr>
          <p:nvPr>
            <p:ph idx="1"/>
          </p:nvPr>
        </p:nvSpPr>
        <p:spPr>
          <a:xfrm>
            <a:off x="831002" y="2340672"/>
            <a:ext cx="8825659" cy="3416300"/>
          </a:xfrm>
        </p:spPr>
        <p:txBody>
          <a:bodyPr>
            <a:normAutofit fontScale="25000" lnSpcReduction="20000"/>
          </a:bodyPr>
          <a:lstStyle/>
          <a:p>
            <a:pPr marL="0" indent="0">
              <a:buNone/>
            </a:pPr>
            <a:r>
              <a:rPr lang="en-IN" sz="8000" b="1"/>
              <a:t>SOFTWARE</a:t>
            </a:r>
            <a:r>
              <a:rPr lang="en-IN" sz="8000"/>
              <a:t> </a:t>
            </a:r>
            <a:r>
              <a:rPr lang="en-IN" sz="8000" b="1"/>
              <a:t>REQUIREMENTS</a:t>
            </a:r>
            <a:r>
              <a:rPr lang="en-IN" sz="8000"/>
              <a:t>:</a:t>
            </a:r>
          </a:p>
          <a:p>
            <a:r>
              <a:rPr lang="en-IN" sz="8000"/>
              <a:t>FRONT END: HTML, CSS, JAVASCRIPT
BACK END: PHP, SQL
OPERATING SYSTEM: WINDOWS 7 (or) WINDOWS 10
IDE: XAMPP SERVER</a:t>
            </a:r>
          </a:p>
          <a:p>
            <a:pPr marL="0" indent="0">
              <a:buNone/>
            </a:pPr>
            <a:endParaRPr lang="en-IN" sz="8000"/>
          </a:p>
          <a:p>
            <a:pPr marL="0" indent="0">
              <a:buNone/>
            </a:pPr>
            <a:r>
              <a:rPr lang="en-IN" sz="8000" b="1"/>
              <a:t>HARDWARE</a:t>
            </a:r>
            <a:r>
              <a:rPr lang="en-IN" sz="8000"/>
              <a:t> </a:t>
            </a:r>
            <a:r>
              <a:rPr lang="en-IN" sz="8000" b="1"/>
              <a:t>REQUIREMENTS</a:t>
            </a:r>
            <a:r>
              <a:rPr lang="en-IN" sz="8000"/>
              <a:t>:</a:t>
            </a:r>
          </a:p>
          <a:p>
            <a:r>
              <a:rPr lang="en-IN" sz="8000"/>
              <a:t>PROCESSOR: INTEL CORE I3
RAM: 4GB
HDD: 1TB
MONITOR: 15” COLOR MONITOR</a:t>
            </a:r>
          </a:p>
          <a:p>
            <a:pPr marL="0" indent="0">
              <a:buNone/>
            </a:pPr>
            <a:endParaRPr lang="en-IN" sz="2400"/>
          </a:p>
          <a:p>
            <a:pPr marL="0" indent="0">
              <a:buNone/>
            </a:pPr>
            <a:endParaRPr lang="en-US" sz="2400"/>
          </a:p>
        </p:txBody>
      </p:sp>
      <p:sp>
        <p:nvSpPr>
          <p:cNvPr id="4" name="TextBox 3">
            <a:extLst>
              <a:ext uri="{FF2B5EF4-FFF2-40B4-BE49-F238E27FC236}">
                <a16:creationId xmlns:a16="http://schemas.microsoft.com/office/drawing/2014/main" xmlns="" id="{3C632DF8-05ED-E34B-A6A5-3A5F7BAB21D3}"/>
              </a:ext>
            </a:extLst>
          </p:cNvPr>
          <p:cNvSpPr txBox="1"/>
          <p:nvPr/>
        </p:nvSpPr>
        <p:spPr>
          <a:xfrm>
            <a:off x="5179562" y="2502375"/>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xmlns="" val="153456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84263D-E7A7-C44C-A266-B8D4FF34D45C}"/>
              </a:ext>
            </a:extLst>
          </p:cNvPr>
          <p:cNvSpPr>
            <a:spLocks noGrp="1"/>
          </p:cNvSpPr>
          <p:nvPr>
            <p:ph type="title"/>
          </p:nvPr>
        </p:nvSpPr>
        <p:spPr/>
        <p:txBody>
          <a:bodyPr/>
          <a:lstStyle/>
          <a:p>
            <a:r>
              <a:rPr lang="en-IN"/>
              <a:t>MODULES</a:t>
            </a:r>
            <a:endParaRPr lang="en-US"/>
          </a:p>
        </p:txBody>
      </p:sp>
      <p:sp>
        <p:nvSpPr>
          <p:cNvPr id="3" name="Content Placeholder 2">
            <a:extLst>
              <a:ext uri="{FF2B5EF4-FFF2-40B4-BE49-F238E27FC236}">
                <a16:creationId xmlns:a16="http://schemas.microsoft.com/office/drawing/2014/main" xmlns="" id="{F6051CCF-85D3-DD4A-ACED-BCFC7D81DAF0}"/>
              </a:ext>
            </a:extLst>
          </p:cNvPr>
          <p:cNvSpPr>
            <a:spLocks noGrp="1"/>
          </p:cNvSpPr>
          <p:nvPr>
            <p:ph idx="1"/>
          </p:nvPr>
        </p:nvSpPr>
        <p:spPr>
          <a:xfrm>
            <a:off x="1106342" y="2664266"/>
            <a:ext cx="8825659" cy="3416300"/>
          </a:xfrm>
        </p:spPr>
        <p:txBody>
          <a:bodyPr>
            <a:noAutofit/>
          </a:bodyPr>
          <a:lstStyle/>
          <a:p>
            <a:r>
              <a:rPr lang="en-IN" sz="2400"/>
              <a:t>ADMIN MODULE</a:t>
            </a:r>
          </a:p>
          <a:p>
            <a:r>
              <a:rPr lang="en-IN" sz="2400"/>
              <a:t>STAFF MODULE</a:t>
            </a:r>
          </a:p>
          <a:p>
            <a:r>
              <a:rPr lang="en-IN" sz="2400"/>
              <a:t>STUDENT MODULE</a:t>
            </a:r>
          </a:p>
          <a:p>
            <a:pPr marL="0" indent="0">
              <a:buNone/>
            </a:pPr>
            <a:endParaRPr lang="en-IN" sz="2400"/>
          </a:p>
          <a:p>
            <a:pPr marL="0" indent="0">
              <a:buNone/>
            </a:pPr>
            <a:endParaRPr lang="en-IN" sz="2400"/>
          </a:p>
          <a:p>
            <a:pPr marL="0" indent="0">
              <a:buNone/>
            </a:pPr>
            <a:r>
              <a:rPr lang="en-IN" sz="2400"/>
              <a:t> </a:t>
            </a:r>
          </a:p>
        </p:txBody>
      </p:sp>
    </p:spTree>
    <p:extLst>
      <p:ext uri="{BB962C8B-B14F-4D97-AF65-F5344CB8AC3E}">
        <p14:creationId xmlns:p14="http://schemas.microsoft.com/office/powerpoint/2010/main" xmlns="" val="238790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37E37C8-CC63-4E42-A885-E3D1C44A4886}"/>
              </a:ext>
            </a:extLst>
          </p:cNvPr>
          <p:cNvSpPr>
            <a:spLocks noGrp="1"/>
          </p:cNvSpPr>
          <p:nvPr>
            <p:ph type="subTitle" idx="1"/>
          </p:nvPr>
        </p:nvSpPr>
        <p:spPr>
          <a:xfrm>
            <a:off x="3366342" y="2860556"/>
            <a:ext cx="8825658" cy="3471786"/>
          </a:xfrm>
        </p:spPr>
        <p:txBody>
          <a:bodyPr vert="horz">
            <a:normAutofit/>
          </a:bodyPr>
          <a:lstStyle/>
          <a:p>
            <a:pPr marL="0" indent="0" algn="l">
              <a:buNone/>
            </a:pPr>
            <a:r>
              <a:rPr lang="en-IN" sz="7200" b="1" dirty="0">
                <a:solidFill>
                  <a:schemeClr val="accent5">
                    <a:lumMod val="60000"/>
                    <a:lumOff val="40000"/>
                  </a:schemeClr>
                </a:solidFill>
                <a:latin typeface="Algerian" panose="02000000000000000000" pitchFamily="2" charset="0"/>
                <a:ea typeface="Algerian" panose="02000000000000000000" pitchFamily="2" charset="0"/>
              </a:rPr>
              <a:t>THANK </a:t>
            </a:r>
            <a:r>
              <a:rPr lang="en-IN" sz="7200" b="1" dirty="0" err="1">
                <a:solidFill>
                  <a:schemeClr val="accent5">
                    <a:lumMod val="60000"/>
                    <a:lumOff val="40000"/>
                  </a:schemeClr>
                </a:solidFill>
                <a:latin typeface="Algerian" panose="02000000000000000000" pitchFamily="2" charset="0"/>
                <a:ea typeface="Algerian" panose="02000000000000000000" pitchFamily="2" charset="0"/>
              </a:rPr>
              <a:t>yOU</a:t>
            </a:r>
            <a:r>
              <a:rPr lang="en-IN" sz="7200" b="1" dirty="0">
                <a:solidFill>
                  <a:schemeClr val="accent5">
                    <a:lumMod val="60000"/>
                    <a:lumOff val="40000"/>
                  </a:schemeClr>
                </a:solidFill>
                <a:latin typeface="Algerian" panose="02000000000000000000" pitchFamily="2" charset="0"/>
                <a:ea typeface="Algerian" panose="02000000000000000000" pitchFamily="2" charset="0"/>
              </a:rPr>
              <a:t> </a:t>
            </a:r>
            <a:endParaRPr lang="en-US" sz="7200" b="1" dirty="0">
              <a:solidFill>
                <a:schemeClr val="accent5">
                  <a:lumMod val="60000"/>
                  <a:lumOff val="40000"/>
                </a:schemeClr>
              </a:solidFill>
              <a:latin typeface="Algerian" panose="02000000000000000000" pitchFamily="2" charset="0"/>
              <a:ea typeface="Algerian" panose="02000000000000000000" pitchFamily="2" charset="0"/>
            </a:endParaRPr>
          </a:p>
        </p:txBody>
      </p:sp>
    </p:spTree>
    <p:extLst>
      <p:ext uri="{BB962C8B-B14F-4D97-AF65-F5344CB8AC3E}">
        <p14:creationId xmlns:p14="http://schemas.microsoft.com/office/powerpoint/2010/main" xmlns="" val="2929420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0</TotalTime>
  <Words>227</Words>
  <Application>Microsoft Office PowerPoint</Application>
  <PresentationFormat>Custom</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 Boardroom</vt:lpstr>
      <vt:lpstr>TEAM-D EXAM HALL MANAGEMENT SYSTEM</vt:lpstr>
      <vt:lpstr>ABSTRACTION</vt:lpstr>
      <vt:lpstr>INTRODUCTION</vt:lpstr>
      <vt:lpstr>SOFTWARE/HARDWARE REQUIREMENTS</vt:lpstr>
      <vt:lpstr>MODULES</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HALL MANAGEMENT SYSTEM</dc:title>
  <dc:creator>kalanithi marimuthu</dc:creator>
  <cp:lastModifiedBy>ELCOT</cp:lastModifiedBy>
  <cp:revision>14</cp:revision>
  <dcterms:created xsi:type="dcterms:W3CDTF">2022-03-30T14:10:42Z</dcterms:created>
  <dcterms:modified xsi:type="dcterms:W3CDTF">2022-06-21T04:59:48Z</dcterms:modified>
</cp:coreProperties>
</file>