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d1c77c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d1c77c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d4d2b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d4d2b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d4d2b0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d4d2b0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d1c77c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d1c77c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d1c77c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d1c77c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d1c77c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d1c77c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d1c77c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d1c77c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d1c77c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8d1c77c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d1c77c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d1c77c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8d1c77cf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8d1c77c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d1c77c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d1c77c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connect - A Real Time Chat And </a:t>
            </a:r>
            <a:r>
              <a:rPr lang="en"/>
              <a:t>Communication</a:t>
            </a:r>
            <a:r>
              <a:rPr lang="en"/>
              <a:t>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77975" y="3629875"/>
            <a:ext cx="33384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M. Mohamed Jasim Armaan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NM id : aut8121cs15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Reg.no: 812122104024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252" y="0"/>
            <a:ext cx="24365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27" y="0"/>
            <a:ext cx="24365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8" y="0"/>
            <a:ext cx="24367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Chat Connect</a:t>
            </a:r>
            <a:r>
              <a:rPr lang="en" sz="1100">
                <a:solidFill>
                  <a:schemeClr val="dk1"/>
                </a:solidFill>
              </a:rPr>
              <a:t> could refer to a real-time chat and communication application designed to facilitate instant messaging, voice, and video communication between users. Here's an outline of what such an app could offer: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</a:t>
            </a:r>
            <a:r>
              <a:rPr lang="en" sz="1100">
                <a:solidFill>
                  <a:schemeClr val="dk1"/>
                </a:solidFill>
              </a:rPr>
              <a:t>Real-Time Messaging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</a:t>
            </a:r>
            <a:r>
              <a:rPr lang="en" sz="1100">
                <a:solidFill>
                  <a:schemeClr val="dk1"/>
                </a:solidFill>
              </a:rPr>
              <a:t>Voice and Video Calls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-Presence and Status Indicators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End to End Encryption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-Cross-Platform Compatibility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-Customizable Notifications’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-User Profiles and Customization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-File Sharing and Collaboration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Personal Communication:</a:t>
            </a:r>
            <a:r>
              <a:rPr lang="en" sz="1100">
                <a:solidFill>
                  <a:schemeClr val="dk1"/>
                </a:solidFill>
              </a:rPr>
              <a:t> Connecting with friends and family through texts, calls, and shared media.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Business Collaboration:</a:t>
            </a:r>
            <a:r>
              <a:rPr lang="en" sz="1100">
                <a:solidFill>
                  <a:schemeClr val="dk1"/>
                </a:solidFill>
              </a:rPr>
              <a:t> Teams can use ChatConnect for real-time communication, file sharing, and project management.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Customer Support:</a:t>
            </a:r>
            <a:r>
              <a:rPr lang="en" sz="1100">
                <a:solidFill>
                  <a:schemeClr val="dk1"/>
                </a:solidFill>
              </a:rPr>
              <a:t> Businesses could offer customer service via instant chat, voice, and video calls.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Educational Use:</a:t>
            </a:r>
            <a:r>
              <a:rPr lang="en" sz="1100">
                <a:solidFill>
                  <a:schemeClr val="dk1"/>
                </a:solidFill>
              </a:rPr>
              <a:t> Facilitating study groups, teacher-student communication, and class discussions in a secure platform.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Technologies: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 make an app like ChatConnect, the following technologies could be used: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Backend:</a:t>
            </a:r>
            <a:r>
              <a:rPr lang="en" sz="1100">
                <a:solidFill>
                  <a:schemeClr val="dk1"/>
                </a:solidFill>
              </a:rPr>
              <a:t> Node.js, Python (Django, Flask), or Go for real-time processing.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Frontend:</a:t>
            </a:r>
            <a:r>
              <a:rPr lang="en" sz="1100">
                <a:solidFill>
                  <a:schemeClr val="dk1"/>
                </a:solidFill>
              </a:rPr>
              <a:t> React Native or Flutter for cross-platform development.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WebRTC</a:t>
            </a:r>
            <a:r>
              <a:rPr lang="en" sz="1100">
                <a:solidFill>
                  <a:schemeClr val="dk1"/>
                </a:solidFill>
              </a:rPr>
              <a:t> for real-time video and voice communication.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Main.Activity.kt</a:t>
            </a:r>
            <a:endParaRPr sz="20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6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package com.project.pradyotprakash.flashchat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import android.os.Bundle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import androidx.activity.ComponentActivity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import androidx.activity.compose.setContent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import com.go</a:t>
            </a:r>
            <a:r>
              <a:rPr lang="en" sz="1150"/>
              <a:t>ogle.firebase.FirebaseApp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class MainActivity : ComponentActivity()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override fun onCreate(savedInstanceState: Bundle?)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super.onCreate(savedInstanceState)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FirebaseApp.initializeApp(this)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setContent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NavComposeApp()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        </a:t>
            </a:r>
            <a:r>
              <a:rPr lang="en" sz="1150"/>
              <a:t>}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/>
              <a:t>}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}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66275"/>
            <a:ext cx="8520600" cy="4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fun NavComposeApp()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val navController = rememberNavController()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val actions = remember(navController) { Action(navController) }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FlashChatTheme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NavHost(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navController = navController,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startDestination =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if (FirebaseAuth.getInstance().currentUser != null)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    Home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else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    AuthenticationOption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)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/>
              <a:t>            composable(AuthenticationOption) {</a:t>
            </a:r>
            <a:endParaRPr sz="1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50"/>
              <a:t>                </a:t>
            </a:r>
            <a:endParaRPr sz="1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287300"/>
            <a:ext cx="8520600" cy="4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AuthenticationView(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register = actions.register,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login = actions.login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)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}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composable(Register) {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RegisterView(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home = actions.home,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back = actions.navigateBack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)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}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composable(Login) {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LoginView(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home = actions.home,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    back = actions.navigateBack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    )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  }</a:t>
            </a:r>
            <a:endParaRPr sz="118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87"/>
              <a:t>          </a:t>
            </a:r>
            <a:endParaRPr sz="11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371400"/>
            <a:ext cx="8520600" cy="4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  composable(Home) {</a:t>
            </a:r>
            <a:endParaRPr sz="108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                HomeView()</a:t>
            </a:r>
            <a:endParaRPr sz="108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            }</a:t>
            </a:r>
            <a:endParaRPr sz="108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        }</a:t>
            </a:r>
            <a:endParaRPr sz="108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    }</a:t>
            </a:r>
            <a:endParaRPr sz="1085"/>
          </a:p>
          <a:p>
            <a:pPr indent="0" lvl="0" marL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5"/>
              <a:t>}</a:t>
            </a:r>
            <a:endParaRPr sz="10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class LoginViewModel : ViewModel() {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    private val auth: FirebaseAuth = Firebase.auth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    private val _email = MutableLiveData("")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    val email: LiveData&lt;String&gt; = _email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    private val _password = MutableLiveData("")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285"/>
              <a:t>    val password: LiveData&lt;String&gt; = _password</a:t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2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285"/>
              <a:t>   </a:t>
            </a:r>
            <a:endParaRPr sz="128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385400"/>
            <a:ext cx="8520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914"/>
              <a:t> private val _loading = MutableLiveData(false)</a:t>
            </a:r>
            <a:endParaRPr sz="914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914"/>
              <a:t>    val loading: LiveData&lt;Boolean&gt; = _loading</a:t>
            </a:r>
            <a:endParaRPr sz="9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// Update email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fun updateEmail(newEmail: String) {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    _email.value = newEmail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}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// Update password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fun updatePassword(newPassword: String) {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    _password.value = newPassword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}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// Register user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fun loginUser(home: () -&gt; Unit) {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120"/>
              <a:t>        if (_loading.value == false) {</a:t>
            </a:r>
            <a:endParaRPr sz="11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915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val email: String = _email.value ?: throw IllegalArgumentException("email expected")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val password: String =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_password.value ?: throw IllegalArgumentException("password expected")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_loading.value = true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auth.signInWithEmailAndPassword(email, password)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.addOnCompleteListener {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    if (it.isSuccessful) {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        home()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    }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    _loading.value = false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85"/>
              <a:t>                }}}}</a:t>
            </a:r>
            <a:endParaRPr sz="11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8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