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6B9F600F-EF53-4A69-99BB-0F652B05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23"/>
            <a:ext cx="12192000" cy="63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ip Mode">
            <a:extLst>
              <a:ext uri="{FF2B5EF4-FFF2-40B4-BE49-F238E27FC236}">
                <a16:creationId xmlns:a16="http://schemas.microsoft.com/office/drawing/2014/main" id="{F4183B7E-E495-4A74-88AB-B56CCF98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6" y="0"/>
            <a:ext cx="102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10Country">
            <a:extLst>
              <a:ext uri="{FF2B5EF4-FFF2-40B4-BE49-F238E27FC236}">
                <a16:creationId xmlns:a16="http://schemas.microsoft.com/office/drawing/2014/main" id="{0A7EDD69-F4D2-4135-A715-BCB74CAF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63" y="0"/>
            <a:ext cx="10031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p10Statee">
            <a:extLst>
              <a:ext uri="{FF2B5EF4-FFF2-40B4-BE49-F238E27FC236}">
                <a16:creationId xmlns:a16="http://schemas.microsoft.com/office/drawing/2014/main" id="{9E1B0815-2318-4940-9295-373334DF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4" y="0"/>
            <a:ext cx="11680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op10State">
            <a:extLst>
              <a:ext uri="{FF2B5EF4-FFF2-40B4-BE49-F238E27FC236}">
                <a16:creationId xmlns:a16="http://schemas.microsoft.com/office/drawing/2014/main" id="{7C35F30E-C0DF-4AFC-9CDA-2791BA05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4" y="0"/>
            <a:ext cx="11680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erformance">
            <a:extLst>
              <a:ext uri="{FF2B5EF4-FFF2-40B4-BE49-F238E27FC236}">
                <a16:creationId xmlns:a16="http://schemas.microsoft.com/office/drawing/2014/main" id="{4F14AE60-84F4-436A-80E6-4E046C79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23"/>
            <a:ext cx="12192000" cy="63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10">
            <a:extLst>
              <a:ext uri="{FF2B5EF4-FFF2-40B4-BE49-F238E27FC236}">
                <a16:creationId xmlns:a16="http://schemas.microsoft.com/office/drawing/2014/main" id="{45E54E09-70C3-408D-9B0C-DFCB16AA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23"/>
            <a:ext cx="12192000" cy="63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KPIs">
            <a:extLst>
              <a:ext uri="{FF2B5EF4-FFF2-40B4-BE49-F238E27FC236}">
                <a16:creationId xmlns:a16="http://schemas.microsoft.com/office/drawing/2014/main" id="{157BF1B2-7CF8-43E6-96A4-112F831C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4" y="0"/>
            <a:ext cx="10564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KPIs Cons">
            <a:extLst>
              <a:ext uri="{FF2B5EF4-FFF2-40B4-BE49-F238E27FC236}">
                <a16:creationId xmlns:a16="http://schemas.microsoft.com/office/drawing/2014/main" id="{0DE44C05-8123-491E-A9BC-A9D1585F1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6" y="0"/>
            <a:ext cx="102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KPIs Cor">
            <a:extLst>
              <a:ext uri="{FF2B5EF4-FFF2-40B4-BE49-F238E27FC236}">
                <a16:creationId xmlns:a16="http://schemas.microsoft.com/office/drawing/2014/main" id="{6E8EAABC-3B46-469C-A1BA-DCC8339EF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6" y="0"/>
            <a:ext cx="102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KPIs HO">
            <a:extLst>
              <a:ext uri="{FF2B5EF4-FFF2-40B4-BE49-F238E27FC236}">
                <a16:creationId xmlns:a16="http://schemas.microsoft.com/office/drawing/2014/main" id="{19907167-4AC3-408A-B889-C0A81AD9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6" y="0"/>
            <a:ext cx="102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onthlyTrend">
            <a:extLst>
              <a:ext uri="{FF2B5EF4-FFF2-40B4-BE49-F238E27FC236}">
                <a16:creationId xmlns:a16="http://schemas.microsoft.com/office/drawing/2014/main" id="{6185D369-3187-412D-B9CC-C2DC7370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6" y="0"/>
            <a:ext cx="102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Order Per">
            <a:extLst>
              <a:ext uri="{FF2B5EF4-FFF2-40B4-BE49-F238E27FC236}">
                <a16:creationId xmlns:a16="http://schemas.microsoft.com/office/drawing/2014/main" id="{9D300166-E2CF-4C1C-9266-BDB0BB81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6" y="0"/>
            <a:ext cx="102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Dina Hosny</cp:lastModifiedBy>
  <cp:revision>1</cp:revision>
  <dcterms:created xsi:type="dcterms:W3CDTF">2023-04-29T00:20:09Z</dcterms:created>
  <dcterms:modified xsi:type="dcterms:W3CDTF">2023-05-15T15:19:34Z</dcterms:modified>
</cp:coreProperties>
</file>