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A681-1105-2402-C824-3B32B723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533AD-1FD0-C65E-944C-C78296E11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74F9-9F6A-A34E-F73E-26B1BD57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AD27-7C3F-0614-C673-206D12C5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79D75-F558-4A21-9BDC-2AE0BA84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3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896B-99D1-A3B3-C498-812F9446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C29E-1E4D-D937-68A4-56AE9B60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F8DA-14DE-6E56-61A1-5EC1E3F6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D379-889A-A1F8-F145-DF9B842F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6A4D-126C-1852-C0A8-8DD33ED3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44C48-0250-7F80-065D-B70BF562F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45122-2140-90AD-9999-E7517CF49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0AC69-3538-5E24-5B04-769FCEA9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8046-7652-1494-E63C-0CC2BCAE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BB3C-DDE0-4259-7B49-60D52205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B808-4594-9012-70E2-6F91424A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77AD-6425-369D-2BA8-40D531EE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D460-38E2-99CE-E970-59822740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B3BB-D0CD-1340-E1E2-D79017BF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DB07-296C-FFFC-7398-224CD3A5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9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C748-1DD8-73D5-0349-4A0BA39A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F00C-5967-86DE-CC16-3D177B8F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EAD7-1F73-289B-4BFA-62D59E42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183F-F952-8D55-4B06-EE780343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C4D5-B0E7-ED13-86AA-89B96EC6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52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EE19-32B1-9C7F-621A-6BB8A457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F6BA-E0B9-E845-F242-F5BC81C06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54FA7-AF2F-4E2E-1719-DC06C50D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559E6-2ECC-4ED9-427A-AD5CCDB5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D9A23-D94C-463A-2984-EA2A6E84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F1A9-B1C2-707F-E69E-1BC5C03D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CA0B-D27A-0003-9932-8E49DE2C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309D2-382D-A570-ADD4-C0F9B8B1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11BB5-4C96-2ABB-05F7-234888332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AF7BE-2A6E-23A7-C7B5-353151CAB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E7863-5084-6E77-5B45-7F1BAEBD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A6B53-44CE-F5D9-DB05-F577EDCC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739B7-8E6A-0B78-420D-486DD69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5EA5F-80B0-72B6-46CC-4EC911DF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E4A2-C41E-93AB-4473-922E9DE2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EA36E-E2CF-C956-03B6-110BB4BB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8FB3C-5B66-27C9-7189-50D79E36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9950C-4A35-EED2-1532-A8AF6BFD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3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A4502-14E0-BDE6-A864-035110A3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2A132-8C13-0CB8-38BB-FAE972F6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35590-1BBA-5157-732B-62579909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A590-0C96-E3DE-B8B4-2ED8AF52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8283-4195-16E9-EAD6-C3D9070B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73AE8-DA5A-F744-0DB0-C8B8C43F2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9D329-16C3-6E54-9776-E40BDA8D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0AAD3-BC73-65C1-CC1D-84C72961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27E0-AC20-40B8-B2F0-AEBC4717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2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923-28F5-9492-FB61-D202D88E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7EAC2-7F8B-205C-5CFF-F430A7D98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8133-311F-CCFA-51D2-20D4FDBB2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51D65-27C9-793D-AE50-19F74840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33D6-4281-64B3-8B2C-2F47C9DD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B78F5-E9D7-88BA-A27B-97A4B929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6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36607-36BA-0780-C70F-BD92C0B3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2BD5-E8AD-B666-D244-95A52225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EE5D-BC3F-FC1D-EAA3-1C32351C6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06EC-B6B2-45C5-BA20-AAC24866D4E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D762-4A53-7ABF-54A4-F0973F6B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E149-0786-28B2-7D9D-E45774578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69E1-80C8-4581-AEA3-20717A36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uhamedkaram97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DAAAF-DD32-D26D-A808-8353E36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175758"/>
            <a:ext cx="820217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2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EDED-2DE5-C092-2CDC-8E4264E2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Java GUI Scenes 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0906C-C1F7-4313-B13B-41CCBCE2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189"/>
            <a:ext cx="5636312" cy="4574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EDB69-4756-9A87-3FD7-64690907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12" y="1351189"/>
            <a:ext cx="6461760" cy="45745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5F3A89-B3F6-00E7-6CB9-5128CDF8BB4D}"/>
              </a:ext>
            </a:extLst>
          </p:cNvPr>
          <p:cNvSpPr txBox="1">
            <a:spLocks/>
          </p:cNvSpPr>
          <p:nvPr/>
        </p:nvSpPr>
        <p:spPr>
          <a:xfrm>
            <a:off x="0" y="6068947"/>
            <a:ext cx="3341914" cy="84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" panose="020B0502040204020203" pitchFamily="34" charset="0"/>
              </a:rPr>
              <a:t>Login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971E45-C222-698E-5AE9-FA311E5B1AAA}"/>
              </a:ext>
            </a:extLst>
          </p:cNvPr>
          <p:cNvSpPr txBox="1">
            <a:spLocks/>
          </p:cNvSpPr>
          <p:nvPr/>
        </p:nvSpPr>
        <p:spPr>
          <a:xfrm>
            <a:off x="7196235" y="6068947"/>
            <a:ext cx="3341914" cy="84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" panose="020B0502040204020203" pitchFamily="34" charset="0"/>
              </a:rPr>
              <a:t>Students</a:t>
            </a: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3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8584B-57C6-C4C0-4BC9-2E6137BB8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5AAF-48A3-AAAB-7CC4-CE451F7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Java GUI Scenes 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168EB5-041D-F244-6FD9-4C648A3764FB}"/>
              </a:ext>
            </a:extLst>
          </p:cNvPr>
          <p:cNvSpPr txBox="1">
            <a:spLocks/>
          </p:cNvSpPr>
          <p:nvPr/>
        </p:nvSpPr>
        <p:spPr>
          <a:xfrm>
            <a:off x="475861" y="5946948"/>
            <a:ext cx="3341914" cy="84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" panose="020B0502040204020203" pitchFamily="34" charset="0"/>
              </a:rPr>
              <a:t>Courses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38E151-E039-8B7B-88CB-0E27EC4D0224}"/>
              </a:ext>
            </a:extLst>
          </p:cNvPr>
          <p:cNvSpPr txBox="1">
            <a:spLocks/>
          </p:cNvSpPr>
          <p:nvPr/>
        </p:nvSpPr>
        <p:spPr>
          <a:xfrm>
            <a:off x="7196235" y="6068947"/>
            <a:ext cx="3341914" cy="84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" panose="020B0502040204020203" pitchFamily="34" charset="0"/>
              </a:rPr>
              <a:t>Departments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39C9D-E777-DD3D-789D-4015397B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51" y="1351189"/>
            <a:ext cx="5912497" cy="4434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3D660-B473-59A9-A5E4-752BF7CB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46" y="1351189"/>
            <a:ext cx="6295053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8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36D8-F7FB-02AA-DF9A-267C58FA0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A950-5E2C-C35A-BD1F-5AF25BBA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Java GUI Scenes 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BFE899-A7FB-E45E-032A-8707164FB5BC}"/>
              </a:ext>
            </a:extLst>
          </p:cNvPr>
          <p:cNvSpPr txBox="1">
            <a:spLocks/>
          </p:cNvSpPr>
          <p:nvPr/>
        </p:nvSpPr>
        <p:spPr>
          <a:xfrm>
            <a:off x="475861" y="5946948"/>
            <a:ext cx="3341914" cy="84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7FE45-1249-629F-68C9-10A12B55B398}"/>
              </a:ext>
            </a:extLst>
          </p:cNvPr>
          <p:cNvSpPr txBox="1">
            <a:spLocks/>
          </p:cNvSpPr>
          <p:nvPr/>
        </p:nvSpPr>
        <p:spPr>
          <a:xfrm>
            <a:off x="6865776" y="5645020"/>
            <a:ext cx="3341914" cy="84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" panose="020B0502040204020203" pitchFamily="34" charset="0"/>
              </a:rPr>
              <a:t>Logout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1286-9A44-F226-BBF0-F6F562741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1159149"/>
            <a:ext cx="6259285" cy="47073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826E58-EF1F-DDFF-5594-D32F6E23373E}"/>
              </a:ext>
            </a:extLst>
          </p:cNvPr>
          <p:cNvSpPr txBox="1">
            <a:spLocks/>
          </p:cNvSpPr>
          <p:nvPr/>
        </p:nvSpPr>
        <p:spPr>
          <a:xfrm>
            <a:off x="838200" y="5786029"/>
            <a:ext cx="3341914" cy="84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" panose="020B0502040204020203" pitchFamily="34" charset="0"/>
              </a:rPr>
              <a:t>Grades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9CC9D-05F0-FB1C-A752-E72D6501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919" y="2305898"/>
            <a:ext cx="3294343" cy="24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EB63-4E80-13C1-7BBC-E392192A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Thank You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1B47-4505-0E91-5F05-D6D91EC5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1778972"/>
            <a:ext cx="9295706" cy="353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For Any Information about the Project, you can contact me via my personal work email :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>
                <a:latin typeface="Bahnschrift" panose="020B0502040204020203" pitchFamily="34" charset="0"/>
                <a:hlinkClick r:id="rId2"/>
              </a:rPr>
              <a:t>M</a:t>
            </a:r>
            <a:r>
              <a:rPr lang="en-US" sz="3200" dirty="0">
                <a:latin typeface="Bahnschrift" panose="020B0502040204020203" pitchFamily="34" charset="0"/>
                <a:hlinkClick r:id="rId2"/>
              </a:rPr>
              <a:t>uhamedkaram97@gmail.com</a:t>
            </a:r>
            <a:endParaRPr lang="en-US" sz="3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Or via my personal Phone Number : 01146069947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							01016114252 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 </a:t>
            </a:r>
            <a:endParaRPr lang="en-GB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7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813566-BC55-D72B-9DE9-F549E70E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67" y="1171737"/>
            <a:ext cx="8913812" cy="52471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A0C983-28DB-ADFA-B8AE-6551F43F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921" y="370050"/>
            <a:ext cx="936949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Bahnschrift" panose="020B0502040204020203" pitchFamily="34" charset="0"/>
              </a:rPr>
              <a:t>Schema Implementation </a:t>
            </a:r>
          </a:p>
          <a:p>
            <a:pPr marL="0" indent="0">
              <a:buNone/>
            </a:pPr>
            <a:endParaRPr lang="en-GB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8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935C-9336-ABB3-5D84-5C67C5BF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Table</a:t>
            </a:r>
            <a:r>
              <a:rPr lang="en-US" dirty="0"/>
              <a:t> </a:t>
            </a:r>
            <a:r>
              <a:rPr lang="en-US" dirty="0">
                <a:latin typeface="Bahnschrift" panose="020B0502040204020203" pitchFamily="34" charset="0"/>
              </a:rPr>
              <a:t>Relations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C0BAC-EC25-7853-7036-9D66F06E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7" y="1567655"/>
            <a:ext cx="8068168" cy="51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4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2EC-30C5-4914-DED1-F952BA5E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PL SQL Codes 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88F15F-4A39-515C-7E2A-E94821D0C3E3}"/>
              </a:ext>
            </a:extLst>
          </p:cNvPr>
          <p:cNvSpPr txBox="1">
            <a:spLocks/>
          </p:cNvSpPr>
          <p:nvPr/>
        </p:nvSpPr>
        <p:spPr>
          <a:xfrm>
            <a:off x="74645" y="2084776"/>
            <a:ext cx="11859207" cy="39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-- Function to Get Student's Full Name: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--Procedure to Enroll a Student in a Course: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-- Trigger to Update Course Credit Hours when a New Course is Inserted: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-- Function to Calculate GPA for a Student: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-- Function to </a:t>
            </a:r>
            <a:r>
              <a:rPr lang="en-US" sz="2800" dirty="0" err="1">
                <a:latin typeface="Bahnschrift" panose="020B0502040204020203" pitchFamily="34" charset="0"/>
              </a:rPr>
              <a:t>getEnrolledCourseCount</a:t>
            </a:r>
            <a:r>
              <a:rPr lang="en-US" sz="2800" dirty="0">
                <a:latin typeface="Bahnschrift" panose="020B0502040204020203" pitchFamily="34" charset="0"/>
              </a:rPr>
              <a:t> :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-- Function to </a:t>
            </a:r>
            <a:r>
              <a:rPr lang="en-US" sz="2800" dirty="0" err="1">
                <a:latin typeface="Bahnschrift" panose="020B0502040204020203" pitchFamily="34" charset="0"/>
              </a:rPr>
              <a:t>calculateCourseGrade</a:t>
            </a:r>
            <a:r>
              <a:rPr lang="en-US" sz="2800" dirty="0">
                <a:latin typeface="Bahnschrift" panose="020B0502040204020203" pitchFamily="34" charset="0"/>
              </a:rPr>
              <a:t> :</a:t>
            </a:r>
          </a:p>
          <a:p>
            <a:endParaRPr lang="en-GB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1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DA54-9A5A-8AF0-19AC-EDFE49D6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Data Base Back Up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44EE8-54D6-CD9A-A9D8-19020D03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49" y="2457094"/>
            <a:ext cx="9455102" cy="35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C0E09-C5F2-3CC0-2818-3F9D1F40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45" y="2498407"/>
            <a:ext cx="10609455" cy="344519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D913BCD-0B5B-8C64-9E54-CDB2EE95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Disk Space Monitoring</a:t>
            </a: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2B2F-6F8C-AD92-79EB-87CD822E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Example of Grades Controller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95F70-15EC-D3B5-EB27-6F534502F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20" y="1201422"/>
            <a:ext cx="6604220" cy="51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B309-11EF-05DD-6AEA-232B15F1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444" y="430440"/>
            <a:ext cx="6915539" cy="1183757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DTO Example 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0FDE3-7B79-7A21-3054-D1207560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03" y="1844190"/>
            <a:ext cx="6255878" cy="49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5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D33A-08B0-217E-748B-28A8AE1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838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DAO Example 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833E7-9FA2-E653-577C-470A9355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12" y="1365612"/>
            <a:ext cx="6834375" cy="53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0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130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Table Relations </vt:lpstr>
      <vt:lpstr>PL SQL Codes </vt:lpstr>
      <vt:lpstr>Data Base Back Up</vt:lpstr>
      <vt:lpstr>Disk Space Monitoring</vt:lpstr>
      <vt:lpstr>Example of Grades Controller</vt:lpstr>
      <vt:lpstr>DTO Example </vt:lpstr>
      <vt:lpstr>DAO Example </vt:lpstr>
      <vt:lpstr>Java GUI Scenes </vt:lpstr>
      <vt:lpstr>Java GUI Scenes </vt:lpstr>
      <vt:lpstr>Java GUI Scenes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Karam</dc:creator>
  <cp:lastModifiedBy>Mohamed Karam</cp:lastModifiedBy>
  <cp:revision>2</cp:revision>
  <dcterms:created xsi:type="dcterms:W3CDTF">2024-02-11T21:42:04Z</dcterms:created>
  <dcterms:modified xsi:type="dcterms:W3CDTF">2024-04-30T13:18:03Z</dcterms:modified>
</cp:coreProperties>
</file>