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>
        <p:scale>
          <a:sx n="115" d="100"/>
          <a:sy n="115" d="100"/>
        </p:scale>
        <p:origin x="92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97E6E-14B5-744B-8250-5AA60A851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FE0BD2-AF47-8447-911C-F22B47463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D9B9FD-FCBC-AE43-BC64-6D08B9441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AA2A-95E8-4341-BD28-2DCACEC22785}" type="datetimeFigureOut">
              <a:rPr lang="de-DE" smtClean="0"/>
              <a:t>23.11.20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7C1616-F867-A54E-85CF-9F14DA3A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627602-7E1D-9A49-BEB2-C91E5B09C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3653-E68C-F74C-A899-586784447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81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8268F1-3907-E848-A65F-05FC0DEA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D4AE0C-920C-4A4E-91C1-BA07CBA18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C34153-465A-E243-8CF9-287E2C17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AA2A-95E8-4341-BD28-2DCACEC22785}" type="datetimeFigureOut">
              <a:rPr lang="de-DE" smtClean="0"/>
              <a:t>23.11.20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FB20CD-7F4D-D542-A8BE-461DA104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66E0E5-53CA-CA4A-928E-8D6DB976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3653-E68C-F74C-A899-586784447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6718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787C975-F19D-CA45-BBB2-1DF964A0B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713ACA-746C-1D4B-AFD0-71ECDDC1A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406638-8B52-0D4B-8D17-92E0DC88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AA2A-95E8-4341-BD28-2DCACEC22785}" type="datetimeFigureOut">
              <a:rPr lang="de-DE" smtClean="0"/>
              <a:t>23.11.20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B9F7E1-E022-194D-97B2-23B07D483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0DFEF-F7EE-E049-8CF4-405F9633D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3653-E68C-F74C-A899-586784447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908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3724B5-485C-3343-ABC9-8B9848D3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2AD381-14D2-3440-B8D6-32D16D8F9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E1B1F-8E0B-884B-B0B3-C89AAF43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AA2A-95E8-4341-BD28-2DCACEC22785}" type="datetimeFigureOut">
              <a:rPr lang="de-DE" smtClean="0"/>
              <a:t>23.11.20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BF1D41-71F1-7145-926F-2338349B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AFD072-DA43-3441-8E12-CECBA619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3653-E68C-F74C-A899-586784447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43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5E1DED-B531-F945-AE83-BABB816BB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AEA9B7-B1EB-1041-B82F-F4EB39D94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5ACA82-9E26-6442-B6C2-566C2CC3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AA2A-95E8-4341-BD28-2DCACEC22785}" type="datetimeFigureOut">
              <a:rPr lang="de-DE" smtClean="0"/>
              <a:t>23.11.20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048311-471C-D443-A941-1C524888B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71548B-59F5-334F-A7B2-7212259C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3653-E68C-F74C-A899-586784447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6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B9C5D5-195B-6243-8BB5-637AAD9E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3C1D0A-F048-F641-A5D7-E82AEF5D7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EFD452-2DC3-C345-9E7D-B89118F87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7808ED-A946-664C-A2A2-F0D5B4116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AA2A-95E8-4341-BD28-2DCACEC22785}" type="datetimeFigureOut">
              <a:rPr lang="de-DE" smtClean="0"/>
              <a:t>23.11.20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34B944-A587-C041-91BE-A213BB7E4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95E4B4-4739-2E44-A058-E2519CF14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3653-E68C-F74C-A899-586784447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32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960D7-0400-0F4D-8CAB-8107DB77F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067763-E201-1145-828F-FE60D3FC9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0A3382-8EE0-7D4A-B097-47E311B94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455BB6-726A-404E-A555-A8DA228BB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B77D2F-B1EB-D341-9113-55D7E770F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A534EE8-26DE-EB47-8B5B-97196C35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AA2A-95E8-4341-BD28-2DCACEC22785}" type="datetimeFigureOut">
              <a:rPr lang="de-DE" smtClean="0"/>
              <a:t>23.11.20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95DB347-A0A2-9046-85E8-04AF3ECCA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BB93B4-F3BC-8540-9006-51E3E267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3653-E68C-F74C-A899-586784447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77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C07D5-2B4C-244A-BE26-72EE946F5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DAF4EC7-0165-864D-B80E-83A10FD95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AA2A-95E8-4341-BD28-2DCACEC22785}" type="datetimeFigureOut">
              <a:rPr lang="de-DE" smtClean="0"/>
              <a:t>23.11.20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96B276-B4E0-7A45-B426-085AE7882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385C17-06C5-5646-9F03-5F1839B7A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3653-E68C-F74C-A899-586784447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94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7676136-2D90-0343-9033-BDFF5991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AA2A-95E8-4341-BD28-2DCACEC22785}" type="datetimeFigureOut">
              <a:rPr lang="de-DE" smtClean="0"/>
              <a:t>23.11.20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0101420-5036-7040-A0D1-265659140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C6D05E-CD9B-9749-9827-12AE6AFE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3653-E68C-F74C-A899-586784447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B9A377-E82D-194D-928E-54F0DEDC8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26B3E1-057A-1F42-92E1-BCC751574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EB4742-2723-C84D-878C-0656F410F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A84090-DCAA-364C-BF31-B3408752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AA2A-95E8-4341-BD28-2DCACEC22785}" type="datetimeFigureOut">
              <a:rPr lang="de-DE" smtClean="0"/>
              <a:t>23.11.20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89CF71-4711-7E40-BEBC-6D4649DC0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8B36E5-B732-AA42-959D-2AE59B98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3653-E68C-F74C-A899-586784447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82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F69035-6D4C-FF4A-BD7C-59C78F52C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9F9678F-CFEE-E944-B4D9-15A73B48B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175115-106F-9A49-AB4A-79756B149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A83804-5541-254A-8339-4EC2E192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AA2A-95E8-4341-BD28-2DCACEC22785}" type="datetimeFigureOut">
              <a:rPr lang="de-DE" smtClean="0"/>
              <a:t>23.11.20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59EEC0-4326-9E40-A6BB-510624793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D2F1B3-F371-6246-8421-A2BC5F2B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3653-E68C-F74C-A899-586784447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31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F3C8374-3D37-E147-8131-548552342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FA0FD4-0DBA-CD4A-A06B-86EB1F8ED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0E2D0A-82CD-C64F-8CEF-1084ADE75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6AA2A-95E8-4341-BD28-2DCACEC22785}" type="datetimeFigureOut">
              <a:rPr lang="de-DE" smtClean="0"/>
              <a:t>23.11.20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3A6E0B-992E-A145-92AA-D18136177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6866BA-D9B7-864E-8C8C-3DCD820C0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3653-E68C-F74C-A899-586784447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77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AC829E4-70FD-9C4F-9359-81287C9BBF71}"/>
              </a:ext>
            </a:extLst>
          </p:cNvPr>
          <p:cNvGrpSpPr/>
          <p:nvPr/>
        </p:nvGrpSpPr>
        <p:grpSpPr>
          <a:xfrm>
            <a:off x="-67210" y="157546"/>
            <a:ext cx="11794390" cy="6678826"/>
            <a:chOff x="-72328" y="157545"/>
            <a:chExt cx="12201480" cy="6909348"/>
          </a:xfrm>
        </p:grpSpPr>
        <p:sp>
          <p:nvSpPr>
            <p:cNvPr id="20" name="Abgerundetes Rechteck 19">
              <a:extLst>
                <a:ext uri="{FF2B5EF4-FFF2-40B4-BE49-F238E27FC236}">
                  <a16:creationId xmlns:a16="http://schemas.microsoft.com/office/drawing/2014/main" id="{9B1BF95E-AB80-A54C-AA53-09A468083181}"/>
                </a:ext>
              </a:extLst>
            </p:cNvPr>
            <p:cNvSpPr/>
            <p:nvPr/>
          </p:nvSpPr>
          <p:spPr>
            <a:xfrm>
              <a:off x="3366288" y="2751657"/>
              <a:ext cx="4911260" cy="53443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6800" rIns="90000" bIns="46800" rtlCol="0" anchor="ctr"/>
            <a:lstStyle/>
            <a:p>
              <a:pPr algn="ctr"/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Container Registry</a:t>
              </a:r>
            </a:p>
          </p:txBody>
        </p: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23728F59-0102-824D-839E-E03841A5073F}"/>
                </a:ext>
              </a:extLst>
            </p:cNvPr>
            <p:cNvCxnSpPr>
              <a:cxnSpLocks/>
            </p:cNvCxnSpPr>
            <p:nvPr/>
          </p:nvCxnSpPr>
          <p:spPr>
            <a:xfrm>
              <a:off x="187208" y="6450702"/>
              <a:ext cx="10801739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AFD4D8D6-F757-544A-BA20-CAED23AA3B5F}"/>
                </a:ext>
              </a:extLst>
            </p:cNvPr>
            <p:cNvCxnSpPr>
              <a:cxnSpLocks/>
            </p:cNvCxnSpPr>
            <p:nvPr/>
          </p:nvCxnSpPr>
          <p:spPr>
            <a:xfrm>
              <a:off x="81057" y="242316"/>
              <a:ext cx="0" cy="6208386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0112BC2E-F3FD-6244-8A1B-2FB79602899F}"/>
                </a:ext>
              </a:extLst>
            </p:cNvPr>
            <p:cNvSpPr/>
            <p:nvPr/>
          </p:nvSpPr>
          <p:spPr>
            <a:xfrm>
              <a:off x="187208" y="6569563"/>
              <a:ext cx="755859" cy="2985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ML Pipeline</a:t>
              </a: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012E2C0A-72E0-CF46-876E-23020E5849DF}"/>
                </a:ext>
              </a:extLst>
            </p:cNvPr>
            <p:cNvSpPr/>
            <p:nvPr/>
          </p:nvSpPr>
          <p:spPr>
            <a:xfrm>
              <a:off x="98694" y="157545"/>
              <a:ext cx="911169" cy="3064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r"/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Code Pipeline</a:t>
              </a: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29E8B644-B138-4647-A55D-C89B17E27B54}"/>
                </a:ext>
              </a:extLst>
            </p:cNvPr>
            <p:cNvSpPr/>
            <p:nvPr/>
          </p:nvSpPr>
          <p:spPr>
            <a:xfrm>
              <a:off x="1548073" y="3754837"/>
              <a:ext cx="2319778" cy="18392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Continuous Data </a:t>
              </a:r>
              <a:r>
                <a:rPr lang="de-DE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Provisioning</a:t>
              </a:r>
              <a:endPara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02C5BB39-ADCF-774D-8C10-C93094F76448}"/>
                </a:ext>
              </a:extLst>
            </p:cNvPr>
            <p:cNvSpPr/>
            <p:nvPr/>
          </p:nvSpPr>
          <p:spPr>
            <a:xfrm>
              <a:off x="4995361" y="3754837"/>
              <a:ext cx="1644586" cy="18392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Continuous Training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7C6E0478-1853-7D40-8EB0-D41068CB8BB0}"/>
                </a:ext>
              </a:extLst>
            </p:cNvPr>
            <p:cNvSpPr/>
            <p:nvPr/>
          </p:nvSpPr>
          <p:spPr>
            <a:xfrm>
              <a:off x="7767460" y="3759908"/>
              <a:ext cx="2328961" cy="18392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Continuous Model </a:t>
              </a:r>
              <a:r>
                <a:rPr lang="de-DE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Delivery</a:t>
              </a:r>
              <a:endPara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Abgerundetes Rechteck 39">
              <a:extLst>
                <a:ext uri="{FF2B5EF4-FFF2-40B4-BE49-F238E27FC236}">
                  <a16:creationId xmlns:a16="http://schemas.microsoft.com/office/drawing/2014/main" id="{11F482AB-84AD-2447-ACED-3612C07AC289}"/>
                </a:ext>
              </a:extLst>
            </p:cNvPr>
            <p:cNvSpPr/>
            <p:nvPr/>
          </p:nvSpPr>
          <p:spPr>
            <a:xfrm>
              <a:off x="4173086" y="3925797"/>
              <a:ext cx="510221" cy="133696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6800" rIns="90000" bIns="46800" rtlCol="0" anchor="ctr"/>
            <a:lstStyle/>
            <a:p>
              <a:pPr algn="ctr"/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Feature </a:t>
              </a:r>
            </a:p>
            <a:p>
              <a:pPr algn="ctr"/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Cache</a:t>
              </a:r>
            </a:p>
          </p:txBody>
        </p:sp>
        <p:sp>
          <p:nvSpPr>
            <p:cNvPr id="44" name="Eingebuchteter Richtungspfeil 43">
              <a:extLst>
                <a:ext uri="{FF2B5EF4-FFF2-40B4-BE49-F238E27FC236}">
                  <a16:creationId xmlns:a16="http://schemas.microsoft.com/office/drawing/2014/main" id="{CA61B9FD-125C-DB40-9863-CA2F8E1B5ACB}"/>
                </a:ext>
              </a:extLst>
            </p:cNvPr>
            <p:cNvSpPr/>
            <p:nvPr/>
          </p:nvSpPr>
          <p:spPr>
            <a:xfrm rot="5400000">
              <a:off x="5743102" y="2333606"/>
              <a:ext cx="157632" cy="514216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de-DE" sz="9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6" name="Eingebuchteter Richtungspfeil 45">
              <a:extLst>
                <a:ext uri="{FF2B5EF4-FFF2-40B4-BE49-F238E27FC236}">
                  <a16:creationId xmlns:a16="http://schemas.microsoft.com/office/drawing/2014/main" id="{C6238ABB-9632-3E45-9DEC-69737D56AEFD}"/>
                </a:ext>
              </a:extLst>
            </p:cNvPr>
            <p:cNvSpPr/>
            <p:nvPr/>
          </p:nvSpPr>
          <p:spPr>
            <a:xfrm rot="5400000">
              <a:off x="3544580" y="3312314"/>
              <a:ext cx="157632" cy="514216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de-DE" sz="9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20F9812B-031D-EB43-9741-685120604318}"/>
                </a:ext>
              </a:extLst>
            </p:cNvPr>
            <p:cNvSpPr/>
            <p:nvPr/>
          </p:nvSpPr>
          <p:spPr>
            <a:xfrm>
              <a:off x="1677464" y="3916776"/>
              <a:ext cx="355666" cy="13369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 </a:t>
              </a:r>
              <a:r>
                <a:rPr lang="de-DE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Extraction</a:t>
              </a:r>
              <a:endPara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48B2D0A9-7958-7B4C-B11D-2871A1B849B4}"/>
                </a:ext>
              </a:extLst>
            </p:cNvPr>
            <p:cNvSpPr/>
            <p:nvPr/>
          </p:nvSpPr>
          <p:spPr>
            <a:xfrm>
              <a:off x="2103968" y="3916776"/>
              <a:ext cx="355666" cy="13369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 Validation</a:t>
              </a: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975B78A5-7712-604D-B7B1-097754F73133}"/>
                </a:ext>
              </a:extLst>
            </p:cNvPr>
            <p:cNvSpPr/>
            <p:nvPr/>
          </p:nvSpPr>
          <p:spPr>
            <a:xfrm>
              <a:off x="2530470" y="3916775"/>
              <a:ext cx="355666" cy="13369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 Splitting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CB4024DF-F8C3-B143-9C1E-7F46EB80D958}"/>
                </a:ext>
              </a:extLst>
            </p:cNvPr>
            <p:cNvSpPr/>
            <p:nvPr/>
          </p:nvSpPr>
          <p:spPr>
            <a:xfrm>
              <a:off x="2956974" y="3916774"/>
              <a:ext cx="355666" cy="13369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 Transformation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AA9AD281-E269-5140-B652-AD21D59E25DA}"/>
                </a:ext>
              </a:extLst>
            </p:cNvPr>
            <p:cNvSpPr/>
            <p:nvPr/>
          </p:nvSpPr>
          <p:spPr>
            <a:xfrm>
              <a:off x="3366288" y="3916773"/>
              <a:ext cx="355666" cy="13369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Feature Engineering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B189EC24-A4D5-044A-AA11-36550D987C95}"/>
                </a:ext>
              </a:extLst>
            </p:cNvPr>
            <p:cNvSpPr/>
            <p:nvPr/>
          </p:nvSpPr>
          <p:spPr>
            <a:xfrm rot="5400000">
              <a:off x="4821574" y="4255284"/>
              <a:ext cx="1336969" cy="6637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</a:t>
              </a:r>
              <a:r>
                <a:rPr lang="de-DE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Distrib</a:t>
              </a:r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.)</a:t>
              </a:r>
              <a:b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 </a:t>
              </a:r>
              <a:b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and Tuning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50416137-53AB-B545-9477-967FF8D9CD8A}"/>
                </a:ext>
              </a:extLst>
            </p:cNvPr>
            <p:cNvSpPr/>
            <p:nvPr/>
          </p:nvSpPr>
          <p:spPr>
            <a:xfrm rot="5400000">
              <a:off x="5564585" y="4255284"/>
              <a:ext cx="1336969" cy="6637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Evaluation</a:t>
              </a:r>
            </a:p>
          </p:txBody>
        </p:sp>
        <p:sp>
          <p:nvSpPr>
            <p:cNvPr id="59" name="Eingebuchteter Richtungspfeil 58">
              <a:extLst>
                <a:ext uri="{FF2B5EF4-FFF2-40B4-BE49-F238E27FC236}">
                  <a16:creationId xmlns:a16="http://schemas.microsoft.com/office/drawing/2014/main" id="{7AA9DAA0-CDBC-394A-BBF7-A0E22A7CC53A}"/>
                </a:ext>
              </a:extLst>
            </p:cNvPr>
            <p:cNvSpPr/>
            <p:nvPr/>
          </p:nvSpPr>
          <p:spPr>
            <a:xfrm rot="5400000">
              <a:off x="5743108" y="3312314"/>
              <a:ext cx="157632" cy="514216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de-DE" sz="9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0" name="Eingebuchteter Richtungspfeil 59">
              <a:extLst>
                <a:ext uri="{FF2B5EF4-FFF2-40B4-BE49-F238E27FC236}">
                  <a16:creationId xmlns:a16="http://schemas.microsoft.com/office/drawing/2014/main" id="{4291EB92-C875-0741-BA80-4A059017BE27}"/>
                </a:ext>
              </a:extLst>
            </p:cNvPr>
            <p:cNvSpPr/>
            <p:nvPr/>
          </p:nvSpPr>
          <p:spPr>
            <a:xfrm rot="5400000">
              <a:off x="7941636" y="3312314"/>
              <a:ext cx="157632" cy="514216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de-DE" sz="9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1" name="Eingebuchteter Richtungspfeil 60">
              <a:extLst>
                <a:ext uri="{FF2B5EF4-FFF2-40B4-BE49-F238E27FC236}">
                  <a16:creationId xmlns:a16="http://schemas.microsoft.com/office/drawing/2014/main" id="{3F9312BF-7B14-AE44-818B-AE6D3FB620D3}"/>
                </a:ext>
              </a:extLst>
            </p:cNvPr>
            <p:cNvSpPr/>
            <p:nvPr/>
          </p:nvSpPr>
          <p:spPr>
            <a:xfrm>
              <a:off x="3950543" y="4295392"/>
              <a:ext cx="143261" cy="565795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de-DE" sz="9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2" name="Eingebuchteter Richtungspfeil 61">
              <a:extLst>
                <a:ext uri="{FF2B5EF4-FFF2-40B4-BE49-F238E27FC236}">
                  <a16:creationId xmlns:a16="http://schemas.microsoft.com/office/drawing/2014/main" id="{7C828208-2088-6648-901A-C8784F21E7D9}"/>
                </a:ext>
              </a:extLst>
            </p:cNvPr>
            <p:cNvSpPr/>
            <p:nvPr/>
          </p:nvSpPr>
          <p:spPr>
            <a:xfrm>
              <a:off x="4769409" y="4295392"/>
              <a:ext cx="143261" cy="565795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de-DE" sz="9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3" name="Eingebuchteter Richtungspfeil 62">
              <a:extLst>
                <a:ext uri="{FF2B5EF4-FFF2-40B4-BE49-F238E27FC236}">
                  <a16:creationId xmlns:a16="http://schemas.microsoft.com/office/drawing/2014/main" id="{7A8AD5CF-B7CD-F941-8260-A0668FA61D5A}"/>
                </a:ext>
              </a:extLst>
            </p:cNvPr>
            <p:cNvSpPr/>
            <p:nvPr/>
          </p:nvSpPr>
          <p:spPr>
            <a:xfrm>
              <a:off x="6722639" y="4295392"/>
              <a:ext cx="143261" cy="565795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de-DE" sz="9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4" name="Eingebuchteter Richtungspfeil 63">
              <a:extLst>
                <a:ext uri="{FF2B5EF4-FFF2-40B4-BE49-F238E27FC236}">
                  <a16:creationId xmlns:a16="http://schemas.microsoft.com/office/drawing/2014/main" id="{98DB7D59-FDC9-0145-969B-1490896DE70C}"/>
                </a:ext>
              </a:extLst>
            </p:cNvPr>
            <p:cNvSpPr/>
            <p:nvPr/>
          </p:nvSpPr>
          <p:spPr>
            <a:xfrm>
              <a:off x="7541505" y="4295392"/>
              <a:ext cx="143261" cy="565795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de-DE" sz="9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36B89072-ED71-B24D-B987-375399C9547D}"/>
                </a:ext>
              </a:extLst>
            </p:cNvPr>
            <p:cNvSpPr/>
            <p:nvPr/>
          </p:nvSpPr>
          <p:spPr>
            <a:xfrm>
              <a:off x="8684290" y="3916773"/>
              <a:ext cx="1235844" cy="3437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Service </a:t>
              </a:r>
              <a:r>
                <a:rPr lang="de-DE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Deployment</a:t>
              </a:r>
              <a:endPara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EF037E7E-1C09-EA41-9A2E-473B6EE20890}"/>
                </a:ext>
              </a:extLst>
            </p:cNvPr>
            <p:cNvSpPr/>
            <p:nvPr/>
          </p:nvSpPr>
          <p:spPr>
            <a:xfrm>
              <a:off x="8684291" y="4909986"/>
              <a:ext cx="1235843" cy="3437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Job </a:t>
              </a:r>
              <a:r>
                <a:rPr lang="de-DE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Deployment</a:t>
              </a:r>
              <a:endPara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A264F7D7-87A6-A148-88C5-E06921B19CF6}"/>
                </a:ext>
              </a:extLst>
            </p:cNvPr>
            <p:cNvSpPr/>
            <p:nvPr/>
          </p:nvSpPr>
          <p:spPr>
            <a:xfrm>
              <a:off x="8684291" y="4422403"/>
              <a:ext cx="1235843" cy="3437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On-Device </a:t>
              </a:r>
              <a:b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de-DE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Deployment</a:t>
              </a:r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FA0EA9CC-F98A-2946-87CC-1602FB4978D9}"/>
                </a:ext>
              </a:extLst>
            </p:cNvPr>
            <p:cNvSpPr/>
            <p:nvPr/>
          </p:nvSpPr>
          <p:spPr>
            <a:xfrm>
              <a:off x="7910999" y="3916773"/>
              <a:ext cx="690600" cy="13388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Packaging</a:t>
              </a:r>
              <a:endPara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" name="Abgerundetes Rechteck 44">
              <a:extLst>
                <a:ext uri="{FF2B5EF4-FFF2-40B4-BE49-F238E27FC236}">
                  <a16:creationId xmlns:a16="http://schemas.microsoft.com/office/drawing/2014/main" id="{F464ED49-F693-CB4B-A088-66616320D8CC}"/>
                </a:ext>
              </a:extLst>
            </p:cNvPr>
            <p:cNvSpPr/>
            <p:nvPr/>
          </p:nvSpPr>
          <p:spPr>
            <a:xfrm>
              <a:off x="6948590" y="3916773"/>
              <a:ext cx="510221" cy="133696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6800" rIns="90000" bIns="46800" rtlCol="0" anchor="ctr"/>
            <a:lstStyle/>
            <a:p>
              <a:pPr algn="ctr"/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Model</a:t>
              </a:r>
            </a:p>
            <a:p>
              <a:pPr algn="ctr"/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Store</a:t>
              </a:r>
            </a:p>
          </p:txBody>
        </p: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21FF329C-8F17-D44F-8589-B3936F237213}"/>
                </a:ext>
              </a:extLst>
            </p:cNvPr>
            <p:cNvGrpSpPr/>
            <p:nvPr/>
          </p:nvGrpSpPr>
          <p:grpSpPr>
            <a:xfrm>
              <a:off x="3366282" y="180889"/>
              <a:ext cx="4911262" cy="2279658"/>
              <a:chOff x="2939180" y="181108"/>
              <a:chExt cx="5560838" cy="2581171"/>
            </a:xfrm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3B5C2C29-F411-9A49-9B26-44C2EA1A50BF}"/>
                  </a:ext>
                </a:extLst>
              </p:cNvPr>
              <p:cNvGrpSpPr/>
              <p:nvPr/>
            </p:nvGrpSpPr>
            <p:grpSpPr>
              <a:xfrm>
                <a:off x="2939180" y="181108"/>
                <a:ext cx="5560838" cy="2581171"/>
                <a:chOff x="2210322" y="-1307368"/>
                <a:chExt cx="6033370" cy="4625063"/>
              </a:xfrm>
            </p:grpSpPr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B07EAE4A-B743-9E4B-B443-85BE13DEB034}"/>
                    </a:ext>
                  </a:extLst>
                </p:cNvPr>
                <p:cNvSpPr/>
                <p:nvPr/>
              </p:nvSpPr>
              <p:spPr>
                <a:xfrm>
                  <a:off x="2210322" y="-1307368"/>
                  <a:ext cx="6033370" cy="462506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r>
                    <a:rPr lang="de-DE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Continuous </a:t>
                  </a:r>
                </a:p>
                <a:p>
                  <a:r>
                    <a:rPr lang="de-DE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Code Integration </a:t>
                  </a:r>
                </a:p>
                <a:p>
                  <a:r>
                    <a:rPr lang="de-DE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and </a:t>
                  </a:r>
                  <a:r>
                    <a:rPr lang="de-DE" sz="9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Delivery</a:t>
                  </a:r>
                  <a:endParaRPr lang="de-DE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grpSp>
              <p:nvGrpSpPr>
                <p:cNvPr id="11" name="Gruppieren 10">
                  <a:extLst>
                    <a:ext uri="{FF2B5EF4-FFF2-40B4-BE49-F238E27FC236}">
                      <a16:creationId xmlns:a16="http://schemas.microsoft.com/office/drawing/2014/main" id="{72366F7F-6A16-E84C-881D-E5D070EB4886}"/>
                    </a:ext>
                  </a:extLst>
                </p:cNvPr>
                <p:cNvGrpSpPr/>
                <p:nvPr/>
              </p:nvGrpSpPr>
              <p:grpSpPr>
                <a:xfrm>
                  <a:off x="4083050" y="-1134681"/>
                  <a:ext cx="4025900" cy="4335082"/>
                  <a:chOff x="4083050" y="-2321281"/>
                  <a:chExt cx="4025900" cy="7972782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4" name="Rechteck 3">
                    <a:extLst>
                      <a:ext uri="{FF2B5EF4-FFF2-40B4-BE49-F238E27FC236}">
                        <a16:creationId xmlns:a16="http://schemas.microsoft.com/office/drawing/2014/main" id="{B338A56D-4B98-A640-9246-9F8AE471A9EF}"/>
                      </a:ext>
                    </a:extLst>
                  </p:cNvPr>
                  <p:cNvSpPr/>
                  <p:nvPr/>
                </p:nvSpPr>
                <p:spPr>
                  <a:xfrm>
                    <a:off x="4083050" y="-2321281"/>
                    <a:ext cx="4025900" cy="77470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de-DE" sz="900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Drafting</a:t>
                    </a:r>
                    <a:endParaRPr lang="de-DE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13B675CA-B8E3-B14E-9978-732B21337918}"/>
                      </a:ext>
                    </a:extLst>
                  </p:cNvPr>
                  <p:cNvSpPr/>
                  <p:nvPr/>
                </p:nvSpPr>
                <p:spPr>
                  <a:xfrm>
                    <a:off x="4083050" y="-1383197"/>
                    <a:ext cx="4025900" cy="77470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de-DE" sz="900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Developing</a:t>
                    </a:r>
                    <a:endParaRPr lang="de-DE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  <p:sp>
                <p:nvSpPr>
                  <p:cNvPr id="6" name="Rechteck 5">
                    <a:extLst>
                      <a:ext uri="{FF2B5EF4-FFF2-40B4-BE49-F238E27FC236}">
                        <a16:creationId xmlns:a16="http://schemas.microsoft.com/office/drawing/2014/main" id="{3D3D7222-DF64-DA4E-972B-342A0B0B5BED}"/>
                      </a:ext>
                    </a:extLst>
                  </p:cNvPr>
                  <p:cNvSpPr/>
                  <p:nvPr/>
                </p:nvSpPr>
                <p:spPr>
                  <a:xfrm>
                    <a:off x="4083050" y="2118360"/>
                    <a:ext cx="4025900" cy="7747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de-DE" sz="900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Packaging</a:t>
                    </a:r>
                    <a:endParaRPr lang="de-DE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  <p:sp>
                <p:nvSpPr>
                  <p:cNvPr id="7" name="Rechteck 6">
                    <a:extLst>
                      <a:ext uri="{FF2B5EF4-FFF2-40B4-BE49-F238E27FC236}">
                        <a16:creationId xmlns:a16="http://schemas.microsoft.com/office/drawing/2014/main" id="{F75422AB-AD9E-1048-ACE2-B59D1A69A356}"/>
                      </a:ext>
                    </a:extLst>
                  </p:cNvPr>
                  <p:cNvSpPr/>
                  <p:nvPr/>
                </p:nvSpPr>
                <p:spPr>
                  <a:xfrm>
                    <a:off x="4083050" y="3037840"/>
                    <a:ext cx="4025900" cy="7747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de-DE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Building</a:t>
                    </a:r>
                  </a:p>
                </p:txBody>
              </p:sp>
              <p:sp>
                <p:nvSpPr>
                  <p:cNvPr id="8" name="Rechteck 7">
                    <a:extLst>
                      <a:ext uri="{FF2B5EF4-FFF2-40B4-BE49-F238E27FC236}">
                        <a16:creationId xmlns:a16="http://schemas.microsoft.com/office/drawing/2014/main" id="{8FBFBE67-3FA1-D64D-AD7C-A73D4A7818D6}"/>
                      </a:ext>
                    </a:extLst>
                  </p:cNvPr>
                  <p:cNvSpPr/>
                  <p:nvPr/>
                </p:nvSpPr>
                <p:spPr>
                  <a:xfrm>
                    <a:off x="4083050" y="3957320"/>
                    <a:ext cx="4025900" cy="7747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de-DE" sz="900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Testing</a:t>
                    </a:r>
                    <a:endParaRPr lang="de-DE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  <p:sp>
                <p:nvSpPr>
                  <p:cNvPr id="9" name="Rechteck 8">
                    <a:extLst>
                      <a:ext uri="{FF2B5EF4-FFF2-40B4-BE49-F238E27FC236}">
                        <a16:creationId xmlns:a16="http://schemas.microsoft.com/office/drawing/2014/main" id="{8E9C70F9-7159-E441-A454-B3E30949D433}"/>
                      </a:ext>
                    </a:extLst>
                  </p:cNvPr>
                  <p:cNvSpPr/>
                  <p:nvPr/>
                </p:nvSpPr>
                <p:spPr>
                  <a:xfrm>
                    <a:off x="4083050" y="4876801"/>
                    <a:ext cx="4025900" cy="7747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de-DE" sz="900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Releasing</a:t>
                    </a:r>
                    <a:endParaRPr lang="de-DE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</p:grpSp>
          <p:sp>
            <p:nvSpPr>
              <p:cNvPr id="48" name="Abgerundetes Rechteck 47">
                <a:extLst>
                  <a:ext uri="{FF2B5EF4-FFF2-40B4-BE49-F238E27FC236}">
                    <a16:creationId xmlns:a16="http://schemas.microsoft.com/office/drawing/2014/main" id="{C35E5B74-D256-5244-856A-BEF067C3DFFB}"/>
                  </a:ext>
                </a:extLst>
              </p:cNvPr>
              <p:cNvSpPr/>
              <p:nvPr/>
            </p:nvSpPr>
            <p:spPr>
              <a:xfrm>
                <a:off x="5634670" y="1067007"/>
                <a:ext cx="1852434" cy="260965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tIns="46800" rIns="90000" bIns="46800" rtlCol="0" anchor="ctr"/>
              <a:lstStyle/>
              <a:p>
                <a:pPr algn="ctr"/>
                <a:r>
                  <a:rPr lang="de-DE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Source Code Repository</a:t>
                </a:r>
              </a:p>
            </p:txBody>
          </p:sp>
          <p:grpSp>
            <p:nvGrpSpPr>
              <p:cNvPr id="12" name="Gruppieren 11">
                <a:extLst>
                  <a:ext uri="{FF2B5EF4-FFF2-40B4-BE49-F238E27FC236}">
                    <a16:creationId xmlns:a16="http://schemas.microsoft.com/office/drawing/2014/main" id="{81DB2657-0D05-C346-8F13-60A398E14286}"/>
                  </a:ext>
                </a:extLst>
              </p:cNvPr>
              <p:cNvGrpSpPr/>
              <p:nvPr/>
            </p:nvGrpSpPr>
            <p:grpSpPr>
              <a:xfrm>
                <a:off x="6437514" y="879334"/>
                <a:ext cx="246744" cy="671055"/>
                <a:chOff x="7441054" y="582958"/>
                <a:chExt cx="637207" cy="865091"/>
              </a:xfrm>
            </p:grpSpPr>
            <p:sp>
              <p:nvSpPr>
                <p:cNvPr id="49" name="Eingebuchteter Richtungspfeil 48">
                  <a:extLst>
                    <a:ext uri="{FF2B5EF4-FFF2-40B4-BE49-F238E27FC236}">
                      <a16:creationId xmlns:a16="http://schemas.microsoft.com/office/drawing/2014/main" id="{AFE9311B-0F9A-2E4D-BB83-BFC05BF52057}"/>
                    </a:ext>
                  </a:extLst>
                </p:cNvPr>
                <p:cNvSpPr/>
                <p:nvPr/>
              </p:nvSpPr>
              <p:spPr>
                <a:xfrm rot="5400000">
                  <a:off x="7668074" y="361676"/>
                  <a:ext cx="188905" cy="631469"/>
                </a:xfrm>
                <a:prstGeom prst="chevron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de-DE" sz="90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53" name="Eingebuchteter Richtungspfeil 52">
                  <a:extLst>
                    <a:ext uri="{FF2B5EF4-FFF2-40B4-BE49-F238E27FC236}">
                      <a16:creationId xmlns:a16="http://schemas.microsoft.com/office/drawing/2014/main" id="{99E6C6CB-9657-544C-A20B-F5587FB8D757}"/>
                    </a:ext>
                  </a:extLst>
                </p:cNvPr>
                <p:cNvSpPr/>
                <p:nvPr/>
              </p:nvSpPr>
              <p:spPr>
                <a:xfrm rot="5400000">
                  <a:off x="7662336" y="1037862"/>
                  <a:ext cx="188905" cy="631469"/>
                </a:xfrm>
                <a:prstGeom prst="chevron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de-DE" sz="90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</p:grp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F6483933-2908-D94A-B7CD-BFD834EDF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38001" y="6017585"/>
              <a:ext cx="135002" cy="425201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06E4A41-C41D-2844-9B13-2E8637468C05}"/>
                </a:ext>
              </a:extLst>
            </p:cNvPr>
            <p:cNvSpPr/>
            <p:nvPr/>
          </p:nvSpPr>
          <p:spPr>
            <a:xfrm>
              <a:off x="11138001" y="6152201"/>
              <a:ext cx="991151" cy="2985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</a:t>
              </a:r>
              <a:r>
                <a:rPr lang="de-DE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Experim</a:t>
              </a:r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./</a:t>
              </a:r>
              <a:r>
                <a:rPr lang="de-DE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Dev</a:t>
              </a:r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  <a:p>
              <a:r>
                <a:rPr lang="de-DE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vs</a:t>
              </a:r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de-DE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</a:t>
              </a:r>
              <a:endPara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6" name="Eingebuchteter Richtungspfeil 65">
              <a:extLst>
                <a:ext uri="{FF2B5EF4-FFF2-40B4-BE49-F238E27FC236}">
                  <a16:creationId xmlns:a16="http://schemas.microsoft.com/office/drawing/2014/main" id="{4D346395-356F-8346-B450-3C5602A4E439}"/>
                </a:ext>
              </a:extLst>
            </p:cNvPr>
            <p:cNvSpPr/>
            <p:nvPr/>
          </p:nvSpPr>
          <p:spPr>
            <a:xfrm>
              <a:off x="10215943" y="3754837"/>
              <a:ext cx="143261" cy="423755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de-DE" sz="9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8" name="Abgerundetes Rechteck 67">
              <a:extLst>
                <a:ext uri="{FF2B5EF4-FFF2-40B4-BE49-F238E27FC236}">
                  <a16:creationId xmlns:a16="http://schemas.microsoft.com/office/drawing/2014/main" id="{23703A84-84D5-114D-80BC-3D6CE56DB3AD}"/>
                </a:ext>
              </a:extLst>
            </p:cNvPr>
            <p:cNvSpPr/>
            <p:nvPr/>
          </p:nvSpPr>
          <p:spPr>
            <a:xfrm>
              <a:off x="10478726" y="3754838"/>
              <a:ext cx="887416" cy="42375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6800" rIns="90000" bIns="46800" rtlCol="0" anchor="ctr"/>
            <a:lstStyle/>
            <a:p>
              <a:pPr algn="ctr"/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Log</a:t>
              </a:r>
            </a:p>
            <a:p>
              <a:pPr algn="ctr"/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Store</a:t>
              </a:r>
            </a:p>
          </p:txBody>
        </p:sp>
        <p:sp>
          <p:nvSpPr>
            <p:cNvPr id="71" name="Abgerundetes Rechteck 70">
              <a:extLst>
                <a:ext uri="{FF2B5EF4-FFF2-40B4-BE49-F238E27FC236}">
                  <a16:creationId xmlns:a16="http://schemas.microsoft.com/office/drawing/2014/main" id="{2CC828C7-5D67-894E-8C3F-05D7D3F23F1C}"/>
                </a:ext>
              </a:extLst>
            </p:cNvPr>
            <p:cNvSpPr/>
            <p:nvPr/>
          </p:nvSpPr>
          <p:spPr>
            <a:xfrm>
              <a:off x="717954" y="3916773"/>
              <a:ext cx="510221" cy="133696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6800" rIns="90000" bIns="46800" rtlCol="0" anchor="ctr"/>
            <a:lstStyle/>
            <a:p>
              <a:pPr algn="ctr"/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Central</a:t>
              </a:r>
            </a:p>
            <a:p>
              <a:pPr algn="ctr"/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Feature </a:t>
              </a:r>
            </a:p>
            <a:p>
              <a:pPr algn="ctr"/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Store / </a:t>
              </a:r>
            </a:p>
            <a:p>
              <a:pPr algn="ctr"/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DWH</a:t>
              </a:r>
            </a:p>
          </p:txBody>
        </p:sp>
        <p:sp>
          <p:nvSpPr>
            <p:cNvPr id="72" name="Eingebuchteter Richtungspfeil 71">
              <a:extLst>
                <a:ext uri="{FF2B5EF4-FFF2-40B4-BE49-F238E27FC236}">
                  <a16:creationId xmlns:a16="http://schemas.microsoft.com/office/drawing/2014/main" id="{D2C288C8-EB91-454A-BB73-C7CACBC9B5A6}"/>
                </a:ext>
              </a:extLst>
            </p:cNvPr>
            <p:cNvSpPr/>
            <p:nvPr/>
          </p:nvSpPr>
          <p:spPr>
            <a:xfrm>
              <a:off x="1314277" y="4286369"/>
              <a:ext cx="143261" cy="565795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de-DE" sz="9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0" name="Freihandform 89">
              <a:extLst>
                <a:ext uri="{FF2B5EF4-FFF2-40B4-BE49-F238E27FC236}">
                  <a16:creationId xmlns:a16="http://schemas.microsoft.com/office/drawing/2014/main" id="{B7059333-9BC7-234C-823E-AAFBF48B9DC8}"/>
                </a:ext>
              </a:extLst>
            </p:cNvPr>
            <p:cNvSpPr/>
            <p:nvPr/>
          </p:nvSpPr>
          <p:spPr>
            <a:xfrm>
              <a:off x="9919283" y="4069976"/>
              <a:ext cx="851647" cy="488577"/>
            </a:xfrm>
            <a:custGeom>
              <a:avLst/>
              <a:gdLst>
                <a:gd name="connsiteX0" fmla="*/ 0 w 851647"/>
                <a:gd name="connsiteY0" fmla="*/ 0 h 488577"/>
                <a:gd name="connsiteX1" fmla="*/ 242047 w 851647"/>
                <a:gd name="connsiteY1" fmla="*/ 0 h 488577"/>
                <a:gd name="connsiteX2" fmla="*/ 242047 w 851647"/>
                <a:gd name="connsiteY2" fmla="*/ 488577 h 488577"/>
                <a:gd name="connsiteX3" fmla="*/ 295836 w 851647"/>
                <a:gd name="connsiteY3" fmla="*/ 488577 h 488577"/>
                <a:gd name="connsiteX4" fmla="*/ 851647 w 851647"/>
                <a:gd name="connsiteY4" fmla="*/ 488577 h 48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647" h="488577">
                  <a:moveTo>
                    <a:pt x="0" y="0"/>
                  </a:moveTo>
                  <a:lnTo>
                    <a:pt x="242047" y="0"/>
                  </a:lnTo>
                  <a:lnTo>
                    <a:pt x="242047" y="488577"/>
                  </a:lnTo>
                  <a:lnTo>
                    <a:pt x="295836" y="488577"/>
                  </a:lnTo>
                  <a:lnTo>
                    <a:pt x="851647" y="488577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</a:schemeClr>
              </a:solidFill>
              <a:prstDash val="sysDash"/>
              <a:headEnd type="arrow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1" name="Freihandform 90">
              <a:extLst>
                <a:ext uri="{FF2B5EF4-FFF2-40B4-BE49-F238E27FC236}">
                  <a16:creationId xmlns:a16="http://schemas.microsoft.com/office/drawing/2014/main" id="{6E8A7F5E-A437-EB4C-91C4-574CBBDD2EF6}"/>
                </a:ext>
              </a:extLst>
            </p:cNvPr>
            <p:cNvSpPr/>
            <p:nvPr/>
          </p:nvSpPr>
          <p:spPr>
            <a:xfrm>
              <a:off x="9914801" y="4688541"/>
              <a:ext cx="811327" cy="654424"/>
            </a:xfrm>
            <a:custGeom>
              <a:avLst/>
              <a:gdLst>
                <a:gd name="connsiteX0" fmla="*/ 0 w 699247"/>
                <a:gd name="connsiteY0" fmla="*/ 0 h 654424"/>
                <a:gd name="connsiteX1" fmla="*/ 242047 w 699247"/>
                <a:gd name="connsiteY1" fmla="*/ 0 h 654424"/>
                <a:gd name="connsiteX2" fmla="*/ 242047 w 699247"/>
                <a:gd name="connsiteY2" fmla="*/ 654424 h 654424"/>
                <a:gd name="connsiteX3" fmla="*/ 461682 w 699247"/>
                <a:gd name="connsiteY3" fmla="*/ 654424 h 654424"/>
                <a:gd name="connsiteX4" fmla="*/ 699247 w 699247"/>
                <a:gd name="connsiteY4" fmla="*/ 654424 h 65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9247" h="654424">
                  <a:moveTo>
                    <a:pt x="0" y="0"/>
                  </a:moveTo>
                  <a:lnTo>
                    <a:pt x="242047" y="0"/>
                  </a:lnTo>
                  <a:lnTo>
                    <a:pt x="242047" y="654424"/>
                  </a:lnTo>
                  <a:lnTo>
                    <a:pt x="461682" y="654424"/>
                  </a:lnTo>
                  <a:lnTo>
                    <a:pt x="699247" y="654424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</a:schemeClr>
              </a:solidFill>
              <a:prstDash val="sysDash"/>
              <a:headEnd type="none" w="sm" len="sm"/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5" name="Freihandform 94">
              <a:extLst>
                <a:ext uri="{FF2B5EF4-FFF2-40B4-BE49-F238E27FC236}">
                  <a16:creationId xmlns:a16="http://schemas.microsoft.com/office/drawing/2014/main" id="{9157F935-7A4A-4346-A32B-6109F0618EBD}"/>
                </a:ext>
              </a:extLst>
            </p:cNvPr>
            <p:cNvSpPr/>
            <p:nvPr/>
          </p:nvSpPr>
          <p:spPr>
            <a:xfrm>
              <a:off x="961187" y="5246176"/>
              <a:ext cx="8849532" cy="573438"/>
            </a:xfrm>
            <a:custGeom>
              <a:avLst/>
              <a:gdLst>
                <a:gd name="connsiteX0" fmla="*/ 8849532 w 8849532"/>
                <a:gd name="connsiteY0" fmla="*/ 0 h 573438"/>
                <a:gd name="connsiteX1" fmla="*/ 8849532 w 8849532"/>
                <a:gd name="connsiteY1" fmla="*/ 573438 h 573438"/>
                <a:gd name="connsiteX2" fmla="*/ 0 w 8849532"/>
                <a:gd name="connsiteY2" fmla="*/ 573438 h 573438"/>
                <a:gd name="connsiteX3" fmla="*/ 0 w 8849532"/>
                <a:gd name="connsiteY3" fmla="*/ 0 h 573438"/>
                <a:gd name="connsiteX4" fmla="*/ 0 w 8849532"/>
                <a:gd name="connsiteY4" fmla="*/ 0 h 57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49532" h="573438">
                  <a:moveTo>
                    <a:pt x="8849532" y="0"/>
                  </a:moveTo>
                  <a:lnTo>
                    <a:pt x="8849532" y="573438"/>
                  </a:lnTo>
                  <a:lnTo>
                    <a:pt x="0" y="573438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CCC631AB-B487-9249-854D-76E32325A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71107" y="4300799"/>
              <a:ext cx="505009" cy="505009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5DC97F06-8F28-3A4A-9239-669412105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91238" y="4986098"/>
              <a:ext cx="651087" cy="651087"/>
            </a:xfrm>
            <a:prstGeom prst="rect">
              <a:avLst/>
            </a:prstGeom>
          </p:spPr>
        </p:pic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5FB00E88-98FD-F446-9018-85B1968A3B2E}"/>
                </a:ext>
              </a:extLst>
            </p:cNvPr>
            <p:cNvSpPr/>
            <p:nvPr/>
          </p:nvSpPr>
          <p:spPr>
            <a:xfrm>
              <a:off x="-72328" y="6760422"/>
              <a:ext cx="7347263" cy="3064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r"/>
              <a:r>
                <a:rPr lang="de-DE" sz="900" dirty="0" err="1">
                  <a:solidFill>
                    <a:schemeClr val="bg1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Visualization</a:t>
              </a:r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de-DE" sz="900" dirty="0" err="1">
                  <a:solidFill>
                    <a:schemeClr val="bg1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</a:t>
              </a:r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Mo Kari. Smartphone Icon </a:t>
              </a:r>
              <a:r>
                <a:rPr lang="de-DE" sz="900" dirty="0" err="1">
                  <a:solidFill>
                    <a:schemeClr val="bg1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made</a:t>
              </a:r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de-DE" sz="900" dirty="0" err="1">
                  <a:solidFill>
                    <a:schemeClr val="bg1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</a:t>
              </a:r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de-DE" sz="900" dirty="0" err="1">
                  <a:solidFill>
                    <a:schemeClr val="bg1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Xnimrodx</a:t>
              </a:r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Lineal and Robot Icon </a:t>
              </a:r>
              <a:r>
                <a:rPr lang="de-DE" sz="900" dirty="0" err="1">
                  <a:solidFill>
                    <a:schemeClr val="bg1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made</a:t>
              </a:r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de-DE" sz="900" dirty="0" err="1">
                  <a:solidFill>
                    <a:schemeClr val="bg1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</a:t>
              </a:r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de-DE" sz="900" dirty="0" err="1">
                  <a:solidFill>
                    <a:schemeClr val="bg1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Good</a:t>
              </a:r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Ware, </a:t>
              </a:r>
              <a:r>
                <a:rPr lang="de-DE" sz="900" dirty="0" err="1">
                  <a:solidFill>
                    <a:schemeClr val="bg1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both</a:t>
              </a:r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de-DE" sz="900" dirty="0" err="1">
                  <a:solidFill>
                    <a:schemeClr val="bg1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from</a:t>
              </a:r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de-DE" sz="900" dirty="0" err="1">
                  <a:solidFill>
                    <a:schemeClr val="bg1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flaticon.com</a:t>
              </a:r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4722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Macintosh PowerPoint</Application>
  <PresentationFormat>Breitbild</PresentationFormat>
  <Paragraphs>40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Kari, Mohamed (FIT3)</dc:creator>
  <cp:lastModifiedBy>Kari, Mohamed (FIT3)</cp:lastModifiedBy>
  <cp:revision>1</cp:revision>
  <dcterms:created xsi:type="dcterms:W3CDTF">2020-11-23T21:24:39Z</dcterms:created>
  <dcterms:modified xsi:type="dcterms:W3CDTF">2020-11-23T21:32:06Z</dcterms:modified>
</cp:coreProperties>
</file>