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01"/>
    <p:restoredTop sz="94687"/>
  </p:normalViewPr>
  <p:slideViewPr>
    <p:cSldViewPr snapToGrid="0" snapToObjects="1">
      <p:cViewPr>
        <p:scale>
          <a:sx n="127" d="100"/>
          <a:sy n="127" d="100"/>
        </p:scale>
        <p:origin x="2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95B11-545B-624E-A6B8-9275730D5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C11E4-B11F-C141-8DC6-10DB1F8B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1AD7B-4335-124E-B18C-493E9FB7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7588D-4772-6C4D-B8F1-329C44A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A34C9-9C3F-6F43-B909-E52C9D9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D6523-EB9B-1044-883C-EA9A69C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2B50E0-80F3-634C-BA6E-27A3B929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5089D-F31E-C540-A7DB-EEA44119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52DDA-1DE9-094C-A330-25EE166E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AD985-67D5-604C-86AC-085FF179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08DD51-46F7-AC41-A66A-11BF4B19F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5B7A1F-7111-C14D-88A1-E0A900DB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3FD64-6499-9545-9CF6-CEFA1EB7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67251-1E12-D44E-B1A8-2267764B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22983-0F09-C64E-AD2C-1DC3A719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5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6987-6ED8-0E42-914F-BC6413C4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D8FF9-E5DB-0B49-BCBC-139A3226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620487-90A7-ED44-91FC-AB210422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6DEC61-A6C1-DA48-B64C-3A40E16C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C8111D-01FF-BE49-8DDA-B6913B0C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7FD5-A49D-B147-8A75-39EC3238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6208F-0430-E845-B7F5-4D5107A3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7179D-F5FB-B540-9F28-077AE795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D36FD-5C10-1441-9CB5-33C7F4D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FB9684-25AB-A04C-9693-A2F3CD2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7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4CB40-90C5-884D-B09A-3BC0E513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EC2C6-1CBC-1440-8754-AAF6546F5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198E01-5679-CA45-82A8-0421B62D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1DE8C-0903-2443-A8EA-90C312F1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D688B-5E23-2841-BC43-11C023E1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4EB4B-1493-5E4B-B8B9-508E0A4B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80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E19C-53F1-B345-AF64-CADD84D4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A1174-2C62-D84E-930B-36BD5FEF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26A96-8E8E-AC4F-AB61-D7277951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E9998-8072-6645-BCF6-32CC5C47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F3F449-88A3-104C-91E7-5839C6BB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52F34B-579A-D340-BD96-EF205B85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296542-32EC-1047-8B35-632A2C53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152F7A-7989-664F-A801-752397E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79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468A-5CA4-CD4D-BE22-075F41D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A6B635-EF4F-EB41-89B8-D8D07AFC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C67EC6-B01B-A94D-A3BD-A11C488B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D99E1F-FB4B-A442-B864-92D5FC8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7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163586-056D-5545-8F79-8666F89B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268D9E-595F-714A-9ACB-9BBE2598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B0FA0-3D28-5A4C-89FB-C82307D8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7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6F41E-7AF3-7E45-9968-4C97D528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CBDE6-18B5-2940-A687-1518429C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FEFAEF-E5FE-E543-99F9-E5CFEF42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106A46-C71B-F64C-91E9-4F0A1859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B642A-3FD2-3349-908E-BC5C6908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B18D11-6389-7542-A1E6-F1D6C96A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05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9C185-4114-1643-9642-4BAE7037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F839AF-CDF3-3944-94E7-A64BAC31E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99248A-2020-524B-B784-62FB4D50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C93D5B-4CC8-8146-9406-30846365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921806-FDC7-D544-BE3B-29C7AC3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AC10A-1171-C941-8B2F-13E0770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90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C12898-8680-4343-9717-D84C9F28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7CFE66-274A-E147-9D63-FF530BB4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19A0C-86A7-F64D-9C08-52F6BD68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F589-7127-DC48-ACF4-74538A2AA7BC}" type="datetimeFigureOut">
              <a:rPr lang="de-DE" smtClean="0"/>
              <a:t>18.11.20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8A486-DE68-B943-ADD5-1965BD553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CFF38-81FD-2A4B-9081-151ECA306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8399-DE0C-7A41-B17E-6A8C891E05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7529EF-2CF7-0145-907B-FAAEA2B5826F}"/>
              </a:ext>
            </a:extLst>
          </p:cNvPr>
          <p:cNvSpPr/>
          <p:nvPr/>
        </p:nvSpPr>
        <p:spPr>
          <a:xfrm>
            <a:off x="-1" y="-1"/>
            <a:ext cx="1648923" cy="5095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Let‘s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 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1CB547-1C76-1A4B-BC34-34EC8CD8EE17}"/>
              </a:ext>
            </a:extLst>
          </p:cNvPr>
          <p:cNvSpPr/>
          <p:nvPr/>
        </p:nvSpPr>
        <p:spPr>
          <a:xfrm>
            <a:off x="3968042" y="-1"/>
            <a:ext cx="8223958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CCA088-83C6-CD46-8E8A-C768700C4C85}"/>
              </a:ext>
            </a:extLst>
          </p:cNvPr>
          <p:cNvSpPr/>
          <p:nvPr/>
        </p:nvSpPr>
        <p:spPr>
          <a:xfrm>
            <a:off x="4351154" y="315776"/>
            <a:ext cx="2367060" cy="2447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Certbot</a:t>
            </a:r>
            <a:r>
              <a: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Container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9D0233E-8A7C-AC4F-813E-7E94C5941816}"/>
              </a:ext>
            </a:extLst>
          </p:cNvPr>
          <p:cNvCxnSpPr>
            <a:cxnSpLocks/>
          </p:cNvCxnSpPr>
          <p:nvPr/>
        </p:nvCxnSpPr>
        <p:spPr>
          <a:xfrm flipH="1">
            <a:off x="1648922" y="677608"/>
            <a:ext cx="269754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B14FA98-9A19-D64F-8950-B4A52357B443}"/>
              </a:ext>
            </a:extLst>
          </p:cNvPr>
          <p:cNvCxnSpPr>
            <a:cxnSpLocks/>
          </p:cNvCxnSpPr>
          <p:nvPr/>
        </p:nvCxnSpPr>
        <p:spPr>
          <a:xfrm>
            <a:off x="1648922" y="934790"/>
            <a:ext cx="27022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67F11EB-179B-854B-9FEE-1BE4DCAEF5CF}"/>
              </a:ext>
            </a:extLst>
          </p:cNvPr>
          <p:cNvCxnSpPr>
            <a:cxnSpLocks/>
          </p:cNvCxnSpPr>
          <p:nvPr/>
        </p:nvCxnSpPr>
        <p:spPr>
          <a:xfrm>
            <a:off x="1648922" y="2401878"/>
            <a:ext cx="270223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686E733-4FCF-DD40-A5AC-484B4EC9EBA3}"/>
              </a:ext>
            </a:extLst>
          </p:cNvPr>
          <p:cNvSpPr/>
          <p:nvPr/>
        </p:nvSpPr>
        <p:spPr>
          <a:xfrm>
            <a:off x="1979216" y="365321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4F25A1-F6B0-BB4A-99C4-52E0CAD0FE21}"/>
              </a:ext>
            </a:extLst>
          </p:cNvPr>
          <p:cNvSpPr/>
          <p:nvPr/>
        </p:nvSpPr>
        <p:spPr>
          <a:xfrm>
            <a:off x="2219608" y="365314"/>
            <a:ext cx="1167177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Certbot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sends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CSR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20DFBF-0387-2C44-B86C-AF10360B2EA3}"/>
              </a:ext>
            </a:extLst>
          </p:cNvPr>
          <p:cNvSpPr/>
          <p:nvPr/>
        </p:nvSpPr>
        <p:spPr>
          <a:xfrm>
            <a:off x="1979216" y="1011149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232C650-6002-7D41-B924-4DD8A773409E}"/>
              </a:ext>
            </a:extLst>
          </p:cNvPr>
          <p:cNvSpPr/>
          <p:nvPr/>
        </p:nvSpPr>
        <p:spPr>
          <a:xfrm>
            <a:off x="2219608" y="1011150"/>
            <a:ext cx="1643123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Certbot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receives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  <a:p>
            <a:r>
              <a:rPr lang="de-DE" sz="1200" b="1" dirty="0">
                <a:solidFill>
                  <a:schemeClr val="tx1"/>
                </a:solidFill>
              </a:rPr>
              <a:t>Token File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4117F36-B606-C742-9C96-8DB57529053C}"/>
              </a:ext>
            </a:extLst>
          </p:cNvPr>
          <p:cNvSpPr/>
          <p:nvPr/>
        </p:nvSpPr>
        <p:spPr>
          <a:xfrm>
            <a:off x="1979216" y="2478236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2A23E3E-F8FA-B241-95E7-3B44C8391B8D}"/>
              </a:ext>
            </a:extLst>
          </p:cNvPr>
          <p:cNvSpPr/>
          <p:nvPr/>
        </p:nvSpPr>
        <p:spPr>
          <a:xfrm>
            <a:off x="2219608" y="2478237"/>
            <a:ext cx="1643123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Certbot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receives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Certificate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51092CF-B925-BA46-A069-6971DF37FCCC}"/>
              </a:ext>
            </a:extLst>
          </p:cNvPr>
          <p:cNvCxnSpPr>
            <a:cxnSpLocks/>
          </p:cNvCxnSpPr>
          <p:nvPr/>
        </p:nvCxnSpPr>
        <p:spPr>
          <a:xfrm flipH="1" flipV="1">
            <a:off x="1648922" y="2190266"/>
            <a:ext cx="2697544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5D75D99-4010-594A-BA9C-9DD5381032D0}"/>
              </a:ext>
            </a:extLst>
          </p:cNvPr>
          <p:cNvSpPr/>
          <p:nvPr/>
        </p:nvSpPr>
        <p:spPr>
          <a:xfrm>
            <a:off x="1979216" y="1882157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B6900EC-E29B-9744-A818-9411037D3239}"/>
              </a:ext>
            </a:extLst>
          </p:cNvPr>
          <p:cNvSpPr/>
          <p:nvPr/>
        </p:nvSpPr>
        <p:spPr>
          <a:xfrm>
            <a:off x="2219608" y="1882158"/>
            <a:ext cx="1643123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Certbot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requests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issued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Certificate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9D3C124-5D0A-BC45-89F8-FD8D9CC6050D}"/>
              </a:ext>
            </a:extLst>
          </p:cNvPr>
          <p:cNvSpPr/>
          <p:nvPr/>
        </p:nvSpPr>
        <p:spPr>
          <a:xfrm>
            <a:off x="9442574" y="5506640"/>
            <a:ext cx="2397507" cy="9519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Container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80708537-756B-F549-BF02-C894ABF7F977}"/>
              </a:ext>
            </a:extLst>
          </p:cNvPr>
          <p:cNvSpPr/>
          <p:nvPr/>
        </p:nvSpPr>
        <p:spPr>
          <a:xfrm>
            <a:off x="4333692" y="2939431"/>
            <a:ext cx="2384522" cy="351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Nginx</a:t>
            </a:r>
            <a:r>
              <a: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Container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5FA1FAB-AA25-094B-9A5F-923F19C57423}"/>
              </a:ext>
            </a:extLst>
          </p:cNvPr>
          <p:cNvCxnSpPr>
            <a:cxnSpLocks/>
          </p:cNvCxnSpPr>
          <p:nvPr/>
        </p:nvCxnSpPr>
        <p:spPr>
          <a:xfrm>
            <a:off x="6718214" y="1239962"/>
            <a:ext cx="272436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6BD022-EF98-A84E-B162-0A03327ABEC5}"/>
              </a:ext>
            </a:extLst>
          </p:cNvPr>
          <p:cNvCxnSpPr>
            <a:cxnSpLocks/>
          </p:cNvCxnSpPr>
          <p:nvPr/>
        </p:nvCxnSpPr>
        <p:spPr>
          <a:xfrm flipH="1">
            <a:off x="6718216" y="3292751"/>
            <a:ext cx="27179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8897CA07-3737-524C-8285-DDCBF0377105}"/>
              </a:ext>
            </a:extLst>
          </p:cNvPr>
          <p:cNvCxnSpPr>
            <a:cxnSpLocks/>
          </p:cNvCxnSpPr>
          <p:nvPr/>
        </p:nvCxnSpPr>
        <p:spPr>
          <a:xfrm>
            <a:off x="1644045" y="3984360"/>
            <a:ext cx="267666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F32EA85-1BD1-5646-8FB2-8098B467F916}"/>
              </a:ext>
            </a:extLst>
          </p:cNvPr>
          <p:cNvCxnSpPr>
            <a:cxnSpLocks/>
          </p:cNvCxnSpPr>
          <p:nvPr/>
        </p:nvCxnSpPr>
        <p:spPr>
          <a:xfrm flipH="1">
            <a:off x="1644046" y="4192747"/>
            <a:ext cx="269754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577F0F1-F7E1-3F47-AB66-B6C28FC285FF}"/>
              </a:ext>
            </a:extLst>
          </p:cNvPr>
          <p:cNvSpPr/>
          <p:nvPr/>
        </p:nvSpPr>
        <p:spPr>
          <a:xfrm>
            <a:off x="7488440" y="934985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FA1C4EC-A846-F54C-A20D-8BD63E00D84C}"/>
              </a:ext>
            </a:extLst>
          </p:cNvPr>
          <p:cNvSpPr/>
          <p:nvPr/>
        </p:nvSpPr>
        <p:spPr>
          <a:xfrm>
            <a:off x="7728832" y="934986"/>
            <a:ext cx="997164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writes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b="1" dirty="0">
                <a:solidFill>
                  <a:schemeClr val="tx1"/>
                </a:solidFill>
              </a:rPr>
              <a:t>Token File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9846647-60C5-1441-95C3-7C7592348693}"/>
              </a:ext>
            </a:extLst>
          </p:cNvPr>
          <p:cNvSpPr/>
          <p:nvPr/>
        </p:nvSpPr>
        <p:spPr>
          <a:xfrm>
            <a:off x="7818837" y="3380768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5CC0FBA-EA6C-DC49-936E-4FA418F20327}"/>
              </a:ext>
            </a:extLst>
          </p:cNvPr>
          <p:cNvSpPr/>
          <p:nvPr/>
        </p:nvSpPr>
        <p:spPr>
          <a:xfrm>
            <a:off x="8059230" y="3380769"/>
            <a:ext cx="888322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Nginx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reads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b="1" dirty="0">
                <a:solidFill>
                  <a:schemeClr val="tx1"/>
                </a:solidFill>
              </a:rPr>
              <a:t>Token File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E625D66-2607-6D46-A096-D8A431ACD9A9}"/>
              </a:ext>
            </a:extLst>
          </p:cNvPr>
          <p:cNvSpPr/>
          <p:nvPr/>
        </p:nvSpPr>
        <p:spPr>
          <a:xfrm>
            <a:off x="1993691" y="4264526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BEAB8CE-C495-C646-B753-B21C6F060AA5}"/>
              </a:ext>
            </a:extLst>
          </p:cNvPr>
          <p:cNvSpPr/>
          <p:nvPr/>
        </p:nvSpPr>
        <p:spPr>
          <a:xfrm>
            <a:off x="2245475" y="4264527"/>
            <a:ext cx="1193780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Nginx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serves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Token File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429A126-BE37-9C42-A651-7177417C85A7}"/>
              </a:ext>
            </a:extLst>
          </p:cNvPr>
          <p:cNvSpPr/>
          <p:nvPr/>
        </p:nvSpPr>
        <p:spPr>
          <a:xfrm>
            <a:off x="1981591" y="3660810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DABE5CE-2E9B-DF41-8475-5454E58946C2}"/>
              </a:ext>
            </a:extLst>
          </p:cNvPr>
          <p:cNvSpPr/>
          <p:nvPr/>
        </p:nvSpPr>
        <p:spPr>
          <a:xfrm>
            <a:off x="2233374" y="3660811"/>
            <a:ext cx="1205881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CA </a:t>
            </a:r>
            <a:r>
              <a:rPr lang="de-DE" sz="1200" dirty="0" err="1">
                <a:solidFill>
                  <a:schemeClr val="tx1"/>
                </a:solidFill>
              </a:rPr>
              <a:t>requests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>
                <a:solidFill>
                  <a:schemeClr val="tx1"/>
                </a:solidFill>
              </a:rPr>
              <a:t>Token File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7304A52F-B9FA-CA4A-BF3C-881F16B4910B}"/>
              </a:ext>
            </a:extLst>
          </p:cNvPr>
          <p:cNvSpPr/>
          <p:nvPr/>
        </p:nvSpPr>
        <p:spPr>
          <a:xfrm>
            <a:off x="-1" y="5303459"/>
            <a:ext cx="1644046" cy="1606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6DCDF14-750F-ED4E-950E-B2C05E96FF5A}"/>
              </a:ext>
            </a:extLst>
          </p:cNvPr>
          <p:cNvSpPr/>
          <p:nvPr/>
        </p:nvSpPr>
        <p:spPr>
          <a:xfrm>
            <a:off x="9442574" y="315776"/>
            <a:ext cx="2384522" cy="4779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 File System</a:t>
            </a:r>
          </a:p>
        </p:txBody>
      </p: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8751E9C8-AB89-EC4B-AF34-1EB9C8940F73}"/>
              </a:ext>
            </a:extLst>
          </p:cNvPr>
          <p:cNvGrpSpPr/>
          <p:nvPr/>
        </p:nvGrpSpPr>
        <p:grpSpPr>
          <a:xfrm>
            <a:off x="9590182" y="1049652"/>
            <a:ext cx="2091901" cy="3912366"/>
            <a:chOff x="13565822" y="-231443"/>
            <a:chExt cx="2679860" cy="4020659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6C2EC1A-5F28-B44E-9614-06863DB9E6B5}"/>
                </a:ext>
              </a:extLst>
            </p:cNvPr>
            <p:cNvSpPr/>
            <p:nvPr/>
          </p:nvSpPr>
          <p:spPr>
            <a:xfrm>
              <a:off x="13565822" y="-231443"/>
              <a:ext cx="2679857" cy="19273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~/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certbot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838B7121-DAC3-3149-8649-B495E24E62B1}"/>
                </a:ext>
              </a:extLst>
            </p:cNvPr>
            <p:cNvSpPr/>
            <p:nvPr/>
          </p:nvSpPr>
          <p:spPr>
            <a:xfrm>
              <a:off x="13565825" y="1832834"/>
              <a:ext cx="2679857" cy="19563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~/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certbot</a:t>
              </a:r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de-DE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</a:t>
              </a:r>
              <a:endPara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C9634F9-CC55-3A40-83B4-54A79ABB2B92}"/>
              </a:ext>
            </a:extLst>
          </p:cNvPr>
          <p:cNvCxnSpPr>
            <a:cxnSpLocks/>
          </p:cNvCxnSpPr>
          <p:nvPr/>
        </p:nvCxnSpPr>
        <p:spPr>
          <a:xfrm>
            <a:off x="1644045" y="5506640"/>
            <a:ext cx="267666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CD3DA90C-7BC3-EE48-B051-5E271F621E73}"/>
              </a:ext>
            </a:extLst>
          </p:cNvPr>
          <p:cNvCxnSpPr>
            <a:cxnSpLocks/>
          </p:cNvCxnSpPr>
          <p:nvPr/>
        </p:nvCxnSpPr>
        <p:spPr>
          <a:xfrm flipH="1">
            <a:off x="1644046" y="5715026"/>
            <a:ext cx="269754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F1F5C7-7C98-7D4F-9490-D5AFD2174CE3}"/>
              </a:ext>
            </a:extLst>
          </p:cNvPr>
          <p:cNvSpPr/>
          <p:nvPr/>
        </p:nvSpPr>
        <p:spPr>
          <a:xfrm>
            <a:off x="1993691" y="5786805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0ED55BE-3080-A244-B987-12E73774BE4B}"/>
              </a:ext>
            </a:extLst>
          </p:cNvPr>
          <p:cNvSpPr/>
          <p:nvPr/>
        </p:nvSpPr>
        <p:spPr>
          <a:xfrm>
            <a:off x="2245475" y="5786806"/>
            <a:ext cx="1193780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API </a:t>
            </a:r>
            <a:r>
              <a:rPr lang="de-DE" sz="1200" dirty="0" err="1">
                <a:solidFill>
                  <a:schemeClr val="tx1"/>
                </a:solidFill>
              </a:rPr>
              <a:t>clients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receives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response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E79866-8015-0346-9120-062274B9DA79}"/>
              </a:ext>
            </a:extLst>
          </p:cNvPr>
          <p:cNvSpPr/>
          <p:nvPr/>
        </p:nvSpPr>
        <p:spPr>
          <a:xfrm>
            <a:off x="1981591" y="5183090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40D0447-D844-B547-BD73-8C3267FFBCE7}"/>
              </a:ext>
            </a:extLst>
          </p:cNvPr>
          <p:cNvSpPr/>
          <p:nvPr/>
        </p:nvSpPr>
        <p:spPr>
          <a:xfrm>
            <a:off x="2233374" y="5183091"/>
            <a:ext cx="1629357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API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sends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request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C295295-DE07-F84F-BC4B-25D8FB4CAF99}"/>
              </a:ext>
            </a:extLst>
          </p:cNvPr>
          <p:cNvCxnSpPr>
            <a:cxnSpLocks/>
          </p:cNvCxnSpPr>
          <p:nvPr/>
        </p:nvCxnSpPr>
        <p:spPr>
          <a:xfrm>
            <a:off x="6718214" y="5912116"/>
            <a:ext cx="272436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95DC4F2-4BCB-2843-87CF-0EF1F028AB1F}"/>
              </a:ext>
            </a:extLst>
          </p:cNvPr>
          <p:cNvCxnSpPr>
            <a:cxnSpLocks/>
          </p:cNvCxnSpPr>
          <p:nvPr/>
        </p:nvCxnSpPr>
        <p:spPr>
          <a:xfrm flipH="1">
            <a:off x="6718216" y="6120502"/>
            <a:ext cx="27179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888973B-DE50-9146-9F8D-01E27CF84B16}"/>
              </a:ext>
            </a:extLst>
          </p:cNvPr>
          <p:cNvSpPr/>
          <p:nvPr/>
        </p:nvSpPr>
        <p:spPr>
          <a:xfrm>
            <a:off x="7484706" y="6192281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C7F0224-759B-164E-B4E5-3489C717F045}"/>
              </a:ext>
            </a:extLst>
          </p:cNvPr>
          <p:cNvSpPr/>
          <p:nvPr/>
        </p:nvSpPr>
        <p:spPr>
          <a:xfrm>
            <a:off x="7736490" y="6192282"/>
            <a:ext cx="1193780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Nginx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reoutes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response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44B9BE-D6C3-1B4E-B5D3-BFE7323193E0}"/>
              </a:ext>
            </a:extLst>
          </p:cNvPr>
          <p:cNvSpPr/>
          <p:nvPr/>
        </p:nvSpPr>
        <p:spPr>
          <a:xfrm>
            <a:off x="7472606" y="5588566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73AAC8B-7721-5145-AA6C-2A990B5B2C42}"/>
              </a:ext>
            </a:extLst>
          </p:cNvPr>
          <p:cNvSpPr/>
          <p:nvPr/>
        </p:nvSpPr>
        <p:spPr>
          <a:xfrm>
            <a:off x="7732138" y="5588567"/>
            <a:ext cx="1205881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Ngnix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routes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b="1" dirty="0" err="1">
                <a:solidFill>
                  <a:schemeClr val="tx1"/>
                </a:solidFill>
              </a:rPr>
              <a:t>request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90299BF-3DE9-5A47-B15C-A625F37825E6}"/>
              </a:ext>
            </a:extLst>
          </p:cNvPr>
          <p:cNvSpPr/>
          <p:nvPr/>
        </p:nvSpPr>
        <p:spPr>
          <a:xfrm>
            <a:off x="5890088" y="2955708"/>
            <a:ext cx="3243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location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/.well-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known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acme-challenge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01E176FC-34D2-C641-91FC-AD2B339C572D}"/>
              </a:ext>
            </a:extLst>
          </p:cNvPr>
          <p:cNvSpPr/>
          <p:nvPr/>
        </p:nvSpPr>
        <p:spPr>
          <a:xfrm>
            <a:off x="5890088" y="5652432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location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/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E1D1533-A2FB-3546-AEF1-B2349A187706}"/>
              </a:ext>
            </a:extLst>
          </p:cNvPr>
          <p:cNvSpPr/>
          <p:nvPr/>
        </p:nvSpPr>
        <p:spPr>
          <a:xfrm>
            <a:off x="7818839" y="4099376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02BC3A9C-6704-0A4D-B0AF-C04D4F4CB24F}"/>
              </a:ext>
            </a:extLst>
          </p:cNvPr>
          <p:cNvSpPr/>
          <p:nvPr/>
        </p:nvSpPr>
        <p:spPr>
          <a:xfrm>
            <a:off x="8070622" y="4099377"/>
            <a:ext cx="1205881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Nginx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 err="1">
                <a:solidFill>
                  <a:schemeClr val="tx1"/>
                </a:solidFill>
              </a:rPr>
              <a:t>C</a:t>
            </a:r>
            <a:r>
              <a:rPr lang="de-DE" sz="1200" b="1" dirty="0" err="1">
                <a:solidFill>
                  <a:schemeClr val="tx1"/>
                </a:solidFill>
              </a:rPr>
              <a:t>ert</a:t>
            </a:r>
            <a:r>
              <a:rPr lang="de-DE" sz="1200" b="1" dirty="0">
                <a:solidFill>
                  <a:schemeClr val="tx1"/>
                </a:solidFill>
              </a:rPr>
              <a:t> and </a:t>
            </a:r>
            <a:r>
              <a:rPr lang="de-DE" sz="1200" b="1" dirty="0" err="1">
                <a:solidFill>
                  <a:schemeClr val="tx1"/>
                </a:solidFill>
              </a:rPr>
              <a:t>Privkey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456C548A-0FA9-BD46-8C7A-8434CB65467B}"/>
              </a:ext>
            </a:extLst>
          </p:cNvPr>
          <p:cNvSpPr/>
          <p:nvPr/>
        </p:nvSpPr>
        <p:spPr>
          <a:xfrm>
            <a:off x="5890088" y="3940966"/>
            <a:ext cx="179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ssl_certificate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ssl_certificate_key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876B5465-C6D7-B34A-B00E-80F9F655D7D8}"/>
              </a:ext>
            </a:extLst>
          </p:cNvPr>
          <p:cNvCxnSpPr>
            <a:cxnSpLocks/>
          </p:cNvCxnSpPr>
          <p:nvPr/>
        </p:nvCxnSpPr>
        <p:spPr>
          <a:xfrm flipH="1">
            <a:off x="6710582" y="4438777"/>
            <a:ext cx="27179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2DFF00E-5E10-E346-92D2-C99D41E71F92}"/>
              </a:ext>
            </a:extLst>
          </p:cNvPr>
          <p:cNvCxnSpPr>
            <a:cxnSpLocks/>
          </p:cNvCxnSpPr>
          <p:nvPr/>
        </p:nvCxnSpPr>
        <p:spPr>
          <a:xfrm>
            <a:off x="6718214" y="1897513"/>
            <a:ext cx="272436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813ED0E-A857-5D4D-92AE-DABCE038E954}"/>
              </a:ext>
            </a:extLst>
          </p:cNvPr>
          <p:cNvSpPr/>
          <p:nvPr/>
        </p:nvSpPr>
        <p:spPr>
          <a:xfrm>
            <a:off x="7488440" y="1592536"/>
            <a:ext cx="240391" cy="240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DC1DD77-5C7D-8940-86CD-28AE8BB0F396}"/>
              </a:ext>
            </a:extLst>
          </p:cNvPr>
          <p:cNvSpPr/>
          <p:nvPr/>
        </p:nvSpPr>
        <p:spPr>
          <a:xfrm>
            <a:off x="7728832" y="1592537"/>
            <a:ext cx="997164" cy="24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Cerbot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writes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b="1" dirty="0" err="1">
                <a:solidFill>
                  <a:schemeClr val="tx1"/>
                </a:solidFill>
              </a:rPr>
              <a:t>Cert</a:t>
            </a:r>
            <a:r>
              <a:rPr lang="de-DE" sz="1200" b="1" dirty="0">
                <a:solidFill>
                  <a:schemeClr val="tx1"/>
                </a:solidFill>
              </a:rPr>
              <a:t> and </a:t>
            </a:r>
            <a:r>
              <a:rPr lang="de-DE" sz="1200" b="1" dirty="0" err="1">
                <a:solidFill>
                  <a:schemeClr val="tx1"/>
                </a:solidFill>
              </a:rPr>
              <a:t>Privkey</a:t>
            </a:r>
            <a:endParaRPr lang="de-D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Open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Kari, Mohamed (FIT3)</dc:creator>
  <cp:lastModifiedBy>Kari, Mohamed (FIT3)</cp:lastModifiedBy>
  <cp:revision>27</cp:revision>
  <dcterms:created xsi:type="dcterms:W3CDTF">2020-11-13T15:34:16Z</dcterms:created>
  <dcterms:modified xsi:type="dcterms:W3CDTF">2020-11-18T15:23:19Z</dcterms:modified>
</cp:coreProperties>
</file>