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18"/>
  </p:normalViewPr>
  <p:slideViewPr>
    <p:cSldViewPr snapToGrid="0" snapToObjects="1">
      <p:cViewPr>
        <p:scale>
          <a:sx n="95" d="100"/>
          <a:sy n="95" d="100"/>
        </p:scale>
        <p:origin x="1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E85E8-FB2B-3145-BFF6-220EF3CB4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AACC01-E2C5-BE48-AE73-586CCD02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DBED6-5389-F34A-A8D4-8679A30B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4709C-1389-8543-AC90-F68A8C32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0AB44-6298-7745-AE36-0CC1F775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295F8-A38D-0D4E-9C5A-B73FE45C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BFC18-5096-C248-A405-4BF7E23A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1A62F7-10EF-5F4C-AC56-31EBD13C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EBE72-A41B-334F-B0E2-A06A4676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0E062-2790-6A44-B9FD-B0D29BAC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7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70E255-2108-F943-8650-C397B4C78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4751EE-EDBF-544A-8A0D-6B75F09FA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D7E93-68D8-F14E-97A9-7854B896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423D66-4F2E-B041-BF67-2691377A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76EB7-9505-4C4A-BCA8-F8BFF2D8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22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863AD-A855-F945-A238-0CECC17C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BDD80-DECB-AB42-8C35-AA398F69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CE2640-CCF0-DB4C-9EB2-8F2E37D1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07967-35C2-F74B-B68A-796505E9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6A3B5C-B65E-464B-A1AC-5DD1F04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4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09927-1D67-4445-B18D-333A1135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9A2147-5FAE-1446-93F5-BCC5AEE9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6E8F4-62AE-774D-8D8E-626C2DD7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5E617-0B0A-5B4C-8DEB-2E78F00D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CDA76-D46F-6043-9526-93C564BA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6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89658-9069-E248-AD21-8DD9DAFD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C2608-3AF0-3B4B-994D-B681FAEAC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876008-A10D-A745-9356-89C5CD2B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3C651B-FB30-A744-BA47-C95DB7DE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9967E5-71DE-7C47-BB4F-7248D7BF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8985C2-B29B-5E42-83DD-5072A967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4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42E30-A12F-1044-A26F-33B50E33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D644CA-0D46-B240-8895-6F15E830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69505A-6454-F442-B482-9F673EB0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D8081A-9922-994D-A102-CF6FC767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8E80FC-AC8E-294F-B68F-3E3734A82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A3E2E1-DEFA-0D4F-BE55-8910CB1D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3D51C-CEBE-514E-9EA7-05EC1C62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6158DD-5CE6-3F43-97A4-97912651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77B64-91B0-474E-BB0E-023FC357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FA6301-675A-EB45-9D0A-D2DBA15E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05468E-A71E-5D4F-B7E6-67C7984D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4BF95F-6E48-F04E-8D2D-1EB2719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DAAA76-B9FE-744E-970D-327649B5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CA39E-92AA-B94B-BE95-960B108C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275573-0F3C-7E4F-BB91-323C7B22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0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1724D-45CA-1B46-B085-0CEE2134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241F1-74E5-BF4C-A80D-AF69EA19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2D0244-E921-FB4C-B70C-23EFE5AE0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8528A-4C02-4F43-B5E2-42E6D0D4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077636-4D15-F64B-8FA1-B34874C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32D6D-89A2-C248-AE16-45EEDFE2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62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9D381-0D3A-1A4A-8D81-5C4AE7E3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D00D09-D7AF-3D48-892F-1E6911C0D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AAF46-5288-3044-9C04-D7EE08A1C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F18E4-40B3-DF47-8023-17EF8251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3F2533-EA50-F144-BF52-7AAE4B7A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B738C-E3A8-514B-A61A-5E80BBB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0E5392-0800-BE4E-8B07-9D013280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A70118-29CC-114F-900E-8A5DC2FD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70002-4F18-B74E-8E8D-E6B0DFEC4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10B2-FB6E-554C-B58E-6ACE13AB236A}" type="datetimeFigureOut">
              <a:rPr lang="de-DE" smtClean="0"/>
              <a:t>13.09.21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3DF13-FCB5-5941-B930-B4D02EB6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E5830-0C78-C542-9D14-2FB1E1F25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297A-FE84-A143-8165-CE509C697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CE8675-1640-6046-931E-E2F701647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324100"/>
            <a:ext cx="8674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902A975-72ED-7648-8128-1F102C4E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435100"/>
            <a:ext cx="6438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FDE1FA0-6276-4B4E-830B-47E62420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581150"/>
            <a:ext cx="657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1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692357B-4AC7-7C46-8BD7-F92C8B1D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1739900"/>
            <a:ext cx="6540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6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7263E7-295C-7043-9EF0-7F0FD3A3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203200"/>
            <a:ext cx="65659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DE9DFD7-A73A-E54C-A0FA-65DEF0EC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44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6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F394AB-B30C-3845-92CD-EAC97CAD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508000"/>
            <a:ext cx="83185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4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4B71E1-BD6A-F74F-8EE1-5CEC2DC3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949450"/>
            <a:ext cx="8051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B25D966-22A5-334B-A067-5776B901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8" y="0"/>
            <a:ext cx="7559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4205294-5DB8-334D-8549-D317B615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FE69C86-DA3E-AD43-A8E6-BEBBF5C9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498600"/>
            <a:ext cx="6108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DD92F31-6A76-C041-A6A8-17F877B4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781050"/>
            <a:ext cx="48133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8C5A476-7778-5F46-A20F-C64B9DD6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781050"/>
            <a:ext cx="4762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E2F909C-4D81-7D4E-B52F-EF0AA6AB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666750"/>
            <a:ext cx="6870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143A237-F6BB-5244-942F-61F06C36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660400"/>
            <a:ext cx="105664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2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552FA60-D381-4C4E-AABD-962B4F39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82" y="0"/>
            <a:ext cx="422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5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Kari, Mohamed (FIT3)</dc:creator>
  <cp:lastModifiedBy>Kari, Mohamed (FIT3)</cp:lastModifiedBy>
  <cp:revision>3</cp:revision>
  <dcterms:created xsi:type="dcterms:W3CDTF">2021-09-13T09:47:24Z</dcterms:created>
  <dcterms:modified xsi:type="dcterms:W3CDTF">2021-09-13T12:54:41Z</dcterms:modified>
</cp:coreProperties>
</file>