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371" r:id="rId4"/>
    <p:sldId id="258" r:id="rId5"/>
    <p:sldId id="372" r:id="rId6"/>
    <p:sldId id="373" r:id="rId7"/>
    <p:sldId id="374" r:id="rId8"/>
    <p:sldId id="369" r:id="rId9"/>
    <p:sldId id="300" r:id="rId10"/>
  </p:sldIdLst>
  <p:sldSz cx="9144000" cy="5143500" type="screen16x9"/>
  <p:notesSz cx="9144000" cy="5143500"/>
  <p:custShowLst>
    <p:custShow name="Custom Show 1" id="0">
      <p:sldLst>
        <p:sld r:id="rId2"/>
        <p:sld r:id="rId3"/>
        <p:sld r:id="rId5"/>
      </p:sldLst>
    </p:custShow>
    <p:custShow name="Custom Show 2" id="1">
      <p:sldLst>
        <p:sld r:id="rId2"/>
        <p:sld r:id="rId3"/>
        <p:sld r:id="rId5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4221" autoAdjust="0"/>
  </p:normalViewPr>
  <p:slideViewPr>
    <p:cSldViewPr>
      <p:cViewPr varScale="1">
        <p:scale>
          <a:sx n="106" d="100"/>
          <a:sy n="106" d="100"/>
        </p:scale>
        <p:origin x="830" y="67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1296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83A4B-AFF2-4C5A-AB31-7E1161282067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EE21C-AC36-4E98-AACD-424476093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6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EE21C-AC36-4E98-AACD-4244760931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87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EE21C-AC36-4E98-AACD-4244760931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58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EE21C-AC36-4E98-AACD-424476093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5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D7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69365" y="648665"/>
            <a:ext cx="7205268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A050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1A1B1E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A050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D7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017134" y="414155"/>
            <a:ext cx="4126865" cy="2473960"/>
          </a:xfrm>
          <a:custGeom>
            <a:avLst/>
            <a:gdLst/>
            <a:ahLst/>
            <a:cxnLst/>
            <a:rect l="l" t="t" r="r" b="b"/>
            <a:pathLst>
              <a:path w="4126865" h="2473960">
                <a:moveTo>
                  <a:pt x="4126865" y="0"/>
                </a:moveTo>
                <a:lnTo>
                  <a:pt x="0" y="2320408"/>
                </a:lnTo>
                <a:lnTo>
                  <a:pt x="10287" y="2334759"/>
                </a:lnTo>
                <a:lnTo>
                  <a:pt x="4126865" y="2473941"/>
                </a:lnTo>
                <a:lnTo>
                  <a:pt x="4126865" y="0"/>
                </a:lnTo>
                <a:close/>
              </a:path>
            </a:pathLst>
          </a:custGeom>
          <a:solidFill>
            <a:srgbClr val="FFC2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228843" y="334062"/>
            <a:ext cx="3915410" cy="1891030"/>
          </a:xfrm>
          <a:custGeom>
            <a:avLst/>
            <a:gdLst/>
            <a:ahLst/>
            <a:cxnLst/>
            <a:rect l="l" t="t" r="r" b="b"/>
            <a:pathLst>
              <a:path w="3915409" h="1891030">
                <a:moveTo>
                  <a:pt x="397128" y="1725369"/>
                </a:moveTo>
                <a:lnTo>
                  <a:pt x="176228" y="1808925"/>
                </a:lnTo>
                <a:lnTo>
                  <a:pt x="120452" y="1831042"/>
                </a:lnTo>
                <a:lnTo>
                  <a:pt x="74511" y="1849989"/>
                </a:lnTo>
                <a:lnTo>
                  <a:pt x="38951" y="1865586"/>
                </a:lnTo>
                <a:lnTo>
                  <a:pt x="1151" y="1886007"/>
                </a:lnTo>
                <a:lnTo>
                  <a:pt x="0" y="1890469"/>
                </a:lnTo>
                <a:lnTo>
                  <a:pt x="634" y="1890850"/>
                </a:lnTo>
                <a:lnTo>
                  <a:pt x="3047" y="1890850"/>
                </a:lnTo>
                <a:lnTo>
                  <a:pt x="18210" y="1887969"/>
                </a:lnTo>
                <a:lnTo>
                  <a:pt x="80276" y="1865681"/>
                </a:lnTo>
                <a:lnTo>
                  <a:pt x="126174" y="1846781"/>
                </a:lnTo>
                <a:lnTo>
                  <a:pt x="181311" y="1823046"/>
                </a:lnTo>
                <a:lnTo>
                  <a:pt x="317292" y="1762087"/>
                </a:lnTo>
                <a:lnTo>
                  <a:pt x="397128" y="1725369"/>
                </a:lnTo>
                <a:close/>
              </a:path>
              <a:path w="3915409" h="1891030">
                <a:moveTo>
                  <a:pt x="3915155" y="0"/>
                </a:moveTo>
                <a:lnTo>
                  <a:pt x="1433875" y="1228753"/>
                </a:lnTo>
                <a:lnTo>
                  <a:pt x="397128" y="1725369"/>
                </a:lnTo>
                <a:lnTo>
                  <a:pt x="1433822" y="1355433"/>
                </a:lnTo>
                <a:lnTo>
                  <a:pt x="3915155" y="501672"/>
                </a:lnTo>
                <a:lnTo>
                  <a:pt x="3915155" y="0"/>
                </a:lnTo>
                <a:close/>
              </a:path>
            </a:pathLst>
          </a:custGeom>
          <a:solidFill>
            <a:srgbClr val="F14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539994" y="3058286"/>
            <a:ext cx="3604260" cy="1975485"/>
          </a:xfrm>
          <a:custGeom>
            <a:avLst/>
            <a:gdLst/>
            <a:ahLst/>
            <a:cxnLst/>
            <a:rect l="l" t="t" r="r" b="b"/>
            <a:pathLst>
              <a:path w="3604259" h="1975485">
                <a:moveTo>
                  <a:pt x="0" y="0"/>
                </a:moveTo>
                <a:lnTo>
                  <a:pt x="3604005" y="1975228"/>
                </a:lnTo>
                <a:lnTo>
                  <a:pt x="3604005" y="1484238"/>
                </a:lnTo>
                <a:lnTo>
                  <a:pt x="2595027" y="1004633"/>
                </a:lnTo>
                <a:lnTo>
                  <a:pt x="2113914" y="1004633"/>
                </a:lnTo>
                <a:lnTo>
                  <a:pt x="0" y="0"/>
                </a:lnTo>
                <a:close/>
              </a:path>
              <a:path w="3604259" h="1975485">
                <a:moveTo>
                  <a:pt x="2307971" y="868184"/>
                </a:moveTo>
                <a:lnTo>
                  <a:pt x="2113914" y="1004633"/>
                </a:lnTo>
                <a:lnTo>
                  <a:pt x="2595027" y="1004633"/>
                </a:lnTo>
                <a:lnTo>
                  <a:pt x="2307971" y="868184"/>
                </a:lnTo>
                <a:close/>
              </a:path>
            </a:pathLst>
          </a:custGeom>
          <a:solidFill>
            <a:srgbClr val="F14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338828" y="1476271"/>
            <a:ext cx="4805680" cy="810260"/>
          </a:xfrm>
          <a:custGeom>
            <a:avLst/>
            <a:gdLst/>
            <a:ahLst/>
            <a:cxnLst/>
            <a:rect l="l" t="t" r="r" b="b"/>
            <a:pathLst>
              <a:path w="4805680" h="810260">
                <a:moveTo>
                  <a:pt x="4805172" y="0"/>
                </a:moveTo>
                <a:lnTo>
                  <a:pt x="0" y="809728"/>
                </a:lnTo>
                <a:lnTo>
                  <a:pt x="4805172" y="409759"/>
                </a:lnTo>
                <a:lnTo>
                  <a:pt x="4805172" y="0"/>
                </a:lnTo>
                <a:close/>
              </a:path>
            </a:pathLst>
          </a:custGeom>
          <a:solidFill>
            <a:srgbClr val="FFF4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57938" y="2718816"/>
            <a:ext cx="2878455" cy="2425065"/>
          </a:xfrm>
          <a:custGeom>
            <a:avLst/>
            <a:gdLst/>
            <a:ahLst/>
            <a:cxnLst/>
            <a:rect l="l" t="t" r="r" b="b"/>
            <a:pathLst>
              <a:path w="2878454" h="2425065">
                <a:moveTo>
                  <a:pt x="2875783" y="0"/>
                </a:moveTo>
                <a:lnTo>
                  <a:pt x="2848732" y="8889"/>
                </a:lnTo>
                <a:lnTo>
                  <a:pt x="1379469" y="1133602"/>
                </a:lnTo>
                <a:lnTo>
                  <a:pt x="1379469" y="1368272"/>
                </a:lnTo>
                <a:lnTo>
                  <a:pt x="0" y="2424682"/>
                </a:lnTo>
                <a:lnTo>
                  <a:pt x="2878065" y="2424682"/>
                </a:lnTo>
                <a:lnTo>
                  <a:pt x="2875783" y="0"/>
                </a:lnTo>
                <a:close/>
              </a:path>
            </a:pathLst>
          </a:custGeom>
          <a:solidFill>
            <a:srgbClr val="FFC2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2712720"/>
            <a:ext cx="3519170" cy="2430780"/>
          </a:xfrm>
          <a:custGeom>
            <a:avLst/>
            <a:gdLst/>
            <a:ahLst/>
            <a:cxnLst/>
            <a:rect l="l" t="t" r="r" b="b"/>
            <a:pathLst>
              <a:path w="3519170" h="2430779">
                <a:moveTo>
                  <a:pt x="3518916" y="0"/>
                </a:moveTo>
                <a:lnTo>
                  <a:pt x="0" y="2325564"/>
                </a:lnTo>
                <a:lnTo>
                  <a:pt x="0" y="2430634"/>
                </a:lnTo>
                <a:lnTo>
                  <a:pt x="169418" y="2422958"/>
                </a:lnTo>
                <a:lnTo>
                  <a:pt x="637311" y="2422615"/>
                </a:lnTo>
                <a:lnTo>
                  <a:pt x="2027047" y="1366685"/>
                </a:lnTo>
                <a:lnTo>
                  <a:pt x="2026793" y="1133856"/>
                </a:lnTo>
                <a:lnTo>
                  <a:pt x="3518916" y="0"/>
                </a:lnTo>
                <a:close/>
              </a:path>
            </a:pathLst>
          </a:custGeom>
          <a:solidFill>
            <a:srgbClr val="F14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122170" y="2711195"/>
            <a:ext cx="2508250" cy="2432685"/>
          </a:xfrm>
          <a:custGeom>
            <a:avLst/>
            <a:gdLst/>
            <a:ahLst/>
            <a:cxnLst/>
            <a:rect l="l" t="t" r="r" b="b"/>
            <a:pathLst>
              <a:path w="2508250" h="2432685">
                <a:moveTo>
                  <a:pt x="2507742" y="0"/>
                </a:moveTo>
                <a:lnTo>
                  <a:pt x="1234440" y="1140079"/>
                </a:lnTo>
                <a:lnTo>
                  <a:pt x="1234059" y="1148715"/>
                </a:lnTo>
                <a:lnTo>
                  <a:pt x="1226820" y="1420812"/>
                </a:lnTo>
                <a:lnTo>
                  <a:pt x="0" y="2432304"/>
                </a:lnTo>
                <a:lnTo>
                  <a:pt x="207327" y="2432304"/>
                </a:lnTo>
                <a:lnTo>
                  <a:pt x="1320927" y="1441970"/>
                </a:lnTo>
                <a:lnTo>
                  <a:pt x="1320546" y="1431988"/>
                </a:lnTo>
                <a:lnTo>
                  <a:pt x="1312545" y="1156462"/>
                </a:lnTo>
                <a:lnTo>
                  <a:pt x="2507742" y="0"/>
                </a:lnTo>
                <a:close/>
              </a:path>
              <a:path w="2508250" h="2432685">
                <a:moveTo>
                  <a:pt x="2507742" y="0"/>
                </a:moveTo>
                <a:lnTo>
                  <a:pt x="1198473" y="2432304"/>
                </a:lnTo>
                <a:lnTo>
                  <a:pt x="1687969" y="2432304"/>
                </a:lnTo>
                <a:lnTo>
                  <a:pt x="2507742" y="0"/>
                </a:lnTo>
                <a:close/>
              </a:path>
            </a:pathLst>
          </a:custGeom>
          <a:solidFill>
            <a:srgbClr val="FFF4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9" y="0"/>
            <a:ext cx="4593590" cy="2763520"/>
          </a:xfrm>
          <a:custGeom>
            <a:avLst/>
            <a:gdLst/>
            <a:ahLst/>
            <a:cxnLst/>
            <a:rect l="l" t="t" r="r" b="b"/>
            <a:pathLst>
              <a:path w="4593590" h="2763520">
                <a:moveTo>
                  <a:pt x="28235" y="0"/>
                </a:moveTo>
                <a:lnTo>
                  <a:pt x="0" y="1377061"/>
                </a:lnTo>
                <a:lnTo>
                  <a:pt x="4564915" y="2763012"/>
                </a:lnTo>
                <a:lnTo>
                  <a:pt x="4585235" y="2756154"/>
                </a:lnTo>
                <a:lnTo>
                  <a:pt x="4593109" y="7238"/>
                </a:lnTo>
                <a:lnTo>
                  <a:pt x="28235" y="0"/>
                </a:lnTo>
                <a:close/>
              </a:path>
            </a:pathLst>
          </a:custGeom>
          <a:solidFill>
            <a:srgbClr val="FFC2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01496" y="0"/>
            <a:ext cx="3118485" cy="2484120"/>
          </a:xfrm>
          <a:custGeom>
            <a:avLst/>
            <a:gdLst/>
            <a:ahLst/>
            <a:cxnLst/>
            <a:rect l="l" t="t" r="r" b="b"/>
            <a:pathLst>
              <a:path w="3118485" h="2484120">
                <a:moveTo>
                  <a:pt x="1802200" y="1288923"/>
                </a:moveTo>
                <a:lnTo>
                  <a:pt x="1696212" y="1288923"/>
                </a:lnTo>
                <a:lnTo>
                  <a:pt x="3118104" y="2484120"/>
                </a:lnTo>
                <a:lnTo>
                  <a:pt x="1802200" y="1288923"/>
                </a:lnTo>
                <a:close/>
              </a:path>
              <a:path w="3118485" h="2484120">
                <a:moveTo>
                  <a:pt x="151413" y="0"/>
                </a:moveTo>
                <a:lnTo>
                  <a:pt x="41758" y="0"/>
                </a:lnTo>
                <a:lnTo>
                  <a:pt x="0" y="67183"/>
                </a:lnTo>
                <a:lnTo>
                  <a:pt x="1345056" y="1297304"/>
                </a:lnTo>
                <a:lnTo>
                  <a:pt x="1696212" y="1288923"/>
                </a:lnTo>
                <a:lnTo>
                  <a:pt x="1802200" y="1288923"/>
                </a:lnTo>
                <a:lnTo>
                  <a:pt x="1716277" y="1210817"/>
                </a:lnTo>
                <a:lnTo>
                  <a:pt x="1705737" y="1210437"/>
                </a:lnTo>
                <a:lnTo>
                  <a:pt x="1371092" y="1203198"/>
                </a:lnTo>
                <a:lnTo>
                  <a:pt x="151413" y="0"/>
                </a:lnTo>
                <a:close/>
              </a:path>
            </a:pathLst>
          </a:custGeom>
          <a:solidFill>
            <a:srgbClr val="FFD77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3537204" cy="5097778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3208147" y="6095"/>
            <a:ext cx="1390015" cy="2755900"/>
          </a:xfrm>
          <a:custGeom>
            <a:avLst/>
            <a:gdLst/>
            <a:ahLst/>
            <a:cxnLst/>
            <a:rect l="l" t="t" r="r" b="b"/>
            <a:pathLst>
              <a:path w="1390014" h="2755900">
                <a:moveTo>
                  <a:pt x="0" y="0"/>
                </a:moveTo>
                <a:lnTo>
                  <a:pt x="1389633" y="2755391"/>
                </a:lnTo>
                <a:lnTo>
                  <a:pt x="1386204" y="888"/>
                </a:lnTo>
                <a:lnTo>
                  <a:pt x="0" y="0"/>
                </a:lnTo>
                <a:close/>
              </a:path>
            </a:pathLst>
          </a:custGeom>
          <a:solidFill>
            <a:srgbClr val="F14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-1485" y="4488179"/>
            <a:ext cx="485140" cy="654050"/>
          </a:xfrm>
          <a:custGeom>
            <a:avLst/>
            <a:gdLst/>
            <a:ahLst/>
            <a:cxnLst/>
            <a:rect l="l" t="t" r="r" b="b"/>
            <a:pathLst>
              <a:path w="485140" h="654050">
                <a:moveTo>
                  <a:pt x="22059" y="377990"/>
                </a:moveTo>
                <a:lnTo>
                  <a:pt x="21488" y="371627"/>
                </a:lnTo>
                <a:lnTo>
                  <a:pt x="17767" y="366534"/>
                </a:lnTo>
                <a:lnTo>
                  <a:pt x="11468" y="364274"/>
                </a:lnTo>
                <a:lnTo>
                  <a:pt x="5321" y="364274"/>
                </a:lnTo>
                <a:lnTo>
                  <a:pt x="0" y="369328"/>
                </a:lnTo>
                <a:lnTo>
                  <a:pt x="0" y="382536"/>
                </a:lnTo>
                <a:lnTo>
                  <a:pt x="5397" y="387096"/>
                </a:lnTo>
                <a:lnTo>
                  <a:pt x="13843" y="387096"/>
                </a:lnTo>
                <a:lnTo>
                  <a:pt x="16548" y="386118"/>
                </a:lnTo>
                <a:lnTo>
                  <a:pt x="18884" y="384022"/>
                </a:lnTo>
                <a:lnTo>
                  <a:pt x="22059" y="377990"/>
                </a:lnTo>
                <a:close/>
              </a:path>
              <a:path w="485140" h="654050">
                <a:moveTo>
                  <a:pt x="66433" y="488099"/>
                </a:moveTo>
                <a:lnTo>
                  <a:pt x="63627" y="482041"/>
                </a:lnTo>
                <a:lnTo>
                  <a:pt x="61379" y="479691"/>
                </a:lnTo>
                <a:lnTo>
                  <a:pt x="58483" y="478536"/>
                </a:lnTo>
                <a:lnTo>
                  <a:pt x="55651" y="478536"/>
                </a:lnTo>
                <a:lnTo>
                  <a:pt x="52933" y="478536"/>
                </a:lnTo>
                <a:lnTo>
                  <a:pt x="50330" y="479577"/>
                </a:lnTo>
                <a:lnTo>
                  <a:pt x="48361" y="481634"/>
                </a:lnTo>
                <a:lnTo>
                  <a:pt x="45072" y="487680"/>
                </a:lnTo>
                <a:lnTo>
                  <a:pt x="45631" y="494030"/>
                </a:lnTo>
                <a:lnTo>
                  <a:pt x="49364" y="499135"/>
                </a:lnTo>
                <a:lnTo>
                  <a:pt x="55587" y="501396"/>
                </a:lnTo>
                <a:lnTo>
                  <a:pt x="61810" y="499389"/>
                </a:lnTo>
                <a:lnTo>
                  <a:pt x="65633" y="494411"/>
                </a:lnTo>
                <a:lnTo>
                  <a:pt x="66433" y="488099"/>
                </a:lnTo>
                <a:close/>
              </a:path>
              <a:path w="485140" h="654050">
                <a:moveTo>
                  <a:pt x="68503" y="84226"/>
                </a:moveTo>
                <a:lnTo>
                  <a:pt x="65709" y="77038"/>
                </a:lnTo>
                <a:lnTo>
                  <a:pt x="63715" y="72732"/>
                </a:lnTo>
                <a:lnTo>
                  <a:pt x="59156" y="70104"/>
                </a:lnTo>
                <a:lnTo>
                  <a:pt x="54597" y="70104"/>
                </a:lnTo>
                <a:lnTo>
                  <a:pt x="53352" y="70104"/>
                </a:lnTo>
                <a:lnTo>
                  <a:pt x="52070" y="70319"/>
                </a:lnTo>
                <a:lnTo>
                  <a:pt x="50863" y="70739"/>
                </a:lnTo>
                <a:lnTo>
                  <a:pt x="45389" y="74828"/>
                </a:lnTo>
                <a:lnTo>
                  <a:pt x="43522" y="80606"/>
                </a:lnTo>
                <a:lnTo>
                  <a:pt x="45224" y="86372"/>
                </a:lnTo>
                <a:lnTo>
                  <a:pt x="50444" y="90462"/>
                </a:lnTo>
                <a:lnTo>
                  <a:pt x="52031" y="91122"/>
                </a:lnTo>
                <a:lnTo>
                  <a:pt x="53657" y="91401"/>
                </a:lnTo>
                <a:lnTo>
                  <a:pt x="62585" y="91401"/>
                </a:lnTo>
                <a:lnTo>
                  <a:pt x="68503" y="84226"/>
                </a:lnTo>
                <a:close/>
              </a:path>
              <a:path w="485140" h="654050">
                <a:moveTo>
                  <a:pt x="71551" y="260769"/>
                </a:moveTo>
                <a:lnTo>
                  <a:pt x="65392" y="254076"/>
                </a:lnTo>
                <a:lnTo>
                  <a:pt x="62611" y="253022"/>
                </a:lnTo>
                <a:lnTo>
                  <a:pt x="59880" y="253022"/>
                </a:lnTo>
                <a:lnTo>
                  <a:pt x="54381" y="253022"/>
                </a:lnTo>
                <a:lnTo>
                  <a:pt x="49009" y="257225"/>
                </a:lnTo>
                <a:lnTo>
                  <a:pt x="49009" y="263550"/>
                </a:lnTo>
                <a:lnTo>
                  <a:pt x="48755" y="270040"/>
                </a:lnTo>
                <a:lnTo>
                  <a:pt x="54165" y="274281"/>
                </a:lnTo>
                <a:lnTo>
                  <a:pt x="62534" y="274281"/>
                </a:lnTo>
                <a:lnTo>
                  <a:pt x="65252" y="273405"/>
                </a:lnTo>
                <a:lnTo>
                  <a:pt x="67538" y="271411"/>
                </a:lnTo>
                <a:lnTo>
                  <a:pt x="71551" y="267093"/>
                </a:lnTo>
                <a:lnTo>
                  <a:pt x="71551" y="260769"/>
                </a:lnTo>
                <a:close/>
              </a:path>
              <a:path w="485140" h="654050">
                <a:moveTo>
                  <a:pt x="92786" y="415290"/>
                </a:moveTo>
                <a:lnTo>
                  <a:pt x="89154" y="405726"/>
                </a:lnTo>
                <a:lnTo>
                  <a:pt x="81648" y="398868"/>
                </a:lnTo>
                <a:lnTo>
                  <a:pt x="71691" y="396240"/>
                </a:lnTo>
                <a:lnTo>
                  <a:pt x="69126" y="396240"/>
                </a:lnTo>
                <a:lnTo>
                  <a:pt x="50076" y="417017"/>
                </a:lnTo>
                <a:lnTo>
                  <a:pt x="51562" y="425246"/>
                </a:lnTo>
                <a:lnTo>
                  <a:pt x="54978" y="434314"/>
                </a:lnTo>
                <a:lnTo>
                  <a:pt x="63106" y="438912"/>
                </a:lnTo>
                <a:lnTo>
                  <a:pt x="79222" y="438912"/>
                </a:lnTo>
                <a:lnTo>
                  <a:pt x="87210" y="434632"/>
                </a:lnTo>
                <a:lnTo>
                  <a:pt x="91122" y="426059"/>
                </a:lnTo>
                <a:lnTo>
                  <a:pt x="92786" y="415290"/>
                </a:lnTo>
                <a:close/>
              </a:path>
              <a:path w="485140" h="654050">
                <a:moveTo>
                  <a:pt x="95808" y="336461"/>
                </a:moveTo>
                <a:lnTo>
                  <a:pt x="92633" y="324523"/>
                </a:lnTo>
                <a:lnTo>
                  <a:pt x="82626" y="315874"/>
                </a:lnTo>
                <a:lnTo>
                  <a:pt x="79768" y="314566"/>
                </a:lnTo>
                <a:lnTo>
                  <a:pt x="76771" y="313944"/>
                </a:lnTo>
                <a:lnTo>
                  <a:pt x="73799" y="313944"/>
                </a:lnTo>
                <a:lnTo>
                  <a:pt x="65405" y="313944"/>
                </a:lnTo>
                <a:lnTo>
                  <a:pt x="57365" y="318871"/>
                </a:lnTo>
                <a:lnTo>
                  <a:pt x="53746" y="327329"/>
                </a:lnTo>
                <a:lnTo>
                  <a:pt x="51993" y="338569"/>
                </a:lnTo>
                <a:lnTo>
                  <a:pt x="55613" y="348437"/>
                </a:lnTo>
                <a:lnTo>
                  <a:pt x="63220" y="355447"/>
                </a:lnTo>
                <a:lnTo>
                  <a:pt x="73431" y="358101"/>
                </a:lnTo>
                <a:lnTo>
                  <a:pt x="76149" y="358101"/>
                </a:lnTo>
                <a:lnTo>
                  <a:pt x="78968" y="357593"/>
                </a:lnTo>
                <a:lnTo>
                  <a:pt x="81826" y="356463"/>
                </a:lnTo>
                <a:lnTo>
                  <a:pt x="92202" y="348272"/>
                </a:lnTo>
                <a:lnTo>
                  <a:pt x="95808" y="336461"/>
                </a:lnTo>
                <a:close/>
              </a:path>
              <a:path w="485140" h="654050">
                <a:moveTo>
                  <a:pt x="101574" y="576834"/>
                </a:moveTo>
                <a:lnTo>
                  <a:pt x="100418" y="568337"/>
                </a:lnTo>
                <a:lnTo>
                  <a:pt x="97802" y="561301"/>
                </a:lnTo>
                <a:lnTo>
                  <a:pt x="91681" y="557784"/>
                </a:lnTo>
                <a:lnTo>
                  <a:pt x="85483" y="557784"/>
                </a:lnTo>
                <a:lnTo>
                  <a:pt x="79400" y="557784"/>
                </a:lnTo>
                <a:lnTo>
                  <a:pt x="73240" y="561200"/>
                </a:lnTo>
                <a:lnTo>
                  <a:pt x="70231" y="567944"/>
                </a:lnTo>
                <a:lnTo>
                  <a:pt x="69062" y="574306"/>
                </a:lnTo>
                <a:lnTo>
                  <a:pt x="70231" y="580567"/>
                </a:lnTo>
                <a:lnTo>
                  <a:pt x="73507" y="585965"/>
                </a:lnTo>
                <a:lnTo>
                  <a:pt x="78689" y="589775"/>
                </a:lnTo>
                <a:lnTo>
                  <a:pt x="80937" y="590842"/>
                </a:lnTo>
                <a:lnTo>
                  <a:pt x="83235" y="591312"/>
                </a:lnTo>
                <a:lnTo>
                  <a:pt x="85458" y="591312"/>
                </a:lnTo>
                <a:lnTo>
                  <a:pt x="92989" y="589356"/>
                </a:lnTo>
                <a:lnTo>
                  <a:pt x="98729" y="584187"/>
                </a:lnTo>
                <a:lnTo>
                  <a:pt x="101574" y="576834"/>
                </a:lnTo>
                <a:close/>
              </a:path>
              <a:path w="485140" h="654050">
                <a:moveTo>
                  <a:pt x="109372" y="182245"/>
                </a:moveTo>
                <a:lnTo>
                  <a:pt x="108381" y="173926"/>
                </a:lnTo>
                <a:lnTo>
                  <a:pt x="105638" y="167297"/>
                </a:lnTo>
                <a:lnTo>
                  <a:pt x="99644" y="163106"/>
                </a:lnTo>
                <a:lnTo>
                  <a:pt x="93218" y="163106"/>
                </a:lnTo>
                <a:lnTo>
                  <a:pt x="91224" y="163106"/>
                </a:lnTo>
                <a:lnTo>
                  <a:pt x="89154" y="163512"/>
                </a:lnTo>
                <a:lnTo>
                  <a:pt x="87122" y="164388"/>
                </a:lnTo>
                <a:lnTo>
                  <a:pt x="79400" y="170649"/>
                </a:lnTo>
                <a:lnTo>
                  <a:pt x="76708" y="179565"/>
                </a:lnTo>
                <a:lnTo>
                  <a:pt x="79133" y="188556"/>
                </a:lnTo>
                <a:lnTo>
                  <a:pt x="86728" y="195008"/>
                </a:lnTo>
                <a:lnTo>
                  <a:pt x="89014" y="196075"/>
                </a:lnTo>
                <a:lnTo>
                  <a:pt x="91262" y="196557"/>
                </a:lnTo>
                <a:lnTo>
                  <a:pt x="93472" y="196557"/>
                </a:lnTo>
                <a:lnTo>
                  <a:pt x="100876" y="194627"/>
                </a:lnTo>
                <a:lnTo>
                  <a:pt x="106527" y="189496"/>
                </a:lnTo>
                <a:lnTo>
                  <a:pt x="109372" y="182245"/>
                </a:lnTo>
                <a:close/>
              </a:path>
              <a:path w="485140" h="654050">
                <a:moveTo>
                  <a:pt x="150685" y="479894"/>
                </a:moveTo>
                <a:lnTo>
                  <a:pt x="149250" y="469099"/>
                </a:lnTo>
                <a:lnTo>
                  <a:pt x="145542" y="460171"/>
                </a:lnTo>
                <a:lnTo>
                  <a:pt x="137134" y="455676"/>
                </a:lnTo>
                <a:lnTo>
                  <a:pt x="128752" y="455676"/>
                </a:lnTo>
                <a:lnTo>
                  <a:pt x="120523" y="455676"/>
                </a:lnTo>
                <a:lnTo>
                  <a:pt x="112331" y="459994"/>
                </a:lnTo>
                <a:lnTo>
                  <a:pt x="108483" y="468718"/>
                </a:lnTo>
                <a:lnTo>
                  <a:pt x="106654" y="476859"/>
                </a:lnTo>
                <a:lnTo>
                  <a:pt x="108229" y="484822"/>
                </a:lnTo>
                <a:lnTo>
                  <a:pt x="112776" y="491693"/>
                </a:lnTo>
                <a:lnTo>
                  <a:pt x="119900" y="496531"/>
                </a:lnTo>
                <a:lnTo>
                  <a:pt x="122847" y="497751"/>
                </a:lnTo>
                <a:lnTo>
                  <a:pt x="125818" y="498309"/>
                </a:lnTo>
                <a:lnTo>
                  <a:pt x="128689" y="498309"/>
                </a:lnTo>
                <a:lnTo>
                  <a:pt x="138925" y="495820"/>
                </a:lnTo>
                <a:lnTo>
                  <a:pt x="146748" y="489242"/>
                </a:lnTo>
                <a:lnTo>
                  <a:pt x="150685" y="479894"/>
                </a:lnTo>
                <a:close/>
              </a:path>
              <a:path w="485140" h="654050">
                <a:moveTo>
                  <a:pt x="153593" y="416420"/>
                </a:moveTo>
                <a:lnTo>
                  <a:pt x="152019" y="408216"/>
                </a:lnTo>
                <a:lnTo>
                  <a:pt x="147535" y="401853"/>
                </a:lnTo>
                <a:lnTo>
                  <a:pt x="141033" y="397738"/>
                </a:lnTo>
                <a:lnTo>
                  <a:pt x="133413" y="396278"/>
                </a:lnTo>
                <a:lnTo>
                  <a:pt x="128524" y="396278"/>
                </a:lnTo>
                <a:lnTo>
                  <a:pt x="123520" y="398018"/>
                </a:lnTo>
                <a:lnTo>
                  <a:pt x="119354" y="401980"/>
                </a:lnTo>
                <a:lnTo>
                  <a:pt x="114960" y="408241"/>
                </a:lnTo>
                <a:lnTo>
                  <a:pt x="113372" y="415531"/>
                </a:lnTo>
                <a:lnTo>
                  <a:pt x="114681" y="422973"/>
                </a:lnTo>
                <a:lnTo>
                  <a:pt x="118960" y="429653"/>
                </a:lnTo>
                <a:lnTo>
                  <a:pt x="123050" y="433933"/>
                </a:lnTo>
                <a:lnTo>
                  <a:pt x="128193" y="435864"/>
                </a:lnTo>
                <a:lnTo>
                  <a:pt x="133273" y="435864"/>
                </a:lnTo>
                <a:lnTo>
                  <a:pt x="140703" y="434492"/>
                </a:lnTo>
                <a:lnTo>
                  <a:pt x="147142" y="430568"/>
                </a:lnTo>
                <a:lnTo>
                  <a:pt x="151726" y="424434"/>
                </a:lnTo>
                <a:lnTo>
                  <a:pt x="153593" y="416420"/>
                </a:lnTo>
                <a:close/>
              </a:path>
              <a:path w="485140" h="654050">
                <a:moveTo>
                  <a:pt x="153885" y="282879"/>
                </a:moveTo>
                <a:lnTo>
                  <a:pt x="152514" y="271754"/>
                </a:lnTo>
                <a:lnTo>
                  <a:pt x="149174" y="262991"/>
                </a:lnTo>
                <a:lnTo>
                  <a:pt x="141160" y="257594"/>
                </a:lnTo>
                <a:lnTo>
                  <a:pt x="132626" y="257594"/>
                </a:lnTo>
                <a:lnTo>
                  <a:pt x="130048" y="257594"/>
                </a:lnTo>
                <a:lnTo>
                  <a:pt x="127406" y="258064"/>
                </a:lnTo>
                <a:lnTo>
                  <a:pt x="124841" y="259118"/>
                </a:lnTo>
                <a:lnTo>
                  <a:pt x="114769" y="267487"/>
                </a:lnTo>
                <a:lnTo>
                  <a:pt x="111252" y="279336"/>
                </a:lnTo>
                <a:lnTo>
                  <a:pt x="114338" y="291249"/>
                </a:lnTo>
                <a:lnTo>
                  <a:pt x="124040" y="299834"/>
                </a:lnTo>
                <a:lnTo>
                  <a:pt x="126949" y="301129"/>
                </a:lnTo>
                <a:lnTo>
                  <a:pt x="129882" y="301713"/>
                </a:lnTo>
                <a:lnTo>
                  <a:pt x="132689" y="301713"/>
                </a:lnTo>
                <a:lnTo>
                  <a:pt x="142557" y="299186"/>
                </a:lnTo>
                <a:lnTo>
                  <a:pt x="150101" y="292455"/>
                </a:lnTo>
                <a:lnTo>
                  <a:pt x="153885" y="282879"/>
                </a:lnTo>
                <a:close/>
              </a:path>
              <a:path w="485140" h="654050">
                <a:moveTo>
                  <a:pt x="154736" y="340220"/>
                </a:moveTo>
                <a:lnTo>
                  <a:pt x="153466" y="332803"/>
                </a:lnTo>
                <a:lnTo>
                  <a:pt x="149174" y="326288"/>
                </a:lnTo>
                <a:lnTo>
                  <a:pt x="145110" y="321983"/>
                </a:lnTo>
                <a:lnTo>
                  <a:pt x="139966" y="320040"/>
                </a:lnTo>
                <a:lnTo>
                  <a:pt x="134848" y="320040"/>
                </a:lnTo>
                <a:lnTo>
                  <a:pt x="127431" y="321437"/>
                </a:lnTo>
                <a:lnTo>
                  <a:pt x="120980" y="325386"/>
                </a:lnTo>
                <a:lnTo>
                  <a:pt x="116395" y="331571"/>
                </a:lnTo>
                <a:lnTo>
                  <a:pt x="114541" y="339623"/>
                </a:lnTo>
                <a:lnTo>
                  <a:pt x="116116" y="347789"/>
                </a:lnTo>
                <a:lnTo>
                  <a:pt x="120637" y="354126"/>
                </a:lnTo>
                <a:lnTo>
                  <a:pt x="127165" y="358216"/>
                </a:lnTo>
                <a:lnTo>
                  <a:pt x="134785" y="359664"/>
                </a:lnTo>
                <a:lnTo>
                  <a:pt x="139573" y="359664"/>
                </a:lnTo>
                <a:lnTo>
                  <a:pt x="144424" y="357936"/>
                </a:lnTo>
                <a:lnTo>
                  <a:pt x="148374" y="354164"/>
                </a:lnTo>
                <a:lnTo>
                  <a:pt x="153035" y="347649"/>
                </a:lnTo>
                <a:lnTo>
                  <a:pt x="154736" y="340220"/>
                </a:lnTo>
                <a:close/>
              </a:path>
              <a:path w="485140" h="654050">
                <a:moveTo>
                  <a:pt x="173659" y="645604"/>
                </a:moveTo>
                <a:lnTo>
                  <a:pt x="169824" y="642061"/>
                </a:lnTo>
                <a:lnTo>
                  <a:pt x="168681" y="640715"/>
                </a:lnTo>
                <a:lnTo>
                  <a:pt x="167195" y="640130"/>
                </a:lnTo>
                <a:lnTo>
                  <a:pt x="165760" y="640130"/>
                </a:lnTo>
                <a:lnTo>
                  <a:pt x="162826" y="640130"/>
                </a:lnTo>
                <a:lnTo>
                  <a:pt x="159981" y="642493"/>
                </a:lnTo>
                <a:lnTo>
                  <a:pt x="159981" y="649160"/>
                </a:lnTo>
                <a:lnTo>
                  <a:pt x="162560" y="651802"/>
                </a:lnTo>
                <a:lnTo>
                  <a:pt x="165569" y="652233"/>
                </a:lnTo>
                <a:lnTo>
                  <a:pt x="170662" y="652233"/>
                </a:lnTo>
                <a:lnTo>
                  <a:pt x="173659" y="645604"/>
                </a:lnTo>
                <a:close/>
              </a:path>
              <a:path w="485140" h="654050">
                <a:moveTo>
                  <a:pt x="179044" y="537832"/>
                </a:moveTo>
                <a:lnTo>
                  <a:pt x="176047" y="532079"/>
                </a:lnTo>
                <a:lnTo>
                  <a:pt x="173774" y="529882"/>
                </a:lnTo>
                <a:lnTo>
                  <a:pt x="170954" y="528866"/>
                </a:lnTo>
                <a:lnTo>
                  <a:pt x="168173" y="528866"/>
                </a:lnTo>
                <a:lnTo>
                  <a:pt x="162572" y="528866"/>
                </a:lnTo>
                <a:lnTo>
                  <a:pt x="157226" y="532993"/>
                </a:lnTo>
                <a:lnTo>
                  <a:pt x="156933" y="539559"/>
                </a:lnTo>
                <a:lnTo>
                  <a:pt x="156933" y="545033"/>
                </a:lnTo>
                <a:lnTo>
                  <a:pt x="161810" y="550138"/>
                </a:lnTo>
                <a:lnTo>
                  <a:pt x="168427" y="550138"/>
                </a:lnTo>
                <a:lnTo>
                  <a:pt x="174548" y="548297"/>
                </a:lnTo>
                <a:lnTo>
                  <a:pt x="178308" y="543712"/>
                </a:lnTo>
                <a:lnTo>
                  <a:pt x="179044" y="537832"/>
                </a:lnTo>
                <a:close/>
              </a:path>
              <a:path w="485140" h="654050">
                <a:moveTo>
                  <a:pt x="182841" y="111594"/>
                </a:moveTo>
                <a:lnTo>
                  <a:pt x="182435" y="108318"/>
                </a:lnTo>
                <a:lnTo>
                  <a:pt x="179971" y="106680"/>
                </a:lnTo>
                <a:lnTo>
                  <a:pt x="177571" y="106680"/>
                </a:lnTo>
                <a:lnTo>
                  <a:pt x="175145" y="106680"/>
                </a:lnTo>
                <a:lnTo>
                  <a:pt x="172783" y="108318"/>
                </a:lnTo>
                <a:lnTo>
                  <a:pt x="172580" y="111594"/>
                </a:lnTo>
                <a:lnTo>
                  <a:pt x="172212" y="114871"/>
                </a:lnTo>
                <a:lnTo>
                  <a:pt x="174472" y="117348"/>
                </a:lnTo>
                <a:lnTo>
                  <a:pt x="180174" y="117348"/>
                </a:lnTo>
                <a:lnTo>
                  <a:pt x="182435" y="114871"/>
                </a:lnTo>
                <a:lnTo>
                  <a:pt x="182841" y="112026"/>
                </a:lnTo>
                <a:lnTo>
                  <a:pt x="182841" y="111594"/>
                </a:lnTo>
                <a:close/>
              </a:path>
              <a:path w="485140" h="654050">
                <a:moveTo>
                  <a:pt x="184365" y="2324"/>
                </a:moveTo>
                <a:lnTo>
                  <a:pt x="182067" y="0"/>
                </a:lnTo>
                <a:lnTo>
                  <a:pt x="179425" y="0"/>
                </a:lnTo>
                <a:lnTo>
                  <a:pt x="174853" y="0"/>
                </a:lnTo>
                <a:lnTo>
                  <a:pt x="172173" y="5435"/>
                </a:lnTo>
                <a:lnTo>
                  <a:pt x="175590" y="8966"/>
                </a:lnTo>
                <a:lnTo>
                  <a:pt x="176606" y="10109"/>
                </a:lnTo>
                <a:lnTo>
                  <a:pt x="177927" y="10629"/>
                </a:lnTo>
                <a:lnTo>
                  <a:pt x="181825" y="10629"/>
                </a:lnTo>
                <a:lnTo>
                  <a:pt x="184365" y="8559"/>
                </a:lnTo>
                <a:lnTo>
                  <a:pt x="184365" y="2324"/>
                </a:lnTo>
                <a:close/>
              </a:path>
              <a:path w="485140" h="654050">
                <a:moveTo>
                  <a:pt x="185889" y="212344"/>
                </a:moveTo>
                <a:lnTo>
                  <a:pt x="181013" y="207264"/>
                </a:lnTo>
                <a:lnTo>
                  <a:pt x="174434" y="207264"/>
                </a:lnTo>
                <a:lnTo>
                  <a:pt x="168287" y="209257"/>
                </a:lnTo>
                <a:lnTo>
                  <a:pt x="164503" y="214198"/>
                </a:lnTo>
                <a:lnTo>
                  <a:pt x="163766" y="220535"/>
                </a:lnTo>
                <a:lnTo>
                  <a:pt x="166776" y="226707"/>
                </a:lnTo>
                <a:lnTo>
                  <a:pt x="169011" y="229031"/>
                </a:lnTo>
                <a:lnTo>
                  <a:pt x="171767" y="230085"/>
                </a:lnTo>
                <a:lnTo>
                  <a:pt x="180149" y="230085"/>
                </a:lnTo>
                <a:lnTo>
                  <a:pt x="185597" y="225539"/>
                </a:lnTo>
                <a:lnTo>
                  <a:pt x="185889" y="218694"/>
                </a:lnTo>
                <a:lnTo>
                  <a:pt x="185889" y="212344"/>
                </a:lnTo>
                <a:close/>
              </a:path>
              <a:path w="485140" h="654050">
                <a:moveTo>
                  <a:pt x="227876" y="421424"/>
                </a:moveTo>
                <a:lnTo>
                  <a:pt x="226796" y="410400"/>
                </a:lnTo>
                <a:lnTo>
                  <a:pt x="220230" y="401574"/>
                </a:lnTo>
                <a:lnTo>
                  <a:pt x="209118" y="397764"/>
                </a:lnTo>
                <a:lnTo>
                  <a:pt x="208800" y="397764"/>
                </a:lnTo>
                <a:lnTo>
                  <a:pt x="197700" y="401218"/>
                </a:lnTo>
                <a:lnTo>
                  <a:pt x="190881" y="409765"/>
                </a:lnTo>
                <a:lnTo>
                  <a:pt x="189484" y="420738"/>
                </a:lnTo>
                <a:lnTo>
                  <a:pt x="194640" y="431406"/>
                </a:lnTo>
                <a:lnTo>
                  <a:pt x="198475" y="435330"/>
                </a:lnTo>
                <a:lnTo>
                  <a:pt x="203593" y="437388"/>
                </a:lnTo>
                <a:lnTo>
                  <a:pt x="213588" y="437388"/>
                </a:lnTo>
                <a:lnTo>
                  <a:pt x="218490" y="435546"/>
                </a:lnTo>
                <a:lnTo>
                  <a:pt x="222364" y="431800"/>
                </a:lnTo>
                <a:lnTo>
                  <a:pt x="227876" y="421424"/>
                </a:lnTo>
                <a:close/>
              </a:path>
              <a:path w="485140" h="654050">
                <a:moveTo>
                  <a:pt x="229412" y="345427"/>
                </a:moveTo>
                <a:lnTo>
                  <a:pt x="228282" y="334327"/>
                </a:lnTo>
                <a:lnTo>
                  <a:pt x="221615" y="325424"/>
                </a:lnTo>
                <a:lnTo>
                  <a:pt x="210451" y="321602"/>
                </a:lnTo>
                <a:lnTo>
                  <a:pt x="199390" y="325081"/>
                </a:lnTo>
                <a:lnTo>
                  <a:pt x="192519" y="333679"/>
                </a:lnTo>
                <a:lnTo>
                  <a:pt x="191058" y="344690"/>
                </a:lnTo>
                <a:lnTo>
                  <a:pt x="196253" y="355384"/>
                </a:lnTo>
                <a:lnTo>
                  <a:pt x="200050" y="359295"/>
                </a:lnTo>
                <a:lnTo>
                  <a:pt x="205066" y="361188"/>
                </a:lnTo>
                <a:lnTo>
                  <a:pt x="215049" y="361188"/>
                </a:lnTo>
                <a:lnTo>
                  <a:pt x="220014" y="359359"/>
                </a:lnTo>
                <a:lnTo>
                  <a:pt x="223913" y="355815"/>
                </a:lnTo>
                <a:lnTo>
                  <a:pt x="229412" y="345427"/>
                </a:lnTo>
                <a:close/>
              </a:path>
              <a:path w="485140" h="654050">
                <a:moveTo>
                  <a:pt x="232943" y="478993"/>
                </a:moveTo>
                <a:lnTo>
                  <a:pt x="229768" y="467474"/>
                </a:lnTo>
                <a:lnTo>
                  <a:pt x="219786" y="459155"/>
                </a:lnTo>
                <a:lnTo>
                  <a:pt x="216700" y="457835"/>
                </a:lnTo>
                <a:lnTo>
                  <a:pt x="213626" y="457200"/>
                </a:lnTo>
                <a:lnTo>
                  <a:pt x="210654" y="457200"/>
                </a:lnTo>
                <a:lnTo>
                  <a:pt x="200558" y="459689"/>
                </a:lnTo>
                <a:lnTo>
                  <a:pt x="192862" y="466255"/>
                </a:lnTo>
                <a:lnTo>
                  <a:pt x="189001" y="475576"/>
                </a:lnTo>
                <a:lnTo>
                  <a:pt x="190449" y="486321"/>
                </a:lnTo>
                <a:lnTo>
                  <a:pt x="193929" y="494830"/>
                </a:lnTo>
                <a:lnTo>
                  <a:pt x="202260" y="499833"/>
                </a:lnTo>
                <a:lnTo>
                  <a:pt x="213728" y="499833"/>
                </a:lnTo>
                <a:lnTo>
                  <a:pt x="216382" y="499414"/>
                </a:lnTo>
                <a:lnTo>
                  <a:pt x="218948" y="498500"/>
                </a:lnTo>
                <a:lnTo>
                  <a:pt x="229323" y="490435"/>
                </a:lnTo>
                <a:lnTo>
                  <a:pt x="232943" y="478993"/>
                </a:lnTo>
                <a:close/>
              </a:path>
              <a:path w="485140" h="654050">
                <a:moveTo>
                  <a:pt x="236080" y="278879"/>
                </a:moveTo>
                <a:lnTo>
                  <a:pt x="232549" y="268909"/>
                </a:lnTo>
                <a:lnTo>
                  <a:pt x="225107" y="261797"/>
                </a:lnTo>
                <a:lnTo>
                  <a:pt x="215125" y="259080"/>
                </a:lnTo>
                <a:lnTo>
                  <a:pt x="212521" y="259080"/>
                </a:lnTo>
                <a:lnTo>
                  <a:pt x="209816" y="259588"/>
                </a:lnTo>
                <a:lnTo>
                  <a:pt x="207098" y="260718"/>
                </a:lnTo>
                <a:lnTo>
                  <a:pt x="197027" y="268884"/>
                </a:lnTo>
                <a:lnTo>
                  <a:pt x="193522" y="280695"/>
                </a:lnTo>
                <a:lnTo>
                  <a:pt x="196608" y="292747"/>
                </a:lnTo>
                <a:lnTo>
                  <a:pt x="206324" y="301599"/>
                </a:lnTo>
                <a:lnTo>
                  <a:pt x="208978" y="302691"/>
                </a:lnTo>
                <a:lnTo>
                  <a:pt x="211747" y="303237"/>
                </a:lnTo>
                <a:lnTo>
                  <a:pt x="222796" y="303237"/>
                </a:lnTo>
                <a:lnTo>
                  <a:pt x="230835" y="298335"/>
                </a:lnTo>
                <a:lnTo>
                  <a:pt x="234391" y="289750"/>
                </a:lnTo>
                <a:lnTo>
                  <a:pt x="234391" y="290156"/>
                </a:lnTo>
                <a:lnTo>
                  <a:pt x="236080" y="278879"/>
                </a:lnTo>
                <a:close/>
              </a:path>
              <a:path w="485140" h="654050">
                <a:moveTo>
                  <a:pt x="266065" y="578789"/>
                </a:moveTo>
                <a:lnTo>
                  <a:pt x="263652" y="570103"/>
                </a:lnTo>
                <a:lnTo>
                  <a:pt x="256070" y="563689"/>
                </a:lnTo>
                <a:lnTo>
                  <a:pt x="253898" y="562787"/>
                </a:lnTo>
                <a:lnTo>
                  <a:pt x="251701" y="562356"/>
                </a:lnTo>
                <a:lnTo>
                  <a:pt x="249555" y="562356"/>
                </a:lnTo>
                <a:lnTo>
                  <a:pt x="242074" y="564197"/>
                </a:lnTo>
                <a:lnTo>
                  <a:pt x="236372" y="569087"/>
                </a:lnTo>
                <a:lnTo>
                  <a:pt x="233489" y="576072"/>
                </a:lnTo>
                <a:lnTo>
                  <a:pt x="234467" y="584225"/>
                </a:lnTo>
                <a:lnTo>
                  <a:pt x="236918" y="590575"/>
                </a:lnTo>
                <a:lnTo>
                  <a:pt x="243154" y="594360"/>
                </a:lnTo>
                <a:lnTo>
                  <a:pt x="251701" y="594360"/>
                </a:lnTo>
                <a:lnTo>
                  <a:pt x="253720" y="594017"/>
                </a:lnTo>
                <a:lnTo>
                  <a:pt x="255689" y="593280"/>
                </a:lnTo>
                <a:lnTo>
                  <a:pt x="263385" y="587324"/>
                </a:lnTo>
                <a:lnTo>
                  <a:pt x="266065" y="578789"/>
                </a:lnTo>
                <a:close/>
              </a:path>
              <a:path w="485140" h="654050">
                <a:moveTo>
                  <a:pt x="273761" y="183781"/>
                </a:moveTo>
                <a:lnTo>
                  <a:pt x="259511" y="167678"/>
                </a:lnTo>
                <a:lnTo>
                  <a:pt x="257251" y="167678"/>
                </a:lnTo>
                <a:lnTo>
                  <a:pt x="249682" y="169557"/>
                </a:lnTo>
                <a:lnTo>
                  <a:pt x="243941" y="174498"/>
                </a:lnTo>
                <a:lnTo>
                  <a:pt x="241058" y="181521"/>
                </a:lnTo>
                <a:lnTo>
                  <a:pt x="242062" y="189636"/>
                </a:lnTo>
                <a:lnTo>
                  <a:pt x="244894" y="196240"/>
                </a:lnTo>
                <a:lnTo>
                  <a:pt x="251180" y="199605"/>
                </a:lnTo>
                <a:lnTo>
                  <a:pt x="263550" y="199605"/>
                </a:lnTo>
                <a:lnTo>
                  <a:pt x="269621" y="196456"/>
                </a:lnTo>
                <a:lnTo>
                  <a:pt x="272592" y="190030"/>
                </a:lnTo>
                <a:lnTo>
                  <a:pt x="273761" y="183781"/>
                </a:lnTo>
                <a:close/>
              </a:path>
              <a:path w="485140" h="654050">
                <a:moveTo>
                  <a:pt x="292163" y="419874"/>
                </a:moveTo>
                <a:lnTo>
                  <a:pt x="288582" y="410222"/>
                </a:lnTo>
                <a:lnTo>
                  <a:pt x="280949" y="403402"/>
                </a:lnTo>
                <a:lnTo>
                  <a:pt x="270725" y="400812"/>
                </a:lnTo>
                <a:lnTo>
                  <a:pt x="268033" y="400812"/>
                </a:lnTo>
                <a:lnTo>
                  <a:pt x="265226" y="401345"/>
                </a:lnTo>
                <a:lnTo>
                  <a:pt x="262382" y="402424"/>
                </a:lnTo>
                <a:lnTo>
                  <a:pt x="252095" y="410337"/>
                </a:lnTo>
                <a:lnTo>
                  <a:pt x="248500" y="421728"/>
                </a:lnTo>
                <a:lnTo>
                  <a:pt x="251650" y="433273"/>
                </a:lnTo>
                <a:lnTo>
                  <a:pt x="261594" y="441617"/>
                </a:lnTo>
                <a:lnTo>
                  <a:pt x="264464" y="442849"/>
                </a:lnTo>
                <a:lnTo>
                  <a:pt x="267487" y="443445"/>
                </a:lnTo>
                <a:lnTo>
                  <a:pt x="278739" y="443445"/>
                </a:lnTo>
                <a:lnTo>
                  <a:pt x="286715" y="438797"/>
                </a:lnTo>
                <a:lnTo>
                  <a:pt x="290271" y="430911"/>
                </a:lnTo>
                <a:lnTo>
                  <a:pt x="292163" y="419874"/>
                </a:lnTo>
                <a:close/>
              </a:path>
              <a:path w="485140" h="654050">
                <a:moveTo>
                  <a:pt x="293408" y="496824"/>
                </a:moveTo>
                <a:lnTo>
                  <a:pt x="292862" y="490461"/>
                </a:lnTo>
                <a:lnTo>
                  <a:pt x="289217" y="485368"/>
                </a:lnTo>
                <a:lnTo>
                  <a:pt x="283057" y="483108"/>
                </a:lnTo>
                <a:lnTo>
                  <a:pt x="276783" y="485127"/>
                </a:lnTo>
                <a:lnTo>
                  <a:pt x="272859" y="490093"/>
                </a:lnTo>
                <a:lnTo>
                  <a:pt x="272034" y="496404"/>
                </a:lnTo>
                <a:lnTo>
                  <a:pt x="275018" y="502424"/>
                </a:lnTo>
                <a:lnTo>
                  <a:pt x="277088" y="504812"/>
                </a:lnTo>
                <a:lnTo>
                  <a:pt x="279869" y="505968"/>
                </a:lnTo>
                <a:lnTo>
                  <a:pt x="285419" y="505968"/>
                </a:lnTo>
                <a:lnTo>
                  <a:pt x="288137" y="504888"/>
                </a:lnTo>
                <a:lnTo>
                  <a:pt x="290309" y="502869"/>
                </a:lnTo>
                <a:lnTo>
                  <a:pt x="293408" y="496824"/>
                </a:lnTo>
                <a:close/>
              </a:path>
              <a:path w="485140" h="654050">
                <a:moveTo>
                  <a:pt x="294144" y="340398"/>
                </a:moveTo>
                <a:lnTo>
                  <a:pt x="292620" y="332003"/>
                </a:lnTo>
                <a:lnTo>
                  <a:pt x="289102" y="323088"/>
                </a:lnTo>
                <a:lnTo>
                  <a:pt x="280670" y="318554"/>
                </a:lnTo>
                <a:lnTo>
                  <a:pt x="272161" y="318554"/>
                </a:lnTo>
                <a:lnTo>
                  <a:pt x="264045" y="318554"/>
                </a:lnTo>
                <a:lnTo>
                  <a:pt x="255905" y="322707"/>
                </a:lnTo>
                <a:lnTo>
                  <a:pt x="251917" y="331228"/>
                </a:lnTo>
                <a:lnTo>
                  <a:pt x="250215" y="342163"/>
                </a:lnTo>
                <a:lnTo>
                  <a:pt x="254000" y="351751"/>
                </a:lnTo>
                <a:lnTo>
                  <a:pt x="261797" y="358559"/>
                </a:lnTo>
                <a:lnTo>
                  <a:pt x="272122" y="361149"/>
                </a:lnTo>
                <a:lnTo>
                  <a:pt x="274688" y="361149"/>
                </a:lnTo>
                <a:lnTo>
                  <a:pt x="277368" y="360692"/>
                </a:lnTo>
                <a:lnTo>
                  <a:pt x="280009" y="359714"/>
                </a:lnTo>
                <a:lnTo>
                  <a:pt x="287426" y="355104"/>
                </a:lnTo>
                <a:lnTo>
                  <a:pt x="292277" y="348386"/>
                </a:lnTo>
                <a:lnTo>
                  <a:pt x="294144" y="340398"/>
                </a:lnTo>
                <a:close/>
              </a:path>
              <a:path w="485140" h="654050">
                <a:moveTo>
                  <a:pt x="298551" y="270154"/>
                </a:moveTo>
                <a:lnTo>
                  <a:pt x="297599" y="264071"/>
                </a:lnTo>
                <a:lnTo>
                  <a:pt x="293547" y="259448"/>
                </a:lnTo>
                <a:lnTo>
                  <a:pt x="287680" y="257594"/>
                </a:lnTo>
                <a:lnTo>
                  <a:pt x="285216" y="257594"/>
                </a:lnTo>
                <a:lnTo>
                  <a:pt x="282638" y="258508"/>
                </a:lnTo>
                <a:lnTo>
                  <a:pt x="280238" y="260781"/>
                </a:lnTo>
                <a:lnTo>
                  <a:pt x="275844" y="264782"/>
                </a:lnTo>
                <a:lnTo>
                  <a:pt x="275844" y="271551"/>
                </a:lnTo>
                <a:lnTo>
                  <a:pt x="279844" y="275526"/>
                </a:lnTo>
                <a:lnTo>
                  <a:pt x="281927" y="277761"/>
                </a:lnTo>
                <a:lnTo>
                  <a:pt x="284822" y="278853"/>
                </a:lnTo>
                <a:lnTo>
                  <a:pt x="290436" y="278853"/>
                </a:lnTo>
                <a:lnTo>
                  <a:pt x="293154" y="277863"/>
                </a:lnTo>
                <a:lnTo>
                  <a:pt x="295122" y="275920"/>
                </a:lnTo>
                <a:lnTo>
                  <a:pt x="295122" y="276339"/>
                </a:lnTo>
                <a:lnTo>
                  <a:pt x="298551" y="270154"/>
                </a:lnTo>
                <a:close/>
              </a:path>
              <a:path w="485140" h="654050">
                <a:moveTo>
                  <a:pt x="313867" y="84264"/>
                </a:moveTo>
                <a:lnTo>
                  <a:pt x="311442" y="78016"/>
                </a:lnTo>
                <a:lnTo>
                  <a:pt x="305714" y="75679"/>
                </a:lnTo>
                <a:lnTo>
                  <a:pt x="304190" y="74993"/>
                </a:lnTo>
                <a:lnTo>
                  <a:pt x="302679" y="74714"/>
                </a:lnTo>
                <a:lnTo>
                  <a:pt x="301193" y="74714"/>
                </a:lnTo>
                <a:lnTo>
                  <a:pt x="293941" y="74714"/>
                </a:lnTo>
                <a:lnTo>
                  <a:pt x="288036" y="81902"/>
                </a:lnTo>
                <a:lnTo>
                  <a:pt x="292925" y="93751"/>
                </a:lnTo>
                <a:lnTo>
                  <a:pt x="297167" y="95973"/>
                </a:lnTo>
                <a:lnTo>
                  <a:pt x="305422" y="95973"/>
                </a:lnTo>
                <a:lnTo>
                  <a:pt x="309448" y="93929"/>
                </a:lnTo>
                <a:lnTo>
                  <a:pt x="311442" y="89725"/>
                </a:lnTo>
                <a:lnTo>
                  <a:pt x="313867" y="84264"/>
                </a:lnTo>
                <a:close/>
              </a:path>
              <a:path w="485140" h="654050">
                <a:moveTo>
                  <a:pt x="344347" y="376250"/>
                </a:moveTo>
                <a:lnTo>
                  <a:pt x="338899" y="371894"/>
                </a:lnTo>
                <a:lnTo>
                  <a:pt x="333108" y="371894"/>
                </a:lnTo>
                <a:lnTo>
                  <a:pt x="330441" y="371894"/>
                </a:lnTo>
                <a:lnTo>
                  <a:pt x="327698" y="372795"/>
                </a:lnTo>
                <a:lnTo>
                  <a:pt x="325374" y="374865"/>
                </a:lnTo>
                <a:lnTo>
                  <a:pt x="322237" y="380492"/>
                </a:lnTo>
                <a:lnTo>
                  <a:pt x="322795" y="386384"/>
                </a:lnTo>
                <a:lnTo>
                  <a:pt x="326478" y="391109"/>
                </a:lnTo>
                <a:lnTo>
                  <a:pt x="332714" y="393192"/>
                </a:lnTo>
                <a:lnTo>
                  <a:pt x="338785" y="393192"/>
                </a:lnTo>
                <a:lnTo>
                  <a:pt x="344055" y="388518"/>
                </a:lnTo>
                <a:lnTo>
                  <a:pt x="344055" y="382663"/>
                </a:lnTo>
                <a:lnTo>
                  <a:pt x="344347" y="376250"/>
                </a:lnTo>
                <a:close/>
              </a:path>
              <a:path w="485140" h="654050">
                <a:moveTo>
                  <a:pt x="364159" y="572516"/>
                </a:moveTo>
                <a:lnTo>
                  <a:pt x="361899" y="566966"/>
                </a:lnTo>
                <a:lnTo>
                  <a:pt x="357339" y="566966"/>
                </a:lnTo>
                <a:lnTo>
                  <a:pt x="352780" y="566966"/>
                </a:lnTo>
                <a:lnTo>
                  <a:pt x="350481" y="572516"/>
                </a:lnTo>
                <a:lnTo>
                  <a:pt x="353923" y="576084"/>
                </a:lnTo>
                <a:lnTo>
                  <a:pt x="354876" y="577100"/>
                </a:lnTo>
                <a:lnTo>
                  <a:pt x="356196" y="577596"/>
                </a:lnTo>
                <a:lnTo>
                  <a:pt x="358863" y="577596"/>
                </a:lnTo>
                <a:lnTo>
                  <a:pt x="360172" y="577100"/>
                </a:lnTo>
                <a:lnTo>
                  <a:pt x="361124" y="576084"/>
                </a:lnTo>
                <a:lnTo>
                  <a:pt x="364159" y="572516"/>
                </a:lnTo>
                <a:close/>
              </a:path>
              <a:path w="485140" h="654050">
                <a:moveTo>
                  <a:pt x="370293" y="192582"/>
                </a:moveTo>
                <a:lnTo>
                  <a:pt x="368401" y="190652"/>
                </a:lnTo>
                <a:lnTo>
                  <a:pt x="367385" y="189484"/>
                </a:lnTo>
                <a:lnTo>
                  <a:pt x="366090" y="188976"/>
                </a:lnTo>
                <a:lnTo>
                  <a:pt x="364807" y="188976"/>
                </a:lnTo>
                <a:lnTo>
                  <a:pt x="362204" y="188976"/>
                </a:lnTo>
                <a:lnTo>
                  <a:pt x="359625" y="191135"/>
                </a:lnTo>
                <a:lnTo>
                  <a:pt x="359625" y="197586"/>
                </a:lnTo>
                <a:lnTo>
                  <a:pt x="362165" y="199644"/>
                </a:lnTo>
                <a:lnTo>
                  <a:pt x="366064" y="199644"/>
                </a:lnTo>
                <a:lnTo>
                  <a:pt x="367385" y="199123"/>
                </a:lnTo>
                <a:lnTo>
                  <a:pt x="368401" y="197967"/>
                </a:lnTo>
                <a:lnTo>
                  <a:pt x="370293" y="196037"/>
                </a:lnTo>
                <a:lnTo>
                  <a:pt x="370293" y="192582"/>
                </a:lnTo>
                <a:close/>
              </a:path>
              <a:path w="485140" h="654050">
                <a:moveTo>
                  <a:pt x="384975" y="463067"/>
                </a:moveTo>
                <a:lnTo>
                  <a:pt x="382168" y="455510"/>
                </a:lnTo>
                <a:lnTo>
                  <a:pt x="376440" y="450138"/>
                </a:lnTo>
                <a:lnTo>
                  <a:pt x="368858" y="448094"/>
                </a:lnTo>
                <a:lnTo>
                  <a:pt x="366941" y="448094"/>
                </a:lnTo>
                <a:lnTo>
                  <a:pt x="364947" y="448462"/>
                </a:lnTo>
                <a:lnTo>
                  <a:pt x="362978" y="449275"/>
                </a:lnTo>
                <a:lnTo>
                  <a:pt x="355257" y="455523"/>
                </a:lnTo>
                <a:lnTo>
                  <a:pt x="352513" y="464451"/>
                </a:lnTo>
                <a:lnTo>
                  <a:pt x="354799" y="473468"/>
                </a:lnTo>
                <a:lnTo>
                  <a:pt x="362165" y="479958"/>
                </a:lnTo>
                <a:lnTo>
                  <a:pt x="364439" y="481063"/>
                </a:lnTo>
                <a:lnTo>
                  <a:pt x="366763" y="481584"/>
                </a:lnTo>
                <a:lnTo>
                  <a:pt x="375297" y="481584"/>
                </a:lnTo>
                <a:lnTo>
                  <a:pt x="381139" y="477710"/>
                </a:lnTo>
                <a:lnTo>
                  <a:pt x="383781" y="471665"/>
                </a:lnTo>
                <a:lnTo>
                  <a:pt x="384975" y="463067"/>
                </a:lnTo>
                <a:close/>
              </a:path>
              <a:path w="485140" h="654050">
                <a:moveTo>
                  <a:pt x="387946" y="301421"/>
                </a:moveTo>
                <a:lnTo>
                  <a:pt x="386854" y="295313"/>
                </a:lnTo>
                <a:lnTo>
                  <a:pt x="384213" y="288467"/>
                </a:lnTo>
                <a:lnTo>
                  <a:pt x="377952" y="284988"/>
                </a:lnTo>
                <a:lnTo>
                  <a:pt x="371729" y="284988"/>
                </a:lnTo>
                <a:lnTo>
                  <a:pt x="365798" y="284988"/>
                </a:lnTo>
                <a:lnTo>
                  <a:pt x="359867" y="288150"/>
                </a:lnTo>
                <a:lnTo>
                  <a:pt x="357111" y="294513"/>
                </a:lnTo>
                <a:lnTo>
                  <a:pt x="355701" y="302704"/>
                </a:lnTo>
                <a:lnTo>
                  <a:pt x="358419" y="309905"/>
                </a:lnTo>
                <a:lnTo>
                  <a:pt x="364121" y="315010"/>
                </a:lnTo>
                <a:lnTo>
                  <a:pt x="371729" y="316953"/>
                </a:lnTo>
                <a:lnTo>
                  <a:pt x="373659" y="316953"/>
                </a:lnTo>
                <a:lnTo>
                  <a:pt x="375627" y="316611"/>
                </a:lnTo>
                <a:lnTo>
                  <a:pt x="377634" y="315861"/>
                </a:lnTo>
                <a:lnTo>
                  <a:pt x="383082" y="312432"/>
                </a:lnTo>
                <a:lnTo>
                  <a:pt x="386600" y="307378"/>
                </a:lnTo>
                <a:lnTo>
                  <a:pt x="387946" y="301421"/>
                </a:lnTo>
                <a:close/>
              </a:path>
              <a:path w="485140" h="654050">
                <a:moveTo>
                  <a:pt x="437311" y="646557"/>
                </a:moveTo>
                <a:lnTo>
                  <a:pt x="434898" y="644626"/>
                </a:lnTo>
                <a:lnTo>
                  <a:pt x="433895" y="643648"/>
                </a:lnTo>
                <a:lnTo>
                  <a:pt x="432460" y="643166"/>
                </a:lnTo>
                <a:lnTo>
                  <a:pt x="431050" y="643166"/>
                </a:lnTo>
                <a:lnTo>
                  <a:pt x="429653" y="643166"/>
                </a:lnTo>
                <a:lnTo>
                  <a:pt x="428218" y="643648"/>
                </a:lnTo>
                <a:lnTo>
                  <a:pt x="425196" y="646557"/>
                </a:lnTo>
                <a:lnTo>
                  <a:pt x="425196" y="650100"/>
                </a:lnTo>
                <a:lnTo>
                  <a:pt x="427202" y="652030"/>
                </a:lnTo>
                <a:lnTo>
                  <a:pt x="428218" y="653173"/>
                </a:lnTo>
                <a:lnTo>
                  <a:pt x="429653" y="653770"/>
                </a:lnTo>
                <a:lnTo>
                  <a:pt x="432460" y="653770"/>
                </a:lnTo>
                <a:lnTo>
                  <a:pt x="433895" y="653173"/>
                </a:lnTo>
                <a:lnTo>
                  <a:pt x="434898" y="652030"/>
                </a:lnTo>
                <a:lnTo>
                  <a:pt x="437311" y="650100"/>
                </a:lnTo>
                <a:lnTo>
                  <a:pt x="437311" y="646557"/>
                </a:lnTo>
                <a:close/>
              </a:path>
              <a:path w="485140" h="654050">
                <a:moveTo>
                  <a:pt x="444969" y="381635"/>
                </a:moveTo>
                <a:lnTo>
                  <a:pt x="442468" y="379476"/>
                </a:lnTo>
                <a:lnTo>
                  <a:pt x="439788" y="379476"/>
                </a:lnTo>
                <a:lnTo>
                  <a:pt x="438531" y="379476"/>
                </a:lnTo>
                <a:lnTo>
                  <a:pt x="437286" y="379933"/>
                </a:lnTo>
                <a:lnTo>
                  <a:pt x="436194" y="380923"/>
                </a:lnTo>
                <a:lnTo>
                  <a:pt x="432777" y="384124"/>
                </a:lnTo>
                <a:lnTo>
                  <a:pt x="435076" y="390105"/>
                </a:lnTo>
                <a:lnTo>
                  <a:pt x="439623" y="390105"/>
                </a:lnTo>
                <a:lnTo>
                  <a:pt x="439826" y="390144"/>
                </a:lnTo>
                <a:lnTo>
                  <a:pt x="442633" y="390144"/>
                </a:lnTo>
                <a:lnTo>
                  <a:pt x="444601" y="387870"/>
                </a:lnTo>
                <a:lnTo>
                  <a:pt x="444969" y="384937"/>
                </a:lnTo>
                <a:lnTo>
                  <a:pt x="444969" y="381635"/>
                </a:lnTo>
                <a:close/>
              </a:path>
              <a:path w="485140" h="654050">
                <a:moveTo>
                  <a:pt x="449541" y="117843"/>
                </a:moveTo>
                <a:lnTo>
                  <a:pt x="447459" y="115785"/>
                </a:lnTo>
                <a:lnTo>
                  <a:pt x="446151" y="114731"/>
                </a:lnTo>
                <a:lnTo>
                  <a:pt x="444804" y="114300"/>
                </a:lnTo>
                <a:lnTo>
                  <a:pt x="443509" y="114300"/>
                </a:lnTo>
                <a:lnTo>
                  <a:pt x="439293" y="114300"/>
                </a:lnTo>
                <a:lnTo>
                  <a:pt x="435864" y="119075"/>
                </a:lnTo>
                <a:lnTo>
                  <a:pt x="439064" y="123126"/>
                </a:lnTo>
                <a:lnTo>
                  <a:pt x="440105" y="124320"/>
                </a:lnTo>
                <a:lnTo>
                  <a:pt x="441566" y="124929"/>
                </a:lnTo>
                <a:lnTo>
                  <a:pt x="444512" y="124929"/>
                </a:lnTo>
                <a:lnTo>
                  <a:pt x="445960" y="124320"/>
                </a:lnTo>
                <a:lnTo>
                  <a:pt x="447001" y="123126"/>
                </a:lnTo>
                <a:lnTo>
                  <a:pt x="449135" y="121056"/>
                </a:lnTo>
                <a:lnTo>
                  <a:pt x="449541" y="117843"/>
                </a:lnTo>
                <a:close/>
              </a:path>
              <a:path w="485140" h="654050">
                <a:moveTo>
                  <a:pt x="480021" y="504431"/>
                </a:moveTo>
                <a:lnTo>
                  <a:pt x="474040" y="496824"/>
                </a:lnTo>
                <a:lnTo>
                  <a:pt x="466344" y="496824"/>
                </a:lnTo>
                <a:lnTo>
                  <a:pt x="464985" y="496824"/>
                </a:lnTo>
                <a:lnTo>
                  <a:pt x="463524" y="497065"/>
                </a:lnTo>
                <a:lnTo>
                  <a:pt x="462089" y="497624"/>
                </a:lnTo>
                <a:lnTo>
                  <a:pt x="456920" y="501637"/>
                </a:lnTo>
                <a:lnTo>
                  <a:pt x="455079" y="507288"/>
                </a:lnTo>
                <a:lnTo>
                  <a:pt x="456628" y="513029"/>
                </a:lnTo>
                <a:lnTo>
                  <a:pt x="461683" y="517258"/>
                </a:lnTo>
                <a:lnTo>
                  <a:pt x="463194" y="517842"/>
                </a:lnTo>
                <a:lnTo>
                  <a:pt x="464769" y="518160"/>
                </a:lnTo>
                <a:lnTo>
                  <a:pt x="470636" y="518160"/>
                </a:lnTo>
                <a:lnTo>
                  <a:pt x="474700" y="515823"/>
                </a:lnTo>
                <a:lnTo>
                  <a:pt x="476504" y="511733"/>
                </a:lnTo>
                <a:lnTo>
                  <a:pt x="480021" y="504431"/>
                </a:lnTo>
                <a:close/>
              </a:path>
              <a:path w="485140" h="654050">
                <a:moveTo>
                  <a:pt x="484593" y="263702"/>
                </a:moveTo>
                <a:lnTo>
                  <a:pt x="482536" y="258191"/>
                </a:lnTo>
                <a:lnTo>
                  <a:pt x="480618" y="253746"/>
                </a:lnTo>
                <a:lnTo>
                  <a:pt x="476326" y="251460"/>
                </a:lnTo>
                <a:lnTo>
                  <a:pt x="472059" y="251460"/>
                </a:lnTo>
                <a:lnTo>
                  <a:pt x="467982" y="251460"/>
                </a:lnTo>
                <a:lnTo>
                  <a:pt x="463867" y="253568"/>
                </a:lnTo>
                <a:lnTo>
                  <a:pt x="461886" y="257771"/>
                </a:lnTo>
                <a:lnTo>
                  <a:pt x="458724" y="265150"/>
                </a:lnTo>
                <a:lnTo>
                  <a:pt x="464451" y="272796"/>
                </a:lnTo>
                <a:lnTo>
                  <a:pt x="473456" y="272796"/>
                </a:lnTo>
                <a:lnTo>
                  <a:pt x="474891" y="272554"/>
                </a:lnTo>
                <a:lnTo>
                  <a:pt x="476326" y="271983"/>
                </a:lnTo>
                <a:lnTo>
                  <a:pt x="481685" y="270027"/>
                </a:lnTo>
                <a:lnTo>
                  <a:pt x="484593" y="263702"/>
                </a:lnTo>
                <a:close/>
              </a:path>
            </a:pathLst>
          </a:custGeom>
          <a:solidFill>
            <a:srgbClr val="1A1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8612155" y="53339"/>
            <a:ext cx="57785" cy="56515"/>
          </a:xfrm>
          <a:custGeom>
            <a:avLst/>
            <a:gdLst/>
            <a:ahLst/>
            <a:cxnLst/>
            <a:rect l="l" t="t" r="r" b="b"/>
            <a:pathLst>
              <a:path w="57784" h="56514">
                <a:moveTo>
                  <a:pt x="28670" y="0"/>
                </a:moveTo>
                <a:lnTo>
                  <a:pt x="21685" y="0"/>
                </a:lnTo>
                <a:lnTo>
                  <a:pt x="14573" y="2539"/>
                </a:lnTo>
                <a:lnTo>
                  <a:pt x="8604" y="8127"/>
                </a:lnTo>
                <a:lnTo>
                  <a:pt x="2289" y="17029"/>
                </a:lnTo>
                <a:lnTo>
                  <a:pt x="0" y="27432"/>
                </a:lnTo>
                <a:lnTo>
                  <a:pt x="1853" y="38024"/>
                </a:lnTo>
                <a:lnTo>
                  <a:pt x="7969" y="47498"/>
                </a:lnTo>
                <a:lnTo>
                  <a:pt x="13811" y="53594"/>
                </a:lnTo>
                <a:lnTo>
                  <a:pt x="21177" y="56387"/>
                </a:lnTo>
                <a:lnTo>
                  <a:pt x="28416" y="56387"/>
                </a:lnTo>
                <a:lnTo>
                  <a:pt x="39050" y="54419"/>
                </a:lnTo>
                <a:lnTo>
                  <a:pt x="48244" y="48831"/>
                </a:lnTo>
                <a:lnTo>
                  <a:pt x="54794" y="40100"/>
                </a:lnTo>
                <a:lnTo>
                  <a:pt x="57499" y="28701"/>
                </a:lnTo>
                <a:lnTo>
                  <a:pt x="55262" y="17037"/>
                </a:lnTo>
                <a:lnTo>
                  <a:pt x="48847" y="7969"/>
                </a:lnTo>
                <a:lnTo>
                  <a:pt x="39550" y="2091"/>
                </a:lnTo>
                <a:lnTo>
                  <a:pt x="28670" y="0"/>
                </a:lnTo>
                <a:close/>
              </a:path>
            </a:pathLst>
          </a:custGeom>
          <a:solidFill>
            <a:srgbClr val="1A1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8720942" y="54864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29102" y="0"/>
                </a:moveTo>
                <a:lnTo>
                  <a:pt x="28467" y="0"/>
                </a:lnTo>
                <a:lnTo>
                  <a:pt x="12104" y="4909"/>
                </a:lnTo>
                <a:lnTo>
                  <a:pt x="2051" y="17081"/>
                </a:lnTo>
                <a:lnTo>
                  <a:pt x="0" y="32682"/>
                </a:lnTo>
                <a:lnTo>
                  <a:pt x="7639" y="47878"/>
                </a:lnTo>
                <a:lnTo>
                  <a:pt x="13227" y="53466"/>
                </a:lnTo>
                <a:lnTo>
                  <a:pt x="20720" y="56387"/>
                </a:lnTo>
                <a:lnTo>
                  <a:pt x="35452" y="56387"/>
                </a:lnTo>
                <a:lnTo>
                  <a:pt x="42691" y="53721"/>
                </a:lnTo>
                <a:lnTo>
                  <a:pt x="48406" y="48387"/>
                </a:lnTo>
                <a:lnTo>
                  <a:pt x="56516" y="33629"/>
                </a:lnTo>
                <a:lnTo>
                  <a:pt x="54899" y="17954"/>
                </a:lnTo>
                <a:lnTo>
                  <a:pt x="45210" y="5399"/>
                </a:lnTo>
                <a:lnTo>
                  <a:pt x="29102" y="0"/>
                </a:lnTo>
                <a:close/>
              </a:path>
            </a:pathLst>
          </a:custGeom>
          <a:solidFill>
            <a:srgbClr val="1A1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8736965" y="0"/>
            <a:ext cx="30480" cy="3175"/>
          </a:xfrm>
          <a:custGeom>
            <a:avLst/>
            <a:gdLst/>
            <a:ahLst/>
            <a:cxnLst/>
            <a:rect l="l" t="t" r="r" b="b"/>
            <a:pathLst>
              <a:path w="30479" h="3175">
                <a:moveTo>
                  <a:pt x="30289" y="0"/>
                </a:moveTo>
                <a:lnTo>
                  <a:pt x="0" y="0"/>
                </a:lnTo>
                <a:lnTo>
                  <a:pt x="380" y="380"/>
                </a:lnTo>
                <a:lnTo>
                  <a:pt x="7746" y="3048"/>
                </a:lnTo>
                <a:lnTo>
                  <a:pt x="22351" y="3048"/>
                </a:lnTo>
                <a:lnTo>
                  <a:pt x="29717" y="508"/>
                </a:lnTo>
                <a:lnTo>
                  <a:pt x="30289" y="0"/>
                </a:lnTo>
                <a:close/>
              </a:path>
            </a:pathLst>
          </a:custGeom>
          <a:solidFill>
            <a:srgbClr val="1A1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8634966" y="0"/>
            <a:ext cx="19685" cy="1905"/>
          </a:xfrm>
          <a:custGeom>
            <a:avLst/>
            <a:gdLst/>
            <a:ahLst/>
            <a:cxnLst/>
            <a:rect l="l" t="t" r="r" b="b"/>
            <a:pathLst>
              <a:path w="19684" h="1905">
                <a:moveTo>
                  <a:pt x="19207" y="0"/>
                </a:moveTo>
                <a:lnTo>
                  <a:pt x="0" y="0"/>
                </a:lnTo>
                <a:lnTo>
                  <a:pt x="8018" y="1524"/>
                </a:lnTo>
                <a:lnTo>
                  <a:pt x="14876" y="1524"/>
                </a:lnTo>
                <a:lnTo>
                  <a:pt x="19207" y="0"/>
                </a:lnTo>
                <a:close/>
              </a:path>
            </a:pathLst>
          </a:custGeom>
          <a:solidFill>
            <a:srgbClr val="1A1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8602846" y="137160"/>
            <a:ext cx="63500" cy="62865"/>
          </a:xfrm>
          <a:custGeom>
            <a:avLst/>
            <a:gdLst/>
            <a:ahLst/>
            <a:cxnLst/>
            <a:rect l="l" t="t" r="r" b="b"/>
            <a:pathLst>
              <a:path w="63500" h="62864">
                <a:moveTo>
                  <a:pt x="31882" y="0"/>
                </a:moveTo>
                <a:lnTo>
                  <a:pt x="0" y="30991"/>
                </a:lnTo>
                <a:lnTo>
                  <a:pt x="2244" y="42672"/>
                </a:lnTo>
                <a:lnTo>
                  <a:pt x="8798" y="52732"/>
                </a:lnTo>
                <a:lnTo>
                  <a:pt x="19055" y="59816"/>
                </a:lnTo>
                <a:lnTo>
                  <a:pt x="23246" y="61594"/>
                </a:lnTo>
                <a:lnTo>
                  <a:pt x="27564" y="62484"/>
                </a:lnTo>
                <a:lnTo>
                  <a:pt x="31755" y="62484"/>
                </a:lnTo>
                <a:lnTo>
                  <a:pt x="46523" y="58832"/>
                </a:lnTo>
                <a:lnTo>
                  <a:pt x="57790" y="49180"/>
                </a:lnTo>
                <a:lnTo>
                  <a:pt x="63438" y="35480"/>
                </a:lnTo>
                <a:lnTo>
                  <a:pt x="61346" y="19685"/>
                </a:lnTo>
                <a:lnTo>
                  <a:pt x="56189" y="11090"/>
                </a:lnTo>
                <a:lnTo>
                  <a:pt x="49139" y="4937"/>
                </a:lnTo>
                <a:lnTo>
                  <a:pt x="40826" y="1236"/>
                </a:lnTo>
                <a:lnTo>
                  <a:pt x="31882" y="0"/>
                </a:lnTo>
                <a:close/>
              </a:path>
            </a:pathLst>
          </a:custGeom>
          <a:solidFill>
            <a:srgbClr val="1A1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8720849" y="59435"/>
            <a:ext cx="147955" cy="143510"/>
          </a:xfrm>
          <a:custGeom>
            <a:avLst/>
            <a:gdLst/>
            <a:ahLst/>
            <a:cxnLst/>
            <a:rect l="l" t="t" r="r" b="b"/>
            <a:pathLst>
              <a:path w="147954" h="143510">
                <a:moveTo>
                  <a:pt x="62788" y="112699"/>
                </a:moveTo>
                <a:lnTo>
                  <a:pt x="58242" y="95846"/>
                </a:lnTo>
                <a:lnTo>
                  <a:pt x="43929" y="83693"/>
                </a:lnTo>
                <a:lnTo>
                  <a:pt x="39611" y="81661"/>
                </a:lnTo>
                <a:lnTo>
                  <a:pt x="35166" y="80772"/>
                </a:lnTo>
                <a:lnTo>
                  <a:pt x="30975" y="80772"/>
                </a:lnTo>
                <a:lnTo>
                  <a:pt x="16548" y="84404"/>
                </a:lnTo>
                <a:lnTo>
                  <a:pt x="5537" y="94018"/>
                </a:lnTo>
                <a:lnTo>
                  <a:pt x="0" y="107670"/>
                </a:lnTo>
                <a:lnTo>
                  <a:pt x="2019" y="123444"/>
                </a:lnTo>
                <a:lnTo>
                  <a:pt x="6997" y="131800"/>
                </a:lnTo>
                <a:lnTo>
                  <a:pt x="13957" y="138023"/>
                </a:lnTo>
                <a:lnTo>
                  <a:pt x="22339" y="141922"/>
                </a:lnTo>
                <a:lnTo>
                  <a:pt x="31610" y="143256"/>
                </a:lnTo>
                <a:lnTo>
                  <a:pt x="35293" y="143256"/>
                </a:lnTo>
                <a:lnTo>
                  <a:pt x="39103" y="142621"/>
                </a:lnTo>
                <a:lnTo>
                  <a:pt x="42786" y="141224"/>
                </a:lnTo>
                <a:lnTo>
                  <a:pt x="57607" y="129438"/>
                </a:lnTo>
                <a:lnTo>
                  <a:pt x="62788" y="112699"/>
                </a:lnTo>
                <a:close/>
              </a:path>
              <a:path w="147954" h="143510">
                <a:moveTo>
                  <a:pt x="147866" y="27279"/>
                </a:moveTo>
                <a:lnTo>
                  <a:pt x="142748" y="13487"/>
                </a:lnTo>
                <a:lnTo>
                  <a:pt x="131838" y="3721"/>
                </a:lnTo>
                <a:lnTo>
                  <a:pt x="117208" y="0"/>
                </a:lnTo>
                <a:lnTo>
                  <a:pt x="113398" y="0"/>
                </a:lnTo>
                <a:lnTo>
                  <a:pt x="109334" y="762"/>
                </a:lnTo>
                <a:lnTo>
                  <a:pt x="105270" y="2286"/>
                </a:lnTo>
                <a:lnTo>
                  <a:pt x="90589" y="13601"/>
                </a:lnTo>
                <a:lnTo>
                  <a:pt x="85458" y="29870"/>
                </a:lnTo>
                <a:lnTo>
                  <a:pt x="89941" y="46355"/>
                </a:lnTo>
                <a:lnTo>
                  <a:pt x="104127" y="58293"/>
                </a:lnTo>
                <a:lnTo>
                  <a:pt x="108191" y="60071"/>
                </a:lnTo>
                <a:lnTo>
                  <a:pt x="112509" y="60960"/>
                </a:lnTo>
                <a:lnTo>
                  <a:pt x="116827" y="60960"/>
                </a:lnTo>
                <a:lnTo>
                  <a:pt x="147866" y="27279"/>
                </a:lnTo>
                <a:close/>
              </a:path>
            </a:pathLst>
          </a:custGeom>
          <a:solidFill>
            <a:srgbClr val="1A1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8827461" y="0"/>
            <a:ext cx="25400" cy="3175"/>
          </a:xfrm>
          <a:custGeom>
            <a:avLst/>
            <a:gdLst/>
            <a:ahLst/>
            <a:cxnLst/>
            <a:rect l="l" t="t" r="r" b="b"/>
            <a:pathLst>
              <a:path w="25400" h="3175">
                <a:moveTo>
                  <a:pt x="25115" y="0"/>
                </a:moveTo>
                <a:lnTo>
                  <a:pt x="0" y="0"/>
                </a:lnTo>
                <a:lnTo>
                  <a:pt x="12245" y="3048"/>
                </a:lnTo>
                <a:lnTo>
                  <a:pt x="15928" y="3048"/>
                </a:lnTo>
                <a:lnTo>
                  <a:pt x="19865" y="2286"/>
                </a:lnTo>
                <a:lnTo>
                  <a:pt x="23675" y="888"/>
                </a:lnTo>
                <a:lnTo>
                  <a:pt x="25115" y="0"/>
                </a:lnTo>
                <a:close/>
              </a:path>
            </a:pathLst>
          </a:custGeom>
          <a:solidFill>
            <a:srgbClr val="1A1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8521817" y="53339"/>
            <a:ext cx="62230" cy="60960"/>
          </a:xfrm>
          <a:custGeom>
            <a:avLst/>
            <a:gdLst/>
            <a:ahLst/>
            <a:cxnLst/>
            <a:rect l="l" t="t" r="r" b="b"/>
            <a:pathLst>
              <a:path w="62229" h="60960">
                <a:moveTo>
                  <a:pt x="31505" y="0"/>
                </a:moveTo>
                <a:lnTo>
                  <a:pt x="27695" y="0"/>
                </a:lnTo>
                <a:lnTo>
                  <a:pt x="23885" y="762"/>
                </a:lnTo>
                <a:lnTo>
                  <a:pt x="19948" y="2286"/>
                </a:lnTo>
                <a:lnTo>
                  <a:pt x="9473" y="8665"/>
                </a:lnTo>
                <a:lnTo>
                  <a:pt x="2629" y="18272"/>
                </a:lnTo>
                <a:lnTo>
                  <a:pt x="0" y="29664"/>
                </a:lnTo>
                <a:lnTo>
                  <a:pt x="2168" y="41401"/>
                </a:lnTo>
                <a:lnTo>
                  <a:pt x="7064" y="49922"/>
                </a:lnTo>
                <a:lnTo>
                  <a:pt x="13900" y="56038"/>
                </a:lnTo>
                <a:lnTo>
                  <a:pt x="22046" y="59725"/>
                </a:lnTo>
                <a:lnTo>
                  <a:pt x="30870" y="60960"/>
                </a:lnTo>
                <a:lnTo>
                  <a:pt x="39447" y="59815"/>
                </a:lnTo>
                <a:lnTo>
                  <a:pt x="47476" y="56372"/>
                </a:lnTo>
                <a:lnTo>
                  <a:pt x="54409" y="50619"/>
                </a:lnTo>
                <a:lnTo>
                  <a:pt x="59699" y="42545"/>
                </a:lnTo>
                <a:lnTo>
                  <a:pt x="62116" y="27164"/>
                </a:lnTo>
                <a:lnTo>
                  <a:pt x="56842" y="13509"/>
                </a:lnTo>
                <a:lnTo>
                  <a:pt x="45948" y="3736"/>
                </a:lnTo>
                <a:lnTo>
                  <a:pt x="31505" y="0"/>
                </a:lnTo>
                <a:close/>
              </a:path>
            </a:pathLst>
          </a:custGeom>
          <a:solidFill>
            <a:srgbClr val="1A1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8514326" y="172212"/>
            <a:ext cx="31750" cy="30480"/>
          </a:xfrm>
          <a:custGeom>
            <a:avLst/>
            <a:gdLst/>
            <a:ahLst/>
            <a:cxnLst/>
            <a:rect l="l" t="t" r="r" b="b"/>
            <a:pathLst>
              <a:path w="31750" h="30480">
                <a:moveTo>
                  <a:pt x="19819" y="0"/>
                </a:moveTo>
                <a:lnTo>
                  <a:pt x="15628" y="0"/>
                </a:lnTo>
                <a:lnTo>
                  <a:pt x="11564" y="0"/>
                </a:lnTo>
                <a:lnTo>
                  <a:pt x="7754" y="1397"/>
                </a:lnTo>
                <a:lnTo>
                  <a:pt x="4833" y="4190"/>
                </a:lnTo>
                <a:lnTo>
                  <a:pt x="0" y="12174"/>
                </a:lnTo>
                <a:lnTo>
                  <a:pt x="833" y="20621"/>
                </a:lnTo>
                <a:lnTo>
                  <a:pt x="6334" y="27426"/>
                </a:lnTo>
                <a:lnTo>
                  <a:pt x="15501" y="30479"/>
                </a:lnTo>
                <a:lnTo>
                  <a:pt x="24687" y="27791"/>
                </a:lnTo>
                <a:lnTo>
                  <a:pt x="30313" y="21161"/>
                </a:lnTo>
                <a:lnTo>
                  <a:pt x="31486" y="12745"/>
                </a:lnTo>
                <a:lnTo>
                  <a:pt x="27312" y="4699"/>
                </a:lnTo>
                <a:lnTo>
                  <a:pt x="24010" y="1524"/>
                </a:lnTo>
                <a:lnTo>
                  <a:pt x="19819" y="0"/>
                </a:lnTo>
                <a:close/>
              </a:path>
            </a:pathLst>
          </a:custGeom>
          <a:solidFill>
            <a:srgbClr val="1A1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8676131" y="242315"/>
            <a:ext cx="31750" cy="32384"/>
          </a:xfrm>
          <a:custGeom>
            <a:avLst/>
            <a:gdLst/>
            <a:ahLst/>
            <a:cxnLst/>
            <a:rect l="l" t="t" r="r" b="b"/>
            <a:pathLst>
              <a:path w="31750" h="32385">
                <a:moveTo>
                  <a:pt x="19812" y="0"/>
                </a:moveTo>
                <a:lnTo>
                  <a:pt x="15875" y="0"/>
                </a:lnTo>
                <a:lnTo>
                  <a:pt x="8000" y="0"/>
                </a:lnTo>
                <a:lnTo>
                  <a:pt x="381" y="6223"/>
                </a:lnTo>
                <a:lnTo>
                  <a:pt x="0" y="16129"/>
                </a:lnTo>
                <a:lnTo>
                  <a:pt x="0" y="24257"/>
                </a:lnTo>
                <a:lnTo>
                  <a:pt x="6858" y="32004"/>
                </a:lnTo>
                <a:lnTo>
                  <a:pt x="16256" y="32004"/>
                </a:lnTo>
                <a:lnTo>
                  <a:pt x="24905" y="29221"/>
                </a:lnTo>
                <a:lnTo>
                  <a:pt x="30210" y="22320"/>
                </a:lnTo>
                <a:lnTo>
                  <a:pt x="31204" y="13465"/>
                </a:lnTo>
                <a:lnTo>
                  <a:pt x="26924" y="4825"/>
                </a:lnTo>
                <a:lnTo>
                  <a:pt x="23749" y="1524"/>
                </a:lnTo>
                <a:lnTo>
                  <a:pt x="19812" y="0"/>
                </a:lnTo>
                <a:close/>
              </a:path>
            </a:pathLst>
          </a:custGeom>
          <a:solidFill>
            <a:srgbClr val="1A1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8840293" y="178307"/>
            <a:ext cx="31750" cy="32384"/>
          </a:xfrm>
          <a:custGeom>
            <a:avLst/>
            <a:gdLst/>
            <a:ahLst/>
            <a:cxnLst/>
            <a:rect l="l" t="t" r="r" b="b"/>
            <a:pathLst>
              <a:path w="31750" h="32385">
                <a:moveTo>
                  <a:pt x="16305" y="0"/>
                </a:moveTo>
                <a:lnTo>
                  <a:pt x="7028" y="2815"/>
                </a:lnTo>
                <a:lnTo>
                  <a:pt x="1240" y="9763"/>
                </a:lnTo>
                <a:lnTo>
                  <a:pt x="0" y="18591"/>
                </a:lnTo>
                <a:lnTo>
                  <a:pt x="4367" y="27050"/>
                </a:lnTo>
                <a:lnTo>
                  <a:pt x="7415" y="30352"/>
                </a:lnTo>
                <a:lnTo>
                  <a:pt x="11606" y="32003"/>
                </a:lnTo>
                <a:lnTo>
                  <a:pt x="19734" y="32003"/>
                </a:lnTo>
                <a:lnTo>
                  <a:pt x="23671" y="30479"/>
                </a:lnTo>
                <a:lnTo>
                  <a:pt x="26973" y="27686"/>
                </a:lnTo>
                <a:lnTo>
                  <a:pt x="31539" y="19216"/>
                </a:lnTo>
                <a:lnTo>
                  <a:pt x="30735" y="10318"/>
                </a:lnTo>
                <a:lnTo>
                  <a:pt x="25384" y="3182"/>
                </a:lnTo>
                <a:lnTo>
                  <a:pt x="16305" y="0"/>
                </a:lnTo>
                <a:close/>
              </a:path>
            </a:pathLst>
          </a:custGeom>
          <a:solidFill>
            <a:srgbClr val="1A1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8911587" y="16764"/>
            <a:ext cx="31750" cy="32384"/>
          </a:xfrm>
          <a:custGeom>
            <a:avLst/>
            <a:gdLst/>
            <a:ahLst/>
            <a:cxnLst/>
            <a:rect l="l" t="t" r="r" b="b"/>
            <a:pathLst>
              <a:path w="31750" h="32384">
                <a:moveTo>
                  <a:pt x="23496" y="0"/>
                </a:moveTo>
                <a:lnTo>
                  <a:pt x="15368" y="0"/>
                </a:lnTo>
                <a:lnTo>
                  <a:pt x="11558" y="0"/>
                </a:lnTo>
                <a:lnTo>
                  <a:pt x="7621" y="1397"/>
                </a:lnTo>
                <a:lnTo>
                  <a:pt x="4446" y="4572"/>
                </a:lnTo>
                <a:lnTo>
                  <a:pt x="0" y="12965"/>
                </a:lnTo>
                <a:lnTo>
                  <a:pt x="779" y="21812"/>
                </a:lnTo>
                <a:lnTo>
                  <a:pt x="5965" y="28896"/>
                </a:lnTo>
                <a:lnTo>
                  <a:pt x="14733" y="32003"/>
                </a:lnTo>
                <a:lnTo>
                  <a:pt x="23369" y="32003"/>
                </a:lnTo>
                <a:lnTo>
                  <a:pt x="30735" y="25019"/>
                </a:lnTo>
                <a:lnTo>
                  <a:pt x="30735" y="16256"/>
                </a:lnTo>
                <a:lnTo>
                  <a:pt x="31243" y="6603"/>
                </a:lnTo>
                <a:lnTo>
                  <a:pt x="23496" y="0"/>
                </a:lnTo>
                <a:close/>
              </a:path>
            </a:pathLst>
          </a:custGeom>
          <a:solidFill>
            <a:srgbClr val="1A1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8449056" y="7620"/>
            <a:ext cx="31750" cy="32384"/>
          </a:xfrm>
          <a:custGeom>
            <a:avLst/>
            <a:gdLst/>
            <a:ahLst/>
            <a:cxnLst/>
            <a:rect l="l" t="t" r="r" b="b"/>
            <a:pathLst>
              <a:path w="31750" h="32384">
                <a:moveTo>
                  <a:pt x="16255" y="0"/>
                </a:moveTo>
                <a:lnTo>
                  <a:pt x="7620" y="0"/>
                </a:lnTo>
                <a:lnTo>
                  <a:pt x="0" y="7112"/>
                </a:lnTo>
                <a:lnTo>
                  <a:pt x="0" y="25653"/>
                </a:lnTo>
                <a:lnTo>
                  <a:pt x="7747" y="32003"/>
                </a:lnTo>
                <a:lnTo>
                  <a:pt x="19558" y="32003"/>
                </a:lnTo>
                <a:lnTo>
                  <a:pt x="23368" y="30606"/>
                </a:lnTo>
                <a:lnTo>
                  <a:pt x="26670" y="27685"/>
                </a:lnTo>
                <a:lnTo>
                  <a:pt x="31186" y="19216"/>
                </a:lnTo>
                <a:lnTo>
                  <a:pt x="30416" y="10318"/>
                </a:lnTo>
                <a:lnTo>
                  <a:pt x="25169" y="3182"/>
                </a:lnTo>
                <a:lnTo>
                  <a:pt x="16255" y="0"/>
                </a:lnTo>
                <a:close/>
              </a:path>
            </a:pathLst>
          </a:custGeom>
          <a:solidFill>
            <a:srgbClr val="1A1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8549568" y="284988"/>
            <a:ext cx="46990" cy="47625"/>
          </a:xfrm>
          <a:custGeom>
            <a:avLst/>
            <a:gdLst/>
            <a:ahLst/>
            <a:cxnLst/>
            <a:rect l="l" t="t" r="r" b="b"/>
            <a:pathLst>
              <a:path w="46990" h="47625">
                <a:moveTo>
                  <a:pt x="23566" y="0"/>
                </a:moveTo>
                <a:lnTo>
                  <a:pt x="0" y="23296"/>
                </a:lnTo>
                <a:lnTo>
                  <a:pt x="1658" y="32099"/>
                </a:lnTo>
                <a:lnTo>
                  <a:pt x="6365" y="39711"/>
                </a:lnTo>
                <a:lnTo>
                  <a:pt x="13787" y="45085"/>
                </a:lnTo>
                <a:lnTo>
                  <a:pt x="17089" y="46609"/>
                </a:lnTo>
                <a:lnTo>
                  <a:pt x="20391" y="47244"/>
                </a:lnTo>
                <a:lnTo>
                  <a:pt x="23566" y="47244"/>
                </a:lnTo>
                <a:lnTo>
                  <a:pt x="34422" y="44487"/>
                </a:lnTo>
                <a:lnTo>
                  <a:pt x="42695" y="37195"/>
                </a:lnTo>
                <a:lnTo>
                  <a:pt x="46801" y="26830"/>
                </a:lnTo>
                <a:lnTo>
                  <a:pt x="45156" y="14859"/>
                </a:lnTo>
                <a:lnTo>
                  <a:pt x="41443" y="8358"/>
                </a:lnTo>
                <a:lnTo>
                  <a:pt x="36314" y="3714"/>
                </a:lnTo>
                <a:lnTo>
                  <a:pt x="30208" y="928"/>
                </a:lnTo>
                <a:lnTo>
                  <a:pt x="23566" y="0"/>
                </a:lnTo>
                <a:close/>
              </a:path>
            </a:pathLst>
          </a:custGeom>
          <a:solidFill>
            <a:srgbClr val="1A1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8784690" y="289559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26695" y="0"/>
                </a:moveTo>
                <a:lnTo>
                  <a:pt x="23520" y="0"/>
                </a:lnTo>
                <a:lnTo>
                  <a:pt x="12584" y="2718"/>
                </a:lnTo>
                <a:lnTo>
                  <a:pt x="4232" y="9937"/>
                </a:lnTo>
                <a:lnTo>
                  <a:pt x="0" y="20252"/>
                </a:lnTo>
                <a:lnTo>
                  <a:pt x="1422" y="32257"/>
                </a:lnTo>
                <a:lnTo>
                  <a:pt x="5111" y="38564"/>
                </a:lnTo>
                <a:lnTo>
                  <a:pt x="10360" y="43275"/>
                </a:lnTo>
                <a:lnTo>
                  <a:pt x="16728" y="46224"/>
                </a:lnTo>
                <a:lnTo>
                  <a:pt x="23774" y="47243"/>
                </a:lnTo>
                <a:lnTo>
                  <a:pt x="26695" y="47243"/>
                </a:lnTo>
                <a:lnTo>
                  <a:pt x="29616" y="46736"/>
                </a:lnTo>
                <a:lnTo>
                  <a:pt x="32537" y="45592"/>
                </a:lnTo>
                <a:lnTo>
                  <a:pt x="43779" y="36837"/>
                </a:lnTo>
                <a:lnTo>
                  <a:pt x="47698" y="24225"/>
                </a:lnTo>
                <a:lnTo>
                  <a:pt x="44164" y="11374"/>
                </a:lnTo>
                <a:lnTo>
                  <a:pt x="33045" y="1904"/>
                </a:lnTo>
                <a:lnTo>
                  <a:pt x="29870" y="635"/>
                </a:lnTo>
                <a:lnTo>
                  <a:pt x="26695" y="0"/>
                </a:lnTo>
                <a:close/>
              </a:path>
            </a:pathLst>
          </a:custGeom>
          <a:solidFill>
            <a:srgbClr val="1A1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8955531" y="128015"/>
            <a:ext cx="46355" cy="47625"/>
          </a:xfrm>
          <a:custGeom>
            <a:avLst/>
            <a:gdLst/>
            <a:ahLst/>
            <a:cxnLst/>
            <a:rect l="l" t="t" r="r" b="b"/>
            <a:pathLst>
              <a:path w="46354" h="47625">
                <a:moveTo>
                  <a:pt x="23241" y="0"/>
                </a:moveTo>
                <a:lnTo>
                  <a:pt x="20447" y="0"/>
                </a:lnTo>
                <a:lnTo>
                  <a:pt x="17652" y="508"/>
                </a:lnTo>
                <a:lnTo>
                  <a:pt x="14859" y="1778"/>
                </a:lnTo>
                <a:lnTo>
                  <a:pt x="3893" y="10525"/>
                </a:lnTo>
                <a:lnTo>
                  <a:pt x="0" y="23082"/>
                </a:lnTo>
                <a:lnTo>
                  <a:pt x="3250" y="35782"/>
                </a:lnTo>
                <a:lnTo>
                  <a:pt x="13716" y="44958"/>
                </a:lnTo>
                <a:lnTo>
                  <a:pt x="17018" y="46482"/>
                </a:lnTo>
                <a:lnTo>
                  <a:pt x="20193" y="47244"/>
                </a:lnTo>
                <a:lnTo>
                  <a:pt x="32385" y="47244"/>
                </a:lnTo>
                <a:lnTo>
                  <a:pt x="40767" y="41783"/>
                </a:lnTo>
                <a:lnTo>
                  <a:pt x="44450" y="33274"/>
                </a:lnTo>
                <a:lnTo>
                  <a:pt x="46208" y="21163"/>
                </a:lnTo>
                <a:lnTo>
                  <a:pt x="42227" y="10493"/>
                </a:lnTo>
                <a:lnTo>
                  <a:pt x="34055" y="2895"/>
                </a:lnTo>
                <a:lnTo>
                  <a:pt x="23241" y="0"/>
                </a:lnTo>
                <a:close/>
              </a:path>
            </a:pathLst>
          </a:custGeom>
          <a:solidFill>
            <a:srgbClr val="1A1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8386607" y="117347"/>
            <a:ext cx="46990" cy="45720"/>
          </a:xfrm>
          <a:custGeom>
            <a:avLst/>
            <a:gdLst/>
            <a:ahLst/>
            <a:cxnLst/>
            <a:rect l="l" t="t" r="r" b="b"/>
            <a:pathLst>
              <a:path w="46990" h="45719">
                <a:moveTo>
                  <a:pt x="23332" y="0"/>
                </a:moveTo>
                <a:lnTo>
                  <a:pt x="20538" y="0"/>
                </a:lnTo>
                <a:lnTo>
                  <a:pt x="17744" y="507"/>
                </a:lnTo>
                <a:lnTo>
                  <a:pt x="14823" y="1650"/>
                </a:lnTo>
                <a:lnTo>
                  <a:pt x="7008" y="6524"/>
                </a:lnTo>
                <a:lnTo>
                  <a:pt x="1932" y="13684"/>
                </a:lnTo>
                <a:lnTo>
                  <a:pt x="0" y="22225"/>
                </a:lnTo>
                <a:lnTo>
                  <a:pt x="1615" y="31241"/>
                </a:lnTo>
                <a:lnTo>
                  <a:pt x="5365" y="37576"/>
                </a:lnTo>
                <a:lnTo>
                  <a:pt x="10568" y="42100"/>
                </a:lnTo>
                <a:lnTo>
                  <a:pt x="16724" y="44815"/>
                </a:lnTo>
                <a:lnTo>
                  <a:pt x="23332" y="45719"/>
                </a:lnTo>
                <a:lnTo>
                  <a:pt x="31841" y="45719"/>
                </a:lnTo>
                <a:lnTo>
                  <a:pt x="40477" y="41275"/>
                </a:lnTo>
                <a:lnTo>
                  <a:pt x="44414" y="32385"/>
                </a:lnTo>
                <a:lnTo>
                  <a:pt x="46442" y="20574"/>
                </a:lnTo>
                <a:lnTo>
                  <a:pt x="42541" y="10191"/>
                </a:lnTo>
                <a:lnTo>
                  <a:pt x="34305" y="2809"/>
                </a:lnTo>
                <a:lnTo>
                  <a:pt x="23332" y="0"/>
                </a:lnTo>
                <a:close/>
              </a:path>
            </a:pathLst>
          </a:custGeom>
          <a:solidFill>
            <a:srgbClr val="1A1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8409431" y="284988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5" h="17145">
                <a:moveTo>
                  <a:pt x="12953" y="0"/>
                </a:moveTo>
                <a:lnTo>
                  <a:pt x="9017" y="0"/>
                </a:lnTo>
                <a:lnTo>
                  <a:pt x="6985" y="0"/>
                </a:lnTo>
                <a:lnTo>
                  <a:pt x="5079" y="888"/>
                </a:lnTo>
                <a:lnTo>
                  <a:pt x="3428" y="2666"/>
                </a:lnTo>
                <a:lnTo>
                  <a:pt x="0" y="5841"/>
                </a:lnTo>
                <a:lnTo>
                  <a:pt x="0" y="11429"/>
                </a:lnTo>
                <a:lnTo>
                  <a:pt x="3428" y="14477"/>
                </a:lnTo>
                <a:lnTo>
                  <a:pt x="4952" y="16001"/>
                </a:lnTo>
                <a:lnTo>
                  <a:pt x="6858" y="16763"/>
                </a:lnTo>
                <a:lnTo>
                  <a:pt x="12700" y="16763"/>
                </a:lnTo>
                <a:lnTo>
                  <a:pt x="16764" y="13462"/>
                </a:lnTo>
                <a:lnTo>
                  <a:pt x="16764" y="3301"/>
                </a:lnTo>
                <a:lnTo>
                  <a:pt x="12953" y="0"/>
                </a:lnTo>
                <a:close/>
              </a:path>
            </a:pathLst>
          </a:custGeom>
          <a:solidFill>
            <a:srgbClr val="1A1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8680704" y="403859"/>
            <a:ext cx="18415" cy="15240"/>
          </a:xfrm>
          <a:custGeom>
            <a:avLst/>
            <a:gdLst/>
            <a:ahLst/>
            <a:cxnLst/>
            <a:rect l="l" t="t" r="r" b="b"/>
            <a:pathLst>
              <a:path w="18415" h="15240">
                <a:moveTo>
                  <a:pt x="9651" y="0"/>
                </a:moveTo>
                <a:lnTo>
                  <a:pt x="7747" y="0"/>
                </a:lnTo>
                <a:lnTo>
                  <a:pt x="3810" y="0"/>
                </a:lnTo>
                <a:lnTo>
                  <a:pt x="0" y="3048"/>
                </a:lnTo>
                <a:lnTo>
                  <a:pt x="0" y="11302"/>
                </a:lnTo>
                <a:lnTo>
                  <a:pt x="3428" y="14604"/>
                </a:lnTo>
                <a:lnTo>
                  <a:pt x="7493" y="15239"/>
                </a:lnTo>
                <a:lnTo>
                  <a:pt x="14224" y="15239"/>
                </a:lnTo>
                <a:lnTo>
                  <a:pt x="18288" y="6857"/>
                </a:lnTo>
                <a:lnTo>
                  <a:pt x="13080" y="2412"/>
                </a:lnTo>
                <a:lnTo>
                  <a:pt x="11556" y="762"/>
                </a:lnTo>
                <a:lnTo>
                  <a:pt x="9651" y="0"/>
                </a:lnTo>
                <a:close/>
              </a:path>
            </a:pathLst>
          </a:custGeom>
          <a:solidFill>
            <a:srgbClr val="1A1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8951976" y="297179"/>
            <a:ext cx="21590" cy="15240"/>
          </a:xfrm>
          <a:custGeom>
            <a:avLst/>
            <a:gdLst/>
            <a:ahLst/>
            <a:cxnLst/>
            <a:rect l="l" t="t" r="r" b="b"/>
            <a:pathLst>
              <a:path w="21590" h="15239">
                <a:moveTo>
                  <a:pt x="17779" y="0"/>
                </a:moveTo>
                <a:lnTo>
                  <a:pt x="10668" y="0"/>
                </a:lnTo>
                <a:lnTo>
                  <a:pt x="3555" y="0"/>
                </a:lnTo>
                <a:lnTo>
                  <a:pt x="0" y="8000"/>
                </a:lnTo>
                <a:lnTo>
                  <a:pt x="5333" y="13081"/>
                </a:lnTo>
                <a:lnTo>
                  <a:pt x="6857" y="14478"/>
                </a:lnTo>
                <a:lnTo>
                  <a:pt x="8890" y="15240"/>
                </a:lnTo>
                <a:lnTo>
                  <a:pt x="13080" y="15240"/>
                </a:lnTo>
                <a:lnTo>
                  <a:pt x="15113" y="14478"/>
                </a:lnTo>
                <a:lnTo>
                  <a:pt x="16509" y="13081"/>
                </a:lnTo>
                <a:lnTo>
                  <a:pt x="21335" y="8000"/>
                </a:lnTo>
                <a:lnTo>
                  <a:pt x="17779" y="0"/>
                </a:lnTo>
                <a:close/>
              </a:path>
            </a:pathLst>
          </a:custGeom>
          <a:solidFill>
            <a:srgbClr val="1A1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9070847" y="28955"/>
            <a:ext cx="18415" cy="15240"/>
          </a:xfrm>
          <a:custGeom>
            <a:avLst/>
            <a:gdLst/>
            <a:ahLst/>
            <a:cxnLst/>
            <a:rect l="l" t="t" r="r" b="b"/>
            <a:pathLst>
              <a:path w="18415" h="15240">
                <a:moveTo>
                  <a:pt x="14477" y="0"/>
                </a:moveTo>
                <a:lnTo>
                  <a:pt x="10541" y="0"/>
                </a:lnTo>
                <a:lnTo>
                  <a:pt x="8635" y="0"/>
                </a:lnTo>
                <a:lnTo>
                  <a:pt x="6730" y="635"/>
                </a:lnTo>
                <a:lnTo>
                  <a:pt x="5079" y="2032"/>
                </a:lnTo>
                <a:lnTo>
                  <a:pt x="0" y="6604"/>
                </a:lnTo>
                <a:lnTo>
                  <a:pt x="3428" y="15240"/>
                </a:lnTo>
                <a:lnTo>
                  <a:pt x="14731" y="15240"/>
                </a:lnTo>
                <a:lnTo>
                  <a:pt x="17779" y="11938"/>
                </a:lnTo>
                <a:lnTo>
                  <a:pt x="18287" y="7747"/>
                </a:lnTo>
                <a:lnTo>
                  <a:pt x="18287" y="3048"/>
                </a:lnTo>
                <a:lnTo>
                  <a:pt x="14477" y="0"/>
                </a:lnTo>
                <a:close/>
              </a:path>
            </a:pathLst>
          </a:custGeom>
          <a:solidFill>
            <a:srgbClr val="1A1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8304276" y="12191"/>
            <a:ext cx="18415" cy="17145"/>
          </a:xfrm>
          <a:custGeom>
            <a:avLst/>
            <a:gdLst/>
            <a:ahLst/>
            <a:cxnLst/>
            <a:rect l="l" t="t" r="r" b="b"/>
            <a:pathLst>
              <a:path w="18415" h="17145">
                <a:moveTo>
                  <a:pt x="8508" y="0"/>
                </a:moveTo>
                <a:lnTo>
                  <a:pt x="3937" y="0"/>
                </a:lnTo>
                <a:lnTo>
                  <a:pt x="507" y="3683"/>
                </a:lnTo>
                <a:lnTo>
                  <a:pt x="507" y="8509"/>
                </a:lnTo>
                <a:lnTo>
                  <a:pt x="0" y="13462"/>
                </a:lnTo>
                <a:lnTo>
                  <a:pt x="3937" y="16763"/>
                </a:lnTo>
                <a:lnTo>
                  <a:pt x="9778" y="16763"/>
                </a:lnTo>
                <a:lnTo>
                  <a:pt x="11683" y="16129"/>
                </a:lnTo>
                <a:lnTo>
                  <a:pt x="13080" y="14478"/>
                </a:lnTo>
                <a:lnTo>
                  <a:pt x="18288" y="9017"/>
                </a:lnTo>
                <a:lnTo>
                  <a:pt x="15367" y="635"/>
                </a:lnTo>
                <a:lnTo>
                  <a:pt x="8508" y="0"/>
                </a:lnTo>
                <a:close/>
              </a:path>
            </a:pathLst>
          </a:custGeom>
          <a:solidFill>
            <a:srgbClr val="1A1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95292" y="434340"/>
            <a:ext cx="31750" cy="30480"/>
          </a:xfrm>
          <a:custGeom>
            <a:avLst/>
            <a:gdLst/>
            <a:ahLst/>
            <a:cxnLst/>
            <a:rect l="l" t="t" r="r" b="b"/>
            <a:pathLst>
              <a:path w="31750" h="30479">
                <a:moveTo>
                  <a:pt x="18153" y="0"/>
                </a:moveTo>
                <a:lnTo>
                  <a:pt x="16121" y="0"/>
                </a:lnTo>
                <a:lnTo>
                  <a:pt x="9898" y="0"/>
                </a:lnTo>
                <a:lnTo>
                  <a:pt x="3929" y="3556"/>
                </a:lnTo>
                <a:lnTo>
                  <a:pt x="1389" y="9144"/>
                </a:lnTo>
                <a:lnTo>
                  <a:pt x="0" y="16871"/>
                </a:lnTo>
                <a:lnTo>
                  <a:pt x="2563" y="23717"/>
                </a:lnTo>
                <a:lnTo>
                  <a:pt x="8032" y="28610"/>
                </a:lnTo>
                <a:lnTo>
                  <a:pt x="15359" y="30480"/>
                </a:lnTo>
                <a:lnTo>
                  <a:pt x="17264" y="30480"/>
                </a:lnTo>
                <a:lnTo>
                  <a:pt x="19169" y="30099"/>
                </a:lnTo>
                <a:lnTo>
                  <a:pt x="21201" y="29337"/>
                </a:lnTo>
                <a:lnTo>
                  <a:pt x="28719" y="23594"/>
                </a:lnTo>
                <a:lnTo>
                  <a:pt x="31345" y="15494"/>
                </a:lnTo>
                <a:lnTo>
                  <a:pt x="29184" y="7298"/>
                </a:lnTo>
                <a:lnTo>
                  <a:pt x="22344" y="1270"/>
                </a:lnTo>
                <a:lnTo>
                  <a:pt x="20312" y="381"/>
                </a:lnTo>
                <a:lnTo>
                  <a:pt x="18153" y="0"/>
                </a:lnTo>
                <a:close/>
              </a:path>
            </a:pathLst>
          </a:custGeom>
          <a:solidFill>
            <a:srgbClr val="1A1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848704" y="440436"/>
            <a:ext cx="31750" cy="32384"/>
          </a:xfrm>
          <a:custGeom>
            <a:avLst/>
            <a:gdLst/>
            <a:ahLst/>
            <a:cxnLst/>
            <a:rect l="l" t="t" r="r" b="b"/>
            <a:pathLst>
              <a:path w="31750" h="32384">
                <a:moveTo>
                  <a:pt x="17799" y="0"/>
                </a:moveTo>
                <a:lnTo>
                  <a:pt x="15894" y="0"/>
                </a:lnTo>
                <a:lnTo>
                  <a:pt x="8501" y="1857"/>
                </a:lnTo>
                <a:lnTo>
                  <a:pt x="2845" y="6762"/>
                </a:lnTo>
                <a:lnTo>
                  <a:pt x="0" y="13715"/>
                </a:lnTo>
                <a:lnTo>
                  <a:pt x="1035" y="21716"/>
                </a:lnTo>
                <a:lnTo>
                  <a:pt x="3194" y="28066"/>
                </a:lnTo>
                <a:lnTo>
                  <a:pt x="9417" y="32003"/>
                </a:lnTo>
                <a:lnTo>
                  <a:pt x="17672" y="32003"/>
                </a:lnTo>
                <a:lnTo>
                  <a:pt x="19577" y="31623"/>
                </a:lnTo>
                <a:lnTo>
                  <a:pt x="21355" y="30987"/>
                </a:lnTo>
                <a:lnTo>
                  <a:pt x="28596" y="24969"/>
                </a:lnTo>
                <a:lnTo>
                  <a:pt x="31182" y="16367"/>
                </a:lnTo>
                <a:lnTo>
                  <a:pt x="28981" y="7645"/>
                </a:lnTo>
                <a:lnTo>
                  <a:pt x="21863" y="1269"/>
                </a:lnTo>
                <a:lnTo>
                  <a:pt x="19831" y="380"/>
                </a:lnTo>
                <a:lnTo>
                  <a:pt x="17799" y="0"/>
                </a:lnTo>
                <a:close/>
              </a:path>
            </a:pathLst>
          </a:custGeom>
          <a:solidFill>
            <a:srgbClr val="1A1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9103264" y="198120"/>
            <a:ext cx="31115" cy="30480"/>
          </a:xfrm>
          <a:custGeom>
            <a:avLst/>
            <a:gdLst/>
            <a:ahLst/>
            <a:cxnLst/>
            <a:rect l="l" t="t" r="r" b="b"/>
            <a:pathLst>
              <a:path w="31115" h="30479">
                <a:moveTo>
                  <a:pt x="15589" y="0"/>
                </a:moveTo>
                <a:lnTo>
                  <a:pt x="13811" y="0"/>
                </a:lnTo>
                <a:lnTo>
                  <a:pt x="11779" y="380"/>
                </a:lnTo>
                <a:lnTo>
                  <a:pt x="9747" y="1142"/>
                </a:lnTo>
                <a:lnTo>
                  <a:pt x="2575" y="6867"/>
                </a:lnTo>
                <a:lnTo>
                  <a:pt x="0" y="14938"/>
                </a:lnTo>
                <a:lnTo>
                  <a:pt x="2139" y="23127"/>
                </a:lnTo>
                <a:lnTo>
                  <a:pt x="9112" y="29209"/>
                </a:lnTo>
                <a:lnTo>
                  <a:pt x="11271" y="29971"/>
                </a:lnTo>
                <a:lnTo>
                  <a:pt x="13430" y="30479"/>
                </a:lnTo>
                <a:lnTo>
                  <a:pt x="21558" y="30479"/>
                </a:lnTo>
                <a:lnTo>
                  <a:pt x="27273" y="27177"/>
                </a:lnTo>
                <a:lnTo>
                  <a:pt x="29686" y="21335"/>
                </a:lnTo>
                <a:lnTo>
                  <a:pt x="31091" y="13608"/>
                </a:lnTo>
                <a:lnTo>
                  <a:pt x="28543" y="6762"/>
                </a:lnTo>
                <a:lnTo>
                  <a:pt x="23042" y="1869"/>
                </a:lnTo>
                <a:lnTo>
                  <a:pt x="15589" y="0"/>
                </a:lnTo>
                <a:close/>
              </a:path>
            </a:pathLst>
          </a:custGeom>
          <a:solidFill>
            <a:srgbClr val="1A1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8249729" y="179831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20" h="32385">
                <a:moveTo>
                  <a:pt x="22923" y="0"/>
                </a:moveTo>
                <a:lnTo>
                  <a:pt x="16573" y="0"/>
                </a:lnTo>
                <a:lnTo>
                  <a:pt x="14414" y="0"/>
                </a:lnTo>
                <a:lnTo>
                  <a:pt x="12382" y="380"/>
                </a:lnTo>
                <a:lnTo>
                  <a:pt x="10350" y="1269"/>
                </a:lnTo>
                <a:lnTo>
                  <a:pt x="1174" y="8643"/>
                </a:lnTo>
                <a:lnTo>
                  <a:pt x="0" y="18922"/>
                </a:lnTo>
                <a:lnTo>
                  <a:pt x="5206" y="28059"/>
                </a:lnTo>
                <a:lnTo>
                  <a:pt x="15176" y="32003"/>
                </a:lnTo>
                <a:lnTo>
                  <a:pt x="17462" y="32003"/>
                </a:lnTo>
                <a:lnTo>
                  <a:pt x="32448" y="16228"/>
                </a:lnTo>
                <a:lnTo>
                  <a:pt x="31178" y="10032"/>
                </a:lnTo>
                <a:lnTo>
                  <a:pt x="28892" y="3809"/>
                </a:lnTo>
                <a:lnTo>
                  <a:pt x="22923" y="0"/>
                </a:lnTo>
                <a:close/>
              </a:path>
            </a:pathLst>
          </a:custGeom>
          <a:solidFill>
            <a:srgbClr val="1A1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8299704" y="391668"/>
            <a:ext cx="17145" cy="15240"/>
          </a:xfrm>
          <a:custGeom>
            <a:avLst/>
            <a:gdLst/>
            <a:ahLst/>
            <a:cxnLst/>
            <a:rect l="l" t="t" r="r" b="b"/>
            <a:pathLst>
              <a:path w="17145" h="15240">
                <a:moveTo>
                  <a:pt x="12700" y="0"/>
                </a:moveTo>
                <a:lnTo>
                  <a:pt x="8636" y="0"/>
                </a:lnTo>
                <a:lnTo>
                  <a:pt x="6730" y="0"/>
                </a:lnTo>
                <a:lnTo>
                  <a:pt x="4952" y="635"/>
                </a:lnTo>
                <a:lnTo>
                  <a:pt x="3428" y="2159"/>
                </a:lnTo>
                <a:lnTo>
                  <a:pt x="0" y="5461"/>
                </a:lnTo>
                <a:lnTo>
                  <a:pt x="0" y="10033"/>
                </a:lnTo>
                <a:lnTo>
                  <a:pt x="3428" y="12827"/>
                </a:lnTo>
                <a:lnTo>
                  <a:pt x="5079" y="14478"/>
                </a:lnTo>
                <a:lnTo>
                  <a:pt x="6985" y="15240"/>
                </a:lnTo>
                <a:lnTo>
                  <a:pt x="12826" y="15240"/>
                </a:lnTo>
                <a:lnTo>
                  <a:pt x="16764" y="12192"/>
                </a:lnTo>
                <a:lnTo>
                  <a:pt x="16764" y="3048"/>
                </a:lnTo>
                <a:lnTo>
                  <a:pt x="12700" y="0"/>
                </a:lnTo>
                <a:close/>
              </a:path>
            </a:pathLst>
          </a:custGeom>
          <a:solidFill>
            <a:srgbClr val="1A1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8677656" y="556259"/>
            <a:ext cx="18415" cy="17145"/>
          </a:xfrm>
          <a:custGeom>
            <a:avLst/>
            <a:gdLst/>
            <a:ahLst/>
            <a:cxnLst/>
            <a:rect l="l" t="t" r="r" b="b"/>
            <a:pathLst>
              <a:path w="18415" h="17145">
                <a:moveTo>
                  <a:pt x="9905" y="0"/>
                </a:moveTo>
                <a:lnTo>
                  <a:pt x="8000" y="0"/>
                </a:lnTo>
                <a:lnTo>
                  <a:pt x="3937" y="0"/>
                </a:lnTo>
                <a:lnTo>
                  <a:pt x="0" y="3301"/>
                </a:lnTo>
                <a:lnTo>
                  <a:pt x="0" y="13080"/>
                </a:lnTo>
                <a:lnTo>
                  <a:pt x="3555" y="16763"/>
                </a:lnTo>
                <a:lnTo>
                  <a:pt x="14732" y="16763"/>
                </a:lnTo>
                <a:lnTo>
                  <a:pt x="18288" y="8127"/>
                </a:lnTo>
                <a:lnTo>
                  <a:pt x="11938" y="762"/>
                </a:lnTo>
                <a:lnTo>
                  <a:pt x="9905" y="0"/>
                </a:lnTo>
                <a:close/>
              </a:path>
            </a:pathLst>
          </a:custGeom>
          <a:solidFill>
            <a:srgbClr val="1A1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9060180" y="406908"/>
            <a:ext cx="18415" cy="17145"/>
          </a:xfrm>
          <a:custGeom>
            <a:avLst/>
            <a:gdLst/>
            <a:ahLst/>
            <a:cxnLst/>
            <a:rect l="l" t="t" r="r" b="b"/>
            <a:pathLst>
              <a:path w="18415" h="17145">
                <a:moveTo>
                  <a:pt x="10922" y="0"/>
                </a:moveTo>
                <a:lnTo>
                  <a:pt x="8890" y="0"/>
                </a:lnTo>
                <a:lnTo>
                  <a:pt x="6730" y="0"/>
                </a:lnTo>
                <a:lnTo>
                  <a:pt x="4572" y="762"/>
                </a:lnTo>
                <a:lnTo>
                  <a:pt x="0" y="5333"/>
                </a:lnTo>
                <a:lnTo>
                  <a:pt x="0" y="10921"/>
                </a:lnTo>
                <a:lnTo>
                  <a:pt x="3048" y="13969"/>
                </a:lnTo>
                <a:lnTo>
                  <a:pt x="4572" y="15747"/>
                </a:lnTo>
                <a:lnTo>
                  <a:pt x="6730" y="16763"/>
                </a:lnTo>
                <a:lnTo>
                  <a:pt x="10922" y="16763"/>
                </a:lnTo>
                <a:lnTo>
                  <a:pt x="13080" y="15747"/>
                </a:lnTo>
                <a:lnTo>
                  <a:pt x="14604" y="13969"/>
                </a:lnTo>
                <a:lnTo>
                  <a:pt x="18288" y="10921"/>
                </a:lnTo>
                <a:lnTo>
                  <a:pt x="18288" y="5333"/>
                </a:lnTo>
                <a:lnTo>
                  <a:pt x="14604" y="2286"/>
                </a:lnTo>
                <a:lnTo>
                  <a:pt x="13080" y="762"/>
                </a:lnTo>
                <a:lnTo>
                  <a:pt x="10922" y="0"/>
                </a:lnTo>
                <a:close/>
              </a:path>
            </a:pathLst>
          </a:custGeom>
          <a:solidFill>
            <a:srgbClr val="1A1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8150351" y="9144"/>
            <a:ext cx="17145" cy="15240"/>
          </a:xfrm>
          <a:custGeom>
            <a:avLst/>
            <a:gdLst/>
            <a:ahLst/>
            <a:cxnLst/>
            <a:rect l="l" t="t" r="r" b="b"/>
            <a:pathLst>
              <a:path w="17145" h="15240">
                <a:moveTo>
                  <a:pt x="13970" y="0"/>
                </a:moveTo>
                <a:lnTo>
                  <a:pt x="7620" y="0"/>
                </a:lnTo>
                <a:lnTo>
                  <a:pt x="3301" y="0"/>
                </a:lnTo>
                <a:lnTo>
                  <a:pt x="0" y="3428"/>
                </a:lnTo>
                <a:lnTo>
                  <a:pt x="0" y="12191"/>
                </a:lnTo>
                <a:lnTo>
                  <a:pt x="3555" y="15239"/>
                </a:lnTo>
                <a:lnTo>
                  <a:pt x="9144" y="15239"/>
                </a:lnTo>
                <a:lnTo>
                  <a:pt x="10922" y="14604"/>
                </a:lnTo>
                <a:lnTo>
                  <a:pt x="12446" y="13207"/>
                </a:lnTo>
                <a:lnTo>
                  <a:pt x="16764" y="8635"/>
                </a:lnTo>
                <a:lnTo>
                  <a:pt x="13970" y="0"/>
                </a:lnTo>
                <a:close/>
              </a:path>
            </a:pathLst>
          </a:custGeom>
          <a:solidFill>
            <a:srgbClr val="1A1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9" name="bg object 5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7588" y="0"/>
            <a:ext cx="3296412" cy="3375660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36008" y="2159507"/>
            <a:ext cx="3726179" cy="2983990"/>
          </a:xfrm>
          <a:prstGeom prst="rect">
            <a:avLst/>
          </a:prstGeom>
        </p:spPr>
      </p:pic>
      <p:sp>
        <p:nvSpPr>
          <p:cNvPr id="61" name="bg object 61"/>
          <p:cNvSpPr/>
          <p:nvPr/>
        </p:nvSpPr>
        <p:spPr>
          <a:xfrm>
            <a:off x="6665976" y="3096767"/>
            <a:ext cx="844550" cy="981710"/>
          </a:xfrm>
          <a:custGeom>
            <a:avLst/>
            <a:gdLst/>
            <a:ahLst/>
            <a:cxnLst/>
            <a:rect l="l" t="t" r="r" b="b"/>
            <a:pathLst>
              <a:path w="844550" h="981710">
                <a:moveTo>
                  <a:pt x="16764" y="803160"/>
                </a:moveTo>
                <a:lnTo>
                  <a:pt x="12700" y="800150"/>
                </a:lnTo>
                <a:lnTo>
                  <a:pt x="8636" y="800150"/>
                </a:lnTo>
                <a:lnTo>
                  <a:pt x="6731" y="800150"/>
                </a:lnTo>
                <a:lnTo>
                  <a:pt x="4953" y="800747"/>
                </a:lnTo>
                <a:lnTo>
                  <a:pt x="0" y="805561"/>
                </a:lnTo>
                <a:lnTo>
                  <a:pt x="0" y="810069"/>
                </a:lnTo>
                <a:lnTo>
                  <a:pt x="3429" y="812888"/>
                </a:lnTo>
                <a:lnTo>
                  <a:pt x="5080" y="814590"/>
                </a:lnTo>
                <a:lnTo>
                  <a:pt x="6985" y="815340"/>
                </a:lnTo>
                <a:lnTo>
                  <a:pt x="12827" y="815340"/>
                </a:lnTo>
                <a:lnTo>
                  <a:pt x="16764" y="812330"/>
                </a:lnTo>
                <a:lnTo>
                  <a:pt x="16764" y="803160"/>
                </a:lnTo>
                <a:close/>
              </a:path>
              <a:path w="844550" h="981710">
                <a:moveTo>
                  <a:pt x="128016" y="696722"/>
                </a:moveTo>
                <a:lnTo>
                  <a:pt x="124206" y="693420"/>
                </a:lnTo>
                <a:lnTo>
                  <a:pt x="120269" y="693420"/>
                </a:lnTo>
                <a:lnTo>
                  <a:pt x="118237" y="693420"/>
                </a:lnTo>
                <a:lnTo>
                  <a:pt x="116332" y="694309"/>
                </a:lnTo>
                <a:lnTo>
                  <a:pt x="114681" y="696087"/>
                </a:lnTo>
                <a:lnTo>
                  <a:pt x="111252" y="699262"/>
                </a:lnTo>
                <a:lnTo>
                  <a:pt x="111252" y="704850"/>
                </a:lnTo>
                <a:lnTo>
                  <a:pt x="114681" y="707898"/>
                </a:lnTo>
                <a:lnTo>
                  <a:pt x="116205" y="709422"/>
                </a:lnTo>
                <a:lnTo>
                  <a:pt x="118110" y="710184"/>
                </a:lnTo>
                <a:lnTo>
                  <a:pt x="123952" y="710184"/>
                </a:lnTo>
                <a:lnTo>
                  <a:pt x="128016" y="706882"/>
                </a:lnTo>
                <a:lnTo>
                  <a:pt x="128016" y="696722"/>
                </a:lnTo>
                <a:close/>
              </a:path>
              <a:path w="844550" h="981710">
                <a:moveTo>
                  <a:pt x="226923" y="857529"/>
                </a:moveTo>
                <a:lnTo>
                  <a:pt x="224764" y="848906"/>
                </a:lnTo>
                <a:lnTo>
                  <a:pt x="217932" y="842556"/>
                </a:lnTo>
                <a:lnTo>
                  <a:pt x="215900" y="841667"/>
                </a:lnTo>
                <a:lnTo>
                  <a:pt x="213741" y="841248"/>
                </a:lnTo>
                <a:lnTo>
                  <a:pt x="211709" y="841248"/>
                </a:lnTo>
                <a:lnTo>
                  <a:pt x="205486" y="841248"/>
                </a:lnTo>
                <a:lnTo>
                  <a:pt x="199517" y="845019"/>
                </a:lnTo>
                <a:lnTo>
                  <a:pt x="196977" y="850798"/>
                </a:lnTo>
                <a:lnTo>
                  <a:pt x="195580" y="858951"/>
                </a:lnTo>
                <a:lnTo>
                  <a:pt x="198145" y="866140"/>
                </a:lnTo>
                <a:lnTo>
                  <a:pt x="203619" y="871258"/>
                </a:lnTo>
                <a:lnTo>
                  <a:pt x="210947" y="873201"/>
                </a:lnTo>
                <a:lnTo>
                  <a:pt x="212852" y="873201"/>
                </a:lnTo>
                <a:lnTo>
                  <a:pt x="214757" y="872832"/>
                </a:lnTo>
                <a:lnTo>
                  <a:pt x="216789" y="872045"/>
                </a:lnTo>
                <a:lnTo>
                  <a:pt x="224307" y="866038"/>
                </a:lnTo>
                <a:lnTo>
                  <a:pt x="226923" y="857529"/>
                </a:lnTo>
                <a:close/>
              </a:path>
              <a:path w="844550" h="981710">
                <a:moveTo>
                  <a:pt x="296659" y="720255"/>
                </a:moveTo>
                <a:lnTo>
                  <a:pt x="273431" y="693420"/>
                </a:lnTo>
                <a:lnTo>
                  <a:pt x="266915" y="694334"/>
                </a:lnTo>
                <a:lnTo>
                  <a:pt x="260832" y="697026"/>
                </a:lnTo>
                <a:lnTo>
                  <a:pt x="255587" y="701522"/>
                </a:lnTo>
                <a:lnTo>
                  <a:pt x="251587" y="707771"/>
                </a:lnTo>
                <a:lnTo>
                  <a:pt x="249859" y="716724"/>
                </a:lnTo>
                <a:lnTo>
                  <a:pt x="251523" y="725525"/>
                </a:lnTo>
                <a:lnTo>
                  <a:pt x="256222" y="733132"/>
                </a:lnTo>
                <a:lnTo>
                  <a:pt x="263652" y="738505"/>
                </a:lnTo>
                <a:lnTo>
                  <a:pt x="266954" y="740029"/>
                </a:lnTo>
                <a:lnTo>
                  <a:pt x="270256" y="740664"/>
                </a:lnTo>
                <a:lnTo>
                  <a:pt x="273431" y="740664"/>
                </a:lnTo>
                <a:lnTo>
                  <a:pt x="284276" y="737908"/>
                </a:lnTo>
                <a:lnTo>
                  <a:pt x="292557" y="730618"/>
                </a:lnTo>
                <a:lnTo>
                  <a:pt x="296659" y="720255"/>
                </a:lnTo>
                <a:close/>
              </a:path>
              <a:path w="844550" h="981710">
                <a:moveTo>
                  <a:pt x="366674" y="581075"/>
                </a:moveTo>
                <a:lnTo>
                  <a:pt x="344538" y="546836"/>
                </a:lnTo>
                <a:lnTo>
                  <a:pt x="335788" y="545592"/>
                </a:lnTo>
                <a:lnTo>
                  <a:pt x="327139" y="546785"/>
                </a:lnTo>
                <a:lnTo>
                  <a:pt x="319100" y="550354"/>
                </a:lnTo>
                <a:lnTo>
                  <a:pt x="312229" y="556310"/>
                </a:lnTo>
                <a:lnTo>
                  <a:pt x="307086" y="564642"/>
                </a:lnTo>
                <a:lnTo>
                  <a:pt x="304533" y="576592"/>
                </a:lnTo>
                <a:lnTo>
                  <a:pt x="306768" y="588264"/>
                </a:lnTo>
                <a:lnTo>
                  <a:pt x="313182" y="598335"/>
                </a:lnTo>
                <a:lnTo>
                  <a:pt x="323215" y="605409"/>
                </a:lnTo>
                <a:lnTo>
                  <a:pt x="327406" y="607187"/>
                </a:lnTo>
                <a:lnTo>
                  <a:pt x="331597" y="608076"/>
                </a:lnTo>
                <a:lnTo>
                  <a:pt x="335661" y="608076"/>
                </a:lnTo>
                <a:lnTo>
                  <a:pt x="350088" y="604431"/>
                </a:lnTo>
                <a:lnTo>
                  <a:pt x="361137" y="594779"/>
                </a:lnTo>
                <a:lnTo>
                  <a:pt x="366674" y="581075"/>
                </a:lnTo>
                <a:close/>
              </a:path>
              <a:path w="844550" h="981710">
                <a:moveTo>
                  <a:pt x="369951" y="490474"/>
                </a:moveTo>
                <a:lnTo>
                  <a:pt x="367779" y="478815"/>
                </a:lnTo>
                <a:lnTo>
                  <a:pt x="361530" y="469747"/>
                </a:lnTo>
                <a:lnTo>
                  <a:pt x="352475" y="463867"/>
                </a:lnTo>
                <a:lnTo>
                  <a:pt x="341884" y="461772"/>
                </a:lnTo>
                <a:lnTo>
                  <a:pt x="335026" y="461772"/>
                </a:lnTo>
                <a:lnTo>
                  <a:pt x="328041" y="464312"/>
                </a:lnTo>
                <a:lnTo>
                  <a:pt x="322199" y="469900"/>
                </a:lnTo>
                <a:lnTo>
                  <a:pt x="316090" y="478802"/>
                </a:lnTo>
                <a:lnTo>
                  <a:pt x="313893" y="489204"/>
                </a:lnTo>
                <a:lnTo>
                  <a:pt x="315709" y="499808"/>
                </a:lnTo>
                <a:lnTo>
                  <a:pt x="321691" y="509270"/>
                </a:lnTo>
                <a:lnTo>
                  <a:pt x="327406" y="515366"/>
                </a:lnTo>
                <a:lnTo>
                  <a:pt x="334518" y="518160"/>
                </a:lnTo>
                <a:lnTo>
                  <a:pt x="341630" y="518160"/>
                </a:lnTo>
                <a:lnTo>
                  <a:pt x="351993" y="516191"/>
                </a:lnTo>
                <a:lnTo>
                  <a:pt x="360972" y="510603"/>
                </a:lnTo>
                <a:lnTo>
                  <a:pt x="367360" y="501878"/>
                </a:lnTo>
                <a:lnTo>
                  <a:pt x="369951" y="490474"/>
                </a:lnTo>
                <a:close/>
              </a:path>
              <a:path w="844550" h="981710">
                <a:moveTo>
                  <a:pt x="371868" y="382270"/>
                </a:moveTo>
                <a:lnTo>
                  <a:pt x="370090" y="371729"/>
                </a:lnTo>
                <a:lnTo>
                  <a:pt x="364109" y="362458"/>
                </a:lnTo>
                <a:lnTo>
                  <a:pt x="358394" y="356362"/>
                </a:lnTo>
                <a:lnTo>
                  <a:pt x="351282" y="353568"/>
                </a:lnTo>
                <a:lnTo>
                  <a:pt x="344170" y="353568"/>
                </a:lnTo>
                <a:lnTo>
                  <a:pt x="333844" y="355561"/>
                </a:lnTo>
                <a:lnTo>
                  <a:pt x="324866" y="361188"/>
                </a:lnTo>
                <a:lnTo>
                  <a:pt x="318452" y="369963"/>
                </a:lnTo>
                <a:lnTo>
                  <a:pt x="315849" y="381381"/>
                </a:lnTo>
                <a:lnTo>
                  <a:pt x="318046" y="393026"/>
                </a:lnTo>
                <a:lnTo>
                  <a:pt x="324370" y="402056"/>
                </a:lnTo>
                <a:lnTo>
                  <a:pt x="333463" y="407885"/>
                </a:lnTo>
                <a:lnTo>
                  <a:pt x="344043" y="409956"/>
                </a:lnTo>
                <a:lnTo>
                  <a:pt x="350774" y="409956"/>
                </a:lnTo>
                <a:lnTo>
                  <a:pt x="357505" y="407543"/>
                </a:lnTo>
                <a:lnTo>
                  <a:pt x="362966" y="402082"/>
                </a:lnTo>
                <a:lnTo>
                  <a:pt x="369481" y="392823"/>
                </a:lnTo>
                <a:lnTo>
                  <a:pt x="371868" y="382270"/>
                </a:lnTo>
                <a:close/>
              </a:path>
              <a:path w="844550" h="981710">
                <a:moveTo>
                  <a:pt x="396240" y="972858"/>
                </a:moveTo>
                <a:lnTo>
                  <a:pt x="391541" y="967359"/>
                </a:lnTo>
                <a:lnTo>
                  <a:pt x="389890" y="965504"/>
                </a:lnTo>
                <a:lnTo>
                  <a:pt x="387858" y="964692"/>
                </a:lnTo>
                <a:lnTo>
                  <a:pt x="385953" y="964692"/>
                </a:lnTo>
                <a:lnTo>
                  <a:pt x="381889" y="964692"/>
                </a:lnTo>
                <a:lnTo>
                  <a:pt x="377952" y="967955"/>
                </a:lnTo>
                <a:lnTo>
                  <a:pt x="377952" y="977760"/>
                </a:lnTo>
                <a:lnTo>
                  <a:pt x="381508" y="981456"/>
                </a:lnTo>
                <a:lnTo>
                  <a:pt x="392684" y="981456"/>
                </a:lnTo>
                <a:lnTo>
                  <a:pt x="396240" y="972858"/>
                </a:lnTo>
                <a:close/>
              </a:path>
              <a:path w="844550" h="981710">
                <a:moveTo>
                  <a:pt x="399288" y="819200"/>
                </a:moveTo>
                <a:lnTo>
                  <a:pt x="394081" y="814755"/>
                </a:lnTo>
                <a:lnTo>
                  <a:pt x="392557" y="813079"/>
                </a:lnTo>
                <a:lnTo>
                  <a:pt x="390652" y="812342"/>
                </a:lnTo>
                <a:lnTo>
                  <a:pt x="388747" y="812342"/>
                </a:lnTo>
                <a:lnTo>
                  <a:pt x="384810" y="812342"/>
                </a:lnTo>
                <a:lnTo>
                  <a:pt x="381000" y="815301"/>
                </a:lnTo>
                <a:lnTo>
                  <a:pt x="381000" y="823633"/>
                </a:lnTo>
                <a:lnTo>
                  <a:pt x="384429" y="826935"/>
                </a:lnTo>
                <a:lnTo>
                  <a:pt x="388493" y="827481"/>
                </a:lnTo>
                <a:lnTo>
                  <a:pt x="395224" y="827481"/>
                </a:lnTo>
                <a:lnTo>
                  <a:pt x="399288" y="819200"/>
                </a:lnTo>
                <a:close/>
              </a:path>
              <a:path w="844550" h="981710">
                <a:moveTo>
                  <a:pt x="477901" y="496925"/>
                </a:moveTo>
                <a:lnTo>
                  <a:pt x="476351" y="481253"/>
                </a:lnTo>
                <a:lnTo>
                  <a:pt x="466877" y="468706"/>
                </a:lnTo>
                <a:lnTo>
                  <a:pt x="451104" y="463296"/>
                </a:lnTo>
                <a:lnTo>
                  <a:pt x="450469" y="463296"/>
                </a:lnTo>
                <a:lnTo>
                  <a:pt x="434428" y="468210"/>
                </a:lnTo>
                <a:lnTo>
                  <a:pt x="424573" y="480377"/>
                </a:lnTo>
                <a:lnTo>
                  <a:pt x="422554" y="495985"/>
                </a:lnTo>
                <a:lnTo>
                  <a:pt x="430022" y="511175"/>
                </a:lnTo>
                <a:lnTo>
                  <a:pt x="435483" y="516763"/>
                </a:lnTo>
                <a:lnTo>
                  <a:pt x="442849" y="519684"/>
                </a:lnTo>
                <a:lnTo>
                  <a:pt x="457327" y="519684"/>
                </a:lnTo>
                <a:lnTo>
                  <a:pt x="464439" y="517017"/>
                </a:lnTo>
                <a:lnTo>
                  <a:pt x="469900" y="511683"/>
                </a:lnTo>
                <a:lnTo>
                  <a:pt x="477901" y="496925"/>
                </a:lnTo>
                <a:close/>
              </a:path>
              <a:path w="844550" h="981710">
                <a:moveTo>
                  <a:pt x="480809" y="389051"/>
                </a:moveTo>
                <a:lnTo>
                  <a:pt x="479171" y="373240"/>
                </a:lnTo>
                <a:lnTo>
                  <a:pt x="469328" y="360553"/>
                </a:lnTo>
                <a:lnTo>
                  <a:pt x="452882" y="355092"/>
                </a:lnTo>
                <a:lnTo>
                  <a:pt x="436600" y="360045"/>
                </a:lnTo>
                <a:lnTo>
                  <a:pt x="426504" y="372313"/>
                </a:lnTo>
                <a:lnTo>
                  <a:pt x="424395" y="387997"/>
                </a:lnTo>
                <a:lnTo>
                  <a:pt x="432054" y="403225"/>
                </a:lnTo>
                <a:lnTo>
                  <a:pt x="437642" y="408813"/>
                </a:lnTo>
                <a:lnTo>
                  <a:pt x="445008" y="411492"/>
                </a:lnTo>
                <a:lnTo>
                  <a:pt x="459613" y="411492"/>
                </a:lnTo>
                <a:lnTo>
                  <a:pt x="466979" y="408940"/>
                </a:lnTo>
                <a:lnTo>
                  <a:pt x="472694" y="403860"/>
                </a:lnTo>
                <a:lnTo>
                  <a:pt x="480809" y="389051"/>
                </a:lnTo>
                <a:close/>
              </a:path>
              <a:path w="844550" h="981710">
                <a:moveTo>
                  <a:pt x="484060" y="579805"/>
                </a:moveTo>
                <a:lnTo>
                  <a:pt x="479615" y="562533"/>
                </a:lnTo>
                <a:lnTo>
                  <a:pt x="465582" y="550037"/>
                </a:lnTo>
                <a:lnTo>
                  <a:pt x="461264" y="548005"/>
                </a:lnTo>
                <a:lnTo>
                  <a:pt x="457073" y="547116"/>
                </a:lnTo>
                <a:lnTo>
                  <a:pt x="452882" y="547116"/>
                </a:lnTo>
                <a:lnTo>
                  <a:pt x="438734" y="550837"/>
                </a:lnTo>
                <a:lnTo>
                  <a:pt x="427951" y="560679"/>
                </a:lnTo>
                <a:lnTo>
                  <a:pt x="422554" y="574662"/>
                </a:lnTo>
                <a:lnTo>
                  <a:pt x="424561" y="590804"/>
                </a:lnTo>
                <a:lnTo>
                  <a:pt x="429361" y="599338"/>
                </a:lnTo>
                <a:lnTo>
                  <a:pt x="436181" y="605726"/>
                </a:lnTo>
                <a:lnTo>
                  <a:pt x="444411" y="609739"/>
                </a:lnTo>
                <a:lnTo>
                  <a:pt x="453517" y="611124"/>
                </a:lnTo>
                <a:lnTo>
                  <a:pt x="457200" y="611124"/>
                </a:lnTo>
                <a:lnTo>
                  <a:pt x="460883" y="610489"/>
                </a:lnTo>
                <a:lnTo>
                  <a:pt x="464439" y="609092"/>
                </a:lnTo>
                <a:lnTo>
                  <a:pt x="478967" y="596963"/>
                </a:lnTo>
                <a:lnTo>
                  <a:pt x="484060" y="579805"/>
                </a:lnTo>
                <a:close/>
              </a:path>
              <a:path w="844550" h="981710">
                <a:moveTo>
                  <a:pt x="489940" y="293154"/>
                </a:moveTo>
                <a:lnTo>
                  <a:pt x="484733" y="279057"/>
                </a:lnTo>
                <a:lnTo>
                  <a:pt x="473798" y="269011"/>
                </a:lnTo>
                <a:lnTo>
                  <a:pt x="459105" y="265176"/>
                </a:lnTo>
                <a:lnTo>
                  <a:pt x="455295" y="265176"/>
                </a:lnTo>
                <a:lnTo>
                  <a:pt x="451358" y="265938"/>
                </a:lnTo>
                <a:lnTo>
                  <a:pt x="447294" y="267462"/>
                </a:lnTo>
                <a:lnTo>
                  <a:pt x="432485" y="278993"/>
                </a:lnTo>
                <a:lnTo>
                  <a:pt x="427329" y="295694"/>
                </a:lnTo>
                <a:lnTo>
                  <a:pt x="431876" y="312724"/>
                </a:lnTo>
                <a:lnTo>
                  <a:pt x="446151" y="325247"/>
                </a:lnTo>
                <a:lnTo>
                  <a:pt x="450088" y="326898"/>
                </a:lnTo>
                <a:lnTo>
                  <a:pt x="454152" y="327660"/>
                </a:lnTo>
                <a:lnTo>
                  <a:pt x="458216" y="327660"/>
                </a:lnTo>
                <a:lnTo>
                  <a:pt x="467182" y="326390"/>
                </a:lnTo>
                <a:lnTo>
                  <a:pt x="475437" y="322643"/>
                </a:lnTo>
                <a:lnTo>
                  <a:pt x="482371" y="316623"/>
                </a:lnTo>
                <a:lnTo>
                  <a:pt x="487426" y="308483"/>
                </a:lnTo>
                <a:lnTo>
                  <a:pt x="487426" y="309118"/>
                </a:lnTo>
                <a:lnTo>
                  <a:pt x="489940" y="293154"/>
                </a:lnTo>
                <a:close/>
              </a:path>
              <a:path w="844550" h="981710">
                <a:moveTo>
                  <a:pt x="532803" y="722223"/>
                </a:moveTo>
                <a:lnTo>
                  <a:pt x="529361" y="709371"/>
                </a:lnTo>
                <a:lnTo>
                  <a:pt x="518541" y="699897"/>
                </a:lnTo>
                <a:lnTo>
                  <a:pt x="515493" y="698627"/>
                </a:lnTo>
                <a:lnTo>
                  <a:pt x="512318" y="697992"/>
                </a:lnTo>
                <a:lnTo>
                  <a:pt x="509270" y="697992"/>
                </a:lnTo>
                <a:lnTo>
                  <a:pt x="498665" y="700722"/>
                </a:lnTo>
                <a:lnTo>
                  <a:pt x="490537" y="707936"/>
                </a:lnTo>
                <a:lnTo>
                  <a:pt x="486410" y="718248"/>
                </a:lnTo>
                <a:lnTo>
                  <a:pt x="487807" y="730250"/>
                </a:lnTo>
                <a:lnTo>
                  <a:pt x="491375" y="736561"/>
                </a:lnTo>
                <a:lnTo>
                  <a:pt x="496468" y="741273"/>
                </a:lnTo>
                <a:lnTo>
                  <a:pt x="502653" y="744220"/>
                </a:lnTo>
                <a:lnTo>
                  <a:pt x="509524" y="745236"/>
                </a:lnTo>
                <a:lnTo>
                  <a:pt x="512318" y="745236"/>
                </a:lnTo>
                <a:lnTo>
                  <a:pt x="515239" y="744728"/>
                </a:lnTo>
                <a:lnTo>
                  <a:pt x="518033" y="743585"/>
                </a:lnTo>
                <a:lnTo>
                  <a:pt x="528980" y="734834"/>
                </a:lnTo>
                <a:lnTo>
                  <a:pt x="532803" y="722223"/>
                </a:lnTo>
                <a:close/>
              </a:path>
              <a:path w="844550" h="981710">
                <a:moveTo>
                  <a:pt x="544182" y="156400"/>
                </a:moveTo>
                <a:lnTo>
                  <a:pt x="523621" y="132588"/>
                </a:lnTo>
                <a:lnTo>
                  <a:pt x="520446" y="132588"/>
                </a:lnTo>
                <a:lnTo>
                  <a:pt x="509485" y="135356"/>
                </a:lnTo>
                <a:lnTo>
                  <a:pt x="501218" y="142659"/>
                </a:lnTo>
                <a:lnTo>
                  <a:pt x="497065" y="153060"/>
                </a:lnTo>
                <a:lnTo>
                  <a:pt x="498475" y="165100"/>
                </a:lnTo>
                <a:lnTo>
                  <a:pt x="502386" y="171475"/>
                </a:lnTo>
                <a:lnTo>
                  <a:pt x="507720" y="176085"/>
                </a:lnTo>
                <a:lnTo>
                  <a:pt x="513994" y="178892"/>
                </a:lnTo>
                <a:lnTo>
                  <a:pt x="520700" y="179832"/>
                </a:lnTo>
                <a:lnTo>
                  <a:pt x="527202" y="178955"/>
                </a:lnTo>
                <a:lnTo>
                  <a:pt x="533285" y="176301"/>
                </a:lnTo>
                <a:lnTo>
                  <a:pt x="538530" y="171856"/>
                </a:lnTo>
                <a:lnTo>
                  <a:pt x="542544" y="165608"/>
                </a:lnTo>
                <a:lnTo>
                  <a:pt x="544182" y="156400"/>
                </a:lnTo>
                <a:close/>
              </a:path>
              <a:path w="844550" h="981710">
                <a:moveTo>
                  <a:pt x="569010" y="494258"/>
                </a:moveTo>
                <a:lnTo>
                  <a:pt x="563892" y="480148"/>
                </a:lnTo>
                <a:lnTo>
                  <a:pt x="552983" y="470141"/>
                </a:lnTo>
                <a:lnTo>
                  <a:pt x="538353" y="466344"/>
                </a:lnTo>
                <a:lnTo>
                  <a:pt x="534543" y="466344"/>
                </a:lnTo>
                <a:lnTo>
                  <a:pt x="530479" y="467106"/>
                </a:lnTo>
                <a:lnTo>
                  <a:pt x="526415" y="468757"/>
                </a:lnTo>
                <a:lnTo>
                  <a:pt x="511733" y="480301"/>
                </a:lnTo>
                <a:lnTo>
                  <a:pt x="506603" y="496976"/>
                </a:lnTo>
                <a:lnTo>
                  <a:pt x="511086" y="513854"/>
                </a:lnTo>
                <a:lnTo>
                  <a:pt x="525272" y="526034"/>
                </a:lnTo>
                <a:lnTo>
                  <a:pt x="529336" y="527939"/>
                </a:lnTo>
                <a:lnTo>
                  <a:pt x="533654" y="528828"/>
                </a:lnTo>
                <a:lnTo>
                  <a:pt x="537972" y="528828"/>
                </a:lnTo>
                <a:lnTo>
                  <a:pt x="569010" y="494258"/>
                </a:lnTo>
                <a:close/>
              </a:path>
              <a:path w="844550" h="981710">
                <a:moveTo>
                  <a:pt x="571868" y="381000"/>
                </a:moveTo>
                <a:lnTo>
                  <a:pt x="540766" y="348996"/>
                </a:lnTo>
                <a:lnTo>
                  <a:pt x="532282" y="350151"/>
                </a:lnTo>
                <a:lnTo>
                  <a:pt x="524332" y="353618"/>
                </a:lnTo>
                <a:lnTo>
                  <a:pt x="517448" y="359448"/>
                </a:lnTo>
                <a:lnTo>
                  <a:pt x="512191" y="367665"/>
                </a:lnTo>
                <a:lnTo>
                  <a:pt x="509803" y="383628"/>
                </a:lnTo>
                <a:lnTo>
                  <a:pt x="515188" y="397675"/>
                </a:lnTo>
                <a:lnTo>
                  <a:pt x="526199" y="407682"/>
                </a:lnTo>
                <a:lnTo>
                  <a:pt x="540766" y="411492"/>
                </a:lnTo>
                <a:lnTo>
                  <a:pt x="544322" y="411492"/>
                </a:lnTo>
                <a:lnTo>
                  <a:pt x="571868" y="381000"/>
                </a:lnTo>
                <a:close/>
              </a:path>
              <a:path w="844550" h="981710">
                <a:moveTo>
                  <a:pt x="572312" y="605967"/>
                </a:moveTo>
                <a:lnTo>
                  <a:pt x="571500" y="597065"/>
                </a:lnTo>
                <a:lnTo>
                  <a:pt x="566293" y="589927"/>
                </a:lnTo>
                <a:lnTo>
                  <a:pt x="557530" y="586740"/>
                </a:lnTo>
                <a:lnTo>
                  <a:pt x="548652" y="589559"/>
                </a:lnTo>
                <a:lnTo>
                  <a:pt x="543090" y="596506"/>
                </a:lnTo>
                <a:lnTo>
                  <a:pt x="541896" y="605332"/>
                </a:lnTo>
                <a:lnTo>
                  <a:pt x="546100" y="613791"/>
                </a:lnTo>
                <a:lnTo>
                  <a:pt x="549148" y="617093"/>
                </a:lnTo>
                <a:lnTo>
                  <a:pt x="553085" y="618744"/>
                </a:lnTo>
                <a:lnTo>
                  <a:pt x="560959" y="618744"/>
                </a:lnTo>
                <a:lnTo>
                  <a:pt x="564769" y="617220"/>
                </a:lnTo>
                <a:lnTo>
                  <a:pt x="567944" y="614426"/>
                </a:lnTo>
                <a:lnTo>
                  <a:pt x="572312" y="605967"/>
                </a:lnTo>
                <a:close/>
              </a:path>
              <a:path w="844550" h="981710">
                <a:moveTo>
                  <a:pt x="580009" y="280085"/>
                </a:moveTo>
                <a:lnTo>
                  <a:pt x="578612" y="271386"/>
                </a:lnTo>
                <a:lnTo>
                  <a:pt x="572731" y="264769"/>
                </a:lnTo>
                <a:lnTo>
                  <a:pt x="564261" y="262128"/>
                </a:lnTo>
                <a:lnTo>
                  <a:pt x="560705" y="262128"/>
                </a:lnTo>
                <a:lnTo>
                  <a:pt x="557022" y="263525"/>
                </a:lnTo>
                <a:lnTo>
                  <a:pt x="547116" y="272415"/>
                </a:lnTo>
                <a:lnTo>
                  <a:pt x="547116" y="282067"/>
                </a:lnTo>
                <a:lnTo>
                  <a:pt x="552958" y="287782"/>
                </a:lnTo>
                <a:lnTo>
                  <a:pt x="556006" y="290957"/>
                </a:lnTo>
                <a:lnTo>
                  <a:pt x="560197" y="292608"/>
                </a:lnTo>
                <a:lnTo>
                  <a:pt x="568198" y="292608"/>
                </a:lnTo>
                <a:lnTo>
                  <a:pt x="572135" y="291084"/>
                </a:lnTo>
                <a:lnTo>
                  <a:pt x="575056" y="288417"/>
                </a:lnTo>
                <a:lnTo>
                  <a:pt x="575056" y="288925"/>
                </a:lnTo>
                <a:lnTo>
                  <a:pt x="580009" y="280085"/>
                </a:lnTo>
                <a:close/>
              </a:path>
              <a:path w="844550" h="981710">
                <a:moveTo>
                  <a:pt x="580301" y="865212"/>
                </a:moveTo>
                <a:lnTo>
                  <a:pt x="578192" y="856488"/>
                </a:lnTo>
                <a:lnTo>
                  <a:pt x="571373" y="850112"/>
                </a:lnTo>
                <a:lnTo>
                  <a:pt x="569468" y="849287"/>
                </a:lnTo>
                <a:lnTo>
                  <a:pt x="567563" y="848868"/>
                </a:lnTo>
                <a:lnTo>
                  <a:pt x="565658" y="848868"/>
                </a:lnTo>
                <a:lnTo>
                  <a:pt x="558533" y="850734"/>
                </a:lnTo>
                <a:lnTo>
                  <a:pt x="553097" y="855649"/>
                </a:lnTo>
                <a:lnTo>
                  <a:pt x="550341" y="862596"/>
                </a:lnTo>
                <a:lnTo>
                  <a:pt x="551307" y="870534"/>
                </a:lnTo>
                <a:lnTo>
                  <a:pt x="553466" y="876922"/>
                </a:lnTo>
                <a:lnTo>
                  <a:pt x="559435" y="880821"/>
                </a:lnTo>
                <a:lnTo>
                  <a:pt x="567436" y="880821"/>
                </a:lnTo>
                <a:lnTo>
                  <a:pt x="569214" y="880503"/>
                </a:lnTo>
                <a:lnTo>
                  <a:pt x="570865" y="879881"/>
                </a:lnTo>
                <a:lnTo>
                  <a:pt x="577811" y="873836"/>
                </a:lnTo>
                <a:lnTo>
                  <a:pt x="580301" y="865212"/>
                </a:lnTo>
                <a:close/>
              </a:path>
              <a:path w="844550" h="981710">
                <a:moveTo>
                  <a:pt x="600456" y="13716"/>
                </a:moveTo>
                <a:lnTo>
                  <a:pt x="597027" y="4826"/>
                </a:lnTo>
                <a:lnTo>
                  <a:pt x="586740" y="508"/>
                </a:lnTo>
                <a:lnTo>
                  <a:pt x="584581" y="0"/>
                </a:lnTo>
                <a:lnTo>
                  <a:pt x="582549" y="0"/>
                </a:lnTo>
                <a:lnTo>
                  <a:pt x="575348" y="1778"/>
                </a:lnTo>
                <a:lnTo>
                  <a:pt x="569887" y="6489"/>
                </a:lnTo>
                <a:lnTo>
                  <a:pt x="567169" y="13182"/>
                </a:lnTo>
                <a:lnTo>
                  <a:pt x="568198" y="20955"/>
                </a:lnTo>
                <a:lnTo>
                  <a:pt x="570865" y="27305"/>
                </a:lnTo>
                <a:lnTo>
                  <a:pt x="576834" y="30480"/>
                </a:lnTo>
                <a:lnTo>
                  <a:pt x="588518" y="30480"/>
                </a:lnTo>
                <a:lnTo>
                  <a:pt x="594106" y="27559"/>
                </a:lnTo>
                <a:lnTo>
                  <a:pt x="597027" y="21463"/>
                </a:lnTo>
                <a:lnTo>
                  <a:pt x="600456" y="13716"/>
                </a:lnTo>
                <a:close/>
              </a:path>
              <a:path w="844550" h="981710">
                <a:moveTo>
                  <a:pt x="644652" y="431800"/>
                </a:moveTo>
                <a:lnTo>
                  <a:pt x="636905" y="425196"/>
                </a:lnTo>
                <a:lnTo>
                  <a:pt x="628777" y="425196"/>
                </a:lnTo>
                <a:lnTo>
                  <a:pt x="624967" y="425196"/>
                </a:lnTo>
                <a:lnTo>
                  <a:pt x="621030" y="426593"/>
                </a:lnTo>
                <a:lnTo>
                  <a:pt x="617855" y="429768"/>
                </a:lnTo>
                <a:lnTo>
                  <a:pt x="613397" y="438150"/>
                </a:lnTo>
                <a:lnTo>
                  <a:pt x="614184" y="446963"/>
                </a:lnTo>
                <a:lnTo>
                  <a:pt x="619366" y="454050"/>
                </a:lnTo>
                <a:lnTo>
                  <a:pt x="628142" y="457200"/>
                </a:lnTo>
                <a:lnTo>
                  <a:pt x="636778" y="457200"/>
                </a:lnTo>
                <a:lnTo>
                  <a:pt x="644144" y="450215"/>
                </a:lnTo>
                <a:lnTo>
                  <a:pt x="644144" y="441452"/>
                </a:lnTo>
                <a:lnTo>
                  <a:pt x="644652" y="431800"/>
                </a:lnTo>
                <a:close/>
              </a:path>
              <a:path w="844550" h="981710">
                <a:moveTo>
                  <a:pt x="673608" y="713613"/>
                </a:moveTo>
                <a:lnTo>
                  <a:pt x="670306" y="705612"/>
                </a:lnTo>
                <a:lnTo>
                  <a:pt x="663702" y="705612"/>
                </a:lnTo>
                <a:lnTo>
                  <a:pt x="657098" y="705612"/>
                </a:lnTo>
                <a:lnTo>
                  <a:pt x="653796" y="713613"/>
                </a:lnTo>
                <a:lnTo>
                  <a:pt x="660146" y="720090"/>
                </a:lnTo>
                <a:lnTo>
                  <a:pt x="662051" y="720852"/>
                </a:lnTo>
                <a:lnTo>
                  <a:pt x="665861" y="720852"/>
                </a:lnTo>
                <a:lnTo>
                  <a:pt x="667766" y="720090"/>
                </a:lnTo>
                <a:lnTo>
                  <a:pt x="669163" y="718693"/>
                </a:lnTo>
                <a:lnTo>
                  <a:pt x="673608" y="713613"/>
                </a:lnTo>
                <a:close/>
              </a:path>
              <a:path w="844550" h="981710">
                <a:moveTo>
                  <a:pt x="682752" y="168783"/>
                </a:moveTo>
                <a:lnTo>
                  <a:pt x="680085" y="165735"/>
                </a:lnTo>
                <a:lnTo>
                  <a:pt x="678561" y="163830"/>
                </a:lnTo>
                <a:lnTo>
                  <a:pt x="676783" y="163068"/>
                </a:lnTo>
                <a:lnTo>
                  <a:pt x="674878" y="163068"/>
                </a:lnTo>
                <a:lnTo>
                  <a:pt x="671195" y="163068"/>
                </a:lnTo>
                <a:lnTo>
                  <a:pt x="667512" y="166497"/>
                </a:lnTo>
                <a:lnTo>
                  <a:pt x="667512" y="176657"/>
                </a:lnTo>
                <a:lnTo>
                  <a:pt x="671195" y="179832"/>
                </a:lnTo>
                <a:lnTo>
                  <a:pt x="676656" y="179832"/>
                </a:lnTo>
                <a:lnTo>
                  <a:pt x="678561" y="179070"/>
                </a:lnTo>
                <a:lnTo>
                  <a:pt x="680085" y="177165"/>
                </a:lnTo>
                <a:lnTo>
                  <a:pt x="682752" y="174117"/>
                </a:lnTo>
                <a:lnTo>
                  <a:pt x="682752" y="168783"/>
                </a:lnTo>
                <a:close/>
              </a:path>
              <a:path w="844550" h="981710">
                <a:moveTo>
                  <a:pt x="703440" y="557618"/>
                </a:moveTo>
                <a:lnTo>
                  <a:pt x="699325" y="546950"/>
                </a:lnTo>
                <a:lnTo>
                  <a:pt x="690918" y="539343"/>
                </a:lnTo>
                <a:lnTo>
                  <a:pt x="679831" y="536448"/>
                </a:lnTo>
                <a:lnTo>
                  <a:pt x="677037" y="536448"/>
                </a:lnTo>
                <a:lnTo>
                  <a:pt x="674116" y="537083"/>
                </a:lnTo>
                <a:lnTo>
                  <a:pt x="671195" y="538226"/>
                </a:lnTo>
                <a:lnTo>
                  <a:pt x="659942" y="546976"/>
                </a:lnTo>
                <a:lnTo>
                  <a:pt x="655955" y="559536"/>
                </a:lnTo>
                <a:lnTo>
                  <a:pt x="659295" y="572236"/>
                </a:lnTo>
                <a:lnTo>
                  <a:pt x="670052" y="581406"/>
                </a:lnTo>
                <a:lnTo>
                  <a:pt x="673354" y="582930"/>
                </a:lnTo>
                <a:lnTo>
                  <a:pt x="676783" y="583692"/>
                </a:lnTo>
                <a:lnTo>
                  <a:pt x="680085" y="583692"/>
                </a:lnTo>
                <a:lnTo>
                  <a:pt x="703440" y="557618"/>
                </a:lnTo>
                <a:close/>
              </a:path>
              <a:path w="844550" h="981710">
                <a:moveTo>
                  <a:pt x="707097" y="326009"/>
                </a:moveTo>
                <a:lnTo>
                  <a:pt x="683768" y="301752"/>
                </a:lnTo>
                <a:lnTo>
                  <a:pt x="675132" y="301752"/>
                </a:lnTo>
                <a:lnTo>
                  <a:pt x="666623" y="306451"/>
                </a:lnTo>
                <a:lnTo>
                  <a:pt x="662686" y="315849"/>
                </a:lnTo>
                <a:lnTo>
                  <a:pt x="660654" y="327952"/>
                </a:lnTo>
                <a:lnTo>
                  <a:pt x="664552" y="338569"/>
                </a:lnTo>
                <a:lnTo>
                  <a:pt x="672782" y="346125"/>
                </a:lnTo>
                <a:lnTo>
                  <a:pt x="683768" y="348996"/>
                </a:lnTo>
                <a:lnTo>
                  <a:pt x="686562" y="348996"/>
                </a:lnTo>
                <a:lnTo>
                  <a:pt x="707097" y="326009"/>
                </a:lnTo>
                <a:close/>
              </a:path>
              <a:path w="844550" h="981710">
                <a:moveTo>
                  <a:pt x="778764" y="820724"/>
                </a:moveTo>
                <a:lnTo>
                  <a:pt x="775462" y="817676"/>
                </a:lnTo>
                <a:lnTo>
                  <a:pt x="774065" y="816152"/>
                </a:lnTo>
                <a:lnTo>
                  <a:pt x="772033" y="815390"/>
                </a:lnTo>
                <a:lnTo>
                  <a:pt x="770128" y="815390"/>
                </a:lnTo>
                <a:lnTo>
                  <a:pt x="768223" y="815390"/>
                </a:lnTo>
                <a:lnTo>
                  <a:pt x="766191" y="816152"/>
                </a:lnTo>
                <a:lnTo>
                  <a:pt x="762000" y="820724"/>
                </a:lnTo>
                <a:lnTo>
                  <a:pt x="762000" y="826274"/>
                </a:lnTo>
                <a:lnTo>
                  <a:pt x="764794" y="829322"/>
                </a:lnTo>
                <a:lnTo>
                  <a:pt x="766191" y="831126"/>
                </a:lnTo>
                <a:lnTo>
                  <a:pt x="768223" y="832053"/>
                </a:lnTo>
                <a:lnTo>
                  <a:pt x="772033" y="832053"/>
                </a:lnTo>
                <a:lnTo>
                  <a:pt x="774065" y="831126"/>
                </a:lnTo>
                <a:lnTo>
                  <a:pt x="775462" y="829322"/>
                </a:lnTo>
                <a:lnTo>
                  <a:pt x="778764" y="826274"/>
                </a:lnTo>
                <a:lnTo>
                  <a:pt x="778764" y="820724"/>
                </a:lnTo>
                <a:close/>
              </a:path>
              <a:path w="844550" h="981710">
                <a:moveTo>
                  <a:pt x="789432" y="439293"/>
                </a:moveTo>
                <a:lnTo>
                  <a:pt x="785622" y="435864"/>
                </a:lnTo>
                <a:lnTo>
                  <a:pt x="781685" y="435864"/>
                </a:lnTo>
                <a:lnTo>
                  <a:pt x="779780" y="435864"/>
                </a:lnTo>
                <a:lnTo>
                  <a:pt x="777875" y="436626"/>
                </a:lnTo>
                <a:lnTo>
                  <a:pt x="776224" y="438150"/>
                </a:lnTo>
                <a:lnTo>
                  <a:pt x="771144" y="443103"/>
                </a:lnTo>
                <a:lnTo>
                  <a:pt x="774573" y="452628"/>
                </a:lnTo>
                <a:lnTo>
                  <a:pt x="785876" y="452628"/>
                </a:lnTo>
                <a:lnTo>
                  <a:pt x="788924" y="449072"/>
                </a:lnTo>
                <a:lnTo>
                  <a:pt x="789432" y="444500"/>
                </a:lnTo>
                <a:lnTo>
                  <a:pt x="789432" y="439293"/>
                </a:lnTo>
                <a:close/>
              </a:path>
              <a:path w="844550" h="981710">
                <a:moveTo>
                  <a:pt x="794004" y="62992"/>
                </a:moveTo>
                <a:lnTo>
                  <a:pt x="791210" y="60071"/>
                </a:lnTo>
                <a:lnTo>
                  <a:pt x="789432" y="58547"/>
                </a:lnTo>
                <a:lnTo>
                  <a:pt x="787654" y="57912"/>
                </a:lnTo>
                <a:lnTo>
                  <a:pt x="786003" y="57912"/>
                </a:lnTo>
                <a:lnTo>
                  <a:pt x="780288" y="57912"/>
                </a:lnTo>
                <a:lnTo>
                  <a:pt x="775716" y="64770"/>
                </a:lnTo>
                <a:lnTo>
                  <a:pt x="780034" y="70485"/>
                </a:lnTo>
                <a:lnTo>
                  <a:pt x="781431" y="72263"/>
                </a:lnTo>
                <a:lnTo>
                  <a:pt x="783336" y="73152"/>
                </a:lnTo>
                <a:lnTo>
                  <a:pt x="787273" y="73152"/>
                </a:lnTo>
                <a:lnTo>
                  <a:pt x="789178" y="72263"/>
                </a:lnTo>
                <a:lnTo>
                  <a:pt x="790575" y="70485"/>
                </a:lnTo>
                <a:lnTo>
                  <a:pt x="793496" y="67564"/>
                </a:lnTo>
                <a:lnTo>
                  <a:pt x="794004" y="62992"/>
                </a:lnTo>
                <a:close/>
              </a:path>
              <a:path w="844550" h="981710">
                <a:moveTo>
                  <a:pt x="836168" y="619290"/>
                </a:moveTo>
                <a:lnTo>
                  <a:pt x="833628" y="612114"/>
                </a:lnTo>
                <a:lnTo>
                  <a:pt x="828116" y="606996"/>
                </a:lnTo>
                <a:lnTo>
                  <a:pt x="820674" y="605028"/>
                </a:lnTo>
                <a:lnTo>
                  <a:pt x="818896" y="605028"/>
                </a:lnTo>
                <a:lnTo>
                  <a:pt x="816864" y="605409"/>
                </a:lnTo>
                <a:lnTo>
                  <a:pt x="814832" y="606171"/>
                </a:lnTo>
                <a:lnTo>
                  <a:pt x="807656" y="612203"/>
                </a:lnTo>
                <a:lnTo>
                  <a:pt x="805078" y="620712"/>
                </a:lnTo>
                <a:lnTo>
                  <a:pt x="807212" y="629323"/>
                </a:lnTo>
                <a:lnTo>
                  <a:pt x="814197" y="635635"/>
                </a:lnTo>
                <a:lnTo>
                  <a:pt x="816356" y="636524"/>
                </a:lnTo>
                <a:lnTo>
                  <a:pt x="818515" y="637032"/>
                </a:lnTo>
                <a:lnTo>
                  <a:pt x="826643" y="637032"/>
                </a:lnTo>
                <a:lnTo>
                  <a:pt x="832358" y="633476"/>
                </a:lnTo>
                <a:lnTo>
                  <a:pt x="834771" y="627380"/>
                </a:lnTo>
                <a:lnTo>
                  <a:pt x="836168" y="619290"/>
                </a:lnTo>
                <a:close/>
              </a:path>
              <a:path w="844550" h="981710">
                <a:moveTo>
                  <a:pt x="844296" y="271399"/>
                </a:moveTo>
                <a:lnTo>
                  <a:pt x="841502" y="263144"/>
                </a:lnTo>
                <a:lnTo>
                  <a:pt x="838962" y="256413"/>
                </a:lnTo>
                <a:lnTo>
                  <a:pt x="833120" y="252984"/>
                </a:lnTo>
                <a:lnTo>
                  <a:pt x="827405" y="252984"/>
                </a:lnTo>
                <a:lnTo>
                  <a:pt x="821817" y="252984"/>
                </a:lnTo>
                <a:lnTo>
                  <a:pt x="816229" y="256159"/>
                </a:lnTo>
                <a:lnTo>
                  <a:pt x="813562" y="262509"/>
                </a:lnTo>
                <a:lnTo>
                  <a:pt x="812431" y="270687"/>
                </a:lnTo>
                <a:lnTo>
                  <a:pt x="814959" y="277901"/>
                </a:lnTo>
                <a:lnTo>
                  <a:pt x="820229" y="283032"/>
                </a:lnTo>
                <a:lnTo>
                  <a:pt x="827405" y="284988"/>
                </a:lnTo>
                <a:lnTo>
                  <a:pt x="829183" y="284988"/>
                </a:lnTo>
                <a:lnTo>
                  <a:pt x="831215" y="284607"/>
                </a:lnTo>
                <a:lnTo>
                  <a:pt x="833120" y="283718"/>
                </a:lnTo>
                <a:lnTo>
                  <a:pt x="840359" y="280797"/>
                </a:lnTo>
                <a:lnTo>
                  <a:pt x="844296" y="271399"/>
                </a:lnTo>
                <a:close/>
              </a:path>
            </a:pathLst>
          </a:custGeom>
          <a:solidFill>
            <a:srgbClr val="F14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1993392" y="862583"/>
            <a:ext cx="5157470" cy="2917190"/>
          </a:xfrm>
          <a:custGeom>
            <a:avLst/>
            <a:gdLst/>
            <a:ahLst/>
            <a:cxnLst/>
            <a:rect l="l" t="t" r="r" b="b"/>
            <a:pathLst>
              <a:path w="5157470" h="2917190">
                <a:moveTo>
                  <a:pt x="5157088" y="0"/>
                </a:moveTo>
                <a:lnTo>
                  <a:pt x="0" y="0"/>
                </a:lnTo>
                <a:lnTo>
                  <a:pt x="0" y="2916936"/>
                </a:lnTo>
                <a:lnTo>
                  <a:pt x="5157088" y="2916936"/>
                </a:lnTo>
                <a:lnTo>
                  <a:pt x="5157088" y="0"/>
                </a:lnTo>
                <a:close/>
              </a:path>
            </a:pathLst>
          </a:custGeom>
          <a:solidFill>
            <a:srgbClr val="FFF4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3506470" y="1156588"/>
            <a:ext cx="2131060" cy="584200"/>
          </a:xfrm>
          <a:custGeom>
            <a:avLst/>
            <a:gdLst/>
            <a:ahLst/>
            <a:cxnLst/>
            <a:rect l="l" t="t" r="r" b="b"/>
            <a:pathLst>
              <a:path w="2131060" h="584200">
                <a:moveTo>
                  <a:pt x="2113279" y="0"/>
                </a:moveTo>
                <a:lnTo>
                  <a:pt x="0" y="73533"/>
                </a:lnTo>
                <a:lnTo>
                  <a:pt x="17779" y="583819"/>
                </a:lnTo>
                <a:lnTo>
                  <a:pt x="2130932" y="510286"/>
                </a:lnTo>
                <a:lnTo>
                  <a:pt x="2113279" y="0"/>
                </a:lnTo>
                <a:close/>
              </a:path>
            </a:pathLst>
          </a:custGeom>
          <a:solidFill>
            <a:srgbClr val="F14600">
              <a:alpha val="3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A050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D7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807207" y="280415"/>
            <a:ext cx="4197350" cy="4863465"/>
          </a:xfrm>
          <a:custGeom>
            <a:avLst/>
            <a:gdLst/>
            <a:ahLst/>
            <a:cxnLst/>
            <a:rect l="l" t="t" r="r" b="b"/>
            <a:pathLst>
              <a:path w="4197350" h="4863465">
                <a:moveTo>
                  <a:pt x="36194" y="0"/>
                </a:moveTo>
                <a:lnTo>
                  <a:pt x="0" y="0"/>
                </a:lnTo>
                <a:lnTo>
                  <a:pt x="2861736" y="4863082"/>
                </a:lnTo>
                <a:lnTo>
                  <a:pt x="4197096" y="4863082"/>
                </a:lnTo>
                <a:lnTo>
                  <a:pt x="4197096" y="3720744"/>
                </a:lnTo>
                <a:lnTo>
                  <a:pt x="36194" y="0"/>
                </a:lnTo>
                <a:close/>
              </a:path>
            </a:pathLst>
          </a:custGeom>
          <a:solidFill>
            <a:srgbClr val="FFC2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796539" y="254508"/>
            <a:ext cx="2874010" cy="4889500"/>
          </a:xfrm>
          <a:custGeom>
            <a:avLst/>
            <a:gdLst/>
            <a:ahLst/>
            <a:cxnLst/>
            <a:rect l="l" t="t" r="r" b="b"/>
            <a:pathLst>
              <a:path w="2874010" h="4889500">
                <a:moveTo>
                  <a:pt x="0" y="0"/>
                </a:moveTo>
                <a:lnTo>
                  <a:pt x="1754019" y="4888990"/>
                </a:lnTo>
                <a:lnTo>
                  <a:pt x="2873856" y="4888990"/>
                </a:lnTo>
                <a:lnTo>
                  <a:pt x="0" y="0"/>
                </a:lnTo>
                <a:close/>
              </a:path>
            </a:pathLst>
          </a:custGeom>
          <a:solidFill>
            <a:srgbClr val="F14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556247" y="0"/>
            <a:ext cx="2588260" cy="3298825"/>
          </a:xfrm>
          <a:custGeom>
            <a:avLst/>
            <a:gdLst/>
            <a:ahLst/>
            <a:cxnLst/>
            <a:rect l="l" t="t" r="r" b="b"/>
            <a:pathLst>
              <a:path w="2588259" h="3298825">
                <a:moveTo>
                  <a:pt x="1930287" y="0"/>
                </a:moveTo>
                <a:lnTo>
                  <a:pt x="3330" y="0"/>
                </a:lnTo>
                <a:lnTo>
                  <a:pt x="0" y="3295649"/>
                </a:lnTo>
                <a:lnTo>
                  <a:pt x="2587752" y="3298648"/>
                </a:lnTo>
                <a:lnTo>
                  <a:pt x="2587752" y="470334"/>
                </a:lnTo>
                <a:lnTo>
                  <a:pt x="1930287" y="0"/>
                </a:lnTo>
                <a:close/>
              </a:path>
            </a:pathLst>
          </a:custGeom>
          <a:solidFill>
            <a:srgbClr val="FFC2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062523" y="0"/>
            <a:ext cx="2081530" cy="3316604"/>
          </a:xfrm>
          <a:custGeom>
            <a:avLst/>
            <a:gdLst/>
            <a:ahLst/>
            <a:cxnLst/>
            <a:rect l="l" t="t" r="r" b="b"/>
            <a:pathLst>
              <a:path w="2081529" h="3316604">
                <a:moveTo>
                  <a:pt x="294102" y="0"/>
                </a:moveTo>
                <a:lnTo>
                  <a:pt x="0" y="0"/>
                </a:lnTo>
                <a:lnTo>
                  <a:pt x="1192222" y="3316224"/>
                </a:lnTo>
                <a:lnTo>
                  <a:pt x="2081476" y="3310137"/>
                </a:lnTo>
                <a:lnTo>
                  <a:pt x="2081476" y="3112951"/>
                </a:lnTo>
                <a:lnTo>
                  <a:pt x="294102" y="0"/>
                </a:lnTo>
                <a:close/>
              </a:path>
            </a:pathLst>
          </a:custGeom>
          <a:solidFill>
            <a:srgbClr val="F14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4619117" y="0"/>
                </a:moveTo>
                <a:lnTo>
                  <a:pt x="0" y="0"/>
                </a:lnTo>
                <a:lnTo>
                  <a:pt x="0" y="5143500"/>
                </a:lnTo>
                <a:lnTo>
                  <a:pt x="4619117" y="5143500"/>
                </a:lnTo>
                <a:lnTo>
                  <a:pt x="4619117" y="0"/>
                </a:lnTo>
                <a:close/>
              </a:path>
              <a:path w="9144000" h="5143500">
                <a:moveTo>
                  <a:pt x="9144000" y="1645462"/>
                </a:moveTo>
                <a:lnTo>
                  <a:pt x="8893810" y="1422019"/>
                </a:lnTo>
                <a:lnTo>
                  <a:pt x="8880729" y="887349"/>
                </a:lnTo>
                <a:lnTo>
                  <a:pt x="8880094" y="870458"/>
                </a:lnTo>
                <a:lnTo>
                  <a:pt x="7982509" y="0"/>
                </a:lnTo>
                <a:lnTo>
                  <a:pt x="7877251" y="0"/>
                </a:lnTo>
                <a:lnTo>
                  <a:pt x="8738362" y="902462"/>
                </a:lnTo>
                <a:lnTo>
                  <a:pt x="8723757" y="1443990"/>
                </a:lnTo>
                <a:lnTo>
                  <a:pt x="8723122" y="1463548"/>
                </a:lnTo>
                <a:lnTo>
                  <a:pt x="9144000" y="1869033"/>
                </a:lnTo>
                <a:lnTo>
                  <a:pt x="9144000" y="1645462"/>
                </a:lnTo>
                <a:close/>
              </a:path>
            </a:pathLst>
          </a:custGeom>
          <a:solidFill>
            <a:srgbClr val="FFF4B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2271" y="0"/>
            <a:ext cx="4681728" cy="5038342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636231" y="491616"/>
            <a:ext cx="2823210" cy="712470"/>
          </a:xfrm>
          <a:custGeom>
            <a:avLst/>
            <a:gdLst/>
            <a:ahLst/>
            <a:cxnLst/>
            <a:rect l="l" t="t" r="r" b="b"/>
            <a:pathLst>
              <a:path w="2823210" h="712469">
                <a:moveTo>
                  <a:pt x="39471" y="0"/>
                </a:moveTo>
                <a:lnTo>
                  <a:pt x="0" y="486283"/>
                </a:lnTo>
                <a:lnTo>
                  <a:pt x="2783370" y="712216"/>
                </a:lnTo>
                <a:lnTo>
                  <a:pt x="2822867" y="225933"/>
                </a:lnTo>
                <a:lnTo>
                  <a:pt x="39471" y="0"/>
                </a:lnTo>
                <a:close/>
              </a:path>
            </a:pathLst>
          </a:custGeom>
          <a:solidFill>
            <a:srgbClr val="FFC23C">
              <a:alpha val="4470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6247" y="2578607"/>
            <a:ext cx="2587751" cy="2564890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65619" y="2741676"/>
            <a:ext cx="2278379" cy="240182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5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D7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7394448" y="2450211"/>
                </a:moveTo>
                <a:lnTo>
                  <a:pt x="6596494" y="506349"/>
                </a:lnTo>
                <a:lnTo>
                  <a:pt x="6596494" y="505841"/>
                </a:lnTo>
                <a:lnTo>
                  <a:pt x="6691122" y="179578"/>
                </a:lnTo>
                <a:lnTo>
                  <a:pt x="6618516" y="0"/>
                </a:lnTo>
                <a:lnTo>
                  <a:pt x="4382503" y="0"/>
                </a:lnTo>
                <a:lnTo>
                  <a:pt x="6065012" y="1484503"/>
                </a:lnTo>
                <a:lnTo>
                  <a:pt x="6415532" y="1484122"/>
                </a:lnTo>
                <a:lnTo>
                  <a:pt x="7391400" y="2453640"/>
                </a:lnTo>
                <a:lnTo>
                  <a:pt x="7394448" y="2450211"/>
                </a:lnTo>
                <a:close/>
              </a:path>
              <a:path w="9144000" h="5143500">
                <a:moveTo>
                  <a:pt x="7449312" y="2455164"/>
                </a:moveTo>
                <a:lnTo>
                  <a:pt x="0" y="2463838"/>
                </a:lnTo>
                <a:lnTo>
                  <a:pt x="0" y="3610851"/>
                </a:lnTo>
                <a:lnTo>
                  <a:pt x="804773" y="3651631"/>
                </a:lnTo>
                <a:lnTo>
                  <a:pt x="3947541" y="3182493"/>
                </a:lnTo>
                <a:lnTo>
                  <a:pt x="4654423" y="2878328"/>
                </a:lnTo>
                <a:lnTo>
                  <a:pt x="7420737" y="2465578"/>
                </a:lnTo>
                <a:lnTo>
                  <a:pt x="7449312" y="2455164"/>
                </a:lnTo>
                <a:close/>
              </a:path>
              <a:path w="9144000" h="5143500">
                <a:moveTo>
                  <a:pt x="9144000" y="1781924"/>
                </a:moveTo>
                <a:lnTo>
                  <a:pt x="7475220" y="2451989"/>
                </a:lnTo>
                <a:lnTo>
                  <a:pt x="7478268" y="2455164"/>
                </a:lnTo>
                <a:lnTo>
                  <a:pt x="7464044" y="2455164"/>
                </a:lnTo>
                <a:lnTo>
                  <a:pt x="7463028" y="2455164"/>
                </a:lnTo>
                <a:lnTo>
                  <a:pt x="7463193" y="2455519"/>
                </a:lnTo>
                <a:lnTo>
                  <a:pt x="7438898" y="2465578"/>
                </a:lnTo>
                <a:lnTo>
                  <a:pt x="6055360" y="3846830"/>
                </a:lnTo>
                <a:lnTo>
                  <a:pt x="6055741" y="4134942"/>
                </a:lnTo>
                <a:lnTo>
                  <a:pt x="5045062" y="5143500"/>
                </a:lnTo>
                <a:lnTo>
                  <a:pt x="7467244" y="5143500"/>
                </a:lnTo>
                <a:lnTo>
                  <a:pt x="7464044" y="2457246"/>
                </a:lnTo>
                <a:lnTo>
                  <a:pt x="8783231" y="5143500"/>
                </a:lnTo>
                <a:lnTo>
                  <a:pt x="9143987" y="5143500"/>
                </a:lnTo>
                <a:lnTo>
                  <a:pt x="9143987" y="3944366"/>
                </a:lnTo>
                <a:lnTo>
                  <a:pt x="7479690" y="2456446"/>
                </a:lnTo>
                <a:lnTo>
                  <a:pt x="9144000" y="2496604"/>
                </a:lnTo>
                <a:lnTo>
                  <a:pt x="9144000" y="1781924"/>
                </a:lnTo>
                <a:close/>
              </a:path>
              <a:path w="9144000" h="5143500">
                <a:moveTo>
                  <a:pt x="9144000" y="0"/>
                </a:moveTo>
                <a:lnTo>
                  <a:pt x="7460501" y="0"/>
                </a:lnTo>
                <a:lnTo>
                  <a:pt x="7463028" y="2441702"/>
                </a:lnTo>
                <a:lnTo>
                  <a:pt x="7470902" y="2449068"/>
                </a:lnTo>
                <a:lnTo>
                  <a:pt x="9144000" y="102748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C2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87779" y="0"/>
            <a:ext cx="7556500" cy="5143500"/>
          </a:xfrm>
          <a:custGeom>
            <a:avLst/>
            <a:gdLst/>
            <a:ahLst/>
            <a:cxnLst/>
            <a:rect l="l" t="t" r="r" b="b"/>
            <a:pathLst>
              <a:path w="7556500" h="5143500">
                <a:moveTo>
                  <a:pt x="5872200" y="2446020"/>
                </a:moveTo>
                <a:lnTo>
                  <a:pt x="4893284" y="1478915"/>
                </a:lnTo>
                <a:lnTo>
                  <a:pt x="4542637" y="1479423"/>
                </a:lnTo>
                <a:lnTo>
                  <a:pt x="3130969" y="0"/>
                </a:lnTo>
                <a:lnTo>
                  <a:pt x="0" y="0"/>
                </a:lnTo>
                <a:lnTo>
                  <a:pt x="5872200" y="2446020"/>
                </a:lnTo>
                <a:close/>
              </a:path>
              <a:path w="7556500" h="5143500">
                <a:moveTo>
                  <a:pt x="5872200" y="2446020"/>
                </a:moveTo>
                <a:lnTo>
                  <a:pt x="2764193" y="5143500"/>
                </a:lnTo>
                <a:lnTo>
                  <a:pt x="3457803" y="5143500"/>
                </a:lnTo>
                <a:lnTo>
                  <a:pt x="4468215" y="4135653"/>
                </a:lnTo>
                <a:lnTo>
                  <a:pt x="4467707" y="3847592"/>
                </a:lnTo>
                <a:lnTo>
                  <a:pt x="5872200" y="2446020"/>
                </a:lnTo>
                <a:close/>
              </a:path>
              <a:path w="7556500" h="5143500">
                <a:moveTo>
                  <a:pt x="6038570" y="2376678"/>
                </a:moveTo>
                <a:lnTo>
                  <a:pt x="5966231" y="2403868"/>
                </a:lnTo>
                <a:lnTo>
                  <a:pt x="5912688" y="2425039"/>
                </a:lnTo>
                <a:lnTo>
                  <a:pt x="5880557" y="2439301"/>
                </a:lnTo>
                <a:lnTo>
                  <a:pt x="5872454" y="2445766"/>
                </a:lnTo>
                <a:lnTo>
                  <a:pt x="5872708" y="2445893"/>
                </a:lnTo>
                <a:lnTo>
                  <a:pt x="5873089" y="2446020"/>
                </a:lnTo>
                <a:lnTo>
                  <a:pt x="5873724" y="2446020"/>
                </a:lnTo>
                <a:lnTo>
                  <a:pt x="5890933" y="2441257"/>
                </a:lnTo>
                <a:lnTo>
                  <a:pt x="5925274" y="2427541"/>
                </a:lnTo>
                <a:lnTo>
                  <a:pt x="5975058" y="2405735"/>
                </a:lnTo>
                <a:lnTo>
                  <a:pt x="6038570" y="2376678"/>
                </a:lnTo>
                <a:close/>
              </a:path>
              <a:path w="7556500" h="5143500">
                <a:moveTo>
                  <a:pt x="6312801" y="0"/>
                </a:moveTo>
                <a:lnTo>
                  <a:pt x="5873242" y="0"/>
                </a:lnTo>
                <a:lnTo>
                  <a:pt x="5872200" y="2446020"/>
                </a:lnTo>
                <a:lnTo>
                  <a:pt x="6312801" y="0"/>
                </a:lnTo>
                <a:close/>
              </a:path>
              <a:path w="7556500" h="5143500">
                <a:moveTo>
                  <a:pt x="7195845" y="5143500"/>
                </a:moveTo>
                <a:lnTo>
                  <a:pt x="5872200" y="2446020"/>
                </a:lnTo>
                <a:lnTo>
                  <a:pt x="6840347" y="5143500"/>
                </a:lnTo>
                <a:lnTo>
                  <a:pt x="7195845" y="5143500"/>
                </a:lnTo>
                <a:close/>
              </a:path>
              <a:path w="7556500" h="5143500">
                <a:moveTo>
                  <a:pt x="7556220" y="1630553"/>
                </a:moveTo>
                <a:lnTo>
                  <a:pt x="6472695" y="2168334"/>
                </a:lnTo>
                <a:lnTo>
                  <a:pt x="6038570" y="2376678"/>
                </a:lnTo>
                <a:lnTo>
                  <a:pt x="6472822" y="2221458"/>
                </a:lnTo>
                <a:lnTo>
                  <a:pt x="7556220" y="1848383"/>
                </a:lnTo>
                <a:lnTo>
                  <a:pt x="7556220" y="1630553"/>
                </a:lnTo>
                <a:close/>
              </a:path>
            </a:pathLst>
          </a:custGeom>
          <a:solidFill>
            <a:srgbClr val="F14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499475" cy="5143500"/>
          </a:xfrm>
          <a:custGeom>
            <a:avLst/>
            <a:gdLst/>
            <a:ahLst/>
            <a:cxnLst/>
            <a:rect l="l" t="t" r="r" b="b"/>
            <a:pathLst>
              <a:path w="8499475" h="5143500">
                <a:moveTo>
                  <a:pt x="8499030" y="0"/>
                </a:moveTo>
                <a:lnTo>
                  <a:pt x="8483448" y="0"/>
                </a:lnTo>
                <a:lnTo>
                  <a:pt x="7916164" y="1118743"/>
                </a:lnTo>
                <a:lnTo>
                  <a:pt x="7912735" y="1125220"/>
                </a:lnTo>
                <a:lnTo>
                  <a:pt x="7914894" y="1132586"/>
                </a:lnTo>
                <a:lnTo>
                  <a:pt x="8023352" y="1512824"/>
                </a:lnTo>
                <a:lnTo>
                  <a:pt x="7445045" y="2405062"/>
                </a:lnTo>
                <a:lnTo>
                  <a:pt x="6771132" y="554609"/>
                </a:lnTo>
                <a:lnTo>
                  <a:pt x="6956044" y="143510"/>
                </a:lnTo>
                <a:lnTo>
                  <a:pt x="6930237" y="0"/>
                </a:lnTo>
                <a:lnTo>
                  <a:pt x="6685915" y="0"/>
                </a:lnTo>
                <a:lnTo>
                  <a:pt x="6756400" y="174371"/>
                </a:lnTo>
                <a:lnTo>
                  <a:pt x="6661785" y="500761"/>
                </a:lnTo>
                <a:lnTo>
                  <a:pt x="7443724" y="2406446"/>
                </a:lnTo>
                <a:lnTo>
                  <a:pt x="7434034" y="2404173"/>
                </a:lnTo>
                <a:lnTo>
                  <a:pt x="5943778" y="0"/>
                </a:lnTo>
                <a:lnTo>
                  <a:pt x="5575490" y="0"/>
                </a:lnTo>
                <a:lnTo>
                  <a:pt x="7426338" y="2402382"/>
                </a:lnTo>
                <a:lnTo>
                  <a:pt x="5369560" y="1922272"/>
                </a:lnTo>
                <a:lnTo>
                  <a:pt x="5544947" y="1786255"/>
                </a:lnTo>
                <a:lnTo>
                  <a:pt x="5430901" y="1755013"/>
                </a:lnTo>
                <a:lnTo>
                  <a:pt x="724217" y="0"/>
                </a:lnTo>
                <a:lnTo>
                  <a:pt x="423354" y="0"/>
                </a:lnTo>
                <a:lnTo>
                  <a:pt x="5298821" y="1830451"/>
                </a:lnTo>
                <a:lnTo>
                  <a:pt x="5112385" y="1981073"/>
                </a:lnTo>
                <a:lnTo>
                  <a:pt x="7256793" y="2437422"/>
                </a:lnTo>
                <a:lnTo>
                  <a:pt x="0" y="2152739"/>
                </a:lnTo>
                <a:lnTo>
                  <a:pt x="0" y="2680741"/>
                </a:lnTo>
                <a:lnTo>
                  <a:pt x="2698242" y="2587625"/>
                </a:lnTo>
                <a:lnTo>
                  <a:pt x="2407539" y="2467483"/>
                </a:lnTo>
                <a:lnTo>
                  <a:pt x="7297598" y="2446109"/>
                </a:lnTo>
                <a:lnTo>
                  <a:pt x="7348741" y="2457005"/>
                </a:lnTo>
                <a:lnTo>
                  <a:pt x="5895086" y="3111754"/>
                </a:lnTo>
                <a:lnTo>
                  <a:pt x="5885561" y="3123438"/>
                </a:lnTo>
                <a:lnTo>
                  <a:pt x="5677281" y="3386328"/>
                </a:lnTo>
                <a:lnTo>
                  <a:pt x="2552319" y="4685703"/>
                </a:lnTo>
                <a:lnTo>
                  <a:pt x="2956687" y="4868494"/>
                </a:lnTo>
                <a:lnTo>
                  <a:pt x="2290191" y="5143500"/>
                </a:lnTo>
                <a:lnTo>
                  <a:pt x="2762059" y="5143500"/>
                </a:lnTo>
                <a:lnTo>
                  <a:pt x="3393186" y="4871872"/>
                </a:lnTo>
                <a:lnTo>
                  <a:pt x="2970149" y="4688408"/>
                </a:lnTo>
                <a:lnTo>
                  <a:pt x="5785358" y="3468497"/>
                </a:lnTo>
                <a:lnTo>
                  <a:pt x="5794883" y="3455543"/>
                </a:lnTo>
                <a:lnTo>
                  <a:pt x="5997448" y="3187954"/>
                </a:lnTo>
                <a:lnTo>
                  <a:pt x="7398702" y="2528887"/>
                </a:lnTo>
                <a:lnTo>
                  <a:pt x="6398006" y="3882059"/>
                </a:lnTo>
                <a:lnTo>
                  <a:pt x="6398006" y="3892880"/>
                </a:lnTo>
                <a:lnTo>
                  <a:pt x="6392164" y="4235945"/>
                </a:lnTo>
                <a:lnTo>
                  <a:pt x="5662739" y="5143500"/>
                </a:lnTo>
                <a:lnTo>
                  <a:pt x="5814492" y="5143500"/>
                </a:lnTo>
                <a:lnTo>
                  <a:pt x="6462268" y="4273689"/>
                </a:lnTo>
                <a:lnTo>
                  <a:pt x="6470523" y="4262412"/>
                </a:lnTo>
                <a:lnTo>
                  <a:pt x="6470523" y="4249852"/>
                </a:lnTo>
                <a:lnTo>
                  <a:pt x="6463284" y="3903002"/>
                </a:lnTo>
                <a:lnTo>
                  <a:pt x="7405471" y="2525699"/>
                </a:lnTo>
                <a:lnTo>
                  <a:pt x="7412863" y="2522220"/>
                </a:lnTo>
                <a:lnTo>
                  <a:pt x="7420419" y="2542171"/>
                </a:lnTo>
                <a:lnTo>
                  <a:pt x="6350216" y="5143500"/>
                </a:lnTo>
                <a:lnTo>
                  <a:pt x="6765531" y="5143500"/>
                </a:lnTo>
                <a:lnTo>
                  <a:pt x="7429233" y="2565400"/>
                </a:lnTo>
                <a:lnTo>
                  <a:pt x="8211566" y="4627067"/>
                </a:lnTo>
                <a:lnTo>
                  <a:pt x="7869301" y="5004663"/>
                </a:lnTo>
                <a:lnTo>
                  <a:pt x="7865491" y="5009007"/>
                </a:lnTo>
                <a:lnTo>
                  <a:pt x="7865872" y="5013795"/>
                </a:lnTo>
                <a:lnTo>
                  <a:pt x="7894841" y="5143500"/>
                </a:lnTo>
                <a:lnTo>
                  <a:pt x="7926895" y="5143500"/>
                </a:lnTo>
                <a:lnTo>
                  <a:pt x="7903591" y="5015763"/>
                </a:lnTo>
                <a:lnTo>
                  <a:pt x="8258175" y="4641012"/>
                </a:lnTo>
                <a:lnTo>
                  <a:pt x="8264652" y="4634077"/>
                </a:lnTo>
                <a:lnTo>
                  <a:pt x="7521359" y="2522220"/>
                </a:lnTo>
                <a:lnTo>
                  <a:pt x="7496429" y="2451392"/>
                </a:lnTo>
                <a:lnTo>
                  <a:pt x="7524255" y="2406523"/>
                </a:lnTo>
                <a:lnTo>
                  <a:pt x="8068437" y="1529334"/>
                </a:lnTo>
                <a:lnTo>
                  <a:pt x="8074533" y="1519809"/>
                </a:lnTo>
                <a:lnTo>
                  <a:pt x="8071485" y="1510157"/>
                </a:lnTo>
                <a:lnTo>
                  <a:pt x="7954391" y="1129157"/>
                </a:lnTo>
                <a:lnTo>
                  <a:pt x="8499030" y="0"/>
                </a:lnTo>
                <a:close/>
              </a:path>
            </a:pathLst>
          </a:custGeom>
          <a:solidFill>
            <a:srgbClr val="FFF4B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77868" y="2575560"/>
            <a:ext cx="643911" cy="667512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5800344" y="2500883"/>
            <a:ext cx="425450" cy="817244"/>
          </a:xfrm>
          <a:custGeom>
            <a:avLst/>
            <a:gdLst/>
            <a:ahLst/>
            <a:cxnLst/>
            <a:rect l="l" t="t" r="r" b="b"/>
            <a:pathLst>
              <a:path w="425450" h="817245">
                <a:moveTo>
                  <a:pt x="13716" y="400304"/>
                </a:moveTo>
                <a:lnTo>
                  <a:pt x="11049" y="394716"/>
                </a:lnTo>
                <a:lnTo>
                  <a:pt x="5969" y="394716"/>
                </a:lnTo>
                <a:lnTo>
                  <a:pt x="2921" y="394716"/>
                </a:lnTo>
                <a:lnTo>
                  <a:pt x="381" y="396748"/>
                </a:lnTo>
                <a:lnTo>
                  <a:pt x="381" y="399923"/>
                </a:lnTo>
                <a:lnTo>
                  <a:pt x="0" y="403225"/>
                </a:lnTo>
                <a:lnTo>
                  <a:pt x="3048" y="405384"/>
                </a:lnTo>
                <a:lnTo>
                  <a:pt x="7366" y="405384"/>
                </a:lnTo>
                <a:lnTo>
                  <a:pt x="8763" y="404876"/>
                </a:lnTo>
                <a:lnTo>
                  <a:pt x="9779" y="403860"/>
                </a:lnTo>
                <a:lnTo>
                  <a:pt x="13716" y="400304"/>
                </a:lnTo>
                <a:close/>
              </a:path>
              <a:path w="425450" h="817245">
                <a:moveTo>
                  <a:pt x="102108" y="530733"/>
                </a:moveTo>
                <a:lnTo>
                  <a:pt x="95631" y="522732"/>
                </a:lnTo>
                <a:lnTo>
                  <a:pt x="87757" y="522732"/>
                </a:lnTo>
                <a:lnTo>
                  <a:pt x="86487" y="522732"/>
                </a:lnTo>
                <a:lnTo>
                  <a:pt x="85090" y="522986"/>
                </a:lnTo>
                <a:lnTo>
                  <a:pt x="83693" y="523494"/>
                </a:lnTo>
                <a:lnTo>
                  <a:pt x="77724" y="526034"/>
                </a:lnTo>
                <a:lnTo>
                  <a:pt x="74676" y="532384"/>
                </a:lnTo>
                <a:lnTo>
                  <a:pt x="77343" y="538226"/>
                </a:lnTo>
                <a:lnTo>
                  <a:pt x="78994" y="543179"/>
                </a:lnTo>
                <a:lnTo>
                  <a:pt x="83439" y="545592"/>
                </a:lnTo>
                <a:lnTo>
                  <a:pt x="92075" y="545592"/>
                </a:lnTo>
                <a:lnTo>
                  <a:pt x="96520" y="543306"/>
                </a:lnTo>
                <a:lnTo>
                  <a:pt x="98425" y="538607"/>
                </a:lnTo>
                <a:lnTo>
                  <a:pt x="102108" y="530733"/>
                </a:lnTo>
                <a:close/>
              </a:path>
              <a:path w="425450" h="817245">
                <a:moveTo>
                  <a:pt x="106680" y="268859"/>
                </a:moveTo>
                <a:lnTo>
                  <a:pt x="103886" y="261747"/>
                </a:lnTo>
                <a:lnTo>
                  <a:pt x="97663" y="259080"/>
                </a:lnTo>
                <a:lnTo>
                  <a:pt x="97663" y="258699"/>
                </a:lnTo>
                <a:lnTo>
                  <a:pt x="95885" y="257937"/>
                </a:lnTo>
                <a:lnTo>
                  <a:pt x="94107" y="257556"/>
                </a:lnTo>
                <a:lnTo>
                  <a:pt x="92456" y="257556"/>
                </a:lnTo>
                <a:lnTo>
                  <a:pt x="84950" y="260451"/>
                </a:lnTo>
                <a:lnTo>
                  <a:pt x="80860" y="267195"/>
                </a:lnTo>
                <a:lnTo>
                  <a:pt x="81483" y="274980"/>
                </a:lnTo>
                <a:lnTo>
                  <a:pt x="88138" y="280924"/>
                </a:lnTo>
                <a:lnTo>
                  <a:pt x="89662" y="281559"/>
                </a:lnTo>
                <a:lnTo>
                  <a:pt x="91313" y="281940"/>
                </a:lnTo>
                <a:lnTo>
                  <a:pt x="97536" y="281940"/>
                </a:lnTo>
                <a:lnTo>
                  <a:pt x="101981" y="279400"/>
                </a:lnTo>
                <a:lnTo>
                  <a:pt x="106680" y="268859"/>
                </a:lnTo>
                <a:close/>
              </a:path>
              <a:path w="425450" h="817245">
                <a:moveTo>
                  <a:pt x="124968" y="685419"/>
                </a:moveTo>
                <a:lnTo>
                  <a:pt x="122555" y="683260"/>
                </a:lnTo>
                <a:lnTo>
                  <a:pt x="121539" y="681863"/>
                </a:lnTo>
                <a:lnTo>
                  <a:pt x="120142" y="681228"/>
                </a:lnTo>
                <a:lnTo>
                  <a:pt x="118745" y="681228"/>
                </a:lnTo>
                <a:lnTo>
                  <a:pt x="117475" y="681228"/>
                </a:lnTo>
                <a:lnTo>
                  <a:pt x="116078" y="681863"/>
                </a:lnTo>
                <a:lnTo>
                  <a:pt x="114808" y="683260"/>
                </a:lnTo>
                <a:lnTo>
                  <a:pt x="112776" y="685419"/>
                </a:lnTo>
                <a:lnTo>
                  <a:pt x="112776" y="688975"/>
                </a:lnTo>
                <a:lnTo>
                  <a:pt x="114808" y="691642"/>
                </a:lnTo>
                <a:lnTo>
                  <a:pt x="115824" y="692785"/>
                </a:lnTo>
                <a:lnTo>
                  <a:pt x="117221" y="693420"/>
                </a:lnTo>
                <a:lnTo>
                  <a:pt x="120142" y="693420"/>
                </a:lnTo>
                <a:lnTo>
                  <a:pt x="121539" y="692785"/>
                </a:lnTo>
                <a:lnTo>
                  <a:pt x="124968" y="688975"/>
                </a:lnTo>
                <a:lnTo>
                  <a:pt x="124968" y="685419"/>
                </a:lnTo>
                <a:close/>
              </a:path>
              <a:path w="425450" h="817245">
                <a:moveTo>
                  <a:pt x="129540" y="396240"/>
                </a:moveTo>
                <a:lnTo>
                  <a:pt x="121539" y="396240"/>
                </a:lnTo>
                <a:lnTo>
                  <a:pt x="118491" y="396240"/>
                </a:lnTo>
                <a:lnTo>
                  <a:pt x="115824" y="398907"/>
                </a:lnTo>
                <a:lnTo>
                  <a:pt x="115824" y="405765"/>
                </a:lnTo>
                <a:lnTo>
                  <a:pt x="118491" y="408432"/>
                </a:lnTo>
                <a:lnTo>
                  <a:pt x="129540" y="408432"/>
                </a:lnTo>
                <a:lnTo>
                  <a:pt x="129540" y="396240"/>
                </a:lnTo>
                <a:close/>
              </a:path>
              <a:path w="425450" h="817245">
                <a:moveTo>
                  <a:pt x="138684" y="117602"/>
                </a:moveTo>
                <a:lnTo>
                  <a:pt x="134239" y="113284"/>
                </a:lnTo>
                <a:lnTo>
                  <a:pt x="133096" y="111887"/>
                </a:lnTo>
                <a:lnTo>
                  <a:pt x="131572" y="111252"/>
                </a:lnTo>
                <a:lnTo>
                  <a:pt x="129921" y="111252"/>
                </a:lnTo>
                <a:lnTo>
                  <a:pt x="128397" y="111252"/>
                </a:lnTo>
                <a:lnTo>
                  <a:pt x="126873" y="111887"/>
                </a:lnTo>
                <a:lnTo>
                  <a:pt x="125730" y="113284"/>
                </a:lnTo>
                <a:lnTo>
                  <a:pt x="123444" y="115443"/>
                </a:lnTo>
                <a:lnTo>
                  <a:pt x="123444" y="119380"/>
                </a:lnTo>
                <a:lnTo>
                  <a:pt x="125730" y="121539"/>
                </a:lnTo>
                <a:lnTo>
                  <a:pt x="127000" y="122809"/>
                </a:lnTo>
                <a:lnTo>
                  <a:pt x="128397" y="123444"/>
                </a:lnTo>
                <a:lnTo>
                  <a:pt x="134493" y="123444"/>
                </a:lnTo>
                <a:lnTo>
                  <a:pt x="138684" y="117602"/>
                </a:lnTo>
                <a:close/>
              </a:path>
              <a:path w="425450" h="817245">
                <a:moveTo>
                  <a:pt x="409956" y="810260"/>
                </a:moveTo>
                <a:lnTo>
                  <a:pt x="406527" y="806323"/>
                </a:lnTo>
                <a:lnTo>
                  <a:pt x="405257" y="805180"/>
                </a:lnTo>
                <a:lnTo>
                  <a:pt x="403860" y="804672"/>
                </a:lnTo>
                <a:lnTo>
                  <a:pt x="402463" y="804672"/>
                </a:lnTo>
                <a:lnTo>
                  <a:pt x="399288" y="804672"/>
                </a:lnTo>
                <a:lnTo>
                  <a:pt x="396240" y="807085"/>
                </a:lnTo>
                <a:lnTo>
                  <a:pt x="396240" y="813689"/>
                </a:lnTo>
                <a:lnTo>
                  <a:pt x="398780" y="816356"/>
                </a:lnTo>
                <a:lnTo>
                  <a:pt x="402209" y="816864"/>
                </a:lnTo>
                <a:lnTo>
                  <a:pt x="407416" y="816864"/>
                </a:lnTo>
                <a:lnTo>
                  <a:pt x="409956" y="810260"/>
                </a:lnTo>
                <a:close/>
              </a:path>
              <a:path w="425450" h="817245">
                <a:moveTo>
                  <a:pt x="425196" y="2413"/>
                </a:moveTo>
                <a:lnTo>
                  <a:pt x="422529" y="0"/>
                </a:lnTo>
                <a:lnTo>
                  <a:pt x="418719" y="0"/>
                </a:lnTo>
                <a:lnTo>
                  <a:pt x="413766" y="0"/>
                </a:lnTo>
                <a:lnTo>
                  <a:pt x="411480" y="5842"/>
                </a:lnTo>
                <a:lnTo>
                  <a:pt x="416179" y="10160"/>
                </a:lnTo>
                <a:lnTo>
                  <a:pt x="417576" y="10668"/>
                </a:lnTo>
                <a:lnTo>
                  <a:pt x="422148" y="10668"/>
                </a:lnTo>
                <a:lnTo>
                  <a:pt x="424942" y="8509"/>
                </a:lnTo>
                <a:lnTo>
                  <a:pt x="425196" y="5207"/>
                </a:lnTo>
                <a:lnTo>
                  <a:pt x="425196" y="2413"/>
                </a:lnTo>
                <a:close/>
              </a:path>
            </a:pathLst>
          </a:custGeom>
          <a:solidFill>
            <a:srgbClr val="1A1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72153" y="748283"/>
            <a:ext cx="642334" cy="565403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6894576" y="673607"/>
            <a:ext cx="696595" cy="817244"/>
          </a:xfrm>
          <a:custGeom>
            <a:avLst/>
            <a:gdLst/>
            <a:ahLst/>
            <a:cxnLst/>
            <a:rect l="l" t="t" r="r" b="b"/>
            <a:pathLst>
              <a:path w="696595" h="817244">
                <a:moveTo>
                  <a:pt x="13716" y="400812"/>
                </a:moveTo>
                <a:lnTo>
                  <a:pt x="11557" y="394843"/>
                </a:lnTo>
                <a:lnTo>
                  <a:pt x="6350" y="394843"/>
                </a:lnTo>
                <a:lnTo>
                  <a:pt x="6096" y="394716"/>
                </a:lnTo>
                <a:lnTo>
                  <a:pt x="5588" y="394716"/>
                </a:lnTo>
                <a:lnTo>
                  <a:pt x="2540" y="394716"/>
                </a:lnTo>
                <a:lnTo>
                  <a:pt x="254" y="397002"/>
                </a:lnTo>
                <a:lnTo>
                  <a:pt x="254" y="399923"/>
                </a:lnTo>
                <a:lnTo>
                  <a:pt x="0" y="403225"/>
                </a:lnTo>
                <a:lnTo>
                  <a:pt x="2921" y="405384"/>
                </a:lnTo>
                <a:lnTo>
                  <a:pt x="7493" y="405384"/>
                </a:lnTo>
                <a:lnTo>
                  <a:pt x="9017" y="405003"/>
                </a:lnTo>
                <a:lnTo>
                  <a:pt x="13716" y="400812"/>
                </a:lnTo>
                <a:close/>
              </a:path>
              <a:path w="696595" h="817244">
                <a:moveTo>
                  <a:pt x="100584" y="534924"/>
                </a:moveTo>
                <a:lnTo>
                  <a:pt x="97917" y="528828"/>
                </a:lnTo>
                <a:lnTo>
                  <a:pt x="96266" y="524129"/>
                </a:lnTo>
                <a:lnTo>
                  <a:pt x="91694" y="521208"/>
                </a:lnTo>
                <a:lnTo>
                  <a:pt x="86868" y="521208"/>
                </a:lnTo>
                <a:lnTo>
                  <a:pt x="85471" y="521208"/>
                </a:lnTo>
                <a:lnTo>
                  <a:pt x="84201" y="521462"/>
                </a:lnTo>
                <a:lnTo>
                  <a:pt x="82804" y="521970"/>
                </a:lnTo>
                <a:lnTo>
                  <a:pt x="82804" y="522351"/>
                </a:lnTo>
                <a:lnTo>
                  <a:pt x="75590" y="527596"/>
                </a:lnTo>
                <a:lnTo>
                  <a:pt x="74485" y="535406"/>
                </a:lnTo>
                <a:lnTo>
                  <a:pt x="78232" y="542505"/>
                </a:lnTo>
                <a:lnTo>
                  <a:pt x="85598" y="545592"/>
                </a:lnTo>
                <a:lnTo>
                  <a:pt x="87503" y="545592"/>
                </a:lnTo>
                <a:lnTo>
                  <a:pt x="89408" y="545084"/>
                </a:lnTo>
                <a:lnTo>
                  <a:pt x="91440" y="544068"/>
                </a:lnTo>
                <a:lnTo>
                  <a:pt x="97536" y="541528"/>
                </a:lnTo>
                <a:lnTo>
                  <a:pt x="100584" y="534924"/>
                </a:lnTo>
                <a:close/>
              </a:path>
              <a:path w="696595" h="817244">
                <a:moveTo>
                  <a:pt x="103987" y="269265"/>
                </a:moveTo>
                <a:lnTo>
                  <a:pt x="102323" y="263105"/>
                </a:lnTo>
                <a:lnTo>
                  <a:pt x="96901" y="258572"/>
                </a:lnTo>
                <a:lnTo>
                  <a:pt x="95504" y="257937"/>
                </a:lnTo>
                <a:lnTo>
                  <a:pt x="93853" y="257556"/>
                </a:lnTo>
                <a:lnTo>
                  <a:pt x="92329" y="257556"/>
                </a:lnTo>
                <a:lnTo>
                  <a:pt x="87884" y="257556"/>
                </a:lnTo>
                <a:lnTo>
                  <a:pt x="83439" y="260096"/>
                </a:lnTo>
                <a:lnTo>
                  <a:pt x="81534" y="264541"/>
                </a:lnTo>
                <a:lnTo>
                  <a:pt x="77724" y="272415"/>
                </a:lnTo>
                <a:lnTo>
                  <a:pt x="84328" y="280416"/>
                </a:lnTo>
                <a:lnTo>
                  <a:pt x="93726" y="280416"/>
                </a:lnTo>
                <a:lnTo>
                  <a:pt x="95123" y="280162"/>
                </a:lnTo>
                <a:lnTo>
                  <a:pt x="96520" y="279654"/>
                </a:lnTo>
                <a:lnTo>
                  <a:pt x="102019" y="275348"/>
                </a:lnTo>
                <a:lnTo>
                  <a:pt x="103987" y="269265"/>
                </a:lnTo>
                <a:close/>
              </a:path>
              <a:path w="696595" h="817244">
                <a:moveTo>
                  <a:pt x="124968" y="684784"/>
                </a:moveTo>
                <a:lnTo>
                  <a:pt x="122682" y="682752"/>
                </a:lnTo>
                <a:lnTo>
                  <a:pt x="121285" y="681736"/>
                </a:lnTo>
                <a:lnTo>
                  <a:pt x="119761" y="681228"/>
                </a:lnTo>
                <a:lnTo>
                  <a:pt x="118110" y="681228"/>
                </a:lnTo>
                <a:lnTo>
                  <a:pt x="116459" y="681228"/>
                </a:lnTo>
                <a:lnTo>
                  <a:pt x="114935" y="681736"/>
                </a:lnTo>
                <a:lnTo>
                  <a:pt x="113538" y="682752"/>
                </a:lnTo>
                <a:lnTo>
                  <a:pt x="111252" y="684784"/>
                </a:lnTo>
                <a:lnTo>
                  <a:pt x="111252" y="688340"/>
                </a:lnTo>
                <a:lnTo>
                  <a:pt x="113538" y="690372"/>
                </a:lnTo>
                <a:lnTo>
                  <a:pt x="114935" y="691388"/>
                </a:lnTo>
                <a:lnTo>
                  <a:pt x="116459" y="691896"/>
                </a:lnTo>
                <a:lnTo>
                  <a:pt x="119761" y="691896"/>
                </a:lnTo>
                <a:lnTo>
                  <a:pt x="121285" y="691388"/>
                </a:lnTo>
                <a:lnTo>
                  <a:pt x="122682" y="690372"/>
                </a:lnTo>
                <a:lnTo>
                  <a:pt x="124968" y="688340"/>
                </a:lnTo>
                <a:lnTo>
                  <a:pt x="124968" y="684784"/>
                </a:lnTo>
                <a:close/>
              </a:path>
              <a:path w="696595" h="817244">
                <a:moveTo>
                  <a:pt x="128016" y="402971"/>
                </a:moveTo>
                <a:lnTo>
                  <a:pt x="125984" y="396240"/>
                </a:lnTo>
                <a:lnTo>
                  <a:pt x="121285" y="396240"/>
                </a:lnTo>
                <a:lnTo>
                  <a:pt x="118237" y="396240"/>
                </a:lnTo>
                <a:lnTo>
                  <a:pt x="115824" y="398907"/>
                </a:lnTo>
                <a:lnTo>
                  <a:pt x="115824" y="405765"/>
                </a:lnTo>
                <a:lnTo>
                  <a:pt x="118364" y="408432"/>
                </a:lnTo>
                <a:lnTo>
                  <a:pt x="122428" y="408432"/>
                </a:lnTo>
                <a:lnTo>
                  <a:pt x="123698" y="407797"/>
                </a:lnTo>
                <a:lnTo>
                  <a:pt x="124841" y="406654"/>
                </a:lnTo>
                <a:lnTo>
                  <a:pt x="128016" y="402971"/>
                </a:lnTo>
                <a:close/>
              </a:path>
              <a:path w="696595" h="817244">
                <a:moveTo>
                  <a:pt x="138684" y="117348"/>
                </a:moveTo>
                <a:lnTo>
                  <a:pt x="134112" y="113030"/>
                </a:lnTo>
                <a:lnTo>
                  <a:pt x="132969" y="111887"/>
                </a:lnTo>
                <a:lnTo>
                  <a:pt x="131445" y="111252"/>
                </a:lnTo>
                <a:lnTo>
                  <a:pt x="129921" y="111252"/>
                </a:lnTo>
                <a:lnTo>
                  <a:pt x="128524" y="111252"/>
                </a:lnTo>
                <a:lnTo>
                  <a:pt x="127000" y="111760"/>
                </a:lnTo>
                <a:lnTo>
                  <a:pt x="125984" y="113030"/>
                </a:lnTo>
                <a:lnTo>
                  <a:pt x="123444" y="115189"/>
                </a:lnTo>
                <a:lnTo>
                  <a:pt x="123444" y="119126"/>
                </a:lnTo>
                <a:lnTo>
                  <a:pt x="125984" y="121285"/>
                </a:lnTo>
                <a:lnTo>
                  <a:pt x="127254" y="122809"/>
                </a:lnTo>
                <a:lnTo>
                  <a:pt x="128778" y="123444"/>
                </a:lnTo>
                <a:lnTo>
                  <a:pt x="134620" y="123444"/>
                </a:lnTo>
                <a:lnTo>
                  <a:pt x="138684" y="117348"/>
                </a:lnTo>
                <a:close/>
              </a:path>
              <a:path w="696595" h="817244">
                <a:moveTo>
                  <a:pt x="284988" y="727837"/>
                </a:moveTo>
                <a:lnTo>
                  <a:pt x="279781" y="714375"/>
                </a:lnTo>
                <a:lnTo>
                  <a:pt x="275336" y="711708"/>
                </a:lnTo>
                <a:lnTo>
                  <a:pt x="270764" y="711708"/>
                </a:lnTo>
                <a:lnTo>
                  <a:pt x="266446" y="711708"/>
                </a:lnTo>
                <a:lnTo>
                  <a:pt x="262128" y="714248"/>
                </a:lnTo>
                <a:lnTo>
                  <a:pt x="260223" y="719074"/>
                </a:lnTo>
                <a:lnTo>
                  <a:pt x="257556" y="725424"/>
                </a:lnTo>
                <a:lnTo>
                  <a:pt x="260223" y="732282"/>
                </a:lnTo>
                <a:lnTo>
                  <a:pt x="267843" y="735711"/>
                </a:lnTo>
                <a:lnTo>
                  <a:pt x="269494" y="736092"/>
                </a:lnTo>
                <a:lnTo>
                  <a:pt x="278765" y="736092"/>
                </a:lnTo>
                <a:lnTo>
                  <a:pt x="284988" y="727837"/>
                </a:lnTo>
                <a:close/>
              </a:path>
              <a:path w="696595" h="817244">
                <a:moveTo>
                  <a:pt x="409956" y="810133"/>
                </a:moveTo>
                <a:lnTo>
                  <a:pt x="406527" y="806577"/>
                </a:lnTo>
                <a:lnTo>
                  <a:pt x="405257" y="805307"/>
                </a:lnTo>
                <a:lnTo>
                  <a:pt x="403733" y="804672"/>
                </a:lnTo>
                <a:lnTo>
                  <a:pt x="402209" y="804672"/>
                </a:lnTo>
                <a:lnTo>
                  <a:pt x="399288" y="804672"/>
                </a:lnTo>
                <a:lnTo>
                  <a:pt x="396748" y="807085"/>
                </a:lnTo>
                <a:lnTo>
                  <a:pt x="396748" y="810641"/>
                </a:lnTo>
                <a:lnTo>
                  <a:pt x="396240" y="813689"/>
                </a:lnTo>
                <a:lnTo>
                  <a:pt x="398780" y="816356"/>
                </a:lnTo>
                <a:lnTo>
                  <a:pt x="402209" y="816864"/>
                </a:lnTo>
                <a:lnTo>
                  <a:pt x="407416" y="816864"/>
                </a:lnTo>
                <a:lnTo>
                  <a:pt x="409956" y="810133"/>
                </a:lnTo>
                <a:close/>
              </a:path>
              <a:path w="696595" h="817244">
                <a:moveTo>
                  <a:pt x="411480" y="694563"/>
                </a:moveTo>
                <a:lnTo>
                  <a:pt x="407670" y="690626"/>
                </a:lnTo>
                <a:lnTo>
                  <a:pt x="406527" y="689483"/>
                </a:lnTo>
                <a:lnTo>
                  <a:pt x="405130" y="688848"/>
                </a:lnTo>
                <a:lnTo>
                  <a:pt x="403606" y="688848"/>
                </a:lnTo>
                <a:lnTo>
                  <a:pt x="400685" y="688848"/>
                </a:lnTo>
                <a:lnTo>
                  <a:pt x="397764" y="691261"/>
                </a:lnTo>
                <a:lnTo>
                  <a:pt x="397764" y="698246"/>
                </a:lnTo>
                <a:lnTo>
                  <a:pt x="400304" y="701040"/>
                </a:lnTo>
                <a:lnTo>
                  <a:pt x="408813" y="701040"/>
                </a:lnTo>
                <a:lnTo>
                  <a:pt x="411480" y="694563"/>
                </a:lnTo>
                <a:close/>
              </a:path>
              <a:path w="696595" h="817244">
                <a:moveTo>
                  <a:pt x="423672" y="2413"/>
                </a:moveTo>
                <a:lnTo>
                  <a:pt x="421132" y="0"/>
                </a:lnTo>
                <a:lnTo>
                  <a:pt x="417576" y="0"/>
                </a:lnTo>
                <a:lnTo>
                  <a:pt x="412242" y="0"/>
                </a:lnTo>
                <a:lnTo>
                  <a:pt x="409956" y="5715"/>
                </a:lnTo>
                <a:lnTo>
                  <a:pt x="413258" y="9144"/>
                </a:lnTo>
                <a:lnTo>
                  <a:pt x="414655" y="10160"/>
                </a:lnTo>
                <a:lnTo>
                  <a:pt x="416179" y="10668"/>
                </a:lnTo>
                <a:lnTo>
                  <a:pt x="420751" y="10668"/>
                </a:lnTo>
                <a:lnTo>
                  <a:pt x="423672" y="8636"/>
                </a:lnTo>
                <a:lnTo>
                  <a:pt x="423672" y="2413"/>
                </a:lnTo>
                <a:close/>
              </a:path>
              <a:path w="696595" h="817244">
                <a:moveTo>
                  <a:pt x="547649" y="729449"/>
                </a:moveTo>
                <a:lnTo>
                  <a:pt x="546036" y="723328"/>
                </a:lnTo>
                <a:lnTo>
                  <a:pt x="540893" y="718820"/>
                </a:lnTo>
                <a:lnTo>
                  <a:pt x="539242" y="718185"/>
                </a:lnTo>
                <a:lnTo>
                  <a:pt x="537718" y="717804"/>
                </a:lnTo>
                <a:lnTo>
                  <a:pt x="536067" y="717804"/>
                </a:lnTo>
                <a:lnTo>
                  <a:pt x="528574" y="717804"/>
                </a:lnTo>
                <a:lnTo>
                  <a:pt x="522732" y="725424"/>
                </a:lnTo>
                <a:lnTo>
                  <a:pt x="525907" y="733425"/>
                </a:lnTo>
                <a:lnTo>
                  <a:pt x="527431" y="737870"/>
                </a:lnTo>
                <a:lnTo>
                  <a:pt x="531622" y="740664"/>
                </a:lnTo>
                <a:lnTo>
                  <a:pt x="537591" y="740664"/>
                </a:lnTo>
                <a:lnTo>
                  <a:pt x="539115" y="740283"/>
                </a:lnTo>
                <a:lnTo>
                  <a:pt x="540512" y="739775"/>
                </a:lnTo>
                <a:lnTo>
                  <a:pt x="545782" y="735495"/>
                </a:lnTo>
                <a:lnTo>
                  <a:pt x="547649" y="729449"/>
                </a:lnTo>
                <a:close/>
              </a:path>
              <a:path w="696595" h="817244">
                <a:moveTo>
                  <a:pt x="696468" y="696976"/>
                </a:moveTo>
                <a:lnTo>
                  <a:pt x="694309" y="694944"/>
                </a:lnTo>
                <a:lnTo>
                  <a:pt x="693293" y="693928"/>
                </a:lnTo>
                <a:lnTo>
                  <a:pt x="691896" y="693420"/>
                </a:lnTo>
                <a:lnTo>
                  <a:pt x="690372" y="693420"/>
                </a:lnTo>
                <a:lnTo>
                  <a:pt x="688848" y="693420"/>
                </a:lnTo>
                <a:lnTo>
                  <a:pt x="687451" y="693928"/>
                </a:lnTo>
                <a:lnTo>
                  <a:pt x="686435" y="694944"/>
                </a:lnTo>
                <a:lnTo>
                  <a:pt x="684276" y="696976"/>
                </a:lnTo>
                <a:lnTo>
                  <a:pt x="684276" y="700532"/>
                </a:lnTo>
                <a:lnTo>
                  <a:pt x="686435" y="702564"/>
                </a:lnTo>
                <a:lnTo>
                  <a:pt x="687451" y="703580"/>
                </a:lnTo>
                <a:lnTo>
                  <a:pt x="688848" y="704088"/>
                </a:lnTo>
                <a:lnTo>
                  <a:pt x="691896" y="704088"/>
                </a:lnTo>
                <a:lnTo>
                  <a:pt x="693293" y="703580"/>
                </a:lnTo>
                <a:lnTo>
                  <a:pt x="694309" y="702564"/>
                </a:lnTo>
                <a:lnTo>
                  <a:pt x="696468" y="700532"/>
                </a:lnTo>
                <a:lnTo>
                  <a:pt x="696468" y="696976"/>
                </a:lnTo>
                <a:close/>
              </a:path>
            </a:pathLst>
          </a:custGeom>
          <a:solidFill>
            <a:srgbClr val="1A1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55491" y="624840"/>
            <a:ext cx="633984" cy="704088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3482340" y="896111"/>
            <a:ext cx="821690" cy="546100"/>
          </a:xfrm>
          <a:custGeom>
            <a:avLst/>
            <a:gdLst/>
            <a:ahLst/>
            <a:cxnLst/>
            <a:rect l="l" t="t" r="r" b="b"/>
            <a:pathLst>
              <a:path w="821689" h="546100">
                <a:moveTo>
                  <a:pt x="13716" y="123444"/>
                </a:moveTo>
                <a:lnTo>
                  <a:pt x="5715" y="123444"/>
                </a:lnTo>
                <a:lnTo>
                  <a:pt x="2667" y="123825"/>
                </a:lnTo>
                <a:lnTo>
                  <a:pt x="0" y="125857"/>
                </a:lnTo>
                <a:lnTo>
                  <a:pt x="0" y="131699"/>
                </a:lnTo>
                <a:lnTo>
                  <a:pt x="2667" y="134112"/>
                </a:lnTo>
                <a:lnTo>
                  <a:pt x="13716" y="134112"/>
                </a:lnTo>
                <a:lnTo>
                  <a:pt x="13716" y="123444"/>
                </a:lnTo>
                <a:close/>
              </a:path>
              <a:path w="821689" h="546100">
                <a:moveTo>
                  <a:pt x="281127" y="453796"/>
                </a:moveTo>
                <a:lnTo>
                  <a:pt x="279552" y="447598"/>
                </a:lnTo>
                <a:lnTo>
                  <a:pt x="274574" y="442976"/>
                </a:lnTo>
                <a:lnTo>
                  <a:pt x="272923" y="442341"/>
                </a:lnTo>
                <a:lnTo>
                  <a:pt x="271399" y="441960"/>
                </a:lnTo>
                <a:lnTo>
                  <a:pt x="269748" y="441960"/>
                </a:lnTo>
                <a:lnTo>
                  <a:pt x="265303" y="441960"/>
                </a:lnTo>
                <a:lnTo>
                  <a:pt x="261112" y="444500"/>
                </a:lnTo>
                <a:lnTo>
                  <a:pt x="259207" y="448945"/>
                </a:lnTo>
                <a:lnTo>
                  <a:pt x="256032" y="456946"/>
                </a:lnTo>
                <a:lnTo>
                  <a:pt x="261874" y="464820"/>
                </a:lnTo>
                <a:lnTo>
                  <a:pt x="270764" y="464820"/>
                </a:lnTo>
                <a:lnTo>
                  <a:pt x="272161" y="464566"/>
                </a:lnTo>
                <a:lnTo>
                  <a:pt x="273685" y="463931"/>
                </a:lnTo>
                <a:lnTo>
                  <a:pt x="279196" y="459828"/>
                </a:lnTo>
                <a:lnTo>
                  <a:pt x="281127" y="453796"/>
                </a:lnTo>
                <a:close/>
              </a:path>
              <a:path w="821689" h="546100">
                <a:moveTo>
                  <a:pt x="406908" y="540385"/>
                </a:moveTo>
                <a:lnTo>
                  <a:pt x="406654" y="536702"/>
                </a:lnTo>
                <a:lnTo>
                  <a:pt x="403860" y="534924"/>
                </a:lnTo>
                <a:lnTo>
                  <a:pt x="400939" y="534924"/>
                </a:lnTo>
                <a:lnTo>
                  <a:pt x="398145" y="534924"/>
                </a:lnTo>
                <a:lnTo>
                  <a:pt x="395224" y="536702"/>
                </a:lnTo>
                <a:lnTo>
                  <a:pt x="394716" y="540385"/>
                </a:lnTo>
                <a:lnTo>
                  <a:pt x="395224" y="543814"/>
                </a:lnTo>
                <a:lnTo>
                  <a:pt x="398145" y="545592"/>
                </a:lnTo>
                <a:lnTo>
                  <a:pt x="403860" y="545592"/>
                </a:lnTo>
                <a:lnTo>
                  <a:pt x="406654" y="543814"/>
                </a:lnTo>
                <a:lnTo>
                  <a:pt x="406908" y="540385"/>
                </a:lnTo>
                <a:close/>
              </a:path>
              <a:path w="821689" h="546100">
                <a:moveTo>
                  <a:pt x="411480" y="424942"/>
                </a:moveTo>
                <a:lnTo>
                  <a:pt x="408051" y="420878"/>
                </a:lnTo>
                <a:lnTo>
                  <a:pt x="406781" y="419735"/>
                </a:lnTo>
                <a:lnTo>
                  <a:pt x="405257" y="419100"/>
                </a:lnTo>
                <a:lnTo>
                  <a:pt x="403733" y="419100"/>
                </a:lnTo>
                <a:lnTo>
                  <a:pt x="400812" y="419100"/>
                </a:lnTo>
                <a:lnTo>
                  <a:pt x="398145" y="421386"/>
                </a:lnTo>
                <a:lnTo>
                  <a:pt x="398145" y="424942"/>
                </a:lnTo>
                <a:lnTo>
                  <a:pt x="397764" y="428498"/>
                </a:lnTo>
                <a:lnTo>
                  <a:pt x="400304" y="431292"/>
                </a:lnTo>
                <a:lnTo>
                  <a:pt x="408940" y="431292"/>
                </a:lnTo>
                <a:lnTo>
                  <a:pt x="411480" y="424942"/>
                </a:lnTo>
                <a:close/>
              </a:path>
              <a:path w="821689" h="546100">
                <a:moveTo>
                  <a:pt x="547662" y="459066"/>
                </a:moveTo>
                <a:lnTo>
                  <a:pt x="545871" y="452501"/>
                </a:lnTo>
                <a:lnTo>
                  <a:pt x="540385" y="447675"/>
                </a:lnTo>
                <a:lnTo>
                  <a:pt x="538734" y="446913"/>
                </a:lnTo>
                <a:lnTo>
                  <a:pt x="537083" y="446532"/>
                </a:lnTo>
                <a:lnTo>
                  <a:pt x="535432" y="446532"/>
                </a:lnTo>
                <a:lnTo>
                  <a:pt x="527685" y="446532"/>
                </a:lnTo>
                <a:lnTo>
                  <a:pt x="521208" y="454787"/>
                </a:lnTo>
                <a:lnTo>
                  <a:pt x="524510" y="463423"/>
                </a:lnTo>
                <a:lnTo>
                  <a:pt x="526542" y="468249"/>
                </a:lnTo>
                <a:lnTo>
                  <a:pt x="530860" y="470916"/>
                </a:lnTo>
                <a:lnTo>
                  <a:pt x="537083" y="470916"/>
                </a:lnTo>
                <a:lnTo>
                  <a:pt x="538480" y="470662"/>
                </a:lnTo>
                <a:lnTo>
                  <a:pt x="540004" y="470154"/>
                </a:lnTo>
                <a:lnTo>
                  <a:pt x="545719" y="465556"/>
                </a:lnTo>
                <a:lnTo>
                  <a:pt x="547662" y="459066"/>
                </a:lnTo>
                <a:close/>
              </a:path>
              <a:path w="821689" h="546100">
                <a:moveTo>
                  <a:pt x="704088" y="139954"/>
                </a:moveTo>
                <a:lnTo>
                  <a:pt x="701421" y="137160"/>
                </a:lnTo>
                <a:lnTo>
                  <a:pt x="697992" y="137160"/>
                </a:lnTo>
                <a:lnTo>
                  <a:pt x="690626" y="137160"/>
                </a:lnTo>
                <a:lnTo>
                  <a:pt x="690372" y="148844"/>
                </a:lnTo>
                <a:lnTo>
                  <a:pt x="697992" y="149352"/>
                </a:lnTo>
                <a:lnTo>
                  <a:pt x="701421" y="149352"/>
                </a:lnTo>
                <a:lnTo>
                  <a:pt x="704088" y="146685"/>
                </a:lnTo>
                <a:lnTo>
                  <a:pt x="704088" y="139954"/>
                </a:lnTo>
                <a:close/>
              </a:path>
              <a:path w="821689" h="546100">
                <a:moveTo>
                  <a:pt x="740664" y="272415"/>
                </a:moveTo>
                <a:lnTo>
                  <a:pt x="734568" y="263652"/>
                </a:lnTo>
                <a:lnTo>
                  <a:pt x="727075" y="263652"/>
                </a:lnTo>
                <a:lnTo>
                  <a:pt x="725678" y="263652"/>
                </a:lnTo>
                <a:lnTo>
                  <a:pt x="724281" y="263906"/>
                </a:lnTo>
                <a:lnTo>
                  <a:pt x="722884" y="264541"/>
                </a:lnTo>
                <a:lnTo>
                  <a:pt x="717448" y="269125"/>
                </a:lnTo>
                <a:lnTo>
                  <a:pt x="715594" y="275590"/>
                </a:lnTo>
                <a:lnTo>
                  <a:pt x="717283" y="282155"/>
                </a:lnTo>
                <a:lnTo>
                  <a:pt x="722503" y="287020"/>
                </a:lnTo>
                <a:lnTo>
                  <a:pt x="723900" y="287655"/>
                </a:lnTo>
                <a:lnTo>
                  <a:pt x="725424" y="288036"/>
                </a:lnTo>
                <a:lnTo>
                  <a:pt x="731139" y="288036"/>
                </a:lnTo>
                <a:lnTo>
                  <a:pt x="735203" y="285369"/>
                </a:lnTo>
                <a:lnTo>
                  <a:pt x="737108" y="280670"/>
                </a:lnTo>
                <a:lnTo>
                  <a:pt x="740664" y="272415"/>
                </a:lnTo>
                <a:close/>
              </a:path>
              <a:path w="821689" h="546100">
                <a:moveTo>
                  <a:pt x="745236" y="13335"/>
                </a:moveTo>
                <a:lnTo>
                  <a:pt x="742569" y="7366"/>
                </a:lnTo>
                <a:lnTo>
                  <a:pt x="740918" y="2413"/>
                </a:lnTo>
                <a:lnTo>
                  <a:pt x="736473" y="0"/>
                </a:lnTo>
                <a:lnTo>
                  <a:pt x="732028" y="0"/>
                </a:lnTo>
                <a:lnTo>
                  <a:pt x="727837" y="0"/>
                </a:lnTo>
                <a:lnTo>
                  <a:pt x="723392" y="2286"/>
                </a:lnTo>
                <a:lnTo>
                  <a:pt x="721487" y="6985"/>
                </a:lnTo>
                <a:lnTo>
                  <a:pt x="717804" y="14605"/>
                </a:lnTo>
                <a:lnTo>
                  <a:pt x="724281" y="22860"/>
                </a:lnTo>
                <a:lnTo>
                  <a:pt x="733552" y="22860"/>
                </a:lnTo>
                <a:lnTo>
                  <a:pt x="734822" y="22606"/>
                </a:lnTo>
                <a:lnTo>
                  <a:pt x="736219" y="22098"/>
                </a:lnTo>
                <a:lnTo>
                  <a:pt x="742188" y="19558"/>
                </a:lnTo>
                <a:lnTo>
                  <a:pt x="745236" y="13335"/>
                </a:lnTo>
                <a:close/>
              </a:path>
              <a:path w="821689" h="546100">
                <a:moveTo>
                  <a:pt x="821436" y="144653"/>
                </a:moveTo>
                <a:lnTo>
                  <a:pt x="818007" y="140589"/>
                </a:lnTo>
                <a:lnTo>
                  <a:pt x="816737" y="139319"/>
                </a:lnTo>
                <a:lnTo>
                  <a:pt x="815086" y="138684"/>
                </a:lnTo>
                <a:lnTo>
                  <a:pt x="813689" y="138684"/>
                </a:lnTo>
                <a:lnTo>
                  <a:pt x="810514" y="138684"/>
                </a:lnTo>
                <a:lnTo>
                  <a:pt x="807720" y="141097"/>
                </a:lnTo>
                <a:lnTo>
                  <a:pt x="807720" y="148209"/>
                </a:lnTo>
                <a:lnTo>
                  <a:pt x="810260" y="150876"/>
                </a:lnTo>
                <a:lnTo>
                  <a:pt x="818896" y="150876"/>
                </a:lnTo>
                <a:lnTo>
                  <a:pt x="821436" y="144653"/>
                </a:lnTo>
                <a:close/>
              </a:path>
            </a:pathLst>
          </a:custGeom>
          <a:solidFill>
            <a:srgbClr val="F14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948428" y="4154423"/>
            <a:ext cx="560832" cy="557745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4885944" y="4091978"/>
            <a:ext cx="685800" cy="683260"/>
          </a:xfrm>
          <a:custGeom>
            <a:avLst/>
            <a:gdLst/>
            <a:ahLst/>
            <a:cxnLst/>
            <a:rect l="l" t="t" r="r" b="b"/>
            <a:pathLst>
              <a:path w="685800" h="683260">
                <a:moveTo>
                  <a:pt x="10668" y="331558"/>
                </a:moveTo>
                <a:lnTo>
                  <a:pt x="8382" y="329184"/>
                </a:lnTo>
                <a:lnTo>
                  <a:pt x="5588" y="329184"/>
                </a:lnTo>
                <a:lnTo>
                  <a:pt x="2794" y="329184"/>
                </a:lnTo>
                <a:lnTo>
                  <a:pt x="0" y="331558"/>
                </a:lnTo>
                <a:lnTo>
                  <a:pt x="508" y="334416"/>
                </a:lnTo>
                <a:lnTo>
                  <a:pt x="254" y="338010"/>
                </a:lnTo>
                <a:lnTo>
                  <a:pt x="2794" y="339813"/>
                </a:lnTo>
                <a:lnTo>
                  <a:pt x="8001" y="339813"/>
                </a:lnTo>
                <a:lnTo>
                  <a:pt x="10668" y="338010"/>
                </a:lnTo>
                <a:lnTo>
                  <a:pt x="10668" y="331558"/>
                </a:lnTo>
                <a:close/>
              </a:path>
              <a:path w="685800" h="683260">
                <a:moveTo>
                  <a:pt x="108204" y="336677"/>
                </a:moveTo>
                <a:lnTo>
                  <a:pt x="106299" y="331139"/>
                </a:lnTo>
                <a:lnTo>
                  <a:pt x="101600" y="330669"/>
                </a:lnTo>
                <a:lnTo>
                  <a:pt x="98425" y="330669"/>
                </a:lnTo>
                <a:lnTo>
                  <a:pt x="96012" y="333006"/>
                </a:lnTo>
                <a:lnTo>
                  <a:pt x="96012" y="339001"/>
                </a:lnTo>
                <a:lnTo>
                  <a:pt x="98806" y="341337"/>
                </a:lnTo>
                <a:lnTo>
                  <a:pt x="102743" y="341337"/>
                </a:lnTo>
                <a:lnTo>
                  <a:pt x="103886" y="340906"/>
                </a:lnTo>
                <a:lnTo>
                  <a:pt x="108204" y="336677"/>
                </a:lnTo>
                <a:close/>
              </a:path>
              <a:path w="685800" h="683260">
                <a:moveTo>
                  <a:pt x="342900" y="677926"/>
                </a:moveTo>
                <a:lnTo>
                  <a:pt x="339598" y="675132"/>
                </a:lnTo>
                <a:lnTo>
                  <a:pt x="338455" y="674077"/>
                </a:lnTo>
                <a:lnTo>
                  <a:pt x="337058" y="673569"/>
                </a:lnTo>
                <a:lnTo>
                  <a:pt x="335788" y="673569"/>
                </a:lnTo>
                <a:lnTo>
                  <a:pt x="333248" y="673569"/>
                </a:lnTo>
                <a:lnTo>
                  <a:pt x="330708" y="675436"/>
                </a:lnTo>
                <a:lnTo>
                  <a:pt x="330708" y="680707"/>
                </a:lnTo>
                <a:lnTo>
                  <a:pt x="333121" y="682713"/>
                </a:lnTo>
                <a:lnTo>
                  <a:pt x="340487" y="682713"/>
                </a:lnTo>
                <a:lnTo>
                  <a:pt x="342900" y="677926"/>
                </a:lnTo>
                <a:close/>
              </a:path>
              <a:path w="685800" h="683260">
                <a:moveTo>
                  <a:pt x="344424" y="581660"/>
                </a:moveTo>
                <a:lnTo>
                  <a:pt x="340868" y="578015"/>
                </a:lnTo>
                <a:lnTo>
                  <a:pt x="339725" y="577596"/>
                </a:lnTo>
                <a:lnTo>
                  <a:pt x="338582" y="577596"/>
                </a:lnTo>
                <a:lnTo>
                  <a:pt x="336169" y="577596"/>
                </a:lnTo>
                <a:lnTo>
                  <a:pt x="333756" y="579399"/>
                </a:lnTo>
                <a:lnTo>
                  <a:pt x="333756" y="584619"/>
                </a:lnTo>
                <a:lnTo>
                  <a:pt x="335788" y="586638"/>
                </a:lnTo>
                <a:lnTo>
                  <a:pt x="338201" y="586638"/>
                </a:lnTo>
                <a:lnTo>
                  <a:pt x="338328" y="586663"/>
                </a:lnTo>
                <a:lnTo>
                  <a:pt x="342646" y="586663"/>
                </a:lnTo>
                <a:lnTo>
                  <a:pt x="344424" y="581660"/>
                </a:lnTo>
                <a:close/>
              </a:path>
              <a:path w="685800" h="683260">
                <a:moveTo>
                  <a:pt x="353568" y="97967"/>
                </a:moveTo>
                <a:lnTo>
                  <a:pt x="351282" y="96012"/>
                </a:lnTo>
                <a:lnTo>
                  <a:pt x="348615" y="96012"/>
                </a:lnTo>
                <a:lnTo>
                  <a:pt x="343662" y="96012"/>
                </a:lnTo>
                <a:lnTo>
                  <a:pt x="341376" y="100749"/>
                </a:lnTo>
                <a:lnTo>
                  <a:pt x="344551" y="103530"/>
                </a:lnTo>
                <a:lnTo>
                  <a:pt x="345567" y="104609"/>
                </a:lnTo>
                <a:lnTo>
                  <a:pt x="347091" y="105079"/>
                </a:lnTo>
                <a:lnTo>
                  <a:pt x="351028" y="105079"/>
                </a:lnTo>
                <a:lnTo>
                  <a:pt x="353568" y="103352"/>
                </a:lnTo>
                <a:lnTo>
                  <a:pt x="353568" y="97967"/>
                </a:lnTo>
                <a:close/>
              </a:path>
              <a:path w="685800" h="683260">
                <a:moveTo>
                  <a:pt x="355092" y="8572"/>
                </a:moveTo>
                <a:lnTo>
                  <a:pt x="354584" y="4597"/>
                </a:lnTo>
                <a:lnTo>
                  <a:pt x="354457" y="1536"/>
                </a:lnTo>
                <a:lnTo>
                  <a:pt x="352044" y="0"/>
                </a:lnTo>
                <a:lnTo>
                  <a:pt x="349758" y="0"/>
                </a:lnTo>
                <a:lnTo>
                  <a:pt x="347472" y="0"/>
                </a:lnTo>
                <a:lnTo>
                  <a:pt x="345186" y="1536"/>
                </a:lnTo>
                <a:lnTo>
                  <a:pt x="344932" y="4597"/>
                </a:lnTo>
                <a:lnTo>
                  <a:pt x="344424" y="8572"/>
                </a:lnTo>
                <a:lnTo>
                  <a:pt x="347091" y="10591"/>
                </a:lnTo>
                <a:lnTo>
                  <a:pt x="352425" y="10591"/>
                </a:lnTo>
                <a:lnTo>
                  <a:pt x="355092" y="8572"/>
                </a:lnTo>
                <a:close/>
              </a:path>
              <a:path w="685800" h="683260">
                <a:moveTo>
                  <a:pt x="685800" y="345020"/>
                </a:moveTo>
                <a:lnTo>
                  <a:pt x="683641" y="342900"/>
                </a:lnTo>
                <a:lnTo>
                  <a:pt x="681228" y="342900"/>
                </a:lnTo>
                <a:lnTo>
                  <a:pt x="680085" y="342900"/>
                </a:lnTo>
                <a:lnTo>
                  <a:pt x="678942" y="343395"/>
                </a:lnTo>
                <a:lnTo>
                  <a:pt x="677926" y="344449"/>
                </a:lnTo>
                <a:lnTo>
                  <a:pt x="675132" y="347789"/>
                </a:lnTo>
                <a:lnTo>
                  <a:pt x="677164" y="353491"/>
                </a:lnTo>
                <a:lnTo>
                  <a:pt x="683514" y="353491"/>
                </a:lnTo>
                <a:lnTo>
                  <a:pt x="685546" y="351129"/>
                </a:lnTo>
                <a:lnTo>
                  <a:pt x="685546" y="348272"/>
                </a:lnTo>
                <a:lnTo>
                  <a:pt x="685800" y="345020"/>
                </a:lnTo>
                <a:close/>
              </a:path>
            </a:pathLst>
          </a:custGeom>
          <a:solidFill>
            <a:srgbClr val="F14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455920" y="943355"/>
            <a:ext cx="475488" cy="399288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5401056" y="818387"/>
            <a:ext cx="582295" cy="577850"/>
          </a:xfrm>
          <a:custGeom>
            <a:avLst/>
            <a:gdLst/>
            <a:ahLst/>
            <a:cxnLst/>
            <a:rect l="l" t="t" r="r" b="b"/>
            <a:pathLst>
              <a:path w="582295" h="577850">
                <a:moveTo>
                  <a:pt x="12192" y="278892"/>
                </a:moveTo>
                <a:lnTo>
                  <a:pt x="6350" y="278892"/>
                </a:lnTo>
                <a:lnTo>
                  <a:pt x="0" y="278892"/>
                </a:lnTo>
                <a:lnTo>
                  <a:pt x="0" y="286512"/>
                </a:lnTo>
                <a:lnTo>
                  <a:pt x="12192" y="286512"/>
                </a:lnTo>
                <a:lnTo>
                  <a:pt x="12192" y="278892"/>
                </a:lnTo>
                <a:close/>
              </a:path>
              <a:path w="582295" h="577850">
                <a:moveTo>
                  <a:pt x="92964" y="284480"/>
                </a:moveTo>
                <a:lnTo>
                  <a:pt x="91313" y="280416"/>
                </a:lnTo>
                <a:lnTo>
                  <a:pt x="88011" y="280416"/>
                </a:lnTo>
                <a:lnTo>
                  <a:pt x="85852" y="280416"/>
                </a:lnTo>
                <a:lnTo>
                  <a:pt x="83820" y="282067"/>
                </a:lnTo>
                <a:lnTo>
                  <a:pt x="83820" y="286512"/>
                </a:lnTo>
                <a:lnTo>
                  <a:pt x="85725" y="288036"/>
                </a:lnTo>
                <a:lnTo>
                  <a:pt x="88646" y="288036"/>
                </a:lnTo>
                <a:lnTo>
                  <a:pt x="89662" y="287655"/>
                </a:lnTo>
                <a:lnTo>
                  <a:pt x="90424" y="286893"/>
                </a:lnTo>
                <a:lnTo>
                  <a:pt x="92964" y="284480"/>
                </a:lnTo>
                <a:close/>
              </a:path>
              <a:path w="582295" h="577850">
                <a:moveTo>
                  <a:pt x="99060" y="81661"/>
                </a:moveTo>
                <a:lnTo>
                  <a:pt x="97282" y="80391"/>
                </a:lnTo>
                <a:lnTo>
                  <a:pt x="96266" y="79629"/>
                </a:lnTo>
                <a:lnTo>
                  <a:pt x="95250" y="79248"/>
                </a:lnTo>
                <a:lnTo>
                  <a:pt x="94107" y="79248"/>
                </a:lnTo>
                <a:lnTo>
                  <a:pt x="91948" y="79248"/>
                </a:lnTo>
                <a:lnTo>
                  <a:pt x="89916" y="80645"/>
                </a:lnTo>
                <a:lnTo>
                  <a:pt x="89916" y="85344"/>
                </a:lnTo>
                <a:lnTo>
                  <a:pt x="91948" y="86868"/>
                </a:lnTo>
                <a:lnTo>
                  <a:pt x="95250" y="86868"/>
                </a:lnTo>
                <a:lnTo>
                  <a:pt x="96393" y="86487"/>
                </a:lnTo>
                <a:lnTo>
                  <a:pt x="97282" y="85725"/>
                </a:lnTo>
                <a:lnTo>
                  <a:pt x="99060" y="84074"/>
                </a:lnTo>
                <a:lnTo>
                  <a:pt x="99060" y="81661"/>
                </a:lnTo>
                <a:close/>
              </a:path>
              <a:path w="582295" h="577850">
                <a:moveTo>
                  <a:pt x="211836" y="62865"/>
                </a:moveTo>
                <a:lnTo>
                  <a:pt x="208788" y="54864"/>
                </a:lnTo>
                <a:lnTo>
                  <a:pt x="205994" y="53340"/>
                </a:lnTo>
                <a:lnTo>
                  <a:pt x="203327" y="53340"/>
                </a:lnTo>
                <a:lnTo>
                  <a:pt x="198501" y="53340"/>
                </a:lnTo>
                <a:lnTo>
                  <a:pt x="193548" y="58166"/>
                </a:lnTo>
                <a:lnTo>
                  <a:pt x="195707" y="64643"/>
                </a:lnTo>
                <a:lnTo>
                  <a:pt x="196850" y="67945"/>
                </a:lnTo>
                <a:lnTo>
                  <a:pt x="199771" y="70104"/>
                </a:lnTo>
                <a:lnTo>
                  <a:pt x="203835" y="70104"/>
                </a:lnTo>
                <a:lnTo>
                  <a:pt x="204851" y="69850"/>
                </a:lnTo>
                <a:lnTo>
                  <a:pt x="209804" y="67691"/>
                </a:lnTo>
                <a:lnTo>
                  <a:pt x="211836" y="62865"/>
                </a:lnTo>
                <a:close/>
              </a:path>
              <a:path w="582295" h="577850">
                <a:moveTo>
                  <a:pt x="291084" y="576199"/>
                </a:moveTo>
                <a:lnTo>
                  <a:pt x="290576" y="573278"/>
                </a:lnTo>
                <a:lnTo>
                  <a:pt x="290449" y="571119"/>
                </a:lnTo>
                <a:lnTo>
                  <a:pt x="288417" y="569976"/>
                </a:lnTo>
                <a:lnTo>
                  <a:pt x="286512" y="569976"/>
                </a:lnTo>
                <a:lnTo>
                  <a:pt x="284607" y="569976"/>
                </a:lnTo>
                <a:lnTo>
                  <a:pt x="282575" y="571119"/>
                </a:lnTo>
                <a:lnTo>
                  <a:pt x="282321" y="573278"/>
                </a:lnTo>
                <a:lnTo>
                  <a:pt x="281940" y="576199"/>
                </a:lnTo>
                <a:lnTo>
                  <a:pt x="284226" y="577596"/>
                </a:lnTo>
                <a:lnTo>
                  <a:pt x="288798" y="577596"/>
                </a:lnTo>
                <a:lnTo>
                  <a:pt x="291084" y="576199"/>
                </a:lnTo>
                <a:close/>
              </a:path>
              <a:path w="582295" h="577850">
                <a:moveTo>
                  <a:pt x="294132" y="491871"/>
                </a:moveTo>
                <a:lnTo>
                  <a:pt x="291465" y="489077"/>
                </a:lnTo>
                <a:lnTo>
                  <a:pt x="290449" y="488188"/>
                </a:lnTo>
                <a:lnTo>
                  <a:pt x="289306" y="487680"/>
                </a:lnTo>
                <a:lnTo>
                  <a:pt x="288163" y="487680"/>
                </a:lnTo>
                <a:lnTo>
                  <a:pt x="285877" y="487680"/>
                </a:lnTo>
                <a:lnTo>
                  <a:pt x="283464" y="489585"/>
                </a:lnTo>
                <a:lnTo>
                  <a:pt x="283464" y="494792"/>
                </a:lnTo>
                <a:lnTo>
                  <a:pt x="285369" y="496824"/>
                </a:lnTo>
                <a:lnTo>
                  <a:pt x="292100" y="496824"/>
                </a:lnTo>
                <a:lnTo>
                  <a:pt x="294132" y="491871"/>
                </a:lnTo>
                <a:close/>
              </a:path>
              <a:path w="582295" h="577850">
                <a:moveTo>
                  <a:pt x="300228" y="82931"/>
                </a:moveTo>
                <a:lnTo>
                  <a:pt x="298323" y="80772"/>
                </a:lnTo>
                <a:lnTo>
                  <a:pt x="296291" y="80772"/>
                </a:lnTo>
                <a:lnTo>
                  <a:pt x="295910" y="80772"/>
                </a:lnTo>
                <a:lnTo>
                  <a:pt x="295783" y="80899"/>
                </a:lnTo>
                <a:lnTo>
                  <a:pt x="295402" y="80772"/>
                </a:lnTo>
                <a:lnTo>
                  <a:pt x="289560" y="80772"/>
                </a:lnTo>
                <a:lnTo>
                  <a:pt x="289687" y="89916"/>
                </a:lnTo>
                <a:lnTo>
                  <a:pt x="297942" y="89916"/>
                </a:lnTo>
                <a:lnTo>
                  <a:pt x="300228" y="88011"/>
                </a:lnTo>
                <a:lnTo>
                  <a:pt x="300228" y="82931"/>
                </a:lnTo>
                <a:close/>
              </a:path>
              <a:path w="582295" h="577850">
                <a:moveTo>
                  <a:pt x="303276" y="7493"/>
                </a:moveTo>
                <a:lnTo>
                  <a:pt x="303022" y="4191"/>
                </a:lnTo>
                <a:lnTo>
                  <a:pt x="302641" y="1397"/>
                </a:lnTo>
                <a:lnTo>
                  <a:pt x="300609" y="0"/>
                </a:lnTo>
                <a:lnTo>
                  <a:pt x="298704" y="0"/>
                </a:lnTo>
                <a:lnTo>
                  <a:pt x="296799" y="0"/>
                </a:lnTo>
                <a:lnTo>
                  <a:pt x="294767" y="1397"/>
                </a:lnTo>
                <a:lnTo>
                  <a:pt x="294386" y="4191"/>
                </a:lnTo>
                <a:lnTo>
                  <a:pt x="294132" y="7493"/>
                </a:lnTo>
                <a:lnTo>
                  <a:pt x="296418" y="9144"/>
                </a:lnTo>
                <a:lnTo>
                  <a:pt x="300990" y="9144"/>
                </a:lnTo>
                <a:lnTo>
                  <a:pt x="303276" y="7493"/>
                </a:lnTo>
                <a:close/>
              </a:path>
              <a:path w="582295" h="577850">
                <a:moveTo>
                  <a:pt x="399288" y="64135"/>
                </a:moveTo>
                <a:lnTo>
                  <a:pt x="397637" y="58928"/>
                </a:lnTo>
                <a:lnTo>
                  <a:pt x="393573" y="57150"/>
                </a:lnTo>
                <a:lnTo>
                  <a:pt x="392557" y="56642"/>
                </a:lnTo>
                <a:lnTo>
                  <a:pt x="391541" y="56388"/>
                </a:lnTo>
                <a:lnTo>
                  <a:pt x="390525" y="56388"/>
                </a:lnTo>
                <a:lnTo>
                  <a:pt x="385445" y="56388"/>
                </a:lnTo>
                <a:lnTo>
                  <a:pt x="381000" y="62230"/>
                </a:lnTo>
                <a:lnTo>
                  <a:pt x="383032" y="68072"/>
                </a:lnTo>
                <a:lnTo>
                  <a:pt x="384429" y="71374"/>
                </a:lnTo>
                <a:lnTo>
                  <a:pt x="387477" y="73152"/>
                </a:lnTo>
                <a:lnTo>
                  <a:pt x="393446" y="73152"/>
                </a:lnTo>
                <a:lnTo>
                  <a:pt x="396240" y="71501"/>
                </a:lnTo>
                <a:lnTo>
                  <a:pt x="397637" y="68072"/>
                </a:lnTo>
                <a:lnTo>
                  <a:pt x="399288" y="64135"/>
                </a:lnTo>
                <a:close/>
              </a:path>
              <a:path w="582295" h="577850">
                <a:moveTo>
                  <a:pt x="499872" y="291084"/>
                </a:moveTo>
                <a:lnTo>
                  <a:pt x="498094" y="289560"/>
                </a:lnTo>
                <a:lnTo>
                  <a:pt x="496189" y="289560"/>
                </a:lnTo>
                <a:lnTo>
                  <a:pt x="495173" y="289560"/>
                </a:lnTo>
                <a:lnTo>
                  <a:pt x="494284" y="289941"/>
                </a:lnTo>
                <a:lnTo>
                  <a:pt x="493522" y="290703"/>
                </a:lnTo>
                <a:lnTo>
                  <a:pt x="490728" y="293116"/>
                </a:lnTo>
                <a:lnTo>
                  <a:pt x="492760" y="297180"/>
                </a:lnTo>
                <a:lnTo>
                  <a:pt x="497840" y="297180"/>
                </a:lnTo>
                <a:lnTo>
                  <a:pt x="499872" y="295529"/>
                </a:lnTo>
                <a:lnTo>
                  <a:pt x="499872" y="291084"/>
                </a:lnTo>
                <a:close/>
              </a:path>
              <a:path w="582295" h="577850">
                <a:moveTo>
                  <a:pt x="502920" y="89789"/>
                </a:moveTo>
                <a:lnTo>
                  <a:pt x="501142" y="88392"/>
                </a:lnTo>
                <a:lnTo>
                  <a:pt x="500380" y="87376"/>
                </a:lnTo>
                <a:lnTo>
                  <a:pt x="499237" y="86868"/>
                </a:lnTo>
                <a:lnTo>
                  <a:pt x="498094" y="86868"/>
                </a:lnTo>
                <a:lnTo>
                  <a:pt x="497078" y="86868"/>
                </a:lnTo>
                <a:lnTo>
                  <a:pt x="495935" y="87376"/>
                </a:lnTo>
                <a:lnTo>
                  <a:pt x="495046" y="88392"/>
                </a:lnTo>
                <a:lnTo>
                  <a:pt x="493776" y="89789"/>
                </a:lnTo>
                <a:lnTo>
                  <a:pt x="493776" y="92710"/>
                </a:lnTo>
                <a:lnTo>
                  <a:pt x="495046" y="94615"/>
                </a:lnTo>
                <a:lnTo>
                  <a:pt x="495935" y="95504"/>
                </a:lnTo>
                <a:lnTo>
                  <a:pt x="497078" y="96012"/>
                </a:lnTo>
                <a:lnTo>
                  <a:pt x="499237" y="96012"/>
                </a:lnTo>
                <a:lnTo>
                  <a:pt x="500380" y="95504"/>
                </a:lnTo>
                <a:lnTo>
                  <a:pt x="501142" y="94615"/>
                </a:lnTo>
                <a:lnTo>
                  <a:pt x="502920" y="92710"/>
                </a:lnTo>
                <a:lnTo>
                  <a:pt x="502920" y="89789"/>
                </a:lnTo>
                <a:close/>
              </a:path>
              <a:path w="582295" h="577850">
                <a:moveTo>
                  <a:pt x="582168" y="292608"/>
                </a:moveTo>
                <a:lnTo>
                  <a:pt x="580136" y="291084"/>
                </a:lnTo>
                <a:lnTo>
                  <a:pt x="577977" y="291084"/>
                </a:lnTo>
                <a:lnTo>
                  <a:pt x="577215" y="291084"/>
                </a:lnTo>
                <a:lnTo>
                  <a:pt x="576326" y="291338"/>
                </a:lnTo>
                <a:lnTo>
                  <a:pt x="575564" y="291973"/>
                </a:lnTo>
                <a:lnTo>
                  <a:pt x="573024" y="294386"/>
                </a:lnTo>
                <a:lnTo>
                  <a:pt x="574675" y="298704"/>
                </a:lnTo>
                <a:lnTo>
                  <a:pt x="580517" y="298704"/>
                </a:lnTo>
                <a:lnTo>
                  <a:pt x="582168" y="297053"/>
                </a:lnTo>
                <a:lnTo>
                  <a:pt x="582168" y="292608"/>
                </a:lnTo>
                <a:close/>
              </a:path>
            </a:pathLst>
          </a:custGeom>
          <a:solidFill>
            <a:srgbClr val="F04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bg object 3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284773" y="3116579"/>
            <a:ext cx="403050" cy="400812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4229100" y="2991611"/>
            <a:ext cx="584200" cy="577850"/>
          </a:xfrm>
          <a:custGeom>
            <a:avLst/>
            <a:gdLst/>
            <a:ahLst/>
            <a:cxnLst/>
            <a:rect l="l" t="t" r="r" b="b"/>
            <a:pathLst>
              <a:path w="584200" h="577850">
                <a:moveTo>
                  <a:pt x="12192" y="278892"/>
                </a:moveTo>
                <a:lnTo>
                  <a:pt x="6350" y="278892"/>
                </a:lnTo>
                <a:lnTo>
                  <a:pt x="6096" y="279019"/>
                </a:lnTo>
                <a:lnTo>
                  <a:pt x="5842" y="278892"/>
                </a:lnTo>
                <a:lnTo>
                  <a:pt x="5334" y="278892"/>
                </a:lnTo>
                <a:lnTo>
                  <a:pt x="0" y="278892"/>
                </a:lnTo>
                <a:lnTo>
                  <a:pt x="127" y="288036"/>
                </a:lnTo>
                <a:lnTo>
                  <a:pt x="12065" y="288036"/>
                </a:lnTo>
                <a:lnTo>
                  <a:pt x="12192" y="278892"/>
                </a:lnTo>
                <a:close/>
              </a:path>
              <a:path w="584200" h="577850">
                <a:moveTo>
                  <a:pt x="92964" y="285623"/>
                </a:moveTo>
                <a:lnTo>
                  <a:pt x="91313" y="280416"/>
                </a:lnTo>
                <a:lnTo>
                  <a:pt x="87630" y="280416"/>
                </a:lnTo>
                <a:lnTo>
                  <a:pt x="85471" y="280416"/>
                </a:lnTo>
                <a:lnTo>
                  <a:pt x="83820" y="282321"/>
                </a:lnTo>
                <a:lnTo>
                  <a:pt x="83820" y="287655"/>
                </a:lnTo>
                <a:lnTo>
                  <a:pt x="85852" y="289560"/>
                </a:lnTo>
                <a:lnTo>
                  <a:pt x="88773" y="289560"/>
                </a:lnTo>
                <a:lnTo>
                  <a:pt x="89662" y="289179"/>
                </a:lnTo>
                <a:lnTo>
                  <a:pt x="90424" y="288290"/>
                </a:lnTo>
                <a:lnTo>
                  <a:pt x="92964" y="285623"/>
                </a:lnTo>
                <a:close/>
              </a:path>
              <a:path w="584200" h="577850">
                <a:moveTo>
                  <a:pt x="100584" y="83820"/>
                </a:moveTo>
                <a:lnTo>
                  <a:pt x="97917" y="80645"/>
                </a:lnTo>
                <a:lnTo>
                  <a:pt x="97028" y="79756"/>
                </a:lnTo>
                <a:lnTo>
                  <a:pt x="95885" y="79248"/>
                </a:lnTo>
                <a:lnTo>
                  <a:pt x="94742" y="79248"/>
                </a:lnTo>
                <a:lnTo>
                  <a:pt x="93726" y="79248"/>
                </a:lnTo>
                <a:lnTo>
                  <a:pt x="92583" y="79756"/>
                </a:lnTo>
                <a:lnTo>
                  <a:pt x="91694" y="80645"/>
                </a:lnTo>
                <a:lnTo>
                  <a:pt x="89916" y="82550"/>
                </a:lnTo>
                <a:lnTo>
                  <a:pt x="89916" y="85344"/>
                </a:lnTo>
                <a:lnTo>
                  <a:pt x="91694" y="86741"/>
                </a:lnTo>
                <a:lnTo>
                  <a:pt x="92710" y="87884"/>
                </a:lnTo>
                <a:lnTo>
                  <a:pt x="93726" y="88392"/>
                </a:lnTo>
                <a:lnTo>
                  <a:pt x="97917" y="88392"/>
                </a:lnTo>
                <a:lnTo>
                  <a:pt x="100584" y="83820"/>
                </a:lnTo>
                <a:close/>
              </a:path>
              <a:path w="584200" h="577850">
                <a:moveTo>
                  <a:pt x="213360" y="64262"/>
                </a:moveTo>
                <a:lnTo>
                  <a:pt x="211201" y="58420"/>
                </a:lnTo>
                <a:lnTo>
                  <a:pt x="210058" y="55118"/>
                </a:lnTo>
                <a:lnTo>
                  <a:pt x="206883" y="53340"/>
                </a:lnTo>
                <a:lnTo>
                  <a:pt x="203835" y="53340"/>
                </a:lnTo>
                <a:lnTo>
                  <a:pt x="202819" y="53340"/>
                </a:lnTo>
                <a:lnTo>
                  <a:pt x="201676" y="53594"/>
                </a:lnTo>
                <a:lnTo>
                  <a:pt x="200787" y="53975"/>
                </a:lnTo>
                <a:lnTo>
                  <a:pt x="194056" y="56642"/>
                </a:lnTo>
                <a:lnTo>
                  <a:pt x="193548" y="66294"/>
                </a:lnTo>
                <a:lnTo>
                  <a:pt x="201422" y="69850"/>
                </a:lnTo>
                <a:lnTo>
                  <a:pt x="202565" y="70104"/>
                </a:lnTo>
                <a:lnTo>
                  <a:pt x="209042" y="70104"/>
                </a:lnTo>
                <a:lnTo>
                  <a:pt x="213360" y="64262"/>
                </a:lnTo>
                <a:close/>
              </a:path>
              <a:path w="584200" h="577850">
                <a:moveTo>
                  <a:pt x="292608" y="573405"/>
                </a:moveTo>
                <a:lnTo>
                  <a:pt x="289814" y="571119"/>
                </a:lnTo>
                <a:lnTo>
                  <a:pt x="288925" y="570357"/>
                </a:lnTo>
                <a:lnTo>
                  <a:pt x="287782" y="569976"/>
                </a:lnTo>
                <a:lnTo>
                  <a:pt x="286639" y="569976"/>
                </a:lnTo>
                <a:lnTo>
                  <a:pt x="284226" y="569976"/>
                </a:lnTo>
                <a:lnTo>
                  <a:pt x="281940" y="571500"/>
                </a:lnTo>
                <a:lnTo>
                  <a:pt x="281940" y="575691"/>
                </a:lnTo>
                <a:lnTo>
                  <a:pt x="283845" y="577215"/>
                </a:lnTo>
                <a:lnTo>
                  <a:pt x="286639" y="577596"/>
                </a:lnTo>
                <a:lnTo>
                  <a:pt x="290322" y="577596"/>
                </a:lnTo>
                <a:lnTo>
                  <a:pt x="292608" y="573405"/>
                </a:lnTo>
                <a:close/>
              </a:path>
              <a:path w="584200" h="577850">
                <a:moveTo>
                  <a:pt x="294132" y="492125"/>
                </a:moveTo>
                <a:lnTo>
                  <a:pt x="291338" y="489331"/>
                </a:lnTo>
                <a:lnTo>
                  <a:pt x="290322" y="488188"/>
                </a:lnTo>
                <a:lnTo>
                  <a:pt x="289052" y="487692"/>
                </a:lnTo>
                <a:lnTo>
                  <a:pt x="287909" y="487692"/>
                </a:lnTo>
                <a:lnTo>
                  <a:pt x="285496" y="487692"/>
                </a:lnTo>
                <a:lnTo>
                  <a:pt x="283464" y="489597"/>
                </a:lnTo>
                <a:lnTo>
                  <a:pt x="283464" y="494919"/>
                </a:lnTo>
                <a:lnTo>
                  <a:pt x="285369" y="496824"/>
                </a:lnTo>
                <a:lnTo>
                  <a:pt x="291846" y="496824"/>
                </a:lnTo>
                <a:lnTo>
                  <a:pt x="294132" y="492125"/>
                </a:lnTo>
                <a:close/>
              </a:path>
              <a:path w="584200" h="577850">
                <a:moveTo>
                  <a:pt x="301752" y="82423"/>
                </a:moveTo>
                <a:lnTo>
                  <a:pt x="299466" y="80772"/>
                </a:lnTo>
                <a:lnTo>
                  <a:pt x="297307" y="80772"/>
                </a:lnTo>
                <a:lnTo>
                  <a:pt x="295021" y="80772"/>
                </a:lnTo>
                <a:lnTo>
                  <a:pt x="292608" y="82423"/>
                </a:lnTo>
                <a:lnTo>
                  <a:pt x="292862" y="85852"/>
                </a:lnTo>
                <a:lnTo>
                  <a:pt x="293243" y="88519"/>
                </a:lnTo>
                <a:lnTo>
                  <a:pt x="295275" y="89916"/>
                </a:lnTo>
                <a:lnTo>
                  <a:pt x="299212" y="89916"/>
                </a:lnTo>
                <a:lnTo>
                  <a:pt x="301117" y="88519"/>
                </a:lnTo>
                <a:lnTo>
                  <a:pt x="301244" y="85852"/>
                </a:lnTo>
                <a:lnTo>
                  <a:pt x="301752" y="82423"/>
                </a:lnTo>
                <a:close/>
              </a:path>
              <a:path w="584200" h="577850">
                <a:moveTo>
                  <a:pt x="301752" y="2032"/>
                </a:moveTo>
                <a:lnTo>
                  <a:pt x="299974" y="0"/>
                </a:lnTo>
                <a:lnTo>
                  <a:pt x="297561" y="0"/>
                </a:lnTo>
                <a:lnTo>
                  <a:pt x="294132" y="0"/>
                </a:lnTo>
                <a:lnTo>
                  <a:pt x="292608" y="4953"/>
                </a:lnTo>
                <a:lnTo>
                  <a:pt x="295021" y="7747"/>
                </a:lnTo>
                <a:lnTo>
                  <a:pt x="295910" y="8636"/>
                </a:lnTo>
                <a:lnTo>
                  <a:pt x="296799" y="9144"/>
                </a:lnTo>
                <a:lnTo>
                  <a:pt x="299847" y="9144"/>
                </a:lnTo>
                <a:lnTo>
                  <a:pt x="301752" y="7239"/>
                </a:lnTo>
                <a:lnTo>
                  <a:pt x="301752" y="2032"/>
                </a:lnTo>
                <a:close/>
              </a:path>
              <a:path w="584200" h="577850">
                <a:moveTo>
                  <a:pt x="400812" y="64643"/>
                </a:moveTo>
                <a:lnTo>
                  <a:pt x="398653" y="60198"/>
                </a:lnTo>
                <a:lnTo>
                  <a:pt x="394589" y="58674"/>
                </a:lnTo>
                <a:lnTo>
                  <a:pt x="393446" y="58166"/>
                </a:lnTo>
                <a:lnTo>
                  <a:pt x="392176" y="57912"/>
                </a:lnTo>
                <a:lnTo>
                  <a:pt x="391033" y="57912"/>
                </a:lnTo>
                <a:lnTo>
                  <a:pt x="385445" y="57912"/>
                </a:lnTo>
                <a:lnTo>
                  <a:pt x="381000" y="62992"/>
                </a:lnTo>
                <a:lnTo>
                  <a:pt x="383159" y="68326"/>
                </a:lnTo>
                <a:lnTo>
                  <a:pt x="384556" y="71501"/>
                </a:lnTo>
                <a:lnTo>
                  <a:pt x="387858" y="73152"/>
                </a:lnTo>
                <a:lnTo>
                  <a:pt x="394208" y="73152"/>
                </a:lnTo>
                <a:lnTo>
                  <a:pt x="397510" y="71628"/>
                </a:lnTo>
                <a:lnTo>
                  <a:pt x="399034" y="68707"/>
                </a:lnTo>
                <a:lnTo>
                  <a:pt x="400812" y="64643"/>
                </a:lnTo>
                <a:close/>
              </a:path>
              <a:path w="584200" h="577850">
                <a:moveTo>
                  <a:pt x="495300" y="495046"/>
                </a:moveTo>
                <a:lnTo>
                  <a:pt x="493649" y="492010"/>
                </a:lnTo>
                <a:lnTo>
                  <a:pt x="493014" y="491109"/>
                </a:lnTo>
                <a:lnTo>
                  <a:pt x="492252" y="490728"/>
                </a:lnTo>
                <a:lnTo>
                  <a:pt x="491363" y="490728"/>
                </a:lnTo>
                <a:lnTo>
                  <a:pt x="488442" y="490728"/>
                </a:lnTo>
                <a:lnTo>
                  <a:pt x="484632" y="495185"/>
                </a:lnTo>
                <a:lnTo>
                  <a:pt x="488315" y="498094"/>
                </a:lnTo>
                <a:lnTo>
                  <a:pt x="489204" y="498360"/>
                </a:lnTo>
                <a:lnTo>
                  <a:pt x="492760" y="498360"/>
                </a:lnTo>
                <a:lnTo>
                  <a:pt x="495300" y="495046"/>
                </a:lnTo>
                <a:close/>
              </a:path>
              <a:path w="584200" h="577850">
                <a:moveTo>
                  <a:pt x="502920" y="293370"/>
                </a:moveTo>
                <a:lnTo>
                  <a:pt x="500126" y="290703"/>
                </a:lnTo>
                <a:lnTo>
                  <a:pt x="499237" y="289941"/>
                </a:lnTo>
                <a:lnTo>
                  <a:pt x="498094" y="289560"/>
                </a:lnTo>
                <a:lnTo>
                  <a:pt x="497078" y="289560"/>
                </a:lnTo>
                <a:lnTo>
                  <a:pt x="494792" y="289560"/>
                </a:lnTo>
                <a:lnTo>
                  <a:pt x="492760" y="291084"/>
                </a:lnTo>
                <a:lnTo>
                  <a:pt x="492760" y="293370"/>
                </a:lnTo>
                <a:lnTo>
                  <a:pt x="492252" y="295275"/>
                </a:lnTo>
                <a:lnTo>
                  <a:pt x="494538" y="296799"/>
                </a:lnTo>
                <a:lnTo>
                  <a:pt x="496824" y="297180"/>
                </a:lnTo>
                <a:lnTo>
                  <a:pt x="500634" y="297180"/>
                </a:lnTo>
                <a:lnTo>
                  <a:pt x="502920" y="293370"/>
                </a:lnTo>
                <a:close/>
              </a:path>
              <a:path w="584200" h="577850">
                <a:moveTo>
                  <a:pt x="502920" y="91186"/>
                </a:moveTo>
                <a:lnTo>
                  <a:pt x="501142" y="89535"/>
                </a:lnTo>
                <a:lnTo>
                  <a:pt x="500380" y="88773"/>
                </a:lnTo>
                <a:lnTo>
                  <a:pt x="499364" y="88392"/>
                </a:lnTo>
                <a:lnTo>
                  <a:pt x="498221" y="88392"/>
                </a:lnTo>
                <a:lnTo>
                  <a:pt x="496062" y="88392"/>
                </a:lnTo>
                <a:lnTo>
                  <a:pt x="493776" y="89916"/>
                </a:lnTo>
                <a:lnTo>
                  <a:pt x="493776" y="94488"/>
                </a:lnTo>
                <a:lnTo>
                  <a:pt x="496189" y="96012"/>
                </a:lnTo>
                <a:lnTo>
                  <a:pt x="499491" y="96012"/>
                </a:lnTo>
                <a:lnTo>
                  <a:pt x="500380" y="95758"/>
                </a:lnTo>
                <a:lnTo>
                  <a:pt x="501142" y="95123"/>
                </a:lnTo>
                <a:lnTo>
                  <a:pt x="502920" y="93472"/>
                </a:lnTo>
                <a:lnTo>
                  <a:pt x="502920" y="91186"/>
                </a:lnTo>
                <a:close/>
              </a:path>
              <a:path w="584200" h="577850">
                <a:moveTo>
                  <a:pt x="527304" y="384810"/>
                </a:moveTo>
                <a:lnTo>
                  <a:pt x="522605" y="379476"/>
                </a:lnTo>
                <a:lnTo>
                  <a:pt x="517144" y="379476"/>
                </a:lnTo>
                <a:lnTo>
                  <a:pt x="516001" y="379476"/>
                </a:lnTo>
                <a:lnTo>
                  <a:pt x="514858" y="379730"/>
                </a:lnTo>
                <a:lnTo>
                  <a:pt x="506476" y="382524"/>
                </a:lnTo>
                <a:lnTo>
                  <a:pt x="505968" y="391287"/>
                </a:lnTo>
                <a:lnTo>
                  <a:pt x="513334" y="394081"/>
                </a:lnTo>
                <a:lnTo>
                  <a:pt x="514477" y="394462"/>
                </a:lnTo>
                <a:lnTo>
                  <a:pt x="515620" y="394716"/>
                </a:lnTo>
                <a:lnTo>
                  <a:pt x="520192" y="394716"/>
                </a:lnTo>
                <a:lnTo>
                  <a:pt x="523240" y="393065"/>
                </a:lnTo>
                <a:lnTo>
                  <a:pt x="524637" y="390144"/>
                </a:lnTo>
                <a:lnTo>
                  <a:pt x="527304" y="384810"/>
                </a:lnTo>
                <a:close/>
              </a:path>
              <a:path w="584200" h="577850">
                <a:moveTo>
                  <a:pt x="530352" y="201676"/>
                </a:moveTo>
                <a:lnTo>
                  <a:pt x="528574" y="197358"/>
                </a:lnTo>
                <a:lnTo>
                  <a:pt x="527050" y="193802"/>
                </a:lnTo>
                <a:lnTo>
                  <a:pt x="523748" y="192024"/>
                </a:lnTo>
                <a:lnTo>
                  <a:pt x="520573" y="192024"/>
                </a:lnTo>
                <a:lnTo>
                  <a:pt x="517525" y="192024"/>
                </a:lnTo>
                <a:lnTo>
                  <a:pt x="514477" y="193675"/>
                </a:lnTo>
                <a:lnTo>
                  <a:pt x="513207" y="196850"/>
                </a:lnTo>
                <a:lnTo>
                  <a:pt x="510540" y="202819"/>
                </a:lnTo>
                <a:lnTo>
                  <a:pt x="514985" y="208788"/>
                </a:lnTo>
                <a:lnTo>
                  <a:pt x="521716" y="208788"/>
                </a:lnTo>
                <a:lnTo>
                  <a:pt x="522732" y="208534"/>
                </a:lnTo>
                <a:lnTo>
                  <a:pt x="528193" y="206502"/>
                </a:lnTo>
                <a:lnTo>
                  <a:pt x="530352" y="201676"/>
                </a:lnTo>
                <a:close/>
              </a:path>
              <a:path w="584200" h="577850">
                <a:moveTo>
                  <a:pt x="583692" y="294513"/>
                </a:moveTo>
                <a:lnTo>
                  <a:pt x="581152" y="292227"/>
                </a:lnTo>
                <a:lnTo>
                  <a:pt x="580390" y="291465"/>
                </a:lnTo>
                <a:lnTo>
                  <a:pt x="579374" y="291084"/>
                </a:lnTo>
                <a:lnTo>
                  <a:pt x="578485" y="291084"/>
                </a:lnTo>
                <a:lnTo>
                  <a:pt x="576453" y="291084"/>
                </a:lnTo>
                <a:lnTo>
                  <a:pt x="574548" y="292608"/>
                </a:lnTo>
                <a:lnTo>
                  <a:pt x="574548" y="296799"/>
                </a:lnTo>
                <a:lnTo>
                  <a:pt x="576199" y="298323"/>
                </a:lnTo>
                <a:lnTo>
                  <a:pt x="578358" y="298704"/>
                </a:lnTo>
                <a:lnTo>
                  <a:pt x="582041" y="298704"/>
                </a:lnTo>
                <a:lnTo>
                  <a:pt x="583692" y="294513"/>
                </a:lnTo>
                <a:close/>
              </a:path>
            </a:pathLst>
          </a:custGeom>
          <a:solidFill>
            <a:srgbClr val="FFF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bg object 3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691008" y="4066070"/>
            <a:ext cx="402955" cy="399249"/>
          </a:xfrm>
          <a:prstGeom prst="rect">
            <a:avLst/>
          </a:prstGeom>
        </p:spPr>
      </p:pic>
      <p:sp>
        <p:nvSpPr>
          <p:cNvPr id="33" name="bg object 33"/>
          <p:cNvSpPr/>
          <p:nvPr/>
        </p:nvSpPr>
        <p:spPr>
          <a:xfrm>
            <a:off x="647738" y="3941064"/>
            <a:ext cx="7571740" cy="1202690"/>
          </a:xfrm>
          <a:custGeom>
            <a:avLst/>
            <a:gdLst/>
            <a:ahLst/>
            <a:cxnLst/>
            <a:rect l="l" t="t" r="r" b="b"/>
            <a:pathLst>
              <a:path w="7571740" h="1202689">
                <a:moveTo>
                  <a:pt x="13677" y="1094359"/>
                </a:moveTo>
                <a:lnTo>
                  <a:pt x="10350" y="1090942"/>
                </a:lnTo>
                <a:lnTo>
                  <a:pt x="9321" y="1090104"/>
                </a:lnTo>
                <a:lnTo>
                  <a:pt x="8077" y="1089660"/>
                </a:lnTo>
                <a:lnTo>
                  <a:pt x="6832" y="1089660"/>
                </a:lnTo>
                <a:lnTo>
                  <a:pt x="5600" y="1089660"/>
                </a:lnTo>
                <a:lnTo>
                  <a:pt x="4318" y="1090104"/>
                </a:lnTo>
                <a:lnTo>
                  <a:pt x="3289" y="1090942"/>
                </a:lnTo>
                <a:lnTo>
                  <a:pt x="0" y="1094359"/>
                </a:lnTo>
                <a:lnTo>
                  <a:pt x="2057" y="1100302"/>
                </a:lnTo>
                <a:lnTo>
                  <a:pt x="11582" y="1100302"/>
                </a:lnTo>
                <a:lnTo>
                  <a:pt x="13677" y="1094359"/>
                </a:lnTo>
                <a:close/>
              </a:path>
              <a:path w="7571740" h="1202689">
                <a:moveTo>
                  <a:pt x="83781" y="1169416"/>
                </a:moveTo>
                <a:lnTo>
                  <a:pt x="81851" y="1165885"/>
                </a:lnTo>
                <a:lnTo>
                  <a:pt x="80860" y="1164856"/>
                </a:lnTo>
                <a:lnTo>
                  <a:pt x="79667" y="1164374"/>
                </a:lnTo>
                <a:lnTo>
                  <a:pt x="78486" y="1164374"/>
                </a:lnTo>
                <a:lnTo>
                  <a:pt x="77292" y="1164374"/>
                </a:lnTo>
                <a:lnTo>
                  <a:pt x="76098" y="1164856"/>
                </a:lnTo>
                <a:lnTo>
                  <a:pt x="75120" y="1165885"/>
                </a:lnTo>
                <a:lnTo>
                  <a:pt x="73113" y="1167866"/>
                </a:lnTo>
                <a:lnTo>
                  <a:pt x="73113" y="1170673"/>
                </a:lnTo>
                <a:lnTo>
                  <a:pt x="75120" y="1172692"/>
                </a:lnTo>
                <a:lnTo>
                  <a:pt x="75971" y="1173251"/>
                </a:lnTo>
                <a:lnTo>
                  <a:pt x="76822" y="1173480"/>
                </a:lnTo>
                <a:lnTo>
                  <a:pt x="81064" y="1173480"/>
                </a:lnTo>
                <a:lnTo>
                  <a:pt x="83781" y="1169416"/>
                </a:lnTo>
                <a:close/>
              </a:path>
              <a:path w="7571740" h="1202689">
                <a:moveTo>
                  <a:pt x="156895" y="1070419"/>
                </a:moveTo>
                <a:lnTo>
                  <a:pt x="154101" y="1063028"/>
                </a:lnTo>
                <a:lnTo>
                  <a:pt x="152539" y="1058684"/>
                </a:lnTo>
                <a:lnTo>
                  <a:pt x="148780" y="1056132"/>
                </a:lnTo>
                <a:lnTo>
                  <a:pt x="144881" y="1056132"/>
                </a:lnTo>
                <a:lnTo>
                  <a:pt x="143675" y="1056132"/>
                </a:lnTo>
                <a:lnTo>
                  <a:pt x="142443" y="1056398"/>
                </a:lnTo>
                <a:lnTo>
                  <a:pt x="141274" y="1056919"/>
                </a:lnTo>
                <a:lnTo>
                  <a:pt x="136525" y="1060932"/>
                </a:lnTo>
                <a:lnTo>
                  <a:pt x="134823" y="1066622"/>
                </a:lnTo>
                <a:lnTo>
                  <a:pt x="136232" y="1072400"/>
                </a:lnTo>
                <a:lnTo>
                  <a:pt x="140843" y="1076642"/>
                </a:lnTo>
                <a:lnTo>
                  <a:pt x="142189" y="1077214"/>
                </a:lnTo>
                <a:lnTo>
                  <a:pt x="143497" y="1077468"/>
                </a:lnTo>
                <a:lnTo>
                  <a:pt x="151511" y="1077468"/>
                </a:lnTo>
                <a:lnTo>
                  <a:pt x="156895" y="1070419"/>
                </a:lnTo>
                <a:close/>
              </a:path>
              <a:path w="7571740" h="1202689">
                <a:moveTo>
                  <a:pt x="197802" y="1164729"/>
                </a:moveTo>
                <a:lnTo>
                  <a:pt x="196773" y="1156982"/>
                </a:lnTo>
                <a:lnTo>
                  <a:pt x="194437" y="1151166"/>
                </a:lnTo>
                <a:lnTo>
                  <a:pt x="188531" y="1147610"/>
                </a:lnTo>
                <a:lnTo>
                  <a:pt x="182156" y="1147610"/>
                </a:lnTo>
                <a:lnTo>
                  <a:pt x="180289" y="1147610"/>
                </a:lnTo>
                <a:lnTo>
                  <a:pt x="178333" y="1147940"/>
                </a:lnTo>
                <a:lnTo>
                  <a:pt x="176441" y="1148588"/>
                </a:lnTo>
                <a:lnTo>
                  <a:pt x="169075" y="1154353"/>
                </a:lnTo>
                <a:lnTo>
                  <a:pt x="166484" y="1162507"/>
                </a:lnTo>
                <a:lnTo>
                  <a:pt x="168770" y="1170736"/>
                </a:lnTo>
                <a:lnTo>
                  <a:pt x="175996" y="1176731"/>
                </a:lnTo>
                <a:lnTo>
                  <a:pt x="178142" y="1177632"/>
                </a:lnTo>
                <a:lnTo>
                  <a:pt x="180289" y="1178052"/>
                </a:lnTo>
                <a:lnTo>
                  <a:pt x="182346" y="1178052"/>
                </a:lnTo>
                <a:lnTo>
                  <a:pt x="189611" y="1176248"/>
                </a:lnTo>
                <a:lnTo>
                  <a:pt x="195084" y="1171473"/>
                </a:lnTo>
                <a:lnTo>
                  <a:pt x="197802" y="1164729"/>
                </a:lnTo>
                <a:close/>
              </a:path>
              <a:path w="7571740" h="1202689">
                <a:moveTo>
                  <a:pt x="268185" y="1095070"/>
                </a:moveTo>
                <a:lnTo>
                  <a:pt x="265379" y="1092746"/>
                </a:lnTo>
                <a:lnTo>
                  <a:pt x="262458" y="1092746"/>
                </a:lnTo>
                <a:lnTo>
                  <a:pt x="261099" y="1092746"/>
                </a:lnTo>
                <a:lnTo>
                  <a:pt x="259727" y="1093228"/>
                </a:lnTo>
                <a:lnTo>
                  <a:pt x="258597" y="1094295"/>
                </a:lnTo>
                <a:lnTo>
                  <a:pt x="254508" y="1097330"/>
                </a:lnTo>
                <a:lnTo>
                  <a:pt x="257238" y="1103376"/>
                </a:lnTo>
                <a:lnTo>
                  <a:pt x="265417" y="1103376"/>
                </a:lnTo>
                <a:lnTo>
                  <a:pt x="267716" y="1101204"/>
                </a:lnTo>
                <a:lnTo>
                  <a:pt x="268185" y="1098613"/>
                </a:lnTo>
                <a:lnTo>
                  <a:pt x="268185" y="1095070"/>
                </a:lnTo>
                <a:close/>
              </a:path>
              <a:path w="7571740" h="1202689">
                <a:moveTo>
                  <a:pt x="271233" y="1195120"/>
                </a:moveTo>
                <a:lnTo>
                  <a:pt x="266966" y="1190282"/>
                </a:lnTo>
                <a:lnTo>
                  <a:pt x="260972" y="1190282"/>
                </a:lnTo>
                <a:lnTo>
                  <a:pt x="255079" y="1191958"/>
                </a:lnTo>
                <a:lnTo>
                  <a:pt x="251358" y="1196136"/>
                </a:lnTo>
                <a:lnTo>
                  <a:pt x="250520" y="1201534"/>
                </a:lnTo>
                <a:lnTo>
                  <a:pt x="250990" y="1202436"/>
                </a:lnTo>
                <a:lnTo>
                  <a:pt x="271119" y="1202436"/>
                </a:lnTo>
                <a:lnTo>
                  <a:pt x="271233" y="1195120"/>
                </a:lnTo>
                <a:close/>
              </a:path>
              <a:path w="7571740" h="1202689">
                <a:moveTo>
                  <a:pt x="271233" y="998054"/>
                </a:moveTo>
                <a:lnTo>
                  <a:pt x="270357" y="994676"/>
                </a:lnTo>
                <a:lnTo>
                  <a:pt x="269519" y="991984"/>
                </a:lnTo>
                <a:lnTo>
                  <a:pt x="267258" y="990638"/>
                </a:lnTo>
                <a:lnTo>
                  <a:pt x="265061" y="990638"/>
                </a:lnTo>
                <a:lnTo>
                  <a:pt x="262877" y="990638"/>
                </a:lnTo>
                <a:lnTo>
                  <a:pt x="260756" y="991984"/>
                </a:lnTo>
                <a:lnTo>
                  <a:pt x="260096" y="994676"/>
                </a:lnTo>
                <a:lnTo>
                  <a:pt x="259041" y="998054"/>
                </a:lnTo>
                <a:lnTo>
                  <a:pt x="262039" y="999744"/>
                </a:lnTo>
                <a:lnTo>
                  <a:pt x="268135" y="999744"/>
                </a:lnTo>
                <a:lnTo>
                  <a:pt x="271233" y="998054"/>
                </a:lnTo>
                <a:close/>
              </a:path>
              <a:path w="7571740" h="1202689">
                <a:moveTo>
                  <a:pt x="358063" y="1164209"/>
                </a:moveTo>
                <a:lnTo>
                  <a:pt x="354584" y="1155382"/>
                </a:lnTo>
                <a:lnTo>
                  <a:pt x="344601" y="1151051"/>
                </a:lnTo>
                <a:lnTo>
                  <a:pt x="342404" y="1150658"/>
                </a:lnTo>
                <a:lnTo>
                  <a:pt x="340296" y="1150658"/>
                </a:lnTo>
                <a:lnTo>
                  <a:pt x="333032" y="1152423"/>
                </a:lnTo>
                <a:lnTo>
                  <a:pt x="327507" y="1157071"/>
                </a:lnTo>
                <a:lnTo>
                  <a:pt x="324688" y="1163701"/>
                </a:lnTo>
                <a:lnTo>
                  <a:pt x="325526" y="1171371"/>
                </a:lnTo>
                <a:lnTo>
                  <a:pt x="328168" y="1177823"/>
                </a:lnTo>
                <a:lnTo>
                  <a:pt x="334289" y="1181074"/>
                </a:lnTo>
                <a:lnTo>
                  <a:pt x="346341" y="1181074"/>
                </a:lnTo>
                <a:lnTo>
                  <a:pt x="352234" y="1178001"/>
                </a:lnTo>
                <a:lnTo>
                  <a:pt x="355028" y="1171816"/>
                </a:lnTo>
                <a:lnTo>
                  <a:pt x="358063" y="1164209"/>
                </a:lnTo>
                <a:close/>
              </a:path>
              <a:path w="7571740" h="1202689">
                <a:moveTo>
                  <a:pt x="394677" y="1068298"/>
                </a:moveTo>
                <a:lnTo>
                  <a:pt x="388620" y="1060742"/>
                </a:lnTo>
                <a:lnTo>
                  <a:pt x="381228" y="1060742"/>
                </a:lnTo>
                <a:lnTo>
                  <a:pt x="380072" y="1060742"/>
                </a:lnTo>
                <a:lnTo>
                  <a:pt x="378828" y="1060932"/>
                </a:lnTo>
                <a:lnTo>
                  <a:pt x="377621" y="1061339"/>
                </a:lnTo>
                <a:lnTo>
                  <a:pt x="372656" y="1065377"/>
                </a:lnTo>
                <a:lnTo>
                  <a:pt x="371005" y="1071092"/>
                </a:lnTo>
                <a:lnTo>
                  <a:pt x="372656" y="1076896"/>
                </a:lnTo>
                <a:lnTo>
                  <a:pt x="377621" y="1081176"/>
                </a:lnTo>
                <a:lnTo>
                  <a:pt x="378980" y="1081747"/>
                </a:lnTo>
                <a:lnTo>
                  <a:pt x="380403" y="1082001"/>
                </a:lnTo>
                <a:lnTo>
                  <a:pt x="385826" y="1082001"/>
                </a:lnTo>
                <a:lnTo>
                  <a:pt x="389636" y="1079792"/>
                </a:lnTo>
                <a:lnTo>
                  <a:pt x="391248" y="1075867"/>
                </a:lnTo>
                <a:lnTo>
                  <a:pt x="394677" y="1068298"/>
                </a:lnTo>
                <a:close/>
              </a:path>
              <a:path w="7571740" h="1202689">
                <a:moveTo>
                  <a:pt x="449503" y="1174661"/>
                </a:moveTo>
                <a:lnTo>
                  <a:pt x="447624" y="1172260"/>
                </a:lnTo>
                <a:lnTo>
                  <a:pt x="446468" y="1171016"/>
                </a:lnTo>
                <a:lnTo>
                  <a:pt x="444995" y="1170482"/>
                </a:lnTo>
                <a:lnTo>
                  <a:pt x="443522" y="1170482"/>
                </a:lnTo>
                <a:lnTo>
                  <a:pt x="440423" y="1170482"/>
                </a:lnTo>
                <a:lnTo>
                  <a:pt x="437388" y="1172972"/>
                </a:lnTo>
                <a:lnTo>
                  <a:pt x="437388" y="1180134"/>
                </a:lnTo>
                <a:lnTo>
                  <a:pt x="440258" y="1182624"/>
                </a:lnTo>
                <a:lnTo>
                  <a:pt x="444804" y="1182624"/>
                </a:lnTo>
                <a:lnTo>
                  <a:pt x="446392" y="1181963"/>
                </a:lnTo>
                <a:lnTo>
                  <a:pt x="447624" y="1180477"/>
                </a:lnTo>
                <a:lnTo>
                  <a:pt x="449503" y="1178560"/>
                </a:lnTo>
                <a:lnTo>
                  <a:pt x="449503" y="1174661"/>
                </a:lnTo>
                <a:close/>
              </a:path>
              <a:path w="7571740" h="1202689">
                <a:moveTo>
                  <a:pt x="525703" y="1105928"/>
                </a:moveTo>
                <a:lnTo>
                  <a:pt x="523417" y="1100340"/>
                </a:lnTo>
                <a:lnTo>
                  <a:pt x="517867" y="1100340"/>
                </a:lnTo>
                <a:lnTo>
                  <a:pt x="512826" y="1100340"/>
                </a:lnTo>
                <a:lnTo>
                  <a:pt x="510501" y="1105928"/>
                </a:lnTo>
                <a:lnTo>
                  <a:pt x="515340" y="1110449"/>
                </a:lnTo>
                <a:lnTo>
                  <a:pt x="516724" y="1110996"/>
                </a:lnTo>
                <a:lnTo>
                  <a:pt x="519480" y="1110996"/>
                </a:lnTo>
                <a:lnTo>
                  <a:pt x="520865" y="1110449"/>
                </a:lnTo>
                <a:lnTo>
                  <a:pt x="522046" y="1109383"/>
                </a:lnTo>
                <a:lnTo>
                  <a:pt x="525703" y="1105928"/>
                </a:lnTo>
                <a:close/>
              </a:path>
              <a:path w="7571740" h="1202689">
                <a:moveTo>
                  <a:pt x="6999694" y="278892"/>
                </a:moveTo>
                <a:lnTo>
                  <a:pt x="6994106" y="278892"/>
                </a:lnTo>
                <a:lnTo>
                  <a:pt x="6993598" y="278955"/>
                </a:lnTo>
                <a:lnTo>
                  <a:pt x="6993090" y="278892"/>
                </a:lnTo>
                <a:lnTo>
                  <a:pt x="6992836" y="278892"/>
                </a:lnTo>
                <a:lnTo>
                  <a:pt x="6987502" y="278892"/>
                </a:lnTo>
                <a:lnTo>
                  <a:pt x="6987502" y="286473"/>
                </a:lnTo>
                <a:lnTo>
                  <a:pt x="6993344" y="286473"/>
                </a:lnTo>
                <a:lnTo>
                  <a:pt x="6993598" y="286448"/>
                </a:lnTo>
                <a:lnTo>
                  <a:pt x="6993852" y="286473"/>
                </a:lnTo>
                <a:lnTo>
                  <a:pt x="6999694" y="286473"/>
                </a:lnTo>
                <a:lnTo>
                  <a:pt x="6999694" y="278892"/>
                </a:lnTo>
                <a:close/>
              </a:path>
              <a:path w="7571740" h="1202689">
                <a:moveTo>
                  <a:pt x="7080466" y="284454"/>
                </a:moveTo>
                <a:lnTo>
                  <a:pt x="7078815" y="280416"/>
                </a:lnTo>
                <a:lnTo>
                  <a:pt x="7075513" y="280416"/>
                </a:lnTo>
                <a:lnTo>
                  <a:pt x="7072973" y="280416"/>
                </a:lnTo>
                <a:lnTo>
                  <a:pt x="7071322" y="282041"/>
                </a:lnTo>
                <a:lnTo>
                  <a:pt x="7071322" y="286512"/>
                </a:lnTo>
                <a:lnTo>
                  <a:pt x="7073227" y="288036"/>
                </a:lnTo>
                <a:lnTo>
                  <a:pt x="7076148" y="288036"/>
                </a:lnTo>
                <a:lnTo>
                  <a:pt x="7077164" y="287655"/>
                </a:lnTo>
                <a:lnTo>
                  <a:pt x="7077926" y="286893"/>
                </a:lnTo>
                <a:lnTo>
                  <a:pt x="7080466" y="284454"/>
                </a:lnTo>
                <a:close/>
              </a:path>
              <a:path w="7571740" h="1202689">
                <a:moveTo>
                  <a:pt x="7088086" y="83210"/>
                </a:moveTo>
                <a:lnTo>
                  <a:pt x="7085419" y="80505"/>
                </a:lnTo>
                <a:lnTo>
                  <a:pt x="7084403" y="79654"/>
                </a:lnTo>
                <a:lnTo>
                  <a:pt x="7083260" y="79248"/>
                </a:lnTo>
                <a:lnTo>
                  <a:pt x="7082117" y="79248"/>
                </a:lnTo>
                <a:lnTo>
                  <a:pt x="7080974" y="79248"/>
                </a:lnTo>
                <a:lnTo>
                  <a:pt x="7079958" y="79552"/>
                </a:lnTo>
                <a:lnTo>
                  <a:pt x="7079196" y="80098"/>
                </a:lnTo>
                <a:lnTo>
                  <a:pt x="7077418" y="81686"/>
                </a:lnTo>
                <a:lnTo>
                  <a:pt x="7077418" y="84061"/>
                </a:lnTo>
                <a:lnTo>
                  <a:pt x="7079196" y="85648"/>
                </a:lnTo>
                <a:lnTo>
                  <a:pt x="7080085" y="86499"/>
                </a:lnTo>
                <a:lnTo>
                  <a:pt x="7081228" y="86868"/>
                </a:lnTo>
                <a:lnTo>
                  <a:pt x="7085419" y="86868"/>
                </a:lnTo>
                <a:lnTo>
                  <a:pt x="7088086" y="83210"/>
                </a:lnTo>
                <a:close/>
              </a:path>
              <a:path w="7571740" h="1202689">
                <a:moveTo>
                  <a:pt x="7200862" y="64592"/>
                </a:moveTo>
                <a:lnTo>
                  <a:pt x="7197433" y="55435"/>
                </a:lnTo>
                <a:lnTo>
                  <a:pt x="7194258" y="53378"/>
                </a:lnTo>
                <a:lnTo>
                  <a:pt x="7191083" y="53378"/>
                </a:lnTo>
                <a:lnTo>
                  <a:pt x="7190067" y="53378"/>
                </a:lnTo>
                <a:lnTo>
                  <a:pt x="7189051" y="53568"/>
                </a:lnTo>
                <a:lnTo>
                  <a:pt x="7188289" y="53975"/>
                </a:lnTo>
                <a:lnTo>
                  <a:pt x="7181431" y="56603"/>
                </a:lnTo>
                <a:lnTo>
                  <a:pt x="7181050" y="66687"/>
                </a:lnTo>
                <a:lnTo>
                  <a:pt x="7187781" y="69316"/>
                </a:lnTo>
                <a:lnTo>
                  <a:pt x="7188924" y="69837"/>
                </a:lnTo>
                <a:lnTo>
                  <a:pt x="7190194" y="70104"/>
                </a:lnTo>
                <a:lnTo>
                  <a:pt x="7196544" y="70104"/>
                </a:lnTo>
                <a:lnTo>
                  <a:pt x="7200862" y="64592"/>
                </a:lnTo>
                <a:close/>
              </a:path>
              <a:path w="7571740" h="1202689">
                <a:moveTo>
                  <a:pt x="7280110" y="573544"/>
                </a:moveTo>
                <a:lnTo>
                  <a:pt x="7277316" y="571144"/>
                </a:lnTo>
                <a:lnTo>
                  <a:pt x="7276427" y="570357"/>
                </a:lnTo>
                <a:lnTo>
                  <a:pt x="7275157" y="569976"/>
                </a:lnTo>
                <a:lnTo>
                  <a:pt x="7274014" y="569976"/>
                </a:lnTo>
                <a:lnTo>
                  <a:pt x="7271728" y="569976"/>
                </a:lnTo>
                <a:lnTo>
                  <a:pt x="7269442" y="571423"/>
                </a:lnTo>
                <a:lnTo>
                  <a:pt x="7269442" y="575945"/>
                </a:lnTo>
                <a:lnTo>
                  <a:pt x="7271347" y="577557"/>
                </a:lnTo>
                <a:lnTo>
                  <a:pt x="7277824" y="577557"/>
                </a:lnTo>
                <a:lnTo>
                  <a:pt x="7280110" y="573544"/>
                </a:lnTo>
                <a:close/>
              </a:path>
              <a:path w="7571740" h="1202689">
                <a:moveTo>
                  <a:pt x="7281634" y="491845"/>
                </a:moveTo>
                <a:lnTo>
                  <a:pt x="7278967" y="489077"/>
                </a:lnTo>
                <a:lnTo>
                  <a:pt x="7277824" y="488137"/>
                </a:lnTo>
                <a:lnTo>
                  <a:pt x="7276681" y="487680"/>
                </a:lnTo>
                <a:lnTo>
                  <a:pt x="7275538" y="487680"/>
                </a:lnTo>
                <a:lnTo>
                  <a:pt x="7273125" y="487680"/>
                </a:lnTo>
                <a:lnTo>
                  <a:pt x="7270966" y="489534"/>
                </a:lnTo>
                <a:lnTo>
                  <a:pt x="7270966" y="494842"/>
                </a:lnTo>
                <a:lnTo>
                  <a:pt x="7272871" y="496785"/>
                </a:lnTo>
                <a:lnTo>
                  <a:pt x="7279602" y="496785"/>
                </a:lnTo>
                <a:lnTo>
                  <a:pt x="7281634" y="491845"/>
                </a:lnTo>
                <a:close/>
              </a:path>
              <a:path w="7571740" h="1202689">
                <a:moveTo>
                  <a:pt x="7287730" y="82435"/>
                </a:moveTo>
                <a:lnTo>
                  <a:pt x="7285825" y="80810"/>
                </a:lnTo>
                <a:lnTo>
                  <a:pt x="7283920" y="80810"/>
                </a:lnTo>
                <a:lnTo>
                  <a:pt x="7282015" y="80810"/>
                </a:lnTo>
                <a:lnTo>
                  <a:pt x="7280110" y="82435"/>
                </a:lnTo>
                <a:lnTo>
                  <a:pt x="7280364" y="85699"/>
                </a:lnTo>
                <a:lnTo>
                  <a:pt x="7280618" y="88480"/>
                </a:lnTo>
                <a:lnTo>
                  <a:pt x="7282396" y="89877"/>
                </a:lnTo>
                <a:lnTo>
                  <a:pt x="7285571" y="89877"/>
                </a:lnTo>
                <a:lnTo>
                  <a:pt x="7287222" y="88480"/>
                </a:lnTo>
                <a:lnTo>
                  <a:pt x="7287349" y="85699"/>
                </a:lnTo>
                <a:lnTo>
                  <a:pt x="7287730" y="82435"/>
                </a:lnTo>
                <a:close/>
              </a:path>
              <a:path w="7571740" h="1202689">
                <a:moveTo>
                  <a:pt x="7289254" y="1981"/>
                </a:moveTo>
                <a:lnTo>
                  <a:pt x="7287603" y="0"/>
                </a:lnTo>
                <a:lnTo>
                  <a:pt x="7285571" y="0"/>
                </a:lnTo>
                <a:lnTo>
                  <a:pt x="7281761" y="0"/>
                </a:lnTo>
                <a:lnTo>
                  <a:pt x="7280110" y="3924"/>
                </a:lnTo>
                <a:lnTo>
                  <a:pt x="7282650" y="6273"/>
                </a:lnTo>
                <a:lnTo>
                  <a:pt x="7283412" y="7213"/>
                </a:lnTo>
                <a:lnTo>
                  <a:pt x="7284428" y="7581"/>
                </a:lnTo>
                <a:lnTo>
                  <a:pt x="7287349" y="7581"/>
                </a:lnTo>
                <a:lnTo>
                  <a:pt x="7289254" y="6007"/>
                </a:lnTo>
                <a:lnTo>
                  <a:pt x="7289254" y="1981"/>
                </a:lnTo>
                <a:close/>
              </a:path>
              <a:path w="7571740" h="1202689">
                <a:moveTo>
                  <a:pt x="7388314" y="64046"/>
                </a:moveTo>
                <a:lnTo>
                  <a:pt x="7386155" y="59309"/>
                </a:lnTo>
                <a:lnTo>
                  <a:pt x="7382091" y="57124"/>
                </a:lnTo>
                <a:lnTo>
                  <a:pt x="7380948" y="56603"/>
                </a:lnTo>
                <a:lnTo>
                  <a:pt x="7379805" y="56388"/>
                </a:lnTo>
                <a:lnTo>
                  <a:pt x="7378662" y="56388"/>
                </a:lnTo>
                <a:lnTo>
                  <a:pt x="7373074" y="56388"/>
                </a:lnTo>
                <a:lnTo>
                  <a:pt x="7368502" y="62166"/>
                </a:lnTo>
                <a:lnTo>
                  <a:pt x="7370661" y="67970"/>
                </a:lnTo>
                <a:lnTo>
                  <a:pt x="7372058" y="71412"/>
                </a:lnTo>
                <a:lnTo>
                  <a:pt x="7375233" y="73152"/>
                </a:lnTo>
                <a:lnTo>
                  <a:pt x="7381710" y="73152"/>
                </a:lnTo>
                <a:lnTo>
                  <a:pt x="7385012" y="71412"/>
                </a:lnTo>
                <a:lnTo>
                  <a:pt x="7388314" y="64046"/>
                </a:lnTo>
                <a:close/>
              </a:path>
              <a:path w="7571740" h="1202689">
                <a:moveTo>
                  <a:pt x="7482802" y="495122"/>
                </a:moveTo>
                <a:lnTo>
                  <a:pt x="7481151" y="492188"/>
                </a:lnTo>
                <a:lnTo>
                  <a:pt x="7480516" y="491172"/>
                </a:lnTo>
                <a:lnTo>
                  <a:pt x="7479627" y="490766"/>
                </a:lnTo>
                <a:lnTo>
                  <a:pt x="7478738" y="490766"/>
                </a:lnTo>
                <a:lnTo>
                  <a:pt x="7475690" y="490766"/>
                </a:lnTo>
                <a:lnTo>
                  <a:pt x="7472134" y="495046"/>
                </a:lnTo>
                <a:lnTo>
                  <a:pt x="7475944" y="498017"/>
                </a:lnTo>
                <a:lnTo>
                  <a:pt x="7476833" y="498348"/>
                </a:lnTo>
                <a:lnTo>
                  <a:pt x="7480389" y="498348"/>
                </a:lnTo>
                <a:lnTo>
                  <a:pt x="7482802" y="495122"/>
                </a:lnTo>
                <a:close/>
              </a:path>
              <a:path w="7571740" h="1202689">
                <a:moveTo>
                  <a:pt x="7490422" y="293166"/>
                </a:moveTo>
                <a:lnTo>
                  <a:pt x="7487628" y="290766"/>
                </a:lnTo>
                <a:lnTo>
                  <a:pt x="7486739" y="289941"/>
                </a:lnTo>
                <a:lnTo>
                  <a:pt x="7485596" y="289598"/>
                </a:lnTo>
                <a:lnTo>
                  <a:pt x="7484453" y="289598"/>
                </a:lnTo>
                <a:lnTo>
                  <a:pt x="7482294" y="289598"/>
                </a:lnTo>
                <a:lnTo>
                  <a:pt x="7480262" y="291033"/>
                </a:lnTo>
                <a:lnTo>
                  <a:pt x="7480262" y="293166"/>
                </a:lnTo>
                <a:lnTo>
                  <a:pt x="7479754" y="295567"/>
                </a:lnTo>
                <a:lnTo>
                  <a:pt x="7482040" y="297180"/>
                </a:lnTo>
                <a:lnTo>
                  <a:pt x="7488136" y="297180"/>
                </a:lnTo>
                <a:lnTo>
                  <a:pt x="7490422" y="293166"/>
                </a:lnTo>
                <a:close/>
              </a:path>
              <a:path w="7571740" h="1202689">
                <a:moveTo>
                  <a:pt x="7490422" y="89738"/>
                </a:moveTo>
                <a:lnTo>
                  <a:pt x="7489025" y="88277"/>
                </a:lnTo>
                <a:lnTo>
                  <a:pt x="7488136" y="87325"/>
                </a:lnTo>
                <a:lnTo>
                  <a:pt x="7486993" y="86906"/>
                </a:lnTo>
                <a:lnTo>
                  <a:pt x="7485850" y="86906"/>
                </a:lnTo>
                <a:lnTo>
                  <a:pt x="7483564" y="86906"/>
                </a:lnTo>
                <a:lnTo>
                  <a:pt x="7481278" y="88607"/>
                </a:lnTo>
                <a:lnTo>
                  <a:pt x="7481278" y="94145"/>
                </a:lnTo>
                <a:lnTo>
                  <a:pt x="7483564" y="96012"/>
                </a:lnTo>
                <a:lnTo>
                  <a:pt x="7486993" y="96012"/>
                </a:lnTo>
                <a:lnTo>
                  <a:pt x="7488136" y="95554"/>
                </a:lnTo>
                <a:lnTo>
                  <a:pt x="7489025" y="94602"/>
                </a:lnTo>
                <a:lnTo>
                  <a:pt x="7490422" y="92684"/>
                </a:lnTo>
                <a:lnTo>
                  <a:pt x="7490422" y="89738"/>
                </a:lnTo>
                <a:close/>
              </a:path>
              <a:path w="7571740" h="1202689">
                <a:moveTo>
                  <a:pt x="7514806" y="383959"/>
                </a:moveTo>
                <a:lnTo>
                  <a:pt x="7509980" y="377990"/>
                </a:lnTo>
                <a:lnTo>
                  <a:pt x="7504138" y="377990"/>
                </a:lnTo>
                <a:lnTo>
                  <a:pt x="7503249" y="377990"/>
                </a:lnTo>
                <a:lnTo>
                  <a:pt x="7502233" y="378180"/>
                </a:lnTo>
                <a:lnTo>
                  <a:pt x="7493978" y="381165"/>
                </a:lnTo>
                <a:lnTo>
                  <a:pt x="7493470" y="391210"/>
                </a:lnTo>
                <a:lnTo>
                  <a:pt x="7500709" y="394271"/>
                </a:lnTo>
                <a:lnTo>
                  <a:pt x="7501725" y="394563"/>
                </a:lnTo>
                <a:lnTo>
                  <a:pt x="7502741" y="394716"/>
                </a:lnTo>
                <a:lnTo>
                  <a:pt x="7507313" y="394716"/>
                </a:lnTo>
                <a:lnTo>
                  <a:pt x="7510615" y="392963"/>
                </a:lnTo>
                <a:lnTo>
                  <a:pt x="7512139" y="389902"/>
                </a:lnTo>
                <a:lnTo>
                  <a:pt x="7514806" y="383959"/>
                </a:lnTo>
                <a:close/>
              </a:path>
              <a:path w="7571740" h="1202689">
                <a:moveTo>
                  <a:pt x="7517854" y="201549"/>
                </a:moveTo>
                <a:lnTo>
                  <a:pt x="7516076" y="197142"/>
                </a:lnTo>
                <a:lnTo>
                  <a:pt x="7514552" y="193789"/>
                </a:lnTo>
                <a:lnTo>
                  <a:pt x="7511250" y="192024"/>
                </a:lnTo>
                <a:lnTo>
                  <a:pt x="7508075" y="192024"/>
                </a:lnTo>
                <a:lnTo>
                  <a:pt x="7505027" y="192024"/>
                </a:lnTo>
                <a:lnTo>
                  <a:pt x="7501979" y="193675"/>
                </a:lnTo>
                <a:lnTo>
                  <a:pt x="7500709" y="197142"/>
                </a:lnTo>
                <a:lnTo>
                  <a:pt x="7498042" y="202793"/>
                </a:lnTo>
                <a:lnTo>
                  <a:pt x="7502487" y="208749"/>
                </a:lnTo>
                <a:lnTo>
                  <a:pt x="7509218" y="208749"/>
                </a:lnTo>
                <a:lnTo>
                  <a:pt x="7510234" y="208559"/>
                </a:lnTo>
                <a:lnTo>
                  <a:pt x="7511250" y="208191"/>
                </a:lnTo>
                <a:lnTo>
                  <a:pt x="7515695" y="206413"/>
                </a:lnTo>
                <a:lnTo>
                  <a:pt x="7517854" y="201549"/>
                </a:lnTo>
                <a:close/>
              </a:path>
              <a:path w="7571740" h="1202689">
                <a:moveTo>
                  <a:pt x="7571194" y="294690"/>
                </a:moveTo>
                <a:lnTo>
                  <a:pt x="7568654" y="292290"/>
                </a:lnTo>
                <a:lnTo>
                  <a:pt x="7567892" y="291465"/>
                </a:lnTo>
                <a:lnTo>
                  <a:pt x="7566876" y="291122"/>
                </a:lnTo>
                <a:lnTo>
                  <a:pt x="7565860" y="291122"/>
                </a:lnTo>
                <a:lnTo>
                  <a:pt x="7563955" y="291122"/>
                </a:lnTo>
                <a:lnTo>
                  <a:pt x="7562050" y="292531"/>
                </a:lnTo>
                <a:lnTo>
                  <a:pt x="7562050" y="297091"/>
                </a:lnTo>
                <a:lnTo>
                  <a:pt x="7563701" y="298704"/>
                </a:lnTo>
                <a:lnTo>
                  <a:pt x="7569543" y="298704"/>
                </a:lnTo>
                <a:lnTo>
                  <a:pt x="7571194" y="294690"/>
                </a:lnTo>
                <a:close/>
              </a:path>
            </a:pathLst>
          </a:custGeom>
          <a:solidFill>
            <a:srgbClr val="FFF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8815134" y="3909059"/>
            <a:ext cx="185420" cy="184785"/>
          </a:xfrm>
          <a:custGeom>
            <a:avLst/>
            <a:gdLst/>
            <a:ahLst/>
            <a:cxnLst/>
            <a:rect l="l" t="t" r="r" b="b"/>
            <a:pathLst>
              <a:path w="185420" h="184785">
                <a:moveTo>
                  <a:pt x="63182" y="152222"/>
                </a:moveTo>
                <a:lnTo>
                  <a:pt x="60769" y="139268"/>
                </a:lnTo>
                <a:lnTo>
                  <a:pt x="53746" y="129235"/>
                </a:lnTo>
                <a:lnTo>
                  <a:pt x="43535" y="122758"/>
                </a:lnTo>
                <a:lnTo>
                  <a:pt x="31559" y="120446"/>
                </a:lnTo>
                <a:lnTo>
                  <a:pt x="23812" y="120446"/>
                </a:lnTo>
                <a:lnTo>
                  <a:pt x="15938" y="123202"/>
                </a:lnTo>
                <a:lnTo>
                  <a:pt x="9461" y="129451"/>
                </a:lnTo>
                <a:lnTo>
                  <a:pt x="2501" y="139319"/>
                </a:lnTo>
                <a:lnTo>
                  <a:pt x="0" y="150812"/>
                </a:lnTo>
                <a:lnTo>
                  <a:pt x="2057" y="162547"/>
                </a:lnTo>
                <a:lnTo>
                  <a:pt x="8826" y="173088"/>
                </a:lnTo>
                <a:lnTo>
                  <a:pt x="15303" y="179844"/>
                </a:lnTo>
                <a:lnTo>
                  <a:pt x="23304" y="182880"/>
                </a:lnTo>
                <a:lnTo>
                  <a:pt x="31305" y="182880"/>
                </a:lnTo>
                <a:lnTo>
                  <a:pt x="42976" y="180708"/>
                </a:lnTo>
                <a:lnTo>
                  <a:pt x="53098" y="174523"/>
                </a:lnTo>
                <a:lnTo>
                  <a:pt x="60286" y="164846"/>
                </a:lnTo>
                <a:lnTo>
                  <a:pt x="63182" y="152222"/>
                </a:lnTo>
                <a:close/>
              </a:path>
              <a:path w="185420" h="184785">
                <a:moveTo>
                  <a:pt x="66332" y="31826"/>
                </a:moveTo>
                <a:lnTo>
                  <a:pt x="64338" y="20116"/>
                </a:lnTo>
                <a:lnTo>
                  <a:pt x="57594" y="9855"/>
                </a:lnTo>
                <a:lnTo>
                  <a:pt x="51244" y="3060"/>
                </a:lnTo>
                <a:lnTo>
                  <a:pt x="43116" y="0"/>
                </a:lnTo>
                <a:lnTo>
                  <a:pt x="35115" y="0"/>
                </a:lnTo>
                <a:lnTo>
                  <a:pt x="23431" y="2197"/>
                </a:lnTo>
                <a:lnTo>
                  <a:pt x="13309" y="8432"/>
                </a:lnTo>
                <a:lnTo>
                  <a:pt x="6121" y="18173"/>
                </a:lnTo>
                <a:lnTo>
                  <a:pt x="3238" y="30873"/>
                </a:lnTo>
                <a:lnTo>
                  <a:pt x="5676" y="43751"/>
                </a:lnTo>
                <a:lnTo>
                  <a:pt x="12776" y="53733"/>
                </a:lnTo>
                <a:lnTo>
                  <a:pt x="23037" y="60198"/>
                </a:lnTo>
                <a:lnTo>
                  <a:pt x="34988" y="62484"/>
                </a:lnTo>
                <a:lnTo>
                  <a:pt x="42481" y="62484"/>
                </a:lnTo>
                <a:lnTo>
                  <a:pt x="50101" y="59766"/>
                </a:lnTo>
                <a:lnTo>
                  <a:pt x="56324" y="53822"/>
                </a:lnTo>
                <a:lnTo>
                  <a:pt x="63639" y="43535"/>
                </a:lnTo>
                <a:lnTo>
                  <a:pt x="66332" y="31826"/>
                </a:lnTo>
                <a:close/>
              </a:path>
              <a:path w="185420" h="184785">
                <a:moveTo>
                  <a:pt x="182283" y="159232"/>
                </a:moveTo>
                <a:lnTo>
                  <a:pt x="180555" y="141846"/>
                </a:lnTo>
                <a:lnTo>
                  <a:pt x="169926" y="127927"/>
                </a:lnTo>
                <a:lnTo>
                  <a:pt x="151955" y="121920"/>
                </a:lnTo>
                <a:lnTo>
                  <a:pt x="151447" y="121920"/>
                </a:lnTo>
                <a:lnTo>
                  <a:pt x="133489" y="127368"/>
                </a:lnTo>
                <a:lnTo>
                  <a:pt x="122428" y="140843"/>
                </a:lnTo>
                <a:lnTo>
                  <a:pt x="120116" y="158140"/>
                </a:lnTo>
                <a:lnTo>
                  <a:pt x="128460" y="174967"/>
                </a:lnTo>
                <a:lnTo>
                  <a:pt x="134683" y="181165"/>
                </a:lnTo>
                <a:lnTo>
                  <a:pt x="142938" y="184404"/>
                </a:lnTo>
                <a:lnTo>
                  <a:pt x="159194" y="184404"/>
                </a:lnTo>
                <a:lnTo>
                  <a:pt x="167068" y="181508"/>
                </a:lnTo>
                <a:lnTo>
                  <a:pt x="173291" y="175602"/>
                </a:lnTo>
                <a:lnTo>
                  <a:pt x="182283" y="159232"/>
                </a:lnTo>
                <a:close/>
              </a:path>
              <a:path w="185420" h="184785">
                <a:moveTo>
                  <a:pt x="185369" y="40678"/>
                </a:moveTo>
                <a:lnTo>
                  <a:pt x="183540" y="23164"/>
                </a:lnTo>
                <a:lnTo>
                  <a:pt x="172707" y="9118"/>
                </a:lnTo>
                <a:lnTo>
                  <a:pt x="154622" y="3098"/>
                </a:lnTo>
                <a:lnTo>
                  <a:pt x="136753" y="8585"/>
                </a:lnTo>
                <a:lnTo>
                  <a:pt x="125641" y="22148"/>
                </a:lnTo>
                <a:lnTo>
                  <a:pt x="123278" y="39522"/>
                </a:lnTo>
                <a:lnTo>
                  <a:pt x="131635" y="56388"/>
                </a:lnTo>
                <a:lnTo>
                  <a:pt x="137858" y="62534"/>
                </a:lnTo>
                <a:lnTo>
                  <a:pt x="145986" y="65532"/>
                </a:lnTo>
                <a:lnTo>
                  <a:pt x="162115" y="65532"/>
                </a:lnTo>
                <a:lnTo>
                  <a:pt x="170116" y="62649"/>
                </a:lnTo>
                <a:lnTo>
                  <a:pt x="176466" y="57061"/>
                </a:lnTo>
                <a:lnTo>
                  <a:pt x="185369" y="40678"/>
                </a:lnTo>
                <a:close/>
              </a:path>
            </a:pathLst>
          </a:custGeom>
          <a:solidFill>
            <a:srgbClr val="1A1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bg object 3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805872" y="4122420"/>
            <a:ext cx="68615" cy="68529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934880" y="4123944"/>
            <a:ext cx="69086" cy="70040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029462" y="4035552"/>
            <a:ext cx="68645" cy="6852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031340" y="3906062"/>
            <a:ext cx="69794" cy="68478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942514" y="3813047"/>
            <a:ext cx="67571" cy="68529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811593" y="3810000"/>
            <a:ext cx="68990" cy="68529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718705" y="3899915"/>
            <a:ext cx="68869" cy="6852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715797" y="4029455"/>
            <a:ext cx="68564" cy="67056"/>
          </a:xfrm>
          <a:prstGeom prst="rect">
            <a:avLst/>
          </a:prstGeom>
        </p:spPr>
      </p:pic>
      <p:sp>
        <p:nvSpPr>
          <p:cNvPr id="43" name="bg object 43"/>
          <p:cNvSpPr/>
          <p:nvPr/>
        </p:nvSpPr>
        <p:spPr>
          <a:xfrm>
            <a:off x="8746388" y="3401567"/>
            <a:ext cx="383540" cy="1201420"/>
          </a:xfrm>
          <a:custGeom>
            <a:avLst/>
            <a:gdLst/>
            <a:ahLst/>
            <a:cxnLst/>
            <a:rect l="l" t="t" r="r" b="b"/>
            <a:pathLst>
              <a:path w="383540" h="1201420">
                <a:moveTo>
                  <a:pt x="50673" y="913358"/>
                </a:moveTo>
                <a:lnTo>
                  <a:pt x="25628" y="883920"/>
                </a:lnTo>
                <a:lnTo>
                  <a:pt x="18554" y="884910"/>
                </a:lnTo>
                <a:lnTo>
                  <a:pt x="11938" y="887857"/>
                </a:lnTo>
                <a:lnTo>
                  <a:pt x="6223" y="892771"/>
                </a:lnTo>
                <a:lnTo>
                  <a:pt x="1879" y="899604"/>
                </a:lnTo>
                <a:lnTo>
                  <a:pt x="0" y="909459"/>
                </a:lnTo>
                <a:lnTo>
                  <a:pt x="1790" y="919111"/>
                </a:lnTo>
                <a:lnTo>
                  <a:pt x="6896" y="927468"/>
                </a:lnTo>
                <a:lnTo>
                  <a:pt x="14960" y="933361"/>
                </a:lnTo>
                <a:lnTo>
                  <a:pt x="18516" y="934999"/>
                </a:lnTo>
                <a:lnTo>
                  <a:pt x="22072" y="935736"/>
                </a:lnTo>
                <a:lnTo>
                  <a:pt x="25628" y="935736"/>
                </a:lnTo>
                <a:lnTo>
                  <a:pt x="37312" y="932713"/>
                </a:lnTo>
                <a:lnTo>
                  <a:pt x="46240" y="924725"/>
                </a:lnTo>
                <a:lnTo>
                  <a:pt x="50673" y="913358"/>
                </a:lnTo>
                <a:close/>
              </a:path>
              <a:path w="383540" h="1201420">
                <a:moveTo>
                  <a:pt x="64554" y="288721"/>
                </a:moveTo>
                <a:lnTo>
                  <a:pt x="38455" y="259080"/>
                </a:lnTo>
                <a:lnTo>
                  <a:pt x="35153" y="259080"/>
                </a:lnTo>
                <a:lnTo>
                  <a:pt x="31851" y="259715"/>
                </a:lnTo>
                <a:lnTo>
                  <a:pt x="28549" y="261112"/>
                </a:lnTo>
                <a:lnTo>
                  <a:pt x="16090" y="270789"/>
                </a:lnTo>
                <a:lnTo>
                  <a:pt x="11747" y="284568"/>
                </a:lnTo>
                <a:lnTo>
                  <a:pt x="15646" y="298462"/>
                </a:lnTo>
                <a:lnTo>
                  <a:pt x="27914" y="308483"/>
                </a:lnTo>
                <a:lnTo>
                  <a:pt x="31597" y="310134"/>
                </a:lnTo>
                <a:lnTo>
                  <a:pt x="35280" y="310896"/>
                </a:lnTo>
                <a:lnTo>
                  <a:pt x="38836" y="310896"/>
                </a:lnTo>
                <a:lnTo>
                  <a:pt x="50812" y="307886"/>
                </a:lnTo>
                <a:lnTo>
                  <a:pt x="59944" y="299948"/>
                </a:lnTo>
                <a:lnTo>
                  <a:pt x="64554" y="288721"/>
                </a:lnTo>
                <a:close/>
              </a:path>
              <a:path w="383540" h="1201420">
                <a:moveTo>
                  <a:pt x="161391" y="1191526"/>
                </a:moveTo>
                <a:lnTo>
                  <a:pt x="156311" y="1185532"/>
                </a:lnTo>
                <a:lnTo>
                  <a:pt x="154533" y="1183513"/>
                </a:lnTo>
                <a:lnTo>
                  <a:pt x="152374" y="1182624"/>
                </a:lnTo>
                <a:lnTo>
                  <a:pt x="150215" y="1182624"/>
                </a:lnTo>
                <a:lnTo>
                  <a:pt x="145897" y="1182624"/>
                </a:lnTo>
                <a:lnTo>
                  <a:pt x="141579" y="1186192"/>
                </a:lnTo>
                <a:lnTo>
                  <a:pt x="141579" y="1196873"/>
                </a:lnTo>
                <a:lnTo>
                  <a:pt x="145389" y="1200912"/>
                </a:lnTo>
                <a:lnTo>
                  <a:pt x="157581" y="1200912"/>
                </a:lnTo>
                <a:lnTo>
                  <a:pt x="161391" y="1191526"/>
                </a:lnTo>
                <a:close/>
              </a:path>
              <a:path w="383540" h="1201420">
                <a:moveTo>
                  <a:pt x="164439" y="1021740"/>
                </a:moveTo>
                <a:lnTo>
                  <a:pt x="158851" y="1016419"/>
                </a:lnTo>
                <a:lnTo>
                  <a:pt x="157200" y="1014412"/>
                </a:lnTo>
                <a:lnTo>
                  <a:pt x="155041" y="1013523"/>
                </a:lnTo>
                <a:lnTo>
                  <a:pt x="153009" y="1013523"/>
                </a:lnTo>
                <a:lnTo>
                  <a:pt x="148691" y="1013523"/>
                </a:lnTo>
                <a:lnTo>
                  <a:pt x="144627" y="1017066"/>
                </a:lnTo>
                <a:lnTo>
                  <a:pt x="144627" y="1027074"/>
                </a:lnTo>
                <a:lnTo>
                  <a:pt x="148310" y="1031036"/>
                </a:lnTo>
                <a:lnTo>
                  <a:pt x="152755" y="1031684"/>
                </a:lnTo>
                <a:lnTo>
                  <a:pt x="159994" y="1031684"/>
                </a:lnTo>
                <a:lnTo>
                  <a:pt x="164439" y="1021740"/>
                </a:lnTo>
                <a:close/>
              </a:path>
              <a:path w="383540" h="1201420">
                <a:moveTo>
                  <a:pt x="173659" y="850823"/>
                </a:moveTo>
                <a:lnTo>
                  <a:pt x="168884" y="841781"/>
                </a:lnTo>
                <a:lnTo>
                  <a:pt x="165328" y="838327"/>
                </a:lnTo>
                <a:lnTo>
                  <a:pt x="160756" y="836726"/>
                </a:lnTo>
                <a:lnTo>
                  <a:pt x="156438" y="836726"/>
                </a:lnTo>
                <a:lnTo>
                  <a:pt x="147421" y="836726"/>
                </a:lnTo>
                <a:lnTo>
                  <a:pt x="139039" y="843203"/>
                </a:lnTo>
                <a:lnTo>
                  <a:pt x="138531" y="853516"/>
                </a:lnTo>
                <a:lnTo>
                  <a:pt x="138531" y="862139"/>
                </a:lnTo>
                <a:lnTo>
                  <a:pt x="146278" y="870153"/>
                </a:lnTo>
                <a:lnTo>
                  <a:pt x="156819" y="870153"/>
                </a:lnTo>
                <a:lnTo>
                  <a:pt x="166535" y="867257"/>
                </a:lnTo>
                <a:lnTo>
                  <a:pt x="172516" y="860069"/>
                </a:lnTo>
                <a:lnTo>
                  <a:pt x="173659" y="850823"/>
                </a:lnTo>
                <a:close/>
              </a:path>
              <a:path w="383540" h="1201420">
                <a:moveTo>
                  <a:pt x="179679" y="176911"/>
                </a:moveTo>
                <a:lnTo>
                  <a:pt x="179044" y="171704"/>
                </a:lnTo>
                <a:lnTo>
                  <a:pt x="174726" y="169164"/>
                </a:lnTo>
                <a:lnTo>
                  <a:pt x="170662" y="169164"/>
                </a:lnTo>
                <a:lnTo>
                  <a:pt x="166471" y="169164"/>
                </a:lnTo>
                <a:lnTo>
                  <a:pt x="162407" y="171704"/>
                </a:lnTo>
                <a:lnTo>
                  <a:pt x="162026" y="176911"/>
                </a:lnTo>
                <a:lnTo>
                  <a:pt x="161391" y="181991"/>
                </a:lnTo>
                <a:lnTo>
                  <a:pt x="165328" y="185928"/>
                </a:lnTo>
                <a:lnTo>
                  <a:pt x="175107" y="185928"/>
                </a:lnTo>
                <a:lnTo>
                  <a:pt x="179044" y="181991"/>
                </a:lnTo>
                <a:lnTo>
                  <a:pt x="179679" y="177546"/>
                </a:lnTo>
                <a:lnTo>
                  <a:pt x="179679" y="176911"/>
                </a:lnTo>
                <a:close/>
              </a:path>
              <a:path w="383540" h="1201420">
                <a:moveTo>
                  <a:pt x="182727" y="3937"/>
                </a:moveTo>
                <a:lnTo>
                  <a:pt x="178663" y="0"/>
                </a:lnTo>
                <a:lnTo>
                  <a:pt x="174091" y="0"/>
                </a:lnTo>
                <a:lnTo>
                  <a:pt x="166090" y="0"/>
                </a:lnTo>
                <a:lnTo>
                  <a:pt x="161391" y="9271"/>
                </a:lnTo>
                <a:lnTo>
                  <a:pt x="167360" y="15367"/>
                </a:lnTo>
                <a:lnTo>
                  <a:pt x="169138" y="17399"/>
                </a:lnTo>
                <a:lnTo>
                  <a:pt x="171424" y="18288"/>
                </a:lnTo>
                <a:lnTo>
                  <a:pt x="178282" y="18288"/>
                </a:lnTo>
                <a:lnTo>
                  <a:pt x="182727" y="14605"/>
                </a:lnTo>
                <a:lnTo>
                  <a:pt x="182727" y="3937"/>
                </a:lnTo>
                <a:close/>
              </a:path>
              <a:path w="383540" h="1201420">
                <a:moveTo>
                  <a:pt x="184251" y="336931"/>
                </a:moveTo>
                <a:lnTo>
                  <a:pt x="176504" y="329184"/>
                </a:lnTo>
                <a:lnTo>
                  <a:pt x="166090" y="329184"/>
                </a:lnTo>
                <a:lnTo>
                  <a:pt x="156286" y="332244"/>
                </a:lnTo>
                <a:lnTo>
                  <a:pt x="150279" y="339826"/>
                </a:lnTo>
                <a:lnTo>
                  <a:pt x="149123" y="349554"/>
                </a:lnTo>
                <a:lnTo>
                  <a:pt x="153898" y="359029"/>
                </a:lnTo>
                <a:lnTo>
                  <a:pt x="157454" y="362585"/>
                </a:lnTo>
                <a:lnTo>
                  <a:pt x="161772" y="364236"/>
                </a:lnTo>
                <a:lnTo>
                  <a:pt x="175107" y="364236"/>
                </a:lnTo>
                <a:lnTo>
                  <a:pt x="183743" y="357251"/>
                </a:lnTo>
                <a:lnTo>
                  <a:pt x="184251" y="346710"/>
                </a:lnTo>
                <a:lnTo>
                  <a:pt x="184251" y="336931"/>
                </a:lnTo>
                <a:close/>
              </a:path>
              <a:path w="383540" h="1201420">
                <a:moveTo>
                  <a:pt x="311150" y="915098"/>
                </a:moveTo>
                <a:lnTo>
                  <a:pt x="307340" y="901026"/>
                </a:lnTo>
                <a:lnTo>
                  <a:pt x="295376" y="890651"/>
                </a:lnTo>
                <a:lnTo>
                  <a:pt x="291947" y="889177"/>
                </a:lnTo>
                <a:lnTo>
                  <a:pt x="288391" y="888492"/>
                </a:lnTo>
                <a:lnTo>
                  <a:pt x="285089" y="888492"/>
                </a:lnTo>
                <a:lnTo>
                  <a:pt x="273265" y="891476"/>
                </a:lnTo>
                <a:lnTo>
                  <a:pt x="264236" y="899375"/>
                </a:lnTo>
                <a:lnTo>
                  <a:pt x="259664" y="910691"/>
                </a:lnTo>
                <a:lnTo>
                  <a:pt x="261213" y="923886"/>
                </a:lnTo>
                <a:lnTo>
                  <a:pt x="265176" y="930795"/>
                </a:lnTo>
                <a:lnTo>
                  <a:pt x="270840" y="935964"/>
                </a:lnTo>
                <a:lnTo>
                  <a:pt x="277723" y="939190"/>
                </a:lnTo>
                <a:lnTo>
                  <a:pt x="285343" y="940308"/>
                </a:lnTo>
                <a:lnTo>
                  <a:pt x="288391" y="940308"/>
                </a:lnTo>
                <a:lnTo>
                  <a:pt x="291693" y="939736"/>
                </a:lnTo>
                <a:lnTo>
                  <a:pt x="294741" y="938542"/>
                </a:lnTo>
                <a:lnTo>
                  <a:pt x="306908" y="928916"/>
                </a:lnTo>
                <a:lnTo>
                  <a:pt x="311150" y="915098"/>
                </a:lnTo>
                <a:close/>
              </a:path>
              <a:path w="383540" h="1201420">
                <a:moveTo>
                  <a:pt x="324205" y="291274"/>
                </a:moveTo>
                <a:lnTo>
                  <a:pt x="301472" y="265176"/>
                </a:lnTo>
                <a:lnTo>
                  <a:pt x="297789" y="265176"/>
                </a:lnTo>
                <a:lnTo>
                  <a:pt x="285673" y="268224"/>
                </a:lnTo>
                <a:lnTo>
                  <a:pt x="276504" y="276250"/>
                </a:lnTo>
                <a:lnTo>
                  <a:pt x="271919" y="287629"/>
                </a:lnTo>
                <a:lnTo>
                  <a:pt x="273532" y="300736"/>
                </a:lnTo>
                <a:lnTo>
                  <a:pt x="277888" y="307835"/>
                </a:lnTo>
                <a:lnTo>
                  <a:pt x="283794" y="312915"/>
                </a:lnTo>
                <a:lnTo>
                  <a:pt x="290728" y="315976"/>
                </a:lnTo>
                <a:lnTo>
                  <a:pt x="298170" y="316992"/>
                </a:lnTo>
                <a:lnTo>
                  <a:pt x="305396" y="316026"/>
                </a:lnTo>
                <a:lnTo>
                  <a:pt x="312140" y="313093"/>
                </a:lnTo>
                <a:lnTo>
                  <a:pt x="317919" y="308216"/>
                </a:lnTo>
                <a:lnTo>
                  <a:pt x="322300" y="301371"/>
                </a:lnTo>
                <a:lnTo>
                  <a:pt x="324205" y="291274"/>
                </a:lnTo>
                <a:close/>
              </a:path>
              <a:path w="383540" h="1201420">
                <a:moveTo>
                  <a:pt x="355142" y="786066"/>
                </a:moveTo>
                <a:lnTo>
                  <a:pt x="354279" y="776312"/>
                </a:lnTo>
                <a:lnTo>
                  <a:pt x="348538" y="768515"/>
                </a:lnTo>
                <a:lnTo>
                  <a:pt x="338810" y="765048"/>
                </a:lnTo>
                <a:lnTo>
                  <a:pt x="328866" y="768146"/>
                </a:lnTo>
                <a:lnTo>
                  <a:pt x="322694" y="775754"/>
                </a:lnTo>
                <a:lnTo>
                  <a:pt x="321386" y="785418"/>
                </a:lnTo>
                <a:lnTo>
                  <a:pt x="326110" y="794664"/>
                </a:lnTo>
                <a:lnTo>
                  <a:pt x="329412" y="798322"/>
                </a:lnTo>
                <a:lnTo>
                  <a:pt x="333730" y="800100"/>
                </a:lnTo>
                <a:lnTo>
                  <a:pt x="342493" y="800100"/>
                </a:lnTo>
                <a:lnTo>
                  <a:pt x="346811" y="798436"/>
                </a:lnTo>
                <a:lnTo>
                  <a:pt x="350240" y="795350"/>
                </a:lnTo>
                <a:lnTo>
                  <a:pt x="355142" y="786066"/>
                </a:lnTo>
                <a:close/>
              </a:path>
              <a:path w="383540" h="1201420">
                <a:moveTo>
                  <a:pt x="362661" y="428205"/>
                </a:moveTo>
                <a:lnTo>
                  <a:pt x="361124" y="418642"/>
                </a:lnTo>
                <a:lnTo>
                  <a:pt x="354596" y="411340"/>
                </a:lnTo>
                <a:lnTo>
                  <a:pt x="345160" y="408432"/>
                </a:lnTo>
                <a:lnTo>
                  <a:pt x="341096" y="408432"/>
                </a:lnTo>
                <a:lnTo>
                  <a:pt x="337032" y="409956"/>
                </a:lnTo>
                <a:lnTo>
                  <a:pt x="333095" y="413512"/>
                </a:lnTo>
                <a:lnTo>
                  <a:pt x="329082" y="418884"/>
                </a:lnTo>
                <a:lnTo>
                  <a:pt x="327672" y="425069"/>
                </a:lnTo>
                <a:lnTo>
                  <a:pt x="328815" y="431266"/>
                </a:lnTo>
                <a:lnTo>
                  <a:pt x="332460" y="436626"/>
                </a:lnTo>
                <a:lnTo>
                  <a:pt x="335889" y="440182"/>
                </a:lnTo>
                <a:lnTo>
                  <a:pt x="340461" y="441960"/>
                </a:lnTo>
                <a:lnTo>
                  <a:pt x="349605" y="441960"/>
                </a:lnTo>
                <a:lnTo>
                  <a:pt x="353923" y="440309"/>
                </a:lnTo>
                <a:lnTo>
                  <a:pt x="357098" y="437261"/>
                </a:lnTo>
                <a:lnTo>
                  <a:pt x="357098" y="437896"/>
                </a:lnTo>
                <a:lnTo>
                  <a:pt x="362661" y="428205"/>
                </a:lnTo>
                <a:close/>
              </a:path>
              <a:path w="383540" h="1201420">
                <a:moveTo>
                  <a:pt x="364744" y="1072515"/>
                </a:moveTo>
                <a:lnTo>
                  <a:pt x="362267" y="1062951"/>
                </a:lnTo>
                <a:lnTo>
                  <a:pt x="354304" y="1055979"/>
                </a:lnTo>
                <a:lnTo>
                  <a:pt x="352018" y="1055065"/>
                </a:lnTo>
                <a:lnTo>
                  <a:pt x="349859" y="1054608"/>
                </a:lnTo>
                <a:lnTo>
                  <a:pt x="347573" y="1054608"/>
                </a:lnTo>
                <a:lnTo>
                  <a:pt x="339293" y="1056652"/>
                </a:lnTo>
                <a:lnTo>
                  <a:pt x="332968" y="1062037"/>
                </a:lnTo>
                <a:lnTo>
                  <a:pt x="329780" y="1069632"/>
                </a:lnTo>
                <a:lnTo>
                  <a:pt x="330936" y="1078331"/>
                </a:lnTo>
                <a:lnTo>
                  <a:pt x="333476" y="1085329"/>
                </a:lnTo>
                <a:lnTo>
                  <a:pt x="340334" y="1089596"/>
                </a:lnTo>
                <a:lnTo>
                  <a:pt x="349605" y="1089596"/>
                </a:lnTo>
                <a:lnTo>
                  <a:pt x="351764" y="1089266"/>
                </a:lnTo>
                <a:lnTo>
                  <a:pt x="353669" y="1088580"/>
                </a:lnTo>
                <a:lnTo>
                  <a:pt x="361835" y="1081963"/>
                </a:lnTo>
                <a:lnTo>
                  <a:pt x="364744" y="1072515"/>
                </a:lnTo>
                <a:close/>
              </a:path>
              <a:path w="383540" h="1201420">
                <a:moveTo>
                  <a:pt x="383070" y="135978"/>
                </a:moveTo>
                <a:lnTo>
                  <a:pt x="368274" y="118872"/>
                </a:lnTo>
                <a:lnTo>
                  <a:pt x="365988" y="118872"/>
                </a:lnTo>
                <a:lnTo>
                  <a:pt x="358241" y="120827"/>
                </a:lnTo>
                <a:lnTo>
                  <a:pt x="352336" y="125984"/>
                </a:lnTo>
                <a:lnTo>
                  <a:pt x="349377" y="133350"/>
                </a:lnTo>
                <a:lnTo>
                  <a:pt x="350494" y="141859"/>
                </a:lnTo>
                <a:lnTo>
                  <a:pt x="353288" y="148844"/>
                </a:lnTo>
                <a:lnTo>
                  <a:pt x="359765" y="152400"/>
                </a:lnTo>
                <a:lnTo>
                  <a:pt x="372465" y="152400"/>
                </a:lnTo>
                <a:lnTo>
                  <a:pt x="378561" y="149098"/>
                </a:lnTo>
                <a:lnTo>
                  <a:pt x="381609" y="142494"/>
                </a:lnTo>
                <a:lnTo>
                  <a:pt x="383070" y="135978"/>
                </a:lnTo>
                <a:close/>
              </a:path>
            </a:pathLst>
          </a:custGeom>
          <a:solidFill>
            <a:srgbClr val="1A1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393191" y="345947"/>
            <a:ext cx="8357870" cy="4424680"/>
          </a:xfrm>
          <a:custGeom>
            <a:avLst/>
            <a:gdLst/>
            <a:ahLst/>
            <a:cxnLst/>
            <a:rect l="l" t="t" r="r" b="b"/>
            <a:pathLst>
              <a:path w="8357870" h="4424680">
                <a:moveTo>
                  <a:pt x="8357616" y="0"/>
                </a:moveTo>
                <a:lnTo>
                  <a:pt x="0" y="0"/>
                </a:lnTo>
                <a:lnTo>
                  <a:pt x="0" y="4424172"/>
                </a:lnTo>
                <a:lnTo>
                  <a:pt x="8357616" y="4424172"/>
                </a:lnTo>
                <a:lnTo>
                  <a:pt x="8357616" y="0"/>
                </a:lnTo>
                <a:close/>
              </a:path>
            </a:pathLst>
          </a:custGeom>
          <a:solidFill>
            <a:srgbClr val="FFF4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5685" y="377697"/>
            <a:ext cx="2992628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A050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3483" y="1142746"/>
            <a:ext cx="8114665" cy="3557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A1B1E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634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7511796" y="2526665"/>
                  </a:moveTo>
                  <a:lnTo>
                    <a:pt x="6772656" y="725805"/>
                  </a:lnTo>
                  <a:lnTo>
                    <a:pt x="6860286" y="423164"/>
                  </a:lnTo>
                  <a:lnTo>
                    <a:pt x="6689230" y="0"/>
                  </a:lnTo>
                  <a:lnTo>
                    <a:pt x="4430611" y="0"/>
                  </a:lnTo>
                  <a:lnTo>
                    <a:pt x="6280277" y="1632077"/>
                  </a:lnTo>
                  <a:lnTo>
                    <a:pt x="6605016" y="1631569"/>
                  </a:lnTo>
                  <a:lnTo>
                    <a:pt x="7509002" y="2529840"/>
                  </a:lnTo>
                  <a:lnTo>
                    <a:pt x="7511796" y="2526665"/>
                  </a:lnTo>
                  <a:close/>
                </a:path>
                <a:path w="9144000" h="5143500">
                  <a:moveTo>
                    <a:pt x="7562088" y="2531364"/>
                  </a:moveTo>
                  <a:lnTo>
                    <a:pt x="0" y="2540152"/>
                  </a:lnTo>
                  <a:lnTo>
                    <a:pt x="0" y="3666109"/>
                  </a:lnTo>
                  <a:lnTo>
                    <a:pt x="485622" y="3593719"/>
                  </a:lnTo>
                  <a:lnTo>
                    <a:pt x="1407287" y="3640328"/>
                  </a:lnTo>
                  <a:lnTo>
                    <a:pt x="1719313" y="3593719"/>
                  </a:lnTo>
                  <a:lnTo>
                    <a:pt x="4318508" y="3205480"/>
                  </a:lnTo>
                  <a:lnTo>
                    <a:pt x="4973193" y="2923540"/>
                  </a:lnTo>
                  <a:lnTo>
                    <a:pt x="7535545" y="2541016"/>
                  </a:lnTo>
                  <a:lnTo>
                    <a:pt x="7562088" y="2531364"/>
                  </a:lnTo>
                  <a:close/>
                </a:path>
                <a:path w="9144000" h="5143500">
                  <a:moveTo>
                    <a:pt x="9144000" y="3920858"/>
                  </a:moveTo>
                  <a:lnTo>
                    <a:pt x="7589901" y="2531364"/>
                  </a:lnTo>
                  <a:lnTo>
                    <a:pt x="7577074" y="2531364"/>
                  </a:lnTo>
                  <a:lnTo>
                    <a:pt x="7575804" y="2531364"/>
                  </a:lnTo>
                  <a:lnTo>
                    <a:pt x="7576007" y="2531808"/>
                  </a:lnTo>
                  <a:lnTo>
                    <a:pt x="7553833" y="2541016"/>
                  </a:lnTo>
                  <a:lnTo>
                    <a:pt x="6271768" y="3820668"/>
                  </a:lnTo>
                  <a:lnTo>
                    <a:pt x="6272149" y="4087660"/>
                  </a:lnTo>
                  <a:lnTo>
                    <a:pt x="5213947" y="5143500"/>
                  </a:lnTo>
                  <a:lnTo>
                    <a:pt x="7580185" y="5143500"/>
                  </a:lnTo>
                  <a:lnTo>
                    <a:pt x="7577074" y="2533967"/>
                  </a:lnTo>
                  <a:lnTo>
                    <a:pt x="8858504" y="5143500"/>
                  </a:lnTo>
                  <a:lnTo>
                    <a:pt x="9144000" y="5143500"/>
                  </a:lnTo>
                  <a:lnTo>
                    <a:pt x="9144000" y="3920858"/>
                  </a:lnTo>
                  <a:close/>
                </a:path>
                <a:path w="9144000" h="5143500">
                  <a:moveTo>
                    <a:pt x="9144000" y="1902307"/>
                  </a:moveTo>
                  <a:lnTo>
                    <a:pt x="7586472" y="2527173"/>
                  </a:lnTo>
                  <a:lnTo>
                    <a:pt x="7590536" y="2531237"/>
                  </a:lnTo>
                  <a:lnTo>
                    <a:pt x="9144000" y="2568714"/>
                  </a:lnTo>
                  <a:lnTo>
                    <a:pt x="9144000" y="1902307"/>
                  </a:lnTo>
                  <a:close/>
                </a:path>
                <a:path w="9144000" h="5143500">
                  <a:moveTo>
                    <a:pt x="9144000" y="0"/>
                  </a:moveTo>
                  <a:lnTo>
                    <a:pt x="7574496" y="0"/>
                  </a:lnTo>
                  <a:lnTo>
                    <a:pt x="7577074" y="2518410"/>
                  </a:lnTo>
                  <a:lnTo>
                    <a:pt x="7584313" y="2525268"/>
                  </a:lnTo>
                  <a:lnTo>
                    <a:pt x="9144000" y="119945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C23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516354" y="0"/>
              <a:ext cx="7628255" cy="5143500"/>
            </a:xfrm>
            <a:custGeom>
              <a:avLst/>
              <a:gdLst/>
              <a:ahLst/>
              <a:cxnLst/>
              <a:rect l="l" t="t" r="r" b="b"/>
              <a:pathLst>
                <a:path w="7628255" h="5143500">
                  <a:moveTo>
                    <a:pt x="6056401" y="2522220"/>
                  </a:moveTo>
                  <a:lnTo>
                    <a:pt x="5149494" y="1626489"/>
                  </a:lnTo>
                  <a:lnTo>
                    <a:pt x="4824755" y="1626997"/>
                  </a:lnTo>
                  <a:lnTo>
                    <a:pt x="3271913" y="0"/>
                  </a:lnTo>
                  <a:lnTo>
                    <a:pt x="0" y="0"/>
                  </a:lnTo>
                  <a:lnTo>
                    <a:pt x="6056401" y="2522220"/>
                  </a:lnTo>
                  <a:close/>
                </a:path>
                <a:path w="7628255" h="5143500">
                  <a:moveTo>
                    <a:pt x="6056401" y="2522220"/>
                  </a:moveTo>
                  <a:lnTo>
                    <a:pt x="3036087" y="5143500"/>
                  </a:lnTo>
                  <a:lnTo>
                    <a:pt x="3697059" y="5143500"/>
                  </a:lnTo>
                  <a:lnTo>
                    <a:pt x="4755286" y="4087990"/>
                  </a:lnTo>
                  <a:lnTo>
                    <a:pt x="4754905" y="3821049"/>
                  </a:lnTo>
                  <a:lnTo>
                    <a:pt x="6056401" y="2522220"/>
                  </a:lnTo>
                  <a:close/>
                </a:path>
                <a:path w="7628255" h="5143500">
                  <a:moveTo>
                    <a:pt x="6510642" y="0"/>
                  </a:moveTo>
                  <a:lnTo>
                    <a:pt x="6057570" y="0"/>
                  </a:lnTo>
                  <a:lnTo>
                    <a:pt x="6056401" y="2521775"/>
                  </a:lnTo>
                  <a:lnTo>
                    <a:pt x="6056147" y="2521966"/>
                  </a:lnTo>
                  <a:lnTo>
                    <a:pt x="6056401" y="2522093"/>
                  </a:lnTo>
                  <a:lnTo>
                    <a:pt x="6056401" y="2522220"/>
                  </a:lnTo>
                  <a:lnTo>
                    <a:pt x="6056782" y="2522220"/>
                  </a:lnTo>
                  <a:lnTo>
                    <a:pt x="6057290" y="2522220"/>
                  </a:lnTo>
                  <a:lnTo>
                    <a:pt x="6073267" y="2517813"/>
                  </a:lnTo>
                  <a:lnTo>
                    <a:pt x="6105118" y="2505113"/>
                  </a:lnTo>
                  <a:lnTo>
                    <a:pt x="6151283" y="2484932"/>
                  </a:lnTo>
                  <a:lnTo>
                    <a:pt x="6210185" y="2458097"/>
                  </a:lnTo>
                  <a:lnTo>
                    <a:pt x="6143129" y="2483269"/>
                  </a:lnTo>
                  <a:lnTo>
                    <a:pt x="6093498" y="2502839"/>
                  </a:lnTo>
                  <a:lnTo>
                    <a:pt x="6063691" y="2516009"/>
                  </a:lnTo>
                  <a:lnTo>
                    <a:pt x="6056490" y="2521699"/>
                  </a:lnTo>
                  <a:lnTo>
                    <a:pt x="6510642" y="0"/>
                  </a:lnTo>
                  <a:close/>
                </a:path>
                <a:path w="7628255" h="5143500">
                  <a:moveTo>
                    <a:pt x="7342479" y="5143500"/>
                  </a:moveTo>
                  <a:lnTo>
                    <a:pt x="6056401" y="2522220"/>
                  </a:lnTo>
                  <a:lnTo>
                    <a:pt x="6997001" y="5143500"/>
                  </a:lnTo>
                  <a:lnTo>
                    <a:pt x="7342479" y="5143500"/>
                  </a:lnTo>
                  <a:close/>
                </a:path>
                <a:path w="7628255" h="5143500">
                  <a:moveTo>
                    <a:pt x="7627633" y="1762353"/>
                  </a:moveTo>
                  <a:lnTo>
                    <a:pt x="6612458" y="2265362"/>
                  </a:lnTo>
                  <a:lnTo>
                    <a:pt x="6210185" y="2458097"/>
                  </a:lnTo>
                  <a:lnTo>
                    <a:pt x="6612560" y="2314486"/>
                  </a:lnTo>
                  <a:lnTo>
                    <a:pt x="7627633" y="1965579"/>
                  </a:lnTo>
                  <a:lnTo>
                    <a:pt x="7627633" y="1762353"/>
                  </a:lnTo>
                  <a:close/>
                </a:path>
              </a:pathLst>
            </a:custGeom>
            <a:solidFill>
              <a:srgbClr val="F14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659495" cy="5143500"/>
            </a:xfrm>
            <a:custGeom>
              <a:avLst/>
              <a:gdLst/>
              <a:ahLst/>
              <a:cxnLst/>
              <a:rect l="l" t="t" r="r" b="b"/>
              <a:pathLst>
                <a:path w="8659495" h="5143500">
                  <a:moveTo>
                    <a:pt x="8659050" y="0"/>
                  </a:moveTo>
                  <a:lnTo>
                    <a:pt x="8650961" y="0"/>
                  </a:lnTo>
                  <a:lnTo>
                    <a:pt x="7995031" y="1293622"/>
                  </a:lnTo>
                  <a:lnTo>
                    <a:pt x="7991856" y="1299718"/>
                  </a:lnTo>
                  <a:lnTo>
                    <a:pt x="7993888" y="1306576"/>
                  </a:lnTo>
                  <a:lnTo>
                    <a:pt x="8094345" y="1658747"/>
                  </a:lnTo>
                  <a:lnTo>
                    <a:pt x="7559078" y="2484704"/>
                  </a:lnTo>
                  <a:lnTo>
                    <a:pt x="6934200" y="770001"/>
                  </a:lnTo>
                  <a:lnTo>
                    <a:pt x="7105523" y="389255"/>
                  </a:lnTo>
                  <a:lnTo>
                    <a:pt x="7035597" y="0"/>
                  </a:lnTo>
                  <a:lnTo>
                    <a:pt x="6751485" y="0"/>
                  </a:lnTo>
                  <a:lnTo>
                    <a:pt x="6920484" y="417830"/>
                  </a:lnTo>
                  <a:lnTo>
                    <a:pt x="6832727" y="720217"/>
                  </a:lnTo>
                  <a:lnTo>
                    <a:pt x="7558011" y="2486342"/>
                  </a:lnTo>
                  <a:lnTo>
                    <a:pt x="7557643" y="2486914"/>
                  </a:lnTo>
                  <a:lnTo>
                    <a:pt x="7549705" y="2485072"/>
                  </a:lnTo>
                  <a:lnTo>
                    <a:pt x="6008255" y="0"/>
                  </a:lnTo>
                  <a:lnTo>
                    <a:pt x="5628233" y="0"/>
                  </a:lnTo>
                  <a:lnTo>
                    <a:pt x="7542873" y="2483472"/>
                  </a:lnTo>
                  <a:lnTo>
                    <a:pt x="5635498" y="2038223"/>
                  </a:lnTo>
                  <a:lnTo>
                    <a:pt x="5798058" y="1912112"/>
                  </a:lnTo>
                  <a:lnTo>
                    <a:pt x="5692394" y="1883156"/>
                  </a:lnTo>
                  <a:lnTo>
                    <a:pt x="642239" y="0"/>
                  </a:lnTo>
                  <a:lnTo>
                    <a:pt x="368173" y="0"/>
                  </a:lnTo>
                  <a:lnTo>
                    <a:pt x="5569966" y="1953133"/>
                  </a:lnTo>
                  <a:lnTo>
                    <a:pt x="5397246" y="2092706"/>
                  </a:lnTo>
                  <a:lnTo>
                    <a:pt x="7380694" y="2514816"/>
                  </a:lnTo>
                  <a:lnTo>
                    <a:pt x="0" y="2225243"/>
                  </a:lnTo>
                  <a:lnTo>
                    <a:pt x="0" y="2763316"/>
                  </a:lnTo>
                  <a:lnTo>
                    <a:pt x="3161284" y="2654173"/>
                  </a:lnTo>
                  <a:lnTo>
                    <a:pt x="2892044" y="2542794"/>
                  </a:lnTo>
                  <a:lnTo>
                    <a:pt x="7419289" y="2523032"/>
                  </a:lnTo>
                  <a:lnTo>
                    <a:pt x="7469225" y="2533662"/>
                  </a:lnTo>
                  <a:lnTo>
                    <a:pt x="6123178" y="3139821"/>
                  </a:lnTo>
                  <a:lnTo>
                    <a:pt x="6114288" y="3150743"/>
                  </a:lnTo>
                  <a:lnTo>
                    <a:pt x="5921502" y="3394075"/>
                  </a:lnTo>
                  <a:lnTo>
                    <a:pt x="3026918" y="4597552"/>
                  </a:lnTo>
                  <a:lnTo>
                    <a:pt x="3401441" y="4766843"/>
                  </a:lnTo>
                  <a:lnTo>
                    <a:pt x="2488450" y="5143500"/>
                  </a:lnTo>
                  <a:lnTo>
                    <a:pt x="2937611" y="5143500"/>
                  </a:lnTo>
                  <a:lnTo>
                    <a:pt x="3805809" y="4769967"/>
                  </a:lnTo>
                  <a:lnTo>
                    <a:pt x="3414014" y="4600054"/>
                  </a:lnTo>
                  <a:lnTo>
                    <a:pt x="6021451" y="3470275"/>
                  </a:lnTo>
                  <a:lnTo>
                    <a:pt x="6030341" y="3458210"/>
                  </a:lnTo>
                  <a:lnTo>
                    <a:pt x="6217920" y="3210433"/>
                  </a:lnTo>
                  <a:lnTo>
                    <a:pt x="7514907" y="2600515"/>
                  </a:lnTo>
                  <a:lnTo>
                    <a:pt x="6594729" y="3845814"/>
                  </a:lnTo>
                  <a:lnTo>
                    <a:pt x="6589141" y="3853434"/>
                  </a:lnTo>
                  <a:lnTo>
                    <a:pt x="6589141" y="3863467"/>
                  </a:lnTo>
                  <a:lnTo>
                    <a:pt x="6583680" y="4181487"/>
                  </a:lnTo>
                  <a:lnTo>
                    <a:pt x="5811177" y="5143500"/>
                  </a:lnTo>
                  <a:lnTo>
                    <a:pt x="5958840" y="5143500"/>
                  </a:lnTo>
                  <a:lnTo>
                    <a:pt x="6648577" y="4216476"/>
                  </a:lnTo>
                  <a:lnTo>
                    <a:pt x="6656197" y="4206024"/>
                  </a:lnTo>
                  <a:lnTo>
                    <a:pt x="6656197" y="4194378"/>
                  </a:lnTo>
                  <a:lnTo>
                    <a:pt x="6649593" y="3872865"/>
                  </a:lnTo>
                  <a:lnTo>
                    <a:pt x="7521295" y="2597505"/>
                  </a:lnTo>
                  <a:lnTo>
                    <a:pt x="7529068" y="2593848"/>
                  </a:lnTo>
                  <a:lnTo>
                    <a:pt x="7535888" y="2611856"/>
                  </a:lnTo>
                  <a:lnTo>
                    <a:pt x="6494970" y="5143500"/>
                  </a:lnTo>
                  <a:lnTo>
                    <a:pt x="6898297" y="5143500"/>
                  </a:lnTo>
                  <a:lnTo>
                    <a:pt x="7544105" y="2633497"/>
                  </a:lnTo>
                  <a:lnTo>
                    <a:pt x="8268843" y="4543234"/>
                  </a:lnTo>
                  <a:lnTo>
                    <a:pt x="7951851" y="4892954"/>
                  </a:lnTo>
                  <a:lnTo>
                    <a:pt x="7948295" y="4896967"/>
                  </a:lnTo>
                  <a:lnTo>
                    <a:pt x="7948676" y="4901400"/>
                  </a:lnTo>
                  <a:lnTo>
                    <a:pt x="8002740" y="5143500"/>
                  </a:lnTo>
                  <a:lnTo>
                    <a:pt x="8027429" y="5143500"/>
                  </a:lnTo>
                  <a:lnTo>
                    <a:pt x="7983601" y="4903228"/>
                  </a:lnTo>
                  <a:lnTo>
                    <a:pt x="8317992" y="4549737"/>
                  </a:lnTo>
                  <a:lnTo>
                    <a:pt x="8315198" y="4541698"/>
                  </a:lnTo>
                  <a:lnTo>
                    <a:pt x="7629461" y="2593848"/>
                  </a:lnTo>
                  <a:lnTo>
                    <a:pt x="7606335" y="2528163"/>
                  </a:lnTo>
                  <a:lnTo>
                    <a:pt x="7631887" y="2486914"/>
                  </a:lnTo>
                  <a:lnTo>
                    <a:pt x="8136128" y="1674114"/>
                  </a:lnTo>
                  <a:lnTo>
                    <a:pt x="8141716" y="1665224"/>
                  </a:lnTo>
                  <a:lnTo>
                    <a:pt x="8138922" y="1656334"/>
                  </a:lnTo>
                  <a:lnTo>
                    <a:pt x="8030464" y="1303401"/>
                  </a:lnTo>
                  <a:lnTo>
                    <a:pt x="8659050" y="0"/>
                  </a:lnTo>
                  <a:close/>
                </a:path>
              </a:pathLst>
            </a:custGeom>
            <a:solidFill>
              <a:srgbClr val="FFF4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00213" y="2642616"/>
              <a:ext cx="526722" cy="52425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035040" y="2574035"/>
              <a:ext cx="760730" cy="756285"/>
            </a:xfrm>
            <a:custGeom>
              <a:avLst/>
              <a:gdLst/>
              <a:ahLst/>
              <a:cxnLst/>
              <a:rect l="l" t="t" r="r" b="b"/>
              <a:pathLst>
                <a:path w="760729" h="756285">
                  <a:moveTo>
                    <a:pt x="13716" y="371348"/>
                  </a:moveTo>
                  <a:lnTo>
                    <a:pt x="11049" y="365760"/>
                  </a:lnTo>
                  <a:lnTo>
                    <a:pt x="5969" y="365760"/>
                  </a:lnTo>
                  <a:lnTo>
                    <a:pt x="2921" y="365760"/>
                  </a:lnTo>
                  <a:lnTo>
                    <a:pt x="381" y="367792"/>
                  </a:lnTo>
                  <a:lnTo>
                    <a:pt x="381" y="370967"/>
                  </a:lnTo>
                  <a:lnTo>
                    <a:pt x="0" y="374269"/>
                  </a:lnTo>
                  <a:lnTo>
                    <a:pt x="3048" y="376428"/>
                  </a:lnTo>
                  <a:lnTo>
                    <a:pt x="7366" y="376428"/>
                  </a:lnTo>
                  <a:lnTo>
                    <a:pt x="8763" y="375920"/>
                  </a:lnTo>
                  <a:lnTo>
                    <a:pt x="9779" y="374904"/>
                  </a:lnTo>
                  <a:lnTo>
                    <a:pt x="13716" y="371348"/>
                  </a:lnTo>
                  <a:close/>
                </a:path>
                <a:path w="760729" h="756285">
                  <a:moveTo>
                    <a:pt x="94488" y="490601"/>
                  </a:moveTo>
                  <a:lnTo>
                    <a:pt x="88392" y="483108"/>
                  </a:lnTo>
                  <a:lnTo>
                    <a:pt x="80899" y="483108"/>
                  </a:lnTo>
                  <a:lnTo>
                    <a:pt x="79756" y="483108"/>
                  </a:lnTo>
                  <a:lnTo>
                    <a:pt x="78359" y="483362"/>
                  </a:lnTo>
                  <a:lnTo>
                    <a:pt x="77089" y="483743"/>
                  </a:lnTo>
                  <a:lnTo>
                    <a:pt x="71501" y="486156"/>
                  </a:lnTo>
                  <a:lnTo>
                    <a:pt x="68580" y="491998"/>
                  </a:lnTo>
                  <a:lnTo>
                    <a:pt x="70993" y="497586"/>
                  </a:lnTo>
                  <a:lnTo>
                    <a:pt x="72644" y="502158"/>
                  </a:lnTo>
                  <a:lnTo>
                    <a:pt x="76835" y="504444"/>
                  </a:lnTo>
                  <a:lnTo>
                    <a:pt x="85090" y="504444"/>
                  </a:lnTo>
                  <a:lnTo>
                    <a:pt x="89154" y="502285"/>
                  </a:lnTo>
                  <a:lnTo>
                    <a:pt x="90932" y="497967"/>
                  </a:lnTo>
                  <a:lnTo>
                    <a:pt x="94488" y="490601"/>
                  </a:lnTo>
                  <a:close/>
                </a:path>
                <a:path w="760729" h="756285">
                  <a:moveTo>
                    <a:pt x="99060" y="248412"/>
                  </a:moveTo>
                  <a:lnTo>
                    <a:pt x="96520" y="241681"/>
                  </a:lnTo>
                  <a:lnTo>
                    <a:pt x="90805" y="239141"/>
                  </a:lnTo>
                  <a:lnTo>
                    <a:pt x="90805" y="238760"/>
                  </a:lnTo>
                  <a:lnTo>
                    <a:pt x="89281" y="238125"/>
                  </a:lnTo>
                  <a:lnTo>
                    <a:pt x="87630" y="237744"/>
                  </a:lnTo>
                  <a:lnTo>
                    <a:pt x="86233" y="237744"/>
                  </a:lnTo>
                  <a:lnTo>
                    <a:pt x="79400" y="240449"/>
                  </a:lnTo>
                  <a:lnTo>
                    <a:pt x="75679" y="246761"/>
                  </a:lnTo>
                  <a:lnTo>
                    <a:pt x="76263" y="254038"/>
                  </a:lnTo>
                  <a:lnTo>
                    <a:pt x="82296" y="259588"/>
                  </a:lnTo>
                  <a:lnTo>
                    <a:pt x="83693" y="260223"/>
                  </a:lnTo>
                  <a:lnTo>
                    <a:pt x="85217" y="260604"/>
                  </a:lnTo>
                  <a:lnTo>
                    <a:pt x="90805" y="260604"/>
                  </a:lnTo>
                  <a:lnTo>
                    <a:pt x="94742" y="258191"/>
                  </a:lnTo>
                  <a:lnTo>
                    <a:pt x="96520" y="254254"/>
                  </a:lnTo>
                  <a:lnTo>
                    <a:pt x="99060" y="248412"/>
                  </a:lnTo>
                  <a:close/>
                </a:path>
                <a:path w="760729" h="756285">
                  <a:moveTo>
                    <a:pt x="115824" y="634619"/>
                  </a:moveTo>
                  <a:lnTo>
                    <a:pt x="113411" y="632714"/>
                  </a:lnTo>
                  <a:lnTo>
                    <a:pt x="112395" y="631571"/>
                  </a:lnTo>
                  <a:lnTo>
                    <a:pt x="110998" y="630936"/>
                  </a:lnTo>
                  <a:lnTo>
                    <a:pt x="109601" y="630936"/>
                  </a:lnTo>
                  <a:lnTo>
                    <a:pt x="108331" y="630936"/>
                  </a:lnTo>
                  <a:lnTo>
                    <a:pt x="106934" y="631571"/>
                  </a:lnTo>
                  <a:lnTo>
                    <a:pt x="105664" y="632714"/>
                  </a:lnTo>
                  <a:lnTo>
                    <a:pt x="103632" y="634619"/>
                  </a:lnTo>
                  <a:lnTo>
                    <a:pt x="103632" y="637794"/>
                  </a:lnTo>
                  <a:lnTo>
                    <a:pt x="105664" y="640080"/>
                  </a:lnTo>
                  <a:lnTo>
                    <a:pt x="106680" y="641096"/>
                  </a:lnTo>
                  <a:lnTo>
                    <a:pt x="108077" y="641604"/>
                  </a:lnTo>
                  <a:lnTo>
                    <a:pt x="110998" y="641604"/>
                  </a:lnTo>
                  <a:lnTo>
                    <a:pt x="112395" y="641096"/>
                  </a:lnTo>
                  <a:lnTo>
                    <a:pt x="113411" y="640080"/>
                  </a:lnTo>
                  <a:lnTo>
                    <a:pt x="115824" y="637794"/>
                  </a:lnTo>
                  <a:lnTo>
                    <a:pt x="115824" y="634619"/>
                  </a:lnTo>
                  <a:close/>
                </a:path>
                <a:path w="760729" h="756285">
                  <a:moveTo>
                    <a:pt x="120396" y="367284"/>
                  </a:moveTo>
                  <a:lnTo>
                    <a:pt x="113284" y="367284"/>
                  </a:lnTo>
                  <a:lnTo>
                    <a:pt x="110617" y="367284"/>
                  </a:lnTo>
                  <a:lnTo>
                    <a:pt x="108204" y="369697"/>
                  </a:lnTo>
                  <a:lnTo>
                    <a:pt x="108204" y="375539"/>
                  </a:lnTo>
                  <a:lnTo>
                    <a:pt x="110617" y="377952"/>
                  </a:lnTo>
                  <a:lnTo>
                    <a:pt x="120396" y="377952"/>
                  </a:lnTo>
                  <a:lnTo>
                    <a:pt x="120396" y="367284"/>
                  </a:lnTo>
                  <a:close/>
                </a:path>
                <a:path w="760729" h="756285">
                  <a:moveTo>
                    <a:pt x="129540" y="109093"/>
                  </a:moveTo>
                  <a:lnTo>
                    <a:pt x="125476" y="105410"/>
                  </a:lnTo>
                  <a:lnTo>
                    <a:pt x="124460" y="104267"/>
                  </a:lnTo>
                  <a:lnTo>
                    <a:pt x="123063" y="103632"/>
                  </a:lnTo>
                  <a:lnTo>
                    <a:pt x="121666" y="103632"/>
                  </a:lnTo>
                  <a:lnTo>
                    <a:pt x="120269" y="103632"/>
                  </a:lnTo>
                  <a:lnTo>
                    <a:pt x="118872" y="104267"/>
                  </a:lnTo>
                  <a:lnTo>
                    <a:pt x="117856" y="105410"/>
                  </a:lnTo>
                  <a:lnTo>
                    <a:pt x="115824" y="107315"/>
                  </a:lnTo>
                  <a:lnTo>
                    <a:pt x="115824" y="110744"/>
                  </a:lnTo>
                  <a:lnTo>
                    <a:pt x="117856" y="112649"/>
                  </a:lnTo>
                  <a:lnTo>
                    <a:pt x="118999" y="113792"/>
                  </a:lnTo>
                  <a:lnTo>
                    <a:pt x="120269" y="114300"/>
                  </a:lnTo>
                  <a:lnTo>
                    <a:pt x="125730" y="114300"/>
                  </a:lnTo>
                  <a:lnTo>
                    <a:pt x="129540" y="109093"/>
                  </a:lnTo>
                  <a:close/>
                </a:path>
                <a:path w="760729" h="756285">
                  <a:moveTo>
                    <a:pt x="265176" y="673989"/>
                  </a:moveTo>
                  <a:lnTo>
                    <a:pt x="262128" y="666750"/>
                  </a:lnTo>
                  <a:lnTo>
                    <a:pt x="260350" y="662178"/>
                  </a:lnTo>
                  <a:lnTo>
                    <a:pt x="256159" y="659892"/>
                  </a:lnTo>
                  <a:lnTo>
                    <a:pt x="251968" y="659892"/>
                  </a:lnTo>
                  <a:lnTo>
                    <a:pt x="247777" y="659892"/>
                  </a:lnTo>
                  <a:lnTo>
                    <a:pt x="243586" y="662051"/>
                  </a:lnTo>
                  <a:lnTo>
                    <a:pt x="241808" y="666369"/>
                  </a:lnTo>
                  <a:lnTo>
                    <a:pt x="239268" y="671957"/>
                  </a:lnTo>
                  <a:lnTo>
                    <a:pt x="241808" y="677799"/>
                  </a:lnTo>
                  <a:lnTo>
                    <a:pt x="247142" y="680212"/>
                  </a:lnTo>
                  <a:lnTo>
                    <a:pt x="248666" y="680847"/>
                  </a:lnTo>
                  <a:lnTo>
                    <a:pt x="250317" y="681228"/>
                  </a:lnTo>
                  <a:lnTo>
                    <a:pt x="259207" y="681228"/>
                  </a:lnTo>
                  <a:lnTo>
                    <a:pt x="265176" y="673989"/>
                  </a:lnTo>
                  <a:close/>
                </a:path>
                <a:path w="760729" h="756285">
                  <a:moveTo>
                    <a:pt x="379476" y="750189"/>
                  </a:moveTo>
                  <a:lnTo>
                    <a:pt x="376428" y="746633"/>
                  </a:lnTo>
                  <a:lnTo>
                    <a:pt x="375285" y="745744"/>
                  </a:lnTo>
                  <a:lnTo>
                    <a:pt x="374015" y="745236"/>
                  </a:lnTo>
                  <a:lnTo>
                    <a:pt x="372745" y="745236"/>
                  </a:lnTo>
                  <a:lnTo>
                    <a:pt x="369951" y="745236"/>
                  </a:lnTo>
                  <a:lnTo>
                    <a:pt x="367284" y="747395"/>
                  </a:lnTo>
                  <a:lnTo>
                    <a:pt x="367284" y="753237"/>
                  </a:lnTo>
                  <a:lnTo>
                    <a:pt x="369570" y="755523"/>
                  </a:lnTo>
                  <a:lnTo>
                    <a:pt x="372618" y="755904"/>
                  </a:lnTo>
                  <a:lnTo>
                    <a:pt x="377190" y="755904"/>
                  </a:lnTo>
                  <a:lnTo>
                    <a:pt x="379476" y="750189"/>
                  </a:lnTo>
                  <a:close/>
                </a:path>
                <a:path w="760729" h="756285">
                  <a:moveTo>
                    <a:pt x="382524" y="644144"/>
                  </a:moveTo>
                  <a:lnTo>
                    <a:pt x="379857" y="638683"/>
                  </a:lnTo>
                  <a:lnTo>
                    <a:pt x="374777" y="638683"/>
                  </a:lnTo>
                  <a:lnTo>
                    <a:pt x="374523" y="638556"/>
                  </a:lnTo>
                  <a:lnTo>
                    <a:pt x="374142" y="638556"/>
                  </a:lnTo>
                  <a:lnTo>
                    <a:pt x="371348" y="638556"/>
                  </a:lnTo>
                  <a:lnTo>
                    <a:pt x="369189" y="640842"/>
                  </a:lnTo>
                  <a:lnTo>
                    <a:pt x="369189" y="643763"/>
                  </a:lnTo>
                  <a:lnTo>
                    <a:pt x="368808" y="647065"/>
                  </a:lnTo>
                  <a:lnTo>
                    <a:pt x="371856" y="649224"/>
                  </a:lnTo>
                  <a:lnTo>
                    <a:pt x="376174" y="649224"/>
                  </a:lnTo>
                  <a:lnTo>
                    <a:pt x="377571" y="648843"/>
                  </a:lnTo>
                  <a:lnTo>
                    <a:pt x="378587" y="647700"/>
                  </a:lnTo>
                  <a:lnTo>
                    <a:pt x="382524" y="644144"/>
                  </a:lnTo>
                  <a:close/>
                </a:path>
                <a:path w="760729" h="756285">
                  <a:moveTo>
                    <a:pt x="393192" y="2413"/>
                  </a:moveTo>
                  <a:lnTo>
                    <a:pt x="390906" y="0"/>
                  </a:lnTo>
                  <a:lnTo>
                    <a:pt x="387350" y="0"/>
                  </a:lnTo>
                  <a:lnTo>
                    <a:pt x="383032" y="0"/>
                  </a:lnTo>
                  <a:lnTo>
                    <a:pt x="381000" y="5842"/>
                  </a:lnTo>
                  <a:lnTo>
                    <a:pt x="383921" y="8890"/>
                  </a:lnTo>
                  <a:lnTo>
                    <a:pt x="385191" y="10160"/>
                  </a:lnTo>
                  <a:lnTo>
                    <a:pt x="386461" y="10668"/>
                  </a:lnTo>
                  <a:lnTo>
                    <a:pt x="390398" y="10668"/>
                  </a:lnTo>
                  <a:lnTo>
                    <a:pt x="392938" y="8509"/>
                  </a:lnTo>
                  <a:lnTo>
                    <a:pt x="393192" y="5207"/>
                  </a:lnTo>
                  <a:lnTo>
                    <a:pt x="393192" y="2413"/>
                  </a:lnTo>
                  <a:close/>
                </a:path>
                <a:path w="760729" h="756285">
                  <a:moveTo>
                    <a:pt x="508279" y="676046"/>
                  </a:moveTo>
                  <a:lnTo>
                    <a:pt x="506691" y="669886"/>
                  </a:lnTo>
                  <a:lnTo>
                    <a:pt x="501777" y="665353"/>
                  </a:lnTo>
                  <a:lnTo>
                    <a:pt x="500380" y="664718"/>
                  </a:lnTo>
                  <a:lnTo>
                    <a:pt x="498983" y="664464"/>
                  </a:lnTo>
                  <a:lnTo>
                    <a:pt x="497586" y="664464"/>
                  </a:lnTo>
                  <a:lnTo>
                    <a:pt x="490474" y="664464"/>
                  </a:lnTo>
                  <a:lnTo>
                    <a:pt x="484632" y="672338"/>
                  </a:lnTo>
                  <a:lnTo>
                    <a:pt x="487426" y="680085"/>
                  </a:lnTo>
                  <a:lnTo>
                    <a:pt x="489204" y="684530"/>
                  </a:lnTo>
                  <a:lnTo>
                    <a:pt x="493014" y="687324"/>
                  </a:lnTo>
                  <a:lnTo>
                    <a:pt x="498602" y="687324"/>
                  </a:lnTo>
                  <a:lnTo>
                    <a:pt x="499999" y="686943"/>
                  </a:lnTo>
                  <a:lnTo>
                    <a:pt x="501256" y="686435"/>
                  </a:lnTo>
                  <a:lnTo>
                    <a:pt x="506488" y="682129"/>
                  </a:lnTo>
                  <a:lnTo>
                    <a:pt x="508279" y="676046"/>
                  </a:lnTo>
                  <a:close/>
                </a:path>
                <a:path w="760729" h="756285">
                  <a:moveTo>
                    <a:pt x="647700" y="647192"/>
                  </a:moveTo>
                  <a:lnTo>
                    <a:pt x="644144" y="643128"/>
                  </a:lnTo>
                  <a:lnTo>
                    <a:pt x="643128" y="642112"/>
                  </a:lnTo>
                  <a:lnTo>
                    <a:pt x="641731" y="641604"/>
                  </a:lnTo>
                  <a:lnTo>
                    <a:pt x="640334" y="641604"/>
                  </a:lnTo>
                  <a:lnTo>
                    <a:pt x="638937" y="641604"/>
                  </a:lnTo>
                  <a:lnTo>
                    <a:pt x="637413" y="642112"/>
                  </a:lnTo>
                  <a:lnTo>
                    <a:pt x="636397" y="643128"/>
                  </a:lnTo>
                  <a:lnTo>
                    <a:pt x="633984" y="645160"/>
                  </a:lnTo>
                  <a:lnTo>
                    <a:pt x="633984" y="648843"/>
                  </a:lnTo>
                  <a:lnTo>
                    <a:pt x="636397" y="650875"/>
                  </a:lnTo>
                  <a:lnTo>
                    <a:pt x="636016" y="650875"/>
                  </a:lnTo>
                  <a:lnTo>
                    <a:pt x="637286" y="651764"/>
                  </a:lnTo>
                  <a:lnTo>
                    <a:pt x="638556" y="652272"/>
                  </a:lnTo>
                  <a:lnTo>
                    <a:pt x="644017" y="652272"/>
                  </a:lnTo>
                  <a:lnTo>
                    <a:pt x="647700" y="647192"/>
                  </a:lnTo>
                  <a:close/>
                </a:path>
                <a:path w="760729" h="756285">
                  <a:moveTo>
                    <a:pt x="760476" y="381889"/>
                  </a:moveTo>
                  <a:lnTo>
                    <a:pt x="757809" y="379476"/>
                  </a:lnTo>
                  <a:lnTo>
                    <a:pt x="755142" y="379476"/>
                  </a:lnTo>
                  <a:lnTo>
                    <a:pt x="753872" y="379476"/>
                  </a:lnTo>
                  <a:lnTo>
                    <a:pt x="752729" y="379984"/>
                  </a:lnTo>
                  <a:lnTo>
                    <a:pt x="748284" y="385064"/>
                  </a:lnTo>
                  <a:lnTo>
                    <a:pt x="750570" y="391160"/>
                  </a:lnTo>
                  <a:lnTo>
                    <a:pt x="755142" y="391668"/>
                  </a:lnTo>
                  <a:lnTo>
                    <a:pt x="757809" y="391668"/>
                  </a:lnTo>
                  <a:lnTo>
                    <a:pt x="760095" y="389001"/>
                  </a:lnTo>
                  <a:lnTo>
                    <a:pt x="760476" y="385445"/>
                  </a:lnTo>
                  <a:lnTo>
                    <a:pt x="760476" y="381889"/>
                  </a:lnTo>
                  <a:close/>
                </a:path>
              </a:pathLst>
            </a:custGeom>
            <a:solidFill>
              <a:srgbClr val="1A1B1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13727" y="1043939"/>
              <a:ext cx="526669" cy="42976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048500" y="880871"/>
              <a:ext cx="760730" cy="757555"/>
            </a:xfrm>
            <a:custGeom>
              <a:avLst/>
              <a:gdLst/>
              <a:ahLst/>
              <a:cxnLst/>
              <a:rect l="l" t="t" r="r" b="b"/>
              <a:pathLst>
                <a:path w="760729" h="757555">
                  <a:moveTo>
                    <a:pt x="12192" y="371856"/>
                  </a:moveTo>
                  <a:lnTo>
                    <a:pt x="10287" y="365887"/>
                  </a:lnTo>
                  <a:lnTo>
                    <a:pt x="5715" y="365887"/>
                  </a:lnTo>
                  <a:lnTo>
                    <a:pt x="5461" y="365760"/>
                  </a:lnTo>
                  <a:lnTo>
                    <a:pt x="4953" y="365760"/>
                  </a:lnTo>
                  <a:lnTo>
                    <a:pt x="2286" y="365760"/>
                  </a:lnTo>
                  <a:lnTo>
                    <a:pt x="254" y="368046"/>
                  </a:lnTo>
                  <a:lnTo>
                    <a:pt x="254" y="370967"/>
                  </a:lnTo>
                  <a:lnTo>
                    <a:pt x="0" y="374269"/>
                  </a:lnTo>
                  <a:lnTo>
                    <a:pt x="2667" y="376428"/>
                  </a:lnTo>
                  <a:lnTo>
                    <a:pt x="6731" y="376428"/>
                  </a:lnTo>
                  <a:lnTo>
                    <a:pt x="8001" y="376047"/>
                  </a:lnTo>
                  <a:lnTo>
                    <a:pt x="12192" y="371856"/>
                  </a:lnTo>
                  <a:close/>
                </a:path>
                <a:path w="760729" h="757555">
                  <a:moveTo>
                    <a:pt x="94488" y="496062"/>
                  </a:moveTo>
                  <a:lnTo>
                    <a:pt x="91948" y="490347"/>
                  </a:lnTo>
                  <a:lnTo>
                    <a:pt x="90424" y="485775"/>
                  </a:lnTo>
                  <a:lnTo>
                    <a:pt x="85979" y="483108"/>
                  </a:lnTo>
                  <a:lnTo>
                    <a:pt x="81407" y="483108"/>
                  </a:lnTo>
                  <a:lnTo>
                    <a:pt x="80137" y="483108"/>
                  </a:lnTo>
                  <a:lnTo>
                    <a:pt x="78867" y="483362"/>
                  </a:lnTo>
                  <a:lnTo>
                    <a:pt x="77597" y="483743"/>
                  </a:lnTo>
                  <a:lnTo>
                    <a:pt x="77597" y="484251"/>
                  </a:lnTo>
                  <a:lnTo>
                    <a:pt x="70700" y="489102"/>
                  </a:lnTo>
                  <a:lnTo>
                    <a:pt x="69634" y="496404"/>
                  </a:lnTo>
                  <a:lnTo>
                    <a:pt x="73215" y="503059"/>
                  </a:lnTo>
                  <a:lnTo>
                    <a:pt x="80264" y="505968"/>
                  </a:lnTo>
                  <a:lnTo>
                    <a:pt x="82042" y="505968"/>
                  </a:lnTo>
                  <a:lnTo>
                    <a:pt x="83820" y="505587"/>
                  </a:lnTo>
                  <a:lnTo>
                    <a:pt x="85852" y="504571"/>
                  </a:lnTo>
                  <a:lnTo>
                    <a:pt x="91567" y="502158"/>
                  </a:lnTo>
                  <a:lnTo>
                    <a:pt x="94488" y="496062"/>
                  </a:lnTo>
                  <a:close/>
                </a:path>
                <a:path w="760729" h="757555">
                  <a:moveTo>
                    <a:pt x="96672" y="250215"/>
                  </a:moveTo>
                  <a:lnTo>
                    <a:pt x="95161" y="244424"/>
                  </a:lnTo>
                  <a:lnTo>
                    <a:pt x="90297" y="240157"/>
                  </a:lnTo>
                  <a:lnTo>
                    <a:pt x="89027" y="239649"/>
                  </a:lnTo>
                  <a:lnTo>
                    <a:pt x="87630" y="239268"/>
                  </a:lnTo>
                  <a:lnTo>
                    <a:pt x="86233" y="239268"/>
                  </a:lnTo>
                  <a:lnTo>
                    <a:pt x="82169" y="239268"/>
                  </a:lnTo>
                  <a:lnTo>
                    <a:pt x="78232" y="241681"/>
                  </a:lnTo>
                  <a:lnTo>
                    <a:pt x="76581" y="245745"/>
                  </a:lnTo>
                  <a:lnTo>
                    <a:pt x="73152" y="253111"/>
                  </a:lnTo>
                  <a:lnTo>
                    <a:pt x="78994" y="260604"/>
                  </a:lnTo>
                  <a:lnTo>
                    <a:pt x="87503" y="260604"/>
                  </a:lnTo>
                  <a:lnTo>
                    <a:pt x="88646" y="260350"/>
                  </a:lnTo>
                  <a:lnTo>
                    <a:pt x="89916" y="259969"/>
                  </a:lnTo>
                  <a:lnTo>
                    <a:pt x="94894" y="255930"/>
                  </a:lnTo>
                  <a:lnTo>
                    <a:pt x="96672" y="250215"/>
                  </a:lnTo>
                  <a:close/>
                </a:path>
                <a:path w="760729" h="757555">
                  <a:moveTo>
                    <a:pt x="115824" y="634492"/>
                  </a:moveTo>
                  <a:lnTo>
                    <a:pt x="113792" y="632460"/>
                  </a:lnTo>
                  <a:lnTo>
                    <a:pt x="112522" y="631444"/>
                  </a:lnTo>
                  <a:lnTo>
                    <a:pt x="111125" y="630936"/>
                  </a:lnTo>
                  <a:lnTo>
                    <a:pt x="109728" y="630936"/>
                  </a:lnTo>
                  <a:lnTo>
                    <a:pt x="108331" y="630936"/>
                  </a:lnTo>
                  <a:lnTo>
                    <a:pt x="106934" y="631444"/>
                  </a:lnTo>
                  <a:lnTo>
                    <a:pt x="105664" y="632460"/>
                  </a:lnTo>
                  <a:lnTo>
                    <a:pt x="103632" y="634492"/>
                  </a:lnTo>
                  <a:lnTo>
                    <a:pt x="103632" y="638048"/>
                  </a:lnTo>
                  <a:lnTo>
                    <a:pt x="105664" y="640080"/>
                  </a:lnTo>
                  <a:lnTo>
                    <a:pt x="106934" y="641096"/>
                  </a:lnTo>
                  <a:lnTo>
                    <a:pt x="108331" y="641604"/>
                  </a:lnTo>
                  <a:lnTo>
                    <a:pt x="111125" y="641604"/>
                  </a:lnTo>
                  <a:lnTo>
                    <a:pt x="112522" y="641096"/>
                  </a:lnTo>
                  <a:lnTo>
                    <a:pt x="113792" y="640080"/>
                  </a:lnTo>
                  <a:lnTo>
                    <a:pt x="115824" y="638048"/>
                  </a:lnTo>
                  <a:lnTo>
                    <a:pt x="115824" y="634492"/>
                  </a:lnTo>
                  <a:close/>
                </a:path>
                <a:path w="760729" h="757555">
                  <a:moveTo>
                    <a:pt x="120396" y="373126"/>
                  </a:moveTo>
                  <a:lnTo>
                    <a:pt x="118110" y="367284"/>
                  </a:lnTo>
                  <a:lnTo>
                    <a:pt x="112903" y="367284"/>
                  </a:lnTo>
                  <a:lnTo>
                    <a:pt x="109347" y="367284"/>
                  </a:lnTo>
                  <a:lnTo>
                    <a:pt x="106680" y="369697"/>
                  </a:lnTo>
                  <a:lnTo>
                    <a:pt x="106680" y="375666"/>
                  </a:lnTo>
                  <a:lnTo>
                    <a:pt x="109601" y="377952"/>
                  </a:lnTo>
                  <a:lnTo>
                    <a:pt x="114173" y="377952"/>
                  </a:lnTo>
                  <a:lnTo>
                    <a:pt x="115570" y="377444"/>
                  </a:lnTo>
                  <a:lnTo>
                    <a:pt x="120396" y="373126"/>
                  </a:lnTo>
                  <a:close/>
                </a:path>
                <a:path w="760729" h="757555">
                  <a:moveTo>
                    <a:pt x="129540" y="108966"/>
                  </a:moveTo>
                  <a:lnTo>
                    <a:pt x="124968" y="105283"/>
                  </a:lnTo>
                  <a:lnTo>
                    <a:pt x="123825" y="104267"/>
                  </a:lnTo>
                  <a:lnTo>
                    <a:pt x="122301" y="103632"/>
                  </a:lnTo>
                  <a:lnTo>
                    <a:pt x="120777" y="103632"/>
                  </a:lnTo>
                  <a:lnTo>
                    <a:pt x="119380" y="103632"/>
                  </a:lnTo>
                  <a:lnTo>
                    <a:pt x="117856" y="104140"/>
                  </a:lnTo>
                  <a:lnTo>
                    <a:pt x="116840" y="105283"/>
                  </a:lnTo>
                  <a:lnTo>
                    <a:pt x="114300" y="107061"/>
                  </a:lnTo>
                  <a:lnTo>
                    <a:pt x="114300" y="110617"/>
                  </a:lnTo>
                  <a:lnTo>
                    <a:pt x="116840" y="112395"/>
                  </a:lnTo>
                  <a:lnTo>
                    <a:pt x="118110" y="113792"/>
                  </a:lnTo>
                  <a:lnTo>
                    <a:pt x="119634" y="114300"/>
                  </a:lnTo>
                  <a:lnTo>
                    <a:pt x="125476" y="114300"/>
                  </a:lnTo>
                  <a:lnTo>
                    <a:pt x="129540" y="108966"/>
                  </a:lnTo>
                  <a:close/>
                </a:path>
                <a:path w="760729" h="757555">
                  <a:moveTo>
                    <a:pt x="265176" y="673989"/>
                  </a:moveTo>
                  <a:lnTo>
                    <a:pt x="260223" y="662178"/>
                  </a:lnTo>
                  <a:lnTo>
                    <a:pt x="256032" y="659892"/>
                  </a:lnTo>
                  <a:lnTo>
                    <a:pt x="251841" y="659892"/>
                  </a:lnTo>
                  <a:lnTo>
                    <a:pt x="247650" y="659892"/>
                  </a:lnTo>
                  <a:lnTo>
                    <a:pt x="243586" y="662051"/>
                  </a:lnTo>
                  <a:lnTo>
                    <a:pt x="239268" y="671957"/>
                  </a:lnTo>
                  <a:lnTo>
                    <a:pt x="241681" y="677926"/>
                  </a:lnTo>
                  <a:lnTo>
                    <a:pt x="247396" y="680212"/>
                  </a:lnTo>
                  <a:lnTo>
                    <a:pt x="248920" y="680974"/>
                  </a:lnTo>
                  <a:lnTo>
                    <a:pt x="250571" y="681228"/>
                  </a:lnTo>
                  <a:lnTo>
                    <a:pt x="259207" y="681228"/>
                  </a:lnTo>
                  <a:lnTo>
                    <a:pt x="265176" y="673989"/>
                  </a:lnTo>
                  <a:close/>
                </a:path>
                <a:path w="760729" h="757555">
                  <a:moveTo>
                    <a:pt x="277368" y="83947"/>
                  </a:moveTo>
                  <a:lnTo>
                    <a:pt x="274193" y="75819"/>
                  </a:lnTo>
                  <a:lnTo>
                    <a:pt x="272288" y="71374"/>
                  </a:lnTo>
                  <a:lnTo>
                    <a:pt x="268224" y="68580"/>
                  </a:lnTo>
                  <a:lnTo>
                    <a:pt x="263906" y="68580"/>
                  </a:lnTo>
                  <a:lnTo>
                    <a:pt x="262509" y="68580"/>
                  </a:lnTo>
                  <a:lnTo>
                    <a:pt x="260985" y="68961"/>
                  </a:lnTo>
                  <a:lnTo>
                    <a:pt x="259588" y="69469"/>
                  </a:lnTo>
                  <a:lnTo>
                    <a:pt x="254139" y="73787"/>
                  </a:lnTo>
                  <a:lnTo>
                    <a:pt x="252285" y="79870"/>
                  </a:lnTo>
                  <a:lnTo>
                    <a:pt x="253936" y="86029"/>
                  </a:lnTo>
                  <a:lnTo>
                    <a:pt x="259080" y="90551"/>
                  </a:lnTo>
                  <a:lnTo>
                    <a:pt x="260604" y="91186"/>
                  </a:lnTo>
                  <a:lnTo>
                    <a:pt x="262128" y="91440"/>
                  </a:lnTo>
                  <a:lnTo>
                    <a:pt x="271145" y="91440"/>
                  </a:lnTo>
                  <a:lnTo>
                    <a:pt x="277368" y="83947"/>
                  </a:lnTo>
                  <a:close/>
                </a:path>
                <a:path w="760729" h="757555">
                  <a:moveTo>
                    <a:pt x="379476" y="750697"/>
                  </a:moveTo>
                  <a:lnTo>
                    <a:pt x="376428" y="747141"/>
                  </a:lnTo>
                  <a:lnTo>
                    <a:pt x="375285" y="745871"/>
                  </a:lnTo>
                  <a:lnTo>
                    <a:pt x="373888" y="745236"/>
                  </a:lnTo>
                  <a:lnTo>
                    <a:pt x="372618" y="745236"/>
                  </a:lnTo>
                  <a:lnTo>
                    <a:pt x="370078" y="745236"/>
                  </a:lnTo>
                  <a:lnTo>
                    <a:pt x="367665" y="747649"/>
                  </a:lnTo>
                  <a:lnTo>
                    <a:pt x="367665" y="751205"/>
                  </a:lnTo>
                  <a:lnTo>
                    <a:pt x="367284" y="754253"/>
                  </a:lnTo>
                  <a:lnTo>
                    <a:pt x="369570" y="756920"/>
                  </a:lnTo>
                  <a:lnTo>
                    <a:pt x="372618" y="757428"/>
                  </a:lnTo>
                  <a:lnTo>
                    <a:pt x="377190" y="757428"/>
                  </a:lnTo>
                  <a:lnTo>
                    <a:pt x="379476" y="750697"/>
                  </a:lnTo>
                  <a:close/>
                </a:path>
                <a:path w="760729" h="757555">
                  <a:moveTo>
                    <a:pt x="382524" y="643509"/>
                  </a:moveTo>
                  <a:lnTo>
                    <a:pt x="377571" y="639064"/>
                  </a:lnTo>
                  <a:lnTo>
                    <a:pt x="376174" y="638556"/>
                  </a:lnTo>
                  <a:lnTo>
                    <a:pt x="374650" y="638556"/>
                  </a:lnTo>
                  <a:lnTo>
                    <a:pt x="371729" y="638556"/>
                  </a:lnTo>
                  <a:lnTo>
                    <a:pt x="368808" y="640588"/>
                  </a:lnTo>
                  <a:lnTo>
                    <a:pt x="368808" y="646811"/>
                  </a:lnTo>
                  <a:lnTo>
                    <a:pt x="371348" y="649224"/>
                  </a:lnTo>
                  <a:lnTo>
                    <a:pt x="379857" y="649224"/>
                  </a:lnTo>
                  <a:lnTo>
                    <a:pt x="382524" y="643509"/>
                  </a:lnTo>
                  <a:close/>
                </a:path>
                <a:path w="760729" h="757555">
                  <a:moveTo>
                    <a:pt x="391668" y="108458"/>
                  </a:moveTo>
                  <a:lnTo>
                    <a:pt x="389001" y="106680"/>
                  </a:lnTo>
                  <a:lnTo>
                    <a:pt x="386334" y="106680"/>
                  </a:lnTo>
                  <a:lnTo>
                    <a:pt x="383667" y="106680"/>
                  </a:lnTo>
                  <a:lnTo>
                    <a:pt x="381000" y="108458"/>
                  </a:lnTo>
                  <a:lnTo>
                    <a:pt x="381000" y="115570"/>
                  </a:lnTo>
                  <a:lnTo>
                    <a:pt x="383667" y="117348"/>
                  </a:lnTo>
                  <a:lnTo>
                    <a:pt x="389001" y="117348"/>
                  </a:lnTo>
                  <a:lnTo>
                    <a:pt x="391668" y="115570"/>
                  </a:lnTo>
                  <a:lnTo>
                    <a:pt x="391668" y="108458"/>
                  </a:lnTo>
                  <a:close/>
                </a:path>
                <a:path w="760729" h="757555">
                  <a:moveTo>
                    <a:pt x="393192" y="2413"/>
                  </a:moveTo>
                  <a:lnTo>
                    <a:pt x="390906" y="0"/>
                  </a:lnTo>
                  <a:lnTo>
                    <a:pt x="387731" y="0"/>
                  </a:lnTo>
                  <a:lnTo>
                    <a:pt x="383032" y="0"/>
                  </a:lnTo>
                  <a:lnTo>
                    <a:pt x="381000" y="5715"/>
                  </a:lnTo>
                  <a:lnTo>
                    <a:pt x="383921" y="9144"/>
                  </a:lnTo>
                  <a:lnTo>
                    <a:pt x="385191" y="10160"/>
                  </a:lnTo>
                  <a:lnTo>
                    <a:pt x="386461" y="10668"/>
                  </a:lnTo>
                  <a:lnTo>
                    <a:pt x="390652" y="10668"/>
                  </a:lnTo>
                  <a:lnTo>
                    <a:pt x="393192" y="8636"/>
                  </a:lnTo>
                  <a:lnTo>
                    <a:pt x="393192" y="2413"/>
                  </a:lnTo>
                  <a:close/>
                </a:path>
                <a:path w="760729" h="757555">
                  <a:moveTo>
                    <a:pt x="508152" y="676109"/>
                  </a:moveTo>
                  <a:lnTo>
                    <a:pt x="506641" y="669988"/>
                  </a:lnTo>
                  <a:lnTo>
                    <a:pt x="501777" y="665480"/>
                  </a:lnTo>
                  <a:lnTo>
                    <a:pt x="500253" y="664845"/>
                  </a:lnTo>
                  <a:lnTo>
                    <a:pt x="498729" y="664464"/>
                  </a:lnTo>
                  <a:lnTo>
                    <a:pt x="497205" y="664464"/>
                  </a:lnTo>
                  <a:lnTo>
                    <a:pt x="490093" y="664464"/>
                  </a:lnTo>
                  <a:lnTo>
                    <a:pt x="484632" y="672084"/>
                  </a:lnTo>
                  <a:lnTo>
                    <a:pt x="487553" y="680085"/>
                  </a:lnTo>
                  <a:lnTo>
                    <a:pt x="489077" y="684530"/>
                  </a:lnTo>
                  <a:lnTo>
                    <a:pt x="493014" y="687324"/>
                  </a:lnTo>
                  <a:lnTo>
                    <a:pt x="498729" y="687324"/>
                  </a:lnTo>
                  <a:lnTo>
                    <a:pt x="500126" y="686943"/>
                  </a:lnTo>
                  <a:lnTo>
                    <a:pt x="501396" y="686435"/>
                  </a:lnTo>
                  <a:lnTo>
                    <a:pt x="506374" y="682155"/>
                  </a:lnTo>
                  <a:lnTo>
                    <a:pt x="508152" y="676109"/>
                  </a:lnTo>
                  <a:close/>
                </a:path>
                <a:path w="760729" h="757555">
                  <a:moveTo>
                    <a:pt x="521208" y="84328"/>
                  </a:moveTo>
                  <a:lnTo>
                    <a:pt x="518541" y="77978"/>
                  </a:lnTo>
                  <a:lnTo>
                    <a:pt x="513588" y="75692"/>
                  </a:lnTo>
                  <a:lnTo>
                    <a:pt x="512064" y="74930"/>
                  </a:lnTo>
                  <a:lnTo>
                    <a:pt x="510667" y="74676"/>
                  </a:lnTo>
                  <a:lnTo>
                    <a:pt x="509270" y="74676"/>
                  </a:lnTo>
                  <a:lnTo>
                    <a:pt x="502412" y="74676"/>
                  </a:lnTo>
                  <a:lnTo>
                    <a:pt x="496824" y="81915"/>
                  </a:lnTo>
                  <a:lnTo>
                    <a:pt x="499745" y="89154"/>
                  </a:lnTo>
                  <a:lnTo>
                    <a:pt x="501396" y="93726"/>
                  </a:lnTo>
                  <a:lnTo>
                    <a:pt x="505333" y="96012"/>
                  </a:lnTo>
                  <a:lnTo>
                    <a:pt x="513080" y="96012"/>
                  </a:lnTo>
                  <a:lnTo>
                    <a:pt x="517017" y="93853"/>
                  </a:lnTo>
                  <a:lnTo>
                    <a:pt x="521208" y="84328"/>
                  </a:lnTo>
                  <a:close/>
                </a:path>
                <a:path w="760729" h="757555">
                  <a:moveTo>
                    <a:pt x="646176" y="645160"/>
                  </a:moveTo>
                  <a:lnTo>
                    <a:pt x="644017" y="643128"/>
                  </a:lnTo>
                  <a:lnTo>
                    <a:pt x="643001" y="642112"/>
                  </a:lnTo>
                  <a:lnTo>
                    <a:pt x="641604" y="641604"/>
                  </a:lnTo>
                  <a:lnTo>
                    <a:pt x="640080" y="641604"/>
                  </a:lnTo>
                  <a:lnTo>
                    <a:pt x="638556" y="641604"/>
                  </a:lnTo>
                  <a:lnTo>
                    <a:pt x="637159" y="642112"/>
                  </a:lnTo>
                  <a:lnTo>
                    <a:pt x="636143" y="643128"/>
                  </a:lnTo>
                  <a:lnTo>
                    <a:pt x="633984" y="645160"/>
                  </a:lnTo>
                  <a:lnTo>
                    <a:pt x="633984" y="648716"/>
                  </a:lnTo>
                  <a:lnTo>
                    <a:pt x="636143" y="650748"/>
                  </a:lnTo>
                  <a:lnTo>
                    <a:pt x="637159" y="651764"/>
                  </a:lnTo>
                  <a:lnTo>
                    <a:pt x="638556" y="652272"/>
                  </a:lnTo>
                  <a:lnTo>
                    <a:pt x="641604" y="652272"/>
                  </a:lnTo>
                  <a:lnTo>
                    <a:pt x="643001" y="651764"/>
                  </a:lnTo>
                  <a:lnTo>
                    <a:pt x="644017" y="650748"/>
                  </a:lnTo>
                  <a:lnTo>
                    <a:pt x="646176" y="648716"/>
                  </a:lnTo>
                  <a:lnTo>
                    <a:pt x="646176" y="645160"/>
                  </a:lnTo>
                  <a:close/>
                </a:path>
                <a:path w="760729" h="757555">
                  <a:moveTo>
                    <a:pt x="658368" y="119888"/>
                  </a:moveTo>
                  <a:lnTo>
                    <a:pt x="654685" y="114300"/>
                  </a:lnTo>
                  <a:lnTo>
                    <a:pt x="650494" y="114300"/>
                  </a:lnTo>
                  <a:lnTo>
                    <a:pt x="649224" y="114300"/>
                  </a:lnTo>
                  <a:lnTo>
                    <a:pt x="647827" y="114808"/>
                  </a:lnTo>
                  <a:lnTo>
                    <a:pt x="646684" y="116078"/>
                  </a:lnTo>
                  <a:lnTo>
                    <a:pt x="644652" y="118110"/>
                  </a:lnTo>
                  <a:lnTo>
                    <a:pt x="644652" y="121539"/>
                  </a:lnTo>
                  <a:lnTo>
                    <a:pt x="646684" y="123444"/>
                  </a:lnTo>
                  <a:lnTo>
                    <a:pt x="647700" y="124460"/>
                  </a:lnTo>
                  <a:lnTo>
                    <a:pt x="648970" y="124968"/>
                  </a:lnTo>
                  <a:lnTo>
                    <a:pt x="651764" y="124968"/>
                  </a:lnTo>
                  <a:lnTo>
                    <a:pt x="653161" y="124460"/>
                  </a:lnTo>
                  <a:lnTo>
                    <a:pt x="654177" y="123444"/>
                  </a:lnTo>
                  <a:lnTo>
                    <a:pt x="658368" y="119888"/>
                  </a:lnTo>
                  <a:close/>
                </a:path>
                <a:path w="760729" h="757555">
                  <a:moveTo>
                    <a:pt x="760476" y="383413"/>
                  </a:moveTo>
                  <a:lnTo>
                    <a:pt x="757936" y="381000"/>
                  </a:lnTo>
                  <a:lnTo>
                    <a:pt x="755142" y="381000"/>
                  </a:lnTo>
                  <a:lnTo>
                    <a:pt x="753999" y="381000"/>
                  </a:lnTo>
                  <a:lnTo>
                    <a:pt x="752729" y="381508"/>
                  </a:lnTo>
                  <a:lnTo>
                    <a:pt x="751713" y="382651"/>
                  </a:lnTo>
                  <a:lnTo>
                    <a:pt x="748284" y="385699"/>
                  </a:lnTo>
                  <a:lnTo>
                    <a:pt x="750570" y="391668"/>
                  </a:lnTo>
                  <a:lnTo>
                    <a:pt x="757555" y="391668"/>
                  </a:lnTo>
                  <a:lnTo>
                    <a:pt x="759841" y="389636"/>
                  </a:lnTo>
                  <a:lnTo>
                    <a:pt x="760222" y="386969"/>
                  </a:lnTo>
                  <a:lnTo>
                    <a:pt x="760476" y="383413"/>
                  </a:lnTo>
                  <a:close/>
                </a:path>
              </a:pathLst>
            </a:custGeom>
            <a:solidFill>
              <a:srgbClr val="1A1B1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89832" y="905255"/>
              <a:ext cx="553212" cy="58369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887724" y="836675"/>
              <a:ext cx="762000" cy="756285"/>
            </a:xfrm>
            <a:custGeom>
              <a:avLst/>
              <a:gdLst/>
              <a:ahLst/>
              <a:cxnLst/>
              <a:rect l="l" t="t" r="r" b="b"/>
              <a:pathLst>
                <a:path w="762000" h="756285">
                  <a:moveTo>
                    <a:pt x="12192" y="364236"/>
                  </a:moveTo>
                  <a:lnTo>
                    <a:pt x="5080" y="364236"/>
                  </a:lnTo>
                  <a:lnTo>
                    <a:pt x="2413" y="364617"/>
                  </a:lnTo>
                  <a:lnTo>
                    <a:pt x="0" y="366649"/>
                  </a:lnTo>
                  <a:lnTo>
                    <a:pt x="0" y="372491"/>
                  </a:lnTo>
                  <a:lnTo>
                    <a:pt x="2413" y="374904"/>
                  </a:lnTo>
                  <a:lnTo>
                    <a:pt x="12192" y="374904"/>
                  </a:lnTo>
                  <a:lnTo>
                    <a:pt x="12192" y="364236"/>
                  </a:lnTo>
                  <a:close/>
                </a:path>
                <a:path w="762000" h="756285">
                  <a:moveTo>
                    <a:pt x="92964" y="490728"/>
                  </a:moveTo>
                  <a:lnTo>
                    <a:pt x="87376" y="483108"/>
                  </a:lnTo>
                  <a:lnTo>
                    <a:pt x="80518" y="483108"/>
                  </a:lnTo>
                  <a:lnTo>
                    <a:pt x="79248" y="483108"/>
                  </a:lnTo>
                  <a:lnTo>
                    <a:pt x="77978" y="483362"/>
                  </a:lnTo>
                  <a:lnTo>
                    <a:pt x="76708" y="483870"/>
                  </a:lnTo>
                  <a:lnTo>
                    <a:pt x="71247" y="485902"/>
                  </a:lnTo>
                  <a:lnTo>
                    <a:pt x="68580" y="492252"/>
                  </a:lnTo>
                  <a:lnTo>
                    <a:pt x="70485" y="497713"/>
                  </a:lnTo>
                  <a:lnTo>
                    <a:pt x="72263" y="502158"/>
                  </a:lnTo>
                  <a:lnTo>
                    <a:pt x="76327" y="504444"/>
                  </a:lnTo>
                  <a:lnTo>
                    <a:pt x="84201" y="504444"/>
                  </a:lnTo>
                  <a:lnTo>
                    <a:pt x="88011" y="502412"/>
                  </a:lnTo>
                  <a:lnTo>
                    <a:pt x="89662" y="498094"/>
                  </a:lnTo>
                  <a:lnTo>
                    <a:pt x="92964" y="490728"/>
                  </a:lnTo>
                  <a:close/>
                </a:path>
                <a:path w="762000" h="756285">
                  <a:moveTo>
                    <a:pt x="96558" y="248627"/>
                  </a:moveTo>
                  <a:lnTo>
                    <a:pt x="94996" y="242798"/>
                  </a:lnTo>
                  <a:lnTo>
                    <a:pt x="89916" y="238633"/>
                  </a:lnTo>
                  <a:lnTo>
                    <a:pt x="88392" y="237998"/>
                  </a:lnTo>
                  <a:lnTo>
                    <a:pt x="86741" y="237744"/>
                  </a:lnTo>
                  <a:lnTo>
                    <a:pt x="85217" y="237744"/>
                  </a:lnTo>
                  <a:lnTo>
                    <a:pt x="80772" y="237744"/>
                  </a:lnTo>
                  <a:lnTo>
                    <a:pt x="76708" y="240157"/>
                  </a:lnTo>
                  <a:lnTo>
                    <a:pt x="74803" y="244221"/>
                  </a:lnTo>
                  <a:lnTo>
                    <a:pt x="71628" y="251714"/>
                  </a:lnTo>
                  <a:lnTo>
                    <a:pt x="77724" y="259080"/>
                  </a:lnTo>
                  <a:lnTo>
                    <a:pt x="86614" y="259080"/>
                  </a:lnTo>
                  <a:lnTo>
                    <a:pt x="88011" y="258826"/>
                  </a:lnTo>
                  <a:lnTo>
                    <a:pt x="89408" y="258318"/>
                  </a:lnTo>
                  <a:lnTo>
                    <a:pt x="94678" y="254368"/>
                  </a:lnTo>
                  <a:lnTo>
                    <a:pt x="96558" y="248627"/>
                  </a:lnTo>
                  <a:close/>
                </a:path>
                <a:path w="762000" h="756285">
                  <a:moveTo>
                    <a:pt x="118872" y="373253"/>
                  </a:moveTo>
                  <a:lnTo>
                    <a:pt x="116586" y="367284"/>
                  </a:lnTo>
                  <a:lnTo>
                    <a:pt x="112014" y="367284"/>
                  </a:lnTo>
                  <a:lnTo>
                    <a:pt x="109220" y="367284"/>
                  </a:lnTo>
                  <a:lnTo>
                    <a:pt x="106934" y="369316"/>
                  </a:lnTo>
                  <a:lnTo>
                    <a:pt x="106934" y="372491"/>
                  </a:lnTo>
                  <a:lnTo>
                    <a:pt x="106680" y="375793"/>
                  </a:lnTo>
                  <a:lnTo>
                    <a:pt x="109347" y="377952"/>
                  </a:lnTo>
                  <a:lnTo>
                    <a:pt x="113284" y="377952"/>
                  </a:lnTo>
                  <a:lnTo>
                    <a:pt x="114427" y="377444"/>
                  </a:lnTo>
                  <a:lnTo>
                    <a:pt x="115443" y="376428"/>
                  </a:lnTo>
                  <a:lnTo>
                    <a:pt x="118872" y="373253"/>
                  </a:lnTo>
                  <a:close/>
                </a:path>
                <a:path w="762000" h="756285">
                  <a:moveTo>
                    <a:pt x="261442" y="670915"/>
                  </a:moveTo>
                  <a:lnTo>
                    <a:pt x="259969" y="665162"/>
                  </a:lnTo>
                  <a:lnTo>
                    <a:pt x="255270" y="660908"/>
                  </a:lnTo>
                  <a:lnTo>
                    <a:pt x="253746" y="660273"/>
                  </a:lnTo>
                  <a:lnTo>
                    <a:pt x="252222" y="659892"/>
                  </a:lnTo>
                  <a:lnTo>
                    <a:pt x="250698" y="659892"/>
                  </a:lnTo>
                  <a:lnTo>
                    <a:pt x="246507" y="659892"/>
                  </a:lnTo>
                  <a:lnTo>
                    <a:pt x="242570" y="662305"/>
                  </a:lnTo>
                  <a:lnTo>
                    <a:pt x="240792" y="666496"/>
                  </a:lnTo>
                  <a:lnTo>
                    <a:pt x="237744" y="673862"/>
                  </a:lnTo>
                  <a:lnTo>
                    <a:pt x="243205" y="681228"/>
                  </a:lnTo>
                  <a:lnTo>
                    <a:pt x="251714" y="681228"/>
                  </a:lnTo>
                  <a:lnTo>
                    <a:pt x="252984" y="680974"/>
                  </a:lnTo>
                  <a:lnTo>
                    <a:pt x="254381" y="680339"/>
                  </a:lnTo>
                  <a:lnTo>
                    <a:pt x="259600" y="676529"/>
                  </a:lnTo>
                  <a:lnTo>
                    <a:pt x="261442" y="670915"/>
                  </a:lnTo>
                  <a:close/>
                </a:path>
                <a:path w="762000" h="756285">
                  <a:moveTo>
                    <a:pt x="376428" y="750697"/>
                  </a:moveTo>
                  <a:lnTo>
                    <a:pt x="376174" y="747014"/>
                  </a:lnTo>
                  <a:lnTo>
                    <a:pt x="373761" y="745236"/>
                  </a:lnTo>
                  <a:lnTo>
                    <a:pt x="371221" y="745236"/>
                  </a:lnTo>
                  <a:lnTo>
                    <a:pt x="368681" y="745236"/>
                  </a:lnTo>
                  <a:lnTo>
                    <a:pt x="366141" y="747014"/>
                  </a:lnTo>
                  <a:lnTo>
                    <a:pt x="365760" y="750697"/>
                  </a:lnTo>
                  <a:lnTo>
                    <a:pt x="366141" y="754126"/>
                  </a:lnTo>
                  <a:lnTo>
                    <a:pt x="368681" y="755904"/>
                  </a:lnTo>
                  <a:lnTo>
                    <a:pt x="373761" y="755904"/>
                  </a:lnTo>
                  <a:lnTo>
                    <a:pt x="376174" y="754126"/>
                  </a:lnTo>
                  <a:lnTo>
                    <a:pt x="376428" y="750697"/>
                  </a:lnTo>
                  <a:close/>
                </a:path>
                <a:path w="762000" h="756285">
                  <a:moveTo>
                    <a:pt x="381000" y="643636"/>
                  </a:moveTo>
                  <a:lnTo>
                    <a:pt x="377952" y="640080"/>
                  </a:lnTo>
                  <a:lnTo>
                    <a:pt x="376809" y="639064"/>
                  </a:lnTo>
                  <a:lnTo>
                    <a:pt x="375412" y="638556"/>
                  </a:lnTo>
                  <a:lnTo>
                    <a:pt x="374142" y="638556"/>
                  </a:lnTo>
                  <a:lnTo>
                    <a:pt x="371602" y="638556"/>
                  </a:lnTo>
                  <a:lnTo>
                    <a:pt x="369189" y="640461"/>
                  </a:lnTo>
                  <a:lnTo>
                    <a:pt x="369189" y="643636"/>
                  </a:lnTo>
                  <a:lnTo>
                    <a:pt x="368808" y="646811"/>
                  </a:lnTo>
                  <a:lnTo>
                    <a:pt x="371094" y="649224"/>
                  </a:lnTo>
                  <a:lnTo>
                    <a:pt x="378714" y="649224"/>
                  </a:lnTo>
                  <a:lnTo>
                    <a:pt x="381000" y="643636"/>
                  </a:lnTo>
                  <a:close/>
                </a:path>
                <a:path w="762000" h="756285">
                  <a:moveTo>
                    <a:pt x="391668" y="2032"/>
                  </a:moveTo>
                  <a:lnTo>
                    <a:pt x="389255" y="0"/>
                  </a:lnTo>
                  <a:lnTo>
                    <a:pt x="386588" y="0"/>
                  </a:lnTo>
                  <a:lnTo>
                    <a:pt x="383794" y="0"/>
                  </a:lnTo>
                  <a:lnTo>
                    <a:pt x="381381" y="1778"/>
                  </a:lnTo>
                  <a:lnTo>
                    <a:pt x="381000" y="4572"/>
                  </a:lnTo>
                  <a:lnTo>
                    <a:pt x="381000" y="7620"/>
                  </a:lnTo>
                  <a:lnTo>
                    <a:pt x="383794" y="9144"/>
                  </a:lnTo>
                  <a:lnTo>
                    <a:pt x="389128" y="9144"/>
                  </a:lnTo>
                  <a:lnTo>
                    <a:pt x="391668" y="7620"/>
                  </a:lnTo>
                  <a:lnTo>
                    <a:pt x="391668" y="2032"/>
                  </a:lnTo>
                  <a:close/>
                </a:path>
                <a:path w="762000" h="756285">
                  <a:moveTo>
                    <a:pt x="506768" y="675449"/>
                  </a:moveTo>
                  <a:lnTo>
                    <a:pt x="505167" y="669721"/>
                  </a:lnTo>
                  <a:lnTo>
                    <a:pt x="500253" y="665480"/>
                  </a:lnTo>
                  <a:lnTo>
                    <a:pt x="498856" y="664845"/>
                  </a:lnTo>
                  <a:lnTo>
                    <a:pt x="497332" y="664464"/>
                  </a:lnTo>
                  <a:lnTo>
                    <a:pt x="495935" y="664464"/>
                  </a:lnTo>
                  <a:lnTo>
                    <a:pt x="488823" y="664464"/>
                  </a:lnTo>
                  <a:lnTo>
                    <a:pt x="483108" y="671703"/>
                  </a:lnTo>
                  <a:lnTo>
                    <a:pt x="486029" y="679196"/>
                  </a:lnTo>
                  <a:lnTo>
                    <a:pt x="487934" y="683387"/>
                  </a:lnTo>
                  <a:lnTo>
                    <a:pt x="491744" y="685800"/>
                  </a:lnTo>
                  <a:lnTo>
                    <a:pt x="497332" y="685800"/>
                  </a:lnTo>
                  <a:lnTo>
                    <a:pt x="498602" y="685546"/>
                  </a:lnTo>
                  <a:lnTo>
                    <a:pt x="499872" y="685038"/>
                  </a:lnTo>
                  <a:lnTo>
                    <a:pt x="505015" y="681101"/>
                  </a:lnTo>
                  <a:lnTo>
                    <a:pt x="506768" y="675449"/>
                  </a:lnTo>
                  <a:close/>
                </a:path>
                <a:path w="762000" h="756285">
                  <a:moveTo>
                    <a:pt x="652272" y="380365"/>
                  </a:moveTo>
                  <a:lnTo>
                    <a:pt x="649986" y="377952"/>
                  </a:lnTo>
                  <a:lnTo>
                    <a:pt x="646938" y="377952"/>
                  </a:lnTo>
                  <a:lnTo>
                    <a:pt x="640334" y="377952"/>
                  </a:lnTo>
                  <a:lnTo>
                    <a:pt x="640080" y="388239"/>
                  </a:lnTo>
                  <a:lnTo>
                    <a:pt x="646938" y="388620"/>
                  </a:lnTo>
                  <a:lnTo>
                    <a:pt x="649986" y="388620"/>
                  </a:lnTo>
                  <a:lnTo>
                    <a:pt x="652272" y="386207"/>
                  </a:lnTo>
                  <a:lnTo>
                    <a:pt x="652272" y="380365"/>
                  </a:lnTo>
                  <a:close/>
                </a:path>
                <a:path w="762000" h="756285">
                  <a:moveTo>
                    <a:pt x="687324" y="502920"/>
                  </a:moveTo>
                  <a:lnTo>
                    <a:pt x="681228" y="495300"/>
                  </a:lnTo>
                  <a:lnTo>
                    <a:pt x="673735" y="495300"/>
                  </a:lnTo>
                  <a:lnTo>
                    <a:pt x="672338" y="495300"/>
                  </a:lnTo>
                  <a:lnTo>
                    <a:pt x="670941" y="495554"/>
                  </a:lnTo>
                  <a:lnTo>
                    <a:pt x="669544" y="496062"/>
                  </a:lnTo>
                  <a:lnTo>
                    <a:pt x="664108" y="500087"/>
                  </a:lnTo>
                  <a:lnTo>
                    <a:pt x="662254" y="505764"/>
                  </a:lnTo>
                  <a:lnTo>
                    <a:pt x="663943" y="511517"/>
                  </a:lnTo>
                  <a:lnTo>
                    <a:pt x="669163" y="515747"/>
                  </a:lnTo>
                  <a:lnTo>
                    <a:pt x="670560" y="516382"/>
                  </a:lnTo>
                  <a:lnTo>
                    <a:pt x="672084" y="516636"/>
                  </a:lnTo>
                  <a:lnTo>
                    <a:pt x="677799" y="516636"/>
                  </a:lnTo>
                  <a:lnTo>
                    <a:pt x="681863" y="514350"/>
                  </a:lnTo>
                  <a:lnTo>
                    <a:pt x="683768" y="510286"/>
                  </a:lnTo>
                  <a:lnTo>
                    <a:pt x="687324" y="502920"/>
                  </a:lnTo>
                  <a:close/>
                </a:path>
                <a:path w="762000" h="756285">
                  <a:moveTo>
                    <a:pt x="690372" y="263271"/>
                  </a:moveTo>
                  <a:lnTo>
                    <a:pt x="688086" y="257302"/>
                  </a:lnTo>
                  <a:lnTo>
                    <a:pt x="686562" y="252349"/>
                  </a:lnTo>
                  <a:lnTo>
                    <a:pt x="682625" y="249936"/>
                  </a:lnTo>
                  <a:lnTo>
                    <a:pt x="678688" y="249936"/>
                  </a:lnTo>
                  <a:lnTo>
                    <a:pt x="674878" y="249936"/>
                  </a:lnTo>
                  <a:lnTo>
                    <a:pt x="670941" y="252222"/>
                  </a:lnTo>
                  <a:lnTo>
                    <a:pt x="669290" y="256921"/>
                  </a:lnTo>
                  <a:lnTo>
                    <a:pt x="665988" y="264541"/>
                  </a:lnTo>
                  <a:lnTo>
                    <a:pt x="671830" y="272796"/>
                  </a:lnTo>
                  <a:lnTo>
                    <a:pt x="679958" y="272796"/>
                  </a:lnTo>
                  <a:lnTo>
                    <a:pt x="681101" y="272542"/>
                  </a:lnTo>
                  <a:lnTo>
                    <a:pt x="682371" y="272034"/>
                  </a:lnTo>
                  <a:lnTo>
                    <a:pt x="687705" y="269494"/>
                  </a:lnTo>
                  <a:lnTo>
                    <a:pt x="690372" y="263271"/>
                  </a:lnTo>
                  <a:close/>
                </a:path>
                <a:path w="762000" h="756285">
                  <a:moveTo>
                    <a:pt x="762000" y="384683"/>
                  </a:moveTo>
                  <a:lnTo>
                    <a:pt x="758571" y="381127"/>
                  </a:lnTo>
                  <a:lnTo>
                    <a:pt x="757301" y="379984"/>
                  </a:lnTo>
                  <a:lnTo>
                    <a:pt x="755650" y="379476"/>
                  </a:lnTo>
                  <a:lnTo>
                    <a:pt x="754253" y="379476"/>
                  </a:lnTo>
                  <a:lnTo>
                    <a:pt x="751078" y="379476"/>
                  </a:lnTo>
                  <a:lnTo>
                    <a:pt x="748284" y="381508"/>
                  </a:lnTo>
                  <a:lnTo>
                    <a:pt x="748284" y="387731"/>
                  </a:lnTo>
                  <a:lnTo>
                    <a:pt x="750824" y="390144"/>
                  </a:lnTo>
                  <a:lnTo>
                    <a:pt x="759460" y="390144"/>
                  </a:lnTo>
                  <a:lnTo>
                    <a:pt x="762000" y="384683"/>
                  </a:lnTo>
                  <a:close/>
                </a:path>
              </a:pathLst>
            </a:custGeom>
            <a:solidFill>
              <a:srgbClr val="F14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5608" y="4184942"/>
              <a:ext cx="441959" cy="43731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187696" y="4047781"/>
              <a:ext cx="637540" cy="632460"/>
            </a:xfrm>
            <a:custGeom>
              <a:avLst/>
              <a:gdLst/>
              <a:ahLst/>
              <a:cxnLst/>
              <a:rect l="l" t="t" r="r" b="b"/>
              <a:pathLst>
                <a:path w="637539" h="632460">
                  <a:moveTo>
                    <a:pt x="9144" y="306832"/>
                  </a:moveTo>
                  <a:lnTo>
                    <a:pt x="7112" y="304800"/>
                  </a:lnTo>
                  <a:lnTo>
                    <a:pt x="4826" y="304800"/>
                  </a:lnTo>
                  <a:lnTo>
                    <a:pt x="2413" y="304800"/>
                  </a:lnTo>
                  <a:lnTo>
                    <a:pt x="0" y="306832"/>
                  </a:lnTo>
                  <a:lnTo>
                    <a:pt x="381" y="309283"/>
                  </a:lnTo>
                  <a:lnTo>
                    <a:pt x="254" y="312369"/>
                  </a:lnTo>
                  <a:lnTo>
                    <a:pt x="2413" y="313905"/>
                  </a:lnTo>
                  <a:lnTo>
                    <a:pt x="6858" y="313905"/>
                  </a:lnTo>
                  <a:lnTo>
                    <a:pt x="9144" y="312369"/>
                  </a:lnTo>
                  <a:lnTo>
                    <a:pt x="9144" y="306832"/>
                  </a:lnTo>
                  <a:close/>
                </a:path>
                <a:path w="637539" h="632460">
                  <a:moveTo>
                    <a:pt x="100584" y="312953"/>
                  </a:moveTo>
                  <a:lnTo>
                    <a:pt x="98933" y="308216"/>
                  </a:lnTo>
                  <a:lnTo>
                    <a:pt x="94869" y="307809"/>
                  </a:lnTo>
                  <a:lnTo>
                    <a:pt x="91948" y="307809"/>
                  </a:lnTo>
                  <a:lnTo>
                    <a:pt x="89916" y="309803"/>
                  </a:lnTo>
                  <a:lnTo>
                    <a:pt x="89916" y="314960"/>
                  </a:lnTo>
                  <a:lnTo>
                    <a:pt x="92329" y="316953"/>
                  </a:lnTo>
                  <a:lnTo>
                    <a:pt x="95758" y="316953"/>
                  </a:lnTo>
                  <a:lnTo>
                    <a:pt x="96901" y="316585"/>
                  </a:lnTo>
                  <a:lnTo>
                    <a:pt x="97663" y="315734"/>
                  </a:lnTo>
                  <a:lnTo>
                    <a:pt x="100584" y="312953"/>
                  </a:lnTo>
                  <a:close/>
                </a:path>
                <a:path w="637539" h="632460">
                  <a:moveTo>
                    <a:pt x="106680" y="89801"/>
                  </a:moveTo>
                  <a:lnTo>
                    <a:pt x="105156" y="88176"/>
                  </a:lnTo>
                  <a:lnTo>
                    <a:pt x="104140" y="87274"/>
                  </a:lnTo>
                  <a:lnTo>
                    <a:pt x="102997" y="86868"/>
                  </a:lnTo>
                  <a:lnTo>
                    <a:pt x="101981" y="86868"/>
                  </a:lnTo>
                  <a:lnTo>
                    <a:pt x="99695" y="86868"/>
                  </a:lnTo>
                  <a:lnTo>
                    <a:pt x="97536" y="88658"/>
                  </a:lnTo>
                  <a:lnTo>
                    <a:pt x="97536" y="94145"/>
                  </a:lnTo>
                  <a:lnTo>
                    <a:pt x="99695" y="95935"/>
                  </a:lnTo>
                  <a:lnTo>
                    <a:pt x="102997" y="95935"/>
                  </a:lnTo>
                  <a:lnTo>
                    <a:pt x="104140" y="95554"/>
                  </a:lnTo>
                  <a:lnTo>
                    <a:pt x="105156" y="94627"/>
                  </a:lnTo>
                  <a:lnTo>
                    <a:pt x="106680" y="92621"/>
                  </a:lnTo>
                  <a:lnTo>
                    <a:pt x="106680" y="89801"/>
                  </a:lnTo>
                  <a:close/>
                </a:path>
                <a:path w="637539" h="632460">
                  <a:moveTo>
                    <a:pt x="231648" y="69773"/>
                  </a:moveTo>
                  <a:lnTo>
                    <a:pt x="227584" y="60058"/>
                  </a:lnTo>
                  <a:lnTo>
                    <a:pt x="224282" y="57873"/>
                  </a:lnTo>
                  <a:lnTo>
                    <a:pt x="220980" y="57873"/>
                  </a:lnTo>
                  <a:lnTo>
                    <a:pt x="219837" y="57873"/>
                  </a:lnTo>
                  <a:lnTo>
                    <a:pt x="218821" y="58115"/>
                  </a:lnTo>
                  <a:lnTo>
                    <a:pt x="217678" y="58585"/>
                  </a:lnTo>
                  <a:lnTo>
                    <a:pt x="210312" y="61391"/>
                  </a:lnTo>
                  <a:lnTo>
                    <a:pt x="210312" y="72199"/>
                  </a:lnTo>
                  <a:lnTo>
                    <a:pt x="217297" y="75374"/>
                  </a:lnTo>
                  <a:lnTo>
                    <a:pt x="218567" y="75920"/>
                  </a:lnTo>
                  <a:lnTo>
                    <a:pt x="219710" y="76123"/>
                  </a:lnTo>
                  <a:lnTo>
                    <a:pt x="226822" y="76123"/>
                  </a:lnTo>
                  <a:lnTo>
                    <a:pt x="231648" y="69773"/>
                  </a:lnTo>
                  <a:close/>
                </a:path>
                <a:path w="637539" h="632460">
                  <a:moveTo>
                    <a:pt x="318516" y="627634"/>
                  </a:moveTo>
                  <a:lnTo>
                    <a:pt x="315595" y="624840"/>
                  </a:lnTo>
                  <a:lnTo>
                    <a:pt x="314706" y="623785"/>
                  </a:lnTo>
                  <a:lnTo>
                    <a:pt x="313436" y="623277"/>
                  </a:lnTo>
                  <a:lnTo>
                    <a:pt x="312293" y="623277"/>
                  </a:lnTo>
                  <a:lnTo>
                    <a:pt x="310007" y="623277"/>
                  </a:lnTo>
                  <a:lnTo>
                    <a:pt x="307848" y="625144"/>
                  </a:lnTo>
                  <a:lnTo>
                    <a:pt x="307848" y="630415"/>
                  </a:lnTo>
                  <a:lnTo>
                    <a:pt x="309880" y="632421"/>
                  </a:lnTo>
                  <a:lnTo>
                    <a:pt x="316484" y="632421"/>
                  </a:lnTo>
                  <a:lnTo>
                    <a:pt x="318516" y="627634"/>
                  </a:lnTo>
                  <a:close/>
                </a:path>
                <a:path w="637539" h="632460">
                  <a:moveTo>
                    <a:pt x="320040" y="538988"/>
                  </a:moveTo>
                  <a:lnTo>
                    <a:pt x="316484" y="535343"/>
                  </a:lnTo>
                  <a:lnTo>
                    <a:pt x="315341" y="534924"/>
                  </a:lnTo>
                  <a:lnTo>
                    <a:pt x="314198" y="534924"/>
                  </a:lnTo>
                  <a:lnTo>
                    <a:pt x="311785" y="534924"/>
                  </a:lnTo>
                  <a:lnTo>
                    <a:pt x="309372" y="536727"/>
                  </a:lnTo>
                  <a:lnTo>
                    <a:pt x="309372" y="541947"/>
                  </a:lnTo>
                  <a:lnTo>
                    <a:pt x="311404" y="543966"/>
                  </a:lnTo>
                  <a:lnTo>
                    <a:pt x="313817" y="543966"/>
                  </a:lnTo>
                  <a:lnTo>
                    <a:pt x="313944" y="543991"/>
                  </a:lnTo>
                  <a:lnTo>
                    <a:pt x="318262" y="543991"/>
                  </a:lnTo>
                  <a:lnTo>
                    <a:pt x="320040" y="538988"/>
                  </a:lnTo>
                  <a:close/>
                </a:path>
                <a:path w="637539" h="632460">
                  <a:moveTo>
                    <a:pt x="327660" y="90347"/>
                  </a:moveTo>
                  <a:lnTo>
                    <a:pt x="325628" y="88392"/>
                  </a:lnTo>
                  <a:lnTo>
                    <a:pt x="323342" y="88392"/>
                  </a:lnTo>
                  <a:lnTo>
                    <a:pt x="319024" y="88392"/>
                  </a:lnTo>
                  <a:lnTo>
                    <a:pt x="316992" y="93129"/>
                  </a:lnTo>
                  <a:lnTo>
                    <a:pt x="319786" y="95910"/>
                  </a:lnTo>
                  <a:lnTo>
                    <a:pt x="320675" y="96989"/>
                  </a:lnTo>
                  <a:lnTo>
                    <a:pt x="321945" y="97459"/>
                  </a:lnTo>
                  <a:lnTo>
                    <a:pt x="325501" y="97459"/>
                  </a:lnTo>
                  <a:lnTo>
                    <a:pt x="327660" y="95732"/>
                  </a:lnTo>
                  <a:lnTo>
                    <a:pt x="327660" y="90347"/>
                  </a:lnTo>
                  <a:close/>
                </a:path>
                <a:path w="637539" h="632460">
                  <a:moveTo>
                    <a:pt x="329184" y="7340"/>
                  </a:moveTo>
                  <a:lnTo>
                    <a:pt x="328803" y="3924"/>
                  </a:lnTo>
                  <a:lnTo>
                    <a:pt x="328549" y="1308"/>
                  </a:lnTo>
                  <a:lnTo>
                    <a:pt x="326644" y="0"/>
                  </a:lnTo>
                  <a:lnTo>
                    <a:pt x="324612" y="0"/>
                  </a:lnTo>
                  <a:lnTo>
                    <a:pt x="322580" y="0"/>
                  </a:lnTo>
                  <a:lnTo>
                    <a:pt x="320675" y="1308"/>
                  </a:lnTo>
                  <a:lnTo>
                    <a:pt x="320421" y="3924"/>
                  </a:lnTo>
                  <a:lnTo>
                    <a:pt x="320040" y="7340"/>
                  </a:lnTo>
                  <a:lnTo>
                    <a:pt x="322326" y="9067"/>
                  </a:lnTo>
                  <a:lnTo>
                    <a:pt x="326898" y="9067"/>
                  </a:lnTo>
                  <a:lnTo>
                    <a:pt x="329184" y="7340"/>
                  </a:lnTo>
                  <a:close/>
                </a:path>
                <a:path w="637539" h="632460">
                  <a:moveTo>
                    <a:pt x="437388" y="69011"/>
                  </a:moveTo>
                  <a:lnTo>
                    <a:pt x="432689" y="62484"/>
                  </a:lnTo>
                  <a:lnTo>
                    <a:pt x="426593" y="62484"/>
                  </a:lnTo>
                  <a:lnTo>
                    <a:pt x="425577" y="62484"/>
                  </a:lnTo>
                  <a:lnTo>
                    <a:pt x="424561" y="62649"/>
                  </a:lnTo>
                  <a:lnTo>
                    <a:pt x="416052" y="65925"/>
                  </a:lnTo>
                  <a:lnTo>
                    <a:pt x="416052" y="76492"/>
                  </a:lnTo>
                  <a:lnTo>
                    <a:pt x="423037" y="80137"/>
                  </a:lnTo>
                  <a:lnTo>
                    <a:pt x="424180" y="80530"/>
                  </a:lnTo>
                  <a:lnTo>
                    <a:pt x="425196" y="80695"/>
                  </a:lnTo>
                  <a:lnTo>
                    <a:pt x="429895" y="80695"/>
                  </a:lnTo>
                  <a:lnTo>
                    <a:pt x="433197" y="78714"/>
                  </a:lnTo>
                  <a:lnTo>
                    <a:pt x="434721" y="75272"/>
                  </a:lnTo>
                  <a:lnTo>
                    <a:pt x="437388" y="69011"/>
                  </a:lnTo>
                  <a:close/>
                </a:path>
                <a:path w="637539" h="632460">
                  <a:moveTo>
                    <a:pt x="541020" y="541274"/>
                  </a:moveTo>
                  <a:lnTo>
                    <a:pt x="538226" y="537997"/>
                  </a:lnTo>
                  <a:lnTo>
                    <a:pt x="537464" y="536956"/>
                  </a:lnTo>
                  <a:lnTo>
                    <a:pt x="536321" y="536409"/>
                  </a:lnTo>
                  <a:lnTo>
                    <a:pt x="535178" y="536409"/>
                  </a:lnTo>
                  <a:lnTo>
                    <a:pt x="534162" y="536409"/>
                  </a:lnTo>
                  <a:lnTo>
                    <a:pt x="532892" y="536956"/>
                  </a:lnTo>
                  <a:lnTo>
                    <a:pt x="531876" y="537997"/>
                  </a:lnTo>
                  <a:lnTo>
                    <a:pt x="530352" y="539686"/>
                  </a:lnTo>
                  <a:lnTo>
                    <a:pt x="530352" y="542632"/>
                  </a:lnTo>
                  <a:lnTo>
                    <a:pt x="531876" y="544728"/>
                  </a:lnTo>
                  <a:lnTo>
                    <a:pt x="531876" y="544334"/>
                  </a:lnTo>
                  <a:lnTo>
                    <a:pt x="532892" y="545198"/>
                  </a:lnTo>
                  <a:lnTo>
                    <a:pt x="533781" y="545553"/>
                  </a:lnTo>
                  <a:lnTo>
                    <a:pt x="538099" y="545553"/>
                  </a:lnTo>
                  <a:lnTo>
                    <a:pt x="541020" y="541274"/>
                  </a:lnTo>
                  <a:close/>
                </a:path>
                <a:path w="637539" h="632460">
                  <a:moveTo>
                    <a:pt x="547116" y="317398"/>
                  </a:moveTo>
                  <a:lnTo>
                    <a:pt x="541528" y="316992"/>
                  </a:lnTo>
                  <a:lnTo>
                    <a:pt x="541274" y="316992"/>
                  </a:lnTo>
                  <a:lnTo>
                    <a:pt x="541020" y="316953"/>
                  </a:lnTo>
                  <a:lnTo>
                    <a:pt x="540893" y="316953"/>
                  </a:lnTo>
                  <a:lnTo>
                    <a:pt x="534924" y="316953"/>
                  </a:lnTo>
                  <a:lnTo>
                    <a:pt x="535051" y="326097"/>
                  </a:lnTo>
                  <a:lnTo>
                    <a:pt x="541528" y="326097"/>
                  </a:lnTo>
                  <a:lnTo>
                    <a:pt x="547116" y="325285"/>
                  </a:lnTo>
                  <a:lnTo>
                    <a:pt x="547116" y="317398"/>
                  </a:lnTo>
                  <a:close/>
                </a:path>
                <a:path w="637539" h="632460">
                  <a:moveTo>
                    <a:pt x="548640" y="99085"/>
                  </a:moveTo>
                  <a:lnTo>
                    <a:pt x="547116" y="97485"/>
                  </a:lnTo>
                  <a:lnTo>
                    <a:pt x="546354" y="96481"/>
                  </a:lnTo>
                  <a:lnTo>
                    <a:pt x="545211" y="96012"/>
                  </a:lnTo>
                  <a:lnTo>
                    <a:pt x="544068" y="96012"/>
                  </a:lnTo>
                  <a:lnTo>
                    <a:pt x="542925" y="96012"/>
                  </a:lnTo>
                  <a:lnTo>
                    <a:pt x="541782" y="96481"/>
                  </a:lnTo>
                  <a:lnTo>
                    <a:pt x="541020" y="97485"/>
                  </a:lnTo>
                  <a:lnTo>
                    <a:pt x="539496" y="99085"/>
                  </a:lnTo>
                  <a:lnTo>
                    <a:pt x="539496" y="101892"/>
                  </a:lnTo>
                  <a:lnTo>
                    <a:pt x="541020" y="103924"/>
                  </a:lnTo>
                  <a:lnTo>
                    <a:pt x="541782" y="104711"/>
                  </a:lnTo>
                  <a:lnTo>
                    <a:pt x="542925" y="105117"/>
                  </a:lnTo>
                  <a:lnTo>
                    <a:pt x="545211" y="105117"/>
                  </a:lnTo>
                  <a:lnTo>
                    <a:pt x="546354" y="104711"/>
                  </a:lnTo>
                  <a:lnTo>
                    <a:pt x="547116" y="103924"/>
                  </a:lnTo>
                  <a:lnTo>
                    <a:pt x="548640" y="101892"/>
                  </a:lnTo>
                  <a:lnTo>
                    <a:pt x="548640" y="99085"/>
                  </a:lnTo>
                  <a:close/>
                </a:path>
                <a:path w="637539" h="632460">
                  <a:moveTo>
                    <a:pt x="574548" y="420979"/>
                  </a:moveTo>
                  <a:lnTo>
                    <a:pt x="569849" y="414489"/>
                  </a:lnTo>
                  <a:lnTo>
                    <a:pt x="564007" y="414489"/>
                  </a:lnTo>
                  <a:lnTo>
                    <a:pt x="562991" y="414489"/>
                  </a:lnTo>
                  <a:lnTo>
                    <a:pt x="561975" y="414667"/>
                  </a:lnTo>
                  <a:lnTo>
                    <a:pt x="553593" y="417906"/>
                  </a:lnTo>
                  <a:lnTo>
                    <a:pt x="553212" y="428815"/>
                  </a:lnTo>
                  <a:lnTo>
                    <a:pt x="560578" y="432054"/>
                  </a:lnTo>
                  <a:lnTo>
                    <a:pt x="561594" y="432536"/>
                  </a:lnTo>
                  <a:lnTo>
                    <a:pt x="562737" y="432777"/>
                  </a:lnTo>
                  <a:lnTo>
                    <a:pt x="567182" y="432777"/>
                  </a:lnTo>
                  <a:lnTo>
                    <a:pt x="570484" y="430568"/>
                  </a:lnTo>
                  <a:lnTo>
                    <a:pt x="571881" y="427189"/>
                  </a:lnTo>
                  <a:lnTo>
                    <a:pt x="574548" y="420979"/>
                  </a:lnTo>
                  <a:close/>
                </a:path>
                <a:path w="637539" h="632460">
                  <a:moveTo>
                    <a:pt x="579120" y="220522"/>
                  </a:moveTo>
                  <a:lnTo>
                    <a:pt x="577469" y="216103"/>
                  </a:lnTo>
                  <a:lnTo>
                    <a:pt x="575818" y="212204"/>
                  </a:lnTo>
                  <a:lnTo>
                    <a:pt x="572389" y="210273"/>
                  </a:lnTo>
                  <a:lnTo>
                    <a:pt x="568833" y="210273"/>
                  </a:lnTo>
                  <a:lnTo>
                    <a:pt x="565531" y="210273"/>
                  </a:lnTo>
                  <a:lnTo>
                    <a:pt x="562102" y="212102"/>
                  </a:lnTo>
                  <a:lnTo>
                    <a:pt x="560451" y="215696"/>
                  </a:lnTo>
                  <a:lnTo>
                    <a:pt x="557784" y="222110"/>
                  </a:lnTo>
                  <a:lnTo>
                    <a:pt x="562737" y="228561"/>
                  </a:lnTo>
                  <a:lnTo>
                    <a:pt x="569849" y="228561"/>
                  </a:lnTo>
                  <a:lnTo>
                    <a:pt x="571119" y="228320"/>
                  </a:lnTo>
                  <a:lnTo>
                    <a:pt x="572262" y="227799"/>
                  </a:lnTo>
                  <a:lnTo>
                    <a:pt x="577088" y="225767"/>
                  </a:lnTo>
                  <a:lnTo>
                    <a:pt x="579120" y="220522"/>
                  </a:lnTo>
                  <a:close/>
                </a:path>
                <a:path w="637539" h="632460">
                  <a:moveTo>
                    <a:pt x="637032" y="320332"/>
                  </a:moveTo>
                  <a:lnTo>
                    <a:pt x="634619" y="318516"/>
                  </a:lnTo>
                  <a:lnTo>
                    <a:pt x="631825" y="318516"/>
                  </a:lnTo>
                  <a:lnTo>
                    <a:pt x="630555" y="318516"/>
                  </a:lnTo>
                  <a:lnTo>
                    <a:pt x="629158" y="318935"/>
                  </a:lnTo>
                  <a:lnTo>
                    <a:pt x="628015" y="319836"/>
                  </a:lnTo>
                  <a:lnTo>
                    <a:pt x="624840" y="322707"/>
                  </a:lnTo>
                  <a:lnTo>
                    <a:pt x="627126" y="327583"/>
                  </a:lnTo>
                  <a:lnTo>
                    <a:pt x="634365" y="327583"/>
                  </a:lnTo>
                  <a:lnTo>
                    <a:pt x="636651" y="325564"/>
                  </a:lnTo>
                  <a:lnTo>
                    <a:pt x="636651" y="323113"/>
                  </a:lnTo>
                  <a:lnTo>
                    <a:pt x="637032" y="320332"/>
                  </a:lnTo>
                  <a:close/>
                </a:path>
              </a:pathLst>
            </a:custGeom>
            <a:solidFill>
              <a:srgbClr val="F14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15000" y="1063752"/>
              <a:ext cx="441960" cy="43738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666232" y="1014983"/>
              <a:ext cx="538480" cy="535305"/>
            </a:xfrm>
            <a:custGeom>
              <a:avLst/>
              <a:gdLst/>
              <a:ahLst/>
              <a:cxnLst/>
              <a:rect l="l" t="t" r="r" b="b"/>
              <a:pathLst>
                <a:path w="538479" h="535305">
                  <a:moveTo>
                    <a:pt x="10668" y="257556"/>
                  </a:moveTo>
                  <a:lnTo>
                    <a:pt x="5588" y="257556"/>
                  </a:lnTo>
                  <a:lnTo>
                    <a:pt x="0" y="257556"/>
                  </a:lnTo>
                  <a:lnTo>
                    <a:pt x="0" y="266700"/>
                  </a:lnTo>
                  <a:lnTo>
                    <a:pt x="10668" y="266700"/>
                  </a:lnTo>
                  <a:lnTo>
                    <a:pt x="10668" y="257556"/>
                  </a:lnTo>
                  <a:close/>
                </a:path>
                <a:path w="538479" h="535305">
                  <a:moveTo>
                    <a:pt x="85344" y="264668"/>
                  </a:moveTo>
                  <a:lnTo>
                    <a:pt x="83693" y="260604"/>
                  </a:lnTo>
                  <a:lnTo>
                    <a:pt x="80391" y="260604"/>
                  </a:lnTo>
                  <a:lnTo>
                    <a:pt x="78232" y="260604"/>
                  </a:lnTo>
                  <a:lnTo>
                    <a:pt x="76200" y="262255"/>
                  </a:lnTo>
                  <a:lnTo>
                    <a:pt x="76200" y="266700"/>
                  </a:lnTo>
                  <a:lnTo>
                    <a:pt x="78105" y="268224"/>
                  </a:lnTo>
                  <a:lnTo>
                    <a:pt x="81026" y="268224"/>
                  </a:lnTo>
                  <a:lnTo>
                    <a:pt x="82042" y="267843"/>
                  </a:lnTo>
                  <a:lnTo>
                    <a:pt x="82804" y="267081"/>
                  </a:lnTo>
                  <a:lnTo>
                    <a:pt x="85344" y="264668"/>
                  </a:lnTo>
                  <a:close/>
                </a:path>
                <a:path w="538479" h="535305">
                  <a:moveTo>
                    <a:pt x="268224" y="533527"/>
                  </a:moveTo>
                  <a:lnTo>
                    <a:pt x="267843" y="530606"/>
                  </a:lnTo>
                  <a:lnTo>
                    <a:pt x="267716" y="528447"/>
                  </a:lnTo>
                  <a:lnTo>
                    <a:pt x="266065" y="527304"/>
                  </a:lnTo>
                  <a:lnTo>
                    <a:pt x="264414" y="527304"/>
                  </a:lnTo>
                  <a:lnTo>
                    <a:pt x="262763" y="527304"/>
                  </a:lnTo>
                  <a:lnTo>
                    <a:pt x="261112" y="528447"/>
                  </a:lnTo>
                  <a:lnTo>
                    <a:pt x="260985" y="530606"/>
                  </a:lnTo>
                  <a:lnTo>
                    <a:pt x="260604" y="533527"/>
                  </a:lnTo>
                  <a:lnTo>
                    <a:pt x="262509" y="534924"/>
                  </a:lnTo>
                  <a:lnTo>
                    <a:pt x="266319" y="534924"/>
                  </a:lnTo>
                  <a:lnTo>
                    <a:pt x="268224" y="533527"/>
                  </a:lnTo>
                  <a:close/>
                </a:path>
                <a:path w="538479" h="535305">
                  <a:moveTo>
                    <a:pt x="271272" y="456057"/>
                  </a:moveTo>
                  <a:lnTo>
                    <a:pt x="268986" y="453771"/>
                  </a:lnTo>
                  <a:lnTo>
                    <a:pt x="268097" y="453009"/>
                  </a:lnTo>
                  <a:lnTo>
                    <a:pt x="267208" y="452628"/>
                  </a:lnTo>
                  <a:lnTo>
                    <a:pt x="266192" y="452628"/>
                  </a:lnTo>
                  <a:lnTo>
                    <a:pt x="264160" y="452628"/>
                  </a:lnTo>
                  <a:lnTo>
                    <a:pt x="262128" y="454152"/>
                  </a:lnTo>
                  <a:lnTo>
                    <a:pt x="262128" y="458597"/>
                  </a:lnTo>
                  <a:lnTo>
                    <a:pt x="263779" y="460248"/>
                  </a:lnTo>
                  <a:lnTo>
                    <a:pt x="269494" y="460248"/>
                  </a:lnTo>
                  <a:lnTo>
                    <a:pt x="271272" y="456057"/>
                  </a:lnTo>
                  <a:close/>
                </a:path>
                <a:path w="538479" h="535305">
                  <a:moveTo>
                    <a:pt x="277368" y="76835"/>
                  </a:moveTo>
                  <a:lnTo>
                    <a:pt x="275717" y="74676"/>
                  </a:lnTo>
                  <a:lnTo>
                    <a:pt x="274066" y="74676"/>
                  </a:lnTo>
                  <a:lnTo>
                    <a:pt x="273685" y="74676"/>
                  </a:lnTo>
                  <a:lnTo>
                    <a:pt x="273558" y="74803"/>
                  </a:lnTo>
                  <a:lnTo>
                    <a:pt x="273304" y="74676"/>
                  </a:lnTo>
                  <a:lnTo>
                    <a:pt x="268224" y="74676"/>
                  </a:lnTo>
                  <a:lnTo>
                    <a:pt x="268351" y="83820"/>
                  </a:lnTo>
                  <a:lnTo>
                    <a:pt x="275463" y="83820"/>
                  </a:lnTo>
                  <a:lnTo>
                    <a:pt x="277368" y="81915"/>
                  </a:lnTo>
                  <a:lnTo>
                    <a:pt x="277368" y="76835"/>
                  </a:lnTo>
                  <a:close/>
                </a:path>
                <a:path w="538479" h="535305">
                  <a:moveTo>
                    <a:pt x="278892" y="6223"/>
                  </a:moveTo>
                  <a:lnTo>
                    <a:pt x="278638" y="3556"/>
                  </a:lnTo>
                  <a:lnTo>
                    <a:pt x="278384" y="1143"/>
                  </a:lnTo>
                  <a:lnTo>
                    <a:pt x="276733" y="0"/>
                  </a:lnTo>
                  <a:lnTo>
                    <a:pt x="275082" y="0"/>
                  </a:lnTo>
                  <a:lnTo>
                    <a:pt x="273431" y="0"/>
                  </a:lnTo>
                  <a:lnTo>
                    <a:pt x="271780" y="1143"/>
                  </a:lnTo>
                  <a:lnTo>
                    <a:pt x="271399" y="3556"/>
                  </a:lnTo>
                  <a:lnTo>
                    <a:pt x="271272" y="6223"/>
                  </a:lnTo>
                  <a:lnTo>
                    <a:pt x="273177" y="7620"/>
                  </a:lnTo>
                  <a:lnTo>
                    <a:pt x="276987" y="7620"/>
                  </a:lnTo>
                  <a:lnTo>
                    <a:pt x="278892" y="6223"/>
                  </a:lnTo>
                  <a:close/>
                </a:path>
                <a:path w="538479" h="535305">
                  <a:moveTo>
                    <a:pt x="463296" y="269748"/>
                  </a:moveTo>
                  <a:lnTo>
                    <a:pt x="461518" y="268224"/>
                  </a:lnTo>
                  <a:lnTo>
                    <a:pt x="459613" y="268224"/>
                  </a:lnTo>
                  <a:lnTo>
                    <a:pt x="458597" y="268224"/>
                  </a:lnTo>
                  <a:lnTo>
                    <a:pt x="457708" y="268605"/>
                  </a:lnTo>
                  <a:lnTo>
                    <a:pt x="456946" y="269367"/>
                  </a:lnTo>
                  <a:lnTo>
                    <a:pt x="454152" y="271780"/>
                  </a:lnTo>
                  <a:lnTo>
                    <a:pt x="456184" y="275844"/>
                  </a:lnTo>
                  <a:lnTo>
                    <a:pt x="461264" y="275844"/>
                  </a:lnTo>
                  <a:lnTo>
                    <a:pt x="463296" y="274193"/>
                  </a:lnTo>
                  <a:lnTo>
                    <a:pt x="463296" y="269748"/>
                  </a:lnTo>
                  <a:close/>
                </a:path>
                <a:path w="538479" h="535305">
                  <a:moveTo>
                    <a:pt x="537972" y="271272"/>
                  </a:moveTo>
                  <a:lnTo>
                    <a:pt x="536194" y="269748"/>
                  </a:lnTo>
                  <a:lnTo>
                    <a:pt x="534543" y="269748"/>
                  </a:lnTo>
                  <a:lnTo>
                    <a:pt x="533781" y="269748"/>
                  </a:lnTo>
                  <a:lnTo>
                    <a:pt x="533019" y="270002"/>
                  </a:lnTo>
                  <a:lnTo>
                    <a:pt x="532384" y="270637"/>
                  </a:lnTo>
                  <a:lnTo>
                    <a:pt x="530352" y="273050"/>
                  </a:lnTo>
                  <a:lnTo>
                    <a:pt x="531749" y="277368"/>
                  </a:lnTo>
                  <a:lnTo>
                    <a:pt x="536575" y="277368"/>
                  </a:lnTo>
                  <a:lnTo>
                    <a:pt x="537972" y="275717"/>
                  </a:lnTo>
                  <a:lnTo>
                    <a:pt x="537972" y="271272"/>
                  </a:lnTo>
                  <a:close/>
                </a:path>
              </a:pathLst>
            </a:custGeom>
            <a:solidFill>
              <a:srgbClr val="F04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26864" y="3078479"/>
              <a:ext cx="377951" cy="43586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579620" y="3028187"/>
              <a:ext cx="541020" cy="536575"/>
            </a:xfrm>
            <a:custGeom>
              <a:avLst/>
              <a:gdLst/>
              <a:ahLst/>
              <a:cxnLst/>
              <a:rect l="l" t="t" r="r" b="b"/>
              <a:pathLst>
                <a:path w="541020" h="536575">
                  <a:moveTo>
                    <a:pt x="12192" y="259080"/>
                  </a:moveTo>
                  <a:lnTo>
                    <a:pt x="6350" y="259080"/>
                  </a:lnTo>
                  <a:lnTo>
                    <a:pt x="6096" y="259207"/>
                  </a:lnTo>
                  <a:lnTo>
                    <a:pt x="5842" y="259080"/>
                  </a:lnTo>
                  <a:lnTo>
                    <a:pt x="5334" y="259080"/>
                  </a:lnTo>
                  <a:lnTo>
                    <a:pt x="0" y="259080"/>
                  </a:lnTo>
                  <a:lnTo>
                    <a:pt x="127" y="266700"/>
                  </a:lnTo>
                  <a:lnTo>
                    <a:pt x="12065" y="266700"/>
                  </a:lnTo>
                  <a:lnTo>
                    <a:pt x="12192" y="259080"/>
                  </a:lnTo>
                  <a:close/>
                </a:path>
                <a:path w="541020" h="536575">
                  <a:moveTo>
                    <a:pt x="86868" y="264922"/>
                  </a:moveTo>
                  <a:lnTo>
                    <a:pt x="85217" y="260604"/>
                  </a:lnTo>
                  <a:lnTo>
                    <a:pt x="81534" y="260604"/>
                  </a:lnTo>
                  <a:lnTo>
                    <a:pt x="79375" y="260604"/>
                  </a:lnTo>
                  <a:lnTo>
                    <a:pt x="77724" y="262128"/>
                  </a:lnTo>
                  <a:lnTo>
                    <a:pt x="77724" y="266700"/>
                  </a:lnTo>
                  <a:lnTo>
                    <a:pt x="79756" y="268224"/>
                  </a:lnTo>
                  <a:lnTo>
                    <a:pt x="82677" y="268224"/>
                  </a:lnTo>
                  <a:lnTo>
                    <a:pt x="83566" y="267843"/>
                  </a:lnTo>
                  <a:lnTo>
                    <a:pt x="84328" y="267208"/>
                  </a:lnTo>
                  <a:lnTo>
                    <a:pt x="86868" y="264922"/>
                  </a:lnTo>
                  <a:close/>
                </a:path>
                <a:path w="541020" h="536575">
                  <a:moveTo>
                    <a:pt x="271272" y="531368"/>
                  </a:moveTo>
                  <a:lnTo>
                    <a:pt x="268859" y="528701"/>
                  </a:lnTo>
                  <a:lnTo>
                    <a:pt x="268097" y="527685"/>
                  </a:lnTo>
                  <a:lnTo>
                    <a:pt x="267081" y="527304"/>
                  </a:lnTo>
                  <a:lnTo>
                    <a:pt x="266192" y="527304"/>
                  </a:lnTo>
                  <a:lnTo>
                    <a:pt x="264160" y="527304"/>
                  </a:lnTo>
                  <a:lnTo>
                    <a:pt x="262128" y="529082"/>
                  </a:lnTo>
                  <a:lnTo>
                    <a:pt x="262128" y="534162"/>
                  </a:lnTo>
                  <a:lnTo>
                    <a:pt x="263779" y="535940"/>
                  </a:lnTo>
                  <a:lnTo>
                    <a:pt x="266065" y="536448"/>
                  </a:lnTo>
                  <a:lnTo>
                    <a:pt x="269367" y="536448"/>
                  </a:lnTo>
                  <a:lnTo>
                    <a:pt x="271272" y="531368"/>
                  </a:lnTo>
                  <a:close/>
                </a:path>
                <a:path w="541020" h="536575">
                  <a:moveTo>
                    <a:pt x="272796" y="456311"/>
                  </a:moveTo>
                  <a:lnTo>
                    <a:pt x="270383" y="454025"/>
                  </a:lnTo>
                  <a:lnTo>
                    <a:pt x="269494" y="453021"/>
                  </a:lnTo>
                  <a:lnTo>
                    <a:pt x="268478" y="452640"/>
                  </a:lnTo>
                  <a:lnTo>
                    <a:pt x="267462" y="452640"/>
                  </a:lnTo>
                  <a:lnTo>
                    <a:pt x="265430" y="452640"/>
                  </a:lnTo>
                  <a:lnTo>
                    <a:pt x="263652" y="454291"/>
                  </a:lnTo>
                  <a:lnTo>
                    <a:pt x="263652" y="458724"/>
                  </a:lnTo>
                  <a:lnTo>
                    <a:pt x="265303" y="460248"/>
                  </a:lnTo>
                  <a:lnTo>
                    <a:pt x="270764" y="460248"/>
                  </a:lnTo>
                  <a:lnTo>
                    <a:pt x="272796" y="456311"/>
                  </a:lnTo>
                  <a:close/>
                </a:path>
                <a:path w="541020" h="536575">
                  <a:moveTo>
                    <a:pt x="278892" y="77597"/>
                  </a:moveTo>
                  <a:lnTo>
                    <a:pt x="276987" y="76200"/>
                  </a:lnTo>
                  <a:lnTo>
                    <a:pt x="275082" y="76200"/>
                  </a:lnTo>
                  <a:lnTo>
                    <a:pt x="273177" y="76200"/>
                  </a:lnTo>
                  <a:lnTo>
                    <a:pt x="271272" y="77597"/>
                  </a:lnTo>
                  <a:lnTo>
                    <a:pt x="271526" y="80518"/>
                  </a:lnTo>
                  <a:lnTo>
                    <a:pt x="271907" y="82677"/>
                  </a:lnTo>
                  <a:lnTo>
                    <a:pt x="273431" y="83820"/>
                  </a:lnTo>
                  <a:lnTo>
                    <a:pt x="276733" y="83820"/>
                  </a:lnTo>
                  <a:lnTo>
                    <a:pt x="278257" y="82677"/>
                  </a:lnTo>
                  <a:lnTo>
                    <a:pt x="278511" y="80518"/>
                  </a:lnTo>
                  <a:lnTo>
                    <a:pt x="278892" y="77597"/>
                  </a:lnTo>
                  <a:close/>
                </a:path>
                <a:path w="541020" h="536575">
                  <a:moveTo>
                    <a:pt x="280416" y="1651"/>
                  </a:moveTo>
                  <a:lnTo>
                    <a:pt x="278638" y="0"/>
                  </a:lnTo>
                  <a:lnTo>
                    <a:pt x="276225" y="0"/>
                  </a:lnTo>
                  <a:lnTo>
                    <a:pt x="272796" y="0"/>
                  </a:lnTo>
                  <a:lnTo>
                    <a:pt x="271272" y="4191"/>
                  </a:lnTo>
                  <a:lnTo>
                    <a:pt x="273685" y="6477"/>
                  </a:lnTo>
                  <a:lnTo>
                    <a:pt x="274574" y="7239"/>
                  </a:lnTo>
                  <a:lnTo>
                    <a:pt x="275463" y="7620"/>
                  </a:lnTo>
                  <a:lnTo>
                    <a:pt x="278511" y="7620"/>
                  </a:lnTo>
                  <a:lnTo>
                    <a:pt x="280416" y="6096"/>
                  </a:lnTo>
                  <a:lnTo>
                    <a:pt x="280416" y="1651"/>
                  </a:lnTo>
                  <a:close/>
                </a:path>
                <a:path w="541020" h="536575">
                  <a:moveTo>
                    <a:pt x="458724" y="458470"/>
                  </a:moveTo>
                  <a:lnTo>
                    <a:pt x="457200" y="455434"/>
                  </a:lnTo>
                  <a:lnTo>
                    <a:pt x="456819" y="454533"/>
                  </a:lnTo>
                  <a:lnTo>
                    <a:pt x="456057" y="454152"/>
                  </a:lnTo>
                  <a:lnTo>
                    <a:pt x="455422" y="454152"/>
                  </a:lnTo>
                  <a:lnTo>
                    <a:pt x="452755" y="454152"/>
                  </a:lnTo>
                  <a:lnTo>
                    <a:pt x="449580" y="458609"/>
                  </a:lnTo>
                  <a:lnTo>
                    <a:pt x="452120" y="461022"/>
                  </a:lnTo>
                  <a:lnTo>
                    <a:pt x="452755" y="461518"/>
                  </a:lnTo>
                  <a:lnTo>
                    <a:pt x="453390" y="461784"/>
                  </a:lnTo>
                  <a:lnTo>
                    <a:pt x="456565" y="461784"/>
                  </a:lnTo>
                  <a:lnTo>
                    <a:pt x="458724" y="458470"/>
                  </a:lnTo>
                  <a:close/>
                </a:path>
                <a:path w="541020" h="536575">
                  <a:moveTo>
                    <a:pt x="464820" y="272034"/>
                  </a:moveTo>
                  <a:lnTo>
                    <a:pt x="462407" y="269367"/>
                  </a:lnTo>
                  <a:lnTo>
                    <a:pt x="461645" y="268605"/>
                  </a:lnTo>
                  <a:lnTo>
                    <a:pt x="460629" y="268224"/>
                  </a:lnTo>
                  <a:lnTo>
                    <a:pt x="459740" y="268224"/>
                  </a:lnTo>
                  <a:lnTo>
                    <a:pt x="457835" y="268224"/>
                  </a:lnTo>
                  <a:lnTo>
                    <a:pt x="456057" y="269748"/>
                  </a:lnTo>
                  <a:lnTo>
                    <a:pt x="456057" y="272034"/>
                  </a:lnTo>
                  <a:lnTo>
                    <a:pt x="455676" y="273939"/>
                  </a:lnTo>
                  <a:lnTo>
                    <a:pt x="457708" y="275463"/>
                  </a:lnTo>
                  <a:lnTo>
                    <a:pt x="459613" y="275844"/>
                  </a:lnTo>
                  <a:lnTo>
                    <a:pt x="462788" y="275844"/>
                  </a:lnTo>
                  <a:lnTo>
                    <a:pt x="464820" y="272034"/>
                  </a:lnTo>
                  <a:close/>
                </a:path>
                <a:path w="541020" h="536575">
                  <a:moveTo>
                    <a:pt x="466344" y="83566"/>
                  </a:moveTo>
                  <a:lnTo>
                    <a:pt x="464820" y="81915"/>
                  </a:lnTo>
                  <a:lnTo>
                    <a:pt x="464185" y="81153"/>
                  </a:lnTo>
                  <a:lnTo>
                    <a:pt x="463296" y="80772"/>
                  </a:lnTo>
                  <a:lnTo>
                    <a:pt x="462407" y="80772"/>
                  </a:lnTo>
                  <a:lnTo>
                    <a:pt x="460629" y="80772"/>
                  </a:lnTo>
                  <a:lnTo>
                    <a:pt x="458724" y="82296"/>
                  </a:lnTo>
                  <a:lnTo>
                    <a:pt x="458724" y="86868"/>
                  </a:lnTo>
                  <a:lnTo>
                    <a:pt x="460756" y="88392"/>
                  </a:lnTo>
                  <a:lnTo>
                    <a:pt x="463423" y="88392"/>
                  </a:lnTo>
                  <a:lnTo>
                    <a:pt x="464185" y="88138"/>
                  </a:lnTo>
                  <a:lnTo>
                    <a:pt x="464820" y="87503"/>
                  </a:lnTo>
                  <a:lnTo>
                    <a:pt x="466344" y="85852"/>
                  </a:lnTo>
                  <a:lnTo>
                    <a:pt x="466344" y="83566"/>
                  </a:lnTo>
                  <a:close/>
                </a:path>
                <a:path w="541020" h="536575">
                  <a:moveTo>
                    <a:pt x="487680" y="356362"/>
                  </a:moveTo>
                  <a:lnTo>
                    <a:pt x="483743" y="350520"/>
                  </a:lnTo>
                  <a:lnTo>
                    <a:pt x="478917" y="350520"/>
                  </a:lnTo>
                  <a:lnTo>
                    <a:pt x="478028" y="350520"/>
                  </a:lnTo>
                  <a:lnTo>
                    <a:pt x="477012" y="350774"/>
                  </a:lnTo>
                  <a:lnTo>
                    <a:pt x="475996" y="351282"/>
                  </a:lnTo>
                  <a:lnTo>
                    <a:pt x="469773" y="353949"/>
                  </a:lnTo>
                  <a:lnTo>
                    <a:pt x="469392" y="363601"/>
                  </a:lnTo>
                  <a:lnTo>
                    <a:pt x="475615" y="366649"/>
                  </a:lnTo>
                  <a:lnTo>
                    <a:pt x="476631" y="367030"/>
                  </a:lnTo>
                  <a:lnTo>
                    <a:pt x="477647" y="367284"/>
                  </a:lnTo>
                  <a:lnTo>
                    <a:pt x="481584" y="367284"/>
                  </a:lnTo>
                  <a:lnTo>
                    <a:pt x="484251" y="365506"/>
                  </a:lnTo>
                  <a:lnTo>
                    <a:pt x="485394" y="362204"/>
                  </a:lnTo>
                  <a:lnTo>
                    <a:pt x="487680" y="356362"/>
                  </a:lnTo>
                  <a:close/>
                </a:path>
                <a:path w="541020" h="536575">
                  <a:moveTo>
                    <a:pt x="492252" y="187071"/>
                  </a:moveTo>
                  <a:lnTo>
                    <a:pt x="490601" y="183134"/>
                  </a:lnTo>
                  <a:lnTo>
                    <a:pt x="489204" y="179959"/>
                  </a:lnTo>
                  <a:lnTo>
                    <a:pt x="486156" y="178308"/>
                  </a:lnTo>
                  <a:lnTo>
                    <a:pt x="483235" y="178308"/>
                  </a:lnTo>
                  <a:lnTo>
                    <a:pt x="480441" y="178308"/>
                  </a:lnTo>
                  <a:lnTo>
                    <a:pt x="477647" y="179832"/>
                  </a:lnTo>
                  <a:lnTo>
                    <a:pt x="476377" y="182753"/>
                  </a:lnTo>
                  <a:lnTo>
                    <a:pt x="473964" y="188087"/>
                  </a:lnTo>
                  <a:lnTo>
                    <a:pt x="478028" y="193548"/>
                  </a:lnTo>
                  <a:lnTo>
                    <a:pt x="484251" y="193548"/>
                  </a:lnTo>
                  <a:lnTo>
                    <a:pt x="486156" y="193040"/>
                  </a:lnTo>
                  <a:lnTo>
                    <a:pt x="490220" y="191389"/>
                  </a:lnTo>
                  <a:lnTo>
                    <a:pt x="492252" y="187071"/>
                  </a:lnTo>
                  <a:close/>
                </a:path>
                <a:path w="541020" h="536575">
                  <a:moveTo>
                    <a:pt x="541020" y="273177"/>
                  </a:moveTo>
                  <a:lnTo>
                    <a:pt x="538480" y="270891"/>
                  </a:lnTo>
                  <a:lnTo>
                    <a:pt x="537718" y="270129"/>
                  </a:lnTo>
                  <a:lnTo>
                    <a:pt x="536702" y="269748"/>
                  </a:lnTo>
                  <a:lnTo>
                    <a:pt x="535813" y="269748"/>
                  </a:lnTo>
                  <a:lnTo>
                    <a:pt x="533781" y="269748"/>
                  </a:lnTo>
                  <a:lnTo>
                    <a:pt x="531876" y="271272"/>
                  </a:lnTo>
                  <a:lnTo>
                    <a:pt x="531876" y="275463"/>
                  </a:lnTo>
                  <a:lnTo>
                    <a:pt x="533527" y="276987"/>
                  </a:lnTo>
                  <a:lnTo>
                    <a:pt x="535686" y="277368"/>
                  </a:lnTo>
                  <a:lnTo>
                    <a:pt x="539369" y="277368"/>
                  </a:lnTo>
                  <a:lnTo>
                    <a:pt x="541020" y="273177"/>
                  </a:lnTo>
                  <a:close/>
                </a:path>
              </a:pathLst>
            </a:custGeom>
            <a:solidFill>
              <a:srgbClr val="FFF1D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83068" y="4023398"/>
              <a:ext cx="377951" cy="37029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225296" y="3907535"/>
              <a:ext cx="7051675" cy="1236345"/>
            </a:xfrm>
            <a:custGeom>
              <a:avLst/>
              <a:gdLst/>
              <a:ahLst/>
              <a:cxnLst/>
              <a:rect l="l" t="t" r="r" b="b"/>
              <a:pathLst>
                <a:path w="7051675" h="1236345">
                  <a:moveTo>
                    <a:pt x="24384" y="1135062"/>
                  </a:moveTo>
                  <a:lnTo>
                    <a:pt x="16090" y="1131798"/>
                  </a:lnTo>
                  <a:lnTo>
                    <a:pt x="14744" y="1131125"/>
                  </a:lnTo>
                  <a:lnTo>
                    <a:pt x="13360" y="1130808"/>
                  </a:lnTo>
                  <a:lnTo>
                    <a:pt x="11976" y="1130808"/>
                  </a:lnTo>
                  <a:lnTo>
                    <a:pt x="8255" y="1130808"/>
                  </a:lnTo>
                  <a:lnTo>
                    <a:pt x="4648" y="1133094"/>
                  </a:lnTo>
                  <a:lnTo>
                    <a:pt x="2832" y="1136713"/>
                  </a:lnTo>
                  <a:lnTo>
                    <a:pt x="0" y="1143673"/>
                  </a:lnTo>
                  <a:lnTo>
                    <a:pt x="5207" y="1150620"/>
                  </a:lnTo>
                  <a:lnTo>
                    <a:pt x="13119" y="1150620"/>
                  </a:lnTo>
                  <a:lnTo>
                    <a:pt x="14389" y="1150378"/>
                  </a:lnTo>
                  <a:lnTo>
                    <a:pt x="23964" y="1146581"/>
                  </a:lnTo>
                  <a:lnTo>
                    <a:pt x="24384" y="1135062"/>
                  </a:lnTo>
                  <a:close/>
                </a:path>
                <a:path w="7051675" h="1236345">
                  <a:moveTo>
                    <a:pt x="50292" y="1014437"/>
                  </a:moveTo>
                  <a:lnTo>
                    <a:pt x="46990" y="1011504"/>
                  </a:lnTo>
                  <a:lnTo>
                    <a:pt x="45974" y="1010780"/>
                  </a:lnTo>
                  <a:lnTo>
                    <a:pt x="44691" y="1010412"/>
                  </a:lnTo>
                  <a:lnTo>
                    <a:pt x="43446" y="1010412"/>
                  </a:lnTo>
                  <a:lnTo>
                    <a:pt x="42214" y="1010412"/>
                  </a:lnTo>
                  <a:lnTo>
                    <a:pt x="40932" y="1010780"/>
                  </a:lnTo>
                  <a:lnTo>
                    <a:pt x="39903" y="1011504"/>
                  </a:lnTo>
                  <a:lnTo>
                    <a:pt x="36614" y="1014437"/>
                  </a:lnTo>
                  <a:lnTo>
                    <a:pt x="38671" y="1019530"/>
                  </a:lnTo>
                  <a:lnTo>
                    <a:pt x="48260" y="1019530"/>
                  </a:lnTo>
                  <a:lnTo>
                    <a:pt x="50292" y="1014437"/>
                  </a:lnTo>
                  <a:close/>
                </a:path>
                <a:path w="7051675" h="1236345">
                  <a:moveTo>
                    <a:pt x="114261" y="1179283"/>
                  </a:moveTo>
                  <a:lnTo>
                    <a:pt x="112229" y="1171486"/>
                  </a:lnTo>
                  <a:lnTo>
                    <a:pt x="105791" y="1165783"/>
                  </a:lnTo>
                  <a:lnTo>
                    <a:pt x="103886" y="1164780"/>
                  </a:lnTo>
                  <a:lnTo>
                    <a:pt x="101854" y="1164336"/>
                  </a:lnTo>
                  <a:lnTo>
                    <a:pt x="99822" y="1164336"/>
                  </a:lnTo>
                  <a:lnTo>
                    <a:pt x="94361" y="1164336"/>
                  </a:lnTo>
                  <a:lnTo>
                    <a:pt x="89027" y="1167701"/>
                  </a:lnTo>
                  <a:lnTo>
                    <a:pt x="86741" y="1172972"/>
                  </a:lnTo>
                  <a:lnTo>
                    <a:pt x="85547" y="1180426"/>
                  </a:lnTo>
                  <a:lnTo>
                    <a:pt x="88011" y="1186929"/>
                  </a:lnTo>
                  <a:lnTo>
                    <a:pt x="93129" y="1191526"/>
                  </a:lnTo>
                  <a:lnTo>
                    <a:pt x="99949" y="1193266"/>
                  </a:lnTo>
                  <a:lnTo>
                    <a:pt x="101727" y="1193266"/>
                  </a:lnTo>
                  <a:lnTo>
                    <a:pt x="103505" y="1192923"/>
                  </a:lnTo>
                  <a:lnTo>
                    <a:pt x="105410" y="1192199"/>
                  </a:lnTo>
                  <a:lnTo>
                    <a:pt x="111963" y="1186942"/>
                  </a:lnTo>
                  <a:lnTo>
                    <a:pt x="114261" y="1179283"/>
                  </a:lnTo>
                  <a:close/>
                </a:path>
                <a:path w="7051675" h="1236345">
                  <a:moveTo>
                    <a:pt x="114300" y="1084059"/>
                  </a:moveTo>
                  <a:lnTo>
                    <a:pt x="112395" y="1080528"/>
                  </a:lnTo>
                  <a:lnTo>
                    <a:pt x="111379" y="1079500"/>
                  </a:lnTo>
                  <a:lnTo>
                    <a:pt x="110236" y="1079030"/>
                  </a:lnTo>
                  <a:lnTo>
                    <a:pt x="108966" y="1079030"/>
                  </a:lnTo>
                  <a:lnTo>
                    <a:pt x="107823" y="1079030"/>
                  </a:lnTo>
                  <a:lnTo>
                    <a:pt x="106680" y="1079500"/>
                  </a:lnTo>
                  <a:lnTo>
                    <a:pt x="105664" y="1080528"/>
                  </a:lnTo>
                  <a:lnTo>
                    <a:pt x="103632" y="1082522"/>
                  </a:lnTo>
                  <a:lnTo>
                    <a:pt x="103632" y="1085329"/>
                  </a:lnTo>
                  <a:lnTo>
                    <a:pt x="105664" y="1087348"/>
                  </a:lnTo>
                  <a:lnTo>
                    <a:pt x="106426" y="1087894"/>
                  </a:lnTo>
                  <a:lnTo>
                    <a:pt x="107315" y="1088136"/>
                  </a:lnTo>
                  <a:lnTo>
                    <a:pt x="111633" y="1088136"/>
                  </a:lnTo>
                  <a:lnTo>
                    <a:pt x="114300" y="1084059"/>
                  </a:lnTo>
                  <a:close/>
                </a:path>
                <a:path w="7051675" h="1236345">
                  <a:moveTo>
                    <a:pt x="182880" y="992174"/>
                  </a:moveTo>
                  <a:lnTo>
                    <a:pt x="178435" y="982116"/>
                  </a:lnTo>
                  <a:lnTo>
                    <a:pt x="174752" y="979932"/>
                  </a:lnTo>
                  <a:lnTo>
                    <a:pt x="170815" y="979932"/>
                  </a:lnTo>
                  <a:lnTo>
                    <a:pt x="169672" y="979932"/>
                  </a:lnTo>
                  <a:lnTo>
                    <a:pt x="168402" y="980160"/>
                  </a:lnTo>
                  <a:lnTo>
                    <a:pt x="167259" y="980605"/>
                  </a:lnTo>
                  <a:lnTo>
                    <a:pt x="158877" y="983589"/>
                  </a:lnTo>
                  <a:lnTo>
                    <a:pt x="158496" y="994143"/>
                  </a:lnTo>
                  <a:lnTo>
                    <a:pt x="166751" y="997508"/>
                  </a:lnTo>
                  <a:lnTo>
                    <a:pt x="168148" y="997991"/>
                  </a:lnTo>
                  <a:lnTo>
                    <a:pt x="169418" y="998220"/>
                  </a:lnTo>
                  <a:lnTo>
                    <a:pt x="177419" y="998220"/>
                  </a:lnTo>
                  <a:lnTo>
                    <a:pt x="182880" y="992174"/>
                  </a:lnTo>
                  <a:close/>
                </a:path>
                <a:path w="7051675" h="1236345">
                  <a:moveTo>
                    <a:pt x="188976" y="1152029"/>
                  </a:moveTo>
                  <a:lnTo>
                    <a:pt x="183007" y="1145832"/>
                  </a:lnTo>
                  <a:lnTo>
                    <a:pt x="180975" y="1143965"/>
                  </a:lnTo>
                  <a:lnTo>
                    <a:pt x="178435" y="1143038"/>
                  </a:lnTo>
                  <a:lnTo>
                    <a:pt x="176022" y="1143038"/>
                  </a:lnTo>
                  <a:lnTo>
                    <a:pt x="173482" y="1143038"/>
                  </a:lnTo>
                  <a:lnTo>
                    <a:pt x="171069" y="1143965"/>
                  </a:lnTo>
                  <a:lnTo>
                    <a:pt x="169037" y="1145832"/>
                  </a:lnTo>
                  <a:lnTo>
                    <a:pt x="166408" y="1151089"/>
                  </a:lnTo>
                  <a:lnTo>
                    <a:pt x="167106" y="1156627"/>
                  </a:lnTo>
                  <a:lnTo>
                    <a:pt x="170548" y="1161008"/>
                  </a:lnTo>
                  <a:lnTo>
                    <a:pt x="176149" y="1162786"/>
                  </a:lnTo>
                  <a:lnTo>
                    <a:pt x="184531" y="1162786"/>
                  </a:lnTo>
                  <a:lnTo>
                    <a:pt x="188976" y="1152029"/>
                  </a:lnTo>
                  <a:close/>
                </a:path>
                <a:path w="7051675" h="1236345">
                  <a:moveTo>
                    <a:pt x="206222" y="1217015"/>
                  </a:moveTo>
                  <a:lnTo>
                    <a:pt x="189357" y="1197864"/>
                  </a:lnTo>
                  <a:lnTo>
                    <a:pt x="186690" y="1197864"/>
                  </a:lnTo>
                  <a:lnTo>
                    <a:pt x="177609" y="1200086"/>
                  </a:lnTo>
                  <a:lnTo>
                    <a:pt x="170688" y="1205966"/>
                  </a:lnTo>
                  <a:lnTo>
                    <a:pt x="167182" y="1214310"/>
                  </a:lnTo>
                  <a:lnTo>
                    <a:pt x="168402" y="1223949"/>
                  </a:lnTo>
                  <a:lnTo>
                    <a:pt x="171704" y="1231900"/>
                  </a:lnTo>
                  <a:lnTo>
                    <a:pt x="179197" y="1235938"/>
                  </a:lnTo>
                  <a:lnTo>
                    <a:pt x="194056" y="1235938"/>
                  </a:lnTo>
                  <a:lnTo>
                    <a:pt x="201295" y="1232090"/>
                  </a:lnTo>
                  <a:lnTo>
                    <a:pt x="204724" y="1224318"/>
                  </a:lnTo>
                  <a:lnTo>
                    <a:pt x="206222" y="1217015"/>
                  </a:lnTo>
                  <a:close/>
                </a:path>
                <a:path w="7051675" h="1236345">
                  <a:moveTo>
                    <a:pt x="219417" y="1080058"/>
                  </a:moveTo>
                  <a:lnTo>
                    <a:pt x="218440" y="1072692"/>
                  </a:lnTo>
                  <a:lnTo>
                    <a:pt x="216408" y="1067168"/>
                  </a:lnTo>
                  <a:lnTo>
                    <a:pt x="210947" y="1063790"/>
                  </a:lnTo>
                  <a:lnTo>
                    <a:pt x="205105" y="1063790"/>
                  </a:lnTo>
                  <a:lnTo>
                    <a:pt x="203327" y="1063790"/>
                  </a:lnTo>
                  <a:lnTo>
                    <a:pt x="201549" y="1064094"/>
                  </a:lnTo>
                  <a:lnTo>
                    <a:pt x="199771" y="1064704"/>
                  </a:lnTo>
                  <a:lnTo>
                    <a:pt x="192989" y="1070190"/>
                  </a:lnTo>
                  <a:lnTo>
                    <a:pt x="190627" y="1077937"/>
                  </a:lnTo>
                  <a:lnTo>
                    <a:pt x="192722" y="1085761"/>
                  </a:lnTo>
                  <a:lnTo>
                    <a:pt x="199390" y="1091450"/>
                  </a:lnTo>
                  <a:lnTo>
                    <a:pt x="201295" y="1092301"/>
                  </a:lnTo>
                  <a:lnTo>
                    <a:pt x="203327" y="1092708"/>
                  </a:lnTo>
                  <a:lnTo>
                    <a:pt x="205232" y="1092708"/>
                  </a:lnTo>
                  <a:lnTo>
                    <a:pt x="211874" y="1090993"/>
                  </a:lnTo>
                  <a:lnTo>
                    <a:pt x="216928" y="1086459"/>
                  </a:lnTo>
                  <a:lnTo>
                    <a:pt x="219417" y="1080058"/>
                  </a:lnTo>
                  <a:close/>
                </a:path>
                <a:path w="7051675" h="1236345">
                  <a:moveTo>
                    <a:pt x="259156" y="1218780"/>
                  </a:moveTo>
                  <a:lnTo>
                    <a:pt x="254508" y="1209281"/>
                  </a:lnTo>
                  <a:lnTo>
                    <a:pt x="250952" y="1205788"/>
                  </a:lnTo>
                  <a:lnTo>
                    <a:pt x="246253" y="1203960"/>
                  </a:lnTo>
                  <a:lnTo>
                    <a:pt x="237109" y="1203960"/>
                  </a:lnTo>
                  <a:lnTo>
                    <a:pt x="232664" y="1205572"/>
                  </a:lnTo>
                  <a:lnTo>
                    <a:pt x="229235" y="1208900"/>
                  </a:lnTo>
                  <a:lnTo>
                    <a:pt x="224129" y="1218107"/>
                  </a:lnTo>
                  <a:lnTo>
                    <a:pt x="225107" y="1227836"/>
                  </a:lnTo>
                  <a:lnTo>
                    <a:pt x="231127" y="1235633"/>
                  </a:lnTo>
                  <a:lnTo>
                    <a:pt x="232143" y="1235964"/>
                  </a:lnTo>
                  <a:lnTo>
                    <a:pt x="251663" y="1235964"/>
                  </a:lnTo>
                  <a:lnTo>
                    <a:pt x="257848" y="1228458"/>
                  </a:lnTo>
                  <a:lnTo>
                    <a:pt x="259156" y="1218780"/>
                  </a:lnTo>
                  <a:close/>
                </a:path>
                <a:path w="7051675" h="1236345">
                  <a:moveTo>
                    <a:pt x="259524" y="1169314"/>
                  </a:moveTo>
                  <a:lnTo>
                    <a:pt x="258318" y="1159738"/>
                  </a:lnTo>
                  <a:lnTo>
                    <a:pt x="255143" y="1152131"/>
                  </a:lnTo>
                  <a:lnTo>
                    <a:pt x="247650" y="1147610"/>
                  </a:lnTo>
                  <a:lnTo>
                    <a:pt x="239776" y="1147610"/>
                  </a:lnTo>
                  <a:lnTo>
                    <a:pt x="237490" y="1147610"/>
                  </a:lnTo>
                  <a:lnTo>
                    <a:pt x="235204" y="1147978"/>
                  </a:lnTo>
                  <a:lnTo>
                    <a:pt x="232918" y="1148753"/>
                  </a:lnTo>
                  <a:lnTo>
                    <a:pt x="223837" y="1155928"/>
                  </a:lnTo>
                  <a:lnTo>
                    <a:pt x="220675" y="1166114"/>
                  </a:lnTo>
                  <a:lnTo>
                    <a:pt x="223532" y="1176439"/>
                  </a:lnTo>
                  <a:lnTo>
                    <a:pt x="232537" y="1184033"/>
                  </a:lnTo>
                  <a:lnTo>
                    <a:pt x="235077" y="1185138"/>
                  </a:lnTo>
                  <a:lnTo>
                    <a:pt x="237744" y="1185646"/>
                  </a:lnTo>
                  <a:lnTo>
                    <a:pt x="240284" y="1185646"/>
                  </a:lnTo>
                  <a:lnTo>
                    <a:pt x="249199" y="1183436"/>
                  </a:lnTo>
                  <a:lnTo>
                    <a:pt x="256057" y="1177607"/>
                  </a:lnTo>
                  <a:lnTo>
                    <a:pt x="259524" y="1169314"/>
                  </a:lnTo>
                  <a:close/>
                </a:path>
                <a:path w="7051675" h="1236345">
                  <a:moveTo>
                    <a:pt x="284988" y="1014298"/>
                  </a:moveTo>
                  <a:lnTo>
                    <a:pt x="282448" y="1011974"/>
                  </a:lnTo>
                  <a:lnTo>
                    <a:pt x="279908" y="1011974"/>
                  </a:lnTo>
                  <a:lnTo>
                    <a:pt x="278638" y="1011974"/>
                  </a:lnTo>
                  <a:lnTo>
                    <a:pt x="277495" y="1012456"/>
                  </a:lnTo>
                  <a:lnTo>
                    <a:pt x="276479" y="1013523"/>
                  </a:lnTo>
                  <a:lnTo>
                    <a:pt x="272796" y="1016546"/>
                  </a:lnTo>
                  <a:lnTo>
                    <a:pt x="275209" y="1022604"/>
                  </a:lnTo>
                  <a:lnTo>
                    <a:pt x="282575" y="1022604"/>
                  </a:lnTo>
                  <a:lnTo>
                    <a:pt x="284607" y="1020432"/>
                  </a:lnTo>
                  <a:lnTo>
                    <a:pt x="284988" y="1017841"/>
                  </a:lnTo>
                  <a:lnTo>
                    <a:pt x="284988" y="1014298"/>
                  </a:lnTo>
                  <a:close/>
                </a:path>
                <a:path w="7051675" h="1236345">
                  <a:moveTo>
                    <a:pt x="288036" y="1106728"/>
                  </a:moveTo>
                  <a:lnTo>
                    <a:pt x="283972" y="1101890"/>
                  </a:lnTo>
                  <a:lnTo>
                    <a:pt x="278384" y="1101890"/>
                  </a:lnTo>
                  <a:lnTo>
                    <a:pt x="270002" y="1101890"/>
                  </a:lnTo>
                  <a:lnTo>
                    <a:pt x="265176" y="1111986"/>
                  </a:lnTo>
                  <a:lnTo>
                    <a:pt x="271145" y="1118450"/>
                  </a:lnTo>
                  <a:lnTo>
                    <a:pt x="273304" y="1120660"/>
                  </a:lnTo>
                  <a:lnTo>
                    <a:pt x="275844" y="1121638"/>
                  </a:lnTo>
                  <a:lnTo>
                    <a:pt x="283083" y="1121638"/>
                  </a:lnTo>
                  <a:lnTo>
                    <a:pt x="287782" y="1117866"/>
                  </a:lnTo>
                  <a:lnTo>
                    <a:pt x="288036" y="1111986"/>
                  </a:lnTo>
                  <a:lnTo>
                    <a:pt x="288036" y="1106728"/>
                  </a:lnTo>
                  <a:close/>
                </a:path>
                <a:path w="7051675" h="1236345">
                  <a:moveTo>
                    <a:pt x="288036" y="925182"/>
                  </a:moveTo>
                  <a:lnTo>
                    <a:pt x="287147" y="922362"/>
                  </a:lnTo>
                  <a:lnTo>
                    <a:pt x="286258" y="920127"/>
                  </a:lnTo>
                  <a:lnTo>
                    <a:pt x="284099" y="919010"/>
                  </a:lnTo>
                  <a:lnTo>
                    <a:pt x="281813" y="919010"/>
                  </a:lnTo>
                  <a:lnTo>
                    <a:pt x="279654" y="919010"/>
                  </a:lnTo>
                  <a:lnTo>
                    <a:pt x="277622" y="920127"/>
                  </a:lnTo>
                  <a:lnTo>
                    <a:pt x="276860" y="922362"/>
                  </a:lnTo>
                  <a:lnTo>
                    <a:pt x="275844" y="925182"/>
                  </a:lnTo>
                  <a:lnTo>
                    <a:pt x="278892" y="926592"/>
                  </a:lnTo>
                  <a:lnTo>
                    <a:pt x="284988" y="926592"/>
                  </a:lnTo>
                  <a:lnTo>
                    <a:pt x="288036" y="925182"/>
                  </a:lnTo>
                  <a:close/>
                </a:path>
                <a:path w="7051675" h="1236345">
                  <a:moveTo>
                    <a:pt x="327240" y="1222743"/>
                  </a:moveTo>
                  <a:lnTo>
                    <a:pt x="326059" y="1215758"/>
                  </a:lnTo>
                  <a:lnTo>
                    <a:pt x="322199" y="1209497"/>
                  </a:lnTo>
                  <a:lnTo>
                    <a:pt x="318516" y="1205699"/>
                  </a:lnTo>
                  <a:lnTo>
                    <a:pt x="314071" y="1203960"/>
                  </a:lnTo>
                  <a:lnTo>
                    <a:pt x="309499" y="1203960"/>
                  </a:lnTo>
                  <a:lnTo>
                    <a:pt x="302882" y="1205255"/>
                  </a:lnTo>
                  <a:lnTo>
                    <a:pt x="297129" y="1208887"/>
                  </a:lnTo>
                  <a:lnTo>
                    <a:pt x="293014" y="1214564"/>
                  </a:lnTo>
                  <a:lnTo>
                    <a:pt x="291338" y="1221955"/>
                  </a:lnTo>
                  <a:lnTo>
                    <a:pt x="292722" y="1229575"/>
                  </a:lnTo>
                  <a:lnTo>
                    <a:pt x="296735" y="1235443"/>
                  </a:lnTo>
                  <a:lnTo>
                    <a:pt x="297548" y="1235964"/>
                  </a:lnTo>
                  <a:lnTo>
                    <a:pt x="321449" y="1235964"/>
                  </a:lnTo>
                  <a:lnTo>
                    <a:pt x="321818" y="1235646"/>
                  </a:lnTo>
                  <a:lnTo>
                    <a:pt x="325805" y="1229652"/>
                  </a:lnTo>
                  <a:lnTo>
                    <a:pt x="327240" y="1222743"/>
                  </a:lnTo>
                  <a:close/>
                </a:path>
                <a:path w="7051675" h="1236345">
                  <a:moveTo>
                    <a:pt x="332181" y="1165275"/>
                  </a:moveTo>
                  <a:lnTo>
                    <a:pt x="328422" y="1156792"/>
                  </a:lnTo>
                  <a:lnTo>
                    <a:pt x="321221" y="1151153"/>
                  </a:lnTo>
                  <a:lnTo>
                    <a:pt x="312293" y="1149096"/>
                  </a:lnTo>
                  <a:lnTo>
                    <a:pt x="305816" y="1149096"/>
                  </a:lnTo>
                  <a:lnTo>
                    <a:pt x="299212" y="1152398"/>
                  </a:lnTo>
                  <a:lnTo>
                    <a:pt x="295529" y="1160208"/>
                  </a:lnTo>
                  <a:lnTo>
                    <a:pt x="293801" y="1167650"/>
                  </a:lnTo>
                  <a:lnTo>
                    <a:pt x="295109" y="1174940"/>
                  </a:lnTo>
                  <a:lnTo>
                    <a:pt x="299135" y="1181176"/>
                  </a:lnTo>
                  <a:lnTo>
                    <a:pt x="305562" y="1185456"/>
                  </a:lnTo>
                  <a:lnTo>
                    <a:pt x="308102" y="1186624"/>
                  </a:lnTo>
                  <a:lnTo>
                    <a:pt x="310769" y="1187170"/>
                  </a:lnTo>
                  <a:lnTo>
                    <a:pt x="320802" y="1187170"/>
                  </a:lnTo>
                  <a:lnTo>
                    <a:pt x="327787" y="1182852"/>
                  </a:lnTo>
                  <a:lnTo>
                    <a:pt x="330835" y="1175448"/>
                  </a:lnTo>
                  <a:lnTo>
                    <a:pt x="330835" y="1175854"/>
                  </a:lnTo>
                  <a:lnTo>
                    <a:pt x="332181" y="1165275"/>
                  </a:lnTo>
                  <a:close/>
                </a:path>
                <a:path w="7051675" h="1236345">
                  <a:moveTo>
                    <a:pt x="368808" y="1079703"/>
                  </a:moveTo>
                  <a:lnTo>
                    <a:pt x="365633" y="1071321"/>
                  </a:lnTo>
                  <a:lnTo>
                    <a:pt x="356489" y="1067206"/>
                  </a:lnTo>
                  <a:lnTo>
                    <a:pt x="354457" y="1066838"/>
                  </a:lnTo>
                  <a:lnTo>
                    <a:pt x="352425" y="1066838"/>
                  </a:lnTo>
                  <a:lnTo>
                    <a:pt x="345782" y="1068514"/>
                  </a:lnTo>
                  <a:lnTo>
                    <a:pt x="340741" y="1072934"/>
                  </a:lnTo>
                  <a:lnTo>
                    <a:pt x="338162" y="1079220"/>
                  </a:lnTo>
                  <a:lnTo>
                    <a:pt x="338963" y="1086510"/>
                  </a:lnTo>
                  <a:lnTo>
                    <a:pt x="341376" y="1092644"/>
                  </a:lnTo>
                  <a:lnTo>
                    <a:pt x="346964" y="1095717"/>
                  </a:lnTo>
                  <a:lnTo>
                    <a:pt x="358013" y="1095717"/>
                  </a:lnTo>
                  <a:lnTo>
                    <a:pt x="363474" y="1092809"/>
                  </a:lnTo>
                  <a:lnTo>
                    <a:pt x="366014" y="1086929"/>
                  </a:lnTo>
                  <a:lnTo>
                    <a:pt x="368808" y="1079703"/>
                  </a:lnTo>
                  <a:close/>
                </a:path>
                <a:path w="7051675" h="1236345">
                  <a:moveTo>
                    <a:pt x="382943" y="1221219"/>
                  </a:moveTo>
                  <a:lnTo>
                    <a:pt x="381508" y="1213459"/>
                  </a:lnTo>
                  <a:lnTo>
                    <a:pt x="378460" y="1205115"/>
                  </a:lnTo>
                  <a:lnTo>
                    <a:pt x="370967" y="1200912"/>
                  </a:lnTo>
                  <a:lnTo>
                    <a:pt x="356235" y="1200912"/>
                  </a:lnTo>
                  <a:lnTo>
                    <a:pt x="349123" y="1204836"/>
                  </a:lnTo>
                  <a:lnTo>
                    <a:pt x="345694" y="1212621"/>
                  </a:lnTo>
                  <a:lnTo>
                    <a:pt x="344170" y="1222857"/>
                  </a:lnTo>
                  <a:lnTo>
                    <a:pt x="347497" y="1231798"/>
                  </a:lnTo>
                  <a:lnTo>
                    <a:pt x="352056" y="1235964"/>
                  </a:lnTo>
                  <a:lnTo>
                    <a:pt x="375589" y="1235964"/>
                  </a:lnTo>
                  <a:lnTo>
                    <a:pt x="377202" y="1234897"/>
                  </a:lnTo>
                  <a:lnTo>
                    <a:pt x="381393" y="1228636"/>
                  </a:lnTo>
                  <a:lnTo>
                    <a:pt x="382943" y="1221219"/>
                  </a:lnTo>
                  <a:close/>
                </a:path>
                <a:path w="7051675" h="1236345">
                  <a:moveTo>
                    <a:pt x="388620" y="1153261"/>
                  </a:moveTo>
                  <a:lnTo>
                    <a:pt x="383159" y="1147025"/>
                  </a:lnTo>
                  <a:lnTo>
                    <a:pt x="380746" y="1146048"/>
                  </a:lnTo>
                  <a:lnTo>
                    <a:pt x="378333" y="1146048"/>
                  </a:lnTo>
                  <a:lnTo>
                    <a:pt x="373634" y="1146048"/>
                  </a:lnTo>
                  <a:lnTo>
                    <a:pt x="369062" y="1149959"/>
                  </a:lnTo>
                  <a:lnTo>
                    <a:pt x="369062" y="1155700"/>
                  </a:lnTo>
                  <a:lnTo>
                    <a:pt x="368808" y="1161796"/>
                  </a:lnTo>
                  <a:lnTo>
                    <a:pt x="373507" y="1165834"/>
                  </a:lnTo>
                  <a:lnTo>
                    <a:pt x="380746" y="1165834"/>
                  </a:lnTo>
                  <a:lnTo>
                    <a:pt x="383159" y="1164958"/>
                  </a:lnTo>
                  <a:lnTo>
                    <a:pt x="388620" y="1159357"/>
                  </a:lnTo>
                  <a:lnTo>
                    <a:pt x="388620" y="1153261"/>
                  </a:lnTo>
                  <a:close/>
                </a:path>
                <a:path w="7051675" h="1236345">
                  <a:moveTo>
                    <a:pt x="402336" y="991019"/>
                  </a:moveTo>
                  <a:lnTo>
                    <a:pt x="396621" y="984542"/>
                  </a:lnTo>
                  <a:lnTo>
                    <a:pt x="389636" y="984542"/>
                  </a:lnTo>
                  <a:lnTo>
                    <a:pt x="388620" y="984542"/>
                  </a:lnTo>
                  <a:lnTo>
                    <a:pt x="387477" y="984694"/>
                  </a:lnTo>
                  <a:lnTo>
                    <a:pt x="386334" y="985050"/>
                  </a:lnTo>
                  <a:lnTo>
                    <a:pt x="377952" y="988085"/>
                  </a:lnTo>
                  <a:lnTo>
                    <a:pt x="377952" y="998626"/>
                  </a:lnTo>
                  <a:lnTo>
                    <a:pt x="386334" y="1002055"/>
                  </a:lnTo>
                  <a:lnTo>
                    <a:pt x="387604" y="1002538"/>
                  </a:lnTo>
                  <a:lnTo>
                    <a:pt x="388874" y="1002753"/>
                  </a:lnTo>
                  <a:lnTo>
                    <a:pt x="393954" y="1002753"/>
                  </a:lnTo>
                  <a:lnTo>
                    <a:pt x="397637" y="1000861"/>
                  </a:lnTo>
                  <a:lnTo>
                    <a:pt x="399161" y="997496"/>
                  </a:lnTo>
                  <a:lnTo>
                    <a:pt x="402336" y="991019"/>
                  </a:lnTo>
                  <a:close/>
                </a:path>
                <a:path w="7051675" h="1236345">
                  <a:moveTo>
                    <a:pt x="452628" y="1088783"/>
                  </a:moveTo>
                  <a:lnTo>
                    <a:pt x="450977" y="1086688"/>
                  </a:lnTo>
                  <a:lnTo>
                    <a:pt x="449961" y="1085596"/>
                  </a:lnTo>
                  <a:lnTo>
                    <a:pt x="448691" y="1085126"/>
                  </a:lnTo>
                  <a:lnTo>
                    <a:pt x="447421" y="1085126"/>
                  </a:lnTo>
                  <a:lnTo>
                    <a:pt x="444627" y="1085126"/>
                  </a:lnTo>
                  <a:lnTo>
                    <a:pt x="441960" y="1087297"/>
                  </a:lnTo>
                  <a:lnTo>
                    <a:pt x="441960" y="1093584"/>
                  </a:lnTo>
                  <a:lnTo>
                    <a:pt x="444500" y="1095756"/>
                  </a:lnTo>
                  <a:lnTo>
                    <a:pt x="448437" y="1095756"/>
                  </a:lnTo>
                  <a:lnTo>
                    <a:pt x="449834" y="1095171"/>
                  </a:lnTo>
                  <a:lnTo>
                    <a:pt x="450977" y="1093863"/>
                  </a:lnTo>
                  <a:lnTo>
                    <a:pt x="452628" y="1092200"/>
                  </a:lnTo>
                  <a:lnTo>
                    <a:pt x="452628" y="1088783"/>
                  </a:lnTo>
                  <a:close/>
                </a:path>
                <a:path w="7051675" h="1236345">
                  <a:moveTo>
                    <a:pt x="469392" y="1188554"/>
                  </a:moveTo>
                  <a:lnTo>
                    <a:pt x="464185" y="1175092"/>
                  </a:lnTo>
                  <a:lnTo>
                    <a:pt x="458597" y="1171956"/>
                  </a:lnTo>
                  <a:lnTo>
                    <a:pt x="453136" y="1171956"/>
                  </a:lnTo>
                  <a:lnTo>
                    <a:pt x="447929" y="1171956"/>
                  </a:lnTo>
                  <a:lnTo>
                    <a:pt x="442722" y="1174788"/>
                  </a:lnTo>
                  <a:lnTo>
                    <a:pt x="440182" y="1180503"/>
                  </a:lnTo>
                  <a:lnTo>
                    <a:pt x="439000" y="1187996"/>
                  </a:lnTo>
                  <a:lnTo>
                    <a:pt x="441337" y="1194536"/>
                  </a:lnTo>
                  <a:lnTo>
                    <a:pt x="446265" y="1199159"/>
                  </a:lnTo>
                  <a:lnTo>
                    <a:pt x="452882" y="1200912"/>
                  </a:lnTo>
                  <a:lnTo>
                    <a:pt x="454660" y="1200912"/>
                  </a:lnTo>
                  <a:lnTo>
                    <a:pt x="456438" y="1200569"/>
                  </a:lnTo>
                  <a:lnTo>
                    <a:pt x="465836" y="1196987"/>
                  </a:lnTo>
                  <a:lnTo>
                    <a:pt x="469392" y="1188554"/>
                  </a:lnTo>
                  <a:close/>
                </a:path>
                <a:path w="7051675" h="1236345">
                  <a:moveTo>
                    <a:pt x="522732" y="1024343"/>
                  </a:moveTo>
                  <a:lnTo>
                    <a:pt x="520827" y="1019556"/>
                  </a:lnTo>
                  <a:lnTo>
                    <a:pt x="516382" y="1019556"/>
                  </a:lnTo>
                  <a:lnTo>
                    <a:pt x="512445" y="1019556"/>
                  </a:lnTo>
                  <a:lnTo>
                    <a:pt x="510540" y="1024343"/>
                  </a:lnTo>
                  <a:lnTo>
                    <a:pt x="513461" y="1027315"/>
                  </a:lnTo>
                  <a:lnTo>
                    <a:pt x="514477" y="1028230"/>
                  </a:lnTo>
                  <a:lnTo>
                    <a:pt x="515493" y="1028700"/>
                  </a:lnTo>
                  <a:lnTo>
                    <a:pt x="517779" y="1028700"/>
                  </a:lnTo>
                  <a:lnTo>
                    <a:pt x="518795" y="1028230"/>
                  </a:lnTo>
                  <a:lnTo>
                    <a:pt x="519811" y="1027315"/>
                  </a:lnTo>
                  <a:lnTo>
                    <a:pt x="522732" y="1024343"/>
                  </a:lnTo>
                  <a:close/>
                </a:path>
                <a:path w="7051675" h="1236345">
                  <a:moveTo>
                    <a:pt x="553212" y="1152766"/>
                  </a:moveTo>
                  <a:lnTo>
                    <a:pt x="551180" y="1147864"/>
                  </a:lnTo>
                  <a:lnTo>
                    <a:pt x="549783" y="1143660"/>
                  </a:lnTo>
                  <a:lnTo>
                    <a:pt x="545973" y="1141476"/>
                  </a:lnTo>
                  <a:lnTo>
                    <a:pt x="542163" y="1141476"/>
                  </a:lnTo>
                  <a:lnTo>
                    <a:pt x="538607" y="1141476"/>
                  </a:lnTo>
                  <a:lnTo>
                    <a:pt x="535051" y="1143444"/>
                  </a:lnTo>
                  <a:lnTo>
                    <a:pt x="533400" y="1147445"/>
                  </a:lnTo>
                  <a:lnTo>
                    <a:pt x="530352" y="1154074"/>
                  </a:lnTo>
                  <a:lnTo>
                    <a:pt x="535432" y="1161288"/>
                  </a:lnTo>
                  <a:lnTo>
                    <a:pt x="543433" y="1161288"/>
                  </a:lnTo>
                  <a:lnTo>
                    <a:pt x="544703" y="1161046"/>
                  </a:lnTo>
                  <a:lnTo>
                    <a:pt x="545973" y="1160551"/>
                  </a:lnTo>
                  <a:lnTo>
                    <a:pt x="550799" y="1158519"/>
                  </a:lnTo>
                  <a:lnTo>
                    <a:pt x="553212" y="1152766"/>
                  </a:lnTo>
                  <a:close/>
                </a:path>
                <a:path w="7051675" h="1236345">
                  <a:moveTo>
                    <a:pt x="6521196" y="259080"/>
                  </a:moveTo>
                  <a:lnTo>
                    <a:pt x="6516243" y="259080"/>
                  </a:lnTo>
                  <a:lnTo>
                    <a:pt x="6516116" y="259118"/>
                  </a:lnTo>
                  <a:lnTo>
                    <a:pt x="6515862" y="259143"/>
                  </a:lnTo>
                  <a:lnTo>
                    <a:pt x="6515608" y="259118"/>
                  </a:lnTo>
                  <a:lnTo>
                    <a:pt x="6515481" y="259080"/>
                  </a:lnTo>
                  <a:lnTo>
                    <a:pt x="6515227" y="259080"/>
                  </a:lnTo>
                  <a:lnTo>
                    <a:pt x="6510528" y="259080"/>
                  </a:lnTo>
                  <a:lnTo>
                    <a:pt x="6510528" y="266661"/>
                  </a:lnTo>
                  <a:lnTo>
                    <a:pt x="6515608" y="266661"/>
                  </a:lnTo>
                  <a:lnTo>
                    <a:pt x="6515862" y="266636"/>
                  </a:lnTo>
                  <a:lnTo>
                    <a:pt x="6516497" y="266661"/>
                  </a:lnTo>
                  <a:lnTo>
                    <a:pt x="6521196" y="266661"/>
                  </a:lnTo>
                  <a:lnTo>
                    <a:pt x="6521196" y="259080"/>
                  </a:lnTo>
                  <a:close/>
                </a:path>
                <a:path w="7051675" h="1236345">
                  <a:moveTo>
                    <a:pt x="6597396" y="264642"/>
                  </a:moveTo>
                  <a:lnTo>
                    <a:pt x="6595745" y="260604"/>
                  </a:lnTo>
                  <a:lnTo>
                    <a:pt x="6592443" y="260604"/>
                  </a:lnTo>
                  <a:lnTo>
                    <a:pt x="6589903" y="260604"/>
                  </a:lnTo>
                  <a:lnTo>
                    <a:pt x="6588252" y="262229"/>
                  </a:lnTo>
                  <a:lnTo>
                    <a:pt x="6588252" y="266712"/>
                  </a:lnTo>
                  <a:lnTo>
                    <a:pt x="6590157" y="268224"/>
                  </a:lnTo>
                  <a:lnTo>
                    <a:pt x="6593078" y="268224"/>
                  </a:lnTo>
                  <a:lnTo>
                    <a:pt x="6594094" y="267843"/>
                  </a:lnTo>
                  <a:lnTo>
                    <a:pt x="6594856" y="267081"/>
                  </a:lnTo>
                  <a:lnTo>
                    <a:pt x="6597396" y="264642"/>
                  </a:lnTo>
                  <a:close/>
                </a:path>
                <a:path w="7051675" h="1236345">
                  <a:moveTo>
                    <a:pt x="6603492" y="77901"/>
                  </a:moveTo>
                  <a:lnTo>
                    <a:pt x="6600825" y="74650"/>
                  </a:lnTo>
                  <a:lnTo>
                    <a:pt x="6599809" y="73634"/>
                  </a:lnTo>
                  <a:lnTo>
                    <a:pt x="6598666" y="73152"/>
                  </a:lnTo>
                  <a:lnTo>
                    <a:pt x="6597523" y="73152"/>
                  </a:lnTo>
                  <a:lnTo>
                    <a:pt x="6596380" y="73152"/>
                  </a:lnTo>
                  <a:lnTo>
                    <a:pt x="6595364" y="73520"/>
                  </a:lnTo>
                  <a:lnTo>
                    <a:pt x="6594602" y="74168"/>
                  </a:lnTo>
                  <a:lnTo>
                    <a:pt x="6592824" y="76073"/>
                  </a:lnTo>
                  <a:lnTo>
                    <a:pt x="6592824" y="78917"/>
                  </a:lnTo>
                  <a:lnTo>
                    <a:pt x="6594602" y="80835"/>
                  </a:lnTo>
                  <a:lnTo>
                    <a:pt x="6595491" y="81851"/>
                  </a:lnTo>
                  <a:lnTo>
                    <a:pt x="6596634" y="82296"/>
                  </a:lnTo>
                  <a:lnTo>
                    <a:pt x="6600825" y="82296"/>
                  </a:lnTo>
                  <a:lnTo>
                    <a:pt x="6603492" y="77901"/>
                  </a:lnTo>
                  <a:close/>
                </a:path>
                <a:path w="7051675" h="1236345">
                  <a:moveTo>
                    <a:pt x="6707124" y="60515"/>
                  </a:moveTo>
                  <a:lnTo>
                    <a:pt x="6705219" y="55232"/>
                  </a:lnTo>
                  <a:lnTo>
                    <a:pt x="6703949" y="52197"/>
                  </a:lnTo>
                  <a:lnTo>
                    <a:pt x="6701028" y="50330"/>
                  </a:lnTo>
                  <a:lnTo>
                    <a:pt x="6698107" y="50330"/>
                  </a:lnTo>
                  <a:lnTo>
                    <a:pt x="6697218" y="50330"/>
                  </a:lnTo>
                  <a:lnTo>
                    <a:pt x="6696329" y="50495"/>
                  </a:lnTo>
                  <a:lnTo>
                    <a:pt x="6695440" y="50876"/>
                  </a:lnTo>
                  <a:lnTo>
                    <a:pt x="6689217" y="53263"/>
                  </a:lnTo>
                  <a:lnTo>
                    <a:pt x="6688836" y="62433"/>
                  </a:lnTo>
                  <a:lnTo>
                    <a:pt x="6695059" y="64820"/>
                  </a:lnTo>
                  <a:lnTo>
                    <a:pt x="6696075" y="65290"/>
                  </a:lnTo>
                  <a:lnTo>
                    <a:pt x="6697218" y="65532"/>
                  </a:lnTo>
                  <a:lnTo>
                    <a:pt x="6703187" y="65532"/>
                  </a:lnTo>
                  <a:lnTo>
                    <a:pt x="6707124" y="60515"/>
                  </a:lnTo>
                  <a:close/>
                </a:path>
                <a:path w="7051675" h="1236345">
                  <a:moveTo>
                    <a:pt x="6780276" y="532396"/>
                  </a:moveTo>
                  <a:lnTo>
                    <a:pt x="6777863" y="529996"/>
                  </a:lnTo>
                  <a:lnTo>
                    <a:pt x="6777101" y="529209"/>
                  </a:lnTo>
                  <a:lnTo>
                    <a:pt x="6776085" y="528828"/>
                  </a:lnTo>
                  <a:lnTo>
                    <a:pt x="6775069" y="528828"/>
                  </a:lnTo>
                  <a:lnTo>
                    <a:pt x="6773037" y="528828"/>
                  </a:lnTo>
                  <a:lnTo>
                    <a:pt x="6771132" y="530275"/>
                  </a:lnTo>
                  <a:lnTo>
                    <a:pt x="6771132" y="534797"/>
                  </a:lnTo>
                  <a:lnTo>
                    <a:pt x="6772783" y="536409"/>
                  </a:lnTo>
                  <a:lnTo>
                    <a:pt x="6778244" y="536409"/>
                  </a:lnTo>
                  <a:lnTo>
                    <a:pt x="6780276" y="532396"/>
                  </a:lnTo>
                  <a:close/>
                </a:path>
                <a:path w="7051675" h="1236345">
                  <a:moveTo>
                    <a:pt x="6781800" y="456095"/>
                  </a:moveTo>
                  <a:lnTo>
                    <a:pt x="6779514" y="453796"/>
                  </a:lnTo>
                  <a:lnTo>
                    <a:pt x="6778625" y="453009"/>
                  </a:lnTo>
                  <a:lnTo>
                    <a:pt x="6777482" y="452628"/>
                  </a:lnTo>
                  <a:lnTo>
                    <a:pt x="6776466" y="452628"/>
                  </a:lnTo>
                  <a:lnTo>
                    <a:pt x="6774561" y="452628"/>
                  </a:lnTo>
                  <a:lnTo>
                    <a:pt x="6772656" y="454177"/>
                  </a:lnTo>
                  <a:lnTo>
                    <a:pt x="6772656" y="458597"/>
                  </a:lnTo>
                  <a:lnTo>
                    <a:pt x="6774307" y="460209"/>
                  </a:lnTo>
                  <a:lnTo>
                    <a:pt x="6780022" y="460209"/>
                  </a:lnTo>
                  <a:lnTo>
                    <a:pt x="6781800" y="456095"/>
                  </a:lnTo>
                  <a:close/>
                </a:path>
                <a:path w="7051675" h="1236345">
                  <a:moveTo>
                    <a:pt x="6789420" y="76339"/>
                  </a:moveTo>
                  <a:lnTo>
                    <a:pt x="6787134" y="74714"/>
                  </a:lnTo>
                  <a:lnTo>
                    <a:pt x="6784848" y="74714"/>
                  </a:lnTo>
                  <a:lnTo>
                    <a:pt x="6782689" y="74714"/>
                  </a:lnTo>
                  <a:lnTo>
                    <a:pt x="6780276" y="76339"/>
                  </a:lnTo>
                  <a:lnTo>
                    <a:pt x="6780530" y="79603"/>
                  </a:lnTo>
                  <a:lnTo>
                    <a:pt x="6780911" y="82384"/>
                  </a:lnTo>
                  <a:lnTo>
                    <a:pt x="6782943" y="83781"/>
                  </a:lnTo>
                  <a:lnTo>
                    <a:pt x="6786880" y="83781"/>
                  </a:lnTo>
                  <a:lnTo>
                    <a:pt x="6788785" y="82384"/>
                  </a:lnTo>
                  <a:lnTo>
                    <a:pt x="6788912" y="79603"/>
                  </a:lnTo>
                  <a:lnTo>
                    <a:pt x="6789420" y="76339"/>
                  </a:lnTo>
                  <a:close/>
                </a:path>
                <a:path w="7051675" h="1236345">
                  <a:moveTo>
                    <a:pt x="6789420" y="1981"/>
                  </a:moveTo>
                  <a:lnTo>
                    <a:pt x="6788023" y="0"/>
                  </a:lnTo>
                  <a:lnTo>
                    <a:pt x="6786372" y="0"/>
                  </a:lnTo>
                  <a:lnTo>
                    <a:pt x="6783197" y="0"/>
                  </a:lnTo>
                  <a:lnTo>
                    <a:pt x="6781800" y="3924"/>
                  </a:lnTo>
                  <a:lnTo>
                    <a:pt x="6783959" y="6273"/>
                  </a:lnTo>
                  <a:lnTo>
                    <a:pt x="6784594" y="7213"/>
                  </a:lnTo>
                  <a:lnTo>
                    <a:pt x="6785483" y="7581"/>
                  </a:lnTo>
                  <a:lnTo>
                    <a:pt x="6787896" y="7581"/>
                  </a:lnTo>
                  <a:lnTo>
                    <a:pt x="6789420" y="6007"/>
                  </a:lnTo>
                  <a:lnTo>
                    <a:pt x="6789420" y="1981"/>
                  </a:lnTo>
                  <a:close/>
                </a:path>
                <a:path w="7051675" h="1236345">
                  <a:moveTo>
                    <a:pt x="6880860" y="60299"/>
                  </a:moveTo>
                  <a:lnTo>
                    <a:pt x="6878828" y="55994"/>
                  </a:lnTo>
                  <a:lnTo>
                    <a:pt x="6875145" y="54013"/>
                  </a:lnTo>
                  <a:lnTo>
                    <a:pt x="6874129" y="53543"/>
                  </a:lnTo>
                  <a:lnTo>
                    <a:pt x="6872986" y="53340"/>
                  </a:lnTo>
                  <a:lnTo>
                    <a:pt x="6871970" y="53340"/>
                  </a:lnTo>
                  <a:lnTo>
                    <a:pt x="6866763" y="53340"/>
                  </a:lnTo>
                  <a:lnTo>
                    <a:pt x="6862572" y="58585"/>
                  </a:lnTo>
                  <a:lnTo>
                    <a:pt x="6864604" y="63868"/>
                  </a:lnTo>
                  <a:lnTo>
                    <a:pt x="6865874" y="66992"/>
                  </a:lnTo>
                  <a:lnTo>
                    <a:pt x="6868795" y="68580"/>
                  </a:lnTo>
                  <a:lnTo>
                    <a:pt x="6874764" y="68580"/>
                  </a:lnTo>
                  <a:lnTo>
                    <a:pt x="6877812" y="66992"/>
                  </a:lnTo>
                  <a:lnTo>
                    <a:pt x="6879209" y="63868"/>
                  </a:lnTo>
                  <a:lnTo>
                    <a:pt x="6880860" y="60299"/>
                  </a:lnTo>
                  <a:close/>
                </a:path>
                <a:path w="7051675" h="1236345">
                  <a:moveTo>
                    <a:pt x="6969252" y="458546"/>
                  </a:moveTo>
                  <a:lnTo>
                    <a:pt x="6967601" y="455612"/>
                  </a:lnTo>
                  <a:lnTo>
                    <a:pt x="6966966" y="454596"/>
                  </a:lnTo>
                  <a:lnTo>
                    <a:pt x="6966077" y="454190"/>
                  </a:lnTo>
                  <a:lnTo>
                    <a:pt x="6965188" y="454190"/>
                  </a:lnTo>
                  <a:lnTo>
                    <a:pt x="6962140" y="454190"/>
                  </a:lnTo>
                  <a:lnTo>
                    <a:pt x="6958584" y="458470"/>
                  </a:lnTo>
                  <a:lnTo>
                    <a:pt x="6962394" y="461441"/>
                  </a:lnTo>
                  <a:lnTo>
                    <a:pt x="6963283" y="461772"/>
                  </a:lnTo>
                  <a:lnTo>
                    <a:pt x="6966839" y="461772"/>
                  </a:lnTo>
                  <a:lnTo>
                    <a:pt x="6969252" y="458546"/>
                  </a:lnTo>
                  <a:close/>
                </a:path>
                <a:path w="7051675" h="1236345">
                  <a:moveTo>
                    <a:pt x="6975348" y="271830"/>
                  </a:moveTo>
                  <a:lnTo>
                    <a:pt x="6972935" y="269430"/>
                  </a:lnTo>
                  <a:lnTo>
                    <a:pt x="6972173" y="268605"/>
                  </a:lnTo>
                  <a:lnTo>
                    <a:pt x="6971157" y="268262"/>
                  </a:lnTo>
                  <a:lnTo>
                    <a:pt x="6970268" y="268262"/>
                  </a:lnTo>
                  <a:lnTo>
                    <a:pt x="6968363" y="268262"/>
                  </a:lnTo>
                  <a:lnTo>
                    <a:pt x="6966585" y="269697"/>
                  </a:lnTo>
                  <a:lnTo>
                    <a:pt x="6966585" y="271830"/>
                  </a:lnTo>
                  <a:lnTo>
                    <a:pt x="6966204" y="274231"/>
                  </a:lnTo>
                  <a:lnTo>
                    <a:pt x="6968236" y="275844"/>
                  </a:lnTo>
                  <a:lnTo>
                    <a:pt x="6973316" y="275844"/>
                  </a:lnTo>
                  <a:lnTo>
                    <a:pt x="6975348" y="271830"/>
                  </a:lnTo>
                  <a:close/>
                </a:path>
                <a:path w="7051675" h="1236345">
                  <a:moveTo>
                    <a:pt x="6976872" y="84213"/>
                  </a:moveTo>
                  <a:lnTo>
                    <a:pt x="6974586" y="82600"/>
                  </a:lnTo>
                  <a:lnTo>
                    <a:pt x="6973443" y="82321"/>
                  </a:lnTo>
                  <a:lnTo>
                    <a:pt x="6972300" y="82321"/>
                  </a:lnTo>
                  <a:lnTo>
                    <a:pt x="6970014" y="82321"/>
                  </a:lnTo>
                  <a:lnTo>
                    <a:pt x="6967728" y="83464"/>
                  </a:lnTo>
                  <a:lnTo>
                    <a:pt x="6967728" y="87147"/>
                  </a:lnTo>
                  <a:lnTo>
                    <a:pt x="6970014" y="88392"/>
                  </a:lnTo>
                  <a:lnTo>
                    <a:pt x="6973443" y="88392"/>
                  </a:lnTo>
                  <a:lnTo>
                    <a:pt x="6974586" y="88087"/>
                  </a:lnTo>
                  <a:lnTo>
                    <a:pt x="6975475" y="87452"/>
                  </a:lnTo>
                  <a:lnTo>
                    <a:pt x="6976872" y="86169"/>
                  </a:lnTo>
                  <a:lnTo>
                    <a:pt x="6976872" y="84213"/>
                  </a:lnTo>
                  <a:close/>
                </a:path>
                <a:path w="7051675" h="1236345">
                  <a:moveTo>
                    <a:pt x="6998208" y="356527"/>
                  </a:moveTo>
                  <a:lnTo>
                    <a:pt x="6994017" y="350558"/>
                  </a:lnTo>
                  <a:lnTo>
                    <a:pt x="6989064" y="350558"/>
                  </a:lnTo>
                  <a:lnTo>
                    <a:pt x="6988302" y="350558"/>
                  </a:lnTo>
                  <a:lnTo>
                    <a:pt x="6987413" y="350748"/>
                  </a:lnTo>
                  <a:lnTo>
                    <a:pt x="6980301" y="353733"/>
                  </a:lnTo>
                  <a:lnTo>
                    <a:pt x="6979920" y="363778"/>
                  </a:lnTo>
                  <a:lnTo>
                    <a:pt x="6986143" y="366839"/>
                  </a:lnTo>
                  <a:lnTo>
                    <a:pt x="6987032" y="367131"/>
                  </a:lnTo>
                  <a:lnTo>
                    <a:pt x="6987921" y="367284"/>
                  </a:lnTo>
                  <a:lnTo>
                    <a:pt x="6991731" y="367284"/>
                  </a:lnTo>
                  <a:lnTo>
                    <a:pt x="6994652" y="365531"/>
                  </a:lnTo>
                  <a:lnTo>
                    <a:pt x="6995922" y="362470"/>
                  </a:lnTo>
                  <a:lnTo>
                    <a:pt x="6998208" y="356527"/>
                  </a:lnTo>
                  <a:close/>
                </a:path>
                <a:path w="7051675" h="1236345">
                  <a:moveTo>
                    <a:pt x="7001256" y="186969"/>
                  </a:moveTo>
                  <a:lnTo>
                    <a:pt x="6999605" y="182968"/>
                  </a:lnTo>
                  <a:lnTo>
                    <a:pt x="6998208" y="179920"/>
                  </a:lnTo>
                  <a:lnTo>
                    <a:pt x="6995160" y="178308"/>
                  </a:lnTo>
                  <a:lnTo>
                    <a:pt x="6992239" y="178308"/>
                  </a:lnTo>
                  <a:lnTo>
                    <a:pt x="6989445" y="178308"/>
                  </a:lnTo>
                  <a:lnTo>
                    <a:pt x="6986651" y="179819"/>
                  </a:lnTo>
                  <a:lnTo>
                    <a:pt x="6985381" y="182968"/>
                  </a:lnTo>
                  <a:lnTo>
                    <a:pt x="6982968" y="188099"/>
                  </a:lnTo>
                  <a:lnTo>
                    <a:pt x="6987032" y="193509"/>
                  </a:lnTo>
                  <a:lnTo>
                    <a:pt x="6993255" y="193509"/>
                  </a:lnTo>
                  <a:lnTo>
                    <a:pt x="6994144" y="193344"/>
                  </a:lnTo>
                  <a:lnTo>
                    <a:pt x="6995160" y="193001"/>
                  </a:lnTo>
                  <a:lnTo>
                    <a:pt x="6999224" y="191389"/>
                  </a:lnTo>
                  <a:lnTo>
                    <a:pt x="7001256" y="186969"/>
                  </a:lnTo>
                  <a:close/>
                </a:path>
                <a:path w="7051675" h="1236345">
                  <a:moveTo>
                    <a:pt x="7051548" y="273354"/>
                  </a:moveTo>
                  <a:lnTo>
                    <a:pt x="7049008" y="270954"/>
                  </a:lnTo>
                  <a:lnTo>
                    <a:pt x="7048246" y="270129"/>
                  </a:lnTo>
                  <a:lnTo>
                    <a:pt x="7047230" y="269786"/>
                  </a:lnTo>
                  <a:lnTo>
                    <a:pt x="7046214" y="269786"/>
                  </a:lnTo>
                  <a:lnTo>
                    <a:pt x="7044309" y="269786"/>
                  </a:lnTo>
                  <a:lnTo>
                    <a:pt x="7042404" y="271195"/>
                  </a:lnTo>
                  <a:lnTo>
                    <a:pt x="7042404" y="275755"/>
                  </a:lnTo>
                  <a:lnTo>
                    <a:pt x="7044055" y="277368"/>
                  </a:lnTo>
                  <a:lnTo>
                    <a:pt x="7049897" y="277368"/>
                  </a:lnTo>
                  <a:lnTo>
                    <a:pt x="7051548" y="273354"/>
                  </a:lnTo>
                  <a:close/>
                </a:path>
              </a:pathLst>
            </a:custGeom>
            <a:solidFill>
              <a:srgbClr val="FFF1D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515112"/>
              <a:ext cx="3666744" cy="448208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0" y="3611879"/>
              <a:ext cx="3759835" cy="978535"/>
            </a:xfrm>
            <a:custGeom>
              <a:avLst/>
              <a:gdLst/>
              <a:ahLst/>
              <a:cxnLst/>
              <a:rect l="l" t="t" r="r" b="b"/>
              <a:pathLst>
                <a:path w="3759835" h="978535">
                  <a:moveTo>
                    <a:pt x="3759708" y="0"/>
                  </a:moveTo>
                  <a:lnTo>
                    <a:pt x="0" y="0"/>
                  </a:lnTo>
                  <a:lnTo>
                    <a:pt x="0" y="978408"/>
                  </a:lnTo>
                  <a:lnTo>
                    <a:pt x="3759708" y="978408"/>
                  </a:lnTo>
                  <a:lnTo>
                    <a:pt x="3759708" y="0"/>
                  </a:lnTo>
                  <a:close/>
                </a:path>
              </a:pathLst>
            </a:custGeom>
            <a:solidFill>
              <a:srgbClr val="FFF4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66715" y="0"/>
              <a:ext cx="4177283" cy="378866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09891" y="1719707"/>
              <a:ext cx="2765425" cy="845185"/>
            </a:xfrm>
            <a:custGeom>
              <a:avLst/>
              <a:gdLst/>
              <a:ahLst/>
              <a:cxnLst/>
              <a:rect l="l" t="t" r="r" b="b"/>
              <a:pathLst>
                <a:path w="2765425" h="845185">
                  <a:moveTo>
                    <a:pt x="44322" y="0"/>
                  </a:moveTo>
                  <a:lnTo>
                    <a:pt x="0" y="663320"/>
                  </a:lnTo>
                  <a:lnTo>
                    <a:pt x="2720962" y="845057"/>
                  </a:lnTo>
                  <a:lnTo>
                    <a:pt x="2765285" y="181863"/>
                  </a:lnTo>
                  <a:lnTo>
                    <a:pt x="44322" y="0"/>
                  </a:lnTo>
                  <a:close/>
                </a:path>
              </a:pathLst>
            </a:custGeom>
            <a:solidFill>
              <a:srgbClr val="F14600">
                <a:alpha val="36862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92857" y="1400555"/>
              <a:ext cx="2385850" cy="2374392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0" y="1885950"/>
            <a:ext cx="6705600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sz="5300" dirty="0">
                <a:latin typeface="Adobe Garamond Pro Bold" panose="02020702060506020403" pitchFamily="18" charset="0"/>
                <a:cs typeface="Andalus" panose="02020603050405020304" pitchFamily="18" charset="-78"/>
              </a:rPr>
              <a:t> </a:t>
            </a:r>
            <a:r>
              <a:rPr lang="en-US" sz="5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  <a:cs typeface="Andalus" panose="02020603050405020304" pitchFamily="18" charset="-78"/>
              </a:rPr>
              <a:t>P</a:t>
            </a:r>
            <a:r>
              <a:rPr lang="en-US" sz="5300" dirty="0">
                <a:latin typeface="Adobe Garamond Pro Bold" panose="02020702060506020403" pitchFamily="18" charset="0"/>
                <a:cs typeface="Andalus" panose="02020603050405020304" pitchFamily="18" charset="-78"/>
              </a:rPr>
              <a:t>oint –</a:t>
            </a:r>
            <a:r>
              <a:rPr lang="en-US" sz="5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  <a:cs typeface="Andalus" panose="02020603050405020304" pitchFamily="18" charset="-78"/>
              </a:rPr>
              <a:t>O</a:t>
            </a:r>
            <a:r>
              <a:rPr lang="en-US" sz="5300" dirty="0">
                <a:latin typeface="Adobe Garamond Pro Bold" panose="02020702060506020403" pitchFamily="18" charset="0"/>
                <a:cs typeface="Andalus" panose="02020603050405020304" pitchFamily="18" charset="-78"/>
              </a:rPr>
              <a:t>f- </a:t>
            </a:r>
            <a:r>
              <a:rPr lang="en-US" sz="5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  <a:cs typeface="Andalus" panose="02020603050405020304" pitchFamily="18" charset="-78"/>
              </a:rPr>
              <a:t>S</a:t>
            </a:r>
            <a:r>
              <a:rPr lang="en-US" sz="5300" dirty="0">
                <a:latin typeface="Adobe Garamond Pro Bold" panose="02020702060506020403" pitchFamily="18" charset="0"/>
                <a:cs typeface="Andalus" panose="02020603050405020304" pitchFamily="18" charset="-78"/>
              </a:rPr>
              <a:t>ales</a:t>
            </a:r>
            <a:endParaRPr sz="5300" dirty="0">
              <a:latin typeface="Adobe Garamond Pro Bold" panose="02020702060506020403" pitchFamily="18" charset="0"/>
              <a:cs typeface="Andalus" panose="02020603050405020304" pitchFamily="18" charset="-78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41587" y="3705190"/>
            <a:ext cx="2099315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55" dirty="0">
                <a:solidFill>
                  <a:schemeClr val="tx1">
                    <a:lumMod val="95000"/>
                    <a:lumOff val="5000"/>
                  </a:schemeClr>
                </a:solidFill>
                <a:latin typeface="Adobe Garamond Pro Bold" panose="02020702060506020403" pitchFamily="18" charset="0"/>
                <a:cs typeface="Akhbar MT" pitchFamily="2" charset="-78"/>
              </a:rPr>
              <a:t>HERE</a:t>
            </a:r>
            <a:r>
              <a:rPr lang="en-US" spc="-155" dirty="0">
                <a:solidFill>
                  <a:schemeClr val="tx1">
                    <a:lumMod val="95000"/>
                    <a:lumOff val="5000"/>
                  </a:schemeClr>
                </a:solidFill>
                <a:latin typeface="Adobe Garamond Pro Bold" panose="02020702060506020403" pitchFamily="18" charset="0"/>
                <a:cs typeface="Akhbar MT" pitchFamily="2" charset="-78"/>
              </a:rPr>
              <a:t> </a:t>
            </a:r>
            <a:r>
              <a:rPr spc="-155" dirty="0">
                <a:solidFill>
                  <a:schemeClr val="tx1">
                    <a:lumMod val="95000"/>
                    <a:lumOff val="5000"/>
                  </a:schemeClr>
                </a:solidFill>
                <a:latin typeface="Adobe Garamond Pro Bold" panose="02020702060506020403" pitchFamily="18" charset="0"/>
                <a:cs typeface="Akhbar MT" pitchFamily="2" charset="-78"/>
              </a:rPr>
              <a:t> </a:t>
            </a:r>
            <a:r>
              <a:rPr spc="-110" dirty="0">
                <a:solidFill>
                  <a:schemeClr val="tx1">
                    <a:lumMod val="95000"/>
                    <a:lumOff val="5000"/>
                  </a:schemeClr>
                </a:solidFill>
                <a:latin typeface="Adobe Garamond Pro Bold" panose="02020702060506020403" pitchFamily="18" charset="0"/>
                <a:cs typeface="Akhbar MT" pitchFamily="2" charset="-78"/>
              </a:rPr>
              <a:t>IS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  <a:latin typeface="Adobe Garamond Pro Bold" panose="02020702060506020403" pitchFamily="18" charset="0"/>
                <a:cs typeface="Akhbar MT" pitchFamily="2" charset="-78"/>
              </a:rPr>
              <a:t> </a:t>
            </a:r>
            <a:r>
              <a:rPr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Adobe Garamond Pro Bold" panose="02020702060506020403" pitchFamily="18" charset="0"/>
                <a:cs typeface="Akhbar MT" pitchFamily="2" charset="-78"/>
              </a:rPr>
              <a:t>O</a:t>
            </a:r>
            <a:r>
              <a:rPr spc="-60" dirty="0">
                <a:solidFill>
                  <a:schemeClr val="tx1">
                    <a:lumMod val="95000"/>
                    <a:lumOff val="5000"/>
                  </a:schemeClr>
                </a:solidFill>
                <a:latin typeface="Adobe Garamond Pro Bold" panose="02020702060506020403" pitchFamily="18" charset="0"/>
                <a:cs typeface="Akhbar MT" pitchFamily="2" charset="-78"/>
              </a:rPr>
              <a:t>U</a:t>
            </a:r>
            <a:r>
              <a:rPr spc="-125" dirty="0">
                <a:solidFill>
                  <a:schemeClr val="tx1">
                    <a:lumMod val="95000"/>
                    <a:lumOff val="5000"/>
                  </a:schemeClr>
                </a:solidFill>
                <a:latin typeface="Adobe Garamond Pro Bold" panose="02020702060506020403" pitchFamily="18" charset="0"/>
                <a:cs typeface="Akhbar MT" pitchFamily="2" charset="-78"/>
              </a:rPr>
              <a:t>R  </a:t>
            </a:r>
            <a:r>
              <a:rPr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Adobe Garamond Pro Bold" panose="02020702060506020403" pitchFamily="18" charset="0"/>
                <a:cs typeface="Andalus" panose="02020603050405020304" pitchFamily="18" charset="-78"/>
              </a:rPr>
              <a:t>MAGNI</a:t>
            </a:r>
            <a:r>
              <a:rPr lang="en-GB"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Adobe Garamond Pro Bold" panose="02020702060506020403" pitchFamily="18" charset="0"/>
                <a:cs typeface="Andalus" panose="02020603050405020304" pitchFamily="18" charset="-78"/>
              </a:rPr>
              <a:t>FICENT</a:t>
            </a:r>
            <a:r>
              <a:rPr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Adobe Garamond Pro Bold" panose="02020702060506020403" pitchFamily="18" charset="0"/>
                <a:cs typeface="Andalus" panose="02020603050405020304" pitchFamily="18" charset="-78"/>
              </a:rPr>
              <a:t> </a:t>
            </a:r>
            <a:r>
              <a:rPr spc="-70" dirty="0">
                <a:solidFill>
                  <a:schemeClr val="tx1">
                    <a:lumMod val="95000"/>
                    <a:lumOff val="5000"/>
                  </a:schemeClr>
                </a:solidFill>
                <a:latin typeface="Adobe Garamond Pro Bold" panose="02020702060506020403" pitchFamily="18" charset="0"/>
                <a:cs typeface="Andalus" panose="02020603050405020304" pitchFamily="18" charset="-78"/>
              </a:rPr>
              <a:t> </a:t>
            </a:r>
            <a:r>
              <a:rPr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dobe Garamond Pro Bold" panose="02020702060506020403" pitchFamily="18" charset="0"/>
                <a:cs typeface="Andalus" panose="02020603050405020304" pitchFamily="18" charset="-78"/>
              </a:rPr>
              <a:t>PRESEN</a:t>
            </a:r>
            <a:r>
              <a:rPr spc="-95" dirty="0">
                <a:solidFill>
                  <a:schemeClr val="tx1">
                    <a:lumMod val="95000"/>
                    <a:lumOff val="5000"/>
                  </a:schemeClr>
                </a:solidFill>
                <a:latin typeface="Adobe Garamond Pro Bold" panose="02020702060506020403" pitchFamily="18" charset="0"/>
                <a:cs typeface="Andalus" panose="02020603050405020304" pitchFamily="18" charset="-78"/>
              </a:rPr>
              <a:t>T</a:t>
            </a:r>
            <a:r>
              <a:rPr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Adobe Garamond Pro Bold" panose="02020702060506020403" pitchFamily="18" charset="0"/>
                <a:cs typeface="Andalus" panose="02020603050405020304" pitchFamily="18" charset="-78"/>
              </a:rPr>
              <a:t>A</a:t>
            </a:r>
            <a:r>
              <a:rPr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Adobe Garamond Pro Bold" panose="02020702060506020403" pitchFamily="18" charset="0"/>
                <a:cs typeface="Andalus" panose="02020603050405020304" pitchFamily="18" charset="-78"/>
              </a:rPr>
              <a:t>T</a:t>
            </a:r>
            <a:r>
              <a:rPr spc="-65" dirty="0">
                <a:solidFill>
                  <a:schemeClr val="tx1">
                    <a:lumMod val="95000"/>
                    <a:lumOff val="5000"/>
                  </a:schemeClr>
                </a:solidFill>
                <a:latin typeface="Adobe Garamond Pro Bold" panose="02020702060506020403" pitchFamily="18" charset="0"/>
                <a:cs typeface="Andalus" panose="02020603050405020304" pitchFamily="18" charset="-78"/>
              </a:rPr>
              <a:t>ION</a:t>
            </a:r>
            <a:r>
              <a:rPr spc="-65" dirty="0">
                <a:solidFill>
                  <a:schemeClr val="tx1">
                    <a:lumMod val="95000"/>
                    <a:lumOff val="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custDataLst>
      <p:tags r:id="rId1"/>
    </p:custDataLst>
  </p:cSld>
  <p:clrMapOvr>
    <a:masterClrMapping/>
  </p:clrMapOvr>
  <p:transition advTm="1708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D7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989"/>
            <a:chOff x="0" y="0"/>
            <a:chExt cx="9144000" cy="5143989"/>
          </a:xfrm>
        </p:grpSpPr>
        <p:sp>
          <p:nvSpPr>
            <p:cNvPr id="4" name="object 4"/>
            <p:cNvSpPr/>
            <p:nvPr/>
          </p:nvSpPr>
          <p:spPr>
            <a:xfrm>
              <a:off x="53" y="1379219"/>
              <a:ext cx="3733800" cy="3764279"/>
            </a:xfrm>
            <a:custGeom>
              <a:avLst/>
              <a:gdLst/>
              <a:ahLst/>
              <a:cxnLst/>
              <a:rect l="l" t="t" r="r" b="b"/>
              <a:pathLst>
                <a:path w="3733800" h="3764279">
                  <a:moveTo>
                    <a:pt x="0" y="0"/>
                  </a:moveTo>
                  <a:lnTo>
                    <a:pt x="5299" y="3764278"/>
                  </a:lnTo>
                  <a:lnTo>
                    <a:pt x="3733584" y="3764278"/>
                  </a:lnTo>
                  <a:lnTo>
                    <a:pt x="2238448" y="2073402"/>
                  </a:lnTo>
                  <a:lnTo>
                    <a:pt x="1833953" y="2073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024234"/>
              <a:ext cx="3525520" cy="3119755"/>
            </a:xfrm>
            <a:custGeom>
              <a:avLst/>
              <a:gdLst/>
              <a:ahLst/>
              <a:cxnLst/>
              <a:rect l="l" t="t" r="r" b="b"/>
              <a:pathLst>
                <a:path w="3525520" h="3119754">
                  <a:moveTo>
                    <a:pt x="2432438" y="2042139"/>
                  </a:moveTo>
                  <a:lnTo>
                    <a:pt x="2271013" y="2042139"/>
                  </a:lnTo>
                  <a:lnTo>
                    <a:pt x="3452013" y="3119263"/>
                  </a:lnTo>
                  <a:lnTo>
                    <a:pt x="3525457" y="3119263"/>
                  </a:lnTo>
                  <a:lnTo>
                    <a:pt x="2432438" y="2042139"/>
                  </a:lnTo>
                  <a:close/>
                </a:path>
                <a:path w="3525520" h="3119754">
                  <a:moveTo>
                    <a:pt x="0" y="0"/>
                  </a:moveTo>
                  <a:lnTo>
                    <a:pt x="0" y="333507"/>
                  </a:lnTo>
                  <a:lnTo>
                    <a:pt x="1735962" y="2055957"/>
                  </a:lnTo>
                  <a:lnTo>
                    <a:pt x="2271013" y="2042139"/>
                  </a:lnTo>
                  <a:lnTo>
                    <a:pt x="2432438" y="2042139"/>
                  </a:lnTo>
                  <a:lnTo>
                    <a:pt x="2313177" y="1924614"/>
                  </a:lnTo>
                  <a:lnTo>
                    <a:pt x="2301620" y="1912942"/>
                  </a:lnTo>
                  <a:lnTo>
                    <a:pt x="2285491" y="1912282"/>
                  </a:lnTo>
                  <a:lnTo>
                    <a:pt x="1775586" y="1900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4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4241800" cy="5028565"/>
            </a:xfrm>
            <a:custGeom>
              <a:avLst/>
              <a:gdLst/>
              <a:ahLst/>
              <a:cxnLst/>
              <a:rect l="l" t="t" r="r" b="b"/>
              <a:pathLst>
                <a:path w="4241800" h="5028565">
                  <a:moveTo>
                    <a:pt x="3000719" y="0"/>
                  </a:moveTo>
                  <a:lnTo>
                    <a:pt x="0" y="0"/>
                  </a:lnTo>
                  <a:lnTo>
                    <a:pt x="0" y="1029615"/>
                  </a:lnTo>
                  <a:lnTo>
                    <a:pt x="2134362" y="3227959"/>
                  </a:lnTo>
                  <a:lnTo>
                    <a:pt x="2723261" y="3272790"/>
                  </a:lnTo>
                  <a:lnTo>
                    <a:pt x="4236085" y="5028115"/>
                  </a:lnTo>
                  <a:lnTo>
                    <a:pt x="4241546" y="5023385"/>
                  </a:lnTo>
                  <a:lnTo>
                    <a:pt x="3154045" y="1653921"/>
                  </a:lnTo>
                  <a:lnTo>
                    <a:pt x="3355340" y="1118235"/>
                  </a:lnTo>
                  <a:lnTo>
                    <a:pt x="3000719" y="0"/>
                  </a:lnTo>
                  <a:close/>
                </a:path>
              </a:pathLst>
            </a:custGeom>
            <a:solidFill>
              <a:srgbClr val="FFC23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452116" y="1854720"/>
              <a:ext cx="673100" cy="1016635"/>
            </a:xfrm>
            <a:custGeom>
              <a:avLst/>
              <a:gdLst/>
              <a:ahLst/>
              <a:cxnLst/>
              <a:rect l="l" t="t" r="r" b="b"/>
              <a:pathLst>
                <a:path w="673100" h="1016635">
                  <a:moveTo>
                    <a:pt x="16764" y="498462"/>
                  </a:moveTo>
                  <a:lnTo>
                    <a:pt x="14097" y="490715"/>
                  </a:lnTo>
                  <a:lnTo>
                    <a:pt x="7620" y="490715"/>
                  </a:lnTo>
                  <a:lnTo>
                    <a:pt x="3302" y="490715"/>
                  </a:lnTo>
                  <a:lnTo>
                    <a:pt x="0" y="493763"/>
                  </a:lnTo>
                  <a:lnTo>
                    <a:pt x="0" y="501637"/>
                  </a:lnTo>
                  <a:lnTo>
                    <a:pt x="3556" y="504431"/>
                  </a:lnTo>
                  <a:lnTo>
                    <a:pt x="9144" y="504431"/>
                  </a:lnTo>
                  <a:lnTo>
                    <a:pt x="10922" y="503796"/>
                  </a:lnTo>
                  <a:lnTo>
                    <a:pt x="12446" y="502526"/>
                  </a:lnTo>
                  <a:lnTo>
                    <a:pt x="16764" y="498462"/>
                  </a:lnTo>
                  <a:close/>
                </a:path>
                <a:path w="673100" h="1016635">
                  <a:moveTo>
                    <a:pt x="124968" y="665594"/>
                  </a:moveTo>
                  <a:lnTo>
                    <a:pt x="121793" y="658228"/>
                  </a:lnTo>
                  <a:lnTo>
                    <a:pt x="119761" y="652640"/>
                  </a:lnTo>
                  <a:lnTo>
                    <a:pt x="114427" y="649211"/>
                  </a:lnTo>
                  <a:lnTo>
                    <a:pt x="108712" y="649211"/>
                  </a:lnTo>
                  <a:lnTo>
                    <a:pt x="106807" y="649211"/>
                  </a:lnTo>
                  <a:lnTo>
                    <a:pt x="105029" y="649592"/>
                  </a:lnTo>
                  <a:lnTo>
                    <a:pt x="103124" y="650354"/>
                  </a:lnTo>
                  <a:lnTo>
                    <a:pt x="94970" y="657059"/>
                  </a:lnTo>
                  <a:lnTo>
                    <a:pt x="93954" y="666369"/>
                  </a:lnTo>
                  <a:lnTo>
                    <a:pt x="98640" y="674611"/>
                  </a:lnTo>
                  <a:lnTo>
                    <a:pt x="107569" y="678167"/>
                  </a:lnTo>
                  <a:lnTo>
                    <a:pt x="109474" y="678167"/>
                  </a:lnTo>
                  <a:lnTo>
                    <a:pt x="111633" y="677659"/>
                  </a:lnTo>
                  <a:lnTo>
                    <a:pt x="113792" y="676770"/>
                  </a:lnTo>
                  <a:lnTo>
                    <a:pt x="121158" y="674103"/>
                  </a:lnTo>
                  <a:lnTo>
                    <a:pt x="124968" y="665594"/>
                  </a:lnTo>
                  <a:close/>
                </a:path>
                <a:path w="673100" h="1016635">
                  <a:moveTo>
                    <a:pt x="129413" y="335584"/>
                  </a:moveTo>
                  <a:lnTo>
                    <a:pt x="127393" y="327444"/>
                  </a:lnTo>
                  <a:lnTo>
                    <a:pt x="120904" y="321424"/>
                  </a:lnTo>
                  <a:lnTo>
                    <a:pt x="118999" y="320535"/>
                  </a:lnTo>
                  <a:lnTo>
                    <a:pt x="117094" y="320027"/>
                  </a:lnTo>
                  <a:lnTo>
                    <a:pt x="115062" y="320027"/>
                  </a:lnTo>
                  <a:lnTo>
                    <a:pt x="109601" y="320027"/>
                  </a:lnTo>
                  <a:lnTo>
                    <a:pt x="104394" y="323456"/>
                  </a:lnTo>
                  <a:lnTo>
                    <a:pt x="101981" y="329171"/>
                  </a:lnTo>
                  <a:lnTo>
                    <a:pt x="100749" y="336956"/>
                  </a:lnTo>
                  <a:lnTo>
                    <a:pt x="103136" y="343801"/>
                  </a:lnTo>
                  <a:lnTo>
                    <a:pt x="108204" y="348665"/>
                  </a:lnTo>
                  <a:lnTo>
                    <a:pt x="115062" y="350507"/>
                  </a:lnTo>
                  <a:lnTo>
                    <a:pt x="116713" y="350507"/>
                  </a:lnTo>
                  <a:lnTo>
                    <a:pt x="118618" y="350126"/>
                  </a:lnTo>
                  <a:lnTo>
                    <a:pt x="120396" y="349364"/>
                  </a:lnTo>
                  <a:lnTo>
                    <a:pt x="127038" y="343649"/>
                  </a:lnTo>
                  <a:lnTo>
                    <a:pt x="129413" y="335584"/>
                  </a:lnTo>
                  <a:close/>
                </a:path>
                <a:path w="673100" h="1016635">
                  <a:moveTo>
                    <a:pt x="155448" y="850125"/>
                  </a:moveTo>
                  <a:lnTo>
                    <a:pt x="151384" y="847331"/>
                  </a:lnTo>
                  <a:lnTo>
                    <a:pt x="147320" y="847331"/>
                  </a:lnTo>
                  <a:lnTo>
                    <a:pt x="145415" y="847331"/>
                  </a:lnTo>
                  <a:lnTo>
                    <a:pt x="143637" y="847966"/>
                  </a:lnTo>
                  <a:lnTo>
                    <a:pt x="142113" y="849236"/>
                  </a:lnTo>
                  <a:lnTo>
                    <a:pt x="138684" y="852284"/>
                  </a:lnTo>
                  <a:lnTo>
                    <a:pt x="138684" y="856348"/>
                  </a:lnTo>
                  <a:lnTo>
                    <a:pt x="142113" y="858888"/>
                  </a:lnTo>
                  <a:lnTo>
                    <a:pt x="143764" y="860412"/>
                  </a:lnTo>
                  <a:lnTo>
                    <a:pt x="145669" y="861047"/>
                  </a:lnTo>
                  <a:lnTo>
                    <a:pt x="151511" y="861047"/>
                  </a:lnTo>
                  <a:lnTo>
                    <a:pt x="155448" y="858380"/>
                  </a:lnTo>
                  <a:lnTo>
                    <a:pt x="155448" y="850125"/>
                  </a:lnTo>
                  <a:close/>
                </a:path>
                <a:path w="673100" h="1016635">
                  <a:moveTo>
                    <a:pt x="160020" y="500494"/>
                  </a:moveTo>
                  <a:lnTo>
                    <a:pt x="157353" y="492874"/>
                  </a:lnTo>
                  <a:lnTo>
                    <a:pt x="151003" y="492239"/>
                  </a:lnTo>
                  <a:lnTo>
                    <a:pt x="146812" y="492239"/>
                  </a:lnTo>
                  <a:lnTo>
                    <a:pt x="143637" y="495541"/>
                  </a:lnTo>
                  <a:lnTo>
                    <a:pt x="143637" y="499986"/>
                  </a:lnTo>
                  <a:lnTo>
                    <a:pt x="143256" y="504558"/>
                  </a:lnTo>
                  <a:lnTo>
                    <a:pt x="146939" y="507479"/>
                  </a:lnTo>
                  <a:lnTo>
                    <a:pt x="152273" y="507479"/>
                  </a:lnTo>
                  <a:lnTo>
                    <a:pt x="153924" y="506844"/>
                  </a:lnTo>
                  <a:lnTo>
                    <a:pt x="155194" y="505447"/>
                  </a:lnTo>
                  <a:lnTo>
                    <a:pt x="160020" y="500494"/>
                  </a:lnTo>
                  <a:close/>
                </a:path>
                <a:path w="673100" h="1016635">
                  <a:moveTo>
                    <a:pt x="172212" y="145910"/>
                  </a:moveTo>
                  <a:lnTo>
                    <a:pt x="167767" y="140830"/>
                  </a:lnTo>
                  <a:lnTo>
                    <a:pt x="166116" y="139433"/>
                  </a:lnTo>
                  <a:lnTo>
                    <a:pt x="164211" y="138671"/>
                  </a:lnTo>
                  <a:lnTo>
                    <a:pt x="162433" y="138671"/>
                  </a:lnTo>
                  <a:lnTo>
                    <a:pt x="160528" y="138671"/>
                  </a:lnTo>
                  <a:lnTo>
                    <a:pt x="158750" y="139433"/>
                  </a:lnTo>
                  <a:lnTo>
                    <a:pt x="152400" y="145910"/>
                  </a:lnTo>
                  <a:lnTo>
                    <a:pt x="155702" y="153911"/>
                  </a:lnTo>
                  <a:lnTo>
                    <a:pt x="168910" y="153911"/>
                  </a:lnTo>
                  <a:lnTo>
                    <a:pt x="172212" y="145910"/>
                  </a:lnTo>
                  <a:close/>
                </a:path>
                <a:path w="673100" h="1016635">
                  <a:moveTo>
                    <a:pt x="259080" y="750938"/>
                  </a:moveTo>
                  <a:lnTo>
                    <a:pt x="255270" y="748271"/>
                  </a:lnTo>
                  <a:lnTo>
                    <a:pt x="251333" y="748271"/>
                  </a:lnTo>
                  <a:lnTo>
                    <a:pt x="249301" y="748271"/>
                  </a:lnTo>
                  <a:lnTo>
                    <a:pt x="247396" y="749033"/>
                  </a:lnTo>
                  <a:lnTo>
                    <a:pt x="245745" y="750430"/>
                  </a:lnTo>
                  <a:lnTo>
                    <a:pt x="242316" y="752970"/>
                  </a:lnTo>
                  <a:lnTo>
                    <a:pt x="242316" y="757669"/>
                  </a:lnTo>
                  <a:lnTo>
                    <a:pt x="245745" y="760082"/>
                  </a:lnTo>
                  <a:lnTo>
                    <a:pt x="247269" y="761352"/>
                  </a:lnTo>
                  <a:lnTo>
                    <a:pt x="249174" y="761987"/>
                  </a:lnTo>
                  <a:lnTo>
                    <a:pt x="255016" y="761987"/>
                  </a:lnTo>
                  <a:lnTo>
                    <a:pt x="259080" y="759193"/>
                  </a:lnTo>
                  <a:lnTo>
                    <a:pt x="259080" y="750938"/>
                  </a:lnTo>
                  <a:close/>
                </a:path>
                <a:path w="673100" h="1016635">
                  <a:moveTo>
                    <a:pt x="264680" y="609714"/>
                  </a:moveTo>
                  <a:lnTo>
                    <a:pt x="260997" y="599655"/>
                  </a:lnTo>
                  <a:lnTo>
                    <a:pt x="253238" y="592505"/>
                  </a:lnTo>
                  <a:lnTo>
                    <a:pt x="242951" y="589775"/>
                  </a:lnTo>
                  <a:lnTo>
                    <a:pt x="240284" y="589775"/>
                  </a:lnTo>
                  <a:lnTo>
                    <a:pt x="220827" y="611276"/>
                  </a:lnTo>
                  <a:lnTo>
                    <a:pt x="222377" y="620001"/>
                  </a:lnTo>
                  <a:lnTo>
                    <a:pt x="225933" y="629272"/>
                  </a:lnTo>
                  <a:lnTo>
                    <a:pt x="234442" y="633971"/>
                  </a:lnTo>
                  <a:lnTo>
                    <a:pt x="250952" y="633971"/>
                  </a:lnTo>
                  <a:lnTo>
                    <a:pt x="258953" y="629653"/>
                  </a:lnTo>
                  <a:lnTo>
                    <a:pt x="262763" y="621144"/>
                  </a:lnTo>
                  <a:lnTo>
                    <a:pt x="264680" y="609714"/>
                  </a:lnTo>
                  <a:close/>
                </a:path>
                <a:path w="673100" h="1016635">
                  <a:moveTo>
                    <a:pt x="267957" y="392976"/>
                  </a:moveTo>
                  <a:lnTo>
                    <a:pt x="264909" y="380974"/>
                  </a:lnTo>
                  <a:lnTo>
                    <a:pt x="255016" y="372097"/>
                  </a:lnTo>
                  <a:lnTo>
                    <a:pt x="252095" y="370954"/>
                  </a:lnTo>
                  <a:lnTo>
                    <a:pt x="249174" y="370319"/>
                  </a:lnTo>
                  <a:lnTo>
                    <a:pt x="246253" y="370319"/>
                  </a:lnTo>
                  <a:lnTo>
                    <a:pt x="237617" y="370319"/>
                  </a:lnTo>
                  <a:lnTo>
                    <a:pt x="229616" y="375399"/>
                  </a:lnTo>
                  <a:lnTo>
                    <a:pt x="226314" y="383527"/>
                  </a:lnTo>
                  <a:lnTo>
                    <a:pt x="224421" y="394855"/>
                  </a:lnTo>
                  <a:lnTo>
                    <a:pt x="228053" y="404787"/>
                  </a:lnTo>
                  <a:lnTo>
                    <a:pt x="235737" y="411835"/>
                  </a:lnTo>
                  <a:lnTo>
                    <a:pt x="245999" y="414515"/>
                  </a:lnTo>
                  <a:lnTo>
                    <a:pt x="248539" y="414515"/>
                  </a:lnTo>
                  <a:lnTo>
                    <a:pt x="251206" y="414007"/>
                  </a:lnTo>
                  <a:lnTo>
                    <a:pt x="253873" y="412991"/>
                  </a:lnTo>
                  <a:lnTo>
                    <a:pt x="264261" y="404774"/>
                  </a:lnTo>
                  <a:lnTo>
                    <a:pt x="267957" y="392976"/>
                  </a:lnTo>
                  <a:close/>
                </a:path>
                <a:path w="673100" h="1016635">
                  <a:moveTo>
                    <a:pt x="269748" y="247002"/>
                  </a:moveTo>
                  <a:lnTo>
                    <a:pt x="267081" y="244462"/>
                  </a:lnTo>
                  <a:lnTo>
                    <a:pt x="265557" y="242938"/>
                  </a:lnTo>
                  <a:lnTo>
                    <a:pt x="263779" y="242303"/>
                  </a:lnTo>
                  <a:lnTo>
                    <a:pt x="261874" y="242303"/>
                  </a:lnTo>
                  <a:lnTo>
                    <a:pt x="258191" y="242303"/>
                  </a:lnTo>
                  <a:lnTo>
                    <a:pt x="254508" y="244970"/>
                  </a:lnTo>
                  <a:lnTo>
                    <a:pt x="254508" y="253225"/>
                  </a:lnTo>
                  <a:lnTo>
                    <a:pt x="258318" y="256019"/>
                  </a:lnTo>
                  <a:lnTo>
                    <a:pt x="263906" y="256019"/>
                  </a:lnTo>
                  <a:lnTo>
                    <a:pt x="265684" y="255384"/>
                  </a:lnTo>
                  <a:lnTo>
                    <a:pt x="267081" y="254114"/>
                  </a:lnTo>
                  <a:lnTo>
                    <a:pt x="269748" y="251574"/>
                  </a:lnTo>
                  <a:lnTo>
                    <a:pt x="269748" y="247002"/>
                  </a:lnTo>
                  <a:close/>
                </a:path>
                <a:path w="673100" h="1016635">
                  <a:moveTo>
                    <a:pt x="309016" y="506577"/>
                  </a:moveTo>
                  <a:lnTo>
                    <a:pt x="308292" y="498513"/>
                  </a:lnTo>
                  <a:lnTo>
                    <a:pt x="303453" y="492048"/>
                  </a:lnTo>
                  <a:lnTo>
                    <a:pt x="295275" y="489191"/>
                  </a:lnTo>
                  <a:lnTo>
                    <a:pt x="287401" y="489191"/>
                  </a:lnTo>
                  <a:lnTo>
                    <a:pt x="280416" y="495668"/>
                  </a:lnTo>
                  <a:lnTo>
                    <a:pt x="280416" y="512305"/>
                  </a:lnTo>
                  <a:lnTo>
                    <a:pt x="287401" y="518147"/>
                  </a:lnTo>
                  <a:lnTo>
                    <a:pt x="298323" y="518147"/>
                  </a:lnTo>
                  <a:lnTo>
                    <a:pt x="301879" y="516877"/>
                  </a:lnTo>
                  <a:lnTo>
                    <a:pt x="304927" y="514210"/>
                  </a:lnTo>
                  <a:lnTo>
                    <a:pt x="309016" y="506577"/>
                  </a:lnTo>
                  <a:close/>
                </a:path>
                <a:path w="673100" h="1016635">
                  <a:moveTo>
                    <a:pt x="352005" y="901674"/>
                  </a:moveTo>
                  <a:lnTo>
                    <a:pt x="349897" y="893864"/>
                  </a:lnTo>
                  <a:lnTo>
                    <a:pt x="343281" y="888098"/>
                  </a:lnTo>
                  <a:lnTo>
                    <a:pt x="341376" y="887336"/>
                  </a:lnTo>
                  <a:lnTo>
                    <a:pt x="339471" y="886955"/>
                  </a:lnTo>
                  <a:lnTo>
                    <a:pt x="337439" y="886955"/>
                  </a:lnTo>
                  <a:lnTo>
                    <a:pt x="331470" y="886955"/>
                  </a:lnTo>
                  <a:lnTo>
                    <a:pt x="325755" y="890384"/>
                  </a:lnTo>
                  <a:lnTo>
                    <a:pt x="323215" y="895591"/>
                  </a:lnTo>
                  <a:lnTo>
                    <a:pt x="321919" y="903008"/>
                  </a:lnTo>
                  <a:lnTo>
                    <a:pt x="324421" y="909523"/>
                  </a:lnTo>
                  <a:lnTo>
                    <a:pt x="329679" y="914158"/>
                  </a:lnTo>
                  <a:lnTo>
                    <a:pt x="336677" y="915911"/>
                  </a:lnTo>
                  <a:lnTo>
                    <a:pt x="338455" y="915911"/>
                  </a:lnTo>
                  <a:lnTo>
                    <a:pt x="340360" y="915530"/>
                  </a:lnTo>
                  <a:lnTo>
                    <a:pt x="342265" y="914768"/>
                  </a:lnTo>
                  <a:lnTo>
                    <a:pt x="349491" y="909370"/>
                  </a:lnTo>
                  <a:lnTo>
                    <a:pt x="352005" y="901674"/>
                  </a:lnTo>
                  <a:close/>
                </a:path>
                <a:path w="673100" h="1016635">
                  <a:moveTo>
                    <a:pt x="367601" y="109537"/>
                  </a:moveTo>
                  <a:lnTo>
                    <a:pt x="366903" y="102349"/>
                  </a:lnTo>
                  <a:lnTo>
                    <a:pt x="364490" y="96507"/>
                  </a:lnTo>
                  <a:lnTo>
                    <a:pt x="358902" y="92951"/>
                  </a:lnTo>
                  <a:lnTo>
                    <a:pt x="353314" y="92951"/>
                  </a:lnTo>
                  <a:lnTo>
                    <a:pt x="351790" y="92951"/>
                  </a:lnTo>
                  <a:lnTo>
                    <a:pt x="350266" y="93205"/>
                  </a:lnTo>
                  <a:lnTo>
                    <a:pt x="348742" y="93840"/>
                  </a:lnTo>
                  <a:lnTo>
                    <a:pt x="342011" y="99377"/>
                  </a:lnTo>
                  <a:lnTo>
                    <a:pt x="339725" y="107200"/>
                  </a:lnTo>
                  <a:lnTo>
                    <a:pt x="341807" y="115049"/>
                  </a:lnTo>
                  <a:lnTo>
                    <a:pt x="348234" y="120637"/>
                  </a:lnTo>
                  <a:lnTo>
                    <a:pt x="350139" y="121526"/>
                  </a:lnTo>
                  <a:lnTo>
                    <a:pt x="352171" y="121907"/>
                  </a:lnTo>
                  <a:lnTo>
                    <a:pt x="353949" y="121907"/>
                  </a:lnTo>
                  <a:lnTo>
                    <a:pt x="360311" y="120230"/>
                  </a:lnTo>
                  <a:lnTo>
                    <a:pt x="365137" y="115798"/>
                  </a:lnTo>
                  <a:lnTo>
                    <a:pt x="367601" y="109537"/>
                  </a:lnTo>
                  <a:close/>
                </a:path>
                <a:path w="673100" h="1016635">
                  <a:moveTo>
                    <a:pt x="368592" y="653732"/>
                  </a:moveTo>
                  <a:lnTo>
                    <a:pt x="364871" y="646036"/>
                  </a:lnTo>
                  <a:lnTo>
                    <a:pt x="361950" y="643115"/>
                  </a:lnTo>
                  <a:lnTo>
                    <a:pt x="358140" y="641591"/>
                  </a:lnTo>
                  <a:lnTo>
                    <a:pt x="354457" y="641591"/>
                  </a:lnTo>
                  <a:lnTo>
                    <a:pt x="350901" y="641591"/>
                  </a:lnTo>
                  <a:lnTo>
                    <a:pt x="347472" y="642861"/>
                  </a:lnTo>
                  <a:lnTo>
                    <a:pt x="344805" y="645528"/>
                  </a:lnTo>
                  <a:lnTo>
                    <a:pt x="340487" y="653173"/>
                  </a:lnTo>
                  <a:lnTo>
                    <a:pt x="341223" y="661238"/>
                  </a:lnTo>
                  <a:lnTo>
                    <a:pt x="346138" y="667702"/>
                  </a:lnTo>
                  <a:lnTo>
                    <a:pt x="354330" y="670547"/>
                  </a:lnTo>
                  <a:lnTo>
                    <a:pt x="362521" y="668007"/>
                  </a:lnTo>
                  <a:lnTo>
                    <a:pt x="367550" y="661720"/>
                  </a:lnTo>
                  <a:lnTo>
                    <a:pt x="368592" y="653732"/>
                  </a:lnTo>
                  <a:close/>
                </a:path>
                <a:path w="673100" h="1016635">
                  <a:moveTo>
                    <a:pt x="376428" y="348856"/>
                  </a:moveTo>
                  <a:lnTo>
                    <a:pt x="368173" y="339839"/>
                  </a:lnTo>
                  <a:lnTo>
                    <a:pt x="364490" y="338315"/>
                  </a:lnTo>
                  <a:lnTo>
                    <a:pt x="360807" y="338315"/>
                  </a:lnTo>
                  <a:lnTo>
                    <a:pt x="353441" y="338315"/>
                  </a:lnTo>
                  <a:lnTo>
                    <a:pt x="346329" y="344030"/>
                  </a:lnTo>
                  <a:lnTo>
                    <a:pt x="346329" y="352666"/>
                  </a:lnTo>
                  <a:lnTo>
                    <a:pt x="345948" y="361429"/>
                  </a:lnTo>
                  <a:lnTo>
                    <a:pt x="353187" y="367271"/>
                  </a:lnTo>
                  <a:lnTo>
                    <a:pt x="364363" y="367271"/>
                  </a:lnTo>
                  <a:lnTo>
                    <a:pt x="368046" y="366001"/>
                  </a:lnTo>
                  <a:lnTo>
                    <a:pt x="371094" y="363334"/>
                  </a:lnTo>
                  <a:lnTo>
                    <a:pt x="376428" y="357492"/>
                  </a:lnTo>
                  <a:lnTo>
                    <a:pt x="376428" y="348856"/>
                  </a:lnTo>
                  <a:close/>
                </a:path>
                <a:path w="673100" h="1016635">
                  <a:moveTo>
                    <a:pt x="405066" y="556221"/>
                  </a:moveTo>
                  <a:lnTo>
                    <a:pt x="400088" y="543217"/>
                  </a:lnTo>
                  <a:lnTo>
                    <a:pt x="389851" y="533908"/>
                  </a:lnTo>
                  <a:lnTo>
                    <a:pt x="376301" y="530339"/>
                  </a:lnTo>
                  <a:lnTo>
                    <a:pt x="372745" y="530339"/>
                  </a:lnTo>
                  <a:lnTo>
                    <a:pt x="346824" y="558558"/>
                  </a:lnTo>
                  <a:lnTo>
                    <a:pt x="348869" y="569709"/>
                  </a:lnTo>
                  <a:lnTo>
                    <a:pt x="353479" y="577811"/>
                  </a:lnTo>
                  <a:lnTo>
                    <a:pt x="359892" y="583603"/>
                  </a:lnTo>
                  <a:lnTo>
                    <a:pt x="367525" y="587095"/>
                  </a:lnTo>
                  <a:lnTo>
                    <a:pt x="375793" y="588251"/>
                  </a:lnTo>
                  <a:lnTo>
                    <a:pt x="383819" y="587159"/>
                  </a:lnTo>
                  <a:lnTo>
                    <a:pt x="391363" y="583895"/>
                  </a:lnTo>
                  <a:lnTo>
                    <a:pt x="397878" y="578446"/>
                  </a:lnTo>
                  <a:lnTo>
                    <a:pt x="402844" y="570852"/>
                  </a:lnTo>
                  <a:lnTo>
                    <a:pt x="405066" y="556221"/>
                  </a:lnTo>
                  <a:close/>
                </a:path>
                <a:path w="673100" h="1016635">
                  <a:moveTo>
                    <a:pt x="408190" y="450888"/>
                  </a:moveTo>
                  <a:lnTo>
                    <a:pt x="403936" y="434809"/>
                  </a:lnTo>
                  <a:lnTo>
                    <a:pt x="390525" y="423151"/>
                  </a:lnTo>
                  <a:lnTo>
                    <a:pt x="386588" y="421500"/>
                  </a:lnTo>
                  <a:lnTo>
                    <a:pt x="382651" y="420611"/>
                  </a:lnTo>
                  <a:lnTo>
                    <a:pt x="378587" y="420611"/>
                  </a:lnTo>
                  <a:lnTo>
                    <a:pt x="349313" y="453745"/>
                  </a:lnTo>
                  <a:lnTo>
                    <a:pt x="354203" y="467017"/>
                  </a:lnTo>
                  <a:lnTo>
                    <a:pt x="364413" y="476465"/>
                  </a:lnTo>
                  <a:lnTo>
                    <a:pt x="378079" y="480047"/>
                  </a:lnTo>
                  <a:lnTo>
                    <a:pt x="381762" y="480047"/>
                  </a:lnTo>
                  <a:lnTo>
                    <a:pt x="385572" y="479285"/>
                  </a:lnTo>
                  <a:lnTo>
                    <a:pt x="389382" y="477761"/>
                  </a:lnTo>
                  <a:lnTo>
                    <a:pt x="403326" y="466750"/>
                  </a:lnTo>
                  <a:lnTo>
                    <a:pt x="408190" y="450888"/>
                  </a:lnTo>
                  <a:close/>
                </a:path>
                <a:path w="673100" h="1016635">
                  <a:moveTo>
                    <a:pt x="415925" y="773404"/>
                  </a:moveTo>
                  <a:lnTo>
                    <a:pt x="414401" y="762241"/>
                  </a:lnTo>
                  <a:lnTo>
                    <a:pt x="410972" y="752970"/>
                  </a:lnTo>
                  <a:lnTo>
                    <a:pt x="402844" y="748271"/>
                  </a:lnTo>
                  <a:lnTo>
                    <a:pt x="394716" y="748271"/>
                  </a:lnTo>
                  <a:lnTo>
                    <a:pt x="386715" y="748271"/>
                  </a:lnTo>
                  <a:lnTo>
                    <a:pt x="378587" y="752716"/>
                  </a:lnTo>
                  <a:lnTo>
                    <a:pt x="374523" y="761606"/>
                  </a:lnTo>
                  <a:lnTo>
                    <a:pt x="373011" y="770051"/>
                  </a:lnTo>
                  <a:lnTo>
                    <a:pt x="374586" y="778306"/>
                  </a:lnTo>
                  <a:lnTo>
                    <a:pt x="378904" y="785431"/>
                  </a:lnTo>
                  <a:lnTo>
                    <a:pt x="385699" y="790435"/>
                  </a:lnTo>
                  <a:lnTo>
                    <a:pt x="388747" y="791832"/>
                  </a:lnTo>
                  <a:lnTo>
                    <a:pt x="391795" y="792467"/>
                  </a:lnTo>
                  <a:lnTo>
                    <a:pt x="394716" y="792467"/>
                  </a:lnTo>
                  <a:lnTo>
                    <a:pt x="404609" y="789889"/>
                  </a:lnTo>
                  <a:lnTo>
                    <a:pt x="412178" y="783069"/>
                  </a:lnTo>
                  <a:lnTo>
                    <a:pt x="415925" y="773404"/>
                  </a:lnTo>
                  <a:close/>
                </a:path>
                <a:path w="673100" h="1016635">
                  <a:moveTo>
                    <a:pt x="428294" y="243852"/>
                  </a:moveTo>
                  <a:lnTo>
                    <a:pt x="426974" y="233286"/>
                  </a:lnTo>
                  <a:lnTo>
                    <a:pt x="423291" y="224777"/>
                  </a:lnTo>
                  <a:lnTo>
                    <a:pt x="415163" y="219443"/>
                  </a:lnTo>
                  <a:lnTo>
                    <a:pt x="406527" y="219443"/>
                  </a:lnTo>
                  <a:lnTo>
                    <a:pt x="403860" y="219443"/>
                  </a:lnTo>
                  <a:lnTo>
                    <a:pt x="401066" y="219951"/>
                  </a:lnTo>
                  <a:lnTo>
                    <a:pt x="398399" y="221094"/>
                  </a:lnTo>
                  <a:lnTo>
                    <a:pt x="387946" y="229044"/>
                  </a:lnTo>
                  <a:lnTo>
                    <a:pt x="384314" y="240398"/>
                  </a:lnTo>
                  <a:lnTo>
                    <a:pt x="387553" y="251853"/>
                  </a:lnTo>
                  <a:lnTo>
                    <a:pt x="397764" y="260083"/>
                  </a:lnTo>
                  <a:lnTo>
                    <a:pt x="400939" y="261480"/>
                  </a:lnTo>
                  <a:lnTo>
                    <a:pt x="403860" y="262115"/>
                  </a:lnTo>
                  <a:lnTo>
                    <a:pt x="406908" y="262115"/>
                  </a:lnTo>
                  <a:lnTo>
                    <a:pt x="416864" y="259638"/>
                  </a:lnTo>
                  <a:lnTo>
                    <a:pt x="424459" y="253085"/>
                  </a:lnTo>
                  <a:lnTo>
                    <a:pt x="428294" y="243852"/>
                  </a:lnTo>
                  <a:close/>
                </a:path>
                <a:path w="673100" h="1016635">
                  <a:moveTo>
                    <a:pt x="481444" y="642429"/>
                  </a:moveTo>
                  <a:lnTo>
                    <a:pt x="452374" y="609587"/>
                  </a:lnTo>
                  <a:lnTo>
                    <a:pt x="444284" y="610692"/>
                  </a:lnTo>
                  <a:lnTo>
                    <a:pt x="436778" y="613994"/>
                  </a:lnTo>
                  <a:lnTo>
                    <a:pt x="430364" y="619506"/>
                  </a:lnTo>
                  <a:lnTo>
                    <a:pt x="425577" y="627240"/>
                  </a:lnTo>
                  <a:lnTo>
                    <a:pt x="423151" y="638302"/>
                  </a:lnTo>
                  <a:lnTo>
                    <a:pt x="425221" y="649122"/>
                  </a:lnTo>
                  <a:lnTo>
                    <a:pt x="431253" y="658469"/>
                  </a:lnTo>
                  <a:lnTo>
                    <a:pt x="440690" y="665086"/>
                  </a:lnTo>
                  <a:lnTo>
                    <a:pt x="444627" y="666737"/>
                  </a:lnTo>
                  <a:lnTo>
                    <a:pt x="448564" y="667499"/>
                  </a:lnTo>
                  <a:lnTo>
                    <a:pt x="452247" y="667499"/>
                  </a:lnTo>
                  <a:lnTo>
                    <a:pt x="465848" y="664121"/>
                  </a:lnTo>
                  <a:lnTo>
                    <a:pt x="476224" y="655154"/>
                  </a:lnTo>
                  <a:lnTo>
                    <a:pt x="481444" y="642429"/>
                  </a:lnTo>
                  <a:close/>
                </a:path>
                <a:path w="673100" h="1016635">
                  <a:moveTo>
                    <a:pt x="485775" y="557517"/>
                  </a:moveTo>
                  <a:lnTo>
                    <a:pt x="483666" y="546468"/>
                  </a:lnTo>
                  <a:lnTo>
                    <a:pt x="477583" y="537883"/>
                  </a:lnTo>
                  <a:lnTo>
                    <a:pt x="468731" y="532320"/>
                  </a:lnTo>
                  <a:lnTo>
                    <a:pt x="458343" y="530339"/>
                  </a:lnTo>
                  <a:lnTo>
                    <a:pt x="451739" y="530339"/>
                  </a:lnTo>
                  <a:lnTo>
                    <a:pt x="445008" y="532752"/>
                  </a:lnTo>
                  <a:lnTo>
                    <a:pt x="439293" y="538086"/>
                  </a:lnTo>
                  <a:lnTo>
                    <a:pt x="433336" y="546519"/>
                  </a:lnTo>
                  <a:lnTo>
                    <a:pt x="431177" y="556310"/>
                  </a:lnTo>
                  <a:lnTo>
                    <a:pt x="432943" y="566305"/>
                  </a:lnTo>
                  <a:lnTo>
                    <a:pt x="438785" y="575297"/>
                  </a:lnTo>
                  <a:lnTo>
                    <a:pt x="444373" y="581139"/>
                  </a:lnTo>
                  <a:lnTo>
                    <a:pt x="451358" y="583679"/>
                  </a:lnTo>
                  <a:lnTo>
                    <a:pt x="458216" y="583679"/>
                  </a:lnTo>
                  <a:lnTo>
                    <a:pt x="468299" y="581825"/>
                  </a:lnTo>
                  <a:lnTo>
                    <a:pt x="477037" y="576554"/>
                  </a:lnTo>
                  <a:lnTo>
                    <a:pt x="483247" y="568312"/>
                  </a:lnTo>
                  <a:lnTo>
                    <a:pt x="485775" y="557517"/>
                  </a:lnTo>
                  <a:close/>
                </a:path>
                <a:path w="673100" h="1016635">
                  <a:moveTo>
                    <a:pt x="486308" y="456895"/>
                  </a:moveTo>
                  <a:lnTo>
                    <a:pt x="484606" y="446887"/>
                  </a:lnTo>
                  <a:lnTo>
                    <a:pt x="478917" y="438137"/>
                  </a:lnTo>
                  <a:lnTo>
                    <a:pt x="473583" y="432422"/>
                  </a:lnTo>
                  <a:lnTo>
                    <a:pt x="466725" y="429755"/>
                  </a:lnTo>
                  <a:lnTo>
                    <a:pt x="459994" y="429755"/>
                  </a:lnTo>
                  <a:lnTo>
                    <a:pt x="450227" y="431634"/>
                  </a:lnTo>
                  <a:lnTo>
                    <a:pt x="441731" y="436968"/>
                  </a:lnTo>
                  <a:lnTo>
                    <a:pt x="435660" y="445300"/>
                  </a:lnTo>
                  <a:lnTo>
                    <a:pt x="433197" y="456171"/>
                  </a:lnTo>
                  <a:lnTo>
                    <a:pt x="435267" y="467131"/>
                  </a:lnTo>
                  <a:lnTo>
                    <a:pt x="441261" y="475640"/>
                  </a:lnTo>
                  <a:lnTo>
                    <a:pt x="449910" y="481139"/>
                  </a:lnTo>
                  <a:lnTo>
                    <a:pt x="459994" y="483095"/>
                  </a:lnTo>
                  <a:lnTo>
                    <a:pt x="466217" y="483095"/>
                  </a:lnTo>
                  <a:lnTo>
                    <a:pt x="472694" y="480809"/>
                  </a:lnTo>
                  <a:lnTo>
                    <a:pt x="477901" y="475729"/>
                  </a:lnTo>
                  <a:lnTo>
                    <a:pt x="484060" y="466915"/>
                  </a:lnTo>
                  <a:lnTo>
                    <a:pt x="486308" y="456895"/>
                  </a:lnTo>
                  <a:close/>
                </a:path>
                <a:path w="673100" h="1016635">
                  <a:moveTo>
                    <a:pt x="487464" y="378460"/>
                  </a:moveTo>
                  <a:lnTo>
                    <a:pt x="466712" y="345744"/>
                  </a:lnTo>
                  <a:lnTo>
                    <a:pt x="458089" y="344411"/>
                  </a:lnTo>
                  <a:lnTo>
                    <a:pt x="454533" y="344411"/>
                  </a:lnTo>
                  <a:lnTo>
                    <a:pt x="450850" y="345046"/>
                  </a:lnTo>
                  <a:lnTo>
                    <a:pt x="447294" y="346443"/>
                  </a:lnTo>
                  <a:lnTo>
                    <a:pt x="433387" y="357733"/>
                  </a:lnTo>
                  <a:lnTo>
                    <a:pt x="428523" y="373684"/>
                  </a:lnTo>
                  <a:lnTo>
                    <a:pt x="432752" y="389737"/>
                  </a:lnTo>
                  <a:lnTo>
                    <a:pt x="446151" y="401307"/>
                  </a:lnTo>
                  <a:lnTo>
                    <a:pt x="450215" y="402958"/>
                  </a:lnTo>
                  <a:lnTo>
                    <a:pt x="454279" y="403847"/>
                  </a:lnTo>
                  <a:lnTo>
                    <a:pt x="458216" y="403847"/>
                  </a:lnTo>
                  <a:lnTo>
                    <a:pt x="471830" y="400431"/>
                  </a:lnTo>
                  <a:lnTo>
                    <a:pt x="482244" y="391375"/>
                  </a:lnTo>
                  <a:lnTo>
                    <a:pt x="487464" y="378460"/>
                  </a:lnTo>
                  <a:close/>
                </a:path>
                <a:path w="673100" h="1016635">
                  <a:moveTo>
                    <a:pt x="509016" y="1008621"/>
                  </a:moveTo>
                  <a:lnTo>
                    <a:pt x="504698" y="1003668"/>
                  </a:lnTo>
                  <a:lnTo>
                    <a:pt x="503301" y="1002017"/>
                  </a:lnTo>
                  <a:lnTo>
                    <a:pt x="501396" y="1001255"/>
                  </a:lnTo>
                  <a:lnTo>
                    <a:pt x="499491" y="1001255"/>
                  </a:lnTo>
                  <a:lnTo>
                    <a:pt x="495808" y="1001255"/>
                  </a:lnTo>
                  <a:lnTo>
                    <a:pt x="492252" y="1004176"/>
                  </a:lnTo>
                  <a:lnTo>
                    <a:pt x="492252" y="1013193"/>
                  </a:lnTo>
                  <a:lnTo>
                    <a:pt x="495554" y="1016495"/>
                  </a:lnTo>
                  <a:lnTo>
                    <a:pt x="505714" y="1016495"/>
                  </a:lnTo>
                  <a:lnTo>
                    <a:pt x="509016" y="1008621"/>
                  </a:lnTo>
                  <a:close/>
                </a:path>
                <a:path w="673100" h="1016635">
                  <a:moveTo>
                    <a:pt x="512064" y="864857"/>
                  </a:moveTo>
                  <a:lnTo>
                    <a:pt x="507365" y="860412"/>
                  </a:lnTo>
                  <a:lnTo>
                    <a:pt x="505968" y="858761"/>
                  </a:lnTo>
                  <a:lnTo>
                    <a:pt x="504063" y="857999"/>
                  </a:lnTo>
                  <a:lnTo>
                    <a:pt x="502412" y="857999"/>
                  </a:lnTo>
                  <a:lnTo>
                    <a:pt x="498729" y="857999"/>
                  </a:lnTo>
                  <a:lnTo>
                    <a:pt x="495300" y="861047"/>
                  </a:lnTo>
                  <a:lnTo>
                    <a:pt x="495300" y="869302"/>
                  </a:lnTo>
                  <a:lnTo>
                    <a:pt x="498475" y="872604"/>
                  </a:lnTo>
                  <a:lnTo>
                    <a:pt x="502158" y="873239"/>
                  </a:lnTo>
                  <a:lnTo>
                    <a:pt x="508381" y="873239"/>
                  </a:lnTo>
                  <a:lnTo>
                    <a:pt x="512064" y="864857"/>
                  </a:lnTo>
                  <a:close/>
                </a:path>
                <a:path w="673100" h="1016635">
                  <a:moveTo>
                    <a:pt x="520661" y="719366"/>
                  </a:moveTo>
                  <a:lnTo>
                    <a:pt x="516636" y="711568"/>
                  </a:lnTo>
                  <a:lnTo>
                    <a:pt x="513461" y="708520"/>
                  </a:lnTo>
                  <a:lnTo>
                    <a:pt x="509651" y="707123"/>
                  </a:lnTo>
                  <a:lnTo>
                    <a:pt x="505968" y="707123"/>
                  </a:lnTo>
                  <a:lnTo>
                    <a:pt x="498348" y="707123"/>
                  </a:lnTo>
                  <a:lnTo>
                    <a:pt x="491109" y="712711"/>
                  </a:lnTo>
                  <a:lnTo>
                    <a:pt x="490728" y="721728"/>
                  </a:lnTo>
                  <a:lnTo>
                    <a:pt x="490728" y="729094"/>
                  </a:lnTo>
                  <a:lnTo>
                    <a:pt x="497332" y="736079"/>
                  </a:lnTo>
                  <a:lnTo>
                    <a:pt x="506222" y="736079"/>
                  </a:lnTo>
                  <a:lnTo>
                    <a:pt x="514540" y="733577"/>
                  </a:lnTo>
                  <a:lnTo>
                    <a:pt x="519658" y="727354"/>
                  </a:lnTo>
                  <a:lnTo>
                    <a:pt x="520661" y="719366"/>
                  </a:lnTo>
                  <a:close/>
                </a:path>
                <a:path w="673100" h="1016635">
                  <a:moveTo>
                    <a:pt x="525780" y="149593"/>
                  </a:moveTo>
                  <a:lnTo>
                    <a:pt x="525145" y="145402"/>
                  </a:lnTo>
                  <a:lnTo>
                    <a:pt x="521716" y="143243"/>
                  </a:lnTo>
                  <a:lnTo>
                    <a:pt x="518287" y="143243"/>
                  </a:lnTo>
                  <a:lnTo>
                    <a:pt x="514731" y="143243"/>
                  </a:lnTo>
                  <a:lnTo>
                    <a:pt x="511429" y="145402"/>
                  </a:lnTo>
                  <a:lnTo>
                    <a:pt x="511175" y="149593"/>
                  </a:lnTo>
                  <a:lnTo>
                    <a:pt x="510540" y="153784"/>
                  </a:lnTo>
                  <a:lnTo>
                    <a:pt x="513842" y="156959"/>
                  </a:lnTo>
                  <a:lnTo>
                    <a:pt x="521970" y="156959"/>
                  </a:lnTo>
                  <a:lnTo>
                    <a:pt x="525145" y="153784"/>
                  </a:lnTo>
                  <a:lnTo>
                    <a:pt x="525780" y="150101"/>
                  </a:lnTo>
                  <a:lnTo>
                    <a:pt x="525780" y="149593"/>
                  </a:lnTo>
                  <a:close/>
                </a:path>
                <a:path w="673100" h="1016635">
                  <a:moveTo>
                    <a:pt x="527304" y="2908"/>
                  </a:moveTo>
                  <a:lnTo>
                    <a:pt x="524129" y="0"/>
                  </a:lnTo>
                  <a:lnTo>
                    <a:pt x="520446" y="0"/>
                  </a:lnTo>
                  <a:lnTo>
                    <a:pt x="514223" y="0"/>
                  </a:lnTo>
                  <a:lnTo>
                    <a:pt x="510540" y="6972"/>
                  </a:lnTo>
                  <a:lnTo>
                    <a:pt x="515239" y="11544"/>
                  </a:lnTo>
                  <a:lnTo>
                    <a:pt x="516636" y="12941"/>
                  </a:lnTo>
                  <a:lnTo>
                    <a:pt x="518414" y="13703"/>
                  </a:lnTo>
                  <a:lnTo>
                    <a:pt x="523748" y="13703"/>
                  </a:lnTo>
                  <a:lnTo>
                    <a:pt x="527304" y="11049"/>
                  </a:lnTo>
                  <a:lnTo>
                    <a:pt x="527304" y="2908"/>
                  </a:lnTo>
                  <a:close/>
                </a:path>
                <a:path w="673100" h="1016635">
                  <a:moveTo>
                    <a:pt x="528828" y="285356"/>
                  </a:moveTo>
                  <a:lnTo>
                    <a:pt x="522478" y="278879"/>
                  </a:lnTo>
                  <a:lnTo>
                    <a:pt x="513969" y="278879"/>
                  </a:lnTo>
                  <a:lnTo>
                    <a:pt x="506044" y="281419"/>
                  </a:lnTo>
                  <a:lnTo>
                    <a:pt x="501154" y="287680"/>
                  </a:lnTo>
                  <a:lnTo>
                    <a:pt x="500189" y="295706"/>
                  </a:lnTo>
                  <a:lnTo>
                    <a:pt x="504063" y="303517"/>
                  </a:lnTo>
                  <a:lnTo>
                    <a:pt x="506984" y="306438"/>
                  </a:lnTo>
                  <a:lnTo>
                    <a:pt x="510540" y="307835"/>
                  </a:lnTo>
                  <a:lnTo>
                    <a:pt x="521335" y="307835"/>
                  </a:lnTo>
                  <a:lnTo>
                    <a:pt x="528447" y="301993"/>
                  </a:lnTo>
                  <a:lnTo>
                    <a:pt x="528828" y="293357"/>
                  </a:lnTo>
                  <a:lnTo>
                    <a:pt x="528828" y="285356"/>
                  </a:lnTo>
                  <a:close/>
                </a:path>
                <a:path w="673100" h="1016635">
                  <a:moveTo>
                    <a:pt x="586524" y="564375"/>
                  </a:moveTo>
                  <a:lnTo>
                    <a:pt x="585038" y="549922"/>
                  </a:lnTo>
                  <a:lnTo>
                    <a:pt x="575945" y="538340"/>
                  </a:lnTo>
                  <a:lnTo>
                    <a:pt x="560832" y="533387"/>
                  </a:lnTo>
                  <a:lnTo>
                    <a:pt x="560197" y="533387"/>
                  </a:lnTo>
                  <a:lnTo>
                    <a:pt x="544804" y="537895"/>
                  </a:lnTo>
                  <a:lnTo>
                    <a:pt x="535343" y="549071"/>
                  </a:lnTo>
                  <a:lnTo>
                    <a:pt x="533387" y="563397"/>
                  </a:lnTo>
                  <a:lnTo>
                    <a:pt x="540512" y="577329"/>
                  </a:lnTo>
                  <a:lnTo>
                    <a:pt x="545846" y="582536"/>
                  </a:lnTo>
                  <a:lnTo>
                    <a:pt x="552958" y="585203"/>
                  </a:lnTo>
                  <a:lnTo>
                    <a:pt x="566801" y="585203"/>
                  </a:lnTo>
                  <a:lnTo>
                    <a:pt x="573532" y="582790"/>
                  </a:lnTo>
                  <a:lnTo>
                    <a:pt x="578866" y="577964"/>
                  </a:lnTo>
                  <a:lnTo>
                    <a:pt x="586524" y="564375"/>
                  </a:lnTo>
                  <a:close/>
                </a:path>
                <a:path w="673100" h="1016635">
                  <a:moveTo>
                    <a:pt x="588251" y="463410"/>
                  </a:moveTo>
                  <a:lnTo>
                    <a:pt x="586740" y="448475"/>
                  </a:lnTo>
                  <a:lnTo>
                    <a:pt x="577697" y="436473"/>
                  </a:lnTo>
                  <a:lnTo>
                    <a:pt x="562610" y="431279"/>
                  </a:lnTo>
                  <a:lnTo>
                    <a:pt x="547636" y="435965"/>
                  </a:lnTo>
                  <a:lnTo>
                    <a:pt x="538353" y="447560"/>
                  </a:lnTo>
                  <a:lnTo>
                    <a:pt x="536384" y="462419"/>
                  </a:lnTo>
                  <a:lnTo>
                    <a:pt x="543433" y="476872"/>
                  </a:lnTo>
                  <a:lnTo>
                    <a:pt x="548513" y="482079"/>
                  </a:lnTo>
                  <a:lnTo>
                    <a:pt x="555371" y="484619"/>
                  </a:lnTo>
                  <a:lnTo>
                    <a:pt x="568833" y="484619"/>
                  </a:lnTo>
                  <a:lnTo>
                    <a:pt x="575564" y="482206"/>
                  </a:lnTo>
                  <a:lnTo>
                    <a:pt x="580771" y="477380"/>
                  </a:lnTo>
                  <a:lnTo>
                    <a:pt x="588251" y="463410"/>
                  </a:lnTo>
                  <a:close/>
                </a:path>
                <a:path w="673100" h="1016635">
                  <a:moveTo>
                    <a:pt x="591197" y="641451"/>
                  </a:moveTo>
                  <a:lnTo>
                    <a:pt x="587032" y="625411"/>
                  </a:lnTo>
                  <a:lnTo>
                    <a:pt x="573913" y="613778"/>
                  </a:lnTo>
                  <a:lnTo>
                    <a:pt x="569849" y="612000"/>
                  </a:lnTo>
                  <a:lnTo>
                    <a:pt x="565785" y="611111"/>
                  </a:lnTo>
                  <a:lnTo>
                    <a:pt x="561848" y="611111"/>
                  </a:lnTo>
                  <a:lnTo>
                    <a:pt x="548589" y="614578"/>
                  </a:lnTo>
                  <a:lnTo>
                    <a:pt x="538480" y="623709"/>
                  </a:lnTo>
                  <a:lnTo>
                    <a:pt x="533412" y="636676"/>
                  </a:lnTo>
                  <a:lnTo>
                    <a:pt x="535305" y="651624"/>
                  </a:lnTo>
                  <a:lnTo>
                    <a:pt x="539826" y="659625"/>
                  </a:lnTo>
                  <a:lnTo>
                    <a:pt x="546227" y="665568"/>
                  </a:lnTo>
                  <a:lnTo>
                    <a:pt x="553948" y="669277"/>
                  </a:lnTo>
                  <a:lnTo>
                    <a:pt x="562483" y="670547"/>
                  </a:lnTo>
                  <a:lnTo>
                    <a:pt x="565912" y="670547"/>
                  </a:lnTo>
                  <a:lnTo>
                    <a:pt x="569341" y="669912"/>
                  </a:lnTo>
                  <a:lnTo>
                    <a:pt x="572770" y="668642"/>
                  </a:lnTo>
                  <a:lnTo>
                    <a:pt x="586422" y="657377"/>
                  </a:lnTo>
                  <a:lnTo>
                    <a:pt x="591197" y="641451"/>
                  </a:lnTo>
                  <a:close/>
                </a:path>
                <a:path w="673100" h="1016635">
                  <a:moveTo>
                    <a:pt x="597065" y="373392"/>
                  </a:moveTo>
                  <a:lnTo>
                    <a:pt x="592162" y="360324"/>
                  </a:lnTo>
                  <a:lnTo>
                    <a:pt x="581875" y="351015"/>
                  </a:lnTo>
                  <a:lnTo>
                    <a:pt x="568071" y="347459"/>
                  </a:lnTo>
                  <a:lnTo>
                    <a:pt x="564515" y="347459"/>
                  </a:lnTo>
                  <a:lnTo>
                    <a:pt x="560705" y="348094"/>
                  </a:lnTo>
                  <a:lnTo>
                    <a:pt x="557022" y="349618"/>
                  </a:lnTo>
                  <a:lnTo>
                    <a:pt x="543064" y="360286"/>
                  </a:lnTo>
                  <a:lnTo>
                    <a:pt x="538200" y="375754"/>
                  </a:lnTo>
                  <a:lnTo>
                    <a:pt x="542455" y="391553"/>
                  </a:lnTo>
                  <a:lnTo>
                    <a:pt x="555879" y="403212"/>
                  </a:lnTo>
                  <a:lnTo>
                    <a:pt x="559562" y="404609"/>
                  </a:lnTo>
                  <a:lnTo>
                    <a:pt x="563372" y="405371"/>
                  </a:lnTo>
                  <a:lnTo>
                    <a:pt x="567182" y="405371"/>
                  </a:lnTo>
                  <a:lnTo>
                    <a:pt x="575602" y="404190"/>
                  </a:lnTo>
                  <a:lnTo>
                    <a:pt x="583387" y="400723"/>
                  </a:lnTo>
                  <a:lnTo>
                    <a:pt x="589940" y="395147"/>
                  </a:lnTo>
                  <a:lnTo>
                    <a:pt x="594741" y="387591"/>
                  </a:lnTo>
                  <a:lnTo>
                    <a:pt x="594741" y="388226"/>
                  </a:lnTo>
                  <a:lnTo>
                    <a:pt x="597065" y="373392"/>
                  </a:lnTo>
                  <a:close/>
                </a:path>
                <a:path w="673100" h="1016635">
                  <a:moveTo>
                    <a:pt x="671499" y="562317"/>
                  </a:moveTo>
                  <a:lnTo>
                    <a:pt x="666686" y="549224"/>
                  </a:lnTo>
                  <a:lnTo>
                    <a:pt x="656437" y="539953"/>
                  </a:lnTo>
                  <a:lnTo>
                    <a:pt x="642747" y="536435"/>
                  </a:lnTo>
                  <a:lnTo>
                    <a:pt x="639064" y="536435"/>
                  </a:lnTo>
                  <a:lnTo>
                    <a:pt x="635381" y="537197"/>
                  </a:lnTo>
                  <a:lnTo>
                    <a:pt x="631444" y="538594"/>
                  </a:lnTo>
                  <a:lnTo>
                    <a:pt x="617689" y="549338"/>
                  </a:lnTo>
                  <a:lnTo>
                    <a:pt x="612876" y="564819"/>
                  </a:lnTo>
                  <a:lnTo>
                    <a:pt x="617093" y="580504"/>
                  </a:lnTo>
                  <a:lnTo>
                    <a:pt x="630428" y="591807"/>
                  </a:lnTo>
                  <a:lnTo>
                    <a:pt x="634365" y="593458"/>
                  </a:lnTo>
                  <a:lnTo>
                    <a:pt x="638302" y="594347"/>
                  </a:lnTo>
                  <a:lnTo>
                    <a:pt x="642366" y="594347"/>
                  </a:lnTo>
                  <a:lnTo>
                    <a:pt x="671499" y="562317"/>
                  </a:lnTo>
                  <a:close/>
                </a:path>
                <a:path w="673100" h="1016635">
                  <a:moveTo>
                    <a:pt x="672706" y="456425"/>
                  </a:moveTo>
                  <a:lnTo>
                    <a:pt x="643636" y="426707"/>
                  </a:lnTo>
                  <a:lnTo>
                    <a:pt x="635622" y="427786"/>
                  </a:lnTo>
                  <a:lnTo>
                    <a:pt x="628142" y="431012"/>
                  </a:lnTo>
                  <a:lnTo>
                    <a:pt x="621703" y="436410"/>
                  </a:lnTo>
                  <a:lnTo>
                    <a:pt x="616839" y="443979"/>
                  </a:lnTo>
                  <a:lnTo>
                    <a:pt x="614553" y="458800"/>
                  </a:lnTo>
                  <a:lnTo>
                    <a:pt x="619544" y="471830"/>
                  </a:lnTo>
                  <a:lnTo>
                    <a:pt x="629856" y="481101"/>
                  </a:lnTo>
                  <a:lnTo>
                    <a:pt x="643509" y="484619"/>
                  </a:lnTo>
                  <a:lnTo>
                    <a:pt x="646938" y="484619"/>
                  </a:lnTo>
                  <a:lnTo>
                    <a:pt x="672706" y="456425"/>
                  </a:lnTo>
                  <a:close/>
                </a:path>
              </a:pathLst>
            </a:custGeom>
            <a:solidFill>
              <a:srgbClr val="1A1B1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699770" cy="492759"/>
            </a:xfrm>
            <a:custGeom>
              <a:avLst/>
              <a:gdLst/>
              <a:ahLst/>
              <a:cxnLst/>
              <a:rect l="l" t="t" r="r" b="b"/>
              <a:pathLst>
                <a:path w="699770" h="492759">
                  <a:moveTo>
                    <a:pt x="30480" y="447675"/>
                  </a:moveTo>
                  <a:lnTo>
                    <a:pt x="26631" y="445008"/>
                  </a:lnTo>
                  <a:lnTo>
                    <a:pt x="22682" y="445008"/>
                  </a:lnTo>
                  <a:lnTo>
                    <a:pt x="20739" y="445008"/>
                  </a:lnTo>
                  <a:lnTo>
                    <a:pt x="18732" y="445770"/>
                  </a:lnTo>
                  <a:lnTo>
                    <a:pt x="17195" y="447167"/>
                  </a:lnTo>
                  <a:lnTo>
                    <a:pt x="13766" y="449707"/>
                  </a:lnTo>
                  <a:lnTo>
                    <a:pt x="13766" y="454406"/>
                  </a:lnTo>
                  <a:lnTo>
                    <a:pt x="17195" y="456819"/>
                  </a:lnTo>
                  <a:lnTo>
                    <a:pt x="18681" y="458089"/>
                  </a:lnTo>
                  <a:lnTo>
                    <a:pt x="20523" y="458724"/>
                  </a:lnTo>
                  <a:lnTo>
                    <a:pt x="26428" y="458724"/>
                  </a:lnTo>
                  <a:lnTo>
                    <a:pt x="30480" y="455930"/>
                  </a:lnTo>
                  <a:lnTo>
                    <a:pt x="30480" y="447675"/>
                  </a:lnTo>
                  <a:close/>
                </a:path>
                <a:path w="699770" h="492759">
                  <a:moveTo>
                    <a:pt x="36055" y="306451"/>
                  </a:moveTo>
                  <a:lnTo>
                    <a:pt x="32372" y="296392"/>
                  </a:lnTo>
                  <a:lnTo>
                    <a:pt x="24612" y="289242"/>
                  </a:lnTo>
                  <a:lnTo>
                    <a:pt x="14287" y="286512"/>
                  </a:lnTo>
                  <a:lnTo>
                    <a:pt x="11658" y="286512"/>
                  </a:lnTo>
                  <a:lnTo>
                    <a:pt x="8991" y="287020"/>
                  </a:lnTo>
                  <a:lnTo>
                    <a:pt x="6273" y="288036"/>
                  </a:lnTo>
                  <a:lnTo>
                    <a:pt x="0" y="292061"/>
                  </a:lnTo>
                  <a:lnTo>
                    <a:pt x="0" y="327482"/>
                  </a:lnTo>
                  <a:lnTo>
                    <a:pt x="5842" y="330708"/>
                  </a:lnTo>
                  <a:lnTo>
                    <a:pt x="22352" y="330708"/>
                  </a:lnTo>
                  <a:lnTo>
                    <a:pt x="30403" y="326390"/>
                  </a:lnTo>
                  <a:lnTo>
                    <a:pt x="34150" y="317881"/>
                  </a:lnTo>
                  <a:lnTo>
                    <a:pt x="36055" y="306451"/>
                  </a:lnTo>
                  <a:close/>
                </a:path>
                <a:path w="699770" h="492759">
                  <a:moveTo>
                    <a:pt x="39382" y="89712"/>
                  </a:moveTo>
                  <a:lnTo>
                    <a:pt x="36296" y="77711"/>
                  </a:lnTo>
                  <a:lnTo>
                    <a:pt x="26377" y="68834"/>
                  </a:lnTo>
                  <a:lnTo>
                    <a:pt x="23495" y="67691"/>
                  </a:lnTo>
                  <a:lnTo>
                    <a:pt x="20574" y="67056"/>
                  </a:lnTo>
                  <a:lnTo>
                    <a:pt x="9042" y="67056"/>
                  </a:lnTo>
                  <a:lnTo>
                    <a:pt x="977" y="72136"/>
                  </a:lnTo>
                  <a:lnTo>
                    <a:pt x="0" y="74637"/>
                  </a:lnTo>
                  <a:lnTo>
                    <a:pt x="0" y="102006"/>
                  </a:lnTo>
                  <a:lnTo>
                    <a:pt x="7137" y="108572"/>
                  </a:lnTo>
                  <a:lnTo>
                    <a:pt x="17348" y="111252"/>
                  </a:lnTo>
                  <a:lnTo>
                    <a:pt x="19939" y="111252"/>
                  </a:lnTo>
                  <a:lnTo>
                    <a:pt x="22631" y="110744"/>
                  </a:lnTo>
                  <a:lnTo>
                    <a:pt x="25273" y="109728"/>
                  </a:lnTo>
                  <a:lnTo>
                    <a:pt x="35687" y="101511"/>
                  </a:lnTo>
                  <a:lnTo>
                    <a:pt x="39382" y="89712"/>
                  </a:lnTo>
                  <a:close/>
                </a:path>
                <a:path w="699770" h="492759">
                  <a:moveTo>
                    <a:pt x="80416" y="203314"/>
                  </a:moveTo>
                  <a:lnTo>
                    <a:pt x="79679" y="195249"/>
                  </a:lnTo>
                  <a:lnTo>
                    <a:pt x="74866" y="188785"/>
                  </a:lnTo>
                  <a:lnTo>
                    <a:pt x="66700" y="185928"/>
                  </a:lnTo>
                  <a:lnTo>
                    <a:pt x="58762" y="185928"/>
                  </a:lnTo>
                  <a:lnTo>
                    <a:pt x="51854" y="192405"/>
                  </a:lnTo>
                  <a:lnTo>
                    <a:pt x="51854" y="209042"/>
                  </a:lnTo>
                  <a:lnTo>
                    <a:pt x="58851" y="214884"/>
                  </a:lnTo>
                  <a:lnTo>
                    <a:pt x="69773" y="214884"/>
                  </a:lnTo>
                  <a:lnTo>
                    <a:pt x="73279" y="213614"/>
                  </a:lnTo>
                  <a:lnTo>
                    <a:pt x="76301" y="210947"/>
                  </a:lnTo>
                  <a:lnTo>
                    <a:pt x="80416" y="203314"/>
                  </a:lnTo>
                  <a:close/>
                </a:path>
                <a:path w="699770" h="492759">
                  <a:moveTo>
                    <a:pt x="140004" y="350469"/>
                  </a:moveTo>
                  <a:lnTo>
                    <a:pt x="136309" y="342773"/>
                  </a:lnTo>
                  <a:lnTo>
                    <a:pt x="133350" y="339852"/>
                  </a:lnTo>
                  <a:lnTo>
                    <a:pt x="129540" y="338328"/>
                  </a:lnTo>
                  <a:lnTo>
                    <a:pt x="125818" y="338328"/>
                  </a:lnTo>
                  <a:lnTo>
                    <a:pt x="122237" y="338328"/>
                  </a:lnTo>
                  <a:lnTo>
                    <a:pt x="118808" y="339598"/>
                  </a:lnTo>
                  <a:lnTo>
                    <a:pt x="116217" y="342265"/>
                  </a:lnTo>
                  <a:lnTo>
                    <a:pt x="111887" y="349910"/>
                  </a:lnTo>
                  <a:lnTo>
                    <a:pt x="112623" y="357974"/>
                  </a:lnTo>
                  <a:lnTo>
                    <a:pt x="117538" y="364439"/>
                  </a:lnTo>
                  <a:lnTo>
                    <a:pt x="125730" y="367284"/>
                  </a:lnTo>
                  <a:lnTo>
                    <a:pt x="133921" y="364744"/>
                  </a:lnTo>
                  <a:lnTo>
                    <a:pt x="138950" y="358457"/>
                  </a:lnTo>
                  <a:lnTo>
                    <a:pt x="140004" y="350469"/>
                  </a:lnTo>
                  <a:close/>
                </a:path>
                <a:path w="699770" h="492759">
                  <a:moveTo>
                    <a:pt x="147777" y="45593"/>
                  </a:moveTo>
                  <a:lnTo>
                    <a:pt x="139573" y="36576"/>
                  </a:lnTo>
                  <a:lnTo>
                    <a:pt x="135851" y="35052"/>
                  </a:lnTo>
                  <a:lnTo>
                    <a:pt x="132232" y="35052"/>
                  </a:lnTo>
                  <a:lnTo>
                    <a:pt x="124879" y="35052"/>
                  </a:lnTo>
                  <a:lnTo>
                    <a:pt x="117729" y="40767"/>
                  </a:lnTo>
                  <a:lnTo>
                    <a:pt x="117729" y="49403"/>
                  </a:lnTo>
                  <a:lnTo>
                    <a:pt x="117386" y="58166"/>
                  </a:lnTo>
                  <a:lnTo>
                    <a:pt x="124587" y="64008"/>
                  </a:lnTo>
                  <a:lnTo>
                    <a:pt x="135763" y="64008"/>
                  </a:lnTo>
                  <a:lnTo>
                    <a:pt x="139382" y="62738"/>
                  </a:lnTo>
                  <a:lnTo>
                    <a:pt x="142443" y="60071"/>
                  </a:lnTo>
                  <a:lnTo>
                    <a:pt x="147777" y="54229"/>
                  </a:lnTo>
                  <a:lnTo>
                    <a:pt x="147777" y="45593"/>
                  </a:lnTo>
                  <a:close/>
                </a:path>
                <a:path w="699770" h="492759">
                  <a:moveTo>
                    <a:pt x="176453" y="252958"/>
                  </a:moveTo>
                  <a:lnTo>
                    <a:pt x="171500" y="239953"/>
                  </a:lnTo>
                  <a:lnTo>
                    <a:pt x="161277" y="230644"/>
                  </a:lnTo>
                  <a:lnTo>
                    <a:pt x="147701" y="227076"/>
                  </a:lnTo>
                  <a:lnTo>
                    <a:pt x="144195" y="227076"/>
                  </a:lnTo>
                  <a:lnTo>
                    <a:pt x="118211" y="255295"/>
                  </a:lnTo>
                  <a:lnTo>
                    <a:pt x="120243" y="266446"/>
                  </a:lnTo>
                  <a:lnTo>
                    <a:pt x="124841" y="274548"/>
                  </a:lnTo>
                  <a:lnTo>
                    <a:pt x="131254" y="280339"/>
                  </a:lnTo>
                  <a:lnTo>
                    <a:pt x="138899" y="283832"/>
                  </a:lnTo>
                  <a:lnTo>
                    <a:pt x="147180" y="284988"/>
                  </a:lnTo>
                  <a:lnTo>
                    <a:pt x="155206" y="283895"/>
                  </a:lnTo>
                  <a:lnTo>
                    <a:pt x="162737" y="280631"/>
                  </a:lnTo>
                  <a:lnTo>
                    <a:pt x="169240" y="275183"/>
                  </a:lnTo>
                  <a:lnTo>
                    <a:pt x="174193" y="267589"/>
                  </a:lnTo>
                  <a:lnTo>
                    <a:pt x="176453" y="252958"/>
                  </a:lnTo>
                  <a:close/>
                </a:path>
                <a:path w="699770" h="492759">
                  <a:moveTo>
                    <a:pt x="179578" y="147624"/>
                  </a:moveTo>
                  <a:lnTo>
                    <a:pt x="175310" y="131546"/>
                  </a:lnTo>
                  <a:lnTo>
                    <a:pt x="161874" y="119888"/>
                  </a:lnTo>
                  <a:lnTo>
                    <a:pt x="158038" y="118237"/>
                  </a:lnTo>
                  <a:lnTo>
                    <a:pt x="154000" y="117348"/>
                  </a:lnTo>
                  <a:lnTo>
                    <a:pt x="150012" y="117348"/>
                  </a:lnTo>
                  <a:lnTo>
                    <a:pt x="120726" y="150482"/>
                  </a:lnTo>
                  <a:lnTo>
                    <a:pt x="125590" y="163753"/>
                  </a:lnTo>
                  <a:lnTo>
                    <a:pt x="135813" y="173202"/>
                  </a:lnTo>
                  <a:lnTo>
                    <a:pt x="149529" y="176784"/>
                  </a:lnTo>
                  <a:lnTo>
                    <a:pt x="153174" y="176784"/>
                  </a:lnTo>
                  <a:lnTo>
                    <a:pt x="156972" y="176022"/>
                  </a:lnTo>
                  <a:lnTo>
                    <a:pt x="160807" y="174498"/>
                  </a:lnTo>
                  <a:lnTo>
                    <a:pt x="174726" y="163487"/>
                  </a:lnTo>
                  <a:lnTo>
                    <a:pt x="179578" y="147624"/>
                  </a:lnTo>
                  <a:close/>
                </a:path>
                <a:path w="699770" h="492759">
                  <a:moveTo>
                    <a:pt x="187337" y="470141"/>
                  </a:moveTo>
                  <a:lnTo>
                    <a:pt x="185826" y="458978"/>
                  </a:lnTo>
                  <a:lnTo>
                    <a:pt x="182384" y="449707"/>
                  </a:lnTo>
                  <a:lnTo>
                    <a:pt x="174294" y="445008"/>
                  </a:lnTo>
                  <a:lnTo>
                    <a:pt x="166116" y="445008"/>
                  </a:lnTo>
                  <a:lnTo>
                    <a:pt x="158089" y="445008"/>
                  </a:lnTo>
                  <a:lnTo>
                    <a:pt x="149961" y="449453"/>
                  </a:lnTo>
                  <a:lnTo>
                    <a:pt x="145986" y="458343"/>
                  </a:lnTo>
                  <a:lnTo>
                    <a:pt x="144437" y="466788"/>
                  </a:lnTo>
                  <a:lnTo>
                    <a:pt x="145973" y="475043"/>
                  </a:lnTo>
                  <a:lnTo>
                    <a:pt x="150304" y="482168"/>
                  </a:lnTo>
                  <a:lnTo>
                    <a:pt x="157137" y="487172"/>
                  </a:lnTo>
                  <a:lnTo>
                    <a:pt x="160121" y="488569"/>
                  </a:lnTo>
                  <a:lnTo>
                    <a:pt x="163144" y="489204"/>
                  </a:lnTo>
                  <a:lnTo>
                    <a:pt x="166077" y="489204"/>
                  </a:lnTo>
                  <a:lnTo>
                    <a:pt x="176009" y="486625"/>
                  </a:lnTo>
                  <a:lnTo>
                    <a:pt x="183591" y="479806"/>
                  </a:lnTo>
                  <a:lnTo>
                    <a:pt x="187337" y="470141"/>
                  </a:lnTo>
                  <a:close/>
                </a:path>
                <a:path w="699770" h="492759">
                  <a:moveTo>
                    <a:pt x="252831" y="339166"/>
                  </a:moveTo>
                  <a:lnTo>
                    <a:pt x="223812" y="306324"/>
                  </a:lnTo>
                  <a:lnTo>
                    <a:pt x="215734" y="307428"/>
                  </a:lnTo>
                  <a:lnTo>
                    <a:pt x="208216" y="310730"/>
                  </a:lnTo>
                  <a:lnTo>
                    <a:pt x="201777" y="316242"/>
                  </a:lnTo>
                  <a:lnTo>
                    <a:pt x="196977" y="323977"/>
                  </a:lnTo>
                  <a:lnTo>
                    <a:pt x="194551" y="335038"/>
                  </a:lnTo>
                  <a:lnTo>
                    <a:pt x="196634" y="345859"/>
                  </a:lnTo>
                  <a:lnTo>
                    <a:pt x="202666" y="355206"/>
                  </a:lnTo>
                  <a:lnTo>
                    <a:pt x="212090" y="361823"/>
                  </a:lnTo>
                  <a:lnTo>
                    <a:pt x="215988" y="363474"/>
                  </a:lnTo>
                  <a:lnTo>
                    <a:pt x="219913" y="364236"/>
                  </a:lnTo>
                  <a:lnTo>
                    <a:pt x="223710" y="364236"/>
                  </a:lnTo>
                  <a:lnTo>
                    <a:pt x="237261" y="360857"/>
                  </a:lnTo>
                  <a:lnTo>
                    <a:pt x="247624" y="351891"/>
                  </a:lnTo>
                  <a:lnTo>
                    <a:pt x="252831" y="339166"/>
                  </a:lnTo>
                  <a:close/>
                </a:path>
                <a:path w="699770" h="492759">
                  <a:moveTo>
                    <a:pt x="257162" y="254254"/>
                  </a:moveTo>
                  <a:lnTo>
                    <a:pt x="255028" y="243205"/>
                  </a:lnTo>
                  <a:lnTo>
                    <a:pt x="248932" y="234619"/>
                  </a:lnTo>
                  <a:lnTo>
                    <a:pt x="240118" y="229057"/>
                  </a:lnTo>
                  <a:lnTo>
                    <a:pt x="229781" y="227076"/>
                  </a:lnTo>
                  <a:lnTo>
                    <a:pt x="223139" y="227076"/>
                  </a:lnTo>
                  <a:lnTo>
                    <a:pt x="216357" y="229489"/>
                  </a:lnTo>
                  <a:lnTo>
                    <a:pt x="210705" y="234823"/>
                  </a:lnTo>
                  <a:lnTo>
                    <a:pt x="204724" y="243255"/>
                  </a:lnTo>
                  <a:lnTo>
                    <a:pt x="202577" y="253047"/>
                  </a:lnTo>
                  <a:lnTo>
                    <a:pt x="204355" y="263042"/>
                  </a:lnTo>
                  <a:lnTo>
                    <a:pt x="210159" y="272034"/>
                  </a:lnTo>
                  <a:lnTo>
                    <a:pt x="215722" y="277876"/>
                  </a:lnTo>
                  <a:lnTo>
                    <a:pt x="222694" y="280416"/>
                  </a:lnTo>
                  <a:lnTo>
                    <a:pt x="229577" y="280416"/>
                  </a:lnTo>
                  <a:lnTo>
                    <a:pt x="239661" y="278561"/>
                  </a:lnTo>
                  <a:lnTo>
                    <a:pt x="248399" y="273291"/>
                  </a:lnTo>
                  <a:lnTo>
                    <a:pt x="254622" y="265049"/>
                  </a:lnTo>
                  <a:lnTo>
                    <a:pt x="257162" y="254254"/>
                  </a:lnTo>
                  <a:close/>
                </a:path>
                <a:path w="699770" h="492759">
                  <a:moveTo>
                    <a:pt x="258851" y="75196"/>
                  </a:moveTo>
                  <a:lnTo>
                    <a:pt x="238086" y="42481"/>
                  </a:lnTo>
                  <a:lnTo>
                    <a:pt x="229463" y="41148"/>
                  </a:lnTo>
                  <a:lnTo>
                    <a:pt x="225907" y="41148"/>
                  </a:lnTo>
                  <a:lnTo>
                    <a:pt x="222262" y="41783"/>
                  </a:lnTo>
                  <a:lnTo>
                    <a:pt x="218719" y="43180"/>
                  </a:lnTo>
                  <a:lnTo>
                    <a:pt x="204787" y="54470"/>
                  </a:lnTo>
                  <a:lnTo>
                    <a:pt x="199936" y="70421"/>
                  </a:lnTo>
                  <a:lnTo>
                    <a:pt x="204190" y="86474"/>
                  </a:lnTo>
                  <a:lnTo>
                    <a:pt x="217601" y="98044"/>
                  </a:lnTo>
                  <a:lnTo>
                    <a:pt x="221640" y="99695"/>
                  </a:lnTo>
                  <a:lnTo>
                    <a:pt x="225666" y="100584"/>
                  </a:lnTo>
                  <a:lnTo>
                    <a:pt x="229552" y="100584"/>
                  </a:lnTo>
                  <a:lnTo>
                    <a:pt x="243205" y="97167"/>
                  </a:lnTo>
                  <a:lnTo>
                    <a:pt x="253619" y="88112"/>
                  </a:lnTo>
                  <a:lnTo>
                    <a:pt x="258851" y="75196"/>
                  </a:lnTo>
                  <a:close/>
                </a:path>
                <a:path w="699770" h="492759">
                  <a:moveTo>
                    <a:pt x="259156" y="153631"/>
                  </a:moveTo>
                  <a:lnTo>
                    <a:pt x="257416" y="143624"/>
                  </a:lnTo>
                  <a:lnTo>
                    <a:pt x="251599" y="134874"/>
                  </a:lnTo>
                  <a:lnTo>
                    <a:pt x="246087" y="129159"/>
                  </a:lnTo>
                  <a:lnTo>
                    <a:pt x="239102" y="126492"/>
                  </a:lnTo>
                  <a:lnTo>
                    <a:pt x="232168" y="126492"/>
                  </a:lnTo>
                  <a:lnTo>
                    <a:pt x="222097" y="128371"/>
                  </a:lnTo>
                  <a:lnTo>
                    <a:pt x="213347" y="133705"/>
                  </a:lnTo>
                  <a:lnTo>
                    <a:pt x="207111" y="142036"/>
                  </a:lnTo>
                  <a:lnTo>
                    <a:pt x="204609" y="152908"/>
                  </a:lnTo>
                  <a:lnTo>
                    <a:pt x="206730" y="163868"/>
                  </a:lnTo>
                  <a:lnTo>
                    <a:pt x="212864" y="172377"/>
                  </a:lnTo>
                  <a:lnTo>
                    <a:pt x="221742" y="177876"/>
                  </a:lnTo>
                  <a:lnTo>
                    <a:pt x="232067" y="179832"/>
                  </a:lnTo>
                  <a:lnTo>
                    <a:pt x="238556" y="179832"/>
                  </a:lnTo>
                  <a:lnTo>
                    <a:pt x="245148" y="177546"/>
                  </a:lnTo>
                  <a:lnTo>
                    <a:pt x="250520" y="172466"/>
                  </a:lnTo>
                  <a:lnTo>
                    <a:pt x="256832" y="163652"/>
                  </a:lnTo>
                  <a:lnTo>
                    <a:pt x="259156" y="153631"/>
                  </a:lnTo>
                  <a:close/>
                </a:path>
                <a:path w="699770" h="492759">
                  <a:moveTo>
                    <a:pt x="292036" y="416775"/>
                  </a:moveTo>
                  <a:lnTo>
                    <a:pt x="287985" y="408559"/>
                  </a:lnTo>
                  <a:lnTo>
                    <a:pt x="284911" y="405384"/>
                  </a:lnTo>
                  <a:lnTo>
                    <a:pt x="281101" y="403860"/>
                  </a:lnTo>
                  <a:lnTo>
                    <a:pt x="277329" y="403860"/>
                  </a:lnTo>
                  <a:lnTo>
                    <a:pt x="269760" y="403860"/>
                  </a:lnTo>
                  <a:lnTo>
                    <a:pt x="262521" y="409829"/>
                  </a:lnTo>
                  <a:lnTo>
                    <a:pt x="262128" y="419227"/>
                  </a:lnTo>
                  <a:lnTo>
                    <a:pt x="262128" y="426974"/>
                  </a:lnTo>
                  <a:lnTo>
                    <a:pt x="268732" y="434340"/>
                  </a:lnTo>
                  <a:lnTo>
                    <a:pt x="277672" y="434340"/>
                  </a:lnTo>
                  <a:lnTo>
                    <a:pt x="285953" y="431711"/>
                  </a:lnTo>
                  <a:lnTo>
                    <a:pt x="291058" y="425170"/>
                  </a:lnTo>
                  <a:lnTo>
                    <a:pt x="292036" y="416775"/>
                  </a:lnTo>
                  <a:close/>
                </a:path>
                <a:path w="699770" h="492759">
                  <a:moveTo>
                    <a:pt x="298323" y="0"/>
                  </a:moveTo>
                  <a:lnTo>
                    <a:pt x="275361" y="0"/>
                  </a:lnTo>
                  <a:lnTo>
                    <a:pt x="275488" y="254"/>
                  </a:lnTo>
                  <a:lnTo>
                    <a:pt x="278384" y="3175"/>
                  </a:lnTo>
                  <a:lnTo>
                    <a:pt x="281940" y="4572"/>
                  </a:lnTo>
                  <a:lnTo>
                    <a:pt x="292798" y="4572"/>
                  </a:lnTo>
                  <a:lnTo>
                    <a:pt x="298323" y="0"/>
                  </a:lnTo>
                  <a:close/>
                </a:path>
                <a:path w="699770" h="492759">
                  <a:moveTo>
                    <a:pt x="357911" y="261112"/>
                  </a:moveTo>
                  <a:lnTo>
                    <a:pt x="356425" y="246659"/>
                  </a:lnTo>
                  <a:lnTo>
                    <a:pt x="347345" y="235077"/>
                  </a:lnTo>
                  <a:lnTo>
                    <a:pt x="332219" y="230124"/>
                  </a:lnTo>
                  <a:lnTo>
                    <a:pt x="331546" y="230124"/>
                  </a:lnTo>
                  <a:lnTo>
                    <a:pt x="316204" y="234632"/>
                  </a:lnTo>
                  <a:lnTo>
                    <a:pt x="306781" y="245808"/>
                  </a:lnTo>
                  <a:lnTo>
                    <a:pt x="304825" y="260134"/>
                  </a:lnTo>
                  <a:lnTo>
                    <a:pt x="311962" y="274066"/>
                  </a:lnTo>
                  <a:lnTo>
                    <a:pt x="317271" y="279273"/>
                  </a:lnTo>
                  <a:lnTo>
                    <a:pt x="324332" y="281940"/>
                  </a:lnTo>
                  <a:lnTo>
                    <a:pt x="338162" y="281940"/>
                  </a:lnTo>
                  <a:lnTo>
                    <a:pt x="344932" y="279527"/>
                  </a:lnTo>
                  <a:lnTo>
                    <a:pt x="350291" y="274701"/>
                  </a:lnTo>
                  <a:lnTo>
                    <a:pt x="357911" y="261112"/>
                  </a:lnTo>
                  <a:close/>
                </a:path>
                <a:path w="699770" h="492759">
                  <a:moveTo>
                    <a:pt x="359651" y="160147"/>
                  </a:moveTo>
                  <a:lnTo>
                    <a:pt x="358127" y="145211"/>
                  </a:lnTo>
                  <a:lnTo>
                    <a:pt x="349097" y="133210"/>
                  </a:lnTo>
                  <a:lnTo>
                    <a:pt x="333997" y="128016"/>
                  </a:lnTo>
                  <a:lnTo>
                    <a:pt x="319036" y="132702"/>
                  </a:lnTo>
                  <a:lnTo>
                    <a:pt x="309740" y="144297"/>
                  </a:lnTo>
                  <a:lnTo>
                    <a:pt x="307759" y="159156"/>
                  </a:lnTo>
                  <a:lnTo>
                    <a:pt x="314782" y="173609"/>
                  </a:lnTo>
                  <a:lnTo>
                    <a:pt x="319913" y="178816"/>
                  </a:lnTo>
                  <a:lnTo>
                    <a:pt x="326720" y="181356"/>
                  </a:lnTo>
                  <a:lnTo>
                    <a:pt x="340220" y="181356"/>
                  </a:lnTo>
                  <a:lnTo>
                    <a:pt x="346925" y="178943"/>
                  </a:lnTo>
                  <a:lnTo>
                    <a:pt x="352209" y="174117"/>
                  </a:lnTo>
                  <a:lnTo>
                    <a:pt x="359651" y="160147"/>
                  </a:lnTo>
                  <a:close/>
                </a:path>
                <a:path w="699770" h="492759">
                  <a:moveTo>
                    <a:pt x="362546" y="338188"/>
                  </a:moveTo>
                  <a:lnTo>
                    <a:pt x="358381" y="322148"/>
                  </a:lnTo>
                  <a:lnTo>
                    <a:pt x="345249" y="310515"/>
                  </a:lnTo>
                  <a:lnTo>
                    <a:pt x="341198" y="308737"/>
                  </a:lnTo>
                  <a:lnTo>
                    <a:pt x="337159" y="307848"/>
                  </a:lnTo>
                  <a:lnTo>
                    <a:pt x="333260" y="307848"/>
                  </a:lnTo>
                  <a:lnTo>
                    <a:pt x="319989" y="311315"/>
                  </a:lnTo>
                  <a:lnTo>
                    <a:pt x="309867" y="320446"/>
                  </a:lnTo>
                  <a:lnTo>
                    <a:pt x="304812" y="333413"/>
                  </a:lnTo>
                  <a:lnTo>
                    <a:pt x="306705" y="348361"/>
                  </a:lnTo>
                  <a:lnTo>
                    <a:pt x="311226" y="356362"/>
                  </a:lnTo>
                  <a:lnTo>
                    <a:pt x="317614" y="362305"/>
                  </a:lnTo>
                  <a:lnTo>
                    <a:pt x="325335" y="366014"/>
                  </a:lnTo>
                  <a:lnTo>
                    <a:pt x="333870" y="367284"/>
                  </a:lnTo>
                  <a:lnTo>
                    <a:pt x="337299" y="367284"/>
                  </a:lnTo>
                  <a:lnTo>
                    <a:pt x="340779" y="366649"/>
                  </a:lnTo>
                  <a:lnTo>
                    <a:pt x="344157" y="365379"/>
                  </a:lnTo>
                  <a:lnTo>
                    <a:pt x="357784" y="354114"/>
                  </a:lnTo>
                  <a:lnTo>
                    <a:pt x="362546" y="338188"/>
                  </a:lnTo>
                  <a:close/>
                </a:path>
                <a:path w="699770" h="492759">
                  <a:moveTo>
                    <a:pt x="368592" y="70129"/>
                  </a:moveTo>
                  <a:lnTo>
                    <a:pt x="363791" y="57061"/>
                  </a:lnTo>
                  <a:lnTo>
                    <a:pt x="353733" y="47752"/>
                  </a:lnTo>
                  <a:lnTo>
                    <a:pt x="340233" y="44196"/>
                  </a:lnTo>
                  <a:lnTo>
                    <a:pt x="336715" y="44196"/>
                  </a:lnTo>
                  <a:lnTo>
                    <a:pt x="333044" y="44831"/>
                  </a:lnTo>
                  <a:lnTo>
                    <a:pt x="329387" y="46355"/>
                  </a:lnTo>
                  <a:lnTo>
                    <a:pt x="315760" y="57023"/>
                  </a:lnTo>
                  <a:lnTo>
                    <a:pt x="311010" y="72491"/>
                  </a:lnTo>
                  <a:lnTo>
                    <a:pt x="315188" y="88290"/>
                  </a:lnTo>
                  <a:lnTo>
                    <a:pt x="328345" y="99949"/>
                  </a:lnTo>
                  <a:lnTo>
                    <a:pt x="331914" y="101346"/>
                  </a:lnTo>
                  <a:lnTo>
                    <a:pt x="335661" y="102108"/>
                  </a:lnTo>
                  <a:lnTo>
                    <a:pt x="339382" y="102108"/>
                  </a:lnTo>
                  <a:lnTo>
                    <a:pt x="347637" y="100926"/>
                  </a:lnTo>
                  <a:lnTo>
                    <a:pt x="355231" y="97459"/>
                  </a:lnTo>
                  <a:lnTo>
                    <a:pt x="361632" y="91884"/>
                  </a:lnTo>
                  <a:lnTo>
                    <a:pt x="366293" y="84328"/>
                  </a:lnTo>
                  <a:lnTo>
                    <a:pt x="366293" y="84963"/>
                  </a:lnTo>
                  <a:lnTo>
                    <a:pt x="368592" y="70129"/>
                  </a:lnTo>
                  <a:close/>
                </a:path>
                <a:path w="699770" h="492759">
                  <a:moveTo>
                    <a:pt x="408114" y="471487"/>
                  </a:moveTo>
                  <a:lnTo>
                    <a:pt x="404863" y="459892"/>
                  </a:lnTo>
                  <a:lnTo>
                    <a:pt x="394652" y="451358"/>
                  </a:lnTo>
                  <a:lnTo>
                    <a:pt x="391731" y="450088"/>
                  </a:lnTo>
                  <a:lnTo>
                    <a:pt x="388759" y="449580"/>
                  </a:lnTo>
                  <a:lnTo>
                    <a:pt x="385876" y="449580"/>
                  </a:lnTo>
                  <a:lnTo>
                    <a:pt x="375805" y="452043"/>
                  </a:lnTo>
                  <a:lnTo>
                    <a:pt x="368134" y="458571"/>
                  </a:lnTo>
                  <a:lnTo>
                    <a:pt x="364236" y="467906"/>
                  </a:lnTo>
                  <a:lnTo>
                    <a:pt x="365556" y="478790"/>
                  </a:lnTo>
                  <a:lnTo>
                    <a:pt x="368871" y="487172"/>
                  </a:lnTo>
                  <a:lnTo>
                    <a:pt x="377253" y="492252"/>
                  </a:lnTo>
                  <a:lnTo>
                    <a:pt x="388759" y="492252"/>
                  </a:lnTo>
                  <a:lnTo>
                    <a:pt x="391490" y="491744"/>
                  </a:lnTo>
                  <a:lnTo>
                    <a:pt x="394119" y="490855"/>
                  </a:lnTo>
                  <a:lnTo>
                    <a:pt x="404495" y="482904"/>
                  </a:lnTo>
                  <a:lnTo>
                    <a:pt x="408114" y="471487"/>
                  </a:lnTo>
                  <a:close/>
                </a:path>
                <a:path w="699770" h="492759">
                  <a:moveTo>
                    <a:pt x="442899" y="259054"/>
                  </a:moveTo>
                  <a:lnTo>
                    <a:pt x="438086" y="245960"/>
                  </a:lnTo>
                  <a:lnTo>
                    <a:pt x="427837" y="236689"/>
                  </a:lnTo>
                  <a:lnTo>
                    <a:pt x="414108" y="233172"/>
                  </a:lnTo>
                  <a:lnTo>
                    <a:pt x="410489" y="233172"/>
                  </a:lnTo>
                  <a:lnTo>
                    <a:pt x="406717" y="233934"/>
                  </a:lnTo>
                  <a:lnTo>
                    <a:pt x="402907" y="235331"/>
                  </a:lnTo>
                  <a:lnTo>
                    <a:pt x="389089" y="246075"/>
                  </a:lnTo>
                  <a:lnTo>
                    <a:pt x="384276" y="261556"/>
                  </a:lnTo>
                  <a:lnTo>
                    <a:pt x="388493" y="277241"/>
                  </a:lnTo>
                  <a:lnTo>
                    <a:pt x="401840" y="288544"/>
                  </a:lnTo>
                  <a:lnTo>
                    <a:pt x="405701" y="290195"/>
                  </a:lnTo>
                  <a:lnTo>
                    <a:pt x="409765" y="291084"/>
                  </a:lnTo>
                  <a:lnTo>
                    <a:pt x="413715" y="291084"/>
                  </a:lnTo>
                  <a:lnTo>
                    <a:pt x="442899" y="259054"/>
                  </a:lnTo>
                  <a:close/>
                </a:path>
                <a:path w="699770" h="492759">
                  <a:moveTo>
                    <a:pt x="444080" y="153162"/>
                  </a:moveTo>
                  <a:lnTo>
                    <a:pt x="414985" y="123444"/>
                  </a:lnTo>
                  <a:lnTo>
                    <a:pt x="407009" y="124523"/>
                  </a:lnTo>
                  <a:lnTo>
                    <a:pt x="399542" y="127749"/>
                  </a:lnTo>
                  <a:lnTo>
                    <a:pt x="393090" y="133146"/>
                  </a:lnTo>
                  <a:lnTo>
                    <a:pt x="388200" y="140716"/>
                  </a:lnTo>
                  <a:lnTo>
                    <a:pt x="385940" y="155536"/>
                  </a:lnTo>
                  <a:lnTo>
                    <a:pt x="390956" y="168567"/>
                  </a:lnTo>
                  <a:lnTo>
                    <a:pt x="401281" y="177838"/>
                  </a:lnTo>
                  <a:lnTo>
                    <a:pt x="414921" y="181356"/>
                  </a:lnTo>
                  <a:lnTo>
                    <a:pt x="418338" y="181356"/>
                  </a:lnTo>
                  <a:lnTo>
                    <a:pt x="444080" y="153162"/>
                  </a:lnTo>
                  <a:close/>
                </a:path>
                <a:path w="699770" h="492759">
                  <a:moveTo>
                    <a:pt x="445998" y="361810"/>
                  </a:moveTo>
                  <a:lnTo>
                    <a:pt x="445249" y="353745"/>
                  </a:lnTo>
                  <a:lnTo>
                    <a:pt x="440258" y="347281"/>
                  </a:lnTo>
                  <a:lnTo>
                    <a:pt x="431825" y="344424"/>
                  </a:lnTo>
                  <a:lnTo>
                    <a:pt x="423240" y="346976"/>
                  </a:lnTo>
                  <a:lnTo>
                    <a:pt x="417880" y="353250"/>
                  </a:lnTo>
                  <a:lnTo>
                    <a:pt x="416750" y="361251"/>
                  </a:lnTo>
                  <a:lnTo>
                    <a:pt x="420827" y="368935"/>
                  </a:lnTo>
                  <a:lnTo>
                    <a:pt x="423659" y="371856"/>
                  </a:lnTo>
                  <a:lnTo>
                    <a:pt x="427482" y="373380"/>
                  </a:lnTo>
                  <a:lnTo>
                    <a:pt x="435063" y="373380"/>
                  </a:lnTo>
                  <a:lnTo>
                    <a:pt x="438772" y="371983"/>
                  </a:lnTo>
                  <a:lnTo>
                    <a:pt x="441756" y="369443"/>
                  </a:lnTo>
                  <a:lnTo>
                    <a:pt x="445998" y="361810"/>
                  </a:lnTo>
                  <a:close/>
                </a:path>
                <a:path w="699770" h="492759">
                  <a:moveTo>
                    <a:pt x="452221" y="58242"/>
                  </a:moveTo>
                  <a:lnTo>
                    <a:pt x="450900" y="49961"/>
                  </a:lnTo>
                  <a:lnTo>
                    <a:pt x="445274" y="43662"/>
                  </a:lnTo>
                  <a:lnTo>
                    <a:pt x="437121" y="41148"/>
                  </a:lnTo>
                  <a:lnTo>
                    <a:pt x="433692" y="41148"/>
                  </a:lnTo>
                  <a:lnTo>
                    <a:pt x="430110" y="42418"/>
                  </a:lnTo>
                  <a:lnTo>
                    <a:pt x="426783" y="45466"/>
                  </a:lnTo>
                  <a:lnTo>
                    <a:pt x="420674" y="50927"/>
                  </a:lnTo>
                  <a:lnTo>
                    <a:pt x="420674" y="60198"/>
                  </a:lnTo>
                  <a:lnTo>
                    <a:pt x="426237" y="65532"/>
                  </a:lnTo>
                  <a:lnTo>
                    <a:pt x="429120" y="68580"/>
                  </a:lnTo>
                  <a:lnTo>
                    <a:pt x="433146" y="70104"/>
                  </a:lnTo>
                  <a:lnTo>
                    <a:pt x="440944" y="70104"/>
                  </a:lnTo>
                  <a:lnTo>
                    <a:pt x="444715" y="68707"/>
                  </a:lnTo>
                  <a:lnTo>
                    <a:pt x="447446" y="66040"/>
                  </a:lnTo>
                  <a:lnTo>
                    <a:pt x="447446" y="66675"/>
                  </a:lnTo>
                  <a:lnTo>
                    <a:pt x="452221" y="58242"/>
                  </a:lnTo>
                  <a:close/>
                </a:path>
                <a:path w="699770" h="492759">
                  <a:moveTo>
                    <a:pt x="512013" y="199771"/>
                  </a:moveTo>
                  <a:lnTo>
                    <a:pt x="504952" y="193548"/>
                  </a:lnTo>
                  <a:lnTo>
                    <a:pt x="497471" y="193548"/>
                  </a:lnTo>
                  <a:lnTo>
                    <a:pt x="494017" y="193548"/>
                  </a:lnTo>
                  <a:lnTo>
                    <a:pt x="490461" y="194945"/>
                  </a:lnTo>
                  <a:lnTo>
                    <a:pt x="487464" y="197866"/>
                  </a:lnTo>
                  <a:lnTo>
                    <a:pt x="483400" y="205905"/>
                  </a:lnTo>
                  <a:lnTo>
                    <a:pt x="484124" y="214337"/>
                  </a:lnTo>
                  <a:lnTo>
                    <a:pt x="488886" y="221068"/>
                  </a:lnTo>
                  <a:lnTo>
                    <a:pt x="496963" y="224028"/>
                  </a:lnTo>
                  <a:lnTo>
                    <a:pt x="504812" y="224028"/>
                  </a:lnTo>
                  <a:lnTo>
                    <a:pt x="511644" y="217297"/>
                  </a:lnTo>
                  <a:lnTo>
                    <a:pt x="511644" y="209042"/>
                  </a:lnTo>
                  <a:lnTo>
                    <a:pt x="512013" y="199771"/>
                  </a:lnTo>
                  <a:close/>
                </a:path>
                <a:path w="699770" h="492759">
                  <a:moveTo>
                    <a:pt x="539445" y="462915"/>
                  </a:moveTo>
                  <a:lnTo>
                    <a:pt x="536435" y="455676"/>
                  </a:lnTo>
                  <a:lnTo>
                    <a:pt x="530352" y="455676"/>
                  </a:lnTo>
                  <a:lnTo>
                    <a:pt x="524268" y="455676"/>
                  </a:lnTo>
                  <a:lnTo>
                    <a:pt x="521208" y="462915"/>
                  </a:lnTo>
                  <a:lnTo>
                    <a:pt x="527062" y="468757"/>
                  </a:lnTo>
                  <a:lnTo>
                    <a:pt x="528815" y="469392"/>
                  </a:lnTo>
                  <a:lnTo>
                    <a:pt x="532384" y="469392"/>
                  </a:lnTo>
                  <a:lnTo>
                    <a:pt x="534136" y="468757"/>
                  </a:lnTo>
                  <a:lnTo>
                    <a:pt x="535393" y="467487"/>
                  </a:lnTo>
                  <a:lnTo>
                    <a:pt x="539445" y="462915"/>
                  </a:lnTo>
                  <a:close/>
                </a:path>
                <a:path w="699770" h="492759">
                  <a:moveTo>
                    <a:pt x="566648" y="316953"/>
                  </a:moveTo>
                  <a:lnTo>
                    <a:pt x="562876" y="306984"/>
                  </a:lnTo>
                  <a:lnTo>
                    <a:pt x="555142" y="299885"/>
                  </a:lnTo>
                  <a:lnTo>
                    <a:pt x="544944" y="297180"/>
                  </a:lnTo>
                  <a:lnTo>
                    <a:pt x="542366" y="297180"/>
                  </a:lnTo>
                  <a:lnTo>
                    <a:pt x="539673" y="297688"/>
                  </a:lnTo>
                  <a:lnTo>
                    <a:pt x="537044" y="298831"/>
                  </a:lnTo>
                  <a:lnTo>
                    <a:pt x="526643" y="307073"/>
                  </a:lnTo>
                  <a:lnTo>
                    <a:pt x="522947" y="318833"/>
                  </a:lnTo>
                  <a:lnTo>
                    <a:pt x="526034" y="330695"/>
                  </a:lnTo>
                  <a:lnTo>
                    <a:pt x="535940" y="339217"/>
                  </a:lnTo>
                  <a:lnTo>
                    <a:pt x="539013" y="340741"/>
                  </a:lnTo>
                  <a:lnTo>
                    <a:pt x="542124" y="341376"/>
                  </a:lnTo>
                  <a:lnTo>
                    <a:pt x="553618" y="341376"/>
                  </a:lnTo>
                  <a:lnTo>
                    <a:pt x="561479" y="336296"/>
                  </a:lnTo>
                  <a:lnTo>
                    <a:pt x="565035" y="328295"/>
                  </a:lnTo>
                  <a:lnTo>
                    <a:pt x="566648" y="316953"/>
                  </a:lnTo>
                  <a:close/>
                </a:path>
                <a:path w="699770" h="492759">
                  <a:moveTo>
                    <a:pt x="571614" y="100380"/>
                  </a:moveTo>
                  <a:lnTo>
                    <a:pt x="570128" y="91948"/>
                  </a:lnTo>
                  <a:lnTo>
                    <a:pt x="566521" y="82550"/>
                  </a:lnTo>
                  <a:lnTo>
                    <a:pt x="558025" y="77724"/>
                  </a:lnTo>
                  <a:lnTo>
                    <a:pt x="549567" y="77724"/>
                  </a:lnTo>
                  <a:lnTo>
                    <a:pt x="541489" y="77724"/>
                  </a:lnTo>
                  <a:lnTo>
                    <a:pt x="533425" y="82042"/>
                  </a:lnTo>
                  <a:lnTo>
                    <a:pt x="529678" y="90932"/>
                  </a:lnTo>
                  <a:lnTo>
                    <a:pt x="527761" y="102209"/>
                  </a:lnTo>
                  <a:lnTo>
                    <a:pt x="531444" y="112153"/>
                  </a:lnTo>
                  <a:lnTo>
                    <a:pt x="539216" y="119227"/>
                  </a:lnTo>
                  <a:lnTo>
                    <a:pt x="549567" y="121920"/>
                  </a:lnTo>
                  <a:lnTo>
                    <a:pt x="552183" y="121920"/>
                  </a:lnTo>
                  <a:lnTo>
                    <a:pt x="554863" y="121412"/>
                  </a:lnTo>
                  <a:lnTo>
                    <a:pt x="557580" y="120396"/>
                  </a:lnTo>
                  <a:lnTo>
                    <a:pt x="564984" y="115620"/>
                  </a:lnTo>
                  <a:lnTo>
                    <a:pt x="569785" y="108610"/>
                  </a:lnTo>
                  <a:lnTo>
                    <a:pt x="571614" y="100380"/>
                  </a:lnTo>
                  <a:close/>
                </a:path>
                <a:path w="699770" h="492759">
                  <a:moveTo>
                    <a:pt x="649224" y="207264"/>
                  </a:moveTo>
                  <a:lnTo>
                    <a:pt x="645464" y="204216"/>
                  </a:lnTo>
                  <a:lnTo>
                    <a:pt x="641451" y="204216"/>
                  </a:lnTo>
                  <a:lnTo>
                    <a:pt x="639572" y="204216"/>
                  </a:lnTo>
                  <a:lnTo>
                    <a:pt x="637692" y="204851"/>
                  </a:lnTo>
                  <a:lnTo>
                    <a:pt x="636066" y="206248"/>
                  </a:lnTo>
                  <a:lnTo>
                    <a:pt x="630936" y="210820"/>
                  </a:lnTo>
                  <a:lnTo>
                    <a:pt x="634390" y="219456"/>
                  </a:lnTo>
                  <a:lnTo>
                    <a:pt x="645718" y="219456"/>
                  </a:lnTo>
                  <a:lnTo>
                    <a:pt x="648665" y="216154"/>
                  </a:lnTo>
                  <a:lnTo>
                    <a:pt x="649224" y="211963"/>
                  </a:lnTo>
                  <a:lnTo>
                    <a:pt x="649224" y="207264"/>
                  </a:lnTo>
                  <a:close/>
                </a:path>
                <a:path w="699770" h="492759">
                  <a:moveTo>
                    <a:pt x="691553" y="375577"/>
                  </a:moveTo>
                  <a:lnTo>
                    <a:pt x="689076" y="369100"/>
                  </a:lnTo>
                  <a:lnTo>
                    <a:pt x="683806" y="364477"/>
                  </a:lnTo>
                  <a:lnTo>
                    <a:pt x="676706" y="362712"/>
                  </a:lnTo>
                  <a:lnTo>
                    <a:pt x="674890" y="362712"/>
                  </a:lnTo>
                  <a:lnTo>
                    <a:pt x="672934" y="363093"/>
                  </a:lnTo>
                  <a:lnTo>
                    <a:pt x="671029" y="363855"/>
                  </a:lnTo>
                  <a:lnTo>
                    <a:pt x="664133" y="369239"/>
                  </a:lnTo>
                  <a:lnTo>
                    <a:pt x="661682" y="376897"/>
                  </a:lnTo>
                  <a:lnTo>
                    <a:pt x="663752" y="384670"/>
                  </a:lnTo>
                  <a:lnTo>
                    <a:pt x="670496" y="390398"/>
                  </a:lnTo>
                  <a:lnTo>
                    <a:pt x="672503" y="391287"/>
                  </a:lnTo>
                  <a:lnTo>
                    <a:pt x="674598" y="391668"/>
                  </a:lnTo>
                  <a:lnTo>
                    <a:pt x="682421" y="391668"/>
                  </a:lnTo>
                  <a:lnTo>
                    <a:pt x="687857" y="388493"/>
                  </a:lnTo>
                  <a:lnTo>
                    <a:pt x="690245" y="382905"/>
                  </a:lnTo>
                  <a:lnTo>
                    <a:pt x="691553" y="375577"/>
                  </a:lnTo>
                  <a:close/>
                </a:path>
                <a:path w="699770" h="492759">
                  <a:moveTo>
                    <a:pt x="699516" y="50165"/>
                  </a:moveTo>
                  <a:lnTo>
                    <a:pt x="696849" y="42672"/>
                  </a:lnTo>
                  <a:lnTo>
                    <a:pt x="694385" y="36576"/>
                  </a:lnTo>
                  <a:lnTo>
                    <a:pt x="688809" y="33528"/>
                  </a:lnTo>
                  <a:lnTo>
                    <a:pt x="683298" y="33528"/>
                  </a:lnTo>
                  <a:lnTo>
                    <a:pt x="678014" y="33528"/>
                  </a:lnTo>
                  <a:lnTo>
                    <a:pt x="672693" y="36322"/>
                  </a:lnTo>
                  <a:lnTo>
                    <a:pt x="670128" y="42037"/>
                  </a:lnTo>
                  <a:lnTo>
                    <a:pt x="669074" y="49466"/>
                  </a:lnTo>
                  <a:lnTo>
                    <a:pt x="671487" y="56032"/>
                  </a:lnTo>
                  <a:lnTo>
                    <a:pt x="676503" y="60706"/>
                  </a:lnTo>
                  <a:lnTo>
                    <a:pt x="683298" y="62484"/>
                  </a:lnTo>
                  <a:lnTo>
                    <a:pt x="685101" y="62484"/>
                  </a:lnTo>
                  <a:lnTo>
                    <a:pt x="686955" y="62103"/>
                  </a:lnTo>
                  <a:lnTo>
                    <a:pt x="688809" y="61341"/>
                  </a:lnTo>
                  <a:lnTo>
                    <a:pt x="695756" y="58674"/>
                  </a:lnTo>
                  <a:lnTo>
                    <a:pt x="699516" y="50165"/>
                  </a:lnTo>
                  <a:close/>
                </a:path>
              </a:pathLst>
            </a:custGeom>
            <a:solidFill>
              <a:srgbClr val="F14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74841" y="4951285"/>
                  </a:moveTo>
                  <a:lnTo>
                    <a:pt x="74104" y="4944122"/>
                  </a:lnTo>
                  <a:lnTo>
                    <a:pt x="71551" y="4938293"/>
                  </a:lnTo>
                  <a:lnTo>
                    <a:pt x="65735" y="4934712"/>
                  </a:lnTo>
                  <a:lnTo>
                    <a:pt x="59905" y="4934712"/>
                  </a:lnTo>
                  <a:lnTo>
                    <a:pt x="58318" y="4934712"/>
                  </a:lnTo>
                  <a:lnTo>
                    <a:pt x="56680" y="4934991"/>
                  </a:lnTo>
                  <a:lnTo>
                    <a:pt x="55130" y="4935563"/>
                  </a:lnTo>
                  <a:lnTo>
                    <a:pt x="48145" y="4941113"/>
                  </a:lnTo>
                  <a:lnTo>
                    <a:pt x="45758" y="4948948"/>
                  </a:lnTo>
                  <a:lnTo>
                    <a:pt x="47929" y="4956797"/>
                  </a:lnTo>
                  <a:lnTo>
                    <a:pt x="54610" y="4962334"/>
                  </a:lnTo>
                  <a:lnTo>
                    <a:pt x="56629" y="4963236"/>
                  </a:lnTo>
                  <a:lnTo>
                    <a:pt x="58699" y="4963617"/>
                  </a:lnTo>
                  <a:lnTo>
                    <a:pt x="60629" y="4963617"/>
                  </a:lnTo>
                  <a:lnTo>
                    <a:pt x="67233" y="4961953"/>
                  </a:lnTo>
                  <a:lnTo>
                    <a:pt x="72263" y="4957534"/>
                  </a:lnTo>
                  <a:lnTo>
                    <a:pt x="74841" y="4951285"/>
                  </a:lnTo>
                  <a:close/>
                </a:path>
                <a:path w="9144000" h="5143500">
                  <a:moveTo>
                    <a:pt x="135686" y="5085613"/>
                  </a:moveTo>
                  <a:lnTo>
                    <a:pt x="134353" y="5075021"/>
                  </a:lnTo>
                  <a:lnTo>
                    <a:pt x="130657" y="5066601"/>
                  </a:lnTo>
                  <a:lnTo>
                    <a:pt x="122580" y="5061255"/>
                  </a:lnTo>
                  <a:lnTo>
                    <a:pt x="113944" y="5061255"/>
                  </a:lnTo>
                  <a:lnTo>
                    <a:pt x="111252" y="5061255"/>
                  </a:lnTo>
                  <a:lnTo>
                    <a:pt x="108470" y="5061775"/>
                  </a:lnTo>
                  <a:lnTo>
                    <a:pt x="105727" y="5062893"/>
                  </a:lnTo>
                  <a:lnTo>
                    <a:pt x="95326" y="5070856"/>
                  </a:lnTo>
                  <a:lnTo>
                    <a:pt x="91706" y="5082210"/>
                  </a:lnTo>
                  <a:lnTo>
                    <a:pt x="94970" y="5093640"/>
                  </a:lnTo>
                  <a:lnTo>
                    <a:pt x="105206" y="5101869"/>
                  </a:lnTo>
                  <a:lnTo>
                    <a:pt x="108280" y="5103228"/>
                  </a:lnTo>
                  <a:lnTo>
                    <a:pt x="111302" y="5103838"/>
                  </a:lnTo>
                  <a:lnTo>
                    <a:pt x="114274" y="5103838"/>
                  </a:lnTo>
                  <a:lnTo>
                    <a:pt x="124244" y="5101361"/>
                  </a:lnTo>
                  <a:lnTo>
                    <a:pt x="131851" y="5094846"/>
                  </a:lnTo>
                  <a:lnTo>
                    <a:pt x="135686" y="5085613"/>
                  </a:lnTo>
                  <a:close/>
                </a:path>
                <a:path w="9144000" h="5143500">
                  <a:moveTo>
                    <a:pt x="233172" y="4991328"/>
                  </a:moveTo>
                  <a:lnTo>
                    <a:pt x="232587" y="4987112"/>
                  </a:lnTo>
                  <a:lnTo>
                    <a:pt x="229069" y="4985004"/>
                  </a:lnTo>
                  <a:lnTo>
                    <a:pt x="225653" y="4985004"/>
                  </a:lnTo>
                  <a:lnTo>
                    <a:pt x="222173" y="4985004"/>
                  </a:lnTo>
                  <a:lnTo>
                    <a:pt x="218795" y="4987112"/>
                  </a:lnTo>
                  <a:lnTo>
                    <a:pt x="218516" y="4991328"/>
                  </a:lnTo>
                  <a:lnTo>
                    <a:pt x="217982" y="4995532"/>
                  </a:lnTo>
                  <a:lnTo>
                    <a:pt x="221208" y="4998720"/>
                  </a:lnTo>
                  <a:lnTo>
                    <a:pt x="229362" y="4998720"/>
                  </a:lnTo>
                  <a:lnTo>
                    <a:pt x="232587" y="4995532"/>
                  </a:lnTo>
                  <a:lnTo>
                    <a:pt x="233172" y="4991887"/>
                  </a:lnTo>
                  <a:lnTo>
                    <a:pt x="233172" y="4991328"/>
                  </a:lnTo>
                  <a:close/>
                </a:path>
                <a:path w="9144000" h="5143500">
                  <a:moveTo>
                    <a:pt x="234696" y="4843538"/>
                  </a:moveTo>
                  <a:lnTo>
                    <a:pt x="231533" y="4840224"/>
                  </a:lnTo>
                  <a:lnTo>
                    <a:pt x="227901" y="4840224"/>
                  </a:lnTo>
                  <a:lnTo>
                    <a:pt x="221615" y="4840224"/>
                  </a:lnTo>
                  <a:lnTo>
                    <a:pt x="217932" y="4847996"/>
                  </a:lnTo>
                  <a:lnTo>
                    <a:pt x="222631" y="4853038"/>
                  </a:lnTo>
                  <a:lnTo>
                    <a:pt x="224028" y="4854676"/>
                  </a:lnTo>
                  <a:lnTo>
                    <a:pt x="225844" y="4855413"/>
                  </a:lnTo>
                  <a:lnTo>
                    <a:pt x="231203" y="4855413"/>
                  </a:lnTo>
                  <a:lnTo>
                    <a:pt x="234696" y="4852441"/>
                  </a:lnTo>
                  <a:lnTo>
                    <a:pt x="234696" y="4843538"/>
                  </a:lnTo>
                  <a:close/>
                </a:path>
                <a:path w="9144000" h="5143500">
                  <a:moveTo>
                    <a:pt x="236220" y="5127079"/>
                  </a:moveTo>
                  <a:lnTo>
                    <a:pt x="229908" y="5120640"/>
                  </a:lnTo>
                  <a:lnTo>
                    <a:pt x="221399" y="5120640"/>
                  </a:lnTo>
                  <a:lnTo>
                    <a:pt x="213436" y="5123167"/>
                  </a:lnTo>
                  <a:lnTo>
                    <a:pt x="208546" y="5129415"/>
                  </a:lnTo>
                  <a:lnTo>
                    <a:pt x="207594" y="5137442"/>
                  </a:lnTo>
                  <a:lnTo>
                    <a:pt x="210604" y="5143500"/>
                  </a:lnTo>
                  <a:lnTo>
                    <a:pt x="235851" y="5143500"/>
                  </a:lnTo>
                  <a:lnTo>
                    <a:pt x="236118" y="5137442"/>
                  </a:lnTo>
                  <a:lnTo>
                    <a:pt x="236220" y="5127079"/>
                  </a:lnTo>
                  <a:close/>
                </a:path>
                <a:path w="9144000" h="5143500">
                  <a:moveTo>
                    <a:pt x="355346" y="5087290"/>
                  </a:moveTo>
                  <a:lnTo>
                    <a:pt x="335978" y="5065827"/>
                  </a:lnTo>
                  <a:lnTo>
                    <a:pt x="332917" y="5065827"/>
                  </a:lnTo>
                  <a:lnTo>
                    <a:pt x="322618" y="5068316"/>
                  </a:lnTo>
                  <a:lnTo>
                    <a:pt x="314807" y="5074907"/>
                  </a:lnTo>
                  <a:lnTo>
                    <a:pt x="310896" y="5084280"/>
                  </a:lnTo>
                  <a:lnTo>
                    <a:pt x="312254" y="5095113"/>
                  </a:lnTo>
                  <a:lnTo>
                    <a:pt x="316090" y="5103914"/>
                  </a:lnTo>
                  <a:lnTo>
                    <a:pt x="324650" y="5108410"/>
                  </a:lnTo>
                  <a:lnTo>
                    <a:pt x="341464" y="5108410"/>
                  </a:lnTo>
                  <a:lnTo>
                    <a:pt x="349732" y="5104193"/>
                  </a:lnTo>
                  <a:lnTo>
                    <a:pt x="353771" y="5095633"/>
                  </a:lnTo>
                  <a:lnTo>
                    <a:pt x="355346" y="5087290"/>
                  </a:lnTo>
                  <a:close/>
                </a:path>
                <a:path w="9144000" h="5143500">
                  <a:moveTo>
                    <a:pt x="406857" y="4953825"/>
                  </a:moveTo>
                  <a:lnTo>
                    <a:pt x="403720" y="4945329"/>
                  </a:lnTo>
                  <a:lnTo>
                    <a:pt x="396316" y="4942179"/>
                  </a:lnTo>
                  <a:lnTo>
                    <a:pt x="394335" y="4941227"/>
                  </a:lnTo>
                  <a:lnTo>
                    <a:pt x="392366" y="4940859"/>
                  </a:lnTo>
                  <a:lnTo>
                    <a:pt x="390448" y="4940859"/>
                  </a:lnTo>
                  <a:lnTo>
                    <a:pt x="383895" y="4942548"/>
                  </a:lnTo>
                  <a:lnTo>
                    <a:pt x="378917" y="4947005"/>
                  </a:lnTo>
                  <a:lnTo>
                    <a:pt x="376428" y="4953355"/>
                  </a:lnTo>
                  <a:lnTo>
                    <a:pt x="377367" y="4960709"/>
                  </a:lnTo>
                  <a:lnTo>
                    <a:pt x="379755" y="4966703"/>
                  </a:lnTo>
                  <a:lnTo>
                    <a:pt x="385241" y="4969713"/>
                  </a:lnTo>
                  <a:lnTo>
                    <a:pt x="395935" y="4969713"/>
                  </a:lnTo>
                  <a:lnTo>
                    <a:pt x="401142" y="4966932"/>
                  </a:lnTo>
                  <a:lnTo>
                    <a:pt x="403720" y="4961229"/>
                  </a:lnTo>
                  <a:lnTo>
                    <a:pt x="406857" y="4953825"/>
                  </a:lnTo>
                  <a:close/>
                </a:path>
                <a:path w="9144000" h="5143500">
                  <a:moveTo>
                    <a:pt x="484632" y="5098364"/>
                  </a:moveTo>
                  <a:lnTo>
                    <a:pt x="481926" y="5095608"/>
                  </a:lnTo>
                  <a:lnTo>
                    <a:pt x="480466" y="5093944"/>
                  </a:lnTo>
                  <a:lnTo>
                    <a:pt x="478637" y="5093208"/>
                  </a:lnTo>
                  <a:lnTo>
                    <a:pt x="476796" y="5093208"/>
                  </a:lnTo>
                  <a:lnTo>
                    <a:pt x="473075" y="5093208"/>
                  </a:lnTo>
                  <a:lnTo>
                    <a:pt x="469392" y="5096307"/>
                  </a:lnTo>
                  <a:lnTo>
                    <a:pt x="469392" y="5105514"/>
                  </a:lnTo>
                  <a:lnTo>
                    <a:pt x="473024" y="5108448"/>
                  </a:lnTo>
                  <a:lnTo>
                    <a:pt x="478586" y="5108448"/>
                  </a:lnTo>
                  <a:lnTo>
                    <a:pt x="480466" y="5107724"/>
                  </a:lnTo>
                  <a:lnTo>
                    <a:pt x="481926" y="5106047"/>
                  </a:lnTo>
                  <a:lnTo>
                    <a:pt x="484632" y="5103304"/>
                  </a:lnTo>
                  <a:lnTo>
                    <a:pt x="484632" y="5098364"/>
                  </a:lnTo>
                  <a:close/>
                </a:path>
                <a:path w="9144000" h="5143500">
                  <a:moveTo>
                    <a:pt x="588264" y="5000231"/>
                  </a:moveTo>
                  <a:lnTo>
                    <a:pt x="585711" y="4997577"/>
                  </a:lnTo>
                  <a:lnTo>
                    <a:pt x="584123" y="4996231"/>
                  </a:lnTo>
                  <a:lnTo>
                    <a:pt x="582472" y="4995672"/>
                  </a:lnTo>
                  <a:lnTo>
                    <a:pt x="580885" y="4995672"/>
                  </a:lnTo>
                  <a:lnTo>
                    <a:pt x="575741" y="4995672"/>
                  </a:lnTo>
                  <a:lnTo>
                    <a:pt x="571550" y="5001806"/>
                  </a:lnTo>
                  <a:lnTo>
                    <a:pt x="575462" y="5007013"/>
                  </a:lnTo>
                  <a:lnTo>
                    <a:pt x="576732" y="5008550"/>
                  </a:lnTo>
                  <a:lnTo>
                    <a:pt x="578510" y="5009337"/>
                  </a:lnTo>
                  <a:lnTo>
                    <a:pt x="582117" y="5009337"/>
                  </a:lnTo>
                  <a:lnTo>
                    <a:pt x="583895" y="5008550"/>
                  </a:lnTo>
                  <a:lnTo>
                    <a:pt x="585165" y="5007013"/>
                  </a:lnTo>
                  <a:lnTo>
                    <a:pt x="587768" y="5004371"/>
                  </a:lnTo>
                  <a:lnTo>
                    <a:pt x="588264" y="5000231"/>
                  </a:lnTo>
                  <a:close/>
                </a:path>
                <a:path w="9144000" h="5143500">
                  <a:moveTo>
                    <a:pt x="2369820" y="539496"/>
                  </a:moveTo>
                  <a:lnTo>
                    <a:pt x="0" y="539496"/>
                  </a:lnTo>
                  <a:lnTo>
                    <a:pt x="0" y="1519428"/>
                  </a:lnTo>
                  <a:lnTo>
                    <a:pt x="2369820" y="1519428"/>
                  </a:lnTo>
                  <a:lnTo>
                    <a:pt x="2369820" y="539496"/>
                  </a:lnTo>
                  <a:close/>
                </a:path>
                <a:path w="9144000" h="5143500">
                  <a:moveTo>
                    <a:pt x="9143873" y="0"/>
                  </a:moveTo>
                  <a:lnTo>
                    <a:pt x="3019044" y="0"/>
                  </a:lnTo>
                  <a:lnTo>
                    <a:pt x="3019044" y="5143500"/>
                  </a:lnTo>
                  <a:lnTo>
                    <a:pt x="9143873" y="5143500"/>
                  </a:lnTo>
                  <a:lnTo>
                    <a:pt x="9143873" y="0"/>
                  </a:lnTo>
                  <a:close/>
                </a:path>
              </a:pathLst>
            </a:custGeom>
            <a:solidFill>
              <a:srgbClr val="FFF4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54707"/>
              <a:ext cx="3019043" cy="328879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35546" y="712723"/>
              <a:ext cx="1146810" cy="372110"/>
            </a:xfrm>
            <a:custGeom>
              <a:avLst/>
              <a:gdLst/>
              <a:ahLst/>
              <a:cxnLst/>
              <a:rect l="l" t="t" r="r" b="b"/>
              <a:pathLst>
                <a:path w="1146810" h="372109">
                  <a:moveTo>
                    <a:pt x="16433" y="0"/>
                  </a:moveTo>
                  <a:lnTo>
                    <a:pt x="0" y="312674"/>
                  </a:lnTo>
                  <a:lnTo>
                    <a:pt x="1129753" y="371983"/>
                  </a:lnTo>
                  <a:lnTo>
                    <a:pt x="1146263" y="59436"/>
                  </a:lnTo>
                  <a:lnTo>
                    <a:pt x="16433" y="0"/>
                  </a:lnTo>
                  <a:close/>
                </a:path>
              </a:pathLst>
            </a:custGeom>
            <a:solidFill>
              <a:srgbClr val="FFC23C">
                <a:alpha val="4470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1627" y="603385"/>
            <a:ext cx="38862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-365" dirty="0"/>
              <a:t>1)Problems</a:t>
            </a:r>
            <a:br>
              <a:rPr lang="en-US" dirty="0"/>
            </a:br>
            <a:endParaRPr spc="-365" dirty="0"/>
          </a:p>
        </p:txBody>
      </p:sp>
      <p:sp>
        <p:nvSpPr>
          <p:cNvPr id="17" name="object 17"/>
          <p:cNvSpPr txBox="1"/>
          <p:nvPr/>
        </p:nvSpPr>
        <p:spPr>
          <a:xfrm>
            <a:off x="3201416" y="2993212"/>
            <a:ext cx="570865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24F8CA89-8CA2-4E4E-8BCE-E455648B4286}"/>
              </a:ext>
            </a:extLst>
          </p:cNvPr>
          <p:cNvSpPr txBox="1">
            <a:spLocks/>
          </p:cNvSpPr>
          <p:nvPr/>
        </p:nvSpPr>
        <p:spPr>
          <a:xfrm>
            <a:off x="3019043" y="2368640"/>
            <a:ext cx="5991464" cy="2194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3200" dirty="0"/>
              <a:t>Problems</a:t>
            </a:r>
          </a:p>
          <a:p>
            <a:pPr algn="ctr"/>
            <a:endParaRPr lang="en-US" sz="2000" b="1" dirty="0"/>
          </a:p>
          <a:p>
            <a:pPr marL="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1): Creating a Payment Method to easy to pay.</a:t>
            </a:r>
          </a:p>
          <a:p>
            <a:pPr marL="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2): Cheapest and has more advantages</a:t>
            </a:r>
          </a:p>
          <a:p>
            <a:pPr marL="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3):  Available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or most of shops 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200" b="1" dirty="0"/>
          </a:p>
        </p:txBody>
      </p:sp>
      <p:pic>
        <p:nvPicPr>
          <p:cNvPr id="16" name="Picture 15" descr="download.png">
            <a:extLst>
              <a:ext uri="{FF2B5EF4-FFF2-40B4-BE49-F238E27FC236}">
                <a16:creationId xmlns:a16="http://schemas.microsoft.com/office/drawing/2014/main" id="{8BB079DE-4DFA-4462-997C-6C836153F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362" y="205552"/>
            <a:ext cx="5166638" cy="20894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95"/>
    </mc:Choice>
    <mc:Fallback xmlns="">
      <p:transition spd="slow" advTm="3359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D7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989"/>
            <a:chOff x="0" y="0"/>
            <a:chExt cx="9144000" cy="5143989"/>
          </a:xfrm>
        </p:grpSpPr>
        <p:sp>
          <p:nvSpPr>
            <p:cNvPr id="4" name="object 4"/>
            <p:cNvSpPr/>
            <p:nvPr/>
          </p:nvSpPr>
          <p:spPr>
            <a:xfrm>
              <a:off x="53" y="1379219"/>
              <a:ext cx="3733800" cy="3764279"/>
            </a:xfrm>
            <a:custGeom>
              <a:avLst/>
              <a:gdLst/>
              <a:ahLst/>
              <a:cxnLst/>
              <a:rect l="l" t="t" r="r" b="b"/>
              <a:pathLst>
                <a:path w="3733800" h="3764279">
                  <a:moveTo>
                    <a:pt x="0" y="0"/>
                  </a:moveTo>
                  <a:lnTo>
                    <a:pt x="5299" y="3764278"/>
                  </a:lnTo>
                  <a:lnTo>
                    <a:pt x="3733584" y="3764278"/>
                  </a:lnTo>
                  <a:lnTo>
                    <a:pt x="2238448" y="2073402"/>
                  </a:lnTo>
                  <a:lnTo>
                    <a:pt x="1833953" y="2073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024234"/>
              <a:ext cx="3525520" cy="3119755"/>
            </a:xfrm>
            <a:custGeom>
              <a:avLst/>
              <a:gdLst/>
              <a:ahLst/>
              <a:cxnLst/>
              <a:rect l="l" t="t" r="r" b="b"/>
              <a:pathLst>
                <a:path w="3525520" h="3119754">
                  <a:moveTo>
                    <a:pt x="2432438" y="2042139"/>
                  </a:moveTo>
                  <a:lnTo>
                    <a:pt x="2271013" y="2042139"/>
                  </a:lnTo>
                  <a:lnTo>
                    <a:pt x="3452013" y="3119263"/>
                  </a:lnTo>
                  <a:lnTo>
                    <a:pt x="3525457" y="3119263"/>
                  </a:lnTo>
                  <a:lnTo>
                    <a:pt x="2432438" y="2042139"/>
                  </a:lnTo>
                  <a:close/>
                </a:path>
                <a:path w="3525520" h="3119754">
                  <a:moveTo>
                    <a:pt x="0" y="0"/>
                  </a:moveTo>
                  <a:lnTo>
                    <a:pt x="0" y="333507"/>
                  </a:lnTo>
                  <a:lnTo>
                    <a:pt x="1735962" y="2055957"/>
                  </a:lnTo>
                  <a:lnTo>
                    <a:pt x="2271013" y="2042139"/>
                  </a:lnTo>
                  <a:lnTo>
                    <a:pt x="2432438" y="2042139"/>
                  </a:lnTo>
                  <a:lnTo>
                    <a:pt x="2313177" y="1924614"/>
                  </a:lnTo>
                  <a:lnTo>
                    <a:pt x="2301620" y="1912942"/>
                  </a:lnTo>
                  <a:lnTo>
                    <a:pt x="2285491" y="1912282"/>
                  </a:lnTo>
                  <a:lnTo>
                    <a:pt x="1775586" y="1900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4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4241800" cy="5028565"/>
            </a:xfrm>
            <a:custGeom>
              <a:avLst/>
              <a:gdLst/>
              <a:ahLst/>
              <a:cxnLst/>
              <a:rect l="l" t="t" r="r" b="b"/>
              <a:pathLst>
                <a:path w="4241800" h="5028565">
                  <a:moveTo>
                    <a:pt x="3000719" y="0"/>
                  </a:moveTo>
                  <a:lnTo>
                    <a:pt x="0" y="0"/>
                  </a:lnTo>
                  <a:lnTo>
                    <a:pt x="0" y="1029615"/>
                  </a:lnTo>
                  <a:lnTo>
                    <a:pt x="2134362" y="3227959"/>
                  </a:lnTo>
                  <a:lnTo>
                    <a:pt x="2723261" y="3272790"/>
                  </a:lnTo>
                  <a:lnTo>
                    <a:pt x="4236085" y="5028115"/>
                  </a:lnTo>
                  <a:lnTo>
                    <a:pt x="4241546" y="5023385"/>
                  </a:lnTo>
                  <a:lnTo>
                    <a:pt x="3154045" y="1653921"/>
                  </a:lnTo>
                  <a:lnTo>
                    <a:pt x="3355340" y="1118235"/>
                  </a:lnTo>
                  <a:lnTo>
                    <a:pt x="3000719" y="0"/>
                  </a:lnTo>
                  <a:close/>
                </a:path>
              </a:pathLst>
            </a:custGeom>
            <a:solidFill>
              <a:srgbClr val="FFC23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452116" y="1854720"/>
              <a:ext cx="673100" cy="1016635"/>
            </a:xfrm>
            <a:custGeom>
              <a:avLst/>
              <a:gdLst/>
              <a:ahLst/>
              <a:cxnLst/>
              <a:rect l="l" t="t" r="r" b="b"/>
              <a:pathLst>
                <a:path w="673100" h="1016635">
                  <a:moveTo>
                    <a:pt x="16764" y="498462"/>
                  </a:moveTo>
                  <a:lnTo>
                    <a:pt x="14097" y="490715"/>
                  </a:lnTo>
                  <a:lnTo>
                    <a:pt x="7620" y="490715"/>
                  </a:lnTo>
                  <a:lnTo>
                    <a:pt x="3302" y="490715"/>
                  </a:lnTo>
                  <a:lnTo>
                    <a:pt x="0" y="493763"/>
                  </a:lnTo>
                  <a:lnTo>
                    <a:pt x="0" y="501637"/>
                  </a:lnTo>
                  <a:lnTo>
                    <a:pt x="3556" y="504431"/>
                  </a:lnTo>
                  <a:lnTo>
                    <a:pt x="9144" y="504431"/>
                  </a:lnTo>
                  <a:lnTo>
                    <a:pt x="10922" y="503796"/>
                  </a:lnTo>
                  <a:lnTo>
                    <a:pt x="12446" y="502526"/>
                  </a:lnTo>
                  <a:lnTo>
                    <a:pt x="16764" y="498462"/>
                  </a:lnTo>
                  <a:close/>
                </a:path>
                <a:path w="673100" h="1016635">
                  <a:moveTo>
                    <a:pt x="124968" y="665594"/>
                  </a:moveTo>
                  <a:lnTo>
                    <a:pt x="121793" y="658228"/>
                  </a:lnTo>
                  <a:lnTo>
                    <a:pt x="119761" y="652640"/>
                  </a:lnTo>
                  <a:lnTo>
                    <a:pt x="114427" y="649211"/>
                  </a:lnTo>
                  <a:lnTo>
                    <a:pt x="108712" y="649211"/>
                  </a:lnTo>
                  <a:lnTo>
                    <a:pt x="106807" y="649211"/>
                  </a:lnTo>
                  <a:lnTo>
                    <a:pt x="105029" y="649592"/>
                  </a:lnTo>
                  <a:lnTo>
                    <a:pt x="103124" y="650354"/>
                  </a:lnTo>
                  <a:lnTo>
                    <a:pt x="94970" y="657059"/>
                  </a:lnTo>
                  <a:lnTo>
                    <a:pt x="93954" y="666369"/>
                  </a:lnTo>
                  <a:lnTo>
                    <a:pt x="98640" y="674611"/>
                  </a:lnTo>
                  <a:lnTo>
                    <a:pt x="107569" y="678167"/>
                  </a:lnTo>
                  <a:lnTo>
                    <a:pt x="109474" y="678167"/>
                  </a:lnTo>
                  <a:lnTo>
                    <a:pt x="111633" y="677659"/>
                  </a:lnTo>
                  <a:lnTo>
                    <a:pt x="113792" y="676770"/>
                  </a:lnTo>
                  <a:lnTo>
                    <a:pt x="121158" y="674103"/>
                  </a:lnTo>
                  <a:lnTo>
                    <a:pt x="124968" y="665594"/>
                  </a:lnTo>
                  <a:close/>
                </a:path>
                <a:path w="673100" h="1016635">
                  <a:moveTo>
                    <a:pt x="129413" y="335584"/>
                  </a:moveTo>
                  <a:lnTo>
                    <a:pt x="127393" y="327444"/>
                  </a:lnTo>
                  <a:lnTo>
                    <a:pt x="120904" y="321424"/>
                  </a:lnTo>
                  <a:lnTo>
                    <a:pt x="118999" y="320535"/>
                  </a:lnTo>
                  <a:lnTo>
                    <a:pt x="117094" y="320027"/>
                  </a:lnTo>
                  <a:lnTo>
                    <a:pt x="115062" y="320027"/>
                  </a:lnTo>
                  <a:lnTo>
                    <a:pt x="109601" y="320027"/>
                  </a:lnTo>
                  <a:lnTo>
                    <a:pt x="104394" y="323456"/>
                  </a:lnTo>
                  <a:lnTo>
                    <a:pt x="101981" y="329171"/>
                  </a:lnTo>
                  <a:lnTo>
                    <a:pt x="100749" y="336956"/>
                  </a:lnTo>
                  <a:lnTo>
                    <a:pt x="103136" y="343801"/>
                  </a:lnTo>
                  <a:lnTo>
                    <a:pt x="108204" y="348665"/>
                  </a:lnTo>
                  <a:lnTo>
                    <a:pt x="115062" y="350507"/>
                  </a:lnTo>
                  <a:lnTo>
                    <a:pt x="116713" y="350507"/>
                  </a:lnTo>
                  <a:lnTo>
                    <a:pt x="118618" y="350126"/>
                  </a:lnTo>
                  <a:lnTo>
                    <a:pt x="120396" y="349364"/>
                  </a:lnTo>
                  <a:lnTo>
                    <a:pt x="127038" y="343649"/>
                  </a:lnTo>
                  <a:lnTo>
                    <a:pt x="129413" y="335584"/>
                  </a:lnTo>
                  <a:close/>
                </a:path>
                <a:path w="673100" h="1016635">
                  <a:moveTo>
                    <a:pt x="155448" y="850125"/>
                  </a:moveTo>
                  <a:lnTo>
                    <a:pt x="151384" y="847331"/>
                  </a:lnTo>
                  <a:lnTo>
                    <a:pt x="147320" y="847331"/>
                  </a:lnTo>
                  <a:lnTo>
                    <a:pt x="145415" y="847331"/>
                  </a:lnTo>
                  <a:lnTo>
                    <a:pt x="143637" y="847966"/>
                  </a:lnTo>
                  <a:lnTo>
                    <a:pt x="142113" y="849236"/>
                  </a:lnTo>
                  <a:lnTo>
                    <a:pt x="138684" y="852284"/>
                  </a:lnTo>
                  <a:lnTo>
                    <a:pt x="138684" y="856348"/>
                  </a:lnTo>
                  <a:lnTo>
                    <a:pt x="142113" y="858888"/>
                  </a:lnTo>
                  <a:lnTo>
                    <a:pt x="143764" y="860412"/>
                  </a:lnTo>
                  <a:lnTo>
                    <a:pt x="145669" y="861047"/>
                  </a:lnTo>
                  <a:lnTo>
                    <a:pt x="151511" y="861047"/>
                  </a:lnTo>
                  <a:lnTo>
                    <a:pt x="155448" y="858380"/>
                  </a:lnTo>
                  <a:lnTo>
                    <a:pt x="155448" y="850125"/>
                  </a:lnTo>
                  <a:close/>
                </a:path>
                <a:path w="673100" h="1016635">
                  <a:moveTo>
                    <a:pt x="160020" y="500494"/>
                  </a:moveTo>
                  <a:lnTo>
                    <a:pt x="157353" y="492874"/>
                  </a:lnTo>
                  <a:lnTo>
                    <a:pt x="151003" y="492239"/>
                  </a:lnTo>
                  <a:lnTo>
                    <a:pt x="146812" y="492239"/>
                  </a:lnTo>
                  <a:lnTo>
                    <a:pt x="143637" y="495541"/>
                  </a:lnTo>
                  <a:lnTo>
                    <a:pt x="143637" y="499986"/>
                  </a:lnTo>
                  <a:lnTo>
                    <a:pt x="143256" y="504558"/>
                  </a:lnTo>
                  <a:lnTo>
                    <a:pt x="146939" y="507479"/>
                  </a:lnTo>
                  <a:lnTo>
                    <a:pt x="152273" y="507479"/>
                  </a:lnTo>
                  <a:lnTo>
                    <a:pt x="153924" y="506844"/>
                  </a:lnTo>
                  <a:lnTo>
                    <a:pt x="155194" y="505447"/>
                  </a:lnTo>
                  <a:lnTo>
                    <a:pt x="160020" y="500494"/>
                  </a:lnTo>
                  <a:close/>
                </a:path>
                <a:path w="673100" h="1016635">
                  <a:moveTo>
                    <a:pt x="172212" y="145910"/>
                  </a:moveTo>
                  <a:lnTo>
                    <a:pt x="167767" y="140830"/>
                  </a:lnTo>
                  <a:lnTo>
                    <a:pt x="166116" y="139433"/>
                  </a:lnTo>
                  <a:lnTo>
                    <a:pt x="164211" y="138671"/>
                  </a:lnTo>
                  <a:lnTo>
                    <a:pt x="162433" y="138671"/>
                  </a:lnTo>
                  <a:lnTo>
                    <a:pt x="160528" y="138671"/>
                  </a:lnTo>
                  <a:lnTo>
                    <a:pt x="158750" y="139433"/>
                  </a:lnTo>
                  <a:lnTo>
                    <a:pt x="152400" y="145910"/>
                  </a:lnTo>
                  <a:lnTo>
                    <a:pt x="155702" y="153911"/>
                  </a:lnTo>
                  <a:lnTo>
                    <a:pt x="168910" y="153911"/>
                  </a:lnTo>
                  <a:lnTo>
                    <a:pt x="172212" y="145910"/>
                  </a:lnTo>
                  <a:close/>
                </a:path>
                <a:path w="673100" h="1016635">
                  <a:moveTo>
                    <a:pt x="259080" y="750938"/>
                  </a:moveTo>
                  <a:lnTo>
                    <a:pt x="255270" y="748271"/>
                  </a:lnTo>
                  <a:lnTo>
                    <a:pt x="251333" y="748271"/>
                  </a:lnTo>
                  <a:lnTo>
                    <a:pt x="249301" y="748271"/>
                  </a:lnTo>
                  <a:lnTo>
                    <a:pt x="247396" y="749033"/>
                  </a:lnTo>
                  <a:lnTo>
                    <a:pt x="245745" y="750430"/>
                  </a:lnTo>
                  <a:lnTo>
                    <a:pt x="242316" y="752970"/>
                  </a:lnTo>
                  <a:lnTo>
                    <a:pt x="242316" y="757669"/>
                  </a:lnTo>
                  <a:lnTo>
                    <a:pt x="245745" y="760082"/>
                  </a:lnTo>
                  <a:lnTo>
                    <a:pt x="247269" y="761352"/>
                  </a:lnTo>
                  <a:lnTo>
                    <a:pt x="249174" y="761987"/>
                  </a:lnTo>
                  <a:lnTo>
                    <a:pt x="255016" y="761987"/>
                  </a:lnTo>
                  <a:lnTo>
                    <a:pt x="259080" y="759193"/>
                  </a:lnTo>
                  <a:lnTo>
                    <a:pt x="259080" y="750938"/>
                  </a:lnTo>
                  <a:close/>
                </a:path>
                <a:path w="673100" h="1016635">
                  <a:moveTo>
                    <a:pt x="264680" y="609714"/>
                  </a:moveTo>
                  <a:lnTo>
                    <a:pt x="260997" y="599655"/>
                  </a:lnTo>
                  <a:lnTo>
                    <a:pt x="253238" y="592505"/>
                  </a:lnTo>
                  <a:lnTo>
                    <a:pt x="242951" y="589775"/>
                  </a:lnTo>
                  <a:lnTo>
                    <a:pt x="240284" y="589775"/>
                  </a:lnTo>
                  <a:lnTo>
                    <a:pt x="220827" y="611276"/>
                  </a:lnTo>
                  <a:lnTo>
                    <a:pt x="222377" y="620001"/>
                  </a:lnTo>
                  <a:lnTo>
                    <a:pt x="225933" y="629272"/>
                  </a:lnTo>
                  <a:lnTo>
                    <a:pt x="234442" y="633971"/>
                  </a:lnTo>
                  <a:lnTo>
                    <a:pt x="250952" y="633971"/>
                  </a:lnTo>
                  <a:lnTo>
                    <a:pt x="258953" y="629653"/>
                  </a:lnTo>
                  <a:lnTo>
                    <a:pt x="262763" y="621144"/>
                  </a:lnTo>
                  <a:lnTo>
                    <a:pt x="264680" y="609714"/>
                  </a:lnTo>
                  <a:close/>
                </a:path>
                <a:path w="673100" h="1016635">
                  <a:moveTo>
                    <a:pt x="267957" y="392976"/>
                  </a:moveTo>
                  <a:lnTo>
                    <a:pt x="264909" y="380974"/>
                  </a:lnTo>
                  <a:lnTo>
                    <a:pt x="255016" y="372097"/>
                  </a:lnTo>
                  <a:lnTo>
                    <a:pt x="252095" y="370954"/>
                  </a:lnTo>
                  <a:lnTo>
                    <a:pt x="249174" y="370319"/>
                  </a:lnTo>
                  <a:lnTo>
                    <a:pt x="246253" y="370319"/>
                  </a:lnTo>
                  <a:lnTo>
                    <a:pt x="237617" y="370319"/>
                  </a:lnTo>
                  <a:lnTo>
                    <a:pt x="229616" y="375399"/>
                  </a:lnTo>
                  <a:lnTo>
                    <a:pt x="226314" y="383527"/>
                  </a:lnTo>
                  <a:lnTo>
                    <a:pt x="224421" y="394855"/>
                  </a:lnTo>
                  <a:lnTo>
                    <a:pt x="228053" y="404787"/>
                  </a:lnTo>
                  <a:lnTo>
                    <a:pt x="235737" y="411835"/>
                  </a:lnTo>
                  <a:lnTo>
                    <a:pt x="245999" y="414515"/>
                  </a:lnTo>
                  <a:lnTo>
                    <a:pt x="248539" y="414515"/>
                  </a:lnTo>
                  <a:lnTo>
                    <a:pt x="251206" y="414007"/>
                  </a:lnTo>
                  <a:lnTo>
                    <a:pt x="253873" y="412991"/>
                  </a:lnTo>
                  <a:lnTo>
                    <a:pt x="264261" y="404774"/>
                  </a:lnTo>
                  <a:lnTo>
                    <a:pt x="267957" y="392976"/>
                  </a:lnTo>
                  <a:close/>
                </a:path>
                <a:path w="673100" h="1016635">
                  <a:moveTo>
                    <a:pt x="269748" y="247002"/>
                  </a:moveTo>
                  <a:lnTo>
                    <a:pt x="267081" y="244462"/>
                  </a:lnTo>
                  <a:lnTo>
                    <a:pt x="265557" y="242938"/>
                  </a:lnTo>
                  <a:lnTo>
                    <a:pt x="263779" y="242303"/>
                  </a:lnTo>
                  <a:lnTo>
                    <a:pt x="261874" y="242303"/>
                  </a:lnTo>
                  <a:lnTo>
                    <a:pt x="258191" y="242303"/>
                  </a:lnTo>
                  <a:lnTo>
                    <a:pt x="254508" y="244970"/>
                  </a:lnTo>
                  <a:lnTo>
                    <a:pt x="254508" y="253225"/>
                  </a:lnTo>
                  <a:lnTo>
                    <a:pt x="258318" y="256019"/>
                  </a:lnTo>
                  <a:lnTo>
                    <a:pt x="263906" y="256019"/>
                  </a:lnTo>
                  <a:lnTo>
                    <a:pt x="265684" y="255384"/>
                  </a:lnTo>
                  <a:lnTo>
                    <a:pt x="267081" y="254114"/>
                  </a:lnTo>
                  <a:lnTo>
                    <a:pt x="269748" y="251574"/>
                  </a:lnTo>
                  <a:lnTo>
                    <a:pt x="269748" y="247002"/>
                  </a:lnTo>
                  <a:close/>
                </a:path>
                <a:path w="673100" h="1016635">
                  <a:moveTo>
                    <a:pt x="309016" y="506577"/>
                  </a:moveTo>
                  <a:lnTo>
                    <a:pt x="308292" y="498513"/>
                  </a:lnTo>
                  <a:lnTo>
                    <a:pt x="303453" y="492048"/>
                  </a:lnTo>
                  <a:lnTo>
                    <a:pt x="295275" y="489191"/>
                  </a:lnTo>
                  <a:lnTo>
                    <a:pt x="287401" y="489191"/>
                  </a:lnTo>
                  <a:lnTo>
                    <a:pt x="280416" y="495668"/>
                  </a:lnTo>
                  <a:lnTo>
                    <a:pt x="280416" y="512305"/>
                  </a:lnTo>
                  <a:lnTo>
                    <a:pt x="287401" y="518147"/>
                  </a:lnTo>
                  <a:lnTo>
                    <a:pt x="298323" y="518147"/>
                  </a:lnTo>
                  <a:lnTo>
                    <a:pt x="301879" y="516877"/>
                  </a:lnTo>
                  <a:lnTo>
                    <a:pt x="304927" y="514210"/>
                  </a:lnTo>
                  <a:lnTo>
                    <a:pt x="309016" y="506577"/>
                  </a:lnTo>
                  <a:close/>
                </a:path>
                <a:path w="673100" h="1016635">
                  <a:moveTo>
                    <a:pt x="352005" y="901674"/>
                  </a:moveTo>
                  <a:lnTo>
                    <a:pt x="349897" y="893864"/>
                  </a:lnTo>
                  <a:lnTo>
                    <a:pt x="343281" y="888098"/>
                  </a:lnTo>
                  <a:lnTo>
                    <a:pt x="341376" y="887336"/>
                  </a:lnTo>
                  <a:lnTo>
                    <a:pt x="339471" y="886955"/>
                  </a:lnTo>
                  <a:lnTo>
                    <a:pt x="337439" y="886955"/>
                  </a:lnTo>
                  <a:lnTo>
                    <a:pt x="331470" y="886955"/>
                  </a:lnTo>
                  <a:lnTo>
                    <a:pt x="325755" y="890384"/>
                  </a:lnTo>
                  <a:lnTo>
                    <a:pt x="323215" y="895591"/>
                  </a:lnTo>
                  <a:lnTo>
                    <a:pt x="321919" y="903008"/>
                  </a:lnTo>
                  <a:lnTo>
                    <a:pt x="324421" y="909523"/>
                  </a:lnTo>
                  <a:lnTo>
                    <a:pt x="329679" y="914158"/>
                  </a:lnTo>
                  <a:lnTo>
                    <a:pt x="336677" y="915911"/>
                  </a:lnTo>
                  <a:lnTo>
                    <a:pt x="338455" y="915911"/>
                  </a:lnTo>
                  <a:lnTo>
                    <a:pt x="340360" y="915530"/>
                  </a:lnTo>
                  <a:lnTo>
                    <a:pt x="342265" y="914768"/>
                  </a:lnTo>
                  <a:lnTo>
                    <a:pt x="349491" y="909370"/>
                  </a:lnTo>
                  <a:lnTo>
                    <a:pt x="352005" y="901674"/>
                  </a:lnTo>
                  <a:close/>
                </a:path>
                <a:path w="673100" h="1016635">
                  <a:moveTo>
                    <a:pt x="367601" y="109537"/>
                  </a:moveTo>
                  <a:lnTo>
                    <a:pt x="366903" y="102349"/>
                  </a:lnTo>
                  <a:lnTo>
                    <a:pt x="364490" y="96507"/>
                  </a:lnTo>
                  <a:lnTo>
                    <a:pt x="358902" y="92951"/>
                  </a:lnTo>
                  <a:lnTo>
                    <a:pt x="353314" y="92951"/>
                  </a:lnTo>
                  <a:lnTo>
                    <a:pt x="351790" y="92951"/>
                  </a:lnTo>
                  <a:lnTo>
                    <a:pt x="350266" y="93205"/>
                  </a:lnTo>
                  <a:lnTo>
                    <a:pt x="348742" y="93840"/>
                  </a:lnTo>
                  <a:lnTo>
                    <a:pt x="342011" y="99377"/>
                  </a:lnTo>
                  <a:lnTo>
                    <a:pt x="339725" y="107200"/>
                  </a:lnTo>
                  <a:lnTo>
                    <a:pt x="341807" y="115049"/>
                  </a:lnTo>
                  <a:lnTo>
                    <a:pt x="348234" y="120637"/>
                  </a:lnTo>
                  <a:lnTo>
                    <a:pt x="350139" y="121526"/>
                  </a:lnTo>
                  <a:lnTo>
                    <a:pt x="352171" y="121907"/>
                  </a:lnTo>
                  <a:lnTo>
                    <a:pt x="353949" y="121907"/>
                  </a:lnTo>
                  <a:lnTo>
                    <a:pt x="360311" y="120230"/>
                  </a:lnTo>
                  <a:lnTo>
                    <a:pt x="365137" y="115798"/>
                  </a:lnTo>
                  <a:lnTo>
                    <a:pt x="367601" y="109537"/>
                  </a:lnTo>
                  <a:close/>
                </a:path>
                <a:path w="673100" h="1016635">
                  <a:moveTo>
                    <a:pt x="368592" y="653732"/>
                  </a:moveTo>
                  <a:lnTo>
                    <a:pt x="364871" y="646036"/>
                  </a:lnTo>
                  <a:lnTo>
                    <a:pt x="361950" y="643115"/>
                  </a:lnTo>
                  <a:lnTo>
                    <a:pt x="358140" y="641591"/>
                  </a:lnTo>
                  <a:lnTo>
                    <a:pt x="354457" y="641591"/>
                  </a:lnTo>
                  <a:lnTo>
                    <a:pt x="350901" y="641591"/>
                  </a:lnTo>
                  <a:lnTo>
                    <a:pt x="347472" y="642861"/>
                  </a:lnTo>
                  <a:lnTo>
                    <a:pt x="344805" y="645528"/>
                  </a:lnTo>
                  <a:lnTo>
                    <a:pt x="340487" y="653173"/>
                  </a:lnTo>
                  <a:lnTo>
                    <a:pt x="341223" y="661238"/>
                  </a:lnTo>
                  <a:lnTo>
                    <a:pt x="346138" y="667702"/>
                  </a:lnTo>
                  <a:lnTo>
                    <a:pt x="354330" y="670547"/>
                  </a:lnTo>
                  <a:lnTo>
                    <a:pt x="362521" y="668007"/>
                  </a:lnTo>
                  <a:lnTo>
                    <a:pt x="367550" y="661720"/>
                  </a:lnTo>
                  <a:lnTo>
                    <a:pt x="368592" y="653732"/>
                  </a:lnTo>
                  <a:close/>
                </a:path>
                <a:path w="673100" h="1016635">
                  <a:moveTo>
                    <a:pt x="376428" y="348856"/>
                  </a:moveTo>
                  <a:lnTo>
                    <a:pt x="368173" y="339839"/>
                  </a:lnTo>
                  <a:lnTo>
                    <a:pt x="364490" y="338315"/>
                  </a:lnTo>
                  <a:lnTo>
                    <a:pt x="360807" y="338315"/>
                  </a:lnTo>
                  <a:lnTo>
                    <a:pt x="353441" y="338315"/>
                  </a:lnTo>
                  <a:lnTo>
                    <a:pt x="346329" y="344030"/>
                  </a:lnTo>
                  <a:lnTo>
                    <a:pt x="346329" y="352666"/>
                  </a:lnTo>
                  <a:lnTo>
                    <a:pt x="345948" y="361429"/>
                  </a:lnTo>
                  <a:lnTo>
                    <a:pt x="353187" y="367271"/>
                  </a:lnTo>
                  <a:lnTo>
                    <a:pt x="364363" y="367271"/>
                  </a:lnTo>
                  <a:lnTo>
                    <a:pt x="368046" y="366001"/>
                  </a:lnTo>
                  <a:lnTo>
                    <a:pt x="371094" y="363334"/>
                  </a:lnTo>
                  <a:lnTo>
                    <a:pt x="376428" y="357492"/>
                  </a:lnTo>
                  <a:lnTo>
                    <a:pt x="376428" y="348856"/>
                  </a:lnTo>
                  <a:close/>
                </a:path>
                <a:path w="673100" h="1016635">
                  <a:moveTo>
                    <a:pt x="405066" y="556221"/>
                  </a:moveTo>
                  <a:lnTo>
                    <a:pt x="400088" y="543217"/>
                  </a:lnTo>
                  <a:lnTo>
                    <a:pt x="389851" y="533908"/>
                  </a:lnTo>
                  <a:lnTo>
                    <a:pt x="376301" y="530339"/>
                  </a:lnTo>
                  <a:lnTo>
                    <a:pt x="372745" y="530339"/>
                  </a:lnTo>
                  <a:lnTo>
                    <a:pt x="346824" y="558558"/>
                  </a:lnTo>
                  <a:lnTo>
                    <a:pt x="348869" y="569709"/>
                  </a:lnTo>
                  <a:lnTo>
                    <a:pt x="353479" y="577811"/>
                  </a:lnTo>
                  <a:lnTo>
                    <a:pt x="359892" y="583603"/>
                  </a:lnTo>
                  <a:lnTo>
                    <a:pt x="367525" y="587095"/>
                  </a:lnTo>
                  <a:lnTo>
                    <a:pt x="375793" y="588251"/>
                  </a:lnTo>
                  <a:lnTo>
                    <a:pt x="383819" y="587159"/>
                  </a:lnTo>
                  <a:lnTo>
                    <a:pt x="391363" y="583895"/>
                  </a:lnTo>
                  <a:lnTo>
                    <a:pt x="397878" y="578446"/>
                  </a:lnTo>
                  <a:lnTo>
                    <a:pt x="402844" y="570852"/>
                  </a:lnTo>
                  <a:lnTo>
                    <a:pt x="405066" y="556221"/>
                  </a:lnTo>
                  <a:close/>
                </a:path>
                <a:path w="673100" h="1016635">
                  <a:moveTo>
                    <a:pt x="408190" y="450888"/>
                  </a:moveTo>
                  <a:lnTo>
                    <a:pt x="403936" y="434809"/>
                  </a:lnTo>
                  <a:lnTo>
                    <a:pt x="390525" y="423151"/>
                  </a:lnTo>
                  <a:lnTo>
                    <a:pt x="386588" y="421500"/>
                  </a:lnTo>
                  <a:lnTo>
                    <a:pt x="382651" y="420611"/>
                  </a:lnTo>
                  <a:lnTo>
                    <a:pt x="378587" y="420611"/>
                  </a:lnTo>
                  <a:lnTo>
                    <a:pt x="349313" y="453745"/>
                  </a:lnTo>
                  <a:lnTo>
                    <a:pt x="354203" y="467017"/>
                  </a:lnTo>
                  <a:lnTo>
                    <a:pt x="364413" y="476465"/>
                  </a:lnTo>
                  <a:lnTo>
                    <a:pt x="378079" y="480047"/>
                  </a:lnTo>
                  <a:lnTo>
                    <a:pt x="381762" y="480047"/>
                  </a:lnTo>
                  <a:lnTo>
                    <a:pt x="385572" y="479285"/>
                  </a:lnTo>
                  <a:lnTo>
                    <a:pt x="389382" y="477761"/>
                  </a:lnTo>
                  <a:lnTo>
                    <a:pt x="403326" y="466750"/>
                  </a:lnTo>
                  <a:lnTo>
                    <a:pt x="408190" y="450888"/>
                  </a:lnTo>
                  <a:close/>
                </a:path>
                <a:path w="673100" h="1016635">
                  <a:moveTo>
                    <a:pt x="415925" y="773404"/>
                  </a:moveTo>
                  <a:lnTo>
                    <a:pt x="414401" y="762241"/>
                  </a:lnTo>
                  <a:lnTo>
                    <a:pt x="410972" y="752970"/>
                  </a:lnTo>
                  <a:lnTo>
                    <a:pt x="402844" y="748271"/>
                  </a:lnTo>
                  <a:lnTo>
                    <a:pt x="394716" y="748271"/>
                  </a:lnTo>
                  <a:lnTo>
                    <a:pt x="386715" y="748271"/>
                  </a:lnTo>
                  <a:lnTo>
                    <a:pt x="378587" y="752716"/>
                  </a:lnTo>
                  <a:lnTo>
                    <a:pt x="374523" y="761606"/>
                  </a:lnTo>
                  <a:lnTo>
                    <a:pt x="373011" y="770051"/>
                  </a:lnTo>
                  <a:lnTo>
                    <a:pt x="374586" y="778306"/>
                  </a:lnTo>
                  <a:lnTo>
                    <a:pt x="378904" y="785431"/>
                  </a:lnTo>
                  <a:lnTo>
                    <a:pt x="385699" y="790435"/>
                  </a:lnTo>
                  <a:lnTo>
                    <a:pt x="388747" y="791832"/>
                  </a:lnTo>
                  <a:lnTo>
                    <a:pt x="391795" y="792467"/>
                  </a:lnTo>
                  <a:lnTo>
                    <a:pt x="394716" y="792467"/>
                  </a:lnTo>
                  <a:lnTo>
                    <a:pt x="404609" y="789889"/>
                  </a:lnTo>
                  <a:lnTo>
                    <a:pt x="412178" y="783069"/>
                  </a:lnTo>
                  <a:lnTo>
                    <a:pt x="415925" y="773404"/>
                  </a:lnTo>
                  <a:close/>
                </a:path>
                <a:path w="673100" h="1016635">
                  <a:moveTo>
                    <a:pt x="428294" y="243852"/>
                  </a:moveTo>
                  <a:lnTo>
                    <a:pt x="426974" y="233286"/>
                  </a:lnTo>
                  <a:lnTo>
                    <a:pt x="423291" y="224777"/>
                  </a:lnTo>
                  <a:lnTo>
                    <a:pt x="415163" y="219443"/>
                  </a:lnTo>
                  <a:lnTo>
                    <a:pt x="406527" y="219443"/>
                  </a:lnTo>
                  <a:lnTo>
                    <a:pt x="403860" y="219443"/>
                  </a:lnTo>
                  <a:lnTo>
                    <a:pt x="401066" y="219951"/>
                  </a:lnTo>
                  <a:lnTo>
                    <a:pt x="398399" y="221094"/>
                  </a:lnTo>
                  <a:lnTo>
                    <a:pt x="387946" y="229044"/>
                  </a:lnTo>
                  <a:lnTo>
                    <a:pt x="384314" y="240398"/>
                  </a:lnTo>
                  <a:lnTo>
                    <a:pt x="387553" y="251853"/>
                  </a:lnTo>
                  <a:lnTo>
                    <a:pt x="397764" y="260083"/>
                  </a:lnTo>
                  <a:lnTo>
                    <a:pt x="400939" y="261480"/>
                  </a:lnTo>
                  <a:lnTo>
                    <a:pt x="403860" y="262115"/>
                  </a:lnTo>
                  <a:lnTo>
                    <a:pt x="406908" y="262115"/>
                  </a:lnTo>
                  <a:lnTo>
                    <a:pt x="416864" y="259638"/>
                  </a:lnTo>
                  <a:lnTo>
                    <a:pt x="424459" y="253085"/>
                  </a:lnTo>
                  <a:lnTo>
                    <a:pt x="428294" y="243852"/>
                  </a:lnTo>
                  <a:close/>
                </a:path>
                <a:path w="673100" h="1016635">
                  <a:moveTo>
                    <a:pt x="481444" y="642429"/>
                  </a:moveTo>
                  <a:lnTo>
                    <a:pt x="452374" y="609587"/>
                  </a:lnTo>
                  <a:lnTo>
                    <a:pt x="444284" y="610692"/>
                  </a:lnTo>
                  <a:lnTo>
                    <a:pt x="436778" y="613994"/>
                  </a:lnTo>
                  <a:lnTo>
                    <a:pt x="430364" y="619506"/>
                  </a:lnTo>
                  <a:lnTo>
                    <a:pt x="425577" y="627240"/>
                  </a:lnTo>
                  <a:lnTo>
                    <a:pt x="423151" y="638302"/>
                  </a:lnTo>
                  <a:lnTo>
                    <a:pt x="425221" y="649122"/>
                  </a:lnTo>
                  <a:lnTo>
                    <a:pt x="431253" y="658469"/>
                  </a:lnTo>
                  <a:lnTo>
                    <a:pt x="440690" y="665086"/>
                  </a:lnTo>
                  <a:lnTo>
                    <a:pt x="444627" y="666737"/>
                  </a:lnTo>
                  <a:lnTo>
                    <a:pt x="448564" y="667499"/>
                  </a:lnTo>
                  <a:lnTo>
                    <a:pt x="452247" y="667499"/>
                  </a:lnTo>
                  <a:lnTo>
                    <a:pt x="465848" y="664121"/>
                  </a:lnTo>
                  <a:lnTo>
                    <a:pt x="476224" y="655154"/>
                  </a:lnTo>
                  <a:lnTo>
                    <a:pt x="481444" y="642429"/>
                  </a:lnTo>
                  <a:close/>
                </a:path>
                <a:path w="673100" h="1016635">
                  <a:moveTo>
                    <a:pt x="485775" y="557517"/>
                  </a:moveTo>
                  <a:lnTo>
                    <a:pt x="483666" y="546468"/>
                  </a:lnTo>
                  <a:lnTo>
                    <a:pt x="477583" y="537883"/>
                  </a:lnTo>
                  <a:lnTo>
                    <a:pt x="468731" y="532320"/>
                  </a:lnTo>
                  <a:lnTo>
                    <a:pt x="458343" y="530339"/>
                  </a:lnTo>
                  <a:lnTo>
                    <a:pt x="451739" y="530339"/>
                  </a:lnTo>
                  <a:lnTo>
                    <a:pt x="445008" y="532752"/>
                  </a:lnTo>
                  <a:lnTo>
                    <a:pt x="439293" y="538086"/>
                  </a:lnTo>
                  <a:lnTo>
                    <a:pt x="433336" y="546519"/>
                  </a:lnTo>
                  <a:lnTo>
                    <a:pt x="431177" y="556310"/>
                  </a:lnTo>
                  <a:lnTo>
                    <a:pt x="432943" y="566305"/>
                  </a:lnTo>
                  <a:lnTo>
                    <a:pt x="438785" y="575297"/>
                  </a:lnTo>
                  <a:lnTo>
                    <a:pt x="444373" y="581139"/>
                  </a:lnTo>
                  <a:lnTo>
                    <a:pt x="451358" y="583679"/>
                  </a:lnTo>
                  <a:lnTo>
                    <a:pt x="458216" y="583679"/>
                  </a:lnTo>
                  <a:lnTo>
                    <a:pt x="468299" y="581825"/>
                  </a:lnTo>
                  <a:lnTo>
                    <a:pt x="477037" y="576554"/>
                  </a:lnTo>
                  <a:lnTo>
                    <a:pt x="483247" y="568312"/>
                  </a:lnTo>
                  <a:lnTo>
                    <a:pt x="485775" y="557517"/>
                  </a:lnTo>
                  <a:close/>
                </a:path>
                <a:path w="673100" h="1016635">
                  <a:moveTo>
                    <a:pt x="486308" y="456895"/>
                  </a:moveTo>
                  <a:lnTo>
                    <a:pt x="484606" y="446887"/>
                  </a:lnTo>
                  <a:lnTo>
                    <a:pt x="478917" y="438137"/>
                  </a:lnTo>
                  <a:lnTo>
                    <a:pt x="473583" y="432422"/>
                  </a:lnTo>
                  <a:lnTo>
                    <a:pt x="466725" y="429755"/>
                  </a:lnTo>
                  <a:lnTo>
                    <a:pt x="459994" y="429755"/>
                  </a:lnTo>
                  <a:lnTo>
                    <a:pt x="450227" y="431634"/>
                  </a:lnTo>
                  <a:lnTo>
                    <a:pt x="441731" y="436968"/>
                  </a:lnTo>
                  <a:lnTo>
                    <a:pt x="435660" y="445300"/>
                  </a:lnTo>
                  <a:lnTo>
                    <a:pt x="433197" y="456171"/>
                  </a:lnTo>
                  <a:lnTo>
                    <a:pt x="435267" y="467131"/>
                  </a:lnTo>
                  <a:lnTo>
                    <a:pt x="441261" y="475640"/>
                  </a:lnTo>
                  <a:lnTo>
                    <a:pt x="449910" y="481139"/>
                  </a:lnTo>
                  <a:lnTo>
                    <a:pt x="459994" y="483095"/>
                  </a:lnTo>
                  <a:lnTo>
                    <a:pt x="466217" y="483095"/>
                  </a:lnTo>
                  <a:lnTo>
                    <a:pt x="472694" y="480809"/>
                  </a:lnTo>
                  <a:lnTo>
                    <a:pt x="477901" y="475729"/>
                  </a:lnTo>
                  <a:lnTo>
                    <a:pt x="484060" y="466915"/>
                  </a:lnTo>
                  <a:lnTo>
                    <a:pt x="486308" y="456895"/>
                  </a:lnTo>
                  <a:close/>
                </a:path>
                <a:path w="673100" h="1016635">
                  <a:moveTo>
                    <a:pt x="487464" y="378460"/>
                  </a:moveTo>
                  <a:lnTo>
                    <a:pt x="466712" y="345744"/>
                  </a:lnTo>
                  <a:lnTo>
                    <a:pt x="458089" y="344411"/>
                  </a:lnTo>
                  <a:lnTo>
                    <a:pt x="454533" y="344411"/>
                  </a:lnTo>
                  <a:lnTo>
                    <a:pt x="450850" y="345046"/>
                  </a:lnTo>
                  <a:lnTo>
                    <a:pt x="447294" y="346443"/>
                  </a:lnTo>
                  <a:lnTo>
                    <a:pt x="433387" y="357733"/>
                  </a:lnTo>
                  <a:lnTo>
                    <a:pt x="428523" y="373684"/>
                  </a:lnTo>
                  <a:lnTo>
                    <a:pt x="432752" y="389737"/>
                  </a:lnTo>
                  <a:lnTo>
                    <a:pt x="446151" y="401307"/>
                  </a:lnTo>
                  <a:lnTo>
                    <a:pt x="450215" y="402958"/>
                  </a:lnTo>
                  <a:lnTo>
                    <a:pt x="454279" y="403847"/>
                  </a:lnTo>
                  <a:lnTo>
                    <a:pt x="458216" y="403847"/>
                  </a:lnTo>
                  <a:lnTo>
                    <a:pt x="471830" y="400431"/>
                  </a:lnTo>
                  <a:lnTo>
                    <a:pt x="482244" y="391375"/>
                  </a:lnTo>
                  <a:lnTo>
                    <a:pt x="487464" y="378460"/>
                  </a:lnTo>
                  <a:close/>
                </a:path>
                <a:path w="673100" h="1016635">
                  <a:moveTo>
                    <a:pt x="509016" y="1008621"/>
                  </a:moveTo>
                  <a:lnTo>
                    <a:pt x="504698" y="1003668"/>
                  </a:lnTo>
                  <a:lnTo>
                    <a:pt x="503301" y="1002017"/>
                  </a:lnTo>
                  <a:lnTo>
                    <a:pt x="501396" y="1001255"/>
                  </a:lnTo>
                  <a:lnTo>
                    <a:pt x="499491" y="1001255"/>
                  </a:lnTo>
                  <a:lnTo>
                    <a:pt x="495808" y="1001255"/>
                  </a:lnTo>
                  <a:lnTo>
                    <a:pt x="492252" y="1004176"/>
                  </a:lnTo>
                  <a:lnTo>
                    <a:pt x="492252" y="1013193"/>
                  </a:lnTo>
                  <a:lnTo>
                    <a:pt x="495554" y="1016495"/>
                  </a:lnTo>
                  <a:lnTo>
                    <a:pt x="505714" y="1016495"/>
                  </a:lnTo>
                  <a:lnTo>
                    <a:pt x="509016" y="1008621"/>
                  </a:lnTo>
                  <a:close/>
                </a:path>
                <a:path w="673100" h="1016635">
                  <a:moveTo>
                    <a:pt x="512064" y="864857"/>
                  </a:moveTo>
                  <a:lnTo>
                    <a:pt x="507365" y="860412"/>
                  </a:lnTo>
                  <a:lnTo>
                    <a:pt x="505968" y="858761"/>
                  </a:lnTo>
                  <a:lnTo>
                    <a:pt x="504063" y="857999"/>
                  </a:lnTo>
                  <a:lnTo>
                    <a:pt x="502412" y="857999"/>
                  </a:lnTo>
                  <a:lnTo>
                    <a:pt x="498729" y="857999"/>
                  </a:lnTo>
                  <a:lnTo>
                    <a:pt x="495300" y="861047"/>
                  </a:lnTo>
                  <a:lnTo>
                    <a:pt x="495300" y="869302"/>
                  </a:lnTo>
                  <a:lnTo>
                    <a:pt x="498475" y="872604"/>
                  </a:lnTo>
                  <a:lnTo>
                    <a:pt x="502158" y="873239"/>
                  </a:lnTo>
                  <a:lnTo>
                    <a:pt x="508381" y="873239"/>
                  </a:lnTo>
                  <a:lnTo>
                    <a:pt x="512064" y="864857"/>
                  </a:lnTo>
                  <a:close/>
                </a:path>
                <a:path w="673100" h="1016635">
                  <a:moveTo>
                    <a:pt x="520661" y="719366"/>
                  </a:moveTo>
                  <a:lnTo>
                    <a:pt x="516636" y="711568"/>
                  </a:lnTo>
                  <a:lnTo>
                    <a:pt x="513461" y="708520"/>
                  </a:lnTo>
                  <a:lnTo>
                    <a:pt x="509651" y="707123"/>
                  </a:lnTo>
                  <a:lnTo>
                    <a:pt x="505968" y="707123"/>
                  </a:lnTo>
                  <a:lnTo>
                    <a:pt x="498348" y="707123"/>
                  </a:lnTo>
                  <a:lnTo>
                    <a:pt x="491109" y="712711"/>
                  </a:lnTo>
                  <a:lnTo>
                    <a:pt x="490728" y="721728"/>
                  </a:lnTo>
                  <a:lnTo>
                    <a:pt x="490728" y="729094"/>
                  </a:lnTo>
                  <a:lnTo>
                    <a:pt x="497332" y="736079"/>
                  </a:lnTo>
                  <a:lnTo>
                    <a:pt x="506222" y="736079"/>
                  </a:lnTo>
                  <a:lnTo>
                    <a:pt x="514540" y="733577"/>
                  </a:lnTo>
                  <a:lnTo>
                    <a:pt x="519658" y="727354"/>
                  </a:lnTo>
                  <a:lnTo>
                    <a:pt x="520661" y="719366"/>
                  </a:lnTo>
                  <a:close/>
                </a:path>
                <a:path w="673100" h="1016635">
                  <a:moveTo>
                    <a:pt x="525780" y="149593"/>
                  </a:moveTo>
                  <a:lnTo>
                    <a:pt x="525145" y="145402"/>
                  </a:lnTo>
                  <a:lnTo>
                    <a:pt x="521716" y="143243"/>
                  </a:lnTo>
                  <a:lnTo>
                    <a:pt x="518287" y="143243"/>
                  </a:lnTo>
                  <a:lnTo>
                    <a:pt x="514731" y="143243"/>
                  </a:lnTo>
                  <a:lnTo>
                    <a:pt x="511429" y="145402"/>
                  </a:lnTo>
                  <a:lnTo>
                    <a:pt x="511175" y="149593"/>
                  </a:lnTo>
                  <a:lnTo>
                    <a:pt x="510540" y="153784"/>
                  </a:lnTo>
                  <a:lnTo>
                    <a:pt x="513842" y="156959"/>
                  </a:lnTo>
                  <a:lnTo>
                    <a:pt x="521970" y="156959"/>
                  </a:lnTo>
                  <a:lnTo>
                    <a:pt x="525145" y="153784"/>
                  </a:lnTo>
                  <a:lnTo>
                    <a:pt x="525780" y="150101"/>
                  </a:lnTo>
                  <a:lnTo>
                    <a:pt x="525780" y="149593"/>
                  </a:lnTo>
                  <a:close/>
                </a:path>
                <a:path w="673100" h="1016635">
                  <a:moveTo>
                    <a:pt x="527304" y="2908"/>
                  </a:moveTo>
                  <a:lnTo>
                    <a:pt x="524129" y="0"/>
                  </a:lnTo>
                  <a:lnTo>
                    <a:pt x="520446" y="0"/>
                  </a:lnTo>
                  <a:lnTo>
                    <a:pt x="514223" y="0"/>
                  </a:lnTo>
                  <a:lnTo>
                    <a:pt x="510540" y="6972"/>
                  </a:lnTo>
                  <a:lnTo>
                    <a:pt x="515239" y="11544"/>
                  </a:lnTo>
                  <a:lnTo>
                    <a:pt x="516636" y="12941"/>
                  </a:lnTo>
                  <a:lnTo>
                    <a:pt x="518414" y="13703"/>
                  </a:lnTo>
                  <a:lnTo>
                    <a:pt x="523748" y="13703"/>
                  </a:lnTo>
                  <a:lnTo>
                    <a:pt x="527304" y="11049"/>
                  </a:lnTo>
                  <a:lnTo>
                    <a:pt x="527304" y="2908"/>
                  </a:lnTo>
                  <a:close/>
                </a:path>
                <a:path w="673100" h="1016635">
                  <a:moveTo>
                    <a:pt x="528828" y="285356"/>
                  </a:moveTo>
                  <a:lnTo>
                    <a:pt x="522478" y="278879"/>
                  </a:lnTo>
                  <a:lnTo>
                    <a:pt x="513969" y="278879"/>
                  </a:lnTo>
                  <a:lnTo>
                    <a:pt x="506044" y="281419"/>
                  </a:lnTo>
                  <a:lnTo>
                    <a:pt x="501154" y="287680"/>
                  </a:lnTo>
                  <a:lnTo>
                    <a:pt x="500189" y="295706"/>
                  </a:lnTo>
                  <a:lnTo>
                    <a:pt x="504063" y="303517"/>
                  </a:lnTo>
                  <a:lnTo>
                    <a:pt x="506984" y="306438"/>
                  </a:lnTo>
                  <a:lnTo>
                    <a:pt x="510540" y="307835"/>
                  </a:lnTo>
                  <a:lnTo>
                    <a:pt x="521335" y="307835"/>
                  </a:lnTo>
                  <a:lnTo>
                    <a:pt x="528447" y="301993"/>
                  </a:lnTo>
                  <a:lnTo>
                    <a:pt x="528828" y="293357"/>
                  </a:lnTo>
                  <a:lnTo>
                    <a:pt x="528828" y="285356"/>
                  </a:lnTo>
                  <a:close/>
                </a:path>
                <a:path w="673100" h="1016635">
                  <a:moveTo>
                    <a:pt x="586524" y="564375"/>
                  </a:moveTo>
                  <a:lnTo>
                    <a:pt x="585038" y="549922"/>
                  </a:lnTo>
                  <a:lnTo>
                    <a:pt x="575945" y="538340"/>
                  </a:lnTo>
                  <a:lnTo>
                    <a:pt x="560832" y="533387"/>
                  </a:lnTo>
                  <a:lnTo>
                    <a:pt x="560197" y="533387"/>
                  </a:lnTo>
                  <a:lnTo>
                    <a:pt x="544804" y="537895"/>
                  </a:lnTo>
                  <a:lnTo>
                    <a:pt x="535343" y="549071"/>
                  </a:lnTo>
                  <a:lnTo>
                    <a:pt x="533387" y="563397"/>
                  </a:lnTo>
                  <a:lnTo>
                    <a:pt x="540512" y="577329"/>
                  </a:lnTo>
                  <a:lnTo>
                    <a:pt x="545846" y="582536"/>
                  </a:lnTo>
                  <a:lnTo>
                    <a:pt x="552958" y="585203"/>
                  </a:lnTo>
                  <a:lnTo>
                    <a:pt x="566801" y="585203"/>
                  </a:lnTo>
                  <a:lnTo>
                    <a:pt x="573532" y="582790"/>
                  </a:lnTo>
                  <a:lnTo>
                    <a:pt x="578866" y="577964"/>
                  </a:lnTo>
                  <a:lnTo>
                    <a:pt x="586524" y="564375"/>
                  </a:lnTo>
                  <a:close/>
                </a:path>
                <a:path w="673100" h="1016635">
                  <a:moveTo>
                    <a:pt x="588251" y="463410"/>
                  </a:moveTo>
                  <a:lnTo>
                    <a:pt x="586740" y="448475"/>
                  </a:lnTo>
                  <a:lnTo>
                    <a:pt x="577697" y="436473"/>
                  </a:lnTo>
                  <a:lnTo>
                    <a:pt x="562610" y="431279"/>
                  </a:lnTo>
                  <a:lnTo>
                    <a:pt x="547636" y="435965"/>
                  </a:lnTo>
                  <a:lnTo>
                    <a:pt x="538353" y="447560"/>
                  </a:lnTo>
                  <a:lnTo>
                    <a:pt x="536384" y="462419"/>
                  </a:lnTo>
                  <a:lnTo>
                    <a:pt x="543433" y="476872"/>
                  </a:lnTo>
                  <a:lnTo>
                    <a:pt x="548513" y="482079"/>
                  </a:lnTo>
                  <a:lnTo>
                    <a:pt x="555371" y="484619"/>
                  </a:lnTo>
                  <a:lnTo>
                    <a:pt x="568833" y="484619"/>
                  </a:lnTo>
                  <a:lnTo>
                    <a:pt x="575564" y="482206"/>
                  </a:lnTo>
                  <a:lnTo>
                    <a:pt x="580771" y="477380"/>
                  </a:lnTo>
                  <a:lnTo>
                    <a:pt x="588251" y="463410"/>
                  </a:lnTo>
                  <a:close/>
                </a:path>
                <a:path w="673100" h="1016635">
                  <a:moveTo>
                    <a:pt x="591197" y="641451"/>
                  </a:moveTo>
                  <a:lnTo>
                    <a:pt x="587032" y="625411"/>
                  </a:lnTo>
                  <a:lnTo>
                    <a:pt x="573913" y="613778"/>
                  </a:lnTo>
                  <a:lnTo>
                    <a:pt x="569849" y="612000"/>
                  </a:lnTo>
                  <a:lnTo>
                    <a:pt x="565785" y="611111"/>
                  </a:lnTo>
                  <a:lnTo>
                    <a:pt x="561848" y="611111"/>
                  </a:lnTo>
                  <a:lnTo>
                    <a:pt x="548589" y="614578"/>
                  </a:lnTo>
                  <a:lnTo>
                    <a:pt x="538480" y="623709"/>
                  </a:lnTo>
                  <a:lnTo>
                    <a:pt x="533412" y="636676"/>
                  </a:lnTo>
                  <a:lnTo>
                    <a:pt x="535305" y="651624"/>
                  </a:lnTo>
                  <a:lnTo>
                    <a:pt x="539826" y="659625"/>
                  </a:lnTo>
                  <a:lnTo>
                    <a:pt x="546227" y="665568"/>
                  </a:lnTo>
                  <a:lnTo>
                    <a:pt x="553948" y="669277"/>
                  </a:lnTo>
                  <a:lnTo>
                    <a:pt x="562483" y="670547"/>
                  </a:lnTo>
                  <a:lnTo>
                    <a:pt x="565912" y="670547"/>
                  </a:lnTo>
                  <a:lnTo>
                    <a:pt x="569341" y="669912"/>
                  </a:lnTo>
                  <a:lnTo>
                    <a:pt x="572770" y="668642"/>
                  </a:lnTo>
                  <a:lnTo>
                    <a:pt x="586422" y="657377"/>
                  </a:lnTo>
                  <a:lnTo>
                    <a:pt x="591197" y="641451"/>
                  </a:lnTo>
                  <a:close/>
                </a:path>
                <a:path w="673100" h="1016635">
                  <a:moveTo>
                    <a:pt x="597065" y="373392"/>
                  </a:moveTo>
                  <a:lnTo>
                    <a:pt x="592162" y="360324"/>
                  </a:lnTo>
                  <a:lnTo>
                    <a:pt x="581875" y="351015"/>
                  </a:lnTo>
                  <a:lnTo>
                    <a:pt x="568071" y="347459"/>
                  </a:lnTo>
                  <a:lnTo>
                    <a:pt x="564515" y="347459"/>
                  </a:lnTo>
                  <a:lnTo>
                    <a:pt x="560705" y="348094"/>
                  </a:lnTo>
                  <a:lnTo>
                    <a:pt x="557022" y="349618"/>
                  </a:lnTo>
                  <a:lnTo>
                    <a:pt x="543064" y="360286"/>
                  </a:lnTo>
                  <a:lnTo>
                    <a:pt x="538200" y="375754"/>
                  </a:lnTo>
                  <a:lnTo>
                    <a:pt x="542455" y="391553"/>
                  </a:lnTo>
                  <a:lnTo>
                    <a:pt x="555879" y="403212"/>
                  </a:lnTo>
                  <a:lnTo>
                    <a:pt x="559562" y="404609"/>
                  </a:lnTo>
                  <a:lnTo>
                    <a:pt x="563372" y="405371"/>
                  </a:lnTo>
                  <a:lnTo>
                    <a:pt x="567182" y="405371"/>
                  </a:lnTo>
                  <a:lnTo>
                    <a:pt x="575602" y="404190"/>
                  </a:lnTo>
                  <a:lnTo>
                    <a:pt x="583387" y="400723"/>
                  </a:lnTo>
                  <a:lnTo>
                    <a:pt x="589940" y="395147"/>
                  </a:lnTo>
                  <a:lnTo>
                    <a:pt x="594741" y="387591"/>
                  </a:lnTo>
                  <a:lnTo>
                    <a:pt x="594741" y="388226"/>
                  </a:lnTo>
                  <a:lnTo>
                    <a:pt x="597065" y="373392"/>
                  </a:lnTo>
                  <a:close/>
                </a:path>
                <a:path w="673100" h="1016635">
                  <a:moveTo>
                    <a:pt x="671499" y="562317"/>
                  </a:moveTo>
                  <a:lnTo>
                    <a:pt x="666686" y="549224"/>
                  </a:lnTo>
                  <a:lnTo>
                    <a:pt x="656437" y="539953"/>
                  </a:lnTo>
                  <a:lnTo>
                    <a:pt x="642747" y="536435"/>
                  </a:lnTo>
                  <a:lnTo>
                    <a:pt x="639064" y="536435"/>
                  </a:lnTo>
                  <a:lnTo>
                    <a:pt x="635381" y="537197"/>
                  </a:lnTo>
                  <a:lnTo>
                    <a:pt x="631444" y="538594"/>
                  </a:lnTo>
                  <a:lnTo>
                    <a:pt x="617689" y="549338"/>
                  </a:lnTo>
                  <a:lnTo>
                    <a:pt x="612876" y="564819"/>
                  </a:lnTo>
                  <a:lnTo>
                    <a:pt x="617093" y="580504"/>
                  </a:lnTo>
                  <a:lnTo>
                    <a:pt x="630428" y="591807"/>
                  </a:lnTo>
                  <a:lnTo>
                    <a:pt x="634365" y="593458"/>
                  </a:lnTo>
                  <a:lnTo>
                    <a:pt x="638302" y="594347"/>
                  </a:lnTo>
                  <a:lnTo>
                    <a:pt x="642366" y="594347"/>
                  </a:lnTo>
                  <a:lnTo>
                    <a:pt x="671499" y="562317"/>
                  </a:lnTo>
                  <a:close/>
                </a:path>
                <a:path w="673100" h="1016635">
                  <a:moveTo>
                    <a:pt x="672706" y="456425"/>
                  </a:moveTo>
                  <a:lnTo>
                    <a:pt x="643636" y="426707"/>
                  </a:lnTo>
                  <a:lnTo>
                    <a:pt x="635622" y="427786"/>
                  </a:lnTo>
                  <a:lnTo>
                    <a:pt x="628142" y="431012"/>
                  </a:lnTo>
                  <a:lnTo>
                    <a:pt x="621703" y="436410"/>
                  </a:lnTo>
                  <a:lnTo>
                    <a:pt x="616839" y="443979"/>
                  </a:lnTo>
                  <a:lnTo>
                    <a:pt x="614553" y="458800"/>
                  </a:lnTo>
                  <a:lnTo>
                    <a:pt x="619544" y="471830"/>
                  </a:lnTo>
                  <a:lnTo>
                    <a:pt x="629856" y="481101"/>
                  </a:lnTo>
                  <a:lnTo>
                    <a:pt x="643509" y="484619"/>
                  </a:lnTo>
                  <a:lnTo>
                    <a:pt x="646938" y="484619"/>
                  </a:lnTo>
                  <a:lnTo>
                    <a:pt x="672706" y="456425"/>
                  </a:lnTo>
                  <a:close/>
                </a:path>
              </a:pathLst>
            </a:custGeom>
            <a:solidFill>
              <a:srgbClr val="1A1B1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699770" cy="492759"/>
            </a:xfrm>
            <a:custGeom>
              <a:avLst/>
              <a:gdLst/>
              <a:ahLst/>
              <a:cxnLst/>
              <a:rect l="l" t="t" r="r" b="b"/>
              <a:pathLst>
                <a:path w="699770" h="492759">
                  <a:moveTo>
                    <a:pt x="30480" y="447675"/>
                  </a:moveTo>
                  <a:lnTo>
                    <a:pt x="26631" y="445008"/>
                  </a:lnTo>
                  <a:lnTo>
                    <a:pt x="22682" y="445008"/>
                  </a:lnTo>
                  <a:lnTo>
                    <a:pt x="20739" y="445008"/>
                  </a:lnTo>
                  <a:lnTo>
                    <a:pt x="18732" y="445770"/>
                  </a:lnTo>
                  <a:lnTo>
                    <a:pt x="17195" y="447167"/>
                  </a:lnTo>
                  <a:lnTo>
                    <a:pt x="13766" y="449707"/>
                  </a:lnTo>
                  <a:lnTo>
                    <a:pt x="13766" y="454406"/>
                  </a:lnTo>
                  <a:lnTo>
                    <a:pt x="17195" y="456819"/>
                  </a:lnTo>
                  <a:lnTo>
                    <a:pt x="18681" y="458089"/>
                  </a:lnTo>
                  <a:lnTo>
                    <a:pt x="20523" y="458724"/>
                  </a:lnTo>
                  <a:lnTo>
                    <a:pt x="26428" y="458724"/>
                  </a:lnTo>
                  <a:lnTo>
                    <a:pt x="30480" y="455930"/>
                  </a:lnTo>
                  <a:lnTo>
                    <a:pt x="30480" y="447675"/>
                  </a:lnTo>
                  <a:close/>
                </a:path>
                <a:path w="699770" h="492759">
                  <a:moveTo>
                    <a:pt x="36055" y="306451"/>
                  </a:moveTo>
                  <a:lnTo>
                    <a:pt x="32372" y="296392"/>
                  </a:lnTo>
                  <a:lnTo>
                    <a:pt x="24612" y="289242"/>
                  </a:lnTo>
                  <a:lnTo>
                    <a:pt x="14287" y="286512"/>
                  </a:lnTo>
                  <a:lnTo>
                    <a:pt x="11658" y="286512"/>
                  </a:lnTo>
                  <a:lnTo>
                    <a:pt x="8991" y="287020"/>
                  </a:lnTo>
                  <a:lnTo>
                    <a:pt x="6273" y="288036"/>
                  </a:lnTo>
                  <a:lnTo>
                    <a:pt x="0" y="292061"/>
                  </a:lnTo>
                  <a:lnTo>
                    <a:pt x="0" y="327482"/>
                  </a:lnTo>
                  <a:lnTo>
                    <a:pt x="5842" y="330708"/>
                  </a:lnTo>
                  <a:lnTo>
                    <a:pt x="22352" y="330708"/>
                  </a:lnTo>
                  <a:lnTo>
                    <a:pt x="30403" y="326390"/>
                  </a:lnTo>
                  <a:lnTo>
                    <a:pt x="34150" y="317881"/>
                  </a:lnTo>
                  <a:lnTo>
                    <a:pt x="36055" y="306451"/>
                  </a:lnTo>
                  <a:close/>
                </a:path>
                <a:path w="699770" h="492759">
                  <a:moveTo>
                    <a:pt x="39382" y="89712"/>
                  </a:moveTo>
                  <a:lnTo>
                    <a:pt x="36296" y="77711"/>
                  </a:lnTo>
                  <a:lnTo>
                    <a:pt x="26377" y="68834"/>
                  </a:lnTo>
                  <a:lnTo>
                    <a:pt x="23495" y="67691"/>
                  </a:lnTo>
                  <a:lnTo>
                    <a:pt x="20574" y="67056"/>
                  </a:lnTo>
                  <a:lnTo>
                    <a:pt x="9042" y="67056"/>
                  </a:lnTo>
                  <a:lnTo>
                    <a:pt x="977" y="72136"/>
                  </a:lnTo>
                  <a:lnTo>
                    <a:pt x="0" y="74637"/>
                  </a:lnTo>
                  <a:lnTo>
                    <a:pt x="0" y="102006"/>
                  </a:lnTo>
                  <a:lnTo>
                    <a:pt x="7137" y="108572"/>
                  </a:lnTo>
                  <a:lnTo>
                    <a:pt x="17348" y="111252"/>
                  </a:lnTo>
                  <a:lnTo>
                    <a:pt x="19939" y="111252"/>
                  </a:lnTo>
                  <a:lnTo>
                    <a:pt x="22631" y="110744"/>
                  </a:lnTo>
                  <a:lnTo>
                    <a:pt x="25273" y="109728"/>
                  </a:lnTo>
                  <a:lnTo>
                    <a:pt x="35687" y="101511"/>
                  </a:lnTo>
                  <a:lnTo>
                    <a:pt x="39382" y="89712"/>
                  </a:lnTo>
                  <a:close/>
                </a:path>
                <a:path w="699770" h="492759">
                  <a:moveTo>
                    <a:pt x="80416" y="203314"/>
                  </a:moveTo>
                  <a:lnTo>
                    <a:pt x="79679" y="195249"/>
                  </a:lnTo>
                  <a:lnTo>
                    <a:pt x="74866" y="188785"/>
                  </a:lnTo>
                  <a:lnTo>
                    <a:pt x="66700" y="185928"/>
                  </a:lnTo>
                  <a:lnTo>
                    <a:pt x="58762" y="185928"/>
                  </a:lnTo>
                  <a:lnTo>
                    <a:pt x="51854" y="192405"/>
                  </a:lnTo>
                  <a:lnTo>
                    <a:pt x="51854" y="209042"/>
                  </a:lnTo>
                  <a:lnTo>
                    <a:pt x="58851" y="214884"/>
                  </a:lnTo>
                  <a:lnTo>
                    <a:pt x="69773" y="214884"/>
                  </a:lnTo>
                  <a:lnTo>
                    <a:pt x="73279" y="213614"/>
                  </a:lnTo>
                  <a:lnTo>
                    <a:pt x="76301" y="210947"/>
                  </a:lnTo>
                  <a:lnTo>
                    <a:pt x="80416" y="203314"/>
                  </a:lnTo>
                  <a:close/>
                </a:path>
                <a:path w="699770" h="492759">
                  <a:moveTo>
                    <a:pt x="140004" y="350469"/>
                  </a:moveTo>
                  <a:lnTo>
                    <a:pt x="136309" y="342773"/>
                  </a:lnTo>
                  <a:lnTo>
                    <a:pt x="133350" y="339852"/>
                  </a:lnTo>
                  <a:lnTo>
                    <a:pt x="129540" y="338328"/>
                  </a:lnTo>
                  <a:lnTo>
                    <a:pt x="125818" y="338328"/>
                  </a:lnTo>
                  <a:lnTo>
                    <a:pt x="122237" y="338328"/>
                  </a:lnTo>
                  <a:lnTo>
                    <a:pt x="118808" y="339598"/>
                  </a:lnTo>
                  <a:lnTo>
                    <a:pt x="116217" y="342265"/>
                  </a:lnTo>
                  <a:lnTo>
                    <a:pt x="111887" y="349910"/>
                  </a:lnTo>
                  <a:lnTo>
                    <a:pt x="112623" y="357974"/>
                  </a:lnTo>
                  <a:lnTo>
                    <a:pt x="117538" y="364439"/>
                  </a:lnTo>
                  <a:lnTo>
                    <a:pt x="125730" y="367284"/>
                  </a:lnTo>
                  <a:lnTo>
                    <a:pt x="133921" y="364744"/>
                  </a:lnTo>
                  <a:lnTo>
                    <a:pt x="138950" y="358457"/>
                  </a:lnTo>
                  <a:lnTo>
                    <a:pt x="140004" y="350469"/>
                  </a:lnTo>
                  <a:close/>
                </a:path>
                <a:path w="699770" h="492759">
                  <a:moveTo>
                    <a:pt x="147777" y="45593"/>
                  </a:moveTo>
                  <a:lnTo>
                    <a:pt x="139573" y="36576"/>
                  </a:lnTo>
                  <a:lnTo>
                    <a:pt x="135851" y="35052"/>
                  </a:lnTo>
                  <a:lnTo>
                    <a:pt x="132232" y="35052"/>
                  </a:lnTo>
                  <a:lnTo>
                    <a:pt x="124879" y="35052"/>
                  </a:lnTo>
                  <a:lnTo>
                    <a:pt x="117729" y="40767"/>
                  </a:lnTo>
                  <a:lnTo>
                    <a:pt x="117729" y="49403"/>
                  </a:lnTo>
                  <a:lnTo>
                    <a:pt x="117386" y="58166"/>
                  </a:lnTo>
                  <a:lnTo>
                    <a:pt x="124587" y="64008"/>
                  </a:lnTo>
                  <a:lnTo>
                    <a:pt x="135763" y="64008"/>
                  </a:lnTo>
                  <a:lnTo>
                    <a:pt x="139382" y="62738"/>
                  </a:lnTo>
                  <a:lnTo>
                    <a:pt x="142443" y="60071"/>
                  </a:lnTo>
                  <a:lnTo>
                    <a:pt x="147777" y="54229"/>
                  </a:lnTo>
                  <a:lnTo>
                    <a:pt x="147777" y="45593"/>
                  </a:lnTo>
                  <a:close/>
                </a:path>
                <a:path w="699770" h="492759">
                  <a:moveTo>
                    <a:pt x="176453" y="252958"/>
                  </a:moveTo>
                  <a:lnTo>
                    <a:pt x="171500" y="239953"/>
                  </a:lnTo>
                  <a:lnTo>
                    <a:pt x="161277" y="230644"/>
                  </a:lnTo>
                  <a:lnTo>
                    <a:pt x="147701" y="227076"/>
                  </a:lnTo>
                  <a:lnTo>
                    <a:pt x="144195" y="227076"/>
                  </a:lnTo>
                  <a:lnTo>
                    <a:pt x="118211" y="255295"/>
                  </a:lnTo>
                  <a:lnTo>
                    <a:pt x="120243" y="266446"/>
                  </a:lnTo>
                  <a:lnTo>
                    <a:pt x="124841" y="274548"/>
                  </a:lnTo>
                  <a:lnTo>
                    <a:pt x="131254" y="280339"/>
                  </a:lnTo>
                  <a:lnTo>
                    <a:pt x="138899" y="283832"/>
                  </a:lnTo>
                  <a:lnTo>
                    <a:pt x="147180" y="284988"/>
                  </a:lnTo>
                  <a:lnTo>
                    <a:pt x="155206" y="283895"/>
                  </a:lnTo>
                  <a:lnTo>
                    <a:pt x="162737" y="280631"/>
                  </a:lnTo>
                  <a:lnTo>
                    <a:pt x="169240" y="275183"/>
                  </a:lnTo>
                  <a:lnTo>
                    <a:pt x="174193" y="267589"/>
                  </a:lnTo>
                  <a:lnTo>
                    <a:pt x="176453" y="252958"/>
                  </a:lnTo>
                  <a:close/>
                </a:path>
                <a:path w="699770" h="492759">
                  <a:moveTo>
                    <a:pt x="179578" y="147624"/>
                  </a:moveTo>
                  <a:lnTo>
                    <a:pt x="175310" y="131546"/>
                  </a:lnTo>
                  <a:lnTo>
                    <a:pt x="161874" y="119888"/>
                  </a:lnTo>
                  <a:lnTo>
                    <a:pt x="158038" y="118237"/>
                  </a:lnTo>
                  <a:lnTo>
                    <a:pt x="154000" y="117348"/>
                  </a:lnTo>
                  <a:lnTo>
                    <a:pt x="150012" y="117348"/>
                  </a:lnTo>
                  <a:lnTo>
                    <a:pt x="120726" y="150482"/>
                  </a:lnTo>
                  <a:lnTo>
                    <a:pt x="125590" y="163753"/>
                  </a:lnTo>
                  <a:lnTo>
                    <a:pt x="135813" y="173202"/>
                  </a:lnTo>
                  <a:lnTo>
                    <a:pt x="149529" y="176784"/>
                  </a:lnTo>
                  <a:lnTo>
                    <a:pt x="153174" y="176784"/>
                  </a:lnTo>
                  <a:lnTo>
                    <a:pt x="156972" y="176022"/>
                  </a:lnTo>
                  <a:lnTo>
                    <a:pt x="160807" y="174498"/>
                  </a:lnTo>
                  <a:lnTo>
                    <a:pt x="174726" y="163487"/>
                  </a:lnTo>
                  <a:lnTo>
                    <a:pt x="179578" y="147624"/>
                  </a:lnTo>
                  <a:close/>
                </a:path>
                <a:path w="699770" h="492759">
                  <a:moveTo>
                    <a:pt x="187337" y="470141"/>
                  </a:moveTo>
                  <a:lnTo>
                    <a:pt x="185826" y="458978"/>
                  </a:lnTo>
                  <a:lnTo>
                    <a:pt x="182384" y="449707"/>
                  </a:lnTo>
                  <a:lnTo>
                    <a:pt x="174294" y="445008"/>
                  </a:lnTo>
                  <a:lnTo>
                    <a:pt x="166116" y="445008"/>
                  </a:lnTo>
                  <a:lnTo>
                    <a:pt x="158089" y="445008"/>
                  </a:lnTo>
                  <a:lnTo>
                    <a:pt x="149961" y="449453"/>
                  </a:lnTo>
                  <a:lnTo>
                    <a:pt x="145986" y="458343"/>
                  </a:lnTo>
                  <a:lnTo>
                    <a:pt x="144437" y="466788"/>
                  </a:lnTo>
                  <a:lnTo>
                    <a:pt x="145973" y="475043"/>
                  </a:lnTo>
                  <a:lnTo>
                    <a:pt x="150304" y="482168"/>
                  </a:lnTo>
                  <a:lnTo>
                    <a:pt x="157137" y="487172"/>
                  </a:lnTo>
                  <a:lnTo>
                    <a:pt x="160121" y="488569"/>
                  </a:lnTo>
                  <a:lnTo>
                    <a:pt x="163144" y="489204"/>
                  </a:lnTo>
                  <a:lnTo>
                    <a:pt x="166077" y="489204"/>
                  </a:lnTo>
                  <a:lnTo>
                    <a:pt x="176009" y="486625"/>
                  </a:lnTo>
                  <a:lnTo>
                    <a:pt x="183591" y="479806"/>
                  </a:lnTo>
                  <a:lnTo>
                    <a:pt x="187337" y="470141"/>
                  </a:lnTo>
                  <a:close/>
                </a:path>
                <a:path w="699770" h="492759">
                  <a:moveTo>
                    <a:pt x="252831" y="339166"/>
                  </a:moveTo>
                  <a:lnTo>
                    <a:pt x="223812" y="306324"/>
                  </a:lnTo>
                  <a:lnTo>
                    <a:pt x="215734" y="307428"/>
                  </a:lnTo>
                  <a:lnTo>
                    <a:pt x="208216" y="310730"/>
                  </a:lnTo>
                  <a:lnTo>
                    <a:pt x="201777" y="316242"/>
                  </a:lnTo>
                  <a:lnTo>
                    <a:pt x="196977" y="323977"/>
                  </a:lnTo>
                  <a:lnTo>
                    <a:pt x="194551" y="335038"/>
                  </a:lnTo>
                  <a:lnTo>
                    <a:pt x="196634" y="345859"/>
                  </a:lnTo>
                  <a:lnTo>
                    <a:pt x="202666" y="355206"/>
                  </a:lnTo>
                  <a:lnTo>
                    <a:pt x="212090" y="361823"/>
                  </a:lnTo>
                  <a:lnTo>
                    <a:pt x="215988" y="363474"/>
                  </a:lnTo>
                  <a:lnTo>
                    <a:pt x="219913" y="364236"/>
                  </a:lnTo>
                  <a:lnTo>
                    <a:pt x="223710" y="364236"/>
                  </a:lnTo>
                  <a:lnTo>
                    <a:pt x="237261" y="360857"/>
                  </a:lnTo>
                  <a:lnTo>
                    <a:pt x="247624" y="351891"/>
                  </a:lnTo>
                  <a:lnTo>
                    <a:pt x="252831" y="339166"/>
                  </a:lnTo>
                  <a:close/>
                </a:path>
                <a:path w="699770" h="492759">
                  <a:moveTo>
                    <a:pt x="257162" y="254254"/>
                  </a:moveTo>
                  <a:lnTo>
                    <a:pt x="255028" y="243205"/>
                  </a:lnTo>
                  <a:lnTo>
                    <a:pt x="248932" y="234619"/>
                  </a:lnTo>
                  <a:lnTo>
                    <a:pt x="240118" y="229057"/>
                  </a:lnTo>
                  <a:lnTo>
                    <a:pt x="229781" y="227076"/>
                  </a:lnTo>
                  <a:lnTo>
                    <a:pt x="223139" y="227076"/>
                  </a:lnTo>
                  <a:lnTo>
                    <a:pt x="216357" y="229489"/>
                  </a:lnTo>
                  <a:lnTo>
                    <a:pt x="210705" y="234823"/>
                  </a:lnTo>
                  <a:lnTo>
                    <a:pt x="204724" y="243255"/>
                  </a:lnTo>
                  <a:lnTo>
                    <a:pt x="202577" y="253047"/>
                  </a:lnTo>
                  <a:lnTo>
                    <a:pt x="204355" y="263042"/>
                  </a:lnTo>
                  <a:lnTo>
                    <a:pt x="210159" y="272034"/>
                  </a:lnTo>
                  <a:lnTo>
                    <a:pt x="215722" y="277876"/>
                  </a:lnTo>
                  <a:lnTo>
                    <a:pt x="222694" y="280416"/>
                  </a:lnTo>
                  <a:lnTo>
                    <a:pt x="229577" y="280416"/>
                  </a:lnTo>
                  <a:lnTo>
                    <a:pt x="239661" y="278561"/>
                  </a:lnTo>
                  <a:lnTo>
                    <a:pt x="248399" y="273291"/>
                  </a:lnTo>
                  <a:lnTo>
                    <a:pt x="254622" y="265049"/>
                  </a:lnTo>
                  <a:lnTo>
                    <a:pt x="257162" y="254254"/>
                  </a:lnTo>
                  <a:close/>
                </a:path>
                <a:path w="699770" h="492759">
                  <a:moveTo>
                    <a:pt x="258851" y="75196"/>
                  </a:moveTo>
                  <a:lnTo>
                    <a:pt x="238086" y="42481"/>
                  </a:lnTo>
                  <a:lnTo>
                    <a:pt x="229463" y="41148"/>
                  </a:lnTo>
                  <a:lnTo>
                    <a:pt x="225907" y="41148"/>
                  </a:lnTo>
                  <a:lnTo>
                    <a:pt x="222262" y="41783"/>
                  </a:lnTo>
                  <a:lnTo>
                    <a:pt x="218719" y="43180"/>
                  </a:lnTo>
                  <a:lnTo>
                    <a:pt x="204787" y="54470"/>
                  </a:lnTo>
                  <a:lnTo>
                    <a:pt x="199936" y="70421"/>
                  </a:lnTo>
                  <a:lnTo>
                    <a:pt x="204190" y="86474"/>
                  </a:lnTo>
                  <a:lnTo>
                    <a:pt x="217601" y="98044"/>
                  </a:lnTo>
                  <a:lnTo>
                    <a:pt x="221640" y="99695"/>
                  </a:lnTo>
                  <a:lnTo>
                    <a:pt x="225666" y="100584"/>
                  </a:lnTo>
                  <a:lnTo>
                    <a:pt x="229552" y="100584"/>
                  </a:lnTo>
                  <a:lnTo>
                    <a:pt x="243205" y="97167"/>
                  </a:lnTo>
                  <a:lnTo>
                    <a:pt x="253619" y="88112"/>
                  </a:lnTo>
                  <a:lnTo>
                    <a:pt x="258851" y="75196"/>
                  </a:lnTo>
                  <a:close/>
                </a:path>
                <a:path w="699770" h="492759">
                  <a:moveTo>
                    <a:pt x="259156" y="153631"/>
                  </a:moveTo>
                  <a:lnTo>
                    <a:pt x="257416" y="143624"/>
                  </a:lnTo>
                  <a:lnTo>
                    <a:pt x="251599" y="134874"/>
                  </a:lnTo>
                  <a:lnTo>
                    <a:pt x="246087" y="129159"/>
                  </a:lnTo>
                  <a:lnTo>
                    <a:pt x="239102" y="126492"/>
                  </a:lnTo>
                  <a:lnTo>
                    <a:pt x="232168" y="126492"/>
                  </a:lnTo>
                  <a:lnTo>
                    <a:pt x="222097" y="128371"/>
                  </a:lnTo>
                  <a:lnTo>
                    <a:pt x="213347" y="133705"/>
                  </a:lnTo>
                  <a:lnTo>
                    <a:pt x="207111" y="142036"/>
                  </a:lnTo>
                  <a:lnTo>
                    <a:pt x="204609" y="152908"/>
                  </a:lnTo>
                  <a:lnTo>
                    <a:pt x="206730" y="163868"/>
                  </a:lnTo>
                  <a:lnTo>
                    <a:pt x="212864" y="172377"/>
                  </a:lnTo>
                  <a:lnTo>
                    <a:pt x="221742" y="177876"/>
                  </a:lnTo>
                  <a:lnTo>
                    <a:pt x="232067" y="179832"/>
                  </a:lnTo>
                  <a:lnTo>
                    <a:pt x="238556" y="179832"/>
                  </a:lnTo>
                  <a:lnTo>
                    <a:pt x="245148" y="177546"/>
                  </a:lnTo>
                  <a:lnTo>
                    <a:pt x="250520" y="172466"/>
                  </a:lnTo>
                  <a:lnTo>
                    <a:pt x="256832" y="163652"/>
                  </a:lnTo>
                  <a:lnTo>
                    <a:pt x="259156" y="153631"/>
                  </a:lnTo>
                  <a:close/>
                </a:path>
                <a:path w="699770" h="492759">
                  <a:moveTo>
                    <a:pt x="292036" y="416775"/>
                  </a:moveTo>
                  <a:lnTo>
                    <a:pt x="287985" y="408559"/>
                  </a:lnTo>
                  <a:lnTo>
                    <a:pt x="284911" y="405384"/>
                  </a:lnTo>
                  <a:lnTo>
                    <a:pt x="281101" y="403860"/>
                  </a:lnTo>
                  <a:lnTo>
                    <a:pt x="277329" y="403860"/>
                  </a:lnTo>
                  <a:lnTo>
                    <a:pt x="269760" y="403860"/>
                  </a:lnTo>
                  <a:lnTo>
                    <a:pt x="262521" y="409829"/>
                  </a:lnTo>
                  <a:lnTo>
                    <a:pt x="262128" y="419227"/>
                  </a:lnTo>
                  <a:lnTo>
                    <a:pt x="262128" y="426974"/>
                  </a:lnTo>
                  <a:lnTo>
                    <a:pt x="268732" y="434340"/>
                  </a:lnTo>
                  <a:lnTo>
                    <a:pt x="277672" y="434340"/>
                  </a:lnTo>
                  <a:lnTo>
                    <a:pt x="285953" y="431711"/>
                  </a:lnTo>
                  <a:lnTo>
                    <a:pt x="291058" y="425170"/>
                  </a:lnTo>
                  <a:lnTo>
                    <a:pt x="292036" y="416775"/>
                  </a:lnTo>
                  <a:close/>
                </a:path>
                <a:path w="699770" h="492759">
                  <a:moveTo>
                    <a:pt x="298323" y="0"/>
                  </a:moveTo>
                  <a:lnTo>
                    <a:pt x="275361" y="0"/>
                  </a:lnTo>
                  <a:lnTo>
                    <a:pt x="275488" y="254"/>
                  </a:lnTo>
                  <a:lnTo>
                    <a:pt x="278384" y="3175"/>
                  </a:lnTo>
                  <a:lnTo>
                    <a:pt x="281940" y="4572"/>
                  </a:lnTo>
                  <a:lnTo>
                    <a:pt x="292798" y="4572"/>
                  </a:lnTo>
                  <a:lnTo>
                    <a:pt x="298323" y="0"/>
                  </a:lnTo>
                  <a:close/>
                </a:path>
                <a:path w="699770" h="492759">
                  <a:moveTo>
                    <a:pt x="357911" y="261112"/>
                  </a:moveTo>
                  <a:lnTo>
                    <a:pt x="356425" y="246659"/>
                  </a:lnTo>
                  <a:lnTo>
                    <a:pt x="347345" y="235077"/>
                  </a:lnTo>
                  <a:lnTo>
                    <a:pt x="332219" y="230124"/>
                  </a:lnTo>
                  <a:lnTo>
                    <a:pt x="331546" y="230124"/>
                  </a:lnTo>
                  <a:lnTo>
                    <a:pt x="316204" y="234632"/>
                  </a:lnTo>
                  <a:lnTo>
                    <a:pt x="306781" y="245808"/>
                  </a:lnTo>
                  <a:lnTo>
                    <a:pt x="304825" y="260134"/>
                  </a:lnTo>
                  <a:lnTo>
                    <a:pt x="311962" y="274066"/>
                  </a:lnTo>
                  <a:lnTo>
                    <a:pt x="317271" y="279273"/>
                  </a:lnTo>
                  <a:lnTo>
                    <a:pt x="324332" y="281940"/>
                  </a:lnTo>
                  <a:lnTo>
                    <a:pt x="338162" y="281940"/>
                  </a:lnTo>
                  <a:lnTo>
                    <a:pt x="344932" y="279527"/>
                  </a:lnTo>
                  <a:lnTo>
                    <a:pt x="350291" y="274701"/>
                  </a:lnTo>
                  <a:lnTo>
                    <a:pt x="357911" y="261112"/>
                  </a:lnTo>
                  <a:close/>
                </a:path>
                <a:path w="699770" h="492759">
                  <a:moveTo>
                    <a:pt x="359651" y="160147"/>
                  </a:moveTo>
                  <a:lnTo>
                    <a:pt x="358127" y="145211"/>
                  </a:lnTo>
                  <a:lnTo>
                    <a:pt x="349097" y="133210"/>
                  </a:lnTo>
                  <a:lnTo>
                    <a:pt x="333997" y="128016"/>
                  </a:lnTo>
                  <a:lnTo>
                    <a:pt x="319036" y="132702"/>
                  </a:lnTo>
                  <a:lnTo>
                    <a:pt x="309740" y="144297"/>
                  </a:lnTo>
                  <a:lnTo>
                    <a:pt x="307759" y="159156"/>
                  </a:lnTo>
                  <a:lnTo>
                    <a:pt x="314782" y="173609"/>
                  </a:lnTo>
                  <a:lnTo>
                    <a:pt x="319913" y="178816"/>
                  </a:lnTo>
                  <a:lnTo>
                    <a:pt x="326720" y="181356"/>
                  </a:lnTo>
                  <a:lnTo>
                    <a:pt x="340220" y="181356"/>
                  </a:lnTo>
                  <a:lnTo>
                    <a:pt x="346925" y="178943"/>
                  </a:lnTo>
                  <a:lnTo>
                    <a:pt x="352209" y="174117"/>
                  </a:lnTo>
                  <a:lnTo>
                    <a:pt x="359651" y="160147"/>
                  </a:lnTo>
                  <a:close/>
                </a:path>
                <a:path w="699770" h="492759">
                  <a:moveTo>
                    <a:pt x="362546" y="338188"/>
                  </a:moveTo>
                  <a:lnTo>
                    <a:pt x="358381" y="322148"/>
                  </a:lnTo>
                  <a:lnTo>
                    <a:pt x="345249" y="310515"/>
                  </a:lnTo>
                  <a:lnTo>
                    <a:pt x="341198" y="308737"/>
                  </a:lnTo>
                  <a:lnTo>
                    <a:pt x="337159" y="307848"/>
                  </a:lnTo>
                  <a:lnTo>
                    <a:pt x="333260" y="307848"/>
                  </a:lnTo>
                  <a:lnTo>
                    <a:pt x="319989" y="311315"/>
                  </a:lnTo>
                  <a:lnTo>
                    <a:pt x="309867" y="320446"/>
                  </a:lnTo>
                  <a:lnTo>
                    <a:pt x="304812" y="333413"/>
                  </a:lnTo>
                  <a:lnTo>
                    <a:pt x="306705" y="348361"/>
                  </a:lnTo>
                  <a:lnTo>
                    <a:pt x="311226" y="356362"/>
                  </a:lnTo>
                  <a:lnTo>
                    <a:pt x="317614" y="362305"/>
                  </a:lnTo>
                  <a:lnTo>
                    <a:pt x="325335" y="366014"/>
                  </a:lnTo>
                  <a:lnTo>
                    <a:pt x="333870" y="367284"/>
                  </a:lnTo>
                  <a:lnTo>
                    <a:pt x="337299" y="367284"/>
                  </a:lnTo>
                  <a:lnTo>
                    <a:pt x="340779" y="366649"/>
                  </a:lnTo>
                  <a:lnTo>
                    <a:pt x="344157" y="365379"/>
                  </a:lnTo>
                  <a:lnTo>
                    <a:pt x="357784" y="354114"/>
                  </a:lnTo>
                  <a:lnTo>
                    <a:pt x="362546" y="338188"/>
                  </a:lnTo>
                  <a:close/>
                </a:path>
                <a:path w="699770" h="492759">
                  <a:moveTo>
                    <a:pt x="368592" y="70129"/>
                  </a:moveTo>
                  <a:lnTo>
                    <a:pt x="363791" y="57061"/>
                  </a:lnTo>
                  <a:lnTo>
                    <a:pt x="353733" y="47752"/>
                  </a:lnTo>
                  <a:lnTo>
                    <a:pt x="340233" y="44196"/>
                  </a:lnTo>
                  <a:lnTo>
                    <a:pt x="336715" y="44196"/>
                  </a:lnTo>
                  <a:lnTo>
                    <a:pt x="333044" y="44831"/>
                  </a:lnTo>
                  <a:lnTo>
                    <a:pt x="329387" y="46355"/>
                  </a:lnTo>
                  <a:lnTo>
                    <a:pt x="315760" y="57023"/>
                  </a:lnTo>
                  <a:lnTo>
                    <a:pt x="311010" y="72491"/>
                  </a:lnTo>
                  <a:lnTo>
                    <a:pt x="315188" y="88290"/>
                  </a:lnTo>
                  <a:lnTo>
                    <a:pt x="328345" y="99949"/>
                  </a:lnTo>
                  <a:lnTo>
                    <a:pt x="331914" y="101346"/>
                  </a:lnTo>
                  <a:lnTo>
                    <a:pt x="335661" y="102108"/>
                  </a:lnTo>
                  <a:lnTo>
                    <a:pt x="339382" y="102108"/>
                  </a:lnTo>
                  <a:lnTo>
                    <a:pt x="347637" y="100926"/>
                  </a:lnTo>
                  <a:lnTo>
                    <a:pt x="355231" y="97459"/>
                  </a:lnTo>
                  <a:lnTo>
                    <a:pt x="361632" y="91884"/>
                  </a:lnTo>
                  <a:lnTo>
                    <a:pt x="366293" y="84328"/>
                  </a:lnTo>
                  <a:lnTo>
                    <a:pt x="366293" y="84963"/>
                  </a:lnTo>
                  <a:lnTo>
                    <a:pt x="368592" y="70129"/>
                  </a:lnTo>
                  <a:close/>
                </a:path>
                <a:path w="699770" h="492759">
                  <a:moveTo>
                    <a:pt x="408114" y="471487"/>
                  </a:moveTo>
                  <a:lnTo>
                    <a:pt x="404863" y="459892"/>
                  </a:lnTo>
                  <a:lnTo>
                    <a:pt x="394652" y="451358"/>
                  </a:lnTo>
                  <a:lnTo>
                    <a:pt x="391731" y="450088"/>
                  </a:lnTo>
                  <a:lnTo>
                    <a:pt x="388759" y="449580"/>
                  </a:lnTo>
                  <a:lnTo>
                    <a:pt x="385876" y="449580"/>
                  </a:lnTo>
                  <a:lnTo>
                    <a:pt x="375805" y="452043"/>
                  </a:lnTo>
                  <a:lnTo>
                    <a:pt x="368134" y="458571"/>
                  </a:lnTo>
                  <a:lnTo>
                    <a:pt x="364236" y="467906"/>
                  </a:lnTo>
                  <a:lnTo>
                    <a:pt x="365556" y="478790"/>
                  </a:lnTo>
                  <a:lnTo>
                    <a:pt x="368871" y="487172"/>
                  </a:lnTo>
                  <a:lnTo>
                    <a:pt x="377253" y="492252"/>
                  </a:lnTo>
                  <a:lnTo>
                    <a:pt x="388759" y="492252"/>
                  </a:lnTo>
                  <a:lnTo>
                    <a:pt x="391490" y="491744"/>
                  </a:lnTo>
                  <a:lnTo>
                    <a:pt x="394119" y="490855"/>
                  </a:lnTo>
                  <a:lnTo>
                    <a:pt x="404495" y="482904"/>
                  </a:lnTo>
                  <a:lnTo>
                    <a:pt x="408114" y="471487"/>
                  </a:lnTo>
                  <a:close/>
                </a:path>
                <a:path w="699770" h="492759">
                  <a:moveTo>
                    <a:pt x="442899" y="259054"/>
                  </a:moveTo>
                  <a:lnTo>
                    <a:pt x="438086" y="245960"/>
                  </a:lnTo>
                  <a:lnTo>
                    <a:pt x="427837" y="236689"/>
                  </a:lnTo>
                  <a:lnTo>
                    <a:pt x="414108" y="233172"/>
                  </a:lnTo>
                  <a:lnTo>
                    <a:pt x="410489" y="233172"/>
                  </a:lnTo>
                  <a:lnTo>
                    <a:pt x="406717" y="233934"/>
                  </a:lnTo>
                  <a:lnTo>
                    <a:pt x="402907" y="235331"/>
                  </a:lnTo>
                  <a:lnTo>
                    <a:pt x="389089" y="246075"/>
                  </a:lnTo>
                  <a:lnTo>
                    <a:pt x="384276" y="261556"/>
                  </a:lnTo>
                  <a:lnTo>
                    <a:pt x="388493" y="277241"/>
                  </a:lnTo>
                  <a:lnTo>
                    <a:pt x="401840" y="288544"/>
                  </a:lnTo>
                  <a:lnTo>
                    <a:pt x="405701" y="290195"/>
                  </a:lnTo>
                  <a:lnTo>
                    <a:pt x="409765" y="291084"/>
                  </a:lnTo>
                  <a:lnTo>
                    <a:pt x="413715" y="291084"/>
                  </a:lnTo>
                  <a:lnTo>
                    <a:pt x="442899" y="259054"/>
                  </a:lnTo>
                  <a:close/>
                </a:path>
                <a:path w="699770" h="492759">
                  <a:moveTo>
                    <a:pt x="444080" y="153162"/>
                  </a:moveTo>
                  <a:lnTo>
                    <a:pt x="414985" y="123444"/>
                  </a:lnTo>
                  <a:lnTo>
                    <a:pt x="407009" y="124523"/>
                  </a:lnTo>
                  <a:lnTo>
                    <a:pt x="399542" y="127749"/>
                  </a:lnTo>
                  <a:lnTo>
                    <a:pt x="393090" y="133146"/>
                  </a:lnTo>
                  <a:lnTo>
                    <a:pt x="388200" y="140716"/>
                  </a:lnTo>
                  <a:lnTo>
                    <a:pt x="385940" y="155536"/>
                  </a:lnTo>
                  <a:lnTo>
                    <a:pt x="390956" y="168567"/>
                  </a:lnTo>
                  <a:lnTo>
                    <a:pt x="401281" y="177838"/>
                  </a:lnTo>
                  <a:lnTo>
                    <a:pt x="414921" y="181356"/>
                  </a:lnTo>
                  <a:lnTo>
                    <a:pt x="418338" y="181356"/>
                  </a:lnTo>
                  <a:lnTo>
                    <a:pt x="444080" y="153162"/>
                  </a:lnTo>
                  <a:close/>
                </a:path>
                <a:path w="699770" h="492759">
                  <a:moveTo>
                    <a:pt x="445998" y="361810"/>
                  </a:moveTo>
                  <a:lnTo>
                    <a:pt x="445249" y="353745"/>
                  </a:lnTo>
                  <a:lnTo>
                    <a:pt x="440258" y="347281"/>
                  </a:lnTo>
                  <a:lnTo>
                    <a:pt x="431825" y="344424"/>
                  </a:lnTo>
                  <a:lnTo>
                    <a:pt x="423240" y="346976"/>
                  </a:lnTo>
                  <a:lnTo>
                    <a:pt x="417880" y="353250"/>
                  </a:lnTo>
                  <a:lnTo>
                    <a:pt x="416750" y="361251"/>
                  </a:lnTo>
                  <a:lnTo>
                    <a:pt x="420827" y="368935"/>
                  </a:lnTo>
                  <a:lnTo>
                    <a:pt x="423659" y="371856"/>
                  </a:lnTo>
                  <a:lnTo>
                    <a:pt x="427482" y="373380"/>
                  </a:lnTo>
                  <a:lnTo>
                    <a:pt x="435063" y="373380"/>
                  </a:lnTo>
                  <a:lnTo>
                    <a:pt x="438772" y="371983"/>
                  </a:lnTo>
                  <a:lnTo>
                    <a:pt x="441756" y="369443"/>
                  </a:lnTo>
                  <a:lnTo>
                    <a:pt x="445998" y="361810"/>
                  </a:lnTo>
                  <a:close/>
                </a:path>
                <a:path w="699770" h="492759">
                  <a:moveTo>
                    <a:pt x="452221" y="58242"/>
                  </a:moveTo>
                  <a:lnTo>
                    <a:pt x="450900" y="49961"/>
                  </a:lnTo>
                  <a:lnTo>
                    <a:pt x="445274" y="43662"/>
                  </a:lnTo>
                  <a:lnTo>
                    <a:pt x="437121" y="41148"/>
                  </a:lnTo>
                  <a:lnTo>
                    <a:pt x="433692" y="41148"/>
                  </a:lnTo>
                  <a:lnTo>
                    <a:pt x="430110" y="42418"/>
                  </a:lnTo>
                  <a:lnTo>
                    <a:pt x="426783" y="45466"/>
                  </a:lnTo>
                  <a:lnTo>
                    <a:pt x="420674" y="50927"/>
                  </a:lnTo>
                  <a:lnTo>
                    <a:pt x="420674" y="60198"/>
                  </a:lnTo>
                  <a:lnTo>
                    <a:pt x="426237" y="65532"/>
                  </a:lnTo>
                  <a:lnTo>
                    <a:pt x="429120" y="68580"/>
                  </a:lnTo>
                  <a:lnTo>
                    <a:pt x="433146" y="70104"/>
                  </a:lnTo>
                  <a:lnTo>
                    <a:pt x="440944" y="70104"/>
                  </a:lnTo>
                  <a:lnTo>
                    <a:pt x="444715" y="68707"/>
                  </a:lnTo>
                  <a:lnTo>
                    <a:pt x="447446" y="66040"/>
                  </a:lnTo>
                  <a:lnTo>
                    <a:pt x="447446" y="66675"/>
                  </a:lnTo>
                  <a:lnTo>
                    <a:pt x="452221" y="58242"/>
                  </a:lnTo>
                  <a:close/>
                </a:path>
                <a:path w="699770" h="492759">
                  <a:moveTo>
                    <a:pt x="512013" y="199771"/>
                  </a:moveTo>
                  <a:lnTo>
                    <a:pt x="504952" y="193548"/>
                  </a:lnTo>
                  <a:lnTo>
                    <a:pt x="497471" y="193548"/>
                  </a:lnTo>
                  <a:lnTo>
                    <a:pt x="494017" y="193548"/>
                  </a:lnTo>
                  <a:lnTo>
                    <a:pt x="490461" y="194945"/>
                  </a:lnTo>
                  <a:lnTo>
                    <a:pt x="487464" y="197866"/>
                  </a:lnTo>
                  <a:lnTo>
                    <a:pt x="483400" y="205905"/>
                  </a:lnTo>
                  <a:lnTo>
                    <a:pt x="484124" y="214337"/>
                  </a:lnTo>
                  <a:lnTo>
                    <a:pt x="488886" y="221068"/>
                  </a:lnTo>
                  <a:lnTo>
                    <a:pt x="496963" y="224028"/>
                  </a:lnTo>
                  <a:lnTo>
                    <a:pt x="504812" y="224028"/>
                  </a:lnTo>
                  <a:lnTo>
                    <a:pt x="511644" y="217297"/>
                  </a:lnTo>
                  <a:lnTo>
                    <a:pt x="511644" y="209042"/>
                  </a:lnTo>
                  <a:lnTo>
                    <a:pt x="512013" y="199771"/>
                  </a:lnTo>
                  <a:close/>
                </a:path>
                <a:path w="699770" h="492759">
                  <a:moveTo>
                    <a:pt x="539445" y="462915"/>
                  </a:moveTo>
                  <a:lnTo>
                    <a:pt x="536435" y="455676"/>
                  </a:lnTo>
                  <a:lnTo>
                    <a:pt x="530352" y="455676"/>
                  </a:lnTo>
                  <a:lnTo>
                    <a:pt x="524268" y="455676"/>
                  </a:lnTo>
                  <a:lnTo>
                    <a:pt x="521208" y="462915"/>
                  </a:lnTo>
                  <a:lnTo>
                    <a:pt x="527062" y="468757"/>
                  </a:lnTo>
                  <a:lnTo>
                    <a:pt x="528815" y="469392"/>
                  </a:lnTo>
                  <a:lnTo>
                    <a:pt x="532384" y="469392"/>
                  </a:lnTo>
                  <a:lnTo>
                    <a:pt x="534136" y="468757"/>
                  </a:lnTo>
                  <a:lnTo>
                    <a:pt x="535393" y="467487"/>
                  </a:lnTo>
                  <a:lnTo>
                    <a:pt x="539445" y="462915"/>
                  </a:lnTo>
                  <a:close/>
                </a:path>
                <a:path w="699770" h="492759">
                  <a:moveTo>
                    <a:pt x="566648" y="316953"/>
                  </a:moveTo>
                  <a:lnTo>
                    <a:pt x="562876" y="306984"/>
                  </a:lnTo>
                  <a:lnTo>
                    <a:pt x="555142" y="299885"/>
                  </a:lnTo>
                  <a:lnTo>
                    <a:pt x="544944" y="297180"/>
                  </a:lnTo>
                  <a:lnTo>
                    <a:pt x="542366" y="297180"/>
                  </a:lnTo>
                  <a:lnTo>
                    <a:pt x="539673" y="297688"/>
                  </a:lnTo>
                  <a:lnTo>
                    <a:pt x="537044" y="298831"/>
                  </a:lnTo>
                  <a:lnTo>
                    <a:pt x="526643" y="307073"/>
                  </a:lnTo>
                  <a:lnTo>
                    <a:pt x="522947" y="318833"/>
                  </a:lnTo>
                  <a:lnTo>
                    <a:pt x="526034" y="330695"/>
                  </a:lnTo>
                  <a:lnTo>
                    <a:pt x="535940" y="339217"/>
                  </a:lnTo>
                  <a:lnTo>
                    <a:pt x="539013" y="340741"/>
                  </a:lnTo>
                  <a:lnTo>
                    <a:pt x="542124" y="341376"/>
                  </a:lnTo>
                  <a:lnTo>
                    <a:pt x="553618" y="341376"/>
                  </a:lnTo>
                  <a:lnTo>
                    <a:pt x="561479" y="336296"/>
                  </a:lnTo>
                  <a:lnTo>
                    <a:pt x="565035" y="328295"/>
                  </a:lnTo>
                  <a:lnTo>
                    <a:pt x="566648" y="316953"/>
                  </a:lnTo>
                  <a:close/>
                </a:path>
                <a:path w="699770" h="492759">
                  <a:moveTo>
                    <a:pt x="571614" y="100380"/>
                  </a:moveTo>
                  <a:lnTo>
                    <a:pt x="570128" y="91948"/>
                  </a:lnTo>
                  <a:lnTo>
                    <a:pt x="566521" y="82550"/>
                  </a:lnTo>
                  <a:lnTo>
                    <a:pt x="558025" y="77724"/>
                  </a:lnTo>
                  <a:lnTo>
                    <a:pt x="549567" y="77724"/>
                  </a:lnTo>
                  <a:lnTo>
                    <a:pt x="541489" y="77724"/>
                  </a:lnTo>
                  <a:lnTo>
                    <a:pt x="533425" y="82042"/>
                  </a:lnTo>
                  <a:lnTo>
                    <a:pt x="529678" y="90932"/>
                  </a:lnTo>
                  <a:lnTo>
                    <a:pt x="527761" y="102209"/>
                  </a:lnTo>
                  <a:lnTo>
                    <a:pt x="531444" y="112153"/>
                  </a:lnTo>
                  <a:lnTo>
                    <a:pt x="539216" y="119227"/>
                  </a:lnTo>
                  <a:lnTo>
                    <a:pt x="549567" y="121920"/>
                  </a:lnTo>
                  <a:lnTo>
                    <a:pt x="552183" y="121920"/>
                  </a:lnTo>
                  <a:lnTo>
                    <a:pt x="554863" y="121412"/>
                  </a:lnTo>
                  <a:lnTo>
                    <a:pt x="557580" y="120396"/>
                  </a:lnTo>
                  <a:lnTo>
                    <a:pt x="564984" y="115620"/>
                  </a:lnTo>
                  <a:lnTo>
                    <a:pt x="569785" y="108610"/>
                  </a:lnTo>
                  <a:lnTo>
                    <a:pt x="571614" y="100380"/>
                  </a:lnTo>
                  <a:close/>
                </a:path>
                <a:path w="699770" h="492759">
                  <a:moveTo>
                    <a:pt x="649224" y="207264"/>
                  </a:moveTo>
                  <a:lnTo>
                    <a:pt x="645464" y="204216"/>
                  </a:lnTo>
                  <a:lnTo>
                    <a:pt x="641451" y="204216"/>
                  </a:lnTo>
                  <a:lnTo>
                    <a:pt x="639572" y="204216"/>
                  </a:lnTo>
                  <a:lnTo>
                    <a:pt x="637692" y="204851"/>
                  </a:lnTo>
                  <a:lnTo>
                    <a:pt x="636066" y="206248"/>
                  </a:lnTo>
                  <a:lnTo>
                    <a:pt x="630936" y="210820"/>
                  </a:lnTo>
                  <a:lnTo>
                    <a:pt x="634390" y="219456"/>
                  </a:lnTo>
                  <a:lnTo>
                    <a:pt x="645718" y="219456"/>
                  </a:lnTo>
                  <a:lnTo>
                    <a:pt x="648665" y="216154"/>
                  </a:lnTo>
                  <a:lnTo>
                    <a:pt x="649224" y="211963"/>
                  </a:lnTo>
                  <a:lnTo>
                    <a:pt x="649224" y="207264"/>
                  </a:lnTo>
                  <a:close/>
                </a:path>
                <a:path w="699770" h="492759">
                  <a:moveTo>
                    <a:pt x="691553" y="375577"/>
                  </a:moveTo>
                  <a:lnTo>
                    <a:pt x="689076" y="369100"/>
                  </a:lnTo>
                  <a:lnTo>
                    <a:pt x="683806" y="364477"/>
                  </a:lnTo>
                  <a:lnTo>
                    <a:pt x="676706" y="362712"/>
                  </a:lnTo>
                  <a:lnTo>
                    <a:pt x="674890" y="362712"/>
                  </a:lnTo>
                  <a:lnTo>
                    <a:pt x="672934" y="363093"/>
                  </a:lnTo>
                  <a:lnTo>
                    <a:pt x="671029" y="363855"/>
                  </a:lnTo>
                  <a:lnTo>
                    <a:pt x="664133" y="369239"/>
                  </a:lnTo>
                  <a:lnTo>
                    <a:pt x="661682" y="376897"/>
                  </a:lnTo>
                  <a:lnTo>
                    <a:pt x="663752" y="384670"/>
                  </a:lnTo>
                  <a:lnTo>
                    <a:pt x="670496" y="390398"/>
                  </a:lnTo>
                  <a:lnTo>
                    <a:pt x="672503" y="391287"/>
                  </a:lnTo>
                  <a:lnTo>
                    <a:pt x="674598" y="391668"/>
                  </a:lnTo>
                  <a:lnTo>
                    <a:pt x="682421" y="391668"/>
                  </a:lnTo>
                  <a:lnTo>
                    <a:pt x="687857" y="388493"/>
                  </a:lnTo>
                  <a:lnTo>
                    <a:pt x="690245" y="382905"/>
                  </a:lnTo>
                  <a:lnTo>
                    <a:pt x="691553" y="375577"/>
                  </a:lnTo>
                  <a:close/>
                </a:path>
                <a:path w="699770" h="492759">
                  <a:moveTo>
                    <a:pt x="699516" y="50165"/>
                  </a:moveTo>
                  <a:lnTo>
                    <a:pt x="696849" y="42672"/>
                  </a:lnTo>
                  <a:lnTo>
                    <a:pt x="694385" y="36576"/>
                  </a:lnTo>
                  <a:lnTo>
                    <a:pt x="688809" y="33528"/>
                  </a:lnTo>
                  <a:lnTo>
                    <a:pt x="683298" y="33528"/>
                  </a:lnTo>
                  <a:lnTo>
                    <a:pt x="678014" y="33528"/>
                  </a:lnTo>
                  <a:lnTo>
                    <a:pt x="672693" y="36322"/>
                  </a:lnTo>
                  <a:lnTo>
                    <a:pt x="670128" y="42037"/>
                  </a:lnTo>
                  <a:lnTo>
                    <a:pt x="669074" y="49466"/>
                  </a:lnTo>
                  <a:lnTo>
                    <a:pt x="671487" y="56032"/>
                  </a:lnTo>
                  <a:lnTo>
                    <a:pt x="676503" y="60706"/>
                  </a:lnTo>
                  <a:lnTo>
                    <a:pt x="683298" y="62484"/>
                  </a:lnTo>
                  <a:lnTo>
                    <a:pt x="685101" y="62484"/>
                  </a:lnTo>
                  <a:lnTo>
                    <a:pt x="686955" y="62103"/>
                  </a:lnTo>
                  <a:lnTo>
                    <a:pt x="688809" y="61341"/>
                  </a:lnTo>
                  <a:lnTo>
                    <a:pt x="695756" y="58674"/>
                  </a:lnTo>
                  <a:lnTo>
                    <a:pt x="699516" y="50165"/>
                  </a:lnTo>
                  <a:close/>
                </a:path>
              </a:pathLst>
            </a:custGeom>
            <a:solidFill>
              <a:srgbClr val="F14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74841" y="4951285"/>
                  </a:moveTo>
                  <a:lnTo>
                    <a:pt x="74104" y="4944122"/>
                  </a:lnTo>
                  <a:lnTo>
                    <a:pt x="71551" y="4938293"/>
                  </a:lnTo>
                  <a:lnTo>
                    <a:pt x="65735" y="4934712"/>
                  </a:lnTo>
                  <a:lnTo>
                    <a:pt x="59905" y="4934712"/>
                  </a:lnTo>
                  <a:lnTo>
                    <a:pt x="58318" y="4934712"/>
                  </a:lnTo>
                  <a:lnTo>
                    <a:pt x="56680" y="4934991"/>
                  </a:lnTo>
                  <a:lnTo>
                    <a:pt x="55130" y="4935563"/>
                  </a:lnTo>
                  <a:lnTo>
                    <a:pt x="48145" y="4941113"/>
                  </a:lnTo>
                  <a:lnTo>
                    <a:pt x="45758" y="4948948"/>
                  </a:lnTo>
                  <a:lnTo>
                    <a:pt x="47929" y="4956797"/>
                  </a:lnTo>
                  <a:lnTo>
                    <a:pt x="54610" y="4962334"/>
                  </a:lnTo>
                  <a:lnTo>
                    <a:pt x="56629" y="4963236"/>
                  </a:lnTo>
                  <a:lnTo>
                    <a:pt x="58699" y="4963617"/>
                  </a:lnTo>
                  <a:lnTo>
                    <a:pt x="60629" y="4963617"/>
                  </a:lnTo>
                  <a:lnTo>
                    <a:pt x="67233" y="4961953"/>
                  </a:lnTo>
                  <a:lnTo>
                    <a:pt x="72263" y="4957534"/>
                  </a:lnTo>
                  <a:lnTo>
                    <a:pt x="74841" y="4951285"/>
                  </a:lnTo>
                  <a:close/>
                </a:path>
                <a:path w="9144000" h="5143500">
                  <a:moveTo>
                    <a:pt x="135686" y="5085613"/>
                  </a:moveTo>
                  <a:lnTo>
                    <a:pt x="134353" y="5075021"/>
                  </a:lnTo>
                  <a:lnTo>
                    <a:pt x="130657" y="5066601"/>
                  </a:lnTo>
                  <a:lnTo>
                    <a:pt x="122580" y="5061255"/>
                  </a:lnTo>
                  <a:lnTo>
                    <a:pt x="113944" y="5061255"/>
                  </a:lnTo>
                  <a:lnTo>
                    <a:pt x="111252" y="5061255"/>
                  </a:lnTo>
                  <a:lnTo>
                    <a:pt x="108470" y="5061775"/>
                  </a:lnTo>
                  <a:lnTo>
                    <a:pt x="105727" y="5062893"/>
                  </a:lnTo>
                  <a:lnTo>
                    <a:pt x="95326" y="5070856"/>
                  </a:lnTo>
                  <a:lnTo>
                    <a:pt x="91706" y="5082210"/>
                  </a:lnTo>
                  <a:lnTo>
                    <a:pt x="94970" y="5093640"/>
                  </a:lnTo>
                  <a:lnTo>
                    <a:pt x="105206" y="5101869"/>
                  </a:lnTo>
                  <a:lnTo>
                    <a:pt x="108280" y="5103228"/>
                  </a:lnTo>
                  <a:lnTo>
                    <a:pt x="111302" y="5103838"/>
                  </a:lnTo>
                  <a:lnTo>
                    <a:pt x="114274" y="5103838"/>
                  </a:lnTo>
                  <a:lnTo>
                    <a:pt x="124244" y="5101361"/>
                  </a:lnTo>
                  <a:lnTo>
                    <a:pt x="131851" y="5094846"/>
                  </a:lnTo>
                  <a:lnTo>
                    <a:pt x="135686" y="5085613"/>
                  </a:lnTo>
                  <a:close/>
                </a:path>
                <a:path w="9144000" h="5143500">
                  <a:moveTo>
                    <a:pt x="233172" y="4991328"/>
                  </a:moveTo>
                  <a:lnTo>
                    <a:pt x="232587" y="4987112"/>
                  </a:lnTo>
                  <a:lnTo>
                    <a:pt x="229069" y="4985004"/>
                  </a:lnTo>
                  <a:lnTo>
                    <a:pt x="225653" y="4985004"/>
                  </a:lnTo>
                  <a:lnTo>
                    <a:pt x="222173" y="4985004"/>
                  </a:lnTo>
                  <a:lnTo>
                    <a:pt x="218795" y="4987112"/>
                  </a:lnTo>
                  <a:lnTo>
                    <a:pt x="218516" y="4991328"/>
                  </a:lnTo>
                  <a:lnTo>
                    <a:pt x="217982" y="4995532"/>
                  </a:lnTo>
                  <a:lnTo>
                    <a:pt x="221208" y="4998720"/>
                  </a:lnTo>
                  <a:lnTo>
                    <a:pt x="229362" y="4998720"/>
                  </a:lnTo>
                  <a:lnTo>
                    <a:pt x="232587" y="4995532"/>
                  </a:lnTo>
                  <a:lnTo>
                    <a:pt x="233172" y="4991887"/>
                  </a:lnTo>
                  <a:lnTo>
                    <a:pt x="233172" y="4991328"/>
                  </a:lnTo>
                  <a:close/>
                </a:path>
                <a:path w="9144000" h="5143500">
                  <a:moveTo>
                    <a:pt x="234696" y="4843538"/>
                  </a:moveTo>
                  <a:lnTo>
                    <a:pt x="231533" y="4840224"/>
                  </a:lnTo>
                  <a:lnTo>
                    <a:pt x="227901" y="4840224"/>
                  </a:lnTo>
                  <a:lnTo>
                    <a:pt x="221615" y="4840224"/>
                  </a:lnTo>
                  <a:lnTo>
                    <a:pt x="217932" y="4847996"/>
                  </a:lnTo>
                  <a:lnTo>
                    <a:pt x="222631" y="4853038"/>
                  </a:lnTo>
                  <a:lnTo>
                    <a:pt x="224028" y="4854676"/>
                  </a:lnTo>
                  <a:lnTo>
                    <a:pt x="225844" y="4855413"/>
                  </a:lnTo>
                  <a:lnTo>
                    <a:pt x="231203" y="4855413"/>
                  </a:lnTo>
                  <a:lnTo>
                    <a:pt x="234696" y="4852441"/>
                  </a:lnTo>
                  <a:lnTo>
                    <a:pt x="234696" y="4843538"/>
                  </a:lnTo>
                  <a:close/>
                </a:path>
                <a:path w="9144000" h="5143500">
                  <a:moveTo>
                    <a:pt x="236220" y="5127079"/>
                  </a:moveTo>
                  <a:lnTo>
                    <a:pt x="229908" y="5120640"/>
                  </a:lnTo>
                  <a:lnTo>
                    <a:pt x="221399" y="5120640"/>
                  </a:lnTo>
                  <a:lnTo>
                    <a:pt x="213436" y="5123167"/>
                  </a:lnTo>
                  <a:lnTo>
                    <a:pt x="208546" y="5129415"/>
                  </a:lnTo>
                  <a:lnTo>
                    <a:pt x="207594" y="5137442"/>
                  </a:lnTo>
                  <a:lnTo>
                    <a:pt x="210604" y="5143500"/>
                  </a:lnTo>
                  <a:lnTo>
                    <a:pt x="235851" y="5143500"/>
                  </a:lnTo>
                  <a:lnTo>
                    <a:pt x="236118" y="5137442"/>
                  </a:lnTo>
                  <a:lnTo>
                    <a:pt x="236220" y="5127079"/>
                  </a:lnTo>
                  <a:close/>
                </a:path>
                <a:path w="9144000" h="5143500">
                  <a:moveTo>
                    <a:pt x="355346" y="5087290"/>
                  </a:moveTo>
                  <a:lnTo>
                    <a:pt x="335978" y="5065827"/>
                  </a:lnTo>
                  <a:lnTo>
                    <a:pt x="332917" y="5065827"/>
                  </a:lnTo>
                  <a:lnTo>
                    <a:pt x="322618" y="5068316"/>
                  </a:lnTo>
                  <a:lnTo>
                    <a:pt x="314807" y="5074907"/>
                  </a:lnTo>
                  <a:lnTo>
                    <a:pt x="310896" y="5084280"/>
                  </a:lnTo>
                  <a:lnTo>
                    <a:pt x="312254" y="5095113"/>
                  </a:lnTo>
                  <a:lnTo>
                    <a:pt x="316090" y="5103914"/>
                  </a:lnTo>
                  <a:lnTo>
                    <a:pt x="324650" y="5108410"/>
                  </a:lnTo>
                  <a:lnTo>
                    <a:pt x="341464" y="5108410"/>
                  </a:lnTo>
                  <a:lnTo>
                    <a:pt x="349732" y="5104193"/>
                  </a:lnTo>
                  <a:lnTo>
                    <a:pt x="353771" y="5095633"/>
                  </a:lnTo>
                  <a:lnTo>
                    <a:pt x="355346" y="5087290"/>
                  </a:lnTo>
                  <a:close/>
                </a:path>
                <a:path w="9144000" h="5143500">
                  <a:moveTo>
                    <a:pt x="406857" y="4953825"/>
                  </a:moveTo>
                  <a:lnTo>
                    <a:pt x="403720" y="4945329"/>
                  </a:lnTo>
                  <a:lnTo>
                    <a:pt x="396316" y="4942179"/>
                  </a:lnTo>
                  <a:lnTo>
                    <a:pt x="394335" y="4941227"/>
                  </a:lnTo>
                  <a:lnTo>
                    <a:pt x="392366" y="4940859"/>
                  </a:lnTo>
                  <a:lnTo>
                    <a:pt x="390448" y="4940859"/>
                  </a:lnTo>
                  <a:lnTo>
                    <a:pt x="383895" y="4942548"/>
                  </a:lnTo>
                  <a:lnTo>
                    <a:pt x="378917" y="4947005"/>
                  </a:lnTo>
                  <a:lnTo>
                    <a:pt x="376428" y="4953355"/>
                  </a:lnTo>
                  <a:lnTo>
                    <a:pt x="377367" y="4960709"/>
                  </a:lnTo>
                  <a:lnTo>
                    <a:pt x="379755" y="4966703"/>
                  </a:lnTo>
                  <a:lnTo>
                    <a:pt x="385241" y="4969713"/>
                  </a:lnTo>
                  <a:lnTo>
                    <a:pt x="395935" y="4969713"/>
                  </a:lnTo>
                  <a:lnTo>
                    <a:pt x="401142" y="4966932"/>
                  </a:lnTo>
                  <a:lnTo>
                    <a:pt x="403720" y="4961229"/>
                  </a:lnTo>
                  <a:lnTo>
                    <a:pt x="406857" y="4953825"/>
                  </a:lnTo>
                  <a:close/>
                </a:path>
                <a:path w="9144000" h="5143500">
                  <a:moveTo>
                    <a:pt x="484632" y="5098364"/>
                  </a:moveTo>
                  <a:lnTo>
                    <a:pt x="481926" y="5095608"/>
                  </a:lnTo>
                  <a:lnTo>
                    <a:pt x="480466" y="5093944"/>
                  </a:lnTo>
                  <a:lnTo>
                    <a:pt x="478637" y="5093208"/>
                  </a:lnTo>
                  <a:lnTo>
                    <a:pt x="476796" y="5093208"/>
                  </a:lnTo>
                  <a:lnTo>
                    <a:pt x="473075" y="5093208"/>
                  </a:lnTo>
                  <a:lnTo>
                    <a:pt x="469392" y="5096307"/>
                  </a:lnTo>
                  <a:lnTo>
                    <a:pt x="469392" y="5105514"/>
                  </a:lnTo>
                  <a:lnTo>
                    <a:pt x="473024" y="5108448"/>
                  </a:lnTo>
                  <a:lnTo>
                    <a:pt x="478586" y="5108448"/>
                  </a:lnTo>
                  <a:lnTo>
                    <a:pt x="480466" y="5107724"/>
                  </a:lnTo>
                  <a:lnTo>
                    <a:pt x="481926" y="5106047"/>
                  </a:lnTo>
                  <a:lnTo>
                    <a:pt x="484632" y="5103304"/>
                  </a:lnTo>
                  <a:lnTo>
                    <a:pt x="484632" y="5098364"/>
                  </a:lnTo>
                  <a:close/>
                </a:path>
                <a:path w="9144000" h="5143500">
                  <a:moveTo>
                    <a:pt x="588264" y="5000231"/>
                  </a:moveTo>
                  <a:lnTo>
                    <a:pt x="585711" y="4997577"/>
                  </a:lnTo>
                  <a:lnTo>
                    <a:pt x="584123" y="4996231"/>
                  </a:lnTo>
                  <a:lnTo>
                    <a:pt x="582472" y="4995672"/>
                  </a:lnTo>
                  <a:lnTo>
                    <a:pt x="580885" y="4995672"/>
                  </a:lnTo>
                  <a:lnTo>
                    <a:pt x="575741" y="4995672"/>
                  </a:lnTo>
                  <a:lnTo>
                    <a:pt x="571550" y="5001806"/>
                  </a:lnTo>
                  <a:lnTo>
                    <a:pt x="575462" y="5007013"/>
                  </a:lnTo>
                  <a:lnTo>
                    <a:pt x="576732" y="5008550"/>
                  </a:lnTo>
                  <a:lnTo>
                    <a:pt x="578510" y="5009337"/>
                  </a:lnTo>
                  <a:lnTo>
                    <a:pt x="582117" y="5009337"/>
                  </a:lnTo>
                  <a:lnTo>
                    <a:pt x="583895" y="5008550"/>
                  </a:lnTo>
                  <a:lnTo>
                    <a:pt x="585165" y="5007013"/>
                  </a:lnTo>
                  <a:lnTo>
                    <a:pt x="587768" y="5004371"/>
                  </a:lnTo>
                  <a:lnTo>
                    <a:pt x="588264" y="5000231"/>
                  </a:lnTo>
                  <a:close/>
                </a:path>
                <a:path w="9144000" h="5143500">
                  <a:moveTo>
                    <a:pt x="2369820" y="539496"/>
                  </a:moveTo>
                  <a:lnTo>
                    <a:pt x="0" y="539496"/>
                  </a:lnTo>
                  <a:lnTo>
                    <a:pt x="0" y="1519428"/>
                  </a:lnTo>
                  <a:lnTo>
                    <a:pt x="2369820" y="1519428"/>
                  </a:lnTo>
                  <a:lnTo>
                    <a:pt x="2369820" y="539496"/>
                  </a:lnTo>
                  <a:close/>
                </a:path>
                <a:path w="9144000" h="5143500">
                  <a:moveTo>
                    <a:pt x="9143873" y="0"/>
                  </a:moveTo>
                  <a:lnTo>
                    <a:pt x="3019044" y="0"/>
                  </a:lnTo>
                  <a:lnTo>
                    <a:pt x="3019044" y="5143500"/>
                  </a:lnTo>
                  <a:lnTo>
                    <a:pt x="9143873" y="5143500"/>
                  </a:lnTo>
                  <a:lnTo>
                    <a:pt x="9143873" y="0"/>
                  </a:lnTo>
                  <a:close/>
                </a:path>
              </a:pathLst>
            </a:custGeom>
            <a:solidFill>
              <a:srgbClr val="FFF4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54707"/>
              <a:ext cx="3019043" cy="328879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35546" y="712723"/>
              <a:ext cx="1146810" cy="372110"/>
            </a:xfrm>
            <a:custGeom>
              <a:avLst/>
              <a:gdLst/>
              <a:ahLst/>
              <a:cxnLst/>
              <a:rect l="l" t="t" r="r" b="b"/>
              <a:pathLst>
                <a:path w="1146810" h="372109">
                  <a:moveTo>
                    <a:pt x="16433" y="0"/>
                  </a:moveTo>
                  <a:lnTo>
                    <a:pt x="0" y="312674"/>
                  </a:lnTo>
                  <a:lnTo>
                    <a:pt x="1129753" y="371983"/>
                  </a:lnTo>
                  <a:lnTo>
                    <a:pt x="1146263" y="59436"/>
                  </a:lnTo>
                  <a:lnTo>
                    <a:pt x="16433" y="0"/>
                  </a:lnTo>
                  <a:close/>
                </a:path>
              </a:pathLst>
            </a:custGeom>
            <a:solidFill>
              <a:srgbClr val="FFC23C">
                <a:alpha val="4470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1627" y="603385"/>
            <a:ext cx="38862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-365" dirty="0"/>
              <a:t>2)Solutions</a:t>
            </a:r>
            <a:br>
              <a:rPr lang="en-US" dirty="0"/>
            </a:br>
            <a:endParaRPr spc="-365" dirty="0"/>
          </a:p>
        </p:txBody>
      </p:sp>
      <p:sp>
        <p:nvSpPr>
          <p:cNvPr id="17" name="object 17"/>
          <p:cNvSpPr txBox="1"/>
          <p:nvPr/>
        </p:nvSpPr>
        <p:spPr>
          <a:xfrm>
            <a:off x="3201416" y="2993212"/>
            <a:ext cx="570865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24F8CA89-8CA2-4E4E-8BCE-E455648B4286}"/>
              </a:ext>
            </a:extLst>
          </p:cNvPr>
          <p:cNvSpPr txBox="1">
            <a:spLocks/>
          </p:cNvSpPr>
          <p:nvPr/>
        </p:nvSpPr>
        <p:spPr>
          <a:xfrm>
            <a:off x="3019043" y="2368640"/>
            <a:ext cx="5991464" cy="2194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3200" dirty="0"/>
              <a:t>Solutions:</a:t>
            </a:r>
          </a:p>
          <a:p>
            <a:pPr algn="ctr"/>
            <a:endParaRPr lang="en-US" sz="2000" b="1" dirty="0"/>
          </a:p>
          <a:p>
            <a:pPr marL="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1): Creating a Payment Method with python .</a:t>
            </a:r>
          </a:p>
          <a:p>
            <a:pPr marL="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2): Creating an easy-to-use program for users</a:t>
            </a:r>
          </a:p>
          <a:p>
            <a:pPr marL="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3):  Simple GUI to show the screen of the prog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ram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200" b="1" dirty="0"/>
          </a:p>
        </p:txBody>
      </p:sp>
      <p:pic>
        <p:nvPicPr>
          <p:cNvPr id="16" name="Picture 15" descr="download.png">
            <a:extLst>
              <a:ext uri="{FF2B5EF4-FFF2-40B4-BE49-F238E27FC236}">
                <a16:creationId xmlns:a16="http://schemas.microsoft.com/office/drawing/2014/main" id="{8BB079DE-4DFA-4462-997C-6C836153F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362" y="205552"/>
            <a:ext cx="5166638" cy="208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8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95"/>
    </mc:Choice>
    <mc:Fallback xmlns="">
      <p:transition spd="slow" advTm="3359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D7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53" y="1379219"/>
              <a:ext cx="3733800" cy="3764279"/>
            </a:xfrm>
            <a:custGeom>
              <a:avLst/>
              <a:gdLst/>
              <a:ahLst/>
              <a:cxnLst/>
              <a:rect l="l" t="t" r="r" b="b"/>
              <a:pathLst>
                <a:path w="3733800" h="3764279">
                  <a:moveTo>
                    <a:pt x="0" y="0"/>
                  </a:moveTo>
                  <a:lnTo>
                    <a:pt x="5299" y="3764278"/>
                  </a:lnTo>
                  <a:lnTo>
                    <a:pt x="3733584" y="3764278"/>
                  </a:lnTo>
                  <a:lnTo>
                    <a:pt x="2238448" y="2073402"/>
                  </a:lnTo>
                  <a:lnTo>
                    <a:pt x="1833953" y="2073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024234"/>
              <a:ext cx="3525520" cy="3119755"/>
            </a:xfrm>
            <a:custGeom>
              <a:avLst/>
              <a:gdLst/>
              <a:ahLst/>
              <a:cxnLst/>
              <a:rect l="l" t="t" r="r" b="b"/>
              <a:pathLst>
                <a:path w="3525520" h="3119754">
                  <a:moveTo>
                    <a:pt x="2432438" y="2042139"/>
                  </a:moveTo>
                  <a:lnTo>
                    <a:pt x="2271013" y="2042139"/>
                  </a:lnTo>
                  <a:lnTo>
                    <a:pt x="3452013" y="3119263"/>
                  </a:lnTo>
                  <a:lnTo>
                    <a:pt x="3525457" y="3119263"/>
                  </a:lnTo>
                  <a:lnTo>
                    <a:pt x="2432438" y="2042139"/>
                  </a:lnTo>
                  <a:close/>
                </a:path>
                <a:path w="3525520" h="3119754">
                  <a:moveTo>
                    <a:pt x="0" y="0"/>
                  </a:moveTo>
                  <a:lnTo>
                    <a:pt x="0" y="333507"/>
                  </a:lnTo>
                  <a:lnTo>
                    <a:pt x="1735962" y="2055957"/>
                  </a:lnTo>
                  <a:lnTo>
                    <a:pt x="2271013" y="2042139"/>
                  </a:lnTo>
                  <a:lnTo>
                    <a:pt x="2432438" y="2042139"/>
                  </a:lnTo>
                  <a:lnTo>
                    <a:pt x="2313177" y="1924614"/>
                  </a:lnTo>
                  <a:lnTo>
                    <a:pt x="2301620" y="1912942"/>
                  </a:lnTo>
                  <a:lnTo>
                    <a:pt x="2285491" y="1912282"/>
                  </a:lnTo>
                  <a:lnTo>
                    <a:pt x="1775586" y="1900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4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4241800" cy="5028565"/>
            </a:xfrm>
            <a:custGeom>
              <a:avLst/>
              <a:gdLst/>
              <a:ahLst/>
              <a:cxnLst/>
              <a:rect l="l" t="t" r="r" b="b"/>
              <a:pathLst>
                <a:path w="4241800" h="5028565">
                  <a:moveTo>
                    <a:pt x="3000719" y="0"/>
                  </a:moveTo>
                  <a:lnTo>
                    <a:pt x="0" y="0"/>
                  </a:lnTo>
                  <a:lnTo>
                    <a:pt x="0" y="1029615"/>
                  </a:lnTo>
                  <a:lnTo>
                    <a:pt x="2134362" y="3227959"/>
                  </a:lnTo>
                  <a:lnTo>
                    <a:pt x="2723261" y="3272790"/>
                  </a:lnTo>
                  <a:lnTo>
                    <a:pt x="4236085" y="5028115"/>
                  </a:lnTo>
                  <a:lnTo>
                    <a:pt x="4241546" y="5023385"/>
                  </a:lnTo>
                  <a:lnTo>
                    <a:pt x="3154045" y="1653921"/>
                  </a:lnTo>
                  <a:lnTo>
                    <a:pt x="3355340" y="1118235"/>
                  </a:lnTo>
                  <a:lnTo>
                    <a:pt x="3000719" y="0"/>
                  </a:lnTo>
                  <a:close/>
                </a:path>
              </a:pathLst>
            </a:custGeom>
            <a:solidFill>
              <a:srgbClr val="FFC23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452116" y="1854720"/>
              <a:ext cx="673100" cy="1016635"/>
            </a:xfrm>
            <a:custGeom>
              <a:avLst/>
              <a:gdLst/>
              <a:ahLst/>
              <a:cxnLst/>
              <a:rect l="l" t="t" r="r" b="b"/>
              <a:pathLst>
                <a:path w="673100" h="1016635">
                  <a:moveTo>
                    <a:pt x="16764" y="498462"/>
                  </a:moveTo>
                  <a:lnTo>
                    <a:pt x="14097" y="490715"/>
                  </a:lnTo>
                  <a:lnTo>
                    <a:pt x="7620" y="490715"/>
                  </a:lnTo>
                  <a:lnTo>
                    <a:pt x="3302" y="490715"/>
                  </a:lnTo>
                  <a:lnTo>
                    <a:pt x="0" y="493763"/>
                  </a:lnTo>
                  <a:lnTo>
                    <a:pt x="0" y="501637"/>
                  </a:lnTo>
                  <a:lnTo>
                    <a:pt x="3556" y="504431"/>
                  </a:lnTo>
                  <a:lnTo>
                    <a:pt x="9144" y="504431"/>
                  </a:lnTo>
                  <a:lnTo>
                    <a:pt x="10922" y="503796"/>
                  </a:lnTo>
                  <a:lnTo>
                    <a:pt x="12446" y="502526"/>
                  </a:lnTo>
                  <a:lnTo>
                    <a:pt x="16764" y="498462"/>
                  </a:lnTo>
                  <a:close/>
                </a:path>
                <a:path w="673100" h="1016635">
                  <a:moveTo>
                    <a:pt x="124968" y="665594"/>
                  </a:moveTo>
                  <a:lnTo>
                    <a:pt x="121793" y="658228"/>
                  </a:lnTo>
                  <a:lnTo>
                    <a:pt x="119761" y="652640"/>
                  </a:lnTo>
                  <a:lnTo>
                    <a:pt x="114427" y="649211"/>
                  </a:lnTo>
                  <a:lnTo>
                    <a:pt x="108712" y="649211"/>
                  </a:lnTo>
                  <a:lnTo>
                    <a:pt x="106807" y="649211"/>
                  </a:lnTo>
                  <a:lnTo>
                    <a:pt x="105029" y="649592"/>
                  </a:lnTo>
                  <a:lnTo>
                    <a:pt x="103124" y="650354"/>
                  </a:lnTo>
                  <a:lnTo>
                    <a:pt x="94970" y="657059"/>
                  </a:lnTo>
                  <a:lnTo>
                    <a:pt x="93954" y="666369"/>
                  </a:lnTo>
                  <a:lnTo>
                    <a:pt x="98640" y="674611"/>
                  </a:lnTo>
                  <a:lnTo>
                    <a:pt x="107569" y="678167"/>
                  </a:lnTo>
                  <a:lnTo>
                    <a:pt x="109474" y="678167"/>
                  </a:lnTo>
                  <a:lnTo>
                    <a:pt x="111633" y="677659"/>
                  </a:lnTo>
                  <a:lnTo>
                    <a:pt x="113792" y="676770"/>
                  </a:lnTo>
                  <a:lnTo>
                    <a:pt x="121158" y="674103"/>
                  </a:lnTo>
                  <a:lnTo>
                    <a:pt x="124968" y="665594"/>
                  </a:lnTo>
                  <a:close/>
                </a:path>
                <a:path w="673100" h="1016635">
                  <a:moveTo>
                    <a:pt x="129413" y="335584"/>
                  </a:moveTo>
                  <a:lnTo>
                    <a:pt x="127393" y="327444"/>
                  </a:lnTo>
                  <a:lnTo>
                    <a:pt x="120904" y="321424"/>
                  </a:lnTo>
                  <a:lnTo>
                    <a:pt x="118999" y="320535"/>
                  </a:lnTo>
                  <a:lnTo>
                    <a:pt x="117094" y="320027"/>
                  </a:lnTo>
                  <a:lnTo>
                    <a:pt x="115062" y="320027"/>
                  </a:lnTo>
                  <a:lnTo>
                    <a:pt x="109601" y="320027"/>
                  </a:lnTo>
                  <a:lnTo>
                    <a:pt x="104394" y="323456"/>
                  </a:lnTo>
                  <a:lnTo>
                    <a:pt x="101981" y="329171"/>
                  </a:lnTo>
                  <a:lnTo>
                    <a:pt x="100749" y="336956"/>
                  </a:lnTo>
                  <a:lnTo>
                    <a:pt x="103136" y="343801"/>
                  </a:lnTo>
                  <a:lnTo>
                    <a:pt x="108204" y="348665"/>
                  </a:lnTo>
                  <a:lnTo>
                    <a:pt x="115062" y="350507"/>
                  </a:lnTo>
                  <a:lnTo>
                    <a:pt x="116713" y="350507"/>
                  </a:lnTo>
                  <a:lnTo>
                    <a:pt x="118618" y="350126"/>
                  </a:lnTo>
                  <a:lnTo>
                    <a:pt x="120396" y="349364"/>
                  </a:lnTo>
                  <a:lnTo>
                    <a:pt x="127038" y="343649"/>
                  </a:lnTo>
                  <a:lnTo>
                    <a:pt x="129413" y="335584"/>
                  </a:lnTo>
                  <a:close/>
                </a:path>
                <a:path w="673100" h="1016635">
                  <a:moveTo>
                    <a:pt x="155448" y="850125"/>
                  </a:moveTo>
                  <a:lnTo>
                    <a:pt x="151384" y="847331"/>
                  </a:lnTo>
                  <a:lnTo>
                    <a:pt x="147320" y="847331"/>
                  </a:lnTo>
                  <a:lnTo>
                    <a:pt x="145415" y="847331"/>
                  </a:lnTo>
                  <a:lnTo>
                    <a:pt x="143637" y="847966"/>
                  </a:lnTo>
                  <a:lnTo>
                    <a:pt x="142113" y="849236"/>
                  </a:lnTo>
                  <a:lnTo>
                    <a:pt x="138684" y="852284"/>
                  </a:lnTo>
                  <a:lnTo>
                    <a:pt x="138684" y="856348"/>
                  </a:lnTo>
                  <a:lnTo>
                    <a:pt x="142113" y="858888"/>
                  </a:lnTo>
                  <a:lnTo>
                    <a:pt x="143764" y="860412"/>
                  </a:lnTo>
                  <a:lnTo>
                    <a:pt x="145669" y="861047"/>
                  </a:lnTo>
                  <a:lnTo>
                    <a:pt x="151511" y="861047"/>
                  </a:lnTo>
                  <a:lnTo>
                    <a:pt x="155448" y="858380"/>
                  </a:lnTo>
                  <a:lnTo>
                    <a:pt x="155448" y="850125"/>
                  </a:lnTo>
                  <a:close/>
                </a:path>
                <a:path w="673100" h="1016635">
                  <a:moveTo>
                    <a:pt x="160020" y="500494"/>
                  </a:moveTo>
                  <a:lnTo>
                    <a:pt x="157353" y="492874"/>
                  </a:lnTo>
                  <a:lnTo>
                    <a:pt x="151003" y="492239"/>
                  </a:lnTo>
                  <a:lnTo>
                    <a:pt x="146812" y="492239"/>
                  </a:lnTo>
                  <a:lnTo>
                    <a:pt x="143637" y="495541"/>
                  </a:lnTo>
                  <a:lnTo>
                    <a:pt x="143637" y="499986"/>
                  </a:lnTo>
                  <a:lnTo>
                    <a:pt x="143256" y="504558"/>
                  </a:lnTo>
                  <a:lnTo>
                    <a:pt x="146939" y="507479"/>
                  </a:lnTo>
                  <a:lnTo>
                    <a:pt x="152273" y="507479"/>
                  </a:lnTo>
                  <a:lnTo>
                    <a:pt x="153924" y="506844"/>
                  </a:lnTo>
                  <a:lnTo>
                    <a:pt x="155194" y="505447"/>
                  </a:lnTo>
                  <a:lnTo>
                    <a:pt x="160020" y="500494"/>
                  </a:lnTo>
                  <a:close/>
                </a:path>
                <a:path w="673100" h="1016635">
                  <a:moveTo>
                    <a:pt x="172212" y="145910"/>
                  </a:moveTo>
                  <a:lnTo>
                    <a:pt x="167767" y="140830"/>
                  </a:lnTo>
                  <a:lnTo>
                    <a:pt x="166116" y="139433"/>
                  </a:lnTo>
                  <a:lnTo>
                    <a:pt x="164211" y="138671"/>
                  </a:lnTo>
                  <a:lnTo>
                    <a:pt x="162433" y="138671"/>
                  </a:lnTo>
                  <a:lnTo>
                    <a:pt x="160528" y="138671"/>
                  </a:lnTo>
                  <a:lnTo>
                    <a:pt x="158750" y="139433"/>
                  </a:lnTo>
                  <a:lnTo>
                    <a:pt x="152400" y="145910"/>
                  </a:lnTo>
                  <a:lnTo>
                    <a:pt x="155702" y="153911"/>
                  </a:lnTo>
                  <a:lnTo>
                    <a:pt x="168910" y="153911"/>
                  </a:lnTo>
                  <a:lnTo>
                    <a:pt x="172212" y="145910"/>
                  </a:lnTo>
                  <a:close/>
                </a:path>
                <a:path w="673100" h="1016635">
                  <a:moveTo>
                    <a:pt x="259080" y="750938"/>
                  </a:moveTo>
                  <a:lnTo>
                    <a:pt x="255270" y="748271"/>
                  </a:lnTo>
                  <a:lnTo>
                    <a:pt x="251333" y="748271"/>
                  </a:lnTo>
                  <a:lnTo>
                    <a:pt x="249301" y="748271"/>
                  </a:lnTo>
                  <a:lnTo>
                    <a:pt x="247396" y="749033"/>
                  </a:lnTo>
                  <a:lnTo>
                    <a:pt x="245745" y="750430"/>
                  </a:lnTo>
                  <a:lnTo>
                    <a:pt x="242316" y="752970"/>
                  </a:lnTo>
                  <a:lnTo>
                    <a:pt x="242316" y="757669"/>
                  </a:lnTo>
                  <a:lnTo>
                    <a:pt x="245745" y="760082"/>
                  </a:lnTo>
                  <a:lnTo>
                    <a:pt x="247269" y="761352"/>
                  </a:lnTo>
                  <a:lnTo>
                    <a:pt x="249174" y="761987"/>
                  </a:lnTo>
                  <a:lnTo>
                    <a:pt x="255016" y="761987"/>
                  </a:lnTo>
                  <a:lnTo>
                    <a:pt x="259080" y="759193"/>
                  </a:lnTo>
                  <a:lnTo>
                    <a:pt x="259080" y="750938"/>
                  </a:lnTo>
                  <a:close/>
                </a:path>
                <a:path w="673100" h="1016635">
                  <a:moveTo>
                    <a:pt x="264680" y="609714"/>
                  </a:moveTo>
                  <a:lnTo>
                    <a:pt x="260997" y="599655"/>
                  </a:lnTo>
                  <a:lnTo>
                    <a:pt x="253238" y="592505"/>
                  </a:lnTo>
                  <a:lnTo>
                    <a:pt x="242951" y="589775"/>
                  </a:lnTo>
                  <a:lnTo>
                    <a:pt x="240284" y="589775"/>
                  </a:lnTo>
                  <a:lnTo>
                    <a:pt x="220827" y="611276"/>
                  </a:lnTo>
                  <a:lnTo>
                    <a:pt x="222377" y="620001"/>
                  </a:lnTo>
                  <a:lnTo>
                    <a:pt x="225933" y="629272"/>
                  </a:lnTo>
                  <a:lnTo>
                    <a:pt x="234442" y="633971"/>
                  </a:lnTo>
                  <a:lnTo>
                    <a:pt x="250952" y="633971"/>
                  </a:lnTo>
                  <a:lnTo>
                    <a:pt x="258953" y="629653"/>
                  </a:lnTo>
                  <a:lnTo>
                    <a:pt x="262763" y="621144"/>
                  </a:lnTo>
                  <a:lnTo>
                    <a:pt x="264680" y="609714"/>
                  </a:lnTo>
                  <a:close/>
                </a:path>
                <a:path w="673100" h="1016635">
                  <a:moveTo>
                    <a:pt x="267957" y="392976"/>
                  </a:moveTo>
                  <a:lnTo>
                    <a:pt x="264909" y="380974"/>
                  </a:lnTo>
                  <a:lnTo>
                    <a:pt x="255016" y="372097"/>
                  </a:lnTo>
                  <a:lnTo>
                    <a:pt x="252095" y="370954"/>
                  </a:lnTo>
                  <a:lnTo>
                    <a:pt x="249174" y="370319"/>
                  </a:lnTo>
                  <a:lnTo>
                    <a:pt x="246253" y="370319"/>
                  </a:lnTo>
                  <a:lnTo>
                    <a:pt x="237617" y="370319"/>
                  </a:lnTo>
                  <a:lnTo>
                    <a:pt x="229616" y="375399"/>
                  </a:lnTo>
                  <a:lnTo>
                    <a:pt x="226314" y="383527"/>
                  </a:lnTo>
                  <a:lnTo>
                    <a:pt x="224421" y="394855"/>
                  </a:lnTo>
                  <a:lnTo>
                    <a:pt x="228053" y="404787"/>
                  </a:lnTo>
                  <a:lnTo>
                    <a:pt x="235737" y="411835"/>
                  </a:lnTo>
                  <a:lnTo>
                    <a:pt x="245999" y="414515"/>
                  </a:lnTo>
                  <a:lnTo>
                    <a:pt x="248539" y="414515"/>
                  </a:lnTo>
                  <a:lnTo>
                    <a:pt x="251206" y="414007"/>
                  </a:lnTo>
                  <a:lnTo>
                    <a:pt x="253873" y="412991"/>
                  </a:lnTo>
                  <a:lnTo>
                    <a:pt x="264261" y="404774"/>
                  </a:lnTo>
                  <a:lnTo>
                    <a:pt x="267957" y="392976"/>
                  </a:lnTo>
                  <a:close/>
                </a:path>
                <a:path w="673100" h="1016635">
                  <a:moveTo>
                    <a:pt x="269748" y="247002"/>
                  </a:moveTo>
                  <a:lnTo>
                    <a:pt x="267081" y="244462"/>
                  </a:lnTo>
                  <a:lnTo>
                    <a:pt x="265557" y="242938"/>
                  </a:lnTo>
                  <a:lnTo>
                    <a:pt x="263779" y="242303"/>
                  </a:lnTo>
                  <a:lnTo>
                    <a:pt x="261874" y="242303"/>
                  </a:lnTo>
                  <a:lnTo>
                    <a:pt x="258191" y="242303"/>
                  </a:lnTo>
                  <a:lnTo>
                    <a:pt x="254508" y="244970"/>
                  </a:lnTo>
                  <a:lnTo>
                    <a:pt x="254508" y="253225"/>
                  </a:lnTo>
                  <a:lnTo>
                    <a:pt x="258318" y="256019"/>
                  </a:lnTo>
                  <a:lnTo>
                    <a:pt x="263906" y="256019"/>
                  </a:lnTo>
                  <a:lnTo>
                    <a:pt x="265684" y="255384"/>
                  </a:lnTo>
                  <a:lnTo>
                    <a:pt x="267081" y="254114"/>
                  </a:lnTo>
                  <a:lnTo>
                    <a:pt x="269748" y="251574"/>
                  </a:lnTo>
                  <a:lnTo>
                    <a:pt x="269748" y="247002"/>
                  </a:lnTo>
                  <a:close/>
                </a:path>
                <a:path w="673100" h="1016635">
                  <a:moveTo>
                    <a:pt x="309016" y="506577"/>
                  </a:moveTo>
                  <a:lnTo>
                    <a:pt x="308292" y="498513"/>
                  </a:lnTo>
                  <a:lnTo>
                    <a:pt x="303453" y="492048"/>
                  </a:lnTo>
                  <a:lnTo>
                    <a:pt x="295275" y="489191"/>
                  </a:lnTo>
                  <a:lnTo>
                    <a:pt x="287401" y="489191"/>
                  </a:lnTo>
                  <a:lnTo>
                    <a:pt x="280416" y="495668"/>
                  </a:lnTo>
                  <a:lnTo>
                    <a:pt x="280416" y="512305"/>
                  </a:lnTo>
                  <a:lnTo>
                    <a:pt x="287401" y="518147"/>
                  </a:lnTo>
                  <a:lnTo>
                    <a:pt x="298323" y="518147"/>
                  </a:lnTo>
                  <a:lnTo>
                    <a:pt x="301879" y="516877"/>
                  </a:lnTo>
                  <a:lnTo>
                    <a:pt x="304927" y="514210"/>
                  </a:lnTo>
                  <a:lnTo>
                    <a:pt x="309016" y="506577"/>
                  </a:lnTo>
                  <a:close/>
                </a:path>
                <a:path w="673100" h="1016635">
                  <a:moveTo>
                    <a:pt x="352005" y="901674"/>
                  </a:moveTo>
                  <a:lnTo>
                    <a:pt x="349897" y="893864"/>
                  </a:lnTo>
                  <a:lnTo>
                    <a:pt x="343281" y="888098"/>
                  </a:lnTo>
                  <a:lnTo>
                    <a:pt x="341376" y="887336"/>
                  </a:lnTo>
                  <a:lnTo>
                    <a:pt x="339471" y="886955"/>
                  </a:lnTo>
                  <a:lnTo>
                    <a:pt x="337439" y="886955"/>
                  </a:lnTo>
                  <a:lnTo>
                    <a:pt x="331470" y="886955"/>
                  </a:lnTo>
                  <a:lnTo>
                    <a:pt x="325755" y="890384"/>
                  </a:lnTo>
                  <a:lnTo>
                    <a:pt x="323215" y="895591"/>
                  </a:lnTo>
                  <a:lnTo>
                    <a:pt x="321919" y="903008"/>
                  </a:lnTo>
                  <a:lnTo>
                    <a:pt x="324421" y="909523"/>
                  </a:lnTo>
                  <a:lnTo>
                    <a:pt x="329679" y="914158"/>
                  </a:lnTo>
                  <a:lnTo>
                    <a:pt x="336677" y="915911"/>
                  </a:lnTo>
                  <a:lnTo>
                    <a:pt x="338455" y="915911"/>
                  </a:lnTo>
                  <a:lnTo>
                    <a:pt x="340360" y="915530"/>
                  </a:lnTo>
                  <a:lnTo>
                    <a:pt x="342265" y="914768"/>
                  </a:lnTo>
                  <a:lnTo>
                    <a:pt x="349491" y="909370"/>
                  </a:lnTo>
                  <a:lnTo>
                    <a:pt x="352005" y="901674"/>
                  </a:lnTo>
                  <a:close/>
                </a:path>
                <a:path w="673100" h="1016635">
                  <a:moveTo>
                    <a:pt x="367601" y="109537"/>
                  </a:moveTo>
                  <a:lnTo>
                    <a:pt x="366903" y="102349"/>
                  </a:lnTo>
                  <a:lnTo>
                    <a:pt x="364490" y="96507"/>
                  </a:lnTo>
                  <a:lnTo>
                    <a:pt x="358902" y="92951"/>
                  </a:lnTo>
                  <a:lnTo>
                    <a:pt x="353314" y="92951"/>
                  </a:lnTo>
                  <a:lnTo>
                    <a:pt x="351790" y="92951"/>
                  </a:lnTo>
                  <a:lnTo>
                    <a:pt x="350266" y="93205"/>
                  </a:lnTo>
                  <a:lnTo>
                    <a:pt x="348742" y="93840"/>
                  </a:lnTo>
                  <a:lnTo>
                    <a:pt x="342011" y="99377"/>
                  </a:lnTo>
                  <a:lnTo>
                    <a:pt x="339725" y="107200"/>
                  </a:lnTo>
                  <a:lnTo>
                    <a:pt x="341807" y="115049"/>
                  </a:lnTo>
                  <a:lnTo>
                    <a:pt x="348234" y="120637"/>
                  </a:lnTo>
                  <a:lnTo>
                    <a:pt x="350139" y="121526"/>
                  </a:lnTo>
                  <a:lnTo>
                    <a:pt x="352171" y="121907"/>
                  </a:lnTo>
                  <a:lnTo>
                    <a:pt x="353949" y="121907"/>
                  </a:lnTo>
                  <a:lnTo>
                    <a:pt x="360311" y="120230"/>
                  </a:lnTo>
                  <a:lnTo>
                    <a:pt x="365137" y="115798"/>
                  </a:lnTo>
                  <a:lnTo>
                    <a:pt x="367601" y="109537"/>
                  </a:lnTo>
                  <a:close/>
                </a:path>
                <a:path w="673100" h="1016635">
                  <a:moveTo>
                    <a:pt x="368592" y="653732"/>
                  </a:moveTo>
                  <a:lnTo>
                    <a:pt x="364871" y="646036"/>
                  </a:lnTo>
                  <a:lnTo>
                    <a:pt x="361950" y="643115"/>
                  </a:lnTo>
                  <a:lnTo>
                    <a:pt x="358140" y="641591"/>
                  </a:lnTo>
                  <a:lnTo>
                    <a:pt x="354457" y="641591"/>
                  </a:lnTo>
                  <a:lnTo>
                    <a:pt x="350901" y="641591"/>
                  </a:lnTo>
                  <a:lnTo>
                    <a:pt x="347472" y="642861"/>
                  </a:lnTo>
                  <a:lnTo>
                    <a:pt x="344805" y="645528"/>
                  </a:lnTo>
                  <a:lnTo>
                    <a:pt x="340487" y="653173"/>
                  </a:lnTo>
                  <a:lnTo>
                    <a:pt x="341223" y="661238"/>
                  </a:lnTo>
                  <a:lnTo>
                    <a:pt x="346138" y="667702"/>
                  </a:lnTo>
                  <a:lnTo>
                    <a:pt x="354330" y="670547"/>
                  </a:lnTo>
                  <a:lnTo>
                    <a:pt x="362521" y="668007"/>
                  </a:lnTo>
                  <a:lnTo>
                    <a:pt x="367550" y="661720"/>
                  </a:lnTo>
                  <a:lnTo>
                    <a:pt x="368592" y="653732"/>
                  </a:lnTo>
                  <a:close/>
                </a:path>
                <a:path w="673100" h="1016635">
                  <a:moveTo>
                    <a:pt x="376428" y="348856"/>
                  </a:moveTo>
                  <a:lnTo>
                    <a:pt x="368173" y="339839"/>
                  </a:lnTo>
                  <a:lnTo>
                    <a:pt x="364490" y="338315"/>
                  </a:lnTo>
                  <a:lnTo>
                    <a:pt x="360807" y="338315"/>
                  </a:lnTo>
                  <a:lnTo>
                    <a:pt x="353441" y="338315"/>
                  </a:lnTo>
                  <a:lnTo>
                    <a:pt x="346329" y="344030"/>
                  </a:lnTo>
                  <a:lnTo>
                    <a:pt x="346329" y="352666"/>
                  </a:lnTo>
                  <a:lnTo>
                    <a:pt x="345948" y="361429"/>
                  </a:lnTo>
                  <a:lnTo>
                    <a:pt x="353187" y="367271"/>
                  </a:lnTo>
                  <a:lnTo>
                    <a:pt x="364363" y="367271"/>
                  </a:lnTo>
                  <a:lnTo>
                    <a:pt x="368046" y="366001"/>
                  </a:lnTo>
                  <a:lnTo>
                    <a:pt x="371094" y="363334"/>
                  </a:lnTo>
                  <a:lnTo>
                    <a:pt x="376428" y="357492"/>
                  </a:lnTo>
                  <a:lnTo>
                    <a:pt x="376428" y="348856"/>
                  </a:lnTo>
                  <a:close/>
                </a:path>
                <a:path w="673100" h="1016635">
                  <a:moveTo>
                    <a:pt x="405066" y="556221"/>
                  </a:moveTo>
                  <a:lnTo>
                    <a:pt x="400088" y="543217"/>
                  </a:lnTo>
                  <a:lnTo>
                    <a:pt x="389851" y="533908"/>
                  </a:lnTo>
                  <a:lnTo>
                    <a:pt x="376301" y="530339"/>
                  </a:lnTo>
                  <a:lnTo>
                    <a:pt x="372745" y="530339"/>
                  </a:lnTo>
                  <a:lnTo>
                    <a:pt x="346824" y="558558"/>
                  </a:lnTo>
                  <a:lnTo>
                    <a:pt x="348869" y="569709"/>
                  </a:lnTo>
                  <a:lnTo>
                    <a:pt x="353479" y="577811"/>
                  </a:lnTo>
                  <a:lnTo>
                    <a:pt x="359892" y="583603"/>
                  </a:lnTo>
                  <a:lnTo>
                    <a:pt x="367525" y="587095"/>
                  </a:lnTo>
                  <a:lnTo>
                    <a:pt x="375793" y="588251"/>
                  </a:lnTo>
                  <a:lnTo>
                    <a:pt x="383819" y="587159"/>
                  </a:lnTo>
                  <a:lnTo>
                    <a:pt x="391363" y="583895"/>
                  </a:lnTo>
                  <a:lnTo>
                    <a:pt x="397878" y="578446"/>
                  </a:lnTo>
                  <a:lnTo>
                    <a:pt x="402844" y="570852"/>
                  </a:lnTo>
                  <a:lnTo>
                    <a:pt x="405066" y="556221"/>
                  </a:lnTo>
                  <a:close/>
                </a:path>
                <a:path w="673100" h="1016635">
                  <a:moveTo>
                    <a:pt x="408190" y="450888"/>
                  </a:moveTo>
                  <a:lnTo>
                    <a:pt x="403936" y="434809"/>
                  </a:lnTo>
                  <a:lnTo>
                    <a:pt x="390525" y="423151"/>
                  </a:lnTo>
                  <a:lnTo>
                    <a:pt x="386588" y="421500"/>
                  </a:lnTo>
                  <a:lnTo>
                    <a:pt x="382651" y="420611"/>
                  </a:lnTo>
                  <a:lnTo>
                    <a:pt x="378587" y="420611"/>
                  </a:lnTo>
                  <a:lnTo>
                    <a:pt x="349313" y="453745"/>
                  </a:lnTo>
                  <a:lnTo>
                    <a:pt x="354203" y="467017"/>
                  </a:lnTo>
                  <a:lnTo>
                    <a:pt x="364413" y="476465"/>
                  </a:lnTo>
                  <a:lnTo>
                    <a:pt x="378079" y="480047"/>
                  </a:lnTo>
                  <a:lnTo>
                    <a:pt x="381762" y="480047"/>
                  </a:lnTo>
                  <a:lnTo>
                    <a:pt x="385572" y="479285"/>
                  </a:lnTo>
                  <a:lnTo>
                    <a:pt x="389382" y="477761"/>
                  </a:lnTo>
                  <a:lnTo>
                    <a:pt x="403326" y="466750"/>
                  </a:lnTo>
                  <a:lnTo>
                    <a:pt x="408190" y="450888"/>
                  </a:lnTo>
                  <a:close/>
                </a:path>
                <a:path w="673100" h="1016635">
                  <a:moveTo>
                    <a:pt x="415925" y="773404"/>
                  </a:moveTo>
                  <a:lnTo>
                    <a:pt x="414401" y="762241"/>
                  </a:lnTo>
                  <a:lnTo>
                    <a:pt x="410972" y="752970"/>
                  </a:lnTo>
                  <a:lnTo>
                    <a:pt x="402844" y="748271"/>
                  </a:lnTo>
                  <a:lnTo>
                    <a:pt x="394716" y="748271"/>
                  </a:lnTo>
                  <a:lnTo>
                    <a:pt x="386715" y="748271"/>
                  </a:lnTo>
                  <a:lnTo>
                    <a:pt x="378587" y="752716"/>
                  </a:lnTo>
                  <a:lnTo>
                    <a:pt x="374523" y="761606"/>
                  </a:lnTo>
                  <a:lnTo>
                    <a:pt x="373011" y="770051"/>
                  </a:lnTo>
                  <a:lnTo>
                    <a:pt x="374586" y="778306"/>
                  </a:lnTo>
                  <a:lnTo>
                    <a:pt x="378904" y="785431"/>
                  </a:lnTo>
                  <a:lnTo>
                    <a:pt x="385699" y="790435"/>
                  </a:lnTo>
                  <a:lnTo>
                    <a:pt x="388747" y="791832"/>
                  </a:lnTo>
                  <a:lnTo>
                    <a:pt x="391795" y="792467"/>
                  </a:lnTo>
                  <a:lnTo>
                    <a:pt x="394716" y="792467"/>
                  </a:lnTo>
                  <a:lnTo>
                    <a:pt x="404609" y="789889"/>
                  </a:lnTo>
                  <a:lnTo>
                    <a:pt x="412178" y="783069"/>
                  </a:lnTo>
                  <a:lnTo>
                    <a:pt x="415925" y="773404"/>
                  </a:lnTo>
                  <a:close/>
                </a:path>
                <a:path w="673100" h="1016635">
                  <a:moveTo>
                    <a:pt x="428294" y="243852"/>
                  </a:moveTo>
                  <a:lnTo>
                    <a:pt x="426974" y="233286"/>
                  </a:lnTo>
                  <a:lnTo>
                    <a:pt x="423291" y="224777"/>
                  </a:lnTo>
                  <a:lnTo>
                    <a:pt x="415163" y="219443"/>
                  </a:lnTo>
                  <a:lnTo>
                    <a:pt x="406527" y="219443"/>
                  </a:lnTo>
                  <a:lnTo>
                    <a:pt x="403860" y="219443"/>
                  </a:lnTo>
                  <a:lnTo>
                    <a:pt x="401066" y="219951"/>
                  </a:lnTo>
                  <a:lnTo>
                    <a:pt x="398399" y="221094"/>
                  </a:lnTo>
                  <a:lnTo>
                    <a:pt x="387946" y="229044"/>
                  </a:lnTo>
                  <a:lnTo>
                    <a:pt x="384314" y="240398"/>
                  </a:lnTo>
                  <a:lnTo>
                    <a:pt x="387553" y="251853"/>
                  </a:lnTo>
                  <a:lnTo>
                    <a:pt x="397764" y="260083"/>
                  </a:lnTo>
                  <a:lnTo>
                    <a:pt x="400939" y="261480"/>
                  </a:lnTo>
                  <a:lnTo>
                    <a:pt x="403860" y="262115"/>
                  </a:lnTo>
                  <a:lnTo>
                    <a:pt x="406908" y="262115"/>
                  </a:lnTo>
                  <a:lnTo>
                    <a:pt x="416864" y="259638"/>
                  </a:lnTo>
                  <a:lnTo>
                    <a:pt x="424459" y="253085"/>
                  </a:lnTo>
                  <a:lnTo>
                    <a:pt x="428294" y="243852"/>
                  </a:lnTo>
                  <a:close/>
                </a:path>
                <a:path w="673100" h="1016635">
                  <a:moveTo>
                    <a:pt x="481444" y="642429"/>
                  </a:moveTo>
                  <a:lnTo>
                    <a:pt x="452374" y="609587"/>
                  </a:lnTo>
                  <a:lnTo>
                    <a:pt x="444284" y="610692"/>
                  </a:lnTo>
                  <a:lnTo>
                    <a:pt x="436778" y="613994"/>
                  </a:lnTo>
                  <a:lnTo>
                    <a:pt x="430364" y="619506"/>
                  </a:lnTo>
                  <a:lnTo>
                    <a:pt x="425577" y="627240"/>
                  </a:lnTo>
                  <a:lnTo>
                    <a:pt x="423151" y="638302"/>
                  </a:lnTo>
                  <a:lnTo>
                    <a:pt x="425221" y="649122"/>
                  </a:lnTo>
                  <a:lnTo>
                    <a:pt x="431253" y="658469"/>
                  </a:lnTo>
                  <a:lnTo>
                    <a:pt x="440690" y="665086"/>
                  </a:lnTo>
                  <a:lnTo>
                    <a:pt x="444627" y="666737"/>
                  </a:lnTo>
                  <a:lnTo>
                    <a:pt x="448564" y="667499"/>
                  </a:lnTo>
                  <a:lnTo>
                    <a:pt x="452247" y="667499"/>
                  </a:lnTo>
                  <a:lnTo>
                    <a:pt x="465848" y="664121"/>
                  </a:lnTo>
                  <a:lnTo>
                    <a:pt x="476224" y="655154"/>
                  </a:lnTo>
                  <a:lnTo>
                    <a:pt x="481444" y="642429"/>
                  </a:lnTo>
                  <a:close/>
                </a:path>
                <a:path w="673100" h="1016635">
                  <a:moveTo>
                    <a:pt x="485775" y="557517"/>
                  </a:moveTo>
                  <a:lnTo>
                    <a:pt x="483666" y="546468"/>
                  </a:lnTo>
                  <a:lnTo>
                    <a:pt x="477583" y="537883"/>
                  </a:lnTo>
                  <a:lnTo>
                    <a:pt x="468731" y="532320"/>
                  </a:lnTo>
                  <a:lnTo>
                    <a:pt x="458343" y="530339"/>
                  </a:lnTo>
                  <a:lnTo>
                    <a:pt x="451739" y="530339"/>
                  </a:lnTo>
                  <a:lnTo>
                    <a:pt x="445008" y="532752"/>
                  </a:lnTo>
                  <a:lnTo>
                    <a:pt x="439293" y="538086"/>
                  </a:lnTo>
                  <a:lnTo>
                    <a:pt x="433336" y="546519"/>
                  </a:lnTo>
                  <a:lnTo>
                    <a:pt x="431177" y="556310"/>
                  </a:lnTo>
                  <a:lnTo>
                    <a:pt x="432943" y="566305"/>
                  </a:lnTo>
                  <a:lnTo>
                    <a:pt x="438785" y="575297"/>
                  </a:lnTo>
                  <a:lnTo>
                    <a:pt x="444373" y="581139"/>
                  </a:lnTo>
                  <a:lnTo>
                    <a:pt x="451358" y="583679"/>
                  </a:lnTo>
                  <a:lnTo>
                    <a:pt x="458216" y="583679"/>
                  </a:lnTo>
                  <a:lnTo>
                    <a:pt x="468299" y="581825"/>
                  </a:lnTo>
                  <a:lnTo>
                    <a:pt x="477037" y="576554"/>
                  </a:lnTo>
                  <a:lnTo>
                    <a:pt x="483247" y="568312"/>
                  </a:lnTo>
                  <a:lnTo>
                    <a:pt x="485775" y="557517"/>
                  </a:lnTo>
                  <a:close/>
                </a:path>
                <a:path w="673100" h="1016635">
                  <a:moveTo>
                    <a:pt x="486308" y="456895"/>
                  </a:moveTo>
                  <a:lnTo>
                    <a:pt x="484606" y="446887"/>
                  </a:lnTo>
                  <a:lnTo>
                    <a:pt x="478917" y="438137"/>
                  </a:lnTo>
                  <a:lnTo>
                    <a:pt x="473583" y="432422"/>
                  </a:lnTo>
                  <a:lnTo>
                    <a:pt x="466725" y="429755"/>
                  </a:lnTo>
                  <a:lnTo>
                    <a:pt x="459994" y="429755"/>
                  </a:lnTo>
                  <a:lnTo>
                    <a:pt x="450227" y="431634"/>
                  </a:lnTo>
                  <a:lnTo>
                    <a:pt x="441731" y="436968"/>
                  </a:lnTo>
                  <a:lnTo>
                    <a:pt x="435660" y="445300"/>
                  </a:lnTo>
                  <a:lnTo>
                    <a:pt x="433197" y="456171"/>
                  </a:lnTo>
                  <a:lnTo>
                    <a:pt x="435267" y="467131"/>
                  </a:lnTo>
                  <a:lnTo>
                    <a:pt x="441261" y="475640"/>
                  </a:lnTo>
                  <a:lnTo>
                    <a:pt x="449910" y="481139"/>
                  </a:lnTo>
                  <a:lnTo>
                    <a:pt x="459994" y="483095"/>
                  </a:lnTo>
                  <a:lnTo>
                    <a:pt x="466217" y="483095"/>
                  </a:lnTo>
                  <a:lnTo>
                    <a:pt x="472694" y="480809"/>
                  </a:lnTo>
                  <a:lnTo>
                    <a:pt x="477901" y="475729"/>
                  </a:lnTo>
                  <a:lnTo>
                    <a:pt x="484060" y="466915"/>
                  </a:lnTo>
                  <a:lnTo>
                    <a:pt x="486308" y="456895"/>
                  </a:lnTo>
                  <a:close/>
                </a:path>
                <a:path w="673100" h="1016635">
                  <a:moveTo>
                    <a:pt x="487464" y="378460"/>
                  </a:moveTo>
                  <a:lnTo>
                    <a:pt x="466712" y="345744"/>
                  </a:lnTo>
                  <a:lnTo>
                    <a:pt x="458089" y="344411"/>
                  </a:lnTo>
                  <a:lnTo>
                    <a:pt x="454533" y="344411"/>
                  </a:lnTo>
                  <a:lnTo>
                    <a:pt x="450850" y="345046"/>
                  </a:lnTo>
                  <a:lnTo>
                    <a:pt x="447294" y="346443"/>
                  </a:lnTo>
                  <a:lnTo>
                    <a:pt x="433387" y="357733"/>
                  </a:lnTo>
                  <a:lnTo>
                    <a:pt x="428523" y="373684"/>
                  </a:lnTo>
                  <a:lnTo>
                    <a:pt x="432752" y="389737"/>
                  </a:lnTo>
                  <a:lnTo>
                    <a:pt x="446151" y="401307"/>
                  </a:lnTo>
                  <a:lnTo>
                    <a:pt x="450215" y="402958"/>
                  </a:lnTo>
                  <a:lnTo>
                    <a:pt x="454279" y="403847"/>
                  </a:lnTo>
                  <a:lnTo>
                    <a:pt x="458216" y="403847"/>
                  </a:lnTo>
                  <a:lnTo>
                    <a:pt x="471830" y="400431"/>
                  </a:lnTo>
                  <a:lnTo>
                    <a:pt x="482244" y="391375"/>
                  </a:lnTo>
                  <a:lnTo>
                    <a:pt x="487464" y="378460"/>
                  </a:lnTo>
                  <a:close/>
                </a:path>
                <a:path w="673100" h="1016635">
                  <a:moveTo>
                    <a:pt x="509016" y="1008621"/>
                  </a:moveTo>
                  <a:lnTo>
                    <a:pt x="504698" y="1003668"/>
                  </a:lnTo>
                  <a:lnTo>
                    <a:pt x="503301" y="1002017"/>
                  </a:lnTo>
                  <a:lnTo>
                    <a:pt x="501396" y="1001255"/>
                  </a:lnTo>
                  <a:lnTo>
                    <a:pt x="499491" y="1001255"/>
                  </a:lnTo>
                  <a:lnTo>
                    <a:pt x="495808" y="1001255"/>
                  </a:lnTo>
                  <a:lnTo>
                    <a:pt x="492252" y="1004176"/>
                  </a:lnTo>
                  <a:lnTo>
                    <a:pt x="492252" y="1013193"/>
                  </a:lnTo>
                  <a:lnTo>
                    <a:pt x="495554" y="1016495"/>
                  </a:lnTo>
                  <a:lnTo>
                    <a:pt x="505714" y="1016495"/>
                  </a:lnTo>
                  <a:lnTo>
                    <a:pt x="509016" y="1008621"/>
                  </a:lnTo>
                  <a:close/>
                </a:path>
                <a:path w="673100" h="1016635">
                  <a:moveTo>
                    <a:pt x="512064" y="864857"/>
                  </a:moveTo>
                  <a:lnTo>
                    <a:pt x="507365" y="860412"/>
                  </a:lnTo>
                  <a:lnTo>
                    <a:pt x="505968" y="858761"/>
                  </a:lnTo>
                  <a:lnTo>
                    <a:pt x="504063" y="857999"/>
                  </a:lnTo>
                  <a:lnTo>
                    <a:pt x="502412" y="857999"/>
                  </a:lnTo>
                  <a:lnTo>
                    <a:pt x="498729" y="857999"/>
                  </a:lnTo>
                  <a:lnTo>
                    <a:pt x="495300" y="861047"/>
                  </a:lnTo>
                  <a:lnTo>
                    <a:pt x="495300" y="869302"/>
                  </a:lnTo>
                  <a:lnTo>
                    <a:pt x="498475" y="872604"/>
                  </a:lnTo>
                  <a:lnTo>
                    <a:pt x="502158" y="873239"/>
                  </a:lnTo>
                  <a:lnTo>
                    <a:pt x="508381" y="873239"/>
                  </a:lnTo>
                  <a:lnTo>
                    <a:pt x="512064" y="864857"/>
                  </a:lnTo>
                  <a:close/>
                </a:path>
                <a:path w="673100" h="1016635">
                  <a:moveTo>
                    <a:pt x="520661" y="719366"/>
                  </a:moveTo>
                  <a:lnTo>
                    <a:pt x="516636" y="711568"/>
                  </a:lnTo>
                  <a:lnTo>
                    <a:pt x="513461" y="708520"/>
                  </a:lnTo>
                  <a:lnTo>
                    <a:pt x="509651" y="707123"/>
                  </a:lnTo>
                  <a:lnTo>
                    <a:pt x="505968" y="707123"/>
                  </a:lnTo>
                  <a:lnTo>
                    <a:pt x="498348" y="707123"/>
                  </a:lnTo>
                  <a:lnTo>
                    <a:pt x="491109" y="712711"/>
                  </a:lnTo>
                  <a:lnTo>
                    <a:pt x="490728" y="721728"/>
                  </a:lnTo>
                  <a:lnTo>
                    <a:pt x="490728" y="729094"/>
                  </a:lnTo>
                  <a:lnTo>
                    <a:pt x="497332" y="736079"/>
                  </a:lnTo>
                  <a:lnTo>
                    <a:pt x="506222" y="736079"/>
                  </a:lnTo>
                  <a:lnTo>
                    <a:pt x="514540" y="733577"/>
                  </a:lnTo>
                  <a:lnTo>
                    <a:pt x="519658" y="727354"/>
                  </a:lnTo>
                  <a:lnTo>
                    <a:pt x="520661" y="719366"/>
                  </a:lnTo>
                  <a:close/>
                </a:path>
                <a:path w="673100" h="1016635">
                  <a:moveTo>
                    <a:pt x="525780" y="149593"/>
                  </a:moveTo>
                  <a:lnTo>
                    <a:pt x="525145" y="145402"/>
                  </a:lnTo>
                  <a:lnTo>
                    <a:pt x="521716" y="143243"/>
                  </a:lnTo>
                  <a:lnTo>
                    <a:pt x="518287" y="143243"/>
                  </a:lnTo>
                  <a:lnTo>
                    <a:pt x="514731" y="143243"/>
                  </a:lnTo>
                  <a:lnTo>
                    <a:pt x="511429" y="145402"/>
                  </a:lnTo>
                  <a:lnTo>
                    <a:pt x="511175" y="149593"/>
                  </a:lnTo>
                  <a:lnTo>
                    <a:pt x="510540" y="153784"/>
                  </a:lnTo>
                  <a:lnTo>
                    <a:pt x="513842" y="156959"/>
                  </a:lnTo>
                  <a:lnTo>
                    <a:pt x="521970" y="156959"/>
                  </a:lnTo>
                  <a:lnTo>
                    <a:pt x="525145" y="153784"/>
                  </a:lnTo>
                  <a:lnTo>
                    <a:pt x="525780" y="150101"/>
                  </a:lnTo>
                  <a:lnTo>
                    <a:pt x="525780" y="149593"/>
                  </a:lnTo>
                  <a:close/>
                </a:path>
                <a:path w="673100" h="1016635">
                  <a:moveTo>
                    <a:pt x="527304" y="2908"/>
                  </a:moveTo>
                  <a:lnTo>
                    <a:pt x="524129" y="0"/>
                  </a:lnTo>
                  <a:lnTo>
                    <a:pt x="520446" y="0"/>
                  </a:lnTo>
                  <a:lnTo>
                    <a:pt x="514223" y="0"/>
                  </a:lnTo>
                  <a:lnTo>
                    <a:pt x="510540" y="6972"/>
                  </a:lnTo>
                  <a:lnTo>
                    <a:pt x="515239" y="11544"/>
                  </a:lnTo>
                  <a:lnTo>
                    <a:pt x="516636" y="12941"/>
                  </a:lnTo>
                  <a:lnTo>
                    <a:pt x="518414" y="13703"/>
                  </a:lnTo>
                  <a:lnTo>
                    <a:pt x="523748" y="13703"/>
                  </a:lnTo>
                  <a:lnTo>
                    <a:pt x="527304" y="11049"/>
                  </a:lnTo>
                  <a:lnTo>
                    <a:pt x="527304" y="2908"/>
                  </a:lnTo>
                  <a:close/>
                </a:path>
                <a:path w="673100" h="1016635">
                  <a:moveTo>
                    <a:pt x="528828" y="285356"/>
                  </a:moveTo>
                  <a:lnTo>
                    <a:pt x="522478" y="278879"/>
                  </a:lnTo>
                  <a:lnTo>
                    <a:pt x="513969" y="278879"/>
                  </a:lnTo>
                  <a:lnTo>
                    <a:pt x="506044" y="281419"/>
                  </a:lnTo>
                  <a:lnTo>
                    <a:pt x="501154" y="287680"/>
                  </a:lnTo>
                  <a:lnTo>
                    <a:pt x="500189" y="295706"/>
                  </a:lnTo>
                  <a:lnTo>
                    <a:pt x="504063" y="303517"/>
                  </a:lnTo>
                  <a:lnTo>
                    <a:pt x="506984" y="306438"/>
                  </a:lnTo>
                  <a:lnTo>
                    <a:pt x="510540" y="307835"/>
                  </a:lnTo>
                  <a:lnTo>
                    <a:pt x="521335" y="307835"/>
                  </a:lnTo>
                  <a:lnTo>
                    <a:pt x="528447" y="301993"/>
                  </a:lnTo>
                  <a:lnTo>
                    <a:pt x="528828" y="293357"/>
                  </a:lnTo>
                  <a:lnTo>
                    <a:pt x="528828" y="285356"/>
                  </a:lnTo>
                  <a:close/>
                </a:path>
                <a:path w="673100" h="1016635">
                  <a:moveTo>
                    <a:pt x="586524" y="564375"/>
                  </a:moveTo>
                  <a:lnTo>
                    <a:pt x="585038" y="549922"/>
                  </a:lnTo>
                  <a:lnTo>
                    <a:pt x="575945" y="538340"/>
                  </a:lnTo>
                  <a:lnTo>
                    <a:pt x="560832" y="533387"/>
                  </a:lnTo>
                  <a:lnTo>
                    <a:pt x="560197" y="533387"/>
                  </a:lnTo>
                  <a:lnTo>
                    <a:pt x="544804" y="537895"/>
                  </a:lnTo>
                  <a:lnTo>
                    <a:pt x="535343" y="549071"/>
                  </a:lnTo>
                  <a:lnTo>
                    <a:pt x="533387" y="563397"/>
                  </a:lnTo>
                  <a:lnTo>
                    <a:pt x="540512" y="577329"/>
                  </a:lnTo>
                  <a:lnTo>
                    <a:pt x="545846" y="582536"/>
                  </a:lnTo>
                  <a:lnTo>
                    <a:pt x="552958" y="585203"/>
                  </a:lnTo>
                  <a:lnTo>
                    <a:pt x="566801" y="585203"/>
                  </a:lnTo>
                  <a:lnTo>
                    <a:pt x="573532" y="582790"/>
                  </a:lnTo>
                  <a:lnTo>
                    <a:pt x="578866" y="577964"/>
                  </a:lnTo>
                  <a:lnTo>
                    <a:pt x="586524" y="564375"/>
                  </a:lnTo>
                  <a:close/>
                </a:path>
                <a:path w="673100" h="1016635">
                  <a:moveTo>
                    <a:pt x="588251" y="463410"/>
                  </a:moveTo>
                  <a:lnTo>
                    <a:pt x="586740" y="448475"/>
                  </a:lnTo>
                  <a:lnTo>
                    <a:pt x="577697" y="436473"/>
                  </a:lnTo>
                  <a:lnTo>
                    <a:pt x="562610" y="431279"/>
                  </a:lnTo>
                  <a:lnTo>
                    <a:pt x="547636" y="435965"/>
                  </a:lnTo>
                  <a:lnTo>
                    <a:pt x="538353" y="447560"/>
                  </a:lnTo>
                  <a:lnTo>
                    <a:pt x="536384" y="462419"/>
                  </a:lnTo>
                  <a:lnTo>
                    <a:pt x="543433" y="476872"/>
                  </a:lnTo>
                  <a:lnTo>
                    <a:pt x="548513" y="482079"/>
                  </a:lnTo>
                  <a:lnTo>
                    <a:pt x="555371" y="484619"/>
                  </a:lnTo>
                  <a:lnTo>
                    <a:pt x="568833" y="484619"/>
                  </a:lnTo>
                  <a:lnTo>
                    <a:pt x="575564" y="482206"/>
                  </a:lnTo>
                  <a:lnTo>
                    <a:pt x="580771" y="477380"/>
                  </a:lnTo>
                  <a:lnTo>
                    <a:pt x="588251" y="463410"/>
                  </a:lnTo>
                  <a:close/>
                </a:path>
                <a:path w="673100" h="1016635">
                  <a:moveTo>
                    <a:pt x="591197" y="641451"/>
                  </a:moveTo>
                  <a:lnTo>
                    <a:pt x="587032" y="625411"/>
                  </a:lnTo>
                  <a:lnTo>
                    <a:pt x="573913" y="613778"/>
                  </a:lnTo>
                  <a:lnTo>
                    <a:pt x="569849" y="612000"/>
                  </a:lnTo>
                  <a:lnTo>
                    <a:pt x="565785" y="611111"/>
                  </a:lnTo>
                  <a:lnTo>
                    <a:pt x="561848" y="611111"/>
                  </a:lnTo>
                  <a:lnTo>
                    <a:pt x="548589" y="614578"/>
                  </a:lnTo>
                  <a:lnTo>
                    <a:pt x="538480" y="623709"/>
                  </a:lnTo>
                  <a:lnTo>
                    <a:pt x="533412" y="636676"/>
                  </a:lnTo>
                  <a:lnTo>
                    <a:pt x="535305" y="651624"/>
                  </a:lnTo>
                  <a:lnTo>
                    <a:pt x="539826" y="659625"/>
                  </a:lnTo>
                  <a:lnTo>
                    <a:pt x="546227" y="665568"/>
                  </a:lnTo>
                  <a:lnTo>
                    <a:pt x="553948" y="669277"/>
                  </a:lnTo>
                  <a:lnTo>
                    <a:pt x="562483" y="670547"/>
                  </a:lnTo>
                  <a:lnTo>
                    <a:pt x="565912" y="670547"/>
                  </a:lnTo>
                  <a:lnTo>
                    <a:pt x="569341" y="669912"/>
                  </a:lnTo>
                  <a:lnTo>
                    <a:pt x="572770" y="668642"/>
                  </a:lnTo>
                  <a:lnTo>
                    <a:pt x="586422" y="657377"/>
                  </a:lnTo>
                  <a:lnTo>
                    <a:pt x="591197" y="641451"/>
                  </a:lnTo>
                  <a:close/>
                </a:path>
                <a:path w="673100" h="1016635">
                  <a:moveTo>
                    <a:pt x="597065" y="373392"/>
                  </a:moveTo>
                  <a:lnTo>
                    <a:pt x="592162" y="360324"/>
                  </a:lnTo>
                  <a:lnTo>
                    <a:pt x="581875" y="351015"/>
                  </a:lnTo>
                  <a:lnTo>
                    <a:pt x="568071" y="347459"/>
                  </a:lnTo>
                  <a:lnTo>
                    <a:pt x="564515" y="347459"/>
                  </a:lnTo>
                  <a:lnTo>
                    <a:pt x="560705" y="348094"/>
                  </a:lnTo>
                  <a:lnTo>
                    <a:pt x="557022" y="349618"/>
                  </a:lnTo>
                  <a:lnTo>
                    <a:pt x="543064" y="360286"/>
                  </a:lnTo>
                  <a:lnTo>
                    <a:pt x="538200" y="375754"/>
                  </a:lnTo>
                  <a:lnTo>
                    <a:pt x="542455" y="391553"/>
                  </a:lnTo>
                  <a:lnTo>
                    <a:pt x="555879" y="403212"/>
                  </a:lnTo>
                  <a:lnTo>
                    <a:pt x="559562" y="404609"/>
                  </a:lnTo>
                  <a:lnTo>
                    <a:pt x="563372" y="405371"/>
                  </a:lnTo>
                  <a:lnTo>
                    <a:pt x="567182" y="405371"/>
                  </a:lnTo>
                  <a:lnTo>
                    <a:pt x="575602" y="404190"/>
                  </a:lnTo>
                  <a:lnTo>
                    <a:pt x="583387" y="400723"/>
                  </a:lnTo>
                  <a:lnTo>
                    <a:pt x="589940" y="395147"/>
                  </a:lnTo>
                  <a:lnTo>
                    <a:pt x="594741" y="387591"/>
                  </a:lnTo>
                  <a:lnTo>
                    <a:pt x="594741" y="388226"/>
                  </a:lnTo>
                  <a:lnTo>
                    <a:pt x="597065" y="373392"/>
                  </a:lnTo>
                  <a:close/>
                </a:path>
                <a:path w="673100" h="1016635">
                  <a:moveTo>
                    <a:pt x="671499" y="562317"/>
                  </a:moveTo>
                  <a:lnTo>
                    <a:pt x="666686" y="549224"/>
                  </a:lnTo>
                  <a:lnTo>
                    <a:pt x="656437" y="539953"/>
                  </a:lnTo>
                  <a:lnTo>
                    <a:pt x="642747" y="536435"/>
                  </a:lnTo>
                  <a:lnTo>
                    <a:pt x="639064" y="536435"/>
                  </a:lnTo>
                  <a:lnTo>
                    <a:pt x="635381" y="537197"/>
                  </a:lnTo>
                  <a:lnTo>
                    <a:pt x="631444" y="538594"/>
                  </a:lnTo>
                  <a:lnTo>
                    <a:pt x="617689" y="549338"/>
                  </a:lnTo>
                  <a:lnTo>
                    <a:pt x="612876" y="564819"/>
                  </a:lnTo>
                  <a:lnTo>
                    <a:pt x="617093" y="580504"/>
                  </a:lnTo>
                  <a:lnTo>
                    <a:pt x="630428" y="591807"/>
                  </a:lnTo>
                  <a:lnTo>
                    <a:pt x="634365" y="593458"/>
                  </a:lnTo>
                  <a:lnTo>
                    <a:pt x="638302" y="594347"/>
                  </a:lnTo>
                  <a:lnTo>
                    <a:pt x="642366" y="594347"/>
                  </a:lnTo>
                  <a:lnTo>
                    <a:pt x="671499" y="562317"/>
                  </a:lnTo>
                  <a:close/>
                </a:path>
                <a:path w="673100" h="1016635">
                  <a:moveTo>
                    <a:pt x="672706" y="456425"/>
                  </a:moveTo>
                  <a:lnTo>
                    <a:pt x="643636" y="426707"/>
                  </a:lnTo>
                  <a:lnTo>
                    <a:pt x="635622" y="427786"/>
                  </a:lnTo>
                  <a:lnTo>
                    <a:pt x="628142" y="431012"/>
                  </a:lnTo>
                  <a:lnTo>
                    <a:pt x="621703" y="436410"/>
                  </a:lnTo>
                  <a:lnTo>
                    <a:pt x="616839" y="443979"/>
                  </a:lnTo>
                  <a:lnTo>
                    <a:pt x="614553" y="458800"/>
                  </a:lnTo>
                  <a:lnTo>
                    <a:pt x="619544" y="471830"/>
                  </a:lnTo>
                  <a:lnTo>
                    <a:pt x="629856" y="481101"/>
                  </a:lnTo>
                  <a:lnTo>
                    <a:pt x="643509" y="484619"/>
                  </a:lnTo>
                  <a:lnTo>
                    <a:pt x="646938" y="484619"/>
                  </a:lnTo>
                  <a:lnTo>
                    <a:pt x="672706" y="456425"/>
                  </a:lnTo>
                  <a:close/>
                </a:path>
              </a:pathLst>
            </a:custGeom>
            <a:solidFill>
              <a:srgbClr val="1A1B1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699770" cy="492759"/>
            </a:xfrm>
            <a:custGeom>
              <a:avLst/>
              <a:gdLst/>
              <a:ahLst/>
              <a:cxnLst/>
              <a:rect l="l" t="t" r="r" b="b"/>
              <a:pathLst>
                <a:path w="699770" h="492759">
                  <a:moveTo>
                    <a:pt x="30480" y="447675"/>
                  </a:moveTo>
                  <a:lnTo>
                    <a:pt x="26631" y="445008"/>
                  </a:lnTo>
                  <a:lnTo>
                    <a:pt x="22682" y="445008"/>
                  </a:lnTo>
                  <a:lnTo>
                    <a:pt x="20739" y="445008"/>
                  </a:lnTo>
                  <a:lnTo>
                    <a:pt x="18732" y="445770"/>
                  </a:lnTo>
                  <a:lnTo>
                    <a:pt x="17195" y="447167"/>
                  </a:lnTo>
                  <a:lnTo>
                    <a:pt x="13766" y="449707"/>
                  </a:lnTo>
                  <a:lnTo>
                    <a:pt x="13766" y="454406"/>
                  </a:lnTo>
                  <a:lnTo>
                    <a:pt x="17195" y="456819"/>
                  </a:lnTo>
                  <a:lnTo>
                    <a:pt x="18681" y="458089"/>
                  </a:lnTo>
                  <a:lnTo>
                    <a:pt x="20523" y="458724"/>
                  </a:lnTo>
                  <a:lnTo>
                    <a:pt x="26428" y="458724"/>
                  </a:lnTo>
                  <a:lnTo>
                    <a:pt x="30480" y="455930"/>
                  </a:lnTo>
                  <a:lnTo>
                    <a:pt x="30480" y="447675"/>
                  </a:lnTo>
                  <a:close/>
                </a:path>
                <a:path w="699770" h="492759">
                  <a:moveTo>
                    <a:pt x="36055" y="306451"/>
                  </a:moveTo>
                  <a:lnTo>
                    <a:pt x="32372" y="296392"/>
                  </a:lnTo>
                  <a:lnTo>
                    <a:pt x="24612" y="289242"/>
                  </a:lnTo>
                  <a:lnTo>
                    <a:pt x="14287" y="286512"/>
                  </a:lnTo>
                  <a:lnTo>
                    <a:pt x="11658" y="286512"/>
                  </a:lnTo>
                  <a:lnTo>
                    <a:pt x="8991" y="287020"/>
                  </a:lnTo>
                  <a:lnTo>
                    <a:pt x="6273" y="288036"/>
                  </a:lnTo>
                  <a:lnTo>
                    <a:pt x="0" y="292061"/>
                  </a:lnTo>
                  <a:lnTo>
                    <a:pt x="0" y="327482"/>
                  </a:lnTo>
                  <a:lnTo>
                    <a:pt x="5842" y="330708"/>
                  </a:lnTo>
                  <a:lnTo>
                    <a:pt x="22352" y="330708"/>
                  </a:lnTo>
                  <a:lnTo>
                    <a:pt x="30403" y="326390"/>
                  </a:lnTo>
                  <a:lnTo>
                    <a:pt x="34150" y="317881"/>
                  </a:lnTo>
                  <a:lnTo>
                    <a:pt x="36055" y="306451"/>
                  </a:lnTo>
                  <a:close/>
                </a:path>
                <a:path w="699770" h="492759">
                  <a:moveTo>
                    <a:pt x="39382" y="89712"/>
                  </a:moveTo>
                  <a:lnTo>
                    <a:pt x="36296" y="77711"/>
                  </a:lnTo>
                  <a:lnTo>
                    <a:pt x="26377" y="68834"/>
                  </a:lnTo>
                  <a:lnTo>
                    <a:pt x="23495" y="67691"/>
                  </a:lnTo>
                  <a:lnTo>
                    <a:pt x="20574" y="67056"/>
                  </a:lnTo>
                  <a:lnTo>
                    <a:pt x="9042" y="67056"/>
                  </a:lnTo>
                  <a:lnTo>
                    <a:pt x="977" y="72136"/>
                  </a:lnTo>
                  <a:lnTo>
                    <a:pt x="0" y="74637"/>
                  </a:lnTo>
                  <a:lnTo>
                    <a:pt x="0" y="102006"/>
                  </a:lnTo>
                  <a:lnTo>
                    <a:pt x="7137" y="108572"/>
                  </a:lnTo>
                  <a:lnTo>
                    <a:pt x="17348" y="111252"/>
                  </a:lnTo>
                  <a:lnTo>
                    <a:pt x="19939" y="111252"/>
                  </a:lnTo>
                  <a:lnTo>
                    <a:pt x="22631" y="110744"/>
                  </a:lnTo>
                  <a:lnTo>
                    <a:pt x="25273" y="109728"/>
                  </a:lnTo>
                  <a:lnTo>
                    <a:pt x="35687" y="101511"/>
                  </a:lnTo>
                  <a:lnTo>
                    <a:pt x="39382" y="89712"/>
                  </a:lnTo>
                  <a:close/>
                </a:path>
                <a:path w="699770" h="492759">
                  <a:moveTo>
                    <a:pt x="80416" y="203314"/>
                  </a:moveTo>
                  <a:lnTo>
                    <a:pt x="79679" y="195249"/>
                  </a:lnTo>
                  <a:lnTo>
                    <a:pt x="74866" y="188785"/>
                  </a:lnTo>
                  <a:lnTo>
                    <a:pt x="66700" y="185928"/>
                  </a:lnTo>
                  <a:lnTo>
                    <a:pt x="58762" y="185928"/>
                  </a:lnTo>
                  <a:lnTo>
                    <a:pt x="51854" y="192405"/>
                  </a:lnTo>
                  <a:lnTo>
                    <a:pt x="51854" y="209042"/>
                  </a:lnTo>
                  <a:lnTo>
                    <a:pt x="58851" y="214884"/>
                  </a:lnTo>
                  <a:lnTo>
                    <a:pt x="69773" y="214884"/>
                  </a:lnTo>
                  <a:lnTo>
                    <a:pt x="73279" y="213614"/>
                  </a:lnTo>
                  <a:lnTo>
                    <a:pt x="76301" y="210947"/>
                  </a:lnTo>
                  <a:lnTo>
                    <a:pt x="80416" y="203314"/>
                  </a:lnTo>
                  <a:close/>
                </a:path>
                <a:path w="699770" h="492759">
                  <a:moveTo>
                    <a:pt x="140004" y="350469"/>
                  </a:moveTo>
                  <a:lnTo>
                    <a:pt x="136309" y="342773"/>
                  </a:lnTo>
                  <a:lnTo>
                    <a:pt x="133350" y="339852"/>
                  </a:lnTo>
                  <a:lnTo>
                    <a:pt x="129540" y="338328"/>
                  </a:lnTo>
                  <a:lnTo>
                    <a:pt x="125818" y="338328"/>
                  </a:lnTo>
                  <a:lnTo>
                    <a:pt x="122237" y="338328"/>
                  </a:lnTo>
                  <a:lnTo>
                    <a:pt x="118808" y="339598"/>
                  </a:lnTo>
                  <a:lnTo>
                    <a:pt x="116217" y="342265"/>
                  </a:lnTo>
                  <a:lnTo>
                    <a:pt x="111887" y="349910"/>
                  </a:lnTo>
                  <a:lnTo>
                    <a:pt x="112623" y="357974"/>
                  </a:lnTo>
                  <a:lnTo>
                    <a:pt x="117538" y="364439"/>
                  </a:lnTo>
                  <a:lnTo>
                    <a:pt x="125730" y="367284"/>
                  </a:lnTo>
                  <a:lnTo>
                    <a:pt x="133921" y="364744"/>
                  </a:lnTo>
                  <a:lnTo>
                    <a:pt x="138950" y="358457"/>
                  </a:lnTo>
                  <a:lnTo>
                    <a:pt x="140004" y="350469"/>
                  </a:lnTo>
                  <a:close/>
                </a:path>
                <a:path w="699770" h="492759">
                  <a:moveTo>
                    <a:pt x="147777" y="45593"/>
                  </a:moveTo>
                  <a:lnTo>
                    <a:pt x="139573" y="36576"/>
                  </a:lnTo>
                  <a:lnTo>
                    <a:pt x="135851" y="35052"/>
                  </a:lnTo>
                  <a:lnTo>
                    <a:pt x="132232" y="35052"/>
                  </a:lnTo>
                  <a:lnTo>
                    <a:pt x="124879" y="35052"/>
                  </a:lnTo>
                  <a:lnTo>
                    <a:pt x="117729" y="40767"/>
                  </a:lnTo>
                  <a:lnTo>
                    <a:pt x="117729" y="49403"/>
                  </a:lnTo>
                  <a:lnTo>
                    <a:pt x="117386" y="58166"/>
                  </a:lnTo>
                  <a:lnTo>
                    <a:pt x="124587" y="64008"/>
                  </a:lnTo>
                  <a:lnTo>
                    <a:pt x="135763" y="64008"/>
                  </a:lnTo>
                  <a:lnTo>
                    <a:pt x="139382" y="62738"/>
                  </a:lnTo>
                  <a:lnTo>
                    <a:pt x="142443" y="60071"/>
                  </a:lnTo>
                  <a:lnTo>
                    <a:pt x="147777" y="54229"/>
                  </a:lnTo>
                  <a:lnTo>
                    <a:pt x="147777" y="45593"/>
                  </a:lnTo>
                  <a:close/>
                </a:path>
                <a:path w="699770" h="492759">
                  <a:moveTo>
                    <a:pt x="176453" y="252958"/>
                  </a:moveTo>
                  <a:lnTo>
                    <a:pt x="171500" y="239953"/>
                  </a:lnTo>
                  <a:lnTo>
                    <a:pt x="161277" y="230644"/>
                  </a:lnTo>
                  <a:lnTo>
                    <a:pt x="147701" y="227076"/>
                  </a:lnTo>
                  <a:lnTo>
                    <a:pt x="144195" y="227076"/>
                  </a:lnTo>
                  <a:lnTo>
                    <a:pt x="118211" y="255295"/>
                  </a:lnTo>
                  <a:lnTo>
                    <a:pt x="120243" y="266446"/>
                  </a:lnTo>
                  <a:lnTo>
                    <a:pt x="124841" y="274548"/>
                  </a:lnTo>
                  <a:lnTo>
                    <a:pt x="131254" y="280339"/>
                  </a:lnTo>
                  <a:lnTo>
                    <a:pt x="138899" y="283832"/>
                  </a:lnTo>
                  <a:lnTo>
                    <a:pt x="147180" y="284988"/>
                  </a:lnTo>
                  <a:lnTo>
                    <a:pt x="155206" y="283895"/>
                  </a:lnTo>
                  <a:lnTo>
                    <a:pt x="162737" y="280631"/>
                  </a:lnTo>
                  <a:lnTo>
                    <a:pt x="169240" y="275183"/>
                  </a:lnTo>
                  <a:lnTo>
                    <a:pt x="174193" y="267589"/>
                  </a:lnTo>
                  <a:lnTo>
                    <a:pt x="176453" y="252958"/>
                  </a:lnTo>
                  <a:close/>
                </a:path>
                <a:path w="699770" h="492759">
                  <a:moveTo>
                    <a:pt x="179578" y="147624"/>
                  </a:moveTo>
                  <a:lnTo>
                    <a:pt x="175310" y="131546"/>
                  </a:lnTo>
                  <a:lnTo>
                    <a:pt x="161874" y="119888"/>
                  </a:lnTo>
                  <a:lnTo>
                    <a:pt x="158038" y="118237"/>
                  </a:lnTo>
                  <a:lnTo>
                    <a:pt x="154000" y="117348"/>
                  </a:lnTo>
                  <a:lnTo>
                    <a:pt x="150012" y="117348"/>
                  </a:lnTo>
                  <a:lnTo>
                    <a:pt x="120726" y="150482"/>
                  </a:lnTo>
                  <a:lnTo>
                    <a:pt x="125590" y="163753"/>
                  </a:lnTo>
                  <a:lnTo>
                    <a:pt x="135813" y="173202"/>
                  </a:lnTo>
                  <a:lnTo>
                    <a:pt x="149529" y="176784"/>
                  </a:lnTo>
                  <a:lnTo>
                    <a:pt x="153174" y="176784"/>
                  </a:lnTo>
                  <a:lnTo>
                    <a:pt x="156972" y="176022"/>
                  </a:lnTo>
                  <a:lnTo>
                    <a:pt x="160807" y="174498"/>
                  </a:lnTo>
                  <a:lnTo>
                    <a:pt x="174726" y="163487"/>
                  </a:lnTo>
                  <a:lnTo>
                    <a:pt x="179578" y="147624"/>
                  </a:lnTo>
                  <a:close/>
                </a:path>
                <a:path w="699770" h="492759">
                  <a:moveTo>
                    <a:pt x="187337" y="470141"/>
                  </a:moveTo>
                  <a:lnTo>
                    <a:pt x="185826" y="458978"/>
                  </a:lnTo>
                  <a:lnTo>
                    <a:pt x="182384" y="449707"/>
                  </a:lnTo>
                  <a:lnTo>
                    <a:pt x="174294" y="445008"/>
                  </a:lnTo>
                  <a:lnTo>
                    <a:pt x="166116" y="445008"/>
                  </a:lnTo>
                  <a:lnTo>
                    <a:pt x="158089" y="445008"/>
                  </a:lnTo>
                  <a:lnTo>
                    <a:pt x="149961" y="449453"/>
                  </a:lnTo>
                  <a:lnTo>
                    <a:pt x="145986" y="458343"/>
                  </a:lnTo>
                  <a:lnTo>
                    <a:pt x="144437" y="466788"/>
                  </a:lnTo>
                  <a:lnTo>
                    <a:pt x="145973" y="475043"/>
                  </a:lnTo>
                  <a:lnTo>
                    <a:pt x="150304" y="482168"/>
                  </a:lnTo>
                  <a:lnTo>
                    <a:pt x="157137" y="487172"/>
                  </a:lnTo>
                  <a:lnTo>
                    <a:pt x="160121" y="488569"/>
                  </a:lnTo>
                  <a:lnTo>
                    <a:pt x="163144" y="489204"/>
                  </a:lnTo>
                  <a:lnTo>
                    <a:pt x="166077" y="489204"/>
                  </a:lnTo>
                  <a:lnTo>
                    <a:pt x="176009" y="486625"/>
                  </a:lnTo>
                  <a:lnTo>
                    <a:pt x="183591" y="479806"/>
                  </a:lnTo>
                  <a:lnTo>
                    <a:pt x="187337" y="470141"/>
                  </a:lnTo>
                  <a:close/>
                </a:path>
                <a:path w="699770" h="492759">
                  <a:moveTo>
                    <a:pt x="252831" y="339166"/>
                  </a:moveTo>
                  <a:lnTo>
                    <a:pt x="223812" y="306324"/>
                  </a:lnTo>
                  <a:lnTo>
                    <a:pt x="215734" y="307428"/>
                  </a:lnTo>
                  <a:lnTo>
                    <a:pt x="208216" y="310730"/>
                  </a:lnTo>
                  <a:lnTo>
                    <a:pt x="201777" y="316242"/>
                  </a:lnTo>
                  <a:lnTo>
                    <a:pt x="196977" y="323977"/>
                  </a:lnTo>
                  <a:lnTo>
                    <a:pt x="194551" y="335038"/>
                  </a:lnTo>
                  <a:lnTo>
                    <a:pt x="196634" y="345859"/>
                  </a:lnTo>
                  <a:lnTo>
                    <a:pt x="202666" y="355206"/>
                  </a:lnTo>
                  <a:lnTo>
                    <a:pt x="212090" y="361823"/>
                  </a:lnTo>
                  <a:lnTo>
                    <a:pt x="215988" y="363474"/>
                  </a:lnTo>
                  <a:lnTo>
                    <a:pt x="219913" y="364236"/>
                  </a:lnTo>
                  <a:lnTo>
                    <a:pt x="223710" y="364236"/>
                  </a:lnTo>
                  <a:lnTo>
                    <a:pt x="237261" y="360857"/>
                  </a:lnTo>
                  <a:lnTo>
                    <a:pt x="247624" y="351891"/>
                  </a:lnTo>
                  <a:lnTo>
                    <a:pt x="252831" y="339166"/>
                  </a:lnTo>
                  <a:close/>
                </a:path>
                <a:path w="699770" h="492759">
                  <a:moveTo>
                    <a:pt x="257162" y="254254"/>
                  </a:moveTo>
                  <a:lnTo>
                    <a:pt x="255028" y="243205"/>
                  </a:lnTo>
                  <a:lnTo>
                    <a:pt x="248932" y="234619"/>
                  </a:lnTo>
                  <a:lnTo>
                    <a:pt x="240118" y="229057"/>
                  </a:lnTo>
                  <a:lnTo>
                    <a:pt x="229781" y="227076"/>
                  </a:lnTo>
                  <a:lnTo>
                    <a:pt x="223139" y="227076"/>
                  </a:lnTo>
                  <a:lnTo>
                    <a:pt x="216357" y="229489"/>
                  </a:lnTo>
                  <a:lnTo>
                    <a:pt x="210705" y="234823"/>
                  </a:lnTo>
                  <a:lnTo>
                    <a:pt x="204724" y="243255"/>
                  </a:lnTo>
                  <a:lnTo>
                    <a:pt x="202577" y="253047"/>
                  </a:lnTo>
                  <a:lnTo>
                    <a:pt x="204355" y="263042"/>
                  </a:lnTo>
                  <a:lnTo>
                    <a:pt x="210159" y="272034"/>
                  </a:lnTo>
                  <a:lnTo>
                    <a:pt x="215722" y="277876"/>
                  </a:lnTo>
                  <a:lnTo>
                    <a:pt x="222694" y="280416"/>
                  </a:lnTo>
                  <a:lnTo>
                    <a:pt x="229577" y="280416"/>
                  </a:lnTo>
                  <a:lnTo>
                    <a:pt x="239661" y="278561"/>
                  </a:lnTo>
                  <a:lnTo>
                    <a:pt x="248399" y="273291"/>
                  </a:lnTo>
                  <a:lnTo>
                    <a:pt x="254622" y="265049"/>
                  </a:lnTo>
                  <a:lnTo>
                    <a:pt x="257162" y="254254"/>
                  </a:lnTo>
                  <a:close/>
                </a:path>
                <a:path w="699770" h="492759">
                  <a:moveTo>
                    <a:pt x="258851" y="75196"/>
                  </a:moveTo>
                  <a:lnTo>
                    <a:pt x="238086" y="42481"/>
                  </a:lnTo>
                  <a:lnTo>
                    <a:pt x="229463" y="41148"/>
                  </a:lnTo>
                  <a:lnTo>
                    <a:pt x="225907" y="41148"/>
                  </a:lnTo>
                  <a:lnTo>
                    <a:pt x="222262" y="41783"/>
                  </a:lnTo>
                  <a:lnTo>
                    <a:pt x="218719" y="43180"/>
                  </a:lnTo>
                  <a:lnTo>
                    <a:pt x="204787" y="54470"/>
                  </a:lnTo>
                  <a:lnTo>
                    <a:pt x="199936" y="70421"/>
                  </a:lnTo>
                  <a:lnTo>
                    <a:pt x="204190" y="86474"/>
                  </a:lnTo>
                  <a:lnTo>
                    <a:pt x="217601" y="98044"/>
                  </a:lnTo>
                  <a:lnTo>
                    <a:pt x="221640" y="99695"/>
                  </a:lnTo>
                  <a:lnTo>
                    <a:pt x="225666" y="100584"/>
                  </a:lnTo>
                  <a:lnTo>
                    <a:pt x="229552" y="100584"/>
                  </a:lnTo>
                  <a:lnTo>
                    <a:pt x="243205" y="97167"/>
                  </a:lnTo>
                  <a:lnTo>
                    <a:pt x="253619" y="88112"/>
                  </a:lnTo>
                  <a:lnTo>
                    <a:pt x="258851" y="75196"/>
                  </a:lnTo>
                  <a:close/>
                </a:path>
                <a:path w="699770" h="492759">
                  <a:moveTo>
                    <a:pt x="259156" y="153631"/>
                  </a:moveTo>
                  <a:lnTo>
                    <a:pt x="257416" y="143624"/>
                  </a:lnTo>
                  <a:lnTo>
                    <a:pt x="251599" y="134874"/>
                  </a:lnTo>
                  <a:lnTo>
                    <a:pt x="246087" y="129159"/>
                  </a:lnTo>
                  <a:lnTo>
                    <a:pt x="239102" y="126492"/>
                  </a:lnTo>
                  <a:lnTo>
                    <a:pt x="232168" y="126492"/>
                  </a:lnTo>
                  <a:lnTo>
                    <a:pt x="222097" y="128371"/>
                  </a:lnTo>
                  <a:lnTo>
                    <a:pt x="213347" y="133705"/>
                  </a:lnTo>
                  <a:lnTo>
                    <a:pt x="207111" y="142036"/>
                  </a:lnTo>
                  <a:lnTo>
                    <a:pt x="204609" y="152908"/>
                  </a:lnTo>
                  <a:lnTo>
                    <a:pt x="206730" y="163868"/>
                  </a:lnTo>
                  <a:lnTo>
                    <a:pt x="212864" y="172377"/>
                  </a:lnTo>
                  <a:lnTo>
                    <a:pt x="221742" y="177876"/>
                  </a:lnTo>
                  <a:lnTo>
                    <a:pt x="232067" y="179832"/>
                  </a:lnTo>
                  <a:lnTo>
                    <a:pt x="238556" y="179832"/>
                  </a:lnTo>
                  <a:lnTo>
                    <a:pt x="245148" y="177546"/>
                  </a:lnTo>
                  <a:lnTo>
                    <a:pt x="250520" y="172466"/>
                  </a:lnTo>
                  <a:lnTo>
                    <a:pt x="256832" y="163652"/>
                  </a:lnTo>
                  <a:lnTo>
                    <a:pt x="259156" y="153631"/>
                  </a:lnTo>
                  <a:close/>
                </a:path>
                <a:path w="699770" h="492759">
                  <a:moveTo>
                    <a:pt x="292036" y="416775"/>
                  </a:moveTo>
                  <a:lnTo>
                    <a:pt x="287985" y="408559"/>
                  </a:lnTo>
                  <a:lnTo>
                    <a:pt x="284911" y="405384"/>
                  </a:lnTo>
                  <a:lnTo>
                    <a:pt x="281101" y="403860"/>
                  </a:lnTo>
                  <a:lnTo>
                    <a:pt x="277329" y="403860"/>
                  </a:lnTo>
                  <a:lnTo>
                    <a:pt x="269760" y="403860"/>
                  </a:lnTo>
                  <a:lnTo>
                    <a:pt x="262521" y="409829"/>
                  </a:lnTo>
                  <a:lnTo>
                    <a:pt x="262128" y="419227"/>
                  </a:lnTo>
                  <a:lnTo>
                    <a:pt x="262128" y="426974"/>
                  </a:lnTo>
                  <a:lnTo>
                    <a:pt x="268732" y="434340"/>
                  </a:lnTo>
                  <a:lnTo>
                    <a:pt x="277672" y="434340"/>
                  </a:lnTo>
                  <a:lnTo>
                    <a:pt x="285953" y="431711"/>
                  </a:lnTo>
                  <a:lnTo>
                    <a:pt x="291058" y="425170"/>
                  </a:lnTo>
                  <a:lnTo>
                    <a:pt x="292036" y="416775"/>
                  </a:lnTo>
                  <a:close/>
                </a:path>
                <a:path w="699770" h="492759">
                  <a:moveTo>
                    <a:pt x="298323" y="0"/>
                  </a:moveTo>
                  <a:lnTo>
                    <a:pt x="275361" y="0"/>
                  </a:lnTo>
                  <a:lnTo>
                    <a:pt x="275488" y="254"/>
                  </a:lnTo>
                  <a:lnTo>
                    <a:pt x="278384" y="3175"/>
                  </a:lnTo>
                  <a:lnTo>
                    <a:pt x="281940" y="4572"/>
                  </a:lnTo>
                  <a:lnTo>
                    <a:pt x="292798" y="4572"/>
                  </a:lnTo>
                  <a:lnTo>
                    <a:pt x="298323" y="0"/>
                  </a:lnTo>
                  <a:close/>
                </a:path>
                <a:path w="699770" h="492759">
                  <a:moveTo>
                    <a:pt x="357911" y="261112"/>
                  </a:moveTo>
                  <a:lnTo>
                    <a:pt x="356425" y="246659"/>
                  </a:lnTo>
                  <a:lnTo>
                    <a:pt x="347345" y="235077"/>
                  </a:lnTo>
                  <a:lnTo>
                    <a:pt x="332219" y="230124"/>
                  </a:lnTo>
                  <a:lnTo>
                    <a:pt x="331546" y="230124"/>
                  </a:lnTo>
                  <a:lnTo>
                    <a:pt x="316204" y="234632"/>
                  </a:lnTo>
                  <a:lnTo>
                    <a:pt x="306781" y="245808"/>
                  </a:lnTo>
                  <a:lnTo>
                    <a:pt x="304825" y="260134"/>
                  </a:lnTo>
                  <a:lnTo>
                    <a:pt x="311962" y="274066"/>
                  </a:lnTo>
                  <a:lnTo>
                    <a:pt x="317271" y="279273"/>
                  </a:lnTo>
                  <a:lnTo>
                    <a:pt x="324332" y="281940"/>
                  </a:lnTo>
                  <a:lnTo>
                    <a:pt x="338162" y="281940"/>
                  </a:lnTo>
                  <a:lnTo>
                    <a:pt x="344932" y="279527"/>
                  </a:lnTo>
                  <a:lnTo>
                    <a:pt x="350291" y="274701"/>
                  </a:lnTo>
                  <a:lnTo>
                    <a:pt x="357911" y="261112"/>
                  </a:lnTo>
                  <a:close/>
                </a:path>
                <a:path w="699770" h="492759">
                  <a:moveTo>
                    <a:pt x="359651" y="160147"/>
                  </a:moveTo>
                  <a:lnTo>
                    <a:pt x="358127" y="145211"/>
                  </a:lnTo>
                  <a:lnTo>
                    <a:pt x="349097" y="133210"/>
                  </a:lnTo>
                  <a:lnTo>
                    <a:pt x="333997" y="128016"/>
                  </a:lnTo>
                  <a:lnTo>
                    <a:pt x="319036" y="132702"/>
                  </a:lnTo>
                  <a:lnTo>
                    <a:pt x="309740" y="144297"/>
                  </a:lnTo>
                  <a:lnTo>
                    <a:pt x="307759" y="159156"/>
                  </a:lnTo>
                  <a:lnTo>
                    <a:pt x="314782" y="173609"/>
                  </a:lnTo>
                  <a:lnTo>
                    <a:pt x="319913" y="178816"/>
                  </a:lnTo>
                  <a:lnTo>
                    <a:pt x="326720" y="181356"/>
                  </a:lnTo>
                  <a:lnTo>
                    <a:pt x="340220" y="181356"/>
                  </a:lnTo>
                  <a:lnTo>
                    <a:pt x="346925" y="178943"/>
                  </a:lnTo>
                  <a:lnTo>
                    <a:pt x="352209" y="174117"/>
                  </a:lnTo>
                  <a:lnTo>
                    <a:pt x="359651" y="160147"/>
                  </a:lnTo>
                  <a:close/>
                </a:path>
                <a:path w="699770" h="492759">
                  <a:moveTo>
                    <a:pt x="362546" y="338188"/>
                  </a:moveTo>
                  <a:lnTo>
                    <a:pt x="358381" y="322148"/>
                  </a:lnTo>
                  <a:lnTo>
                    <a:pt x="345249" y="310515"/>
                  </a:lnTo>
                  <a:lnTo>
                    <a:pt x="341198" y="308737"/>
                  </a:lnTo>
                  <a:lnTo>
                    <a:pt x="337159" y="307848"/>
                  </a:lnTo>
                  <a:lnTo>
                    <a:pt x="333260" y="307848"/>
                  </a:lnTo>
                  <a:lnTo>
                    <a:pt x="319989" y="311315"/>
                  </a:lnTo>
                  <a:lnTo>
                    <a:pt x="309867" y="320446"/>
                  </a:lnTo>
                  <a:lnTo>
                    <a:pt x="304812" y="333413"/>
                  </a:lnTo>
                  <a:lnTo>
                    <a:pt x="306705" y="348361"/>
                  </a:lnTo>
                  <a:lnTo>
                    <a:pt x="311226" y="356362"/>
                  </a:lnTo>
                  <a:lnTo>
                    <a:pt x="317614" y="362305"/>
                  </a:lnTo>
                  <a:lnTo>
                    <a:pt x="325335" y="366014"/>
                  </a:lnTo>
                  <a:lnTo>
                    <a:pt x="333870" y="367284"/>
                  </a:lnTo>
                  <a:lnTo>
                    <a:pt x="337299" y="367284"/>
                  </a:lnTo>
                  <a:lnTo>
                    <a:pt x="340779" y="366649"/>
                  </a:lnTo>
                  <a:lnTo>
                    <a:pt x="344157" y="365379"/>
                  </a:lnTo>
                  <a:lnTo>
                    <a:pt x="357784" y="354114"/>
                  </a:lnTo>
                  <a:lnTo>
                    <a:pt x="362546" y="338188"/>
                  </a:lnTo>
                  <a:close/>
                </a:path>
                <a:path w="699770" h="492759">
                  <a:moveTo>
                    <a:pt x="368592" y="70129"/>
                  </a:moveTo>
                  <a:lnTo>
                    <a:pt x="363791" y="57061"/>
                  </a:lnTo>
                  <a:lnTo>
                    <a:pt x="353733" y="47752"/>
                  </a:lnTo>
                  <a:lnTo>
                    <a:pt x="340233" y="44196"/>
                  </a:lnTo>
                  <a:lnTo>
                    <a:pt x="336715" y="44196"/>
                  </a:lnTo>
                  <a:lnTo>
                    <a:pt x="333044" y="44831"/>
                  </a:lnTo>
                  <a:lnTo>
                    <a:pt x="329387" y="46355"/>
                  </a:lnTo>
                  <a:lnTo>
                    <a:pt x="315760" y="57023"/>
                  </a:lnTo>
                  <a:lnTo>
                    <a:pt x="311010" y="72491"/>
                  </a:lnTo>
                  <a:lnTo>
                    <a:pt x="315188" y="88290"/>
                  </a:lnTo>
                  <a:lnTo>
                    <a:pt x="328345" y="99949"/>
                  </a:lnTo>
                  <a:lnTo>
                    <a:pt x="331914" y="101346"/>
                  </a:lnTo>
                  <a:lnTo>
                    <a:pt x="335661" y="102108"/>
                  </a:lnTo>
                  <a:lnTo>
                    <a:pt x="339382" y="102108"/>
                  </a:lnTo>
                  <a:lnTo>
                    <a:pt x="347637" y="100926"/>
                  </a:lnTo>
                  <a:lnTo>
                    <a:pt x="355231" y="97459"/>
                  </a:lnTo>
                  <a:lnTo>
                    <a:pt x="361632" y="91884"/>
                  </a:lnTo>
                  <a:lnTo>
                    <a:pt x="366293" y="84328"/>
                  </a:lnTo>
                  <a:lnTo>
                    <a:pt x="366293" y="84963"/>
                  </a:lnTo>
                  <a:lnTo>
                    <a:pt x="368592" y="70129"/>
                  </a:lnTo>
                  <a:close/>
                </a:path>
                <a:path w="699770" h="492759">
                  <a:moveTo>
                    <a:pt x="408114" y="471487"/>
                  </a:moveTo>
                  <a:lnTo>
                    <a:pt x="404863" y="459892"/>
                  </a:lnTo>
                  <a:lnTo>
                    <a:pt x="394652" y="451358"/>
                  </a:lnTo>
                  <a:lnTo>
                    <a:pt x="391731" y="450088"/>
                  </a:lnTo>
                  <a:lnTo>
                    <a:pt x="388759" y="449580"/>
                  </a:lnTo>
                  <a:lnTo>
                    <a:pt x="385876" y="449580"/>
                  </a:lnTo>
                  <a:lnTo>
                    <a:pt x="375805" y="452043"/>
                  </a:lnTo>
                  <a:lnTo>
                    <a:pt x="368134" y="458571"/>
                  </a:lnTo>
                  <a:lnTo>
                    <a:pt x="364236" y="467906"/>
                  </a:lnTo>
                  <a:lnTo>
                    <a:pt x="365556" y="478790"/>
                  </a:lnTo>
                  <a:lnTo>
                    <a:pt x="368871" y="487172"/>
                  </a:lnTo>
                  <a:lnTo>
                    <a:pt x="377253" y="492252"/>
                  </a:lnTo>
                  <a:lnTo>
                    <a:pt x="388759" y="492252"/>
                  </a:lnTo>
                  <a:lnTo>
                    <a:pt x="391490" y="491744"/>
                  </a:lnTo>
                  <a:lnTo>
                    <a:pt x="394119" y="490855"/>
                  </a:lnTo>
                  <a:lnTo>
                    <a:pt x="404495" y="482904"/>
                  </a:lnTo>
                  <a:lnTo>
                    <a:pt x="408114" y="471487"/>
                  </a:lnTo>
                  <a:close/>
                </a:path>
                <a:path w="699770" h="492759">
                  <a:moveTo>
                    <a:pt x="442899" y="259054"/>
                  </a:moveTo>
                  <a:lnTo>
                    <a:pt x="438086" y="245960"/>
                  </a:lnTo>
                  <a:lnTo>
                    <a:pt x="427837" y="236689"/>
                  </a:lnTo>
                  <a:lnTo>
                    <a:pt x="414108" y="233172"/>
                  </a:lnTo>
                  <a:lnTo>
                    <a:pt x="410489" y="233172"/>
                  </a:lnTo>
                  <a:lnTo>
                    <a:pt x="406717" y="233934"/>
                  </a:lnTo>
                  <a:lnTo>
                    <a:pt x="402907" y="235331"/>
                  </a:lnTo>
                  <a:lnTo>
                    <a:pt x="389089" y="246075"/>
                  </a:lnTo>
                  <a:lnTo>
                    <a:pt x="384276" y="261556"/>
                  </a:lnTo>
                  <a:lnTo>
                    <a:pt x="388493" y="277241"/>
                  </a:lnTo>
                  <a:lnTo>
                    <a:pt x="401840" y="288544"/>
                  </a:lnTo>
                  <a:lnTo>
                    <a:pt x="405701" y="290195"/>
                  </a:lnTo>
                  <a:lnTo>
                    <a:pt x="409765" y="291084"/>
                  </a:lnTo>
                  <a:lnTo>
                    <a:pt x="413715" y="291084"/>
                  </a:lnTo>
                  <a:lnTo>
                    <a:pt x="442899" y="259054"/>
                  </a:lnTo>
                  <a:close/>
                </a:path>
                <a:path w="699770" h="492759">
                  <a:moveTo>
                    <a:pt x="444080" y="153162"/>
                  </a:moveTo>
                  <a:lnTo>
                    <a:pt x="414985" y="123444"/>
                  </a:lnTo>
                  <a:lnTo>
                    <a:pt x="407009" y="124523"/>
                  </a:lnTo>
                  <a:lnTo>
                    <a:pt x="399542" y="127749"/>
                  </a:lnTo>
                  <a:lnTo>
                    <a:pt x="393090" y="133146"/>
                  </a:lnTo>
                  <a:lnTo>
                    <a:pt x="388200" y="140716"/>
                  </a:lnTo>
                  <a:lnTo>
                    <a:pt x="385940" y="155536"/>
                  </a:lnTo>
                  <a:lnTo>
                    <a:pt x="390956" y="168567"/>
                  </a:lnTo>
                  <a:lnTo>
                    <a:pt x="401281" y="177838"/>
                  </a:lnTo>
                  <a:lnTo>
                    <a:pt x="414921" y="181356"/>
                  </a:lnTo>
                  <a:lnTo>
                    <a:pt x="418338" y="181356"/>
                  </a:lnTo>
                  <a:lnTo>
                    <a:pt x="444080" y="153162"/>
                  </a:lnTo>
                  <a:close/>
                </a:path>
                <a:path w="699770" h="492759">
                  <a:moveTo>
                    <a:pt x="445998" y="361810"/>
                  </a:moveTo>
                  <a:lnTo>
                    <a:pt x="445249" y="353745"/>
                  </a:lnTo>
                  <a:lnTo>
                    <a:pt x="440258" y="347281"/>
                  </a:lnTo>
                  <a:lnTo>
                    <a:pt x="431825" y="344424"/>
                  </a:lnTo>
                  <a:lnTo>
                    <a:pt x="423240" y="346976"/>
                  </a:lnTo>
                  <a:lnTo>
                    <a:pt x="417880" y="353250"/>
                  </a:lnTo>
                  <a:lnTo>
                    <a:pt x="416750" y="361251"/>
                  </a:lnTo>
                  <a:lnTo>
                    <a:pt x="420827" y="368935"/>
                  </a:lnTo>
                  <a:lnTo>
                    <a:pt x="423659" y="371856"/>
                  </a:lnTo>
                  <a:lnTo>
                    <a:pt x="427482" y="373380"/>
                  </a:lnTo>
                  <a:lnTo>
                    <a:pt x="435063" y="373380"/>
                  </a:lnTo>
                  <a:lnTo>
                    <a:pt x="438772" y="371983"/>
                  </a:lnTo>
                  <a:lnTo>
                    <a:pt x="441756" y="369443"/>
                  </a:lnTo>
                  <a:lnTo>
                    <a:pt x="445998" y="361810"/>
                  </a:lnTo>
                  <a:close/>
                </a:path>
                <a:path w="699770" h="492759">
                  <a:moveTo>
                    <a:pt x="452221" y="58242"/>
                  </a:moveTo>
                  <a:lnTo>
                    <a:pt x="450900" y="49961"/>
                  </a:lnTo>
                  <a:lnTo>
                    <a:pt x="445274" y="43662"/>
                  </a:lnTo>
                  <a:lnTo>
                    <a:pt x="437121" y="41148"/>
                  </a:lnTo>
                  <a:lnTo>
                    <a:pt x="433692" y="41148"/>
                  </a:lnTo>
                  <a:lnTo>
                    <a:pt x="430110" y="42418"/>
                  </a:lnTo>
                  <a:lnTo>
                    <a:pt x="426783" y="45466"/>
                  </a:lnTo>
                  <a:lnTo>
                    <a:pt x="420674" y="50927"/>
                  </a:lnTo>
                  <a:lnTo>
                    <a:pt x="420674" y="60198"/>
                  </a:lnTo>
                  <a:lnTo>
                    <a:pt x="426237" y="65532"/>
                  </a:lnTo>
                  <a:lnTo>
                    <a:pt x="429120" y="68580"/>
                  </a:lnTo>
                  <a:lnTo>
                    <a:pt x="433146" y="70104"/>
                  </a:lnTo>
                  <a:lnTo>
                    <a:pt x="440944" y="70104"/>
                  </a:lnTo>
                  <a:lnTo>
                    <a:pt x="444715" y="68707"/>
                  </a:lnTo>
                  <a:lnTo>
                    <a:pt x="447446" y="66040"/>
                  </a:lnTo>
                  <a:lnTo>
                    <a:pt x="447446" y="66675"/>
                  </a:lnTo>
                  <a:lnTo>
                    <a:pt x="452221" y="58242"/>
                  </a:lnTo>
                  <a:close/>
                </a:path>
                <a:path w="699770" h="492759">
                  <a:moveTo>
                    <a:pt x="512013" y="199771"/>
                  </a:moveTo>
                  <a:lnTo>
                    <a:pt x="504952" y="193548"/>
                  </a:lnTo>
                  <a:lnTo>
                    <a:pt x="497471" y="193548"/>
                  </a:lnTo>
                  <a:lnTo>
                    <a:pt x="494017" y="193548"/>
                  </a:lnTo>
                  <a:lnTo>
                    <a:pt x="490461" y="194945"/>
                  </a:lnTo>
                  <a:lnTo>
                    <a:pt x="487464" y="197866"/>
                  </a:lnTo>
                  <a:lnTo>
                    <a:pt x="483400" y="205905"/>
                  </a:lnTo>
                  <a:lnTo>
                    <a:pt x="484124" y="214337"/>
                  </a:lnTo>
                  <a:lnTo>
                    <a:pt x="488886" y="221068"/>
                  </a:lnTo>
                  <a:lnTo>
                    <a:pt x="496963" y="224028"/>
                  </a:lnTo>
                  <a:lnTo>
                    <a:pt x="504812" y="224028"/>
                  </a:lnTo>
                  <a:lnTo>
                    <a:pt x="511644" y="217297"/>
                  </a:lnTo>
                  <a:lnTo>
                    <a:pt x="511644" y="209042"/>
                  </a:lnTo>
                  <a:lnTo>
                    <a:pt x="512013" y="199771"/>
                  </a:lnTo>
                  <a:close/>
                </a:path>
                <a:path w="699770" h="492759">
                  <a:moveTo>
                    <a:pt x="539445" y="462915"/>
                  </a:moveTo>
                  <a:lnTo>
                    <a:pt x="536435" y="455676"/>
                  </a:lnTo>
                  <a:lnTo>
                    <a:pt x="530352" y="455676"/>
                  </a:lnTo>
                  <a:lnTo>
                    <a:pt x="524268" y="455676"/>
                  </a:lnTo>
                  <a:lnTo>
                    <a:pt x="521208" y="462915"/>
                  </a:lnTo>
                  <a:lnTo>
                    <a:pt x="527062" y="468757"/>
                  </a:lnTo>
                  <a:lnTo>
                    <a:pt x="528815" y="469392"/>
                  </a:lnTo>
                  <a:lnTo>
                    <a:pt x="532384" y="469392"/>
                  </a:lnTo>
                  <a:lnTo>
                    <a:pt x="534136" y="468757"/>
                  </a:lnTo>
                  <a:lnTo>
                    <a:pt x="535393" y="467487"/>
                  </a:lnTo>
                  <a:lnTo>
                    <a:pt x="539445" y="462915"/>
                  </a:lnTo>
                  <a:close/>
                </a:path>
                <a:path w="699770" h="492759">
                  <a:moveTo>
                    <a:pt x="566648" y="316953"/>
                  </a:moveTo>
                  <a:lnTo>
                    <a:pt x="562876" y="306984"/>
                  </a:lnTo>
                  <a:lnTo>
                    <a:pt x="555142" y="299885"/>
                  </a:lnTo>
                  <a:lnTo>
                    <a:pt x="544944" y="297180"/>
                  </a:lnTo>
                  <a:lnTo>
                    <a:pt x="542366" y="297180"/>
                  </a:lnTo>
                  <a:lnTo>
                    <a:pt x="539673" y="297688"/>
                  </a:lnTo>
                  <a:lnTo>
                    <a:pt x="537044" y="298831"/>
                  </a:lnTo>
                  <a:lnTo>
                    <a:pt x="526643" y="307073"/>
                  </a:lnTo>
                  <a:lnTo>
                    <a:pt x="522947" y="318833"/>
                  </a:lnTo>
                  <a:lnTo>
                    <a:pt x="526034" y="330695"/>
                  </a:lnTo>
                  <a:lnTo>
                    <a:pt x="535940" y="339217"/>
                  </a:lnTo>
                  <a:lnTo>
                    <a:pt x="539013" y="340741"/>
                  </a:lnTo>
                  <a:lnTo>
                    <a:pt x="542124" y="341376"/>
                  </a:lnTo>
                  <a:lnTo>
                    <a:pt x="553618" y="341376"/>
                  </a:lnTo>
                  <a:lnTo>
                    <a:pt x="561479" y="336296"/>
                  </a:lnTo>
                  <a:lnTo>
                    <a:pt x="565035" y="328295"/>
                  </a:lnTo>
                  <a:lnTo>
                    <a:pt x="566648" y="316953"/>
                  </a:lnTo>
                  <a:close/>
                </a:path>
                <a:path w="699770" h="492759">
                  <a:moveTo>
                    <a:pt x="571614" y="100380"/>
                  </a:moveTo>
                  <a:lnTo>
                    <a:pt x="570128" y="91948"/>
                  </a:lnTo>
                  <a:lnTo>
                    <a:pt x="566521" y="82550"/>
                  </a:lnTo>
                  <a:lnTo>
                    <a:pt x="558025" y="77724"/>
                  </a:lnTo>
                  <a:lnTo>
                    <a:pt x="549567" y="77724"/>
                  </a:lnTo>
                  <a:lnTo>
                    <a:pt x="541489" y="77724"/>
                  </a:lnTo>
                  <a:lnTo>
                    <a:pt x="533425" y="82042"/>
                  </a:lnTo>
                  <a:lnTo>
                    <a:pt x="529678" y="90932"/>
                  </a:lnTo>
                  <a:lnTo>
                    <a:pt x="527761" y="102209"/>
                  </a:lnTo>
                  <a:lnTo>
                    <a:pt x="531444" y="112153"/>
                  </a:lnTo>
                  <a:lnTo>
                    <a:pt x="539216" y="119227"/>
                  </a:lnTo>
                  <a:lnTo>
                    <a:pt x="549567" y="121920"/>
                  </a:lnTo>
                  <a:lnTo>
                    <a:pt x="552183" y="121920"/>
                  </a:lnTo>
                  <a:lnTo>
                    <a:pt x="554863" y="121412"/>
                  </a:lnTo>
                  <a:lnTo>
                    <a:pt x="557580" y="120396"/>
                  </a:lnTo>
                  <a:lnTo>
                    <a:pt x="564984" y="115620"/>
                  </a:lnTo>
                  <a:lnTo>
                    <a:pt x="569785" y="108610"/>
                  </a:lnTo>
                  <a:lnTo>
                    <a:pt x="571614" y="100380"/>
                  </a:lnTo>
                  <a:close/>
                </a:path>
                <a:path w="699770" h="492759">
                  <a:moveTo>
                    <a:pt x="649224" y="207264"/>
                  </a:moveTo>
                  <a:lnTo>
                    <a:pt x="645464" y="204216"/>
                  </a:lnTo>
                  <a:lnTo>
                    <a:pt x="641451" y="204216"/>
                  </a:lnTo>
                  <a:lnTo>
                    <a:pt x="639572" y="204216"/>
                  </a:lnTo>
                  <a:lnTo>
                    <a:pt x="637692" y="204851"/>
                  </a:lnTo>
                  <a:lnTo>
                    <a:pt x="636066" y="206248"/>
                  </a:lnTo>
                  <a:lnTo>
                    <a:pt x="630936" y="210820"/>
                  </a:lnTo>
                  <a:lnTo>
                    <a:pt x="634390" y="219456"/>
                  </a:lnTo>
                  <a:lnTo>
                    <a:pt x="645718" y="219456"/>
                  </a:lnTo>
                  <a:lnTo>
                    <a:pt x="648665" y="216154"/>
                  </a:lnTo>
                  <a:lnTo>
                    <a:pt x="649224" y="211963"/>
                  </a:lnTo>
                  <a:lnTo>
                    <a:pt x="649224" y="207264"/>
                  </a:lnTo>
                  <a:close/>
                </a:path>
                <a:path w="699770" h="492759">
                  <a:moveTo>
                    <a:pt x="691553" y="375577"/>
                  </a:moveTo>
                  <a:lnTo>
                    <a:pt x="689076" y="369100"/>
                  </a:lnTo>
                  <a:lnTo>
                    <a:pt x="683806" y="364477"/>
                  </a:lnTo>
                  <a:lnTo>
                    <a:pt x="676706" y="362712"/>
                  </a:lnTo>
                  <a:lnTo>
                    <a:pt x="674890" y="362712"/>
                  </a:lnTo>
                  <a:lnTo>
                    <a:pt x="672934" y="363093"/>
                  </a:lnTo>
                  <a:lnTo>
                    <a:pt x="671029" y="363855"/>
                  </a:lnTo>
                  <a:lnTo>
                    <a:pt x="664133" y="369239"/>
                  </a:lnTo>
                  <a:lnTo>
                    <a:pt x="661682" y="376897"/>
                  </a:lnTo>
                  <a:lnTo>
                    <a:pt x="663752" y="384670"/>
                  </a:lnTo>
                  <a:lnTo>
                    <a:pt x="670496" y="390398"/>
                  </a:lnTo>
                  <a:lnTo>
                    <a:pt x="672503" y="391287"/>
                  </a:lnTo>
                  <a:lnTo>
                    <a:pt x="674598" y="391668"/>
                  </a:lnTo>
                  <a:lnTo>
                    <a:pt x="682421" y="391668"/>
                  </a:lnTo>
                  <a:lnTo>
                    <a:pt x="687857" y="388493"/>
                  </a:lnTo>
                  <a:lnTo>
                    <a:pt x="690245" y="382905"/>
                  </a:lnTo>
                  <a:lnTo>
                    <a:pt x="691553" y="375577"/>
                  </a:lnTo>
                  <a:close/>
                </a:path>
                <a:path w="699770" h="492759">
                  <a:moveTo>
                    <a:pt x="699516" y="50165"/>
                  </a:moveTo>
                  <a:lnTo>
                    <a:pt x="696849" y="42672"/>
                  </a:lnTo>
                  <a:lnTo>
                    <a:pt x="694385" y="36576"/>
                  </a:lnTo>
                  <a:lnTo>
                    <a:pt x="688809" y="33528"/>
                  </a:lnTo>
                  <a:lnTo>
                    <a:pt x="683298" y="33528"/>
                  </a:lnTo>
                  <a:lnTo>
                    <a:pt x="678014" y="33528"/>
                  </a:lnTo>
                  <a:lnTo>
                    <a:pt x="672693" y="36322"/>
                  </a:lnTo>
                  <a:lnTo>
                    <a:pt x="670128" y="42037"/>
                  </a:lnTo>
                  <a:lnTo>
                    <a:pt x="669074" y="49466"/>
                  </a:lnTo>
                  <a:lnTo>
                    <a:pt x="671487" y="56032"/>
                  </a:lnTo>
                  <a:lnTo>
                    <a:pt x="676503" y="60706"/>
                  </a:lnTo>
                  <a:lnTo>
                    <a:pt x="683298" y="62484"/>
                  </a:lnTo>
                  <a:lnTo>
                    <a:pt x="685101" y="62484"/>
                  </a:lnTo>
                  <a:lnTo>
                    <a:pt x="686955" y="62103"/>
                  </a:lnTo>
                  <a:lnTo>
                    <a:pt x="688809" y="61341"/>
                  </a:lnTo>
                  <a:lnTo>
                    <a:pt x="695756" y="58674"/>
                  </a:lnTo>
                  <a:lnTo>
                    <a:pt x="699516" y="50165"/>
                  </a:lnTo>
                  <a:close/>
                </a:path>
              </a:pathLst>
            </a:custGeom>
            <a:solidFill>
              <a:srgbClr val="F14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74841" y="4951285"/>
                  </a:moveTo>
                  <a:lnTo>
                    <a:pt x="74104" y="4944122"/>
                  </a:lnTo>
                  <a:lnTo>
                    <a:pt x="71551" y="4938293"/>
                  </a:lnTo>
                  <a:lnTo>
                    <a:pt x="65735" y="4934712"/>
                  </a:lnTo>
                  <a:lnTo>
                    <a:pt x="59905" y="4934712"/>
                  </a:lnTo>
                  <a:lnTo>
                    <a:pt x="58318" y="4934712"/>
                  </a:lnTo>
                  <a:lnTo>
                    <a:pt x="56680" y="4934991"/>
                  </a:lnTo>
                  <a:lnTo>
                    <a:pt x="55130" y="4935563"/>
                  </a:lnTo>
                  <a:lnTo>
                    <a:pt x="48145" y="4941113"/>
                  </a:lnTo>
                  <a:lnTo>
                    <a:pt x="45758" y="4948948"/>
                  </a:lnTo>
                  <a:lnTo>
                    <a:pt x="47929" y="4956797"/>
                  </a:lnTo>
                  <a:lnTo>
                    <a:pt x="54610" y="4962334"/>
                  </a:lnTo>
                  <a:lnTo>
                    <a:pt x="56629" y="4963236"/>
                  </a:lnTo>
                  <a:lnTo>
                    <a:pt x="58699" y="4963617"/>
                  </a:lnTo>
                  <a:lnTo>
                    <a:pt x="60629" y="4963617"/>
                  </a:lnTo>
                  <a:lnTo>
                    <a:pt x="67233" y="4961953"/>
                  </a:lnTo>
                  <a:lnTo>
                    <a:pt x="72263" y="4957534"/>
                  </a:lnTo>
                  <a:lnTo>
                    <a:pt x="74841" y="4951285"/>
                  </a:lnTo>
                  <a:close/>
                </a:path>
                <a:path w="9144000" h="5143500">
                  <a:moveTo>
                    <a:pt x="135686" y="5085613"/>
                  </a:moveTo>
                  <a:lnTo>
                    <a:pt x="134353" y="5075021"/>
                  </a:lnTo>
                  <a:lnTo>
                    <a:pt x="130657" y="5066601"/>
                  </a:lnTo>
                  <a:lnTo>
                    <a:pt x="122580" y="5061255"/>
                  </a:lnTo>
                  <a:lnTo>
                    <a:pt x="113944" y="5061255"/>
                  </a:lnTo>
                  <a:lnTo>
                    <a:pt x="111252" y="5061255"/>
                  </a:lnTo>
                  <a:lnTo>
                    <a:pt x="108470" y="5061775"/>
                  </a:lnTo>
                  <a:lnTo>
                    <a:pt x="105727" y="5062893"/>
                  </a:lnTo>
                  <a:lnTo>
                    <a:pt x="95326" y="5070856"/>
                  </a:lnTo>
                  <a:lnTo>
                    <a:pt x="91706" y="5082210"/>
                  </a:lnTo>
                  <a:lnTo>
                    <a:pt x="94970" y="5093640"/>
                  </a:lnTo>
                  <a:lnTo>
                    <a:pt x="105206" y="5101869"/>
                  </a:lnTo>
                  <a:lnTo>
                    <a:pt x="108280" y="5103228"/>
                  </a:lnTo>
                  <a:lnTo>
                    <a:pt x="111302" y="5103838"/>
                  </a:lnTo>
                  <a:lnTo>
                    <a:pt x="114274" y="5103838"/>
                  </a:lnTo>
                  <a:lnTo>
                    <a:pt x="124244" y="5101361"/>
                  </a:lnTo>
                  <a:lnTo>
                    <a:pt x="131851" y="5094846"/>
                  </a:lnTo>
                  <a:lnTo>
                    <a:pt x="135686" y="5085613"/>
                  </a:lnTo>
                  <a:close/>
                </a:path>
                <a:path w="9144000" h="5143500">
                  <a:moveTo>
                    <a:pt x="233172" y="4991328"/>
                  </a:moveTo>
                  <a:lnTo>
                    <a:pt x="232587" y="4987112"/>
                  </a:lnTo>
                  <a:lnTo>
                    <a:pt x="229069" y="4985004"/>
                  </a:lnTo>
                  <a:lnTo>
                    <a:pt x="225653" y="4985004"/>
                  </a:lnTo>
                  <a:lnTo>
                    <a:pt x="222173" y="4985004"/>
                  </a:lnTo>
                  <a:lnTo>
                    <a:pt x="218795" y="4987112"/>
                  </a:lnTo>
                  <a:lnTo>
                    <a:pt x="218516" y="4991328"/>
                  </a:lnTo>
                  <a:lnTo>
                    <a:pt x="217982" y="4995532"/>
                  </a:lnTo>
                  <a:lnTo>
                    <a:pt x="221208" y="4998720"/>
                  </a:lnTo>
                  <a:lnTo>
                    <a:pt x="229362" y="4998720"/>
                  </a:lnTo>
                  <a:lnTo>
                    <a:pt x="232587" y="4995532"/>
                  </a:lnTo>
                  <a:lnTo>
                    <a:pt x="233172" y="4991887"/>
                  </a:lnTo>
                  <a:lnTo>
                    <a:pt x="233172" y="4991328"/>
                  </a:lnTo>
                  <a:close/>
                </a:path>
                <a:path w="9144000" h="5143500">
                  <a:moveTo>
                    <a:pt x="234696" y="4843538"/>
                  </a:moveTo>
                  <a:lnTo>
                    <a:pt x="231533" y="4840224"/>
                  </a:lnTo>
                  <a:lnTo>
                    <a:pt x="227901" y="4840224"/>
                  </a:lnTo>
                  <a:lnTo>
                    <a:pt x="221615" y="4840224"/>
                  </a:lnTo>
                  <a:lnTo>
                    <a:pt x="217932" y="4847996"/>
                  </a:lnTo>
                  <a:lnTo>
                    <a:pt x="222631" y="4853038"/>
                  </a:lnTo>
                  <a:lnTo>
                    <a:pt x="224028" y="4854676"/>
                  </a:lnTo>
                  <a:lnTo>
                    <a:pt x="225844" y="4855413"/>
                  </a:lnTo>
                  <a:lnTo>
                    <a:pt x="231203" y="4855413"/>
                  </a:lnTo>
                  <a:lnTo>
                    <a:pt x="234696" y="4852441"/>
                  </a:lnTo>
                  <a:lnTo>
                    <a:pt x="234696" y="4843538"/>
                  </a:lnTo>
                  <a:close/>
                </a:path>
                <a:path w="9144000" h="5143500">
                  <a:moveTo>
                    <a:pt x="236220" y="5127079"/>
                  </a:moveTo>
                  <a:lnTo>
                    <a:pt x="229908" y="5120640"/>
                  </a:lnTo>
                  <a:lnTo>
                    <a:pt x="221399" y="5120640"/>
                  </a:lnTo>
                  <a:lnTo>
                    <a:pt x="213436" y="5123167"/>
                  </a:lnTo>
                  <a:lnTo>
                    <a:pt x="208546" y="5129415"/>
                  </a:lnTo>
                  <a:lnTo>
                    <a:pt x="207594" y="5137442"/>
                  </a:lnTo>
                  <a:lnTo>
                    <a:pt x="210604" y="5143500"/>
                  </a:lnTo>
                  <a:lnTo>
                    <a:pt x="235851" y="5143500"/>
                  </a:lnTo>
                  <a:lnTo>
                    <a:pt x="236118" y="5137442"/>
                  </a:lnTo>
                  <a:lnTo>
                    <a:pt x="236220" y="5127079"/>
                  </a:lnTo>
                  <a:close/>
                </a:path>
                <a:path w="9144000" h="5143500">
                  <a:moveTo>
                    <a:pt x="355346" y="5087290"/>
                  </a:moveTo>
                  <a:lnTo>
                    <a:pt x="335978" y="5065827"/>
                  </a:lnTo>
                  <a:lnTo>
                    <a:pt x="332917" y="5065827"/>
                  </a:lnTo>
                  <a:lnTo>
                    <a:pt x="322618" y="5068316"/>
                  </a:lnTo>
                  <a:lnTo>
                    <a:pt x="314807" y="5074907"/>
                  </a:lnTo>
                  <a:lnTo>
                    <a:pt x="310896" y="5084280"/>
                  </a:lnTo>
                  <a:lnTo>
                    <a:pt x="312254" y="5095113"/>
                  </a:lnTo>
                  <a:lnTo>
                    <a:pt x="316090" y="5103914"/>
                  </a:lnTo>
                  <a:lnTo>
                    <a:pt x="324650" y="5108410"/>
                  </a:lnTo>
                  <a:lnTo>
                    <a:pt x="341464" y="5108410"/>
                  </a:lnTo>
                  <a:lnTo>
                    <a:pt x="349732" y="5104193"/>
                  </a:lnTo>
                  <a:lnTo>
                    <a:pt x="353771" y="5095633"/>
                  </a:lnTo>
                  <a:lnTo>
                    <a:pt x="355346" y="5087290"/>
                  </a:lnTo>
                  <a:close/>
                </a:path>
                <a:path w="9144000" h="5143500">
                  <a:moveTo>
                    <a:pt x="406857" y="4953825"/>
                  </a:moveTo>
                  <a:lnTo>
                    <a:pt x="403720" y="4945329"/>
                  </a:lnTo>
                  <a:lnTo>
                    <a:pt x="396316" y="4942179"/>
                  </a:lnTo>
                  <a:lnTo>
                    <a:pt x="394335" y="4941227"/>
                  </a:lnTo>
                  <a:lnTo>
                    <a:pt x="392366" y="4940859"/>
                  </a:lnTo>
                  <a:lnTo>
                    <a:pt x="390448" y="4940859"/>
                  </a:lnTo>
                  <a:lnTo>
                    <a:pt x="383895" y="4942548"/>
                  </a:lnTo>
                  <a:lnTo>
                    <a:pt x="378917" y="4947005"/>
                  </a:lnTo>
                  <a:lnTo>
                    <a:pt x="376428" y="4953355"/>
                  </a:lnTo>
                  <a:lnTo>
                    <a:pt x="377367" y="4960709"/>
                  </a:lnTo>
                  <a:lnTo>
                    <a:pt x="379755" y="4966703"/>
                  </a:lnTo>
                  <a:lnTo>
                    <a:pt x="385241" y="4969713"/>
                  </a:lnTo>
                  <a:lnTo>
                    <a:pt x="395935" y="4969713"/>
                  </a:lnTo>
                  <a:lnTo>
                    <a:pt x="401142" y="4966932"/>
                  </a:lnTo>
                  <a:lnTo>
                    <a:pt x="403720" y="4961229"/>
                  </a:lnTo>
                  <a:lnTo>
                    <a:pt x="406857" y="4953825"/>
                  </a:lnTo>
                  <a:close/>
                </a:path>
                <a:path w="9144000" h="5143500">
                  <a:moveTo>
                    <a:pt x="484632" y="5098364"/>
                  </a:moveTo>
                  <a:lnTo>
                    <a:pt x="481926" y="5095608"/>
                  </a:lnTo>
                  <a:lnTo>
                    <a:pt x="480466" y="5093944"/>
                  </a:lnTo>
                  <a:lnTo>
                    <a:pt x="478637" y="5093208"/>
                  </a:lnTo>
                  <a:lnTo>
                    <a:pt x="476796" y="5093208"/>
                  </a:lnTo>
                  <a:lnTo>
                    <a:pt x="473075" y="5093208"/>
                  </a:lnTo>
                  <a:lnTo>
                    <a:pt x="469392" y="5096307"/>
                  </a:lnTo>
                  <a:lnTo>
                    <a:pt x="469392" y="5105514"/>
                  </a:lnTo>
                  <a:lnTo>
                    <a:pt x="473024" y="5108448"/>
                  </a:lnTo>
                  <a:lnTo>
                    <a:pt x="478586" y="5108448"/>
                  </a:lnTo>
                  <a:lnTo>
                    <a:pt x="480466" y="5107724"/>
                  </a:lnTo>
                  <a:lnTo>
                    <a:pt x="481926" y="5106047"/>
                  </a:lnTo>
                  <a:lnTo>
                    <a:pt x="484632" y="5103304"/>
                  </a:lnTo>
                  <a:lnTo>
                    <a:pt x="484632" y="5098364"/>
                  </a:lnTo>
                  <a:close/>
                </a:path>
                <a:path w="9144000" h="5143500">
                  <a:moveTo>
                    <a:pt x="588264" y="5000231"/>
                  </a:moveTo>
                  <a:lnTo>
                    <a:pt x="585711" y="4997577"/>
                  </a:lnTo>
                  <a:lnTo>
                    <a:pt x="584123" y="4996231"/>
                  </a:lnTo>
                  <a:lnTo>
                    <a:pt x="582472" y="4995672"/>
                  </a:lnTo>
                  <a:lnTo>
                    <a:pt x="580885" y="4995672"/>
                  </a:lnTo>
                  <a:lnTo>
                    <a:pt x="575741" y="4995672"/>
                  </a:lnTo>
                  <a:lnTo>
                    <a:pt x="571550" y="5001806"/>
                  </a:lnTo>
                  <a:lnTo>
                    <a:pt x="575462" y="5007013"/>
                  </a:lnTo>
                  <a:lnTo>
                    <a:pt x="576732" y="5008550"/>
                  </a:lnTo>
                  <a:lnTo>
                    <a:pt x="578510" y="5009337"/>
                  </a:lnTo>
                  <a:lnTo>
                    <a:pt x="582117" y="5009337"/>
                  </a:lnTo>
                  <a:lnTo>
                    <a:pt x="583895" y="5008550"/>
                  </a:lnTo>
                  <a:lnTo>
                    <a:pt x="585165" y="5007013"/>
                  </a:lnTo>
                  <a:lnTo>
                    <a:pt x="587768" y="5004371"/>
                  </a:lnTo>
                  <a:lnTo>
                    <a:pt x="588264" y="5000231"/>
                  </a:lnTo>
                  <a:close/>
                </a:path>
                <a:path w="9144000" h="5143500">
                  <a:moveTo>
                    <a:pt x="2369820" y="539496"/>
                  </a:moveTo>
                  <a:lnTo>
                    <a:pt x="0" y="539496"/>
                  </a:lnTo>
                  <a:lnTo>
                    <a:pt x="0" y="1519428"/>
                  </a:lnTo>
                  <a:lnTo>
                    <a:pt x="2369820" y="1519428"/>
                  </a:lnTo>
                  <a:lnTo>
                    <a:pt x="2369820" y="539496"/>
                  </a:lnTo>
                  <a:close/>
                </a:path>
                <a:path w="9144000" h="5143500">
                  <a:moveTo>
                    <a:pt x="9143873" y="0"/>
                  </a:moveTo>
                  <a:lnTo>
                    <a:pt x="3019044" y="0"/>
                  </a:lnTo>
                  <a:lnTo>
                    <a:pt x="3019044" y="5143500"/>
                  </a:lnTo>
                  <a:lnTo>
                    <a:pt x="9143873" y="5143500"/>
                  </a:lnTo>
                  <a:lnTo>
                    <a:pt x="9143873" y="0"/>
                  </a:lnTo>
                  <a:close/>
                </a:path>
              </a:pathLst>
            </a:custGeom>
            <a:solidFill>
              <a:srgbClr val="FFF4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854707"/>
              <a:ext cx="3019043" cy="328879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35546" y="712723"/>
              <a:ext cx="1146810" cy="372110"/>
            </a:xfrm>
            <a:custGeom>
              <a:avLst/>
              <a:gdLst/>
              <a:ahLst/>
              <a:cxnLst/>
              <a:rect l="l" t="t" r="r" b="b"/>
              <a:pathLst>
                <a:path w="1146810" h="372109">
                  <a:moveTo>
                    <a:pt x="16433" y="0"/>
                  </a:moveTo>
                  <a:lnTo>
                    <a:pt x="0" y="312674"/>
                  </a:lnTo>
                  <a:lnTo>
                    <a:pt x="1129753" y="371983"/>
                  </a:lnTo>
                  <a:lnTo>
                    <a:pt x="1146263" y="59436"/>
                  </a:lnTo>
                  <a:lnTo>
                    <a:pt x="16433" y="0"/>
                  </a:lnTo>
                  <a:close/>
                </a:path>
              </a:pathLst>
            </a:custGeom>
            <a:solidFill>
              <a:srgbClr val="FFC23C">
                <a:alpha val="4470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0" y="438150"/>
            <a:ext cx="33528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lvl="0" rtl="0">
              <a:spcBef>
                <a:spcPts val="100"/>
              </a:spcBef>
            </a:pPr>
            <a:r>
              <a:rPr lang="en-US" sz="3200" spc="-380" dirty="0"/>
              <a:t>2)</a:t>
            </a:r>
            <a:r>
              <a:rPr lang="en-US" sz="3200" dirty="0"/>
              <a:t> Simple Home Page</a:t>
            </a:r>
            <a:br>
              <a:rPr lang="en-US" sz="3200" dirty="0"/>
            </a:br>
            <a:endParaRPr sz="3200" spc="-380" dirty="0"/>
          </a:p>
        </p:txBody>
      </p:sp>
      <p:sp>
        <p:nvSpPr>
          <p:cNvPr id="13" name="object 13"/>
          <p:cNvSpPr txBox="1"/>
          <p:nvPr/>
        </p:nvSpPr>
        <p:spPr>
          <a:xfrm>
            <a:off x="2971800" y="666750"/>
            <a:ext cx="6172200" cy="13445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 marR="5080" lvl="1" indent="-457200">
              <a:spcBef>
                <a:spcPts val="105"/>
              </a:spcBef>
            </a:pPr>
            <a:endParaRPr lang="en-US" sz="2000" spc="-5" dirty="0">
              <a:cs typeface="Microsoft Sans Serif"/>
            </a:endParaRPr>
          </a:p>
          <a:p>
            <a:pPr marL="927100" marR="5080" lvl="1" indent="-457200">
              <a:spcBef>
                <a:spcPts val="105"/>
              </a:spcBef>
              <a:buFont typeface="+mj-lt"/>
              <a:buAutoNum type="arabicParenR"/>
            </a:pPr>
            <a:endParaRPr lang="en-US" sz="2000" spc="-5" dirty="0">
              <a:latin typeface="+mj-lt"/>
              <a:cs typeface="Microsoft Sans Serif"/>
            </a:endParaRPr>
          </a:p>
          <a:p>
            <a:pPr marL="927100" marR="5080" lvl="1" indent="-457200">
              <a:spcBef>
                <a:spcPts val="105"/>
              </a:spcBef>
              <a:buFont typeface="+mj-lt"/>
              <a:buAutoNum type="arabicParenR"/>
            </a:pPr>
            <a:endParaRPr lang="en-US" sz="2000" spc="-5" dirty="0">
              <a:cs typeface="Microsoft Sans Serif"/>
            </a:endParaRPr>
          </a:p>
          <a:p>
            <a:pPr marL="927100" marR="5080" lvl="1" indent="-457200">
              <a:spcBef>
                <a:spcPts val="105"/>
              </a:spcBef>
              <a:buFont typeface="+mj-lt"/>
              <a:buAutoNum type="arabicParenR"/>
            </a:pPr>
            <a:endParaRPr lang="en-US" sz="2400" b="1" i="1" u="sng" spc="-5" dirty="0">
              <a:latin typeface="Microsoft Sans Serif"/>
              <a:cs typeface="Microsoft Sans Serif"/>
            </a:endParaRPr>
          </a:p>
        </p:txBody>
      </p:sp>
      <p:sp>
        <p:nvSpPr>
          <p:cNvPr id="17" name="object 12"/>
          <p:cNvSpPr txBox="1">
            <a:spLocks/>
          </p:cNvSpPr>
          <p:nvPr/>
        </p:nvSpPr>
        <p:spPr>
          <a:xfrm>
            <a:off x="3101087" y="4174488"/>
            <a:ext cx="60960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Clear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and Simple interface for everyone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9E5813-61B1-4ECA-9417-67900F793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063" y="589889"/>
            <a:ext cx="5301630" cy="3295014"/>
          </a:xfrm>
          <a:prstGeom prst="rect">
            <a:avLst/>
          </a:prstGeom>
        </p:spPr>
      </p:pic>
      <p:sp>
        <p:nvSpPr>
          <p:cNvPr id="18" name="object 12">
            <a:extLst>
              <a:ext uri="{FF2B5EF4-FFF2-40B4-BE49-F238E27FC236}">
                <a16:creationId xmlns:a16="http://schemas.microsoft.com/office/drawing/2014/main" id="{A98D01E2-BD56-494E-A350-24FBD1D8AC06}"/>
              </a:ext>
            </a:extLst>
          </p:cNvPr>
          <p:cNvSpPr txBox="1">
            <a:spLocks/>
          </p:cNvSpPr>
          <p:nvPr/>
        </p:nvSpPr>
        <p:spPr>
          <a:xfrm>
            <a:off x="3009900" y="129056"/>
            <a:ext cx="6096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3200" dirty="0"/>
              <a:t> </a:t>
            </a:r>
            <a:r>
              <a:rPr lang="en-US" sz="2000" b="1" dirty="0"/>
              <a:t>Home Page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D7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53" y="1379219"/>
              <a:ext cx="3733800" cy="3764279"/>
            </a:xfrm>
            <a:custGeom>
              <a:avLst/>
              <a:gdLst/>
              <a:ahLst/>
              <a:cxnLst/>
              <a:rect l="l" t="t" r="r" b="b"/>
              <a:pathLst>
                <a:path w="3733800" h="3764279">
                  <a:moveTo>
                    <a:pt x="0" y="0"/>
                  </a:moveTo>
                  <a:lnTo>
                    <a:pt x="5299" y="3764278"/>
                  </a:lnTo>
                  <a:lnTo>
                    <a:pt x="3733584" y="3764278"/>
                  </a:lnTo>
                  <a:lnTo>
                    <a:pt x="2238448" y="2073402"/>
                  </a:lnTo>
                  <a:lnTo>
                    <a:pt x="1833953" y="2073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024234"/>
              <a:ext cx="3525520" cy="3119755"/>
            </a:xfrm>
            <a:custGeom>
              <a:avLst/>
              <a:gdLst/>
              <a:ahLst/>
              <a:cxnLst/>
              <a:rect l="l" t="t" r="r" b="b"/>
              <a:pathLst>
                <a:path w="3525520" h="3119754">
                  <a:moveTo>
                    <a:pt x="2432438" y="2042139"/>
                  </a:moveTo>
                  <a:lnTo>
                    <a:pt x="2271013" y="2042139"/>
                  </a:lnTo>
                  <a:lnTo>
                    <a:pt x="3452013" y="3119263"/>
                  </a:lnTo>
                  <a:lnTo>
                    <a:pt x="3525457" y="3119263"/>
                  </a:lnTo>
                  <a:lnTo>
                    <a:pt x="2432438" y="2042139"/>
                  </a:lnTo>
                  <a:close/>
                </a:path>
                <a:path w="3525520" h="3119754">
                  <a:moveTo>
                    <a:pt x="0" y="0"/>
                  </a:moveTo>
                  <a:lnTo>
                    <a:pt x="0" y="333507"/>
                  </a:lnTo>
                  <a:lnTo>
                    <a:pt x="1735962" y="2055957"/>
                  </a:lnTo>
                  <a:lnTo>
                    <a:pt x="2271013" y="2042139"/>
                  </a:lnTo>
                  <a:lnTo>
                    <a:pt x="2432438" y="2042139"/>
                  </a:lnTo>
                  <a:lnTo>
                    <a:pt x="2313177" y="1924614"/>
                  </a:lnTo>
                  <a:lnTo>
                    <a:pt x="2301620" y="1912942"/>
                  </a:lnTo>
                  <a:lnTo>
                    <a:pt x="2285491" y="1912282"/>
                  </a:lnTo>
                  <a:lnTo>
                    <a:pt x="1775586" y="1900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4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4241800" cy="5028565"/>
            </a:xfrm>
            <a:custGeom>
              <a:avLst/>
              <a:gdLst/>
              <a:ahLst/>
              <a:cxnLst/>
              <a:rect l="l" t="t" r="r" b="b"/>
              <a:pathLst>
                <a:path w="4241800" h="5028565">
                  <a:moveTo>
                    <a:pt x="3000719" y="0"/>
                  </a:moveTo>
                  <a:lnTo>
                    <a:pt x="0" y="0"/>
                  </a:lnTo>
                  <a:lnTo>
                    <a:pt x="0" y="1029615"/>
                  </a:lnTo>
                  <a:lnTo>
                    <a:pt x="2134362" y="3227959"/>
                  </a:lnTo>
                  <a:lnTo>
                    <a:pt x="2723261" y="3272790"/>
                  </a:lnTo>
                  <a:lnTo>
                    <a:pt x="4236085" y="5028115"/>
                  </a:lnTo>
                  <a:lnTo>
                    <a:pt x="4241546" y="5023385"/>
                  </a:lnTo>
                  <a:lnTo>
                    <a:pt x="3154045" y="1653921"/>
                  </a:lnTo>
                  <a:lnTo>
                    <a:pt x="3355340" y="1118235"/>
                  </a:lnTo>
                  <a:lnTo>
                    <a:pt x="3000719" y="0"/>
                  </a:lnTo>
                  <a:close/>
                </a:path>
              </a:pathLst>
            </a:custGeom>
            <a:solidFill>
              <a:srgbClr val="FFC23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452116" y="1854720"/>
              <a:ext cx="673100" cy="1016635"/>
            </a:xfrm>
            <a:custGeom>
              <a:avLst/>
              <a:gdLst/>
              <a:ahLst/>
              <a:cxnLst/>
              <a:rect l="l" t="t" r="r" b="b"/>
              <a:pathLst>
                <a:path w="673100" h="1016635">
                  <a:moveTo>
                    <a:pt x="16764" y="498462"/>
                  </a:moveTo>
                  <a:lnTo>
                    <a:pt x="14097" y="490715"/>
                  </a:lnTo>
                  <a:lnTo>
                    <a:pt x="7620" y="490715"/>
                  </a:lnTo>
                  <a:lnTo>
                    <a:pt x="3302" y="490715"/>
                  </a:lnTo>
                  <a:lnTo>
                    <a:pt x="0" y="493763"/>
                  </a:lnTo>
                  <a:lnTo>
                    <a:pt x="0" y="501637"/>
                  </a:lnTo>
                  <a:lnTo>
                    <a:pt x="3556" y="504431"/>
                  </a:lnTo>
                  <a:lnTo>
                    <a:pt x="9144" y="504431"/>
                  </a:lnTo>
                  <a:lnTo>
                    <a:pt x="10922" y="503796"/>
                  </a:lnTo>
                  <a:lnTo>
                    <a:pt x="12446" y="502526"/>
                  </a:lnTo>
                  <a:lnTo>
                    <a:pt x="16764" y="498462"/>
                  </a:lnTo>
                  <a:close/>
                </a:path>
                <a:path w="673100" h="1016635">
                  <a:moveTo>
                    <a:pt x="124968" y="665594"/>
                  </a:moveTo>
                  <a:lnTo>
                    <a:pt x="121793" y="658228"/>
                  </a:lnTo>
                  <a:lnTo>
                    <a:pt x="119761" y="652640"/>
                  </a:lnTo>
                  <a:lnTo>
                    <a:pt x="114427" y="649211"/>
                  </a:lnTo>
                  <a:lnTo>
                    <a:pt x="108712" y="649211"/>
                  </a:lnTo>
                  <a:lnTo>
                    <a:pt x="106807" y="649211"/>
                  </a:lnTo>
                  <a:lnTo>
                    <a:pt x="105029" y="649592"/>
                  </a:lnTo>
                  <a:lnTo>
                    <a:pt x="103124" y="650354"/>
                  </a:lnTo>
                  <a:lnTo>
                    <a:pt x="94970" y="657059"/>
                  </a:lnTo>
                  <a:lnTo>
                    <a:pt x="93954" y="666369"/>
                  </a:lnTo>
                  <a:lnTo>
                    <a:pt x="98640" y="674611"/>
                  </a:lnTo>
                  <a:lnTo>
                    <a:pt x="107569" y="678167"/>
                  </a:lnTo>
                  <a:lnTo>
                    <a:pt x="109474" y="678167"/>
                  </a:lnTo>
                  <a:lnTo>
                    <a:pt x="111633" y="677659"/>
                  </a:lnTo>
                  <a:lnTo>
                    <a:pt x="113792" y="676770"/>
                  </a:lnTo>
                  <a:lnTo>
                    <a:pt x="121158" y="674103"/>
                  </a:lnTo>
                  <a:lnTo>
                    <a:pt x="124968" y="665594"/>
                  </a:lnTo>
                  <a:close/>
                </a:path>
                <a:path w="673100" h="1016635">
                  <a:moveTo>
                    <a:pt x="129413" y="335584"/>
                  </a:moveTo>
                  <a:lnTo>
                    <a:pt x="127393" y="327444"/>
                  </a:lnTo>
                  <a:lnTo>
                    <a:pt x="120904" y="321424"/>
                  </a:lnTo>
                  <a:lnTo>
                    <a:pt x="118999" y="320535"/>
                  </a:lnTo>
                  <a:lnTo>
                    <a:pt x="117094" y="320027"/>
                  </a:lnTo>
                  <a:lnTo>
                    <a:pt x="115062" y="320027"/>
                  </a:lnTo>
                  <a:lnTo>
                    <a:pt x="109601" y="320027"/>
                  </a:lnTo>
                  <a:lnTo>
                    <a:pt x="104394" y="323456"/>
                  </a:lnTo>
                  <a:lnTo>
                    <a:pt x="101981" y="329171"/>
                  </a:lnTo>
                  <a:lnTo>
                    <a:pt x="100749" y="336956"/>
                  </a:lnTo>
                  <a:lnTo>
                    <a:pt x="103136" y="343801"/>
                  </a:lnTo>
                  <a:lnTo>
                    <a:pt x="108204" y="348665"/>
                  </a:lnTo>
                  <a:lnTo>
                    <a:pt x="115062" y="350507"/>
                  </a:lnTo>
                  <a:lnTo>
                    <a:pt x="116713" y="350507"/>
                  </a:lnTo>
                  <a:lnTo>
                    <a:pt x="118618" y="350126"/>
                  </a:lnTo>
                  <a:lnTo>
                    <a:pt x="120396" y="349364"/>
                  </a:lnTo>
                  <a:lnTo>
                    <a:pt x="127038" y="343649"/>
                  </a:lnTo>
                  <a:lnTo>
                    <a:pt x="129413" y="335584"/>
                  </a:lnTo>
                  <a:close/>
                </a:path>
                <a:path w="673100" h="1016635">
                  <a:moveTo>
                    <a:pt x="155448" y="850125"/>
                  </a:moveTo>
                  <a:lnTo>
                    <a:pt x="151384" y="847331"/>
                  </a:lnTo>
                  <a:lnTo>
                    <a:pt x="147320" y="847331"/>
                  </a:lnTo>
                  <a:lnTo>
                    <a:pt x="145415" y="847331"/>
                  </a:lnTo>
                  <a:lnTo>
                    <a:pt x="143637" y="847966"/>
                  </a:lnTo>
                  <a:lnTo>
                    <a:pt x="142113" y="849236"/>
                  </a:lnTo>
                  <a:lnTo>
                    <a:pt x="138684" y="852284"/>
                  </a:lnTo>
                  <a:lnTo>
                    <a:pt x="138684" y="856348"/>
                  </a:lnTo>
                  <a:lnTo>
                    <a:pt x="142113" y="858888"/>
                  </a:lnTo>
                  <a:lnTo>
                    <a:pt x="143764" y="860412"/>
                  </a:lnTo>
                  <a:lnTo>
                    <a:pt x="145669" y="861047"/>
                  </a:lnTo>
                  <a:lnTo>
                    <a:pt x="151511" y="861047"/>
                  </a:lnTo>
                  <a:lnTo>
                    <a:pt x="155448" y="858380"/>
                  </a:lnTo>
                  <a:lnTo>
                    <a:pt x="155448" y="850125"/>
                  </a:lnTo>
                  <a:close/>
                </a:path>
                <a:path w="673100" h="1016635">
                  <a:moveTo>
                    <a:pt x="160020" y="500494"/>
                  </a:moveTo>
                  <a:lnTo>
                    <a:pt x="157353" y="492874"/>
                  </a:lnTo>
                  <a:lnTo>
                    <a:pt x="151003" y="492239"/>
                  </a:lnTo>
                  <a:lnTo>
                    <a:pt x="146812" y="492239"/>
                  </a:lnTo>
                  <a:lnTo>
                    <a:pt x="143637" y="495541"/>
                  </a:lnTo>
                  <a:lnTo>
                    <a:pt x="143637" y="499986"/>
                  </a:lnTo>
                  <a:lnTo>
                    <a:pt x="143256" y="504558"/>
                  </a:lnTo>
                  <a:lnTo>
                    <a:pt x="146939" y="507479"/>
                  </a:lnTo>
                  <a:lnTo>
                    <a:pt x="152273" y="507479"/>
                  </a:lnTo>
                  <a:lnTo>
                    <a:pt x="153924" y="506844"/>
                  </a:lnTo>
                  <a:lnTo>
                    <a:pt x="155194" y="505447"/>
                  </a:lnTo>
                  <a:lnTo>
                    <a:pt x="160020" y="500494"/>
                  </a:lnTo>
                  <a:close/>
                </a:path>
                <a:path w="673100" h="1016635">
                  <a:moveTo>
                    <a:pt x="172212" y="145910"/>
                  </a:moveTo>
                  <a:lnTo>
                    <a:pt x="167767" y="140830"/>
                  </a:lnTo>
                  <a:lnTo>
                    <a:pt x="166116" y="139433"/>
                  </a:lnTo>
                  <a:lnTo>
                    <a:pt x="164211" y="138671"/>
                  </a:lnTo>
                  <a:lnTo>
                    <a:pt x="162433" y="138671"/>
                  </a:lnTo>
                  <a:lnTo>
                    <a:pt x="160528" y="138671"/>
                  </a:lnTo>
                  <a:lnTo>
                    <a:pt x="158750" y="139433"/>
                  </a:lnTo>
                  <a:lnTo>
                    <a:pt x="152400" y="145910"/>
                  </a:lnTo>
                  <a:lnTo>
                    <a:pt x="155702" y="153911"/>
                  </a:lnTo>
                  <a:lnTo>
                    <a:pt x="168910" y="153911"/>
                  </a:lnTo>
                  <a:lnTo>
                    <a:pt x="172212" y="145910"/>
                  </a:lnTo>
                  <a:close/>
                </a:path>
                <a:path w="673100" h="1016635">
                  <a:moveTo>
                    <a:pt x="259080" y="750938"/>
                  </a:moveTo>
                  <a:lnTo>
                    <a:pt x="255270" y="748271"/>
                  </a:lnTo>
                  <a:lnTo>
                    <a:pt x="251333" y="748271"/>
                  </a:lnTo>
                  <a:lnTo>
                    <a:pt x="249301" y="748271"/>
                  </a:lnTo>
                  <a:lnTo>
                    <a:pt x="247396" y="749033"/>
                  </a:lnTo>
                  <a:lnTo>
                    <a:pt x="245745" y="750430"/>
                  </a:lnTo>
                  <a:lnTo>
                    <a:pt x="242316" y="752970"/>
                  </a:lnTo>
                  <a:lnTo>
                    <a:pt x="242316" y="757669"/>
                  </a:lnTo>
                  <a:lnTo>
                    <a:pt x="245745" y="760082"/>
                  </a:lnTo>
                  <a:lnTo>
                    <a:pt x="247269" y="761352"/>
                  </a:lnTo>
                  <a:lnTo>
                    <a:pt x="249174" y="761987"/>
                  </a:lnTo>
                  <a:lnTo>
                    <a:pt x="255016" y="761987"/>
                  </a:lnTo>
                  <a:lnTo>
                    <a:pt x="259080" y="759193"/>
                  </a:lnTo>
                  <a:lnTo>
                    <a:pt x="259080" y="750938"/>
                  </a:lnTo>
                  <a:close/>
                </a:path>
                <a:path w="673100" h="1016635">
                  <a:moveTo>
                    <a:pt x="264680" y="609714"/>
                  </a:moveTo>
                  <a:lnTo>
                    <a:pt x="260997" y="599655"/>
                  </a:lnTo>
                  <a:lnTo>
                    <a:pt x="253238" y="592505"/>
                  </a:lnTo>
                  <a:lnTo>
                    <a:pt x="242951" y="589775"/>
                  </a:lnTo>
                  <a:lnTo>
                    <a:pt x="240284" y="589775"/>
                  </a:lnTo>
                  <a:lnTo>
                    <a:pt x="220827" y="611276"/>
                  </a:lnTo>
                  <a:lnTo>
                    <a:pt x="222377" y="620001"/>
                  </a:lnTo>
                  <a:lnTo>
                    <a:pt x="225933" y="629272"/>
                  </a:lnTo>
                  <a:lnTo>
                    <a:pt x="234442" y="633971"/>
                  </a:lnTo>
                  <a:lnTo>
                    <a:pt x="250952" y="633971"/>
                  </a:lnTo>
                  <a:lnTo>
                    <a:pt x="258953" y="629653"/>
                  </a:lnTo>
                  <a:lnTo>
                    <a:pt x="262763" y="621144"/>
                  </a:lnTo>
                  <a:lnTo>
                    <a:pt x="264680" y="609714"/>
                  </a:lnTo>
                  <a:close/>
                </a:path>
                <a:path w="673100" h="1016635">
                  <a:moveTo>
                    <a:pt x="267957" y="392976"/>
                  </a:moveTo>
                  <a:lnTo>
                    <a:pt x="264909" y="380974"/>
                  </a:lnTo>
                  <a:lnTo>
                    <a:pt x="255016" y="372097"/>
                  </a:lnTo>
                  <a:lnTo>
                    <a:pt x="252095" y="370954"/>
                  </a:lnTo>
                  <a:lnTo>
                    <a:pt x="249174" y="370319"/>
                  </a:lnTo>
                  <a:lnTo>
                    <a:pt x="246253" y="370319"/>
                  </a:lnTo>
                  <a:lnTo>
                    <a:pt x="237617" y="370319"/>
                  </a:lnTo>
                  <a:lnTo>
                    <a:pt x="229616" y="375399"/>
                  </a:lnTo>
                  <a:lnTo>
                    <a:pt x="226314" y="383527"/>
                  </a:lnTo>
                  <a:lnTo>
                    <a:pt x="224421" y="394855"/>
                  </a:lnTo>
                  <a:lnTo>
                    <a:pt x="228053" y="404787"/>
                  </a:lnTo>
                  <a:lnTo>
                    <a:pt x="235737" y="411835"/>
                  </a:lnTo>
                  <a:lnTo>
                    <a:pt x="245999" y="414515"/>
                  </a:lnTo>
                  <a:lnTo>
                    <a:pt x="248539" y="414515"/>
                  </a:lnTo>
                  <a:lnTo>
                    <a:pt x="251206" y="414007"/>
                  </a:lnTo>
                  <a:lnTo>
                    <a:pt x="253873" y="412991"/>
                  </a:lnTo>
                  <a:lnTo>
                    <a:pt x="264261" y="404774"/>
                  </a:lnTo>
                  <a:lnTo>
                    <a:pt x="267957" y="392976"/>
                  </a:lnTo>
                  <a:close/>
                </a:path>
                <a:path w="673100" h="1016635">
                  <a:moveTo>
                    <a:pt x="269748" y="247002"/>
                  </a:moveTo>
                  <a:lnTo>
                    <a:pt x="267081" y="244462"/>
                  </a:lnTo>
                  <a:lnTo>
                    <a:pt x="265557" y="242938"/>
                  </a:lnTo>
                  <a:lnTo>
                    <a:pt x="263779" y="242303"/>
                  </a:lnTo>
                  <a:lnTo>
                    <a:pt x="261874" y="242303"/>
                  </a:lnTo>
                  <a:lnTo>
                    <a:pt x="258191" y="242303"/>
                  </a:lnTo>
                  <a:lnTo>
                    <a:pt x="254508" y="244970"/>
                  </a:lnTo>
                  <a:lnTo>
                    <a:pt x="254508" y="253225"/>
                  </a:lnTo>
                  <a:lnTo>
                    <a:pt x="258318" y="256019"/>
                  </a:lnTo>
                  <a:lnTo>
                    <a:pt x="263906" y="256019"/>
                  </a:lnTo>
                  <a:lnTo>
                    <a:pt x="265684" y="255384"/>
                  </a:lnTo>
                  <a:lnTo>
                    <a:pt x="267081" y="254114"/>
                  </a:lnTo>
                  <a:lnTo>
                    <a:pt x="269748" y="251574"/>
                  </a:lnTo>
                  <a:lnTo>
                    <a:pt x="269748" y="247002"/>
                  </a:lnTo>
                  <a:close/>
                </a:path>
                <a:path w="673100" h="1016635">
                  <a:moveTo>
                    <a:pt x="309016" y="506577"/>
                  </a:moveTo>
                  <a:lnTo>
                    <a:pt x="308292" y="498513"/>
                  </a:lnTo>
                  <a:lnTo>
                    <a:pt x="303453" y="492048"/>
                  </a:lnTo>
                  <a:lnTo>
                    <a:pt x="295275" y="489191"/>
                  </a:lnTo>
                  <a:lnTo>
                    <a:pt x="287401" y="489191"/>
                  </a:lnTo>
                  <a:lnTo>
                    <a:pt x="280416" y="495668"/>
                  </a:lnTo>
                  <a:lnTo>
                    <a:pt x="280416" y="512305"/>
                  </a:lnTo>
                  <a:lnTo>
                    <a:pt x="287401" y="518147"/>
                  </a:lnTo>
                  <a:lnTo>
                    <a:pt x="298323" y="518147"/>
                  </a:lnTo>
                  <a:lnTo>
                    <a:pt x="301879" y="516877"/>
                  </a:lnTo>
                  <a:lnTo>
                    <a:pt x="304927" y="514210"/>
                  </a:lnTo>
                  <a:lnTo>
                    <a:pt x="309016" y="506577"/>
                  </a:lnTo>
                  <a:close/>
                </a:path>
                <a:path w="673100" h="1016635">
                  <a:moveTo>
                    <a:pt x="352005" y="901674"/>
                  </a:moveTo>
                  <a:lnTo>
                    <a:pt x="349897" y="893864"/>
                  </a:lnTo>
                  <a:lnTo>
                    <a:pt x="343281" y="888098"/>
                  </a:lnTo>
                  <a:lnTo>
                    <a:pt x="341376" y="887336"/>
                  </a:lnTo>
                  <a:lnTo>
                    <a:pt x="339471" y="886955"/>
                  </a:lnTo>
                  <a:lnTo>
                    <a:pt x="337439" y="886955"/>
                  </a:lnTo>
                  <a:lnTo>
                    <a:pt x="331470" y="886955"/>
                  </a:lnTo>
                  <a:lnTo>
                    <a:pt x="325755" y="890384"/>
                  </a:lnTo>
                  <a:lnTo>
                    <a:pt x="323215" y="895591"/>
                  </a:lnTo>
                  <a:lnTo>
                    <a:pt x="321919" y="903008"/>
                  </a:lnTo>
                  <a:lnTo>
                    <a:pt x="324421" y="909523"/>
                  </a:lnTo>
                  <a:lnTo>
                    <a:pt x="329679" y="914158"/>
                  </a:lnTo>
                  <a:lnTo>
                    <a:pt x="336677" y="915911"/>
                  </a:lnTo>
                  <a:lnTo>
                    <a:pt x="338455" y="915911"/>
                  </a:lnTo>
                  <a:lnTo>
                    <a:pt x="340360" y="915530"/>
                  </a:lnTo>
                  <a:lnTo>
                    <a:pt x="342265" y="914768"/>
                  </a:lnTo>
                  <a:lnTo>
                    <a:pt x="349491" y="909370"/>
                  </a:lnTo>
                  <a:lnTo>
                    <a:pt x="352005" y="901674"/>
                  </a:lnTo>
                  <a:close/>
                </a:path>
                <a:path w="673100" h="1016635">
                  <a:moveTo>
                    <a:pt x="367601" y="109537"/>
                  </a:moveTo>
                  <a:lnTo>
                    <a:pt x="366903" y="102349"/>
                  </a:lnTo>
                  <a:lnTo>
                    <a:pt x="364490" y="96507"/>
                  </a:lnTo>
                  <a:lnTo>
                    <a:pt x="358902" y="92951"/>
                  </a:lnTo>
                  <a:lnTo>
                    <a:pt x="353314" y="92951"/>
                  </a:lnTo>
                  <a:lnTo>
                    <a:pt x="351790" y="92951"/>
                  </a:lnTo>
                  <a:lnTo>
                    <a:pt x="350266" y="93205"/>
                  </a:lnTo>
                  <a:lnTo>
                    <a:pt x="348742" y="93840"/>
                  </a:lnTo>
                  <a:lnTo>
                    <a:pt x="342011" y="99377"/>
                  </a:lnTo>
                  <a:lnTo>
                    <a:pt x="339725" y="107200"/>
                  </a:lnTo>
                  <a:lnTo>
                    <a:pt x="341807" y="115049"/>
                  </a:lnTo>
                  <a:lnTo>
                    <a:pt x="348234" y="120637"/>
                  </a:lnTo>
                  <a:lnTo>
                    <a:pt x="350139" y="121526"/>
                  </a:lnTo>
                  <a:lnTo>
                    <a:pt x="352171" y="121907"/>
                  </a:lnTo>
                  <a:lnTo>
                    <a:pt x="353949" y="121907"/>
                  </a:lnTo>
                  <a:lnTo>
                    <a:pt x="360311" y="120230"/>
                  </a:lnTo>
                  <a:lnTo>
                    <a:pt x="365137" y="115798"/>
                  </a:lnTo>
                  <a:lnTo>
                    <a:pt x="367601" y="109537"/>
                  </a:lnTo>
                  <a:close/>
                </a:path>
                <a:path w="673100" h="1016635">
                  <a:moveTo>
                    <a:pt x="368592" y="653732"/>
                  </a:moveTo>
                  <a:lnTo>
                    <a:pt x="364871" y="646036"/>
                  </a:lnTo>
                  <a:lnTo>
                    <a:pt x="361950" y="643115"/>
                  </a:lnTo>
                  <a:lnTo>
                    <a:pt x="358140" y="641591"/>
                  </a:lnTo>
                  <a:lnTo>
                    <a:pt x="354457" y="641591"/>
                  </a:lnTo>
                  <a:lnTo>
                    <a:pt x="350901" y="641591"/>
                  </a:lnTo>
                  <a:lnTo>
                    <a:pt x="347472" y="642861"/>
                  </a:lnTo>
                  <a:lnTo>
                    <a:pt x="344805" y="645528"/>
                  </a:lnTo>
                  <a:lnTo>
                    <a:pt x="340487" y="653173"/>
                  </a:lnTo>
                  <a:lnTo>
                    <a:pt x="341223" y="661238"/>
                  </a:lnTo>
                  <a:lnTo>
                    <a:pt x="346138" y="667702"/>
                  </a:lnTo>
                  <a:lnTo>
                    <a:pt x="354330" y="670547"/>
                  </a:lnTo>
                  <a:lnTo>
                    <a:pt x="362521" y="668007"/>
                  </a:lnTo>
                  <a:lnTo>
                    <a:pt x="367550" y="661720"/>
                  </a:lnTo>
                  <a:lnTo>
                    <a:pt x="368592" y="653732"/>
                  </a:lnTo>
                  <a:close/>
                </a:path>
                <a:path w="673100" h="1016635">
                  <a:moveTo>
                    <a:pt x="376428" y="348856"/>
                  </a:moveTo>
                  <a:lnTo>
                    <a:pt x="368173" y="339839"/>
                  </a:lnTo>
                  <a:lnTo>
                    <a:pt x="364490" y="338315"/>
                  </a:lnTo>
                  <a:lnTo>
                    <a:pt x="360807" y="338315"/>
                  </a:lnTo>
                  <a:lnTo>
                    <a:pt x="353441" y="338315"/>
                  </a:lnTo>
                  <a:lnTo>
                    <a:pt x="346329" y="344030"/>
                  </a:lnTo>
                  <a:lnTo>
                    <a:pt x="346329" y="352666"/>
                  </a:lnTo>
                  <a:lnTo>
                    <a:pt x="345948" y="361429"/>
                  </a:lnTo>
                  <a:lnTo>
                    <a:pt x="353187" y="367271"/>
                  </a:lnTo>
                  <a:lnTo>
                    <a:pt x="364363" y="367271"/>
                  </a:lnTo>
                  <a:lnTo>
                    <a:pt x="368046" y="366001"/>
                  </a:lnTo>
                  <a:lnTo>
                    <a:pt x="371094" y="363334"/>
                  </a:lnTo>
                  <a:lnTo>
                    <a:pt x="376428" y="357492"/>
                  </a:lnTo>
                  <a:lnTo>
                    <a:pt x="376428" y="348856"/>
                  </a:lnTo>
                  <a:close/>
                </a:path>
                <a:path w="673100" h="1016635">
                  <a:moveTo>
                    <a:pt x="405066" y="556221"/>
                  </a:moveTo>
                  <a:lnTo>
                    <a:pt x="400088" y="543217"/>
                  </a:lnTo>
                  <a:lnTo>
                    <a:pt x="389851" y="533908"/>
                  </a:lnTo>
                  <a:lnTo>
                    <a:pt x="376301" y="530339"/>
                  </a:lnTo>
                  <a:lnTo>
                    <a:pt x="372745" y="530339"/>
                  </a:lnTo>
                  <a:lnTo>
                    <a:pt x="346824" y="558558"/>
                  </a:lnTo>
                  <a:lnTo>
                    <a:pt x="348869" y="569709"/>
                  </a:lnTo>
                  <a:lnTo>
                    <a:pt x="353479" y="577811"/>
                  </a:lnTo>
                  <a:lnTo>
                    <a:pt x="359892" y="583603"/>
                  </a:lnTo>
                  <a:lnTo>
                    <a:pt x="367525" y="587095"/>
                  </a:lnTo>
                  <a:lnTo>
                    <a:pt x="375793" y="588251"/>
                  </a:lnTo>
                  <a:lnTo>
                    <a:pt x="383819" y="587159"/>
                  </a:lnTo>
                  <a:lnTo>
                    <a:pt x="391363" y="583895"/>
                  </a:lnTo>
                  <a:lnTo>
                    <a:pt x="397878" y="578446"/>
                  </a:lnTo>
                  <a:lnTo>
                    <a:pt x="402844" y="570852"/>
                  </a:lnTo>
                  <a:lnTo>
                    <a:pt x="405066" y="556221"/>
                  </a:lnTo>
                  <a:close/>
                </a:path>
                <a:path w="673100" h="1016635">
                  <a:moveTo>
                    <a:pt x="408190" y="450888"/>
                  </a:moveTo>
                  <a:lnTo>
                    <a:pt x="403936" y="434809"/>
                  </a:lnTo>
                  <a:lnTo>
                    <a:pt x="390525" y="423151"/>
                  </a:lnTo>
                  <a:lnTo>
                    <a:pt x="386588" y="421500"/>
                  </a:lnTo>
                  <a:lnTo>
                    <a:pt x="382651" y="420611"/>
                  </a:lnTo>
                  <a:lnTo>
                    <a:pt x="378587" y="420611"/>
                  </a:lnTo>
                  <a:lnTo>
                    <a:pt x="349313" y="453745"/>
                  </a:lnTo>
                  <a:lnTo>
                    <a:pt x="354203" y="467017"/>
                  </a:lnTo>
                  <a:lnTo>
                    <a:pt x="364413" y="476465"/>
                  </a:lnTo>
                  <a:lnTo>
                    <a:pt x="378079" y="480047"/>
                  </a:lnTo>
                  <a:lnTo>
                    <a:pt x="381762" y="480047"/>
                  </a:lnTo>
                  <a:lnTo>
                    <a:pt x="385572" y="479285"/>
                  </a:lnTo>
                  <a:lnTo>
                    <a:pt x="389382" y="477761"/>
                  </a:lnTo>
                  <a:lnTo>
                    <a:pt x="403326" y="466750"/>
                  </a:lnTo>
                  <a:lnTo>
                    <a:pt x="408190" y="450888"/>
                  </a:lnTo>
                  <a:close/>
                </a:path>
                <a:path w="673100" h="1016635">
                  <a:moveTo>
                    <a:pt x="415925" y="773404"/>
                  </a:moveTo>
                  <a:lnTo>
                    <a:pt x="414401" y="762241"/>
                  </a:lnTo>
                  <a:lnTo>
                    <a:pt x="410972" y="752970"/>
                  </a:lnTo>
                  <a:lnTo>
                    <a:pt x="402844" y="748271"/>
                  </a:lnTo>
                  <a:lnTo>
                    <a:pt x="394716" y="748271"/>
                  </a:lnTo>
                  <a:lnTo>
                    <a:pt x="386715" y="748271"/>
                  </a:lnTo>
                  <a:lnTo>
                    <a:pt x="378587" y="752716"/>
                  </a:lnTo>
                  <a:lnTo>
                    <a:pt x="374523" y="761606"/>
                  </a:lnTo>
                  <a:lnTo>
                    <a:pt x="373011" y="770051"/>
                  </a:lnTo>
                  <a:lnTo>
                    <a:pt x="374586" y="778306"/>
                  </a:lnTo>
                  <a:lnTo>
                    <a:pt x="378904" y="785431"/>
                  </a:lnTo>
                  <a:lnTo>
                    <a:pt x="385699" y="790435"/>
                  </a:lnTo>
                  <a:lnTo>
                    <a:pt x="388747" y="791832"/>
                  </a:lnTo>
                  <a:lnTo>
                    <a:pt x="391795" y="792467"/>
                  </a:lnTo>
                  <a:lnTo>
                    <a:pt x="394716" y="792467"/>
                  </a:lnTo>
                  <a:lnTo>
                    <a:pt x="404609" y="789889"/>
                  </a:lnTo>
                  <a:lnTo>
                    <a:pt x="412178" y="783069"/>
                  </a:lnTo>
                  <a:lnTo>
                    <a:pt x="415925" y="773404"/>
                  </a:lnTo>
                  <a:close/>
                </a:path>
                <a:path w="673100" h="1016635">
                  <a:moveTo>
                    <a:pt x="428294" y="243852"/>
                  </a:moveTo>
                  <a:lnTo>
                    <a:pt x="426974" y="233286"/>
                  </a:lnTo>
                  <a:lnTo>
                    <a:pt x="423291" y="224777"/>
                  </a:lnTo>
                  <a:lnTo>
                    <a:pt x="415163" y="219443"/>
                  </a:lnTo>
                  <a:lnTo>
                    <a:pt x="406527" y="219443"/>
                  </a:lnTo>
                  <a:lnTo>
                    <a:pt x="403860" y="219443"/>
                  </a:lnTo>
                  <a:lnTo>
                    <a:pt x="401066" y="219951"/>
                  </a:lnTo>
                  <a:lnTo>
                    <a:pt x="398399" y="221094"/>
                  </a:lnTo>
                  <a:lnTo>
                    <a:pt x="387946" y="229044"/>
                  </a:lnTo>
                  <a:lnTo>
                    <a:pt x="384314" y="240398"/>
                  </a:lnTo>
                  <a:lnTo>
                    <a:pt x="387553" y="251853"/>
                  </a:lnTo>
                  <a:lnTo>
                    <a:pt x="397764" y="260083"/>
                  </a:lnTo>
                  <a:lnTo>
                    <a:pt x="400939" y="261480"/>
                  </a:lnTo>
                  <a:lnTo>
                    <a:pt x="403860" y="262115"/>
                  </a:lnTo>
                  <a:lnTo>
                    <a:pt x="406908" y="262115"/>
                  </a:lnTo>
                  <a:lnTo>
                    <a:pt x="416864" y="259638"/>
                  </a:lnTo>
                  <a:lnTo>
                    <a:pt x="424459" y="253085"/>
                  </a:lnTo>
                  <a:lnTo>
                    <a:pt x="428294" y="243852"/>
                  </a:lnTo>
                  <a:close/>
                </a:path>
                <a:path w="673100" h="1016635">
                  <a:moveTo>
                    <a:pt x="481444" y="642429"/>
                  </a:moveTo>
                  <a:lnTo>
                    <a:pt x="452374" y="609587"/>
                  </a:lnTo>
                  <a:lnTo>
                    <a:pt x="444284" y="610692"/>
                  </a:lnTo>
                  <a:lnTo>
                    <a:pt x="436778" y="613994"/>
                  </a:lnTo>
                  <a:lnTo>
                    <a:pt x="430364" y="619506"/>
                  </a:lnTo>
                  <a:lnTo>
                    <a:pt x="425577" y="627240"/>
                  </a:lnTo>
                  <a:lnTo>
                    <a:pt x="423151" y="638302"/>
                  </a:lnTo>
                  <a:lnTo>
                    <a:pt x="425221" y="649122"/>
                  </a:lnTo>
                  <a:lnTo>
                    <a:pt x="431253" y="658469"/>
                  </a:lnTo>
                  <a:lnTo>
                    <a:pt x="440690" y="665086"/>
                  </a:lnTo>
                  <a:lnTo>
                    <a:pt x="444627" y="666737"/>
                  </a:lnTo>
                  <a:lnTo>
                    <a:pt x="448564" y="667499"/>
                  </a:lnTo>
                  <a:lnTo>
                    <a:pt x="452247" y="667499"/>
                  </a:lnTo>
                  <a:lnTo>
                    <a:pt x="465848" y="664121"/>
                  </a:lnTo>
                  <a:lnTo>
                    <a:pt x="476224" y="655154"/>
                  </a:lnTo>
                  <a:lnTo>
                    <a:pt x="481444" y="642429"/>
                  </a:lnTo>
                  <a:close/>
                </a:path>
                <a:path w="673100" h="1016635">
                  <a:moveTo>
                    <a:pt x="485775" y="557517"/>
                  </a:moveTo>
                  <a:lnTo>
                    <a:pt x="483666" y="546468"/>
                  </a:lnTo>
                  <a:lnTo>
                    <a:pt x="477583" y="537883"/>
                  </a:lnTo>
                  <a:lnTo>
                    <a:pt x="468731" y="532320"/>
                  </a:lnTo>
                  <a:lnTo>
                    <a:pt x="458343" y="530339"/>
                  </a:lnTo>
                  <a:lnTo>
                    <a:pt x="451739" y="530339"/>
                  </a:lnTo>
                  <a:lnTo>
                    <a:pt x="445008" y="532752"/>
                  </a:lnTo>
                  <a:lnTo>
                    <a:pt x="439293" y="538086"/>
                  </a:lnTo>
                  <a:lnTo>
                    <a:pt x="433336" y="546519"/>
                  </a:lnTo>
                  <a:lnTo>
                    <a:pt x="431177" y="556310"/>
                  </a:lnTo>
                  <a:lnTo>
                    <a:pt x="432943" y="566305"/>
                  </a:lnTo>
                  <a:lnTo>
                    <a:pt x="438785" y="575297"/>
                  </a:lnTo>
                  <a:lnTo>
                    <a:pt x="444373" y="581139"/>
                  </a:lnTo>
                  <a:lnTo>
                    <a:pt x="451358" y="583679"/>
                  </a:lnTo>
                  <a:lnTo>
                    <a:pt x="458216" y="583679"/>
                  </a:lnTo>
                  <a:lnTo>
                    <a:pt x="468299" y="581825"/>
                  </a:lnTo>
                  <a:lnTo>
                    <a:pt x="477037" y="576554"/>
                  </a:lnTo>
                  <a:lnTo>
                    <a:pt x="483247" y="568312"/>
                  </a:lnTo>
                  <a:lnTo>
                    <a:pt x="485775" y="557517"/>
                  </a:lnTo>
                  <a:close/>
                </a:path>
                <a:path w="673100" h="1016635">
                  <a:moveTo>
                    <a:pt x="486308" y="456895"/>
                  </a:moveTo>
                  <a:lnTo>
                    <a:pt x="484606" y="446887"/>
                  </a:lnTo>
                  <a:lnTo>
                    <a:pt x="478917" y="438137"/>
                  </a:lnTo>
                  <a:lnTo>
                    <a:pt x="473583" y="432422"/>
                  </a:lnTo>
                  <a:lnTo>
                    <a:pt x="466725" y="429755"/>
                  </a:lnTo>
                  <a:lnTo>
                    <a:pt x="459994" y="429755"/>
                  </a:lnTo>
                  <a:lnTo>
                    <a:pt x="450227" y="431634"/>
                  </a:lnTo>
                  <a:lnTo>
                    <a:pt x="441731" y="436968"/>
                  </a:lnTo>
                  <a:lnTo>
                    <a:pt x="435660" y="445300"/>
                  </a:lnTo>
                  <a:lnTo>
                    <a:pt x="433197" y="456171"/>
                  </a:lnTo>
                  <a:lnTo>
                    <a:pt x="435267" y="467131"/>
                  </a:lnTo>
                  <a:lnTo>
                    <a:pt x="441261" y="475640"/>
                  </a:lnTo>
                  <a:lnTo>
                    <a:pt x="449910" y="481139"/>
                  </a:lnTo>
                  <a:lnTo>
                    <a:pt x="459994" y="483095"/>
                  </a:lnTo>
                  <a:lnTo>
                    <a:pt x="466217" y="483095"/>
                  </a:lnTo>
                  <a:lnTo>
                    <a:pt x="472694" y="480809"/>
                  </a:lnTo>
                  <a:lnTo>
                    <a:pt x="477901" y="475729"/>
                  </a:lnTo>
                  <a:lnTo>
                    <a:pt x="484060" y="466915"/>
                  </a:lnTo>
                  <a:lnTo>
                    <a:pt x="486308" y="456895"/>
                  </a:lnTo>
                  <a:close/>
                </a:path>
                <a:path w="673100" h="1016635">
                  <a:moveTo>
                    <a:pt x="487464" y="378460"/>
                  </a:moveTo>
                  <a:lnTo>
                    <a:pt x="466712" y="345744"/>
                  </a:lnTo>
                  <a:lnTo>
                    <a:pt x="458089" y="344411"/>
                  </a:lnTo>
                  <a:lnTo>
                    <a:pt x="454533" y="344411"/>
                  </a:lnTo>
                  <a:lnTo>
                    <a:pt x="450850" y="345046"/>
                  </a:lnTo>
                  <a:lnTo>
                    <a:pt x="447294" y="346443"/>
                  </a:lnTo>
                  <a:lnTo>
                    <a:pt x="433387" y="357733"/>
                  </a:lnTo>
                  <a:lnTo>
                    <a:pt x="428523" y="373684"/>
                  </a:lnTo>
                  <a:lnTo>
                    <a:pt x="432752" y="389737"/>
                  </a:lnTo>
                  <a:lnTo>
                    <a:pt x="446151" y="401307"/>
                  </a:lnTo>
                  <a:lnTo>
                    <a:pt x="450215" y="402958"/>
                  </a:lnTo>
                  <a:lnTo>
                    <a:pt x="454279" y="403847"/>
                  </a:lnTo>
                  <a:lnTo>
                    <a:pt x="458216" y="403847"/>
                  </a:lnTo>
                  <a:lnTo>
                    <a:pt x="471830" y="400431"/>
                  </a:lnTo>
                  <a:lnTo>
                    <a:pt x="482244" y="391375"/>
                  </a:lnTo>
                  <a:lnTo>
                    <a:pt x="487464" y="378460"/>
                  </a:lnTo>
                  <a:close/>
                </a:path>
                <a:path w="673100" h="1016635">
                  <a:moveTo>
                    <a:pt x="509016" y="1008621"/>
                  </a:moveTo>
                  <a:lnTo>
                    <a:pt x="504698" y="1003668"/>
                  </a:lnTo>
                  <a:lnTo>
                    <a:pt x="503301" y="1002017"/>
                  </a:lnTo>
                  <a:lnTo>
                    <a:pt x="501396" y="1001255"/>
                  </a:lnTo>
                  <a:lnTo>
                    <a:pt x="499491" y="1001255"/>
                  </a:lnTo>
                  <a:lnTo>
                    <a:pt x="495808" y="1001255"/>
                  </a:lnTo>
                  <a:lnTo>
                    <a:pt x="492252" y="1004176"/>
                  </a:lnTo>
                  <a:lnTo>
                    <a:pt x="492252" y="1013193"/>
                  </a:lnTo>
                  <a:lnTo>
                    <a:pt x="495554" y="1016495"/>
                  </a:lnTo>
                  <a:lnTo>
                    <a:pt x="505714" y="1016495"/>
                  </a:lnTo>
                  <a:lnTo>
                    <a:pt x="509016" y="1008621"/>
                  </a:lnTo>
                  <a:close/>
                </a:path>
                <a:path w="673100" h="1016635">
                  <a:moveTo>
                    <a:pt x="512064" y="864857"/>
                  </a:moveTo>
                  <a:lnTo>
                    <a:pt x="507365" y="860412"/>
                  </a:lnTo>
                  <a:lnTo>
                    <a:pt x="505968" y="858761"/>
                  </a:lnTo>
                  <a:lnTo>
                    <a:pt x="504063" y="857999"/>
                  </a:lnTo>
                  <a:lnTo>
                    <a:pt x="502412" y="857999"/>
                  </a:lnTo>
                  <a:lnTo>
                    <a:pt x="498729" y="857999"/>
                  </a:lnTo>
                  <a:lnTo>
                    <a:pt x="495300" y="861047"/>
                  </a:lnTo>
                  <a:lnTo>
                    <a:pt x="495300" y="869302"/>
                  </a:lnTo>
                  <a:lnTo>
                    <a:pt x="498475" y="872604"/>
                  </a:lnTo>
                  <a:lnTo>
                    <a:pt x="502158" y="873239"/>
                  </a:lnTo>
                  <a:lnTo>
                    <a:pt x="508381" y="873239"/>
                  </a:lnTo>
                  <a:lnTo>
                    <a:pt x="512064" y="864857"/>
                  </a:lnTo>
                  <a:close/>
                </a:path>
                <a:path w="673100" h="1016635">
                  <a:moveTo>
                    <a:pt x="520661" y="719366"/>
                  </a:moveTo>
                  <a:lnTo>
                    <a:pt x="516636" y="711568"/>
                  </a:lnTo>
                  <a:lnTo>
                    <a:pt x="513461" y="708520"/>
                  </a:lnTo>
                  <a:lnTo>
                    <a:pt x="509651" y="707123"/>
                  </a:lnTo>
                  <a:lnTo>
                    <a:pt x="505968" y="707123"/>
                  </a:lnTo>
                  <a:lnTo>
                    <a:pt x="498348" y="707123"/>
                  </a:lnTo>
                  <a:lnTo>
                    <a:pt x="491109" y="712711"/>
                  </a:lnTo>
                  <a:lnTo>
                    <a:pt x="490728" y="721728"/>
                  </a:lnTo>
                  <a:lnTo>
                    <a:pt x="490728" y="729094"/>
                  </a:lnTo>
                  <a:lnTo>
                    <a:pt x="497332" y="736079"/>
                  </a:lnTo>
                  <a:lnTo>
                    <a:pt x="506222" y="736079"/>
                  </a:lnTo>
                  <a:lnTo>
                    <a:pt x="514540" y="733577"/>
                  </a:lnTo>
                  <a:lnTo>
                    <a:pt x="519658" y="727354"/>
                  </a:lnTo>
                  <a:lnTo>
                    <a:pt x="520661" y="719366"/>
                  </a:lnTo>
                  <a:close/>
                </a:path>
                <a:path w="673100" h="1016635">
                  <a:moveTo>
                    <a:pt x="525780" y="149593"/>
                  </a:moveTo>
                  <a:lnTo>
                    <a:pt x="525145" y="145402"/>
                  </a:lnTo>
                  <a:lnTo>
                    <a:pt x="521716" y="143243"/>
                  </a:lnTo>
                  <a:lnTo>
                    <a:pt x="518287" y="143243"/>
                  </a:lnTo>
                  <a:lnTo>
                    <a:pt x="514731" y="143243"/>
                  </a:lnTo>
                  <a:lnTo>
                    <a:pt x="511429" y="145402"/>
                  </a:lnTo>
                  <a:lnTo>
                    <a:pt x="511175" y="149593"/>
                  </a:lnTo>
                  <a:lnTo>
                    <a:pt x="510540" y="153784"/>
                  </a:lnTo>
                  <a:lnTo>
                    <a:pt x="513842" y="156959"/>
                  </a:lnTo>
                  <a:lnTo>
                    <a:pt x="521970" y="156959"/>
                  </a:lnTo>
                  <a:lnTo>
                    <a:pt x="525145" y="153784"/>
                  </a:lnTo>
                  <a:lnTo>
                    <a:pt x="525780" y="150101"/>
                  </a:lnTo>
                  <a:lnTo>
                    <a:pt x="525780" y="149593"/>
                  </a:lnTo>
                  <a:close/>
                </a:path>
                <a:path w="673100" h="1016635">
                  <a:moveTo>
                    <a:pt x="527304" y="2908"/>
                  </a:moveTo>
                  <a:lnTo>
                    <a:pt x="524129" y="0"/>
                  </a:lnTo>
                  <a:lnTo>
                    <a:pt x="520446" y="0"/>
                  </a:lnTo>
                  <a:lnTo>
                    <a:pt x="514223" y="0"/>
                  </a:lnTo>
                  <a:lnTo>
                    <a:pt x="510540" y="6972"/>
                  </a:lnTo>
                  <a:lnTo>
                    <a:pt x="515239" y="11544"/>
                  </a:lnTo>
                  <a:lnTo>
                    <a:pt x="516636" y="12941"/>
                  </a:lnTo>
                  <a:lnTo>
                    <a:pt x="518414" y="13703"/>
                  </a:lnTo>
                  <a:lnTo>
                    <a:pt x="523748" y="13703"/>
                  </a:lnTo>
                  <a:lnTo>
                    <a:pt x="527304" y="11049"/>
                  </a:lnTo>
                  <a:lnTo>
                    <a:pt x="527304" y="2908"/>
                  </a:lnTo>
                  <a:close/>
                </a:path>
                <a:path w="673100" h="1016635">
                  <a:moveTo>
                    <a:pt x="528828" y="285356"/>
                  </a:moveTo>
                  <a:lnTo>
                    <a:pt x="522478" y="278879"/>
                  </a:lnTo>
                  <a:lnTo>
                    <a:pt x="513969" y="278879"/>
                  </a:lnTo>
                  <a:lnTo>
                    <a:pt x="506044" y="281419"/>
                  </a:lnTo>
                  <a:lnTo>
                    <a:pt x="501154" y="287680"/>
                  </a:lnTo>
                  <a:lnTo>
                    <a:pt x="500189" y="295706"/>
                  </a:lnTo>
                  <a:lnTo>
                    <a:pt x="504063" y="303517"/>
                  </a:lnTo>
                  <a:lnTo>
                    <a:pt x="506984" y="306438"/>
                  </a:lnTo>
                  <a:lnTo>
                    <a:pt x="510540" y="307835"/>
                  </a:lnTo>
                  <a:lnTo>
                    <a:pt x="521335" y="307835"/>
                  </a:lnTo>
                  <a:lnTo>
                    <a:pt x="528447" y="301993"/>
                  </a:lnTo>
                  <a:lnTo>
                    <a:pt x="528828" y="293357"/>
                  </a:lnTo>
                  <a:lnTo>
                    <a:pt x="528828" y="285356"/>
                  </a:lnTo>
                  <a:close/>
                </a:path>
                <a:path w="673100" h="1016635">
                  <a:moveTo>
                    <a:pt x="586524" y="564375"/>
                  </a:moveTo>
                  <a:lnTo>
                    <a:pt x="585038" y="549922"/>
                  </a:lnTo>
                  <a:lnTo>
                    <a:pt x="575945" y="538340"/>
                  </a:lnTo>
                  <a:lnTo>
                    <a:pt x="560832" y="533387"/>
                  </a:lnTo>
                  <a:lnTo>
                    <a:pt x="560197" y="533387"/>
                  </a:lnTo>
                  <a:lnTo>
                    <a:pt x="544804" y="537895"/>
                  </a:lnTo>
                  <a:lnTo>
                    <a:pt x="535343" y="549071"/>
                  </a:lnTo>
                  <a:lnTo>
                    <a:pt x="533387" y="563397"/>
                  </a:lnTo>
                  <a:lnTo>
                    <a:pt x="540512" y="577329"/>
                  </a:lnTo>
                  <a:lnTo>
                    <a:pt x="545846" y="582536"/>
                  </a:lnTo>
                  <a:lnTo>
                    <a:pt x="552958" y="585203"/>
                  </a:lnTo>
                  <a:lnTo>
                    <a:pt x="566801" y="585203"/>
                  </a:lnTo>
                  <a:lnTo>
                    <a:pt x="573532" y="582790"/>
                  </a:lnTo>
                  <a:lnTo>
                    <a:pt x="578866" y="577964"/>
                  </a:lnTo>
                  <a:lnTo>
                    <a:pt x="586524" y="564375"/>
                  </a:lnTo>
                  <a:close/>
                </a:path>
                <a:path w="673100" h="1016635">
                  <a:moveTo>
                    <a:pt x="588251" y="463410"/>
                  </a:moveTo>
                  <a:lnTo>
                    <a:pt x="586740" y="448475"/>
                  </a:lnTo>
                  <a:lnTo>
                    <a:pt x="577697" y="436473"/>
                  </a:lnTo>
                  <a:lnTo>
                    <a:pt x="562610" y="431279"/>
                  </a:lnTo>
                  <a:lnTo>
                    <a:pt x="547636" y="435965"/>
                  </a:lnTo>
                  <a:lnTo>
                    <a:pt x="538353" y="447560"/>
                  </a:lnTo>
                  <a:lnTo>
                    <a:pt x="536384" y="462419"/>
                  </a:lnTo>
                  <a:lnTo>
                    <a:pt x="543433" y="476872"/>
                  </a:lnTo>
                  <a:lnTo>
                    <a:pt x="548513" y="482079"/>
                  </a:lnTo>
                  <a:lnTo>
                    <a:pt x="555371" y="484619"/>
                  </a:lnTo>
                  <a:lnTo>
                    <a:pt x="568833" y="484619"/>
                  </a:lnTo>
                  <a:lnTo>
                    <a:pt x="575564" y="482206"/>
                  </a:lnTo>
                  <a:lnTo>
                    <a:pt x="580771" y="477380"/>
                  </a:lnTo>
                  <a:lnTo>
                    <a:pt x="588251" y="463410"/>
                  </a:lnTo>
                  <a:close/>
                </a:path>
                <a:path w="673100" h="1016635">
                  <a:moveTo>
                    <a:pt x="591197" y="641451"/>
                  </a:moveTo>
                  <a:lnTo>
                    <a:pt x="587032" y="625411"/>
                  </a:lnTo>
                  <a:lnTo>
                    <a:pt x="573913" y="613778"/>
                  </a:lnTo>
                  <a:lnTo>
                    <a:pt x="569849" y="612000"/>
                  </a:lnTo>
                  <a:lnTo>
                    <a:pt x="565785" y="611111"/>
                  </a:lnTo>
                  <a:lnTo>
                    <a:pt x="561848" y="611111"/>
                  </a:lnTo>
                  <a:lnTo>
                    <a:pt x="548589" y="614578"/>
                  </a:lnTo>
                  <a:lnTo>
                    <a:pt x="538480" y="623709"/>
                  </a:lnTo>
                  <a:lnTo>
                    <a:pt x="533412" y="636676"/>
                  </a:lnTo>
                  <a:lnTo>
                    <a:pt x="535305" y="651624"/>
                  </a:lnTo>
                  <a:lnTo>
                    <a:pt x="539826" y="659625"/>
                  </a:lnTo>
                  <a:lnTo>
                    <a:pt x="546227" y="665568"/>
                  </a:lnTo>
                  <a:lnTo>
                    <a:pt x="553948" y="669277"/>
                  </a:lnTo>
                  <a:lnTo>
                    <a:pt x="562483" y="670547"/>
                  </a:lnTo>
                  <a:lnTo>
                    <a:pt x="565912" y="670547"/>
                  </a:lnTo>
                  <a:lnTo>
                    <a:pt x="569341" y="669912"/>
                  </a:lnTo>
                  <a:lnTo>
                    <a:pt x="572770" y="668642"/>
                  </a:lnTo>
                  <a:lnTo>
                    <a:pt x="586422" y="657377"/>
                  </a:lnTo>
                  <a:lnTo>
                    <a:pt x="591197" y="641451"/>
                  </a:lnTo>
                  <a:close/>
                </a:path>
                <a:path w="673100" h="1016635">
                  <a:moveTo>
                    <a:pt x="597065" y="373392"/>
                  </a:moveTo>
                  <a:lnTo>
                    <a:pt x="592162" y="360324"/>
                  </a:lnTo>
                  <a:lnTo>
                    <a:pt x="581875" y="351015"/>
                  </a:lnTo>
                  <a:lnTo>
                    <a:pt x="568071" y="347459"/>
                  </a:lnTo>
                  <a:lnTo>
                    <a:pt x="564515" y="347459"/>
                  </a:lnTo>
                  <a:lnTo>
                    <a:pt x="560705" y="348094"/>
                  </a:lnTo>
                  <a:lnTo>
                    <a:pt x="557022" y="349618"/>
                  </a:lnTo>
                  <a:lnTo>
                    <a:pt x="543064" y="360286"/>
                  </a:lnTo>
                  <a:lnTo>
                    <a:pt x="538200" y="375754"/>
                  </a:lnTo>
                  <a:lnTo>
                    <a:pt x="542455" y="391553"/>
                  </a:lnTo>
                  <a:lnTo>
                    <a:pt x="555879" y="403212"/>
                  </a:lnTo>
                  <a:lnTo>
                    <a:pt x="559562" y="404609"/>
                  </a:lnTo>
                  <a:lnTo>
                    <a:pt x="563372" y="405371"/>
                  </a:lnTo>
                  <a:lnTo>
                    <a:pt x="567182" y="405371"/>
                  </a:lnTo>
                  <a:lnTo>
                    <a:pt x="575602" y="404190"/>
                  </a:lnTo>
                  <a:lnTo>
                    <a:pt x="583387" y="400723"/>
                  </a:lnTo>
                  <a:lnTo>
                    <a:pt x="589940" y="395147"/>
                  </a:lnTo>
                  <a:lnTo>
                    <a:pt x="594741" y="387591"/>
                  </a:lnTo>
                  <a:lnTo>
                    <a:pt x="594741" y="388226"/>
                  </a:lnTo>
                  <a:lnTo>
                    <a:pt x="597065" y="373392"/>
                  </a:lnTo>
                  <a:close/>
                </a:path>
                <a:path w="673100" h="1016635">
                  <a:moveTo>
                    <a:pt x="671499" y="562317"/>
                  </a:moveTo>
                  <a:lnTo>
                    <a:pt x="666686" y="549224"/>
                  </a:lnTo>
                  <a:lnTo>
                    <a:pt x="656437" y="539953"/>
                  </a:lnTo>
                  <a:lnTo>
                    <a:pt x="642747" y="536435"/>
                  </a:lnTo>
                  <a:lnTo>
                    <a:pt x="639064" y="536435"/>
                  </a:lnTo>
                  <a:lnTo>
                    <a:pt x="635381" y="537197"/>
                  </a:lnTo>
                  <a:lnTo>
                    <a:pt x="631444" y="538594"/>
                  </a:lnTo>
                  <a:lnTo>
                    <a:pt x="617689" y="549338"/>
                  </a:lnTo>
                  <a:lnTo>
                    <a:pt x="612876" y="564819"/>
                  </a:lnTo>
                  <a:lnTo>
                    <a:pt x="617093" y="580504"/>
                  </a:lnTo>
                  <a:lnTo>
                    <a:pt x="630428" y="591807"/>
                  </a:lnTo>
                  <a:lnTo>
                    <a:pt x="634365" y="593458"/>
                  </a:lnTo>
                  <a:lnTo>
                    <a:pt x="638302" y="594347"/>
                  </a:lnTo>
                  <a:lnTo>
                    <a:pt x="642366" y="594347"/>
                  </a:lnTo>
                  <a:lnTo>
                    <a:pt x="671499" y="562317"/>
                  </a:lnTo>
                  <a:close/>
                </a:path>
                <a:path w="673100" h="1016635">
                  <a:moveTo>
                    <a:pt x="672706" y="456425"/>
                  </a:moveTo>
                  <a:lnTo>
                    <a:pt x="643636" y="426707"/>
                  </a:lnTo>
                  <a:lnTo>
                    <a:pt x="635622" y="427786"/>
                  </a:lnTo>
                  <a:lnTo>
                    <a:pt x="628142" y="431012"/>
                  </a:lnTo>
                  <a:lnTo>
                    <a:pt x="621703" y="436410"/>
                  </a:lnTo>
                  <a:lnTo>
                    <a:pt x="616839" y="443979"/>
                  </a:lnTo>
                  <a:lnTo>
                    <a:pt x="614553" y="458800"/>
                  </a:lnTo>
                  <a:lnTo>
                    <a:pt x="619544" y="471830"/>
                  </a:lnTo>
                  <a:lnTo>
                    <a:pt x="629856" y="481101"/>
                  </a:lnTo>
                  <a:lnTo>
                    <a:pt x="643509" y="484619"/>
                  </a:lnTo>
                  <a:lnTo>
                    <a:pt x="646938" y="484619"/>
                  </a:lnTo>
                  <a:lnTo>
                    <a:pt x="672706" y="456425"/>
                  </a:lnTo>
                  <a:close/>
                </a:path>
              </a:pathLst>
            </a:custGeom>
            <a:solidFill>
              <a:srgbClr val="1A1B1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699770" cy="492759"/>
            </a:xfrm>
            <a:custGeom>
              <a:avLst/>
              <a:gdLst/>
              <a:ahLst/>
              <a:cxnLst/>
              <a:rect l="l" t="t" r="r" b="b"/>
              <a:pathLst>
                <a:path w="699770" h="492759">
                  <a:moveTo>
                    <a:pt x="30480" y="447675"/>
                  </a:moveTo>
                  <a:lnTo>
                    <a:pt x="26631" y="445008"/>
                  </a:lnTo>
                  <a:lnTo>
                    <a:pt x="22682" y="445008"/>
                  </a:lnTo>
                  <a:lnTo>
                    <a:pt x="20739" y="445008"/>
                  </a:lnTo>
                  <a:lnTo>
                    <a:pt x="18732" y="445770"/>
                  </a:lnTo>
                  <a:lnTo>
                    <a:pt x="17195" y="447167"/>
                  </a:lnTo>
                  <a:lnTo>
                    <a:pt x="13766" y="449707"/>
                  </a:lnTo>
                  <a:lnTo>
                    <a:pt x="13766" y="454406"/>
                  </a:lnTo>
                  <a:lnTo>
                    <a:pt x="17195" y="456819"/>
                  </a:lnTo>
                  <a:lnTo>
                    <a:pt x="18681" y="458089"/>
                  </a:lnTo>
                  <a:lnTo>
                    <a:pt x="20523" y="458724"/>
                  </a:lnTo>
                  <a:lnTo>
                    <a:pt x="26428" y="458724"/>
                  </a:lnTo>
                  <a:lnTo>
                    <a:pt x="30480" y="455930"/>
                  </a:lnTo>
                  <a:lnTo>
                    <a:pt x="30480" y="447675"/>
                  </a:lnTo>
                  <a:close/>
                </a:path>
                <a:path w="699770" h="492759">
                  <a:moveTo>
                    <a:pt x="36055" y="306451"/>
                  </a:moveTo>
                  <a:lnTo>
                    <a:pt x="32372" y="296392"/>
                  </a:lnTo>
                  <a:lnTo>
                    <a:pt x="24612" y="289242"/>
                  </a:lnTo>
                  <a:lnTo>
                    <a:pt x="14287" y="286512"/>
                  </a:lnTo>
                  <a:lnTo>
                    <a:pt x="11658" y="286512"/>
                  </a:lnTo>
                  <a:lnTo>
                    <a:pt x="8991" y="287020"/>
                  </a:lnTo>
                  <a:lnTo>
                    <a:pt x="6273" y="288036"/>
                  </a:lnTo>
                  <a:lnTo>
                    <a:pt x="0" y="292061"/>
                  </a:lnTo>
                  <a:lnTo>
                    <a:pt x="0" y="327482"/>
                  </a:lnTo>
                  <a:lnTo>
                    <a:pt x="5842" y="330708"/>
                  </a:lnTo>
                  <a:lnTo>
                    <a:pt x="22352" y="330708"/>
                  </a:lnTo>
                  <a:lnTo>
                    <a:pt x="30403" y="326390"/>
                  </a:lnTo>
                  <a:lnTo>
                    <a:pt x="34150" y="317881"/>
                  </a:lnTo>
                  <a:lnTo>
                    <a:pt x="36055" y="306451"/>
                  </a:lnTo>
                  <a:close/>
                </a:path>
                <a:path w="699770" h="492759">
                  <a:moveTo>
                    <a:pt x="39382" y="89712"/>
                  </a:moveTo>
                  <a:lnTo>
                    <a:pt x="36296" y="77711"/>
                  </a:lnTo>
                  <a:lnTo>
                    <a:pt x="26377" y="68834"/>
                  </a:lnTo>
                  <a:lnTo>
                    <a:pt x="23495" y="67691"/>
                  </a:lnTo>
                  <a:lnTo>
                    <a:pt x="20574" y="67056"/>
                  </a:lnTo>
                  <a:lnTo>
                    <a:pt x="9042" y="67056"/>
                  </a:lnTo>
                  <a:lnTo>
                    <a:pt x="977" y="72136"/>
                  </a:lnTo>
                  <a:lnTo>
                    <a:pt x="0" y="74637"/>
                  </a:lnTo>
                  <a:lnTo>
                    <a:pt x="0" y="102006"/>
                  </a:lnTo>
                  <a:lnTo>
                    <a:pt x="7137" y="108572"/>
                  </a:lnTo>
                  <a:lnTo>
                    <a:pt x="17348" y="111252"/>
                  </a:lnTo>
                  <a:lnTo>
                    <a:pt x="19939" y="111252"/>
                  </a:lnTo>
                  <a:lnTo>
                    <a:pt x="22631" y="110744"/>
                  </a:lnTo>
                  <a:lnTo>
                    <a:pt x="25273" y="109728"/>
                  </a:lnTo>
                  <a:lnTo>
                    <a:pt x="35687" y="101511"/>
                  </a:lnTo>
                  <a:lnTo>
                    <a:pt x="39382" y="89712"/>
                  </a:lnTo>
                  <a:close/>
                </a:path>
                <a:path w="699770" h="492759">
                  <a:moveTo>
                    <a:pt x="80416" y="203314"/>
                  </a:moveTo>
                  <a:lnTo>
                    <a:pt x="79679" y="195249"/>
                  </a:lnTo>
                  <a:lnTo>
                    <a:pt x="74866" y="188785"/>
                  </a:lnTo>
                  <a:lnTo>
                    <a:pt x="66700" y="185928"/>
                  </a:lnTo>
                  <a:lnTo>
                    <a:pt x="58762" y="185928"/>
                  </a:lnTo>
                  <a:lnTo>
                    <a:pt x="51854" y="192405"/>
                  </a:lnTo>
                  <a:lnTo>
                    <a:pt x="51854" y="209042"/>
                  </a:lnTo>
                  <a:lnTo>
                    <a:pt x="58851" y="214884"/>
                  </a:lnTo>
                  <a:lnTo>
                    <a:pt x="69773" y="214884"/>
                  </a:lnTo>
                  <a:lnTo>
                    <a:pt x="73279" y="213614"/>
                  </a:lnTo>
                  <a:lnTo>
                    <a:pt x="76301" y="210947"/>
                  </a:lnTo>
                  <a:lnTo>
                    <a:pt x="80416" y="203314"/>
                  </a:lnTo>
                  <a:close/>
                </a:path>
                <a:path w="699770" h="492759">
                  <a:moveTo>
                    <a:pt x="140004" y="350469"/>
                  </a:moveTo>
                  <a:lnTo>
                    <a:pt x="136309" y="342773"/>
                  </a:lnTo>
                  <a:lnTo>
                    <a:pt x="133350" y="339852"/>
                  </a:lnTo>
                  <a:lnTo>
                    <a:pt x="129540" y="338328"/>
                  </a:lnTo>
                  <a:lnTo>
                    <a:pt x="125818" y="338328"/>
                  </a:lnTo>
                  <a:lnTo>
                    <a:pt x="122237" y="338328"/>
                  </a:lnTo>
                  <a:lnTo>
                    <a:pt x="118808" y="339598"/>
                  </a:lnTo>
                  <a:lnTo>
                    <a:pt x="116217" y="342265"/>
                  </a:lnTo>
                  <a:lnTo>
                    <a:pt x="111887" y="349910"/>
                  </a:lnTo>
                  <a:lnTo>
                    <a:pt x="112623" y="357974"/>
                  </a:lnTo>
                  <a:lnTo>
                    <a:pt x="117538" y="364439"/>
                  </a:lnTo>
                  <a:lnTo>
                    <a:pt x="125730" y="367284"/>
                  </a:lnTo>
                  <a:lnTo>
                    <a:pt x="133921" y="364744"/>
                  </a:lnTo>
                  <a:lnTo>
                    <a:pt x="138950" y="358457"/>
                  </a:lnTo>
                  <a:lnTo>
                    <a:pt x="140004" y="350469"/>
                  </a:lnTo>
                  <a:close/>
                </a:path>
                <a:path w="699770" h="492759">
                  <a:moveTo>
                    <a:pt x="147777" y="45593"/>
                  </a:moveTo>
                  <a:lnTo>
                    <a:pt x="139573" y="36576"/>
                  </a:lnTo>
                  <a:lnTo>
                    <a:pt x="135851" y="35052"/>
                  </a:lnTo>
                  <a:lnTo>
                    <a:pt x="132232" y="35052"/>
                  </a:lnTo>
                  <a:lnTo>
                    <a:pt x="124879" y="35052"/>
                  </a:lnTo>
                  <a:lnTo>
                    <a:pt x="117729" y="40767"/>
                  </a:lnTo>
                  <a:lnTo>
                    <a:pt x="117729" y="49403"/>
                  </a:lnTo>
                  <a:lnTo>
                    <a:pt x="117386" y="58166"/>
                  </a:lnTo>
                  <a:lnTo>
                    <a:pt x="124587" y="64008"/>
                  </a:lnTo>
                  <a:lnTo>
                    <a:pt x="135763" y="64008"/>
                  </a:lnTo>
                  <a:lnTo>
                    <a:pt x="139382" y="62738"/>
                  </a:lnTo>
                  <a:lnTo>
                    <a:pt x="142443" y="60071"/>
                  </a:lnTo>
                  <a:lnTo>
                    <a:pt x="147777" y="54229"/>
                  </a:lnTo>
                  <a:lnTo>
                    <a:pt x="147777" y="45593"/>
                  </a:lnTo>
                  <a:close/>
                </a:path>
                <a:path w="699770" h="492759">
                  <a:moveTo>
                    <a:pt x="176453" y="252958"/>
                  </a:moveTo>
                  <a:lnTo>
                    <a:pt x="171500" y="239953"/>
                  </a:lnTo>
                  <a:lnTo>
                    <a:pt x="161277" y="230644"/>
                  </a:lnTo>
                  <a:lnTo>
                    <a:pt x="147701" y="227076"/>
                  </a:lnTo>
                  <a:lnTo>
                    <a:pt x="144195" y="227076"/>
                  </a:lnTo>
                  <a:lnTo>
                    <a:pt x="118211" y="255295"/>
                  </a:lnTo>
                  <a:lnTo>
                    <a:pt x="120243" y="266446"/>
                  </a:lnTo>
                  <a:lnTo>
                    <a:pt x="124841" y="274548"/>
                  </a:lnTo>
                  <a:lnTo>
                    <a:pt x="131254" y="280339"/>
                  </a:lnTo>
                  <a:lnTo>
                    <a:pt x="138899" y="283832"/>
                  </a:lnTo>
                  <a:lnTo>
                    <a:pt x="147180" y="284988"/>
                  </a:lnTo>
                  <a:lnTo>
                    <a:pt x="155206" y="283895"/>
                  </a:lnTo>
                  <a:lnTo>
                    <a:pt x="162737" y="280631"/>
                  </a:lnTo>
                  <a:lnTo>
                    <a:pt x="169240" y="275183"/>
                  </a:lnTo>
                  <a:lnTo>
                    <a:pt x="174193" y="267589"/>
                  </a:lnTo>
                  <a:lnTo>
                    <a:pt x="176453" y="252958"/>
                  </a:lnTo>
                  <a:close/>
                </a:path>
                <a:path w="699770" h="492759">
                  <a:moveTo>
                    <a:pt x="179578" y="147624"/>
                  </a:moveTo>
                  <a:lnTo>
                    <a:pt x="175310" y="131546"/>
                  </a:lnTo>
                  <a:lnTo>
                    <a:pt x="161874" y="119888"/>
                  </a:lnTo>
                  <a:lnTo>
                    <a:pt x="158038" y="118237"/>
                  </a:lnTo>
                  <a:lnTo>
                    <a:pt x="154000" y="117348"/>
                  </a:lnTo>
                  <a:lnTo>
                    <a:pt x="150012" y="117348"/>
                  </a:lnTo>
                  <a:lnTo>
                    <a:pt x="120726" y="150482"/>
                  </a:lnTo>
                  <a:lnTo>
                    <a:pt x="125590" y="163753"/>
                  </a:lnTo>
                  <a:lnTo>
                    <a:pt x="135813" y="173202"/>
                  </a:lnTo>
                  <a:lnTo>
                    <a:pt x="149529" y="176784"/>
                  </a:lnTo>
                  <a:lnTo>
                    <a:pt x="153174" y="176784"/>
                  </a:lnTo>
                  <a:lnTo>
                    <a:pt x="156972" y="176022"/>
                  </a:lnTo>
                  <a:lnTo>
                    <a:pt x="160807" y="174498"/>
                  </a:lnTo>
                  <a:lnTo>
                    <a:pt x="174726" y="163487"/>
                  </a:lnTo>
                  <a:lnTo>
                    <a:pt x="179578" y="147624"/>
                  </a:lnTo>
                  <a:close/>
                </a:path>
                <a:path w="699770" h="492759">
                  <a:moveTo>
                    <a:pt x="187337" y="470141"/>
                  </a:moveTo>
                  <a:lnTo>
                    <a:pt x="185826" y="458978"/>
                  </a:lnTo>
                  <a:lnTo>
                    <a:pt x="182384" y="449707"/>
                  </a:lnTo>
                  <a:lnTo>
                    <a:pt x="174294" y="445008"/>
                  </a:lnTo>
                  <a:lnTo>
                    <a:pt x="166116" y="445008"/>
                  </a:lnTo>
                  <a:lnTo>
                    <a:pt x="158089" y="445008"/>
                  </a:lnTo>
                  <a:lnTo>
                    <a:pt x="149961" y="449453"/>
                  </a:lnTo>
                  <a:lnTo>
                    <a:pt x="145986" y="458343"/>
                  </a:lnTo>
                  <a:lnTo>
                    <a:pt x="144437" y="466788"/>
                  </a:lnTo>
                  <a:lnTo>
                    <a:pt x="145973" y="475043"/>
                  </a:lnTo>
                  <a:lnTo>
                    <a:pt x="150304" y="482168"/>
                  </a:lnTo>
                  <a:lnTo>
                    <a:pt x="157137" y="487172"/>
                  </a:lnTo>
                  <a:lnTo>
                    <a:pt x="160121" y="488569"/>
                  </a:lnTo>
                  <a:lnTo>
                    <a:pt x="163144" y="489204"/>
                  </a:lnTo>
                  <a:lnTo>
                    <a:pt x="166077" y="489204"/>
                  </a:lnTo>
                  <a:lnTo>
                    <a:pt x="176009" y="486625"/>
                  </a:lnTo>
                  <a:lnTo>
                    <a:pt x="183591" y="479806"/>
                  </a:lnTo>
                  <a:lnTo>
                    <a:pt x="187337" y="470141"/>
                  </a:lnTo>
                  <a:close/>
                </a:path>
                <a:path w="699770" h="492759">
                  <a:moveTo>
                    <a:pt x="252831" y="339166"/>
                  </a:moveTo>
                  <a:lnTo>
                    <a:pt x="223812" y="306324"/>
                  </a:lnTo>
                  <a:lnTo>
                    <a:pt x="215734" y="307428"/>
                  </a:lnTo>
                  <a:lnTo>
                    <a:pt x="208216" y="310730"/>
                  </a:lnTo>
                  <a:lnTo>
                    <a:pt x="201777" y="316242"/>
                  </a:lnTo>
                  <a:lnTo>
                    <a:pt x="196977" y="323977"/>
                  </a:lnTo>
                  <a:lnTo>
                    <a:pt x="194551" y="335038"/>
                  </a:lnTo>
                  <a:lnTo>
                    <a:pt x="196634" y="345859"/>
                  </a:lnTo>
                  <a:lnTo>
                    <a:pt x="202666" y="355206"/>
                  </a:lnTo>
                  <a:lnTo>
                    <a:pt x="212090" y="361823"/>
                  </a:lnTo>
                  <a:lnTo>
                    <a:pt x="215988" y="363474"/>
                  </a:lnTo>
                  <a:lnTo>
                    <a:pt x="219913" y="364236"/>
                  </a:lnTo>
                  <a:lnTo>
                    <a:pt x="223710" y="364236"/>
                  </a:lnTo>
                  <a:lnTo>
                    <a:pt x="237261" y="360857"/>
                  </a:lnTo>
                  <a:lnTo>
                    <a:pt x="247624" y="351891"/>
                  </a:lnTo>
                  <a:lnTo>
                    <a:pt x="252831" y="339166"/>
                  </a:lnTo>
                  <a:close/>
                </a:path>
                <a:path w="699770" h="492759">
                  <a:moveTo>
                    <a:pt x="257162" y="254254"/>
                  </a:moveTo>
                  <a:lnTo>
                    <a:pt x="255028" y="243205"/>
                  </a:lnTo>
                  <a:lnTo>
                    <a:pt x="248932" y="234619"/>
                  </a:lnTo>
                  <a:lnTo>
                    <a:pt x="240118" y="229057"/>
                  </a:lnTo>
                  <a:lnTo>
                    <a:pt x="229781" y="227076"/>
                  </a:lnTo>
                  <a:lnTo>
                    <a:pt x="223139" y="227076"/>
                  </a:lnTo>
                  <a:lnTo>
                    <a:pt x="216357" y="229489"/>
                  </a:lnTo>
                  <a:lnTo>
                    <a:pt x="210705" y="234823"/>
                  </a:lnTo>
                  <a:lnTo>
                    <a:pt x="204724" y="243255"/>
                  </a:lnTo>
                  <a:lnTo>
                    <a:pt x="202577" y="253047"/>
                  </a:lnTo>
                  <a:lnTo>
                    <a:pt x="204355" y="263042"/>
                  </a:lnTo>
                  <a:lnTo>
                    <a:pt x="210159" y="272034"/>
                  </a:lnTo>
                  <a:lnTo>
                    <a:pt x="215722" y="277876"/>
                  </a:lnTo>
                  <a:lnTo>
                    <a:pt x="222694" y="280416"/>
                  </a:lnTo>
                  <a:lnTo>
                    <a:pt x="229577" y="280416"/>
                  </a:lnTo>
                  <a:lnTo>
                    <a:pt x="239661" y="278561"/>
                  </a:lnTo>
                  <a:lnTo>
                    <a:pt x="248399" y="273291"/>
                  </a:lnTo>
                  <a:lnTo>
                    <a:pt x="254622" y="265049"/>
                  </a:lnTo>
                  <a:lnTo>
                    <a:pt x="257162" y="254254"/>
                  </a:lnTo>
                  <a:close/>
                </a:path>
                <a:path w="699770" h="492759">
                  <a:moveTo>
                    <a:pt x="258851" y="75196"/>
                  </a:moveTo>
                  <a:lnTo>
                    <a:pt x="238086" y="42481"/>
                  </a:lnTo>
                  <a:lnTo>
                    <a:pt x="229463" y="41148"/>
                  </a:lnTo>
                  <a:lnTo>
                    <a:pt x="225907" y="41148"/>
                  </a:lnTo>
                  <a:lnTo>
                    <a:pt x="222262" y="41783"/>
                  </a:lnTo>
                  <a:lnTo>
                    <a:pt x="218719" y="43180"/>
                  </a:lnTo>
                  <a:lnTo>
                    <a:pt x="204787" y="54470"/>
                  </a:lnTo>
                  <a:lnTo>
                    <a:pt x="199936" y="70421"/>
                  </a:lnTo>
                  <a:lnTo>
                    <a:pt x="204190" y="86474"/>
                  </a:lnTo>
                  <a:lnTo>
                    <a:pt x="217601" y="98044"/>
                  </a:lnTo>
                  <a:lnTo>
                    <a:pt x="221640" y="99695"/>
                  </a:lnTo>
                  <a:lnTo>
                    <a:pt x="225666" y="100584"/>
                  </a:lnTo>
                  <a:lnTo>
                    <a:pt x="229552" y="100584"/>
                  </a:lnTo>
                  <a:lnTo>
                    <a:pt x="243205" y="97167"/>
                  </a:lnTo>
                  <a:lnTo>
                    <a:pt x="253619" y="88112"/>
                  </a:lnTo>
                  <a:lnTo>
                    <a:pt x="258851" y="75196"/>
                  </a:lnTo>
                  <a:close/>
                </a:path>
                <a:path w="699770" h="492759">
                  <a:moveTo>
                    <a:pt x="259156" y="153631"/>
                  </a:moveTo>
                  <a:lnTo>
                    <a:pt x="257416" y="143624"/>
                  </a:lnTo>
                  <a:lnTo>
                    <a:pt x="251599" y="134874"/>
                  </a:lnTo>
                  <a:lnTo>
                    <a:pt x="246087" y="129159"/>
                  </a:lnTo>
                  <a:lnTo>
                    <a:pt x="239102" y="126492"/>
                  </a:lnTo>
                  <a:lnTo>
                    <a:pt x="232168" y="126492"/>
                  </a:lnTo>
                  <a:lnTo>
                    <a:pt x="222097" y="128371"/>
                  </a:lnTo>
                  <a:lnTo>
                    <a:pt x="213347" y="133705"/>
                  </a:lnTo>
                  <a:lnTo>
                    <a:pt x="207111" y="142036"/>
                  </a:lnTo>
                  <a:lnTo>
                    <a:pt x="204609" y="152908"/>
                  </a:lnTo>
                  <a:lnTo>
                    <a:pt x="206730" y="163868"/>
                  </a:lnTo>
                  <a:lnTo>
                    <a:pt x="212864" y="172377"/>
                  </a:lnTo>
                  <a:lnTo>
                    <a:pt x="221742" y="177876"/>
                  </a:lnTo>
                  <a:lnTo>
                    <a:pt x="232067" y="179832"/>
                  </a:lnTo>
                  <a:lnTo>
                    <a:pt x="238556" y="179832"/>
                  </a:lnTo>
                  <a:lnTo>
                    <a:pt x="245148" y="177546"/>
                  </a:lnTo>
                  <a:lnTo>
                    <a:pt x="250520" y="172466"/>
                  </a:lnTo>
                  <a:lnTo>
                    <a:pt x="256832" y="163652"/>
                  </a:lnTo>
                  <a:lnTo>
                    <a:pt x="259156" y="153631"/>
                  </a:lnTo>
                  <a:close/>
                </a:path>
                <a:path w="699770" h="492759">
                  <a:moveTo>
                    <a:pt x="292036" y="416775"/>
                  </a:moveTo>
                  <a:lnTo>
                    <a:pt x="287985" y="408559"/>
                  </a:lnTo>
                  <a:lnTo>
                    <a:pt x="284911" y="405384"/>
                  </a:lnTo>
                  <a:lnTo>
                    <a:pt x="281101" y="403860"/>
                  </a:lnTo>
                  <a:lnTo>
                    <a:pt x="277329" y="403860"/>
                  </a:lnTo>
                  <a:lnTo>
                    <a:pt x="269760" y="403860"/>
                  </a:lnTo>
                  <a:lnTo>
                    <a:pt x="262521" y="409829"/>
                  </a:lnTo>
                  <a:lnTo>
                    <a:pt x="262128" y="419227"/>
                  </a:lnTo>
                  <a:lnTo>
                    <a:pt x="262128" y="426974"/>
                  </a:lnTo>
                  <a:lnTo>
                    <a:pt x="268732" y="434340"/>
                  </a:lnTo>
                  <a:lnTo>
                    <a:pt x="277672" y="434340"/>
                  </a:lnTo>
                  <a:lnTo>
                    <a:pt x="285953" y="431711"/>
                  </a:lnTo>
                  <a:lnTo>
                    <a:pt x="291058" y="425170"/>
                  </a:lnTo>
                  <a:lnTo>
                    <a:pt x="292036" y="416775"/>
                  </a:lnTo>
                  <a:close/>
                </a:path>
                <a:path w="699770" h="492759">
                  <a:moveTo>
                    <a:pt x="298323" y="0"/>
                  </a:moveTo>
                  <a:lnTo>
                    <a:pt x="275361" y="0"/>
                  </a:lnTo>
                  <a:lnTo>
                    <a:pt x="275488" y="254"/>
                  </a:lnTo>
                  <a:lnTo>
                    <a:pt x="278384" y="3175"/>
                  </a:lnTo>
                  <a:lnTo>
                    <a:pt x="281940" y="4572"/>
                  </a:lnTo>
                  <a:lnTo>
                    <a:pt x="292798" y="4572"/>
                  </a:lnTo>
                  <a:lnTo>
                    <a:pt x="298323" y="0"/>
                  </a:lnTo>
                  <a:close/>
                </a:path>
                <a:path w="699770" h="492759">
                  <a:moveTo>
                    <a:pt x="357911" y="261112"/>
                  </a:moveTo>
                  <a:lnTo>
                    <a:pt x="356425" y="246659"/>
                  </a:lnTo>
                  <a:lnTo>
                    <a:pt x="347345" y="235077"/>
                  </a:lnTo>
                  <a:lnTo>
                    <a:pt x="332219" y="230124"/>
                  </a:lnTo>
                  <a:lnTo>
                    <a:pt x="331546" y="230124"/>
                  </a:lnTo>
                  <a:lnTo>
                    <a:pt x="316204" y="234632"/>
                  </a:lnTo>
                  <a:lnTo>
                    <a:pt x="306781" y="245808"/>
                  </a:lnTo>
                  <a:lnTo>
                    <a:pt x="304825" y="260134"/>
                  </a:lnTo>
                  <a:lnTo>
                    <a:pt x="311962" y="274066"/>
                  </a:lnTo>
                  <a:lnTo>
                    <a:pt x="317271" y="279273"/>
                  </a:lnTo>
                  <a:lnTo>
                    <a:pt x="324332" y="281940"/>
                  </a:lnTo>
                  <a:lnTo>
                    <a:pt x="338162" y="281940"/>
                  </a:lnTo>
                  <a:lnTo>
                    <a:pt x="344932" y="279527"/>
                  </a:lnTo>
                  <a:lnTo>
                    <a:pt x="350291" y="274701"/>
                  </a:lnTo>
                  <a:lnTo>
                    <a:pt x="357911" y="261112"/>
                  </a:lnTo>
                  <a:close/>
                </a:path>
                <a:path w="699770" h="492759">
                  <a:moveTo>
                    <a:pt x="359651" y="160147"/>
                  </a:moveTo>
                  <a:lnTo>
                    <a:pt x="358127" y="145211"/>
                  </a:lnTo>
                  <a:lnTo>
                    <a:pt x="349097" y="133210"/>
                  </a:lnTo>
                  <a:lnTo>
                    <a:pt x="333997" y="128016"/>
                  </a:lnTo>
                  <a:lnTo>
                    <a:pt x="319036" y="132702"/>
                  </a:lnTo>
                  <a:lnTo>
                    <a:pt x="309740" y="144297"/>
                  </a:lnTo>
                  <a:lnTo>
                    <a:pt x="307759" y="159156"/>
                  </a:lnTo>
                  <a:lnTo>
                    <a:pt x="314782" y="173609"/>
                  </a:lnTo>
                  <a:lnTo>
                    <a:pt x="319913" y="178816"/>
                  </a:lnTo>
                  <a:lnTo>
                    <a:pt x="326720" y="181356"/>
                  </a:lnTo>
                  <a:lnTo>
                    <a:pt x="340220" y="181356"/>
                  </a:lnTo>
                  <a:lnTo>
                    <a:pt x="346925" y="178943"/>
                  </a:lnTo>
                  <a:lnTo>
                    <a:pt x="352209" y="174117"/>
                  </a:lnTo>
                  <a:lnTo>
                    <a:pt x="359651" y="160147"/>
                  </a:lnTo>
                  <a:close/>
                </a:path>
                <a:path w="699770" h="492759">
                  <a:moveTo>
                    <a:pt x="362546" y="338188"/>
                  </a:moveTo>
                  <a:lnTo>
                    <a:pt x="358381" y="322148"/>
                  </a:lnTo>
                  <a:lnTo>
                    <a:pt x="345249" y="310515"/>
                  </a:lnTo>
                  <a:lnTo>
                    <a:pt x="341198" y="308737"/>
                  </a:lnTo>
                  <a:lnTo>
                    <a:pt x="337159" y="307848"/>
                  </a:lnTo>
                  <a:lnTo>
                    <a:pt x="333260" y="307848"/>
                  </a:lnTo>
                  <a:lnTo>
                    <a:pt x="319989" y="311315"/>
                  </a:lnTo>
                  <a:lnTo>
                    <a:pt x="309867" y="320446"/>
                  </a:lnTo>
                  <a:lnTo>
                    <a:pt x="304812" y="333413"/>
                  </a:lnTo>
                  <a:lnTo>
                    <a:pt x="306705" y="348361"/>
                  </a:lnTo>
                  <a:lnTo>
                    <a:pt x="311226" y="356362"/>
                  </a:lnTo>
                  <a:lnTo>
                    <a:pt x="317614" y="362305"/>
                  </a:lnTo>
                  <a:lnTo>
                    <a:pt x="325335" y="366014"/>
                  </a:lnTo>
                  <a:lnTo>
                    <a:pt x="333870" y="367284"/>
                  </a:lnTo>
                  <a:lnTo>
                    <a:pt x="337299" y="367284"/>
                  </a:lnTo>
                  <a:lnTo>
                    <a:pt x="340779" y="366649"/>
                  </a:lnTo>
                  <a:lnTo>
                    <a:pt x="344157" y="365379"/>
                  </a:lnTo>
                  <a:lnTo>
                    <a:pt x="357784" y="354114"/>
                  </a:lnTo>
                  <a:lnTo>
                    <a:pt x="362546" y="338188"/>
                  </a:lnTo>
                  <a:close/>
                </a:path>
                <a:path w="699770" h="492759">
                  <a:moveTo>
                    <a:pt x="368592" y="70129"/>
                  </a:moveTo>
                  <a:lnTo>
                    <a:pt x="363791" y="57061"/>
                  </a:lnTo>
                  <a:lnTo>
                    <a:pt x="353733" y="47752"/>
                  </a:lnTo>
                  <a:lnTo>
                    <a:pt x="340233" y="44196"/>
                  </a:lnTo>
                  <a:lnTo>
                    <a:pt x="336715" y="44196"/>
                  </a:lnTo>
                  <a:lnTo>
                    <a:pt x="333044" y="44831"/>
                  </a:lnTo>
                  <a:lnTo>
                    <a:pt x="329387" y="46355"/>
                  </a:lnTo>
                  <a:lnTo>
                    <a:pt x="315760" y="57023"/>
                  </a:lnTo>
                  <a:lnTo>
                    <a:pt x="311010" y="72491"/>
                  </a:lnTo>
                  <a:lnTo>
                    <a:pt x="315188" y="88290"/>
                  </a:lnTo>
                  <a:lnTo>
                    <a:pt x="328345" y="99949"/>
                  </a:lnTo>
                  <a:lnTo>
                    <a:pt x="331914" y="101346"/>
                  </a:lnTo>
                  <a:lnTo>
                    <a:pt x="335661" y="102108"/>
                  </a:lnTo>
                  <a:lnTo>
                    <a:pt x="339382" y="102108"/>
                  </a:lnTo>
                  <a:lnTo>
                    <a:pt x="347637" y="100926"/>
                  </a:lnTo>
                  <a:lnTo>
                    <a:pt x="355231" y="97459"/>
                  </a:lnTo>
                  <a:lnTo>
                    <a:pt x="361632" y="91884"/>
                  </a:lnTo>
                  <a:lnTo>
                    <a:pt x="366293" y="84328"/>
                  </a:lnTo>
                  <a:lnTo>
                    <a:pt x="366293" y="84963"/>
                  </a:lnTo>
                  <a:lnTo>
                    <a:pt x="368592" y="70129"/>
                  </a:lnTo>
                  <a:close/>
                </a:path>
                <a:path w="699770" h="492759">
                  <a:moveTo>
                    <a:pt x="408114" y="471487"/>
                  </a:moveTo>
                  <a:lnTo>
                    <a:pt x="404863" y="459892"/>
                  </a:lnTo>
                  <a:lnTo>
                    <a:pt x="394652" y="451358"/>
                  </a:lnTo>
                  <a:lnTo>
                    <a:pt x="391731" y="450088"/>
                  </a:lnTo>
                  <a:lnTo>
                    <a:pt x="388759" y="449580"/>
                  </a:lnTo>
                  <a:lnTo>
                    <a:pt x="385876" y="449580"/>
                  </a:lnTo>
                  <a:lnTo>
                    <a:pt x="375805" y="452043"/>
                  </a:lnTo>
                  <a:lnTo>
                    <a:pt x="368134" y="458571"/>
                  </a:lnTo>
                  <a:lnTo>
                    <a:pt x="364236" y="467906"/>
                  </a:lnTo>
                  <a:lnTo>
                    <a:pt x="365556" y="478790"/>
                  </a:lnTo>
                  <a:lnTo>
                    <a:pt x="368871" y="487172"/>
                  </a:lnTo>
                  <a:lnTo>
                    <a:pt x="377253" y="492252"/>
                  </a:lnTo>
                  <a:lnTo>
                    <a:pt x="388759" y="492252"/>
                  </a:lnTo>
                  <a:lnTo>
                    <a:pt x="391490" y="491744"/>
                  </a:lnTo>
                  <a:lnTo>
                    <a:pt x="394119" y="490855"/>
                  </a:lnTo>
                  <a:lnTo>
                    <a:pt x="404495" y="482904"/>
                  </a:lnTo>
                  <a:lnTo>
                    <a:pt x="408114" y="471487"/>
                  </a:lnTo>
                  <a:close/>
                </a:path>
                <a:path w="699770" h="492759">
                  <a:moveTo>
                    <a:pt x="442899" y="259054"/>
                  </a:moveTo>
                  <a:lnTo>
                    <a:pt x="438086" y="245960"/>
                  </a:lnTo>
                  <a:lnTo>
                    <a:pt x="427837" y="236689"/>
                  </a:lnTo>
                  <a:lnTo>
                    <a:pt x="414108" y="233172"/>
                  </a:lnTo>
                  <a:lnTo>
                    <a:pt x="410489" y="233172"/>
                  </a:lnTo>
                  <a:lnTo>
                    <a:pt x="406717" y="233934"/>
                  </a:lnTo>
                  <a:lnTo>
                    <a:pt x="402907" y="235331"/>
                  </a:lnTo>
                  <a:lnTo>
                    <a:pt x="389089" y="246075"/>
                  </a:lnTo>
                  <a:lnTo>
                    <a:pt x="384276" y="261556"/>
                  </a:lnTo>
                  <a:lnTo>
                    <a:pt x="388493" y="277241"/>
                  </a:lnTo>
                  <a:lnTo>
                    <a:pt x="401840" y="288544"/>
                  </a:lnTo>
                  <a:lnTo>
                    <a:pt x="405701" y="290195"/>
                  </a:lnTo>
                  <a:lnTo>
                    <a:pt x="409765" y="291084"/>
                  </a:lnTo>
                  <a:lnTo>
                    <a:pt x="413715" y="291084"/>
                  </a:lnTo>
                  <a:lnTo>
                    <a:pt x="442899" y="259054"/>
                  </a:lnTo>
                  <a:close/>
                </a:path>
                <a:path w="699770" h="492759">
                  <a:moveTo>
                    <a:pt x="444080" y="153162"/>
                  </a:moveTo>
                  <a:lnTo>
                    <a:pt x="414985" y="123444"/>
                  </a:lnTo>
                  <a:lnTo>
                    <a:pt x="407009" y="124523"/>
                  </a:lnTo>
                  <a:lnTo>
                    <a:pt x="399542" y="127749"/>
                  </a:lnTo>
                  <a:lnTo>
                    <a:pt x="393090" y="133146"/>
                  </a:lnTo>
                  <a:lnTo>
                    <a:pt x="388200" y="140716"/>
                  </a:lnTo>
                  <a:lnTo>
                    <a:pt x="385940" y="155536"/>
                  </a:lnTo>
                  <a:lnTo>
                    <a:pt x="390956" y="168567"/>
                  </a:lnTo>
                  <a:lnTo>
                    <a:pt x="401281" y="177838"/>
                  </a:lnTo>
                  <a:lnTo>
                    <a:pt x="414921" y="181356"/>
                  </a:lnTo>
                  <a:lnTo>
                    <a:pt x="418338" y="181356"/>
                  </a:lnTo>
                  <a:lnTo>
                    <a:pt x="444080" y="153162"/>
                  </a:lnTo>
                  <a:close/>
                </a:path>
                <a:path w="699770" h="492759">
                  <a:moveTo>
                    <a:pt x="445998" y="361810"/>
                  </a:moveTo>
                  <a:lnTo>
                    <a:pt x="445249" y="353745"/>
                  </a:lnTo>
                  <a:lnTo>
                    <a:pt x="440258" y="347281"/>
                  </a:lnTo>
                  <a:lnTo>
                    <a:pt x="431825" y="344424"/>
                  </a:lnTo>
                  <a:lnTo>
                    <a:pt x="423240" y="346976"/>
                  </a:lnTo>
                  <a:lnTo>
                    <a:pt x="417880" y="353250"/>
                  </a:lnTo>
                  <a:lnTo>
                    <a:pt x="416750" y="361251"/>
                  </a:lnTo>
                  <a:lnTo>
                    <a:pt x="420827" y="368935"/>
                  </a:lnTo>
                  <a:lnTo>
                    <a:pt x="423659" y="371856"/>
                  </a:lnTo>
                  <a:lnTo>
                    <a:pt x="427482" y="373380"/>
                  </a:lnTo>
                  <a:lnTo>
                    <a:pt x="435063" y="373380"/>
                  </a:lnTo>
                  <a:lnTo>
                    <a:pt x="438772" y="371983"/>
                  </a:lnTo>
                  <a:lnTo>
                    <a:pt x="441756" y="369443"/>
                  </a:lnTo>
                  <a:lnTo>
                    <a:pt x="445998" y="361810"/>
                  </a:lnTo>
                  <a:close/>
                </a:path>
                <a:path w="699770" h="492759">
                  <a:moveTo>
                    <a:pt x="452221" y="58242"/>
                  </a:moveTo>
                  <a:lnTo>
                    <a:pt x="450900" y="49961"/>
                  </a:lnTo>
                  <a:lnTo>
                    <a:pt x="445274" y="43662"/>
                  </a:lnTo>
                  <a:lnTo>
                    <a:pt x="437121" y="41148"/>
                  </a:lnTo>
                  <a:lnTo>
                    <a:pt x="433692" y="41148"/>
                  </a:lnTo>
                  <a:lnTo>
                    <a:pt x="430110" y="42418"/>
                  </a:lnTo>
                  <a:lnTo>
                    <a:pt x="426783" y="45466"/>
                  </a:lnTo>
                  <a:lnTo>
                    <a:pt x="420674" y="50927"/>
                  </a:lnTo>
                  <a:lnTo>
                    <a:pt x="420674" y="60198"/>
                  </a:lnTo>
                  <a:lnTo>
                    <a:pt x="426237" y="65532"/>
                  </a:lnTo>
                  <a:lnTo>
                    <a:pt x="429120" y="68580"/>
                  </a:lnTo>
                  <a:lnTo>
                    <a:pt x="433146" y="70104"/>
                  </a:lnTo>
                  <a:lnTo>
                    <a:pt x="440944" y="70104"/>
                  </a:lnTo>
                  <a:lnTo>
                    <a:pt x="444715" y="68707"/>
                  </a:lnTo>
                  <a:lnTo>
                    <a:pt x="447446" y="66040"/>
                  </a:lnTo>
                  <a:lnTo>
                    <a:pt x="447446" y="66675"/>
                  </a:lnTo>
                  <a:lnTo>
                    <a:pt x="452221" y="58242"/>
                  </a:lnTo>
                  <a:close/>
                </a:path>
                <a:path w="699770" h="492759">
                  <a:moveTo>
                    <a:pt x="512013" y="199771"/>
                  </a:moveTo>
                  <a:lnTo>
                    <a:pt x="504952" y="193548"/>
                  </a:lnTo>
                  <a:lnTo>
                    <a:pt x="497471" y="193548"/>
                  </a:lnTo>
                  <a:lnTo>
                    <a:pt x="494017" y="193548"/>
                  </a:lnTo>
                  <a:lnTo>
                    <a:pt x="490461" y="194945"/>
                  </a:lnTo>
                  <a:lnTo>
                    <a:pt x="487464" y="197866"/>
                  </a:lnTo>
                  <a:lnTo>
                    <a:pt x="483400" y="205905"/>
                  </a:lnTo>
                  <a:lnTo>
                    <a:pt x="484124" y="214337"/>
                  </a:lnTo>
                  <a:lnTo>
                    <a:pt x="488886" y="221068"/>
                  </a:lnTo>
                  <a:lnTo>
                    <a:pt x="496963" y="224028"/>
                  </a:lnTo>
                  <a:lnTo>
                    <a:pt x="504812" y="224028"/>
                  </a:lnTo>
                  <a:lnTo>
                    <a:pt x="511644" y="217297"/>
                  </a:lnTo>
                  <a:lnTo>
                    <a:pt x="511644" y="209042"/>
                  </a:lnTo>
                  <a:lnTo>
                    <a:pt x="512013" y="199771"/>
                  </a:lnTo>
                  <a:close/>
                </a:path>
                <a:path w="699770" h="492759">
                  <a:moveTo>
                    <a:pt x="539445" y="462915"/>
                  </a:moveTo>
                  <a:lnTo>
                    <a:pt x="536435" y="455676"/>
                  </a:lnTo>
                  <a:lnTo>
                    <a:pt x="530352" y="455676"/>
                  </a:lnTo>
                  <a:lnTo>
                    <a:pt x="524268" y="455676"/>
                  </a:lnTo>
                  <a:lnTo>
                    <a:pt x="521208" y="462915"/>
                  </a:lnTo>
                  <a:lnTo>
                    <a:pt x="527062" y="468757"/>
                  </a:lnTo>
                  <a:lnTo>
                    <a:pt x="528815" y="469392"/>
                  </a:lnTo>
                  <a:lnTo>
                    <a:pt x="532384" y="469392"/>
                  </a:lnTo>
                  <a:lnTo>
                    <a:pt x="534136" y="468757"/>
                  </a:lnTo>
                  <a:lnTo>
                    <a:pt x="535393" y="467487"/>
                  </a:lnTo>
                  <a:lnTo>
                    <a:pt x="539445" y="462915"/>
                  </a:lnTo>
                  <a:close/>
                </a:path>
                <a:path w="699770" h="492759">
                  <a:moveTo>
                    <a:pt x="566648" y="316953"/>
                  </a:moveTo>
                  <a:lnTo>
                    <a:pt x="562876" y="306984"/>
                  </a:lnTo>
                  <a:lnTo>
                    <a:pt x="555142" y="299885"/>
                  </a:lnTo>
                  <a:lnTo>
                    <a:pt x="544944" y="297180"/>
                  </a:lnTo>
                  <a:lnTo>
                    <a:pt x="542366" y="297180"/>
                  </a:lnTo>
                  <a:lnTo>
                    <a:pt x="539673" y="297688"/>
                  </a:lnTo>
                  <a:lnTo>
                    <a:pt x="537044" y="298831"/>
                  </a:lnTo>
                  <a:lnTo>
                    <a:pt x="526643" y="307073"/>
                  </a:lnTo>
                  <a:lnTo>
                    <a:pt x="522947" y="318833"/>
                  </a:lnTo>
                  <a:lnTo>
                    <a:pt x="526034" y="330695"/>
                  </a:lnTo>
                  <a:lnTo>
                    <a:pt x="535940" y="339217"/>
                  </a:lnTo>
                  <a:lnTo>
                    <a:pt x="539013" y="340741"/>
                  </a:lnTo>
                  <a:lnTo>
                    <a:pt x="542124" y="341376"/>
                  </a:lnTo>
                  <a:lnTo>
                    <a:pt x="553618" y="341376"/>
                  </a:lnTo>
                  <a:lnTo>
                    <a:pt x="561479" y="336296"/>
                  </a:lnTo>
                  <a:lnTo>
                    <a:pt x="565035" y="328295"/>
                  </a:lnTo>
                  <a:lnTo>
                    <a:pt x="566648" y="316953"/>
                  </a:lnTo>
                  <a:close/>
                </a:path>
                <a:path w="699770" h="492759">
                  <a:moveTo>
                    <a:pt x="571614" y="100380"/>
                  </a:moveTo>
                  <a:lnTo>
                    <a:pt x="570128" y="91948"/>
                  </a:lnTo>
                  <a:lnTo>
                    <a:pt x="566521" y="82550"/>
                  </a:lnTo>
                  <a:lnTo>
                    <a:pt x="558025" y="77724"/>
                  </a:lnTo>
                  <a:lnTo>
                    <a:pt x="549567" y="77724"/>
                  </a:lnTo>
                  <a:lnTo>
                    <a:pt x="541489" y="77724"/>
                  </a:lnTo>
                  <a:lnTo>
                    <a:pt x="533425" y="82042"/>
                  </a:lnTo>
                  <a:lnTo>
                    <a:pt x="529678" y="90932"/>
                  </a:lnTo>
                  <a:lnTo>
                    <a:pt x="527761" y="102209"/>
                  </a:lnTo>
                  <a:lnTo>
                    <a:pt x="531444" y="112153"/>
                  </a:lnTo>
                  <a:lnTo>
                    <a:pt x="539216" y="119227"/>
                  </a:lnTo>
                  <a:lnTo>
                    <a:pt x="549567" y="121920"/>
                  </a:lnTo>
                  <a:lnTo>
                    <a:pt x="552183" y="121920"/>
                  </a:lnTo>
                  <a:lnTo>
                    <a:pt x="554863" y="121412"/>
                  </a:lnTo>
                  <a:lnTo>
                    <a:pt x="557580" y="120396"/>
                  </a:lnTo>
                  <a:lnTo>
                    <a:pt x="564984" y="115620"/>
                  </a:lnTo>
                  <a:lnTo>
                    <a:pt x="569785" y="108610"/>
                  </a:lnTo>
                  <a:lnTo>
                    <a:pt x="571614" y="100380"/>
                  </a:lnTo>
                  <a:close/>
                </a:path>
                <a:path w="699770" h="492759">
                  <a:moveTo>
                    <a:pt x="649224" y="207264"/>
                  </a:moveTo>
                  <a:lnTo>
                    <a:pt x="645464" y="204216"/>
                  </a:lnTo>
                  <a:lnTo>
                    <a:pt x="641451" y="204216"/>
                  </a:lnTo>
                  <a:lnTo>
                    <a:pt x="639572" y="204216"/>
                  </a:lnTo>
                  <a:lnTo>
                    <a:pt x="637692" y="204851"/>
                  </a:lnTo>
                  <a:lnTo>
                    <a:pt x="636066" y="206248"/>
                  </a:lnTo>
                  <a:lnTo>
                    <a:pt x="630936" y="210820"/>
                  </a:lnTo>
                  <a:lnTo>
                    <a:pt x="634390" y="219456"/>
                  </a:lnTo>
                  <a:lnTo>
                    <a:pt x="645718" y="219456"/>
                  </a:lnTo>
                  <a:lnTo>
                    <a:pt x="648665" y="216154"/>
                  </a:lnTo>
                  <a:lnTo>
                    <a:pt x="649224" y="211963"/>
                  </a:lnTo>
                  <a:lnTo>
                    <a:pt x="649224" y="207264"/>
                  </a:lnTo>
                  <a:close/>
                </a:path>
                <a:path w="699770" h="492759">
                  <a:moveTo>
                    <a:pt x="691553" y="375577"/>
                  </a:moveTo>
                  <a:lnTo>
                    <a:pt x="689076" y="369100"/>
                  </a:lnTo>
                  <a:lnTo>
                    <a:pt x="683806" y="364477"/>
                  </a:lnTo>
                  <a:lnTo>
                    <a:pt x="676706" y="362712"/>
                  </a:lnTo>
                  <a:lnTo>
                    <a:pt x="674890" y="362712"/>
                  </a:lnTo>
                  <a:lnTo>
                    <a:pt x="672934" y="363093"/>
                  </a:lnTo>
                  <a:lnTo>
                    <a:pt x="671029" y="363855"/>
                  </a:lnTo>
                  <a:lnTo>
                    <a:pt x="664133" y="369239"/>
                  </a:lnTo>
                  <a:lnTo>
                    <a:pt x="661682" y="376897"/>
                  </a:lnTo>
                  <a:lnTo>
                    <a:pt x="663752" y="384670"/>
                  </a:lnTo>
                  <a:lnTo>
                    <a:pt x="670496" y="390398"/>
                  </a:lnTo>
                  <a:lnTo>
                    <a:pt x="672503" y="391287"/>
                  </a:lnTo>
                  <a:lnTo>
                    <a:pt x="674598" y="391668"/>
                  </a:lnTo>
                  <a:lnTo>
                    <a:pt x="682421" y="391668"/>
                  </a:lnTo>
                  <a:lnTo>
                    <a:pt x="687857" y="388493"/>
                  </a:lnTo>
                  <a:lnTo>
                    <a:pt x="690245" y="382905"/>
                  </a:lnTo>
                  <a:lnTo>
                    <a:pt x="691553" y="375577"/>
                  </a:lnTo>
                  <a:close/>
                </a:path>
                <a:path w="699770" h="492759">
                  <a:moveTo>
                    <a:pt x="699516" y="50165"/>
                  </a:moveTo>
                  <a:lnTo>
                    <a:pt x="696849" y="42672"/>
                  </a:lnTo>
                  <a:lnTo>
                    <a:pt x="694385" y="36576"/>
                  </a:lnTo>
                  <a:lnTo>
                    <a:pt x="688809" y="33528"/>
                  </a:lnTo>
                  <a:lnTo>
                    <a:pt x="683298" y="33528"/>
                  </a:lnTo>
                  <a:lnTo>
                    <a:pt x="678014" y="33528"/>
                  </a:lnTo>
                  <a:lnTo>
                    <a:pt x="672693" y="36322"/>
                  </a:lnTo>
                  <a:lnTo>
                    <a:pt x="670128" y="42037"/>
                  </a:lnTo>
                  <a:lnTo>
                    <a:pt x="669074" y="49466"/>
                  </a:lnTo>
                  <a:lnTo>
                    <a:pt x="671487" y="56032"/>
                  </a:lnTo>
                  <a:lnTo>
                    <a:pt x="676503" y="60706"/>
                  </a:lnTo>
                  <a:lnTo>
                    <a:pt x="683298" y="62484"/>
                  </a:lnTo>
                  <a:lnTo>
                    <a:pt x="685101" y="62484"/>
                  </a:lnTo>
                  <a:lnTo>
                    <a:pt x="686955" y="62103"/>
                  </a:lnTo>
                  <a:lnTo>
                    <a:pt x="688809" y="61341"/>
                  </a:lnTo>
                  <a:lnTo>
                    <a:pt x="695756" y="58674"/>
                  </a:lnTo>
                  <a:lnTo>
                    <a:pt x="699516" y="50165"/>
                  </a:lnTo>
                  <a:close/>
                </a:path>
              </a:pathLst>
            </a:custGeom>
            <a:solidFill>
              <a:srgbClr val="F14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74841" y="4951285"/>
                  </a:moveTo>
                  <a:lnTo>
                    <a:pt x="74104" y="4944122"/>
                  </a:lnTo>
                  <a:lnTo>
                    <a:pt x="71551" y="4938293"/>
                  </a:lnTo>
                  <a:lnTo>
                    <a:pt x="65735" y="4934712"/>
                  </a:lnTo>
                  <a:lnTo>
                    <a:pt x="59905" y="4934712"/>
                  </a:lnTo>
                  <a:lnTo>
                    <a:pt x="58318" y="4934712"/>
                  </a:lnTo>
                  <a:lnTo>
                    <a:pt x="56680" y="4934991"/>
                  </a:lnTo>
                  <a:lnTo>
                    <a:pt x="55130" y="4935563"/>
                  </a:lnTo>
                  <a:lnTo>
                    <a:pt x="48145" y="4941113"/>
                  </a:lnTo>
                  <a:lnTo>
                    <a:pt x="45758" y="4948948"/>
                  </a:lnTo>
                  <a:lnTo>
                    <a:pt x="47929" y="4956797"/>
                  </a:lnTo>
                  <a:lnTo>
                    <a:pt x="54610" y="4962334"/>
                  </a:lnTo>
                  <a:lnTo>
                    <a:pt x="56629" y="4963236"/>
                  </a:lnTo>
                  <a:lnTo>
                    <a:pt x="58699" y="4963617"/>
                  </a:lnTo>
                  <a:lnTo>
                    <a:pt x="60629" y="4963617"/>
                  </a:lnTo>
                  <a:lnTo>
                    <a:pt x="67233" y="4961953"/>
                  </a:lnTo>
                  <a:lnTo>
                    <a:pt x="72263" y="4957534"/>
                  </a:lnTo>
                  <a:lnTo>
                    <a:pt x="74841" y="4951285"/>
                  </a:lnTo>
                  <a:close/>
                </a:path>
                <a:path w="9144000" h="5143500">
                  <a:moveTo>
                    <a:pt x="135686" y="5085613"/>
                  </a:moveTo>
                  <a:lnTo>
                    <a:pt x="134353" y="5075021"/>
                  </a:lnTo>
                  <a:lnTo>
                    <a:pt x="130657" y="5066601"/>
                  </a:lnTo>
                  <a:lnTo>
                    <a:pt x="122580" y="5061255"/>
                  </a:lnTo>
                  <a:lnTo>
                    <a:pt x="113944" y="5061255"/>
                  </a:lnTo>
                  <a:lnTo>
                    <a:pt x="111252" y="5061255"/>
                  </a:lnTo>
                  <a:lnTo>
                    <a:pt x="108470" y="5061775"/>
                  </a:lnTo>
                  <a:lnTo>
                    <a:pt x="105727" y="5062893"/>
                  </a:lnTo>
                  <a:lnTo>
                    <a:pt x="95326" y="5070856"/>
                  </a:lnTo>
                  <a:lnTo>
                    <a:pt x="91706" y="5082210"/>
                  </a:lnTo>
                  <a:lnTo>
                    <a:pt x="94970" y="5093640"/>
                  </a:lnTo>
                  <a:lnTo>
                    <a:pt x="105206" y="5101869"/>
                  </a:lnTo>
                  <a:lnTo>
                    <a:pt x="108280" y="5103228"/>
                  </a:lnTo>
                  <a:lnTo>
                    <a:pt x="111302" y="5103838"/>
                  </a:lnTo>
                  <a:lnTo>
                    <a:pt x="114274" y="5103838"/>
                  </a:lnTo>
                  <a:lnTo>
                    <a:pt x="124244" y="5101361"/>
                  </a:lnTo>
                  <a:lnTo>
                    <a:pt x="131851" y="5094846"/>
                  </a:lnTo>
                  <a:lnTo>
                    <a:pt x="135686" y="5085613"/>
                  </a:lnTo>
                  <a:close/>
                </a:path>
                <a:path w="9144000" h="5143500">
                  <a:moveTo>
                    <a:pt x="233172" y="4991328"/>
                  </a:moveTo>
                  <a:lnTo>
                    <a:pt x="232587" y="4987112"/>
                  </a:lnTo>
                  <a:lnTo>
                    <a:pt x="229069" y="4985004"/>
                  </a:lnTo>
                  <a:lnTo>
                    <a:pt x="225653" y="4985004"/>
                  </a:lnTo>
                  <a:lnTo>
                    <a:pt x="222173" y="4985004"/>
                  </a:lnTo>
                  <a:lnTo>
                    <a:pt x="218795" y="4987112"/>
                  </a:lnTo>
                  <a:lnTo>
                    <a:pt x="218516" y="4991328"/>
                  </a:lnTo>
                  <a:lnTo>
                    <a:pt x="217982" y="4995532"/>
                  </a:lnTo>
                  <a:lnTo>
                    <a:pt x="221208" y="4998720"/>
                  </a:lnTo>
                  <a:lnTo>
                    <a:pt x="229362" y="4998720"/>
                  </a:lnTo>
                  <a:lnTo>
                    <a:pt x="232587" y="4995532"/>
                  </a:lnTo>
                  <a:lnTo>
                    <a:pt x="233172" y="4991887"/>
                  </a:lnTo>
                  <a:lnTo>
                    <a:pt x="233172" y="4991328"/>
                  </a:lnTo>
                  <a:close/>
                </a:path>
                <a:path w="9144000" h="5143500">
                  <a:moveTo>
                    <a:pt x="234696" y="4843538"/>
                  </a:moveTo>
                  <a:lnTo>
                    <a:pt x="231533" y="4840224"/>
                  </a:lnTo>
                  <a:lnTo>
                    <a:pt x="227901" y="4840224"/>
                  </a:lnTo>
                  <a:lnTo>
                    <a:pt x="221615" y="4840224"/>
                  </a:lnTo>
                  <a:lnTo>
                    <a:pt x="217932" y="4847996"/>
                  </a:lnTo>
                  <a:lnTo>
                    <a:pt x="222631" y="4853038"/>
                  </a:lnTo>
                  <a:lnTo>
                    <a:pt x="224028" y="4854676"/>
                  </a:lnTo>
                  <a:lnTo>
                    <a:pt x="225844" y="4855413"/>
                  </a:lnTo>
                  <a:lnTo>
                    <a:pt x="231203" y="4855413"/>
                  </a:lnTo>
                  <a:lnTo>
                    <a:pt x="234696" y="4852441"/>
                  </a:lnTo>
                  <a:lnTo>
                    <a:pt x="234696" y="4843538"/>
                  </a:lnTo>
                  <a:close/>
                </a:path>
                <a:path w="9144000" h="5143500">
                  <a:moveTo>
                    <a:pt x="236220" y="5127079"/>
                  </a:moveTo>
                  <a:lnTo>
                    <a:pt x="229908" y="5120640"/>
                  </a:lnTo>
                  <a:lnTo>
                    <a:pt x="221399" y="5120640"/>
                  </a:lnTo>
                  <a:lnTo>
                    <a:pt x="213436" y="5123167"/>
                  </a:lnTo>
                  <a:lnTo>
                    <a:pt x="208546" y="5129415"/>
                  </a:lnTo>
                  <a:lnTo>
                    <a:pt x="207594" y="5137442"/>
                  </a:lnTo>
                  <a:lnTo>
                    <a:pt x="210604" y="5143500"/>
                  </a:lnTo>
                  <a:lnTo>
                    <a:pt x="235851" y="5143500"/>
                  </a:lnTo>
                  <a:lnTo>
                    <a:pt x="236118" y="5137442"/>
                  </a:lnTo>
                  <a:lnTo>
                    <a:pt x="236220" y="5127079"/>
                  </a:lnTo>
                  <a:close/>
                </a:path>
                <a:path w="9144000" h="5143500">
                  <a:moveTo>
                    <a:pt x="355346" y="5087290"/>
                  </a:moveTo>
                  <a:lnTo>
                    <a:pt x="335978" y="5065827"/>
                  </a:lnTo>
                  <a:lnTo>
                    <a:pt x="332917" y="5065827"/>
                  </a:lnTo>
                  <a:lnTo>
                    <a:pt x="322618" y="5068316"/>
                  </a:lnTo>
                  <a:lnTo>
                    <a:pt x="314807" y="5074907"/>
                  </a:lnTo>
                  <a:lnTo>
                    <a:pt x="310896" y="5084280"/>
                  </a:lnTo>
                  <a:lnTo>
                    <a:pt x="312254" y="5095113"/>
                  </a:lnTo>
                  <a:lnTo>
                    <a:pt x="316090" y="5103914"/>
                  </a:lnTo>
                  <a:lnTo>
                    <a:pt x="324650" y="5108410"/>
                  </a:lnTo>
                  <a:lnTo>
                    <a:pt x="341464" y="5108410"/>
                  </a:lnTo>
                  <a:lnTo>
                    <a:pt x="349732" y="5104193"/>
                  </a:lnTo>
                  <a:lnTo>
                    <a:pt x="353771" y="5095633"/>
                  </a:lnTo>
                  <a:lnTo>
                    <a:pt x="355346" y="5087290"/>
                  </a:lnTo>
                  <a:close/>
                </a:path>
                <a:path w="9144000" h="5143500">
                  <a:moveTo>
                    <a:pt x="406857" y="4953825"/>
                  </a:moveTo>
                  <a:lnTo>
                    <a:pt x="403720" y="4945329"/>
                  </a:lnTo>
                  <a:lnTo>
                    <a:pt x="396316" y="4942179"/>
                  </a:lnTo>
                  <a:lnTo>
                    <a:pt x="394335" y="4941227"/>
                  </a:lnTo>
                  <a:lnTo>
                    <a:pt x="392366" y="4940859"/>
                  </a:lnTo>
                  <a:lnTo>
                    <a:pt x="390448" y="4940859"/>
                  </a:lnTo>
                  <a:lnTo>
                    <a:pt x="383895" y="4942548"/>
                  </a:lnTo>
                  <a:lnTo>
                    <a:pt x="378917" y="4947005"/>
                  </a:lnTo>
                  <a:lnTo>
                    <a:pt x="376428" y="4953355"/>
                  </a:lnTo>
                  <a:lnTo>
                    <a:pt x="377367" y="4960709"/>
                  </a:lnTo>
                  <a:lnTo>
                    <a:pt x="379755" y="4966703"/>
                  </a:lnTo>
                  <a:lnTo>
                    <a:pt x="385241" y="4969713"/>
                  </a:lnTo>
                  <a:lnTo>
                    <a:pt x="395935" y="4969713"/>
                  </a:lnTo>
                  <a:lnTo>
                    <a:pt x="401142" y="4966932"/>
                  </a:lnTo>
                  <a:lnTo>
                    <a:pt x="403720" y="4961229"/>
                  </a:lnTo>
                  <a:lnTo>
                    <a:pt x="406857" y="4953825"/>
                  </a:lnTo>
                  <a:close/>
                </a:path>
                <a:path w="9144000" h="5143500">
                  <a:moveTo>
                    <a:pt x="484632" y="5098364"/>
                  </a:moveTo>
                  <a:lnTo>
                    <a:pt x="481926" y="5095608"/>
                  </a:lnTo>
                  <a:lnTo>
                    <a:pt x="480466" y="5093944"/>
                  </a:lnTo>
                  <a:lnTo>
                    <a:pt x="478637" y="5093208"/>
                  </a:lnTo>
                  <a:lnTo>
                    <a:pt x="476796" y="5093208"/>
                  </a:lnTo>
                  <a:lnTo>
                    <a:pt x="473075" y="5093208"/>
                  </a:lnTo>
                  <a:lnTo>
                    <a:pt x="469392" y="5096307"/>
                  </a:lnTo>
                  <a:lnTo>
                    <a:pt x="469392" y="5105514"/>
                  </a:lnTo>
                  <a:lnTo>
                    <a:pt x="473024" y="5108448"/>
                  </a:lnTo>
                  <a:lnTo>
                    <a:pt x="478586" y="5108448"/>
                  </a:lnTo>
                  <a:lnTo>
                    <a:pt x="480466" y="5107724"/>
                  </a:lnTo>
                  <a:lnTo>
                    <a:pt x="481926" y="5106047"/>
                  </a:lnTo>
                  <a:lnTo>
                    <a:pt x="484632" y="5103304"/>
                  </a:lnTo>
                  <a:lnTo>
                    <a:pt x="484632" y="5098364"/>
                  </a:lnTo>
                  <a:close/>
                </a:path>
                <a:path w="9144000" h="5143500">
                  <a:moveTo>
                    <a:pt x="588264" y="5000231"/>
                  </a:moveTo>
                  <a:lnTo>
                    <a:pt x="585711" y="4997577"/>
                  </a:lnTo>
                  <a:lnTo>
                    <a:pt x="584123" y="4996231"/>
                  </a:lnTo>
                  <a:lnTo>
                    <a:pt x="582472" y="4995672"/>
                  </a:lnTo>
                  <a:lnTo>
                    <a:pt x="580885" y="4995672"/>
                  </a:lnTo>
                  <a:lnTo>
                    <a:pt x="575741" y="4995672"/>
                  </a:lnTo>
                  <a:lnTo>
                    <a:pt x="571550" y="5001806"/>
                  </a:lnTo>
                  <a:lnTo>
                    <a:pt x="575462" y="5007013"/>
                  </a:lnTo>
                  <a:lnTo>
                    <a:pt x="576732" y="5008550"/>
                  </a:lnTo>
                  <a:lnTo>
                    <a:pt x="578510" y="5009337"/>
                  </a:lnTo>
                  <a:lnTo>
                    <a:pt x="582117" y="5009337"/>
                  </a:lnTo>
                  <a:lnTo>
                    <a:pt x="583895" y="5008550"/>
                  </a:lnTo>
                  <a:lnTo>
                    <a:pt x="585165" y="5007013"/>
                  </a:lnTo>
                  <a:lnTo>
                    <a:pt x="587768" y="5004371"/>
                  </a:lnTo>
                  <a:lnTo>
                    <a:pt x="588264" y="5000231"/>
                  </a:lnTo>
                  <a:close/>
                </a:path>
                <a:path w="9144000" h="5143500">
                  <a:moveTo>
                    <a:pt x="2369820" y="539496"/>
                  </a:moveTo>
                  <a:lnTo>
                    <a:pt x="0" y="539496"/>
                  </a:lnTo>
                  <a:lnTo>
                    <a:pt x="0" y="1519428"/>
                  </a:lnTo>
                  <a:lnTo>
                    <a:pt x="2369820" y="1519428"/>
                  </a:lnTo>
                  <a:lnTo>
                    <a:pt x="2369820" y="539496"/>
                  </a:lnTo>
                  <a:close/>
                </a:path>
                <a:path w="9144000" h="5143500">
                  <a:moveTo>
                    <a:pt x="9143873" y="0"/>
                  </a:moveTo>
                  <a:lnTo>
                    <a:pt x="3019044" y="0"/>
                  </a:lnTo>
                  <a:lnTo>
                    <a:pt x="3019044" y="5143500"/>
                  </a:lnTo>
                  <a:lnTo>
                    <a:pt x="9143873" y="5143500"/>
                  </a:lnTo>
                  <a:lnTo>
                    <a:pt x="9143873" y="0"/>
                  </a:lnTo>
                  <a:close/>
                </a:path>
              </a:pathLst>
            </a:custGeom>
            <a:solidFill>
              <a:srgbClr val="FFF4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854707"/>
              <a:ext cx="3019043" cy="328879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35546" y="712723"/>
              <a:ext cx="1146810" cy="372110"/>
            </a:xfrm>
            <a:custGeom>
              <a:avLst/>
              <a:gdLst/>
              <a:ahLst/>
              <a:cxnLst/>
              <a:rect l="l" t="t" r="r" b="b"/>
              <a:pathLst>
                <a:path w="1146810" h="372109">
                  <a:moveTo>
                    <a:pt x="16433" y="0"/>
                  </a:moveTo>
                  <a:lnTo>
                    <a:pt x="0" y="312674"/>
                  </a:lnTo>
                  <a:lnTo>
                    <a:pt x="1129753" y="371983"/>
                  </a:lnTo>
                  <a:lnTo>
                    <a:pt x="1146263" y="59436"/>
                  </a:lnTo>
                  <a:lnTo>
                    <a:pt x="16433" y="0"/>
                  </a:lnTo>
                  <a:close/>
                </a:path>
              </a:pathLst>
            </a:custGeom>
            <a:solidFill>
              <a:srgbClr val="FFC23C">
                <a:alpha val="4470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-20087" y="545390"/>
            <a:ext cx="33528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lvl="0" rtl="0">
              <a:spcBef>
                <a:spcPts val="100"/>
              </a:spcBef>
            </a:pPr>
            <a:r>
              <a:rPr lang="en-US" sz="3200" dirty="0"/>
              <a:t>What Can Admin do?</a:t>
            </a:r>
            <a:br>
              <a:rPr lang="en-US" sz="3200" dirty="0"/>
            </a:br>
            <a:endParaRPr sz="3200" spc="-380" dirty="0"/>
          </a:p>
        </p:txBody>
      </p:sp>
      <p:sp>
        <p:nvSpPr>
          <p:cNvPr id="13" name="object 13"/>
          <p:cNvSpPr txBox="1"/>
          <p:nvPr/>
        </p:nvSpPr>
        <p:spPr>
          <a:xfrm>
            <a:off x="2638017" y="2750621"/>
            <a:ext cx="6172200" cy="33836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 marR="5080" lvl="1" indent="-457200">
              <a:spcBef>
                <a:spcPts val="105"/>
              </a:spcBef>
            </a:pPr>
            <a:r>
              <a:rPr lang="en-US" sz="3000" spc="-5" dirty="0">
                <a:cs typeface="Microsoft Sans Serif"/>
              </a:rPr>
              <a:t>1): Add more &amp;new Products</a:t>
            </a:r>
          </a:p>
          <a:p>
            <a:pPr marL="927100" marR="5080" lvl="1" indent="-457200">
              <a:spcBef>
                <a:spcPts val="105"/>
              </a:spcBef>
            </a:pPr>
            <a:r>
              <a:rPr lang="en-US" sz="3000" spc="-5" dirty="0">
                <a:cs typeface="Microsoft Sans Serif"/>
              </a:rPr>
              <a:t>2): Remove Products</a:t>
            </a:r>
          </a:p>
          <a:p>
            <a:pPr marL="927100" marR="5080" lvl="1" indent="-457200">
              <a:spcBef>
                <a:spcPts val="105"/>
              </a:spcBef>
            </a:pPr>
            <a:r>
              <a:rPr lang="en-US" sz="3000" spc="-5" dirty="0">
                <a:cs typeface="Microsoft Sans Serif"/>
              </a:rPr>
              <a:t>3): Change the price of the products</a:t>
            </a:r>
          </a:p>
          <a:p>
            <a:pPr marL="927100" marR="5080" lvl="1" indent="-457200">
              <a:spcBef>
                <a:spcPts val="105"/>
              </a:spcBef>
            </a:pPr>
            <a:r>
              <a:rPr lang="en-US" sz="3000" spc="-5" dirty="0">
                <a:cs typeface="Microsoft Sans Serif"/>
              </a:rPr>
              <a:t>4): Edit in the </a:t>
            </a:r>
            <a:r>
              <a:rPr lang="en-US" sz="3000" spc="-5" dirty="0" err="1">
                <a:cs typeface="Microsoft Sans Serif"/>
              </a:rPr>
              <a:t>recipet</a:t>
            </a:r>
            <a:r>
              <a:rPr lang="en-US" sz="3000" spc="-5" dirty="0">
                <a:cs typeface="Microsoft Sans Serif"/>
              </a:rPr>
              <a:t> information that the user get</a:t>
            </a:r>
          </a:p>
          <a:p>
            <a:pPr marL="927100" marR="5080" lvl="1" indent="-457200">
              <a:spcBef>
                <a:spcPts val="105"/>
              </a:spcBef>
              <a:buFont typeface="+mj-lt"/>
              <a:buAutoNum type="arabicParenR"/>
            </a:pPr>
            <a:endParaRPr lang="en-US" sz="2000" spc="-5" dirty="0">
              <a:latin typeface="+mj-lt"/>
              <a:cs typeface="Microsoft Sans Serif"/>
            </a:endParaRPr>
          </a:p>
          <a:p>
            <a:pPr marL="927100" marR="5080" lvl="1" indent="-457200">
              <a:spcBef>
                <a:spcPts val="105"/>
              </a:spcBef>
              <a:buFont typeface="+mj-lt"/>
              <a:buAutoNum type="arabicParenR"/>
            </a:pPr>
            <a:endParaRPr lang="en-US" sz="2000" spc="-5" dirty="0">
              <a:cs typeface="Microsoft Sans Serif"/>
            </a:endParaRPr>
          </a:p>
          <a:p>
            <a:pPr marL="927100" marR="5080" lvl="1" indent="-457200">
              <a:spcBef>
                <a:spcPts val="105"/>
              </a:spcBef>
              <a:buFont typeface="+mj-lt"/>
              <a:buAutoNum type="arabicParenR"/>
            </a:pPr>
            <a:endParaRPr lang="en-US" sz="2400" b="1" i="1" u="sng" spc="-5" dirty="0">
              <a:latin typeface="Microsoft Sans Serif"/>
              <a:cs typeface="Microsoft Sans Serif"/>
            </a:endParaRPr>
          </a:p>
        </p:txBody>
      </p:sp>
      <p:sp>
        <p:nvSpPr>
          <p:cNvPr id="17" name="object 12"/>
          <p:cNvSpPr txBox="1">
            <a:spLocks/>
          </p:cNvSpPr>
          <p:nvPr/>
        </p:nvSpPr>
        <p:spPr>
          <a:xfrm>
            <a:off x="3101087" y="4174488"/>
            <a:ext cx="60960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A98D01E2-BD56-494E-A350-24FBD1D8AC06}"/>
              </a:ext>
            </a:extLst>
          </p:cNvPr>
          <p:cNvSpPr txBox="1">
            <a:spLocks/>
          </p:cNvSpPr>
          <p:nvPr/>
        </p:nvSpPr>
        <p:spPr>
          <a:xfrm>
            <a:off x="3009900" y="129056"/>
            <a:ext cx="60960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endParaRPr lang="en-US" sz="20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71D54D-E0C6-45B4-856A-DF13D112E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944" y="-489"/>
            <a:ext cx="5303509" cy="290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D7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53" y="1379219"/>
              <a:ext cx="3733800" cy="3764279"/>
            </a:xfrm>
            <a:custGeom>
              <a:avLst/>
              <a:gdLst/>
              <a:ahLst/>
              <a:cxnLst/>
              <a:rect l="l" t="t" r="r" b="b"/>
              <a:pathLst>
                <a:path w="3733800" h="3764279">
                  <a:moveTo>
                    <a:pt x="0" y="0"/>
                  </a:moveTo>
                  <a:lnTo>
                    <a:pt x="5299" y="3764278"/>
                  </a:lnTo>
                  <a:lnTo>
                    <a:pt x="3733584" y="3764278"/>
                  </a:lnTo>
                  <a:lnTo>
                    <a:pt x="2238448" y="2073402"/>
                  </a:lnTo>
                  <a:lnTo>
                    <a:pt x="1833953" y="2073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024234"/>
              <a:ext cx="3525520" cy="3119755"/>
            </a:xfrm>
            <a:custGeom>
              <a:avLst/>
              <a:gdLst/>
              <a:ahLst/>
              <a:cxnLst/>
              <a:rect l="l" t="t" r="r" b="b"/>
              <a:pathLst>
                <a:path w="3525520" h="3119754">
                  <a:moveTo>
                    <a:pt x="2432438" y="2042139"/>
                  </a:moveTo>
                  <a:lnTo>
                    <a:pt x="2271013" y="2042139"/>
                  </a:lnTo>
                  <a:lnTo>
                    <a:pt x="3452013" y="3119263"/>
                  </a:lnTo>
                  <a:lnTo>
                    <a:pt x="3525457" y="3119263"/>
                  </a:lnTo>
                  <a:lnTo>
                    <a:pt x="2432438" y="2042139"/>
                  </a:lnTo>
                  <a:close/>
                </a:path>
                <a:path w="3525520" h="3119754">
                  <a:moveTo>
                    <a:pt x="0" y="0"/>
                  </a:moveTo>
                  <a:lnTo>
                    <a:pt x="0" y="333507"/>
                  </a:lnTo>
                  <a:lnTo>
                    <a:pt x="1735962" y="2055957"/>
                  </a:lnTo>
                  <a:lnTo>
                    <a:pt x="2271013" y="2042139"/>
                  </a:lnTo>
                  <a:lnTo>
                    <a:pt x="2432438" y="2042139"/>
                  </a:lnTo>
                  <a:lnTo>
                    <a:pt x="2313177" y="1924614"/>
                  </a:lnTo>
                  <a:lnTo>
                    <a:pt x="2301620" y="1912942"/>
                  </a:lnTo>
                  <a:lnTo>
                    <a:pt x="2285491" y="1912282"/>
                  </a:lnTo>
                  <a:lnTo>
                    <a:pt x="1775586" y="1900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4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4241800" cy="5028565"/>
            </a:xfrm>
            <a:custGeom>
              <a:avLst/>
              <a:gdLst/>
              <a:ahLst/>
              <a:cxnLst/>
              <a:rect l="l" t="t" r="r" b="b"/>
              <a:pathLst>
                <a:path w="4241800" h="5028565">
                  <a:moveTo>
                    <a:pt x="3000719" y="0"/>
                  </a:moveTo>
                  <a:lnTo>
                    <a:pt x="0" y="0"/>
                  </a:lnTo>
                  <a:lnTo>
                    <a:pt x="0" y="1029615"/>
                  </a:lnTo>
                  <a:lnTo>
                    <a:pt x="2134362" y="3227959"/>
                  </a:lnTo>
                  <a:lnTo>
                    <a:pt x="2723261" y="3272790"/>
                  </a:lnTo>
                  <a:lnTo>
                    <a:pt x="4236085" y="5028115"/>
                  </a:lnTo>
                  <a:lnTo>
                    <a:pt x="4241546" y="5023385"/>
                  </a:lnTo>
                  <a:lnTo>
                    <a:pt x="3154045" y="1653921"/>
                  </a:lnTo>
                  <a:lnTo>
                    <a:pt x="3355340" y="1118235"/>
                  </a:lnTo>
                  <a:lnTo>
                    <a:pt x="3000719" y="0"/>
                  </a:lnTo>
                  <a:close/>
                </a:path>
              </a:pathLst>
            </a:custGeom>
            <a:solidFill>
              <a:srgbClr val="FFC23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452116" y="1854720"/>
              <a:ext cx="673100" cy="1016635"/>
            </a:xfrm>
            <a:custGeom>
              <a:avLst/>
              <a:gdLst/>
              <a:ahLst/>
              <a:cxnLst/>
              <a:rect l="l" t="t" r="r" b="b"/>
              <a:pathLst>
                <a:path w="673100" h="1016635">
                  <a:moveTo>
                    <a:pt x="16764" y="498462"/>
                  </a:moveTo>
                  <a:lnTo>
                    <a:pt x="14097" y="490715"/>
                  </a:lnTo>
                  <a:lnTo>
                    <a:pt x="7620" y="490715"/>
                  </a:lnTo>
                  <a:lnTo>
                    <a:pt x="3302" y="490715"/>
                  </a:lnTo>
                  <a:lnTo>
                    <a:pt x="0" y="493763"/>
                  </a:lnTo>
                  <a:lnTo>
                    <a:pt x="0" y="501637"/>
                  </a:lnTo>
                  <a:lnTo>
                    <a:pt x="3556" y="504431"/>
                  </a:lnTo>
                  <a:lnTo>
                    <a:pt x="9144" y="504431"/>
                  </a:lnTo>
                  <a:lnTo>
                    <a:pt x="10922" y="503796"/>
                  </a:lnTo>
                  <a:lnTo>
                    <a:pt x="12446" y="502526"/>
                  </a:lnTo>
                  <a:lnTo>
                    <a:pt x="16764" y="498462"/>
                  </a:lnTo>
                  <a:close/>
                </a:path>
                <a:path w="673100" h="1016635">
                  <a:moveTo>
                    <a:pt x="124968" y="665594"/>
                  </a:moveTo>
                  <a:lnTo>
                    <a:pt x="121793" y="658228"/>
                  </a:lnTo>
                  <a:lnTo>
                    <a:pt x="119761" y="652640"/>
                  </a:lnTo>
                  <a:lnTo>
                    <a:pt x="114427" y="649211"/>
                  </a:lnTo>
                  <a:lnTo>
                    <a:pt x="108712" y="649211"/>
                  </a:lnTo>
                  <a:lnTo>
                    <a:pt x="106807" y="649211"/>
                  </a:lnTo>
                  <a:lnTo>
                    <a:pt x="105029" y="649592"/>
                  </a:lnTo>
                  <a:lnTo>
                    <a:pt x="103124" y="650354"/>
                  </a:lnTo>
                  <a:lnTo>
                    <a:pt x="94970" y="657059"/>
                  </a:lnTo>
                  <a:lnTo>
                    <a:pt x="93954" y="666369"/>
                  </a:lnTo>
                  <a:lnTo>
                    <a:pt x="98640" y="674611"/>
                  </a:lnTo>
                  <a:lnTo>
                    <a:pt x="107569" y="678167"/>
                  </a:lnTo>
                  <a:lnTo>
                    <a:pt x="109474" y="678167"/>
                  </a:lnTo>
                  <a:lnTo>
                    <a:pt x="111633" y="677659"/>
                  </a:lnTo>
                  <a:lnTo>
                    <a:pt x="113792" y="676770"/>
                  </a:lnTo>
                  <a:lnTo>
                    <a:pt x="121158" y="674103"/>
                  </a:lnTo>
                  <a:lnTo>
                    <a:pt x="124968" y="665594"/>
                  </a:lnTo>
                  <a:close/>
                </a:path>
                <a:path w="673100" h="1016635">
                  <a:moveTo>
                    <a:pt x="129413" y="335584"/>
                  </a:moveTo>
                  <a:lnTo>
                    <a:pt x="127393" y="327444"/>
                  </a:lnTo>
                  <a:lnTo>
                    <a:pt x="120904" y="321424"/>
                  </a:lnTo>
                  <a:lnTo>
                    <a:pt x="118999" y="320535"/>
                  </a:lnTo>
                  <a:lnTo>
                    <a:pt x="117094" y="320027"/>
                  </a:lnTo>
                  <a:lnTo>
                    <a:pt x="115062" y="320027"/>
                  </a:lnTo>
                  <a:lnTo>
                    <a:pt x="109601" y="320027"/>
                  </a:lnTo>
                  <a:lnTo>
                    <a:pt x="104394" y="323456"/>
                  </a:lnTo>
                  <a:lnTo>
                    <a:pt x="101981" y="329171"/>
                  </a:lnTo>
                  <a:lnTo>
                    <a:pt x="100749" y="336956"/>
                  </a:lnTo>
                  <a:lnTo>
                    <a:pt x="103136" y="343801"/>
                  </a:lnTo>
                  <a:lnTo>
                    <a:pt x="108204" y="348665"/>
                  </a:lnTo>
                  <a:lnTo>
                    <a:pt x="115062" y="350507"/>
                  </a:lnTo>
                  <a:lnTo>
                    <a:pt x="116713" y="350507"/>
                  </a:lnTo>
                  <a:lnTo>
                    <a:pt x="118618" y="350126"/>
                  </a:lnTo>
                  <a:lnTo>
                    <a:pt x="120396" y="349364"/>
                  </a:lnTo>
                  <a:lnTo>
                    <a:pt x="127038" y="343649"/>
                  </a:lnTo>
                  <a:lnTo>
                    <a:pt x="129413" y="335584"/>
                  </a:lnTo>
                  <a:close/>
                </a:path>
                <a:path w="673100" h="1016635">
                  <a:moveTo>
                    <a:pt x="155448" y="850125"/>
                  </a:moveTo>
                  <a:lnTo>
                    <a:pt x="151384" y="847331"/>
                  </a:lnTo>
                  <a:lnTo>
                    <a:pt x="147320" y="847331"/>
                  </a:lnTo>
                  <a:lnTo>
                    <a:pt x="145415" y="847331"/>
                  </a:lnTo>
                  <a:lnTo>
                    <a:pt x="143637" y="847966"/>
                  </a:lnTo>
                  <a:lnTo>
                    <a:pt x="142113" y="849236"/>
                  </a:lnTo>
                  <a:lnTo>
                    <a:pt x="138684" y="852284"/>
                  </a:lnTo>
                  <a:lnTo>
                    <a:pt x="138684" y="856348"/>
                  </a:lnTo>
                  <a:lnTo>
                    <a:pt x="142113" y="858888"/>
                  </a:lnTo>
                  <a:lnTo>
                    <a:pt x="143764" y="860412"/>
                  </a:lnTo>
                  <a:lnTo>
                    <a:pt x="145669" y="861047"/>
                  </a:lnTo>
                  <a:lnTo>
                    <a:pt x="151511" y="861047"/>
                  </a:lnTo>
                  <a:lnTo>
                    <a:pt x="155448" y="858380"/>
                  </a:lnTo>
                  <a:lnTo>
                    <a:pt x="155448" y="850125"/>
                  </a:lnTo>
                  <a:close/>
                </a:path>
                <a:path w="673100" h="1016635">
                  <a:moveTo>
                    <a:pt x="160020" y="500494"/>
                  </a:moveTo>
                  <a:lnTo>
                    <a:pt x="157353" y="492874"/>
                  </a:lnTo>
                  <a:lnTo>
                    <a:pt x="151003" y="492239"/>
                  </a:lnTo>
                  <a:lnTo>
                    <a:pt x="146812" y="492239"/>
                  </a:lnTo>
                  <a:lnTo>
                    <a:pt x="143637" y="495541"/>
                  </a:lnTo>
                  <a:lnTo>
                    <a:pt x="143637" y="499986"/>
                  </a:lnTo>
                  <a:lnTo>
                    <a:pt x="143256" y="504558"/>
                  </a:lnTo>
                  <a:lnTo>
                    <a:pt x="146939" y="507479"/>
                  </a:lnTo>
                  <a:lnTo>
                    <a:pt x="152273" y="507479"/>
                  </a:lnTo>
                  <a:lnTo>
                    <a:pt x="153924" y="506844"/>
                  </a:lnTo>
                  <a:lnTo>
                    <a:pt x="155194" y="505447"/>
                  </a:lnTo>
                  <a:lnTo>
                    <a:pt x="160020" y="500494"/>
                  </a:lnTo>
                  <a:close/>
                </a:path>
                <a:path w="673100" h="1016635">
                  <a:moveTo>
                    <a:pt x="172212" y="145910"/>
                  </a:moveTo>
                  <a:lnTo>
                    <a:pt x="167767" y="140830"/>
                  </a:lnTo>
                  <a:lnTo>
                    <a:pt x="166116" y="139433"/>
                  </a:lnTo>
                  <a:lnTo>
                    <a:pt x="164211" y="138671"/>
                  </a:lnTo>
                  <a:lnTo>
                    <a:pt x="162433" y="138671"/>
                  </a:lnTo>
                  <a:lnTo>
                    <a:pt x="160528" y="138671"/>
                  </a:lnTo>
                  <a:lnTo>
                    <a:pt x="158750" y="139433"/>
                  </a:lnTo>
                  <a:lnTo>
                    <a:pt x="152400" y="145910"/>
                  </a:lnTo>
                  <a:lnTo>
                    <a:pt x="155702" y="153911"/>
                  </a:lnTo>
                  <a:lnTo>
                    <a:pt x="168910" y="153911"/>
                  </a:lnTo>
                  <a:lnTo>
                    <a:pt x="172212" y="145910"/>
                  </a:lnTo>
                  <a:close/>
                </a:path>
                <a:path w="673100" h="1016635">
                  <a:moveTo>
                    <a:pt x="259080" y="750938"/>
                  </a:moveTo>
                  <a:lnTo>
                    <a:pt x="255270" y="748271"/>
                  </a:lnTo>
                  <a:lnTo>
                    <a:pt x="251333" y="748271"/>
                  </a:lnTo>
                  <a:lnTo>
                    <a:pt x="249301" y="748271"/>
                  </a:lnTo>
                  <a:lnTo>
                    <a:pt x="247396" y="749033"/>
                  </a:lnTo>
                  <a:lnTo>
                    <a:pt x="245745" y="750430"/>
                  </a:lnTo>
                  <a:lnTo>
                    <a:pt x="242316" y="752970"/>
                  </a:lnTo>
                  <a:lnTo>
                    <a:pt x="242316" y="757669"/>
                  </a:lnTo>
                  <a:lnTo>
                    <a:pt x="245745" y="760082"/>
                  </a:lnTo>
                  <a:lnTo>
                    <a:pt x="247269" y="761352"/>
                  </a:lnTo>
                  <a:lnTo>
                    <a:pt x="249174" y="761987"/>
                  </a:lnTo>
                  <a:lnTo>
                    <a:pt x="255016" y="761987"/>
                  </a:lnTo>
                  <a:lnTo>
                    <a:pt x="259080" y="759193"/>
                  </a:lnTo>
                  <a:lnTo>
                    <a:pt x="259080" y="750938"/>
                  </a:lnTo>
                  <a:close/>
                </a:path>
                <a:path w="673100" h="1016635">
                  <a:moveTo>
                    <a:pt x="264680" y="609714"/>
                  </a:moveTo>
                  <a:lnTo>
                    <a:pt x="260997" y="599655"/>
                  </a:lnTo>
                  <a:lnTo>
                    <a:pt x="253238" y="592505"/>
                  </a:lnTo>
                  <a:lnTo>
                    <a:pt x="242951" y="589775"/>
                  </a:lnTo>
                  <a:lnTo>
                    <a:pt x="240284" y="589775"/>
                  </a:lnTo>
                  <a:lnTo>
                    <a:pt x="220827" y="611276"/>
                  </a:lnTo>
                  <a:lnTo>
                    <a:pt x="222377" y="620001"/>
                  </a:lnTo>
                  <a:lnTo>
                    <a:pt x="225933" y="629272"/>
                  </a:lnTo>
                  <a:lnTo>
                    <a:pt x="234442" y="633971"/>
                  </a:lnTo>
                  <a:lnTo>
                    <a:pt x="250952" y="633971"/>
                  </a:lnTo>
                  <a:lnTo>
                    <a:pt x="258953" y="629653"/>
                  </a:lnTo>
                  <a:lnTo>
                    <a:pt x="262763" y="621144"/>
                  </a:lnTo>
                  <a:lnTo>
                    <a:pt x="264680" y="609714"/>
                  </a:lnTo>
                  <a:close/>
                </a:path>
                <a:path w="673100" h="1016635">
                  <a:moveTo>
                    <a:pt x="267957" y="392976"/>
                  </a:moveTo>
                  <a:lnTo>
                    <a:pt x="264909" y="380974"/>
                  </a:lnTo>
                  <a:lnTo>
                    <a:pt x="255016" y="372097"/>
                  </a:lnTo>
                  <a:lnTo>
                    <a:pt x="252095" y="370954"/>
                  </a:lnTo>
                  <a:lnTo>
                    <a:pt x="249174" y="370319"/>
                  </a:lnTo>
                  <a:lnTo>
                    <a:pt x="246253" y="370319"/>
                  </a:lnTo>
                  <a:lnTo>
                    <a:pt x="237617" y="370319"/>
                  </a:lnTo>
                  <a:lnTo>
                    <a:pt x="229616" y="375399"/>
                  </a:lnTo>
                  <a:lnTo>
                    <a:pt x="226314" y="383527"/>
                  </a:lnTo>
                  <a:lnTo>
                    <a:pt x="224421" y="394855"/>
                  </a:lnTo>
                  <a:lnTo>
                    <a:pt x="228053" y="404787"/>
                  </a:lnTo>
                  <a:lnTo>
                    <a:pt x="235737" y="411835"/>
                  </a:lnTo>
                  <a:lnTo>
                    <a:pt x="245999" y="414515"/>
                  </a:lnTo>
                  <a:lnTo>
                    <a:pt x="248539" y="414515"/>
                  </a:lnTo>
                  <a:lnTo>
                    <a:pt x="251206" y="414007"/>
                  </a:lnTo>
                  <a:lnTo>
                    <a:pt x="253873" y="412991"/>
                  </a:lnTo>
                  <a:lnTo>
                    <a:pt x="264261" y="404774"/>
                  </a:lnTo>
                  <a:lnTo>
                    <a:pt x="267957" y="392976"/>
                  </a:lnTo>
                  <a:close/>
                </a:path>
                <a:path w="673100" h="1016635">
                  <a:moveTo>
                    <a:pt x="269748" y="247002"/>
                  </a:moveTo>
                  <a:lnTo>
                    <a:pt x="267081" y="244462"/>
                  </a:lnTo>
                  <a:lnTo>
                    <a:pt x="265557" y="242938"/>
                  </a:lnTo>
                  <a:lnTo>
                    <a:pt x="263779" y="242303"/>
                  </a:lnTo>
                  <a:lnTo>
                    <a:pt x="261874" y="242303"/>
                  </a:lnTo>
                  <a:lnTo>
                    <a:pt x="258191" y="242303"/>
                  </a:lnTo>
                  <a:lnTo>
                    <a:pt x="254508" y="244970"/>
                  </a:lnTo>
                  <a:lnTo>
                    <a:pt x="254508" y="253225"/>
                  </a:lnTo>
                  <a:lnTo>
                    <a:pt x="258318" y="256019"/>
                  </a:lnTo>
                  <a:lnTo>
                    <a:pt x="263906" y="256019"/>
                  </a:lnTo>
                  <a:lnTo>
                    <a:pt x="265684" y="255384"/>
                  </a:lnTo>
                  <a:lnTo>
                    <a:pt x="267081" y="254114"/>
                  </a:lnTo>
                  <a:lnTo>
                    <a:pt x="269748" y="251574"/>
                  </a:lnTo>
                  <a:lnTo>
                    <a:pt x="269748" y="247002"/>
                  </a:lnTo>
                  <a:close/>
                </a:path>
                <a:path w="673100" h="1016635">
                  <a:moveTo>
                    <a:pt x="309016" y="506577"/>
                  </a:moveTo>
                  <a:lnTo>
                    <a:pt x="308292" y="498513"/>
                  </a:lnTo>
                  <a:lnTo>
                    <a:pt x="303453" y="492048"/>
                  </a:lnTo>
                  <a:lnTo>
                    <a:pt x="295275" y="489191"/>
                  </a:lnTo>
                  <a:lnTo>
                    <a:pt x="287401" y="489191"/>
                  </a:lnTo>
                  <a:lnTo>
                    <a:pt x="280416" y="495668"/>
                  </a:lnTo>
                  <a:lnTo>
                    <a:pt x="280416" y="512305"/>
                  </a:lnTo>
                  <a:lnTo>
                    <a:pt x="287401" y="518147"/>
                  </a:lnTo>
                  <a:lnTo>
                    <a:pt x="298323" y="518147"/>
                  </a:lnTo>
                  <a:lnTo>
                    <a:pt x="301879" y="516877"/>
                  </a:lnTo>
                  <a:lnTo>
                    <a:pt x="304927" y="514210"/>
                  </a:lnTo>
                  <a:lnTo>
                    <a:pt x="309016" y="506577"/>
                  </a:lnTo>
                  <a:close/>
                </a:path>
                <a:path w="673100" h="1016635">
                  <a:moveTo>
                    <a:pt x="352005" y="901674"/>
                  </a:moveTo>
                  <a:lnTo>
                    <a:pt x="349897" y="893864"/>
                  </a:lnTo>
                  <a:lnTo>
                    <a:pt x="343281" y="888098"/>
                  </a:lnTo>
                  <a:lnTo>
                    <a:pt x="341376" y="887336"/>
                  </a:lnTo>
                  <a:lnTo>
                    <a:pt x="339471" y="886955"/>
                  </a:lnTo>
                  <a:lnTo>
                    <a:pt x="337439" y="886955"/>
                  </a:lnTo>
                  <a:lnTo>
                    <a:pt x="331470" y="886955"/>
                  </a:lnTo>
                  <a:lnTo>
                    <a:pt x="325755" y="890384"/>
                  </a:lnTo>
                  <a:lnTo>
                    <a:pt x="323215" y="895591"/>
                  </a:lnTo>
                  <a:lnTo>
                    <a:pt x="321919" y="903008"/>
                  </a:lnTo>
                  <a:lnTo>
                    <a:pt x="324421" y="909523"/>
                  </a:lnTo>
                  <a:lnTo>
                    <a:pt x="329679" y="914158"/>
                  </a:lnTo>
                  <a:lnTo>
                    <a:pt x="336677" y="915911"/>
                  </a:lnTo>
                  <a:lnTo>
                    <a:pt x="338455" y="915911"/>
                  </a:lnTo>
                  <a:lnTo>
                    <a:pt x="340360" y="915530"/>
                  </a:lnTo>
                  <a:lnTo>
                    <a:pt x="342265" y="914768"/>
                  </a:lnTo>
                  <a:lnTo>
                    <a:pt x="349491" y="909370"/>
                  </a:lnTo>
                  <a:lnTo>
                    <a:pt x="352005" y="901674"/>
                  </a:lnTo>
                  <a:close/>
                </a:path>
                <a:path w="673100" h="1016635">
                  <a:moveTo>
                    <a:pt x="367601" y="109537"/>
                  </a:moveTo>
                  <a:lnTo>
                    <a:pt x="366903" y="102349"/>
                  </a:lnTo>
                  <a:lnTo>
                    <a:pt x="364490" y="96507"/>
                  </a:lnTo>
                  <a:lnTo>
                    <a:pt x="358902" y="92951"/>
                  </a:lnTo>
                  <a:lnTo>
                    <a:pt x="353314" y="92951"/>
                  </a:lnTo>
                  <a:lnTo>
                    <a:pt x="351790" y="92951"/>
                  </a:lnTo>
                  <a:lnTo>
                    <a:pt x="350266" y="93205"/>
                  </a:lnTo>
                  <a:lnTo>
                    <a:pt x="348742" y="93840"/>
                  </a:lnTo>
                  <a:lnTo>
                    <a:pt x="342011" y="99377"/>
                  </a:lnTo>
                  <a:lnTo>
                    <a:pt x="339725" y="107200"/>
                  </a:lnTo>
                  <a:lnTo>
                    <a:pt x="341807" y="115049"/>
                  </a:lnTo>
                  <a:lnTo>
                    <a:pt x="348234" y="120637"/>
                  </a:lnTo>
                  <a:lnTo>
                    <a:pt x="350139" y="121526"/>
                  </a:lnTo>
                  <a:lnTo>
                    <a:pt x="352171" y="121907"/>
                  </a:lnTo>
                  <a:lnTo>
                    <a:pt x="353949" y="121907"/>
                  </a:lnTo>
                  <a:lnTo>
                    <a:pt x="360311" y="120230"/>
                  </a:lnTo>
                  <a:lnTo>
                    <a:pt x="365137" y="115798"/>
                  </a:lnTo>
                  <a:lnTo>
                    <a:pt x="367601" y="109537"/>
                  </a:lnTo>
                  <a:close/>
                </a:path>
                <a:path w="673100" h="1016635">
                  <a:moveTo>
                    <a:pt x="368592" y="653732"/>
                  </a:moveTo>
                  <a:lnTo>
                    <a:pt x="364871" y="646036"/>
                  </a:lnTo>
                  <a:lnTo>
                    <a:pt x="361950" y="643115"/>
                  </a:lnTo>
                  <a:lnTo>
                    <a:pt x="358140" y="641591"/>
                  </a:lnTo>
                  <a:lnTo>
                    <a:pt x="354457" y="641591"/>
                  </a:lnTo>
                  <a:lnTo>
                    <a:pt x="350901" y="641591"/>
                  </a:lnTo>
                  <a:lnTo>
                    <a:pt x="347472" y="642861"/>
                  </a:lnTo>
                  <a:lnTo>
                    <a:pt x="344805" y="645528"/>
                  </a:lnTo>
                  <a:lnTo>
                    <a:pt x="340487" y="653173"/>
                  </a:lnTo>
                  <a:lnTo>
                    <a:pt x="341223" y="661238"/>
                  </a:lnTo>
                  <a:lnTo>
                    <a:pt x="346138" y="667702"/>
                  </a:lnTo>
                  <a:lnTo>
                    <a:pt x="354330" y="670547"/>
                  </a:lnTo>
                  <a:lnTo>
                    <a:pt x="362521" y="668007"/>
                  </a:lnTo>
                  <a:lnTo>
                    <a:pt x="367550" y="661720"/>
                  </a:lnTo>
                  <a:lnTo>
                    <a:pt x="368592" y="653732"/>
                  </a:lnTo>
                  <a:close/>
                </a:path>
                <a:path w="673100" h="1016635">
                  <a:moveTo>
                    <a:pt x="376428" y="348856"/>
                  </a:moveTo>
                  <a:lnTo>
                    <a:pt x="368173" y="339839"/>
                  </a:lnTo>
                  <a:lnTo>
                    <a:pt x="364490" y="338315"/>
                  </a:lnTo>
                  <a:lnTo>
                    <a:pt x="360807" y="338315"/>
                  </a:lnTo>
                  <a:lnTo>
                    <a:pt x="353441" y="338315"/>
                  </a:lnTo>
                  <a:lnTo>
                    <a:pt x="346329" y="344030"/>
                  </a:lnTo>
                  <a:lnTo>
                    <a:pt x="346329" y="352666"/>
                  </a:lnTo>
                  <a:lnTo>
                    <a:pt x="345948" y="361429"/>
                  </a:lnTo>
                  <a:lnTo>
                    <a:pt x="353187" y="367271"/>
                  </a:lnTo>
                  <a:lnTo>
                    <a:pt x="364363" y="367271"/>
                  </a:lnTo>
                  <a:lnTo>
                    <a:pt x="368046" y="366001"/>
                  </a:lnTo>
                  <a:lnTo>
                    <a:pt x="371094" y="363334"/>
                  </a:lnTo>
                  <a:lnTo>
                    <a:pt x="376428" y="357492"/>
                  </a:lnTo>
                  <a:lnTo>
                    <a:pt x="376428" y="348856"/>
                  </a:lnTo>
                  <a:close/>
                </a:path>
                <a:path w="673100" h="1016635">
                  <a:moveTo>
                    <a:pt x="405066" y="556221"/>
                  </a:moveTo>
                  <a:lnTo>
                    <a:pt x="400088" y="543217"/>
                  </a:lnTo>
                  <a:lnTo>
                    <a:pt x="389851" y="533908"/>
                  </a:lnTo>
                  <a:lnTo>
                    <a:pt x="376301" y="530339"/>
                  </a:lnTo>
                  <a:lnTo>
                    <a:pt x="372745" y="530339"/>
                  </a:lnTo>
                  <a:lnTo>
                    <a:pt x="346824" y="558558"/>
                  </a:lnTo>
                  <a:lnTo>
                    <a:pt x="348869" y="569709"/>
                  </a:lnTo>
                  <a:lnTo>
                    <a:pt x="353479" y="577811"/>
                  </a:lnTo>
                  <a:lnTo>
                    <a:pt x="359892" y="583603"/>
                  </a:lnTo>
                  <a:lnTo>
                    <a:pt x="367525" y="587095"/>
                  </a:lnTo>
                  <a:lnTo>
                    <a:pt x="375793" y="588251"/>
                  </a:lnTo>
                  <a:lnTo>
                    <a:pt x="383819" y="587159"/>
                  </a:lnTo>
                  <a:lnTo>
                    <a:pt x="391363" y="583895"/>
                  </a:lnTo>
                  <a:lnTo>
                    <a:pt x="397878" y="578446"/>
                  </a:lnTo>
                  <a:lnTo>
                    <a:pt x="402844" y="570852"/>
                  </a:lnTo>
                  <a:lnTo>
                    <a:pt x="405066" y="556221"/>
                  </a:lnTo>
                  <a:close/>
                </a:path>
                <a:path w="673100" h="1016635">
                  <a:moveTo>
                    <a:pt x="408190" y="450888"/>
                  </a:moveTo>
                  <a:lnTo>
                    <a:pt x="403936" y="434809"/>
                  </a:lnTo>
                  <a:lnTo>
                    <a:pt x="390525" y="423151"/>
                  </a:lnTo>
                  <a:lnTo>
                    <a:pt x="386588" y="421500"/>
                  </a:lnTo>
                  <a:lnTo>
                    <a:pt x="382651" y="420611"/>
                  </a:lnTo>
                  <a:lnTo>
                    <a:pt x="378587" y="420611"/>
                  </a:lnTo>
                  <a:lnTo>
                    <a:pt x="349313" y="453745"/>
                  </a:lnTo>
                  <a:lnTo>
                    <a:pt x="354203" y="467017"/>
                  </a:lnTo>
                  <a:lnTo>
                    <a:pt x="364413" y="476465"/>
                  </a:lnTo>
                  <a:lnTo>
                    <a:pt x="378079" y="480047"/>
                  </a:lnTo>
                  <a:lnTo>
                    <a:pt x="381762" y="480047"/>
                  </a:lnTo>
                  <a:lnTo>
                    <a:pt x="385572" y="479285"/>
                  </a:lnTo>
                  <a:lnTo>
                    <a:pt x="389382" y="477761"/>
                  </a:lnTo>
                  <a:lnTo>
                    <a:pt x="403326" y="466750"/>
                  </a:lnTo>
                  <a:lnTo>
                    <a:pt x="408190" y="450888"/>
                  </a:lnTo>
                  <a:close/>
                </a:path>
                <a:path w="673100" h="1016635">
                  <a:moveTo>
                    <a:pt x="415925" y="773404"/>
                  </a:moveTo>
                  <a:lnTo>
                    <a:pt x="414401" y="762241"/>
                  </a:lnTo>
                  <a:lnTo>
                    <a:pt x="410972" y="752970"/>
                  </a:lnTo>
                  <a:lnTo>
                    <a:pt x="402844" y="748271"/>
                  </a:lnTo>
                  <a:lnTo>
                    <a:pt x="394716" y="748271"/>
                  </a:lnTo>
                  <a:lnTo>
                    <a:pt x="386715" y="748271"/>
                  </a:lnTo>
                  <a:lnTo>
                    <a:pt x="378587" y="752716"/>
                  </a:lnTo>
                  <a:lnTo>
                    <a:pt x="374523" y="761606"/>
                  </a:lnTo>
                  <a:lnTo>
                    <a:pt x="373011" y="770051"/>
                  </a:lnTo>
                  <a:lnTo>
                    <a:pt x="374586" y="778306"/>
                  </a:lnTo>
                  <a:lnTo>
                    <a:pt x="378904" y="785431"/>
                  </a:lnTo>
                  <a:lnTo>
                    <a:pt x="385699" y="790435"/>
                  </a:lnTo>
                  <a:lnTo>
                    <a:pt x="388747" y="791832"/>
                  </a:lnTo>
                  <a:lnTo>
                    <a:pt x="391795" y="792467"/>
                  </a:lnTo>
                  <a:lnTo>
                    <a:pt x="394716" y="792467"/>
                  </a:lnTo>
                  <a:lnTo>
                    <a:pt x="404609" y="789889"/>
                  </a:lnTo>
                  <a:lnTo>
                    <a:pt x="412178" y="783069"/>
                  </a:lnTo>
                  <a:lnTo>
                    <a:pt x="415925" y="773404"/>
                  </a:lnTo>
                  <a:close/>
                </a:path>
                <a:path w="673100" h="1016635">
                  <a:moveTo>
                    <a:pt x="428294" y="243852"/>
                  </a:moveTo>
                  <a:lnTo>
                    <a:pt x="426974" y="233286"/>
                  </a:lnTo>
                  <a:lnTo>
                    <a:pt x="423291" y="224777"/>
                  </a:lnTo>
                  <a:lnTo>
                    <a:pt x="415163" y="219443"/>
                  </a:lnTo>
                  <a:lnTo>
                    <a:pt x="406527" y="219443"/>
                  </a:lnTo>
                  <a:lnTo>
                    <a:pt x="403860" y="219443"/>
                  </a:lnTo>
                  <a:lnTo>
                    <a:pt x="401066" y="219951"/>
                  </a:lnTo>
                  <a:lnTo>
                    <a:pt x="398399" y="221094"/>
                  </a:lnTo>
                  <a:lnTo>
                    <a:pt x="387946" y="229044"/>
                  </a:lnTo>
                  <a:lnTo>
                    <a:pt x="384314" y="240398"/>
                  </a:lnTo>
                  <a:lnTo>
                    <a:pt x="387553" y="251853"/>
                  </a:lnTo>
                  <a:lnTo>
                    <a:pt x="397764" y="260083"/>
                  </a:lnTo>
                  <a:lnTo>
                    <a:pt x="400939" y="261480"/>
                  </a:lnTo>
                  <a:lnTo>
                    <a:pt x="403860" y="262115"/>
                  </a:lnTo>
                  <a:lnTo>
                    <a:pt x="406908" y="262115"/>
                  </a:lnTo>
                  <a:lnTo>
                    <a:pt x="416864" y="259638"/>
                  </a:lnTo>
                  <a:lnTo>
                    <a:pt x="424459" y="253085"/>
                  </a:lnTo>
                  <a:lnTo>
                    <a:pt x="428294" y="243852"/>
                  </a:lnTo>
                  <a:close/>
                </a:path>
                <a:path w="673100" h="1016635">
                  <a:moveTo>
                    <a:pt x="481444" y="642429"/>
                  </a:moveTo>
                  <a:lnTo>
                    <a:pt x="452374" y="609587"/>
                  </a:lnTo>
                  <a:lnTo>
                    <a:pt x="444284" y="610692"/>
                  </a:lnTo>
                  <a:lnTo>
                    <a:pt x="436778" y="613994"/>
                  </a:lnTo>
                  <a:lnTo>
                    <a:pt x="430364" y="619506"/>
                  </a:lnTo>
                  <a:lnTo>
                    <a:pt x="425577" y="627240"/>
                  </a:lnTo>
                  <a:lnTo>
                    <a:pt x="423151" y="638302"/>
                  </a:lnTo>
                  <a:lnTo>
                    <a:pt x="425221" y="649122"/>
                  </a:lnTo>
                  <a:lnTo>
                    <a:pt x="431253" y="658469"/>
                  </a:lnTo>
                  <a:lnTo>
                    <a:pt x="440690" y="665086"/>
                  </a:lnTo>
                  <a:lnTo>
                    <a:pt x="444627" y="666737"/>
                  </a:lnTo>
                  <a:lnTo>
                    <a:pt x="448564" y="667499"/>
                  </a:lnTo>
                  <a:lnTo>
                    <a:pt x="452247" y="667499"/>
                  </a:lnTo>
                  <a:lnTo>
                    <a:pt x="465848" y="664121"/>
                  </a:lnTo>
                  <a:lnTo>
                    <a:pt x="476224" y="655154"/>
                  </a:lnTo>
                  <a:lnTo>
                    <a:pt x="481444" y="642429"/>
                  </a:lnTo>
                  <a:close/>
                </a:path>
                <a:path w="673100" h="1016635">
                  <a:moveTo>
                    <a:pt x="485775" y="557517"/>
                  </a:moveTo>
                  <a:lnTo>
                    <a:pt x="483666" y="546468"/>
                  </a:lnTo>
                  <a:lnTo>
                    <a:pt x="477583" y="537883"/>
                  </a:lnTo>
                  <a:lnTo>
                    <a:pt x="468731" y="532320"/>
                  </a:lnTo>
                  <a:lnTo>
                    <a:pt x="458343" y="530339"/>
                  </a:lnTo>
                  <a:lnTo>
                    <a:pt x="451739" y="530339"/>
                  </a:lnTo>
                  <a:lnTo>
                    <a:pt x="445008" y="532752"/>
                  </a:lnTo>
                  <a:lnTo>
                    <a:pt x="439293" y="538086"/>
                  </a:lnTo>
                  <a:lnTo>
                    <a:pt x="433336" y="546519"/>
                  </a:lnTo>
                  <a:lnTo>
                    <a:pt x="431177" y="556310"/>
                  </a:lnTo>
                  <a:lnTo>
                    <a:pt x="432943" y="566305"/>
                  </a:lnTo>
                  <a:lnTo>
                    <a:pt x="438785" y="575297"/>
                  </a:lnTo>
                  <a:lnTo>
                    <a:pt x="444373" y="581139"/>
                  </a:lnTo>
                  <a:lnTo>
                    <a:pt x="451358" y="583679"/>
                  </a:lnTo>
                  <a:lnTo>
                    <a:pt x="458216" y="583679"/>
                  </a:lnTo>
                  <a:lnTo>
                    <a:pt x="468299" y="581825"/>
                  </a:lnTo>
                  <a:lnTo>
                    <a:pt x="477037" y="576554"/>
                  </a:lnTo>
                  <a:lnTo>
                    <a:pt x="483247" y="568312"/>
                  </a:lnTo>
                  <a:lnTo>
                    <a:pt x="485775" y="557517"/>
                  </a:lnTo>
                  <a:close/>
                </a:path>
                <a:path w="673100" h="1016635">
                  <a:moveTo>
                    <a:pt x="486308" y="456895"/>
                  </a:moveTo>
                  <a:lnTo>
                    <a:pt x="484606" y="446887"/>
                  </a:lnTo>
                  <a:lnTo>
                    <a:pt x="478917" y="438137"/>
                  </a:lnTo>
                  <a:lnTo>
                    <a:pt x="473583" y="432422"/>
                  </a:lnTo>
                  <a:lnTo>
                    <a:pt x="466725" y="429755"/>
                  </a:lnTo>
                  <a:lnTo>
                    <a:pt x="459994" y="429755"/>
                  </a:lnTo>
                  <a:lnTo>
                    <a:pt x="450227" y="431634"/>
                  </a:lnTo>
                  <a:lnTo>
                    <a:pt x="441731" y="436968"/>
                  </a:lnTo>
                  <a:lnTo>
                    <a:pt x="435660" y="445300"/>
                  </a:lnTo>
                  <a:lnTo>
                    <a:pt x="433197" y="456171"/>
                  </a:lnTo>
                  <a:lnTo>
                    <a:pt x="435267" y="467131"/>
                  </a:lnTo>
                  <a:lnTo>
                    <a:pt x="441261" y="475640"/>
                  </a:lnTo>
                  <a:lnTo>
                    <a:pt x="449910" y="481139"/>
                  </a:lnTo>
                  <a:lnTo>
                    <a:pt x="459994" y="483095"/>
                  </a:lnTo>
                  <a:lnTo>
                    <a:pt x="466217" y="483095"/>
                  </a:lnTo>
                  <a:lnTo>
                    <a:pt x="472694" y="480809"/>
                  </a:lnTo>
                  <a:lnTo>
                    <a:pt x="477901" y="475729"/>
                  </a:lnTo>
                  <a:lnTo>
                    <a:pt x="484060" y="466915"/>
                  </a:lnTo>
                  <a:lnTo>
                    <a:pt x="486308" y="456895"/>
                  </a:lnTo>
                  <a:close/>
                </a:path>
                <a:path w="673100" h="1016635">
                  <a:moveTo>
                    <a:pt x="487464" y="378460"/>
                  </a:moveTo>
                  <a:lnTo>
                    <a:pt x="466712" y="345744"/>
                  </a:lnTo>
                  <a:lnTo>
                    <a:pt x="458089" y="344411"/>
                  </a:lnTo>
                  <a:lnTo>
                    <a:pt x="454533" y="344411"/>
                  </a:lnTo>
                  <a:lnTo>
                    <a:pt x="450850" y="345046"/>
                  </a:lnTo>
                  <a:lnTo>
                    <a:pt x="447294" y="346443"/>
                  </a:lnTo>
                  <a:lnTo>
                    <a:pt x="433387" y="357733"/>
                  </a:lnTo>
                  <a:lnTo>
                    <a:pt x="428523" y="373684"/>
                  </a:lnTo>
                  <a:lnTo>
                    <a:pt x="432752" y="389737"/>
                  </a:lnTo>
                  <a:lnTo>
                    <a:pt x="446151" y="401307"/>
                  </a:lnTo>
                  <a:lnTo>
                    <a:pt x="450215" y="402958"/>
                  </a:lnTo>
                  <a:lnTo>
                    <a:pt x="454279" y="403847"/>
                  </a:lnTo>
                  <a:lnTo>
                    <a:pt x="458216" y="403847"/>
                  </a:lnTo>
                  <a:lnTo>
                    <a:pt x="471830" y="400431"/>
                  </a:lnTo>
                  <a:lnTo>
                    <a:pt x="482244" y="391375"/>
                  </a:lnTo>
                  <a:lnTo>
                    <a:pt x="487464" y="378460"/>
                  </a:lnTo>
                  <a:close/>
                </a:path>
                <a:path w="673100" h="1016635">
                  <a:moveTo>
                    <a:pt x="509016" y="1008621"/>
                  </a:moveTo>
                  <a:lnTo>
                    <a:pt x="504698" y="1003668"/>
                  </a:lnTo>
                  <a:lnTo>
                    <a:pt x="503301" y="1002017"/>
                  </a:lnTo>
                  <a:lnTo>
                    <a:pt x="501396" y="1001255"/>
                  </a:lnTo>
                  <a:lnTo>
                    <a:pt x="499491" y="1001255"/>
                  </a:lnTo>
                  <a:lnTo>
                    <a:pt x="495808" y="1001255"/>
                  </a:lnTo>
                  <a:lnTo>
                    <a:pt x="492252" y="1004176"/>
                  </a:lnTo>
                  <a:lnTo>
                    <a:pt x="492252" y="1013193"/>
                  </a:lnTo>
                  <a:lnTo>
                    <a:pt x="495554" y="1016495"/>
                  </a:lnTo>
                  <a:lnTo>
                    <a:pt x="505714" y="1016495"/>
                  </a:lnTo>
                  <a:lnTo>
                    <a:pt x="509016" y="1008621"/>
                  </a:lnTo>
                  <a:close/>
                </a:path>
                <a:path w="673100" h="1016635">
                  <a:moveTo>
                    <a:pt x="512064" y="864857"/>
                  </a:moveTo>
                  <a:lnTo>
                    <a:pt x="507365" y="860412"/>
                  </a:lnTo>
                  <a:lnTo>
                    <a:pt x="505968" y="858761"/>
                  </a:lnTo>
                  <a:lnTo>
                    <a:pt x="504063" y="857999"/>
                  </a:lnTo>
                  <a:lnTo>
                    <a:pt x="502412" y="857999"/>
                  </a:lnTo>
                  <a:lnTo>
                    <a:pt x="498729" y="857999"/>
                  </a:lnTo>
                  <a:lnTo>
                    <a:pt x="495300" y="861047"/>
                  </a:lnTo>
                  <a:lnTo>
                    <a:pt x="495300" y="869302"/>
                  </a:lnTo>
                  <a:lnTo>
                    <a:pt x="498475" y="872604"/>
                  </a:lnTo>
                  <a:lnTo>
                    <a:pt x="502158" y="873239"/>
                  </a:lnTo>
                  <a:lnTo>
                    <a:pt x="508381" y="873239"/>
                  </a:lnTo>
                  <a:lnTo>
                    <a:pt x="512064" y="864857"/>
                  </a:lnTo>
                  <a:close/>
                </a:path>
                <a:path w="673100" h="1016635">
                  <a:moveTo>
                    <a:pt x="520661" y="719366"/>
                  </a:moveTo>
                  <a:lnTo>
                    <a:pt x="516636" y="711568"/>
                  </a:lnTo>
                  <a:lnTo>
                    <a:pt x="513461" y="708520"/>
                  </a:lnTo>
                  <a:lnTo>
                    <a:pt x="509651" y="707123"/>
                  </a:lnTo>
                  <a:lnTo>
                    <a:pt x="505968" y="707123"/>
                  </a:lnTo>
                  <a:lnTo>
                    <a:pt x="498348" y="707123"/>
                  </a:lnTo>
                  <a:lnTo>
                    <a:pt x="491109" y="712711"/>
                  </a:lnTo>
                  <a:lnTo>
                    <a:pt x="490728" y="721728"/>
                  </a:lnTo>
                  <a:lnTo>
                    <a:pt x="490728" y="729094"/>
                  </a:lnTo>
                  <a:lnTo>
                    <a:pt x="497332" y="736079"/>
                  </a:lnTo>
                  <a:lnTo>
                    <a:pt x="506222" y="736079"/>
                  </a:lnTo>
                  <a:lnTo>
                    <a:pt x="514540" y="733577"/>
                  </a:lnTo>
                  <a:lnTo>
                    <a:pt x="519658" y="727354"/>
                  </a:lnTo>
                  <a:lnTo>
                    <a:pt x="520661" y="719366"/>
                  </a:lnTo>
                  <a:close/>
                </a:path>
                <a:path w="673100" h="1016635">
                  <a:moveTo>
                    <a:pt x="525780" y="149593"/>
                  </a:moveTo>
                  <a:lnTo>
                    <a:pt x="525145" y="145402"/>
                  </a:lnTo>
                  <a:lnTo>
                    <a:pt x="521716" y="143243"/>
                  </a:lnTo>
                  <a:lnTo>
                    <a:pt x="518287" y="143243"/>
                  </a:lnTo>
                  <a:lnTo>
                    <a:pt x="514731" y="143243"/>
                  </a:lnTo>
                  <a:lnTo>
                    <a:pt x="511429" y="145402"/>
                  </a:lnTo>
                  <a:lnTo>
                    <a:pt x="511175" y="149593"/>
                  </a:lnTo>
                  <a:lnTo>
                    <a:pt x="510540" y="153784"/>
                  </a:lnTo>
                  <a:lnTo>
                    <a:pt x="513842" y="156959"/>
                  </a:lnTo>
                  <a:lnTo>
                    <a:pt x="521970" y="156959"/>
                  </a:lnTo>
                  <a:lnTo>
                    <a:pt x="525145" y="153784"/>
                  </a:lnTo>
                  <a:lnTo>
                    <a:pt x="525780" y="150101"/>
                  </a:lnTo>
                  <a:lnTo>
                    <a:pt x="525780" y="149593"/>
                  </a:lnTo>
                  <a:close/>
                </a:path>
                <a:path w="673100" h="1016635">
                  <a:moveTo>
                    <a:pt x="527304" y="2908"/>
                  </a:moveTo>
                  <a:lnTo>
                    <a:pt x="524129" y="0"/>
                  </a:lnTo>
                  <a:lnTo>
                    <a:pt x="520446" y="0"/>
                  </a:lnTo>
                  <a:lnTo>
                    <a:pt x="514223" y="0"/>
                  </a:lnTo>
                  <a:lnTo>
                    <a:pt x="510540" y="6972"/>
                  </a:lnTo>
                  <a:lnTo>
                    <a:pt x="515239" y="11544"/>
                  </a:lnTo>
                  <a:lnTo>
                    <a:pt x="516636" y="12941"/>
                  </a:lnTo>
                  <a:lnTo>
                    <a:pt x="518414" y="13703"/>
                  </a:lnTo>
                  <a:lnTo>
                    <a:pt x="523748" y="13703"/>
                  </a:lnTo>
                  <a:lnTo>
                    <a:pt x="527304" y="11049"/>
                  </a:lnTo>
                  <a:lnTo>
                    <a:pt x="527304" y="2908"/>
                  </a:lnTo>
                  <a:close/>
                </a:path>
                <a:path w="673100" h="1016635">
                  <a:moveTo>
                    <a:pt x="528828" y="285356"/>
                  </a:moveTo>
                  <a:lnTo>
                    <a:pt x="522478" y="278879"/>
                  </a:lnTo>
                  <a:lnTo>
                    <a:pt x="513969" y="278879"/>
                  </a:lnTo>
                  <a:lnTo>
                    <a:pt x="506044" y="281419"/>
                  </a:lnTo>
                  <a:lnTo>
                    <a:pt x="501154" y="287680"/>
                  </a:lnTo>
                  <a:lnTo>
                    <a:pt x="500189" y="295706"/>
                  </a:lnTo>
                  <a:lnTo>
                    <a:pt x="504063" y="303517"/>
                  </a:lnTo>
                  <a:lnTo>
                    <a:pt x="506984" y="306438"/>
                  </a:lnTo>
                  <a:lnTo>
                    <a:pt x="510540" y="307835"/>
                  </a:lnTo>
                  <a:lnTo>
                    <a:pt x="521335" y="307835"/>
                  </a:lnTo>
                  <a:lnTo>
                    <a:pt x="528447" y="301993"/>
                  </a:lnTo>
                  <a:lnTo>
                    <a:pt x="528828" y="293357"/>
                  </a:lnTo>
                  <a:lnTo>
                    <a:pt x="528828" y="285356"/>
                  </a:lnTo>
                  <a:close/>
                </a:path>
                <a:path w="673100" h="1016635">
                  <a:moveTo>
                    <a:pt x="586524" y="564375"/>
                  </a:moveTo>
                  <a:lnTo>
                    <a:pt x="585038" y="549922"/>
                  </a:lnTo>
                  <a:lnTo>
                    <a:pt x="575945" y="538340"/>
                  </a:lnTo>
                  <a:lnTo>
                    <a:pt x="560832" y="533387"/>
                  </a:lnTo>
                  <a:lnTo>
                    <a:pt x="560197" y="533387"/>
                  </a:lnTo>
                  <a:lnTo>
                    <a:pt x="544804" y="537895"/>
                  </a:lnTo>
                  <a:lnTo>
                    <a:pt x="535343" y="549071"/>
                  </a:lnTo>
                  <a:lnTo>
                    <a:pt x="533387" y="563397"/>
                  </a:lnTo>
                  <a:lnTo>
                    <a:pt x="540512" y="577329"/>
                  </a:lnTo>
                  <a:lnTo>
                    <a:pt x="545846" y="582536"/>
                  </a:lnTo>
                  <a:lnTo>
                    <a:pt x="552958" y="585203"/>
                  </a:lnTo>
                  <a:lnTo>
                    <a:pt x="566801" y="585203"/>
                  </a:lnTo>
                  <a:lnTo>
                    <a:pt x="573532" y="582790"/>
                  </a:lnTo>
                  <a:lnTo>
                    <a:pt x="578866" y="577964"/>
                  </a:lnTo>
                  <a:lnTo>
                    <a:pt x="586524" y="564375"/>
                  </a:lnTo>
                  <a:close/>
                </a:path>
                <a:path w="673100" h="1016635">
                  <a:moveTo>
                    <a:pt x="588251" y="463410"/>
                  </a:moveTo>
                  <a:lnTo>
                    <a:pt x="586740" y="448475"/>
                  </a:lnTo>
                  <a:lnTo>
                    <a:pt x="577697" y="436473"/>
                  </a:lnTo>
                  <a:lnTo>
                    <a:pt x="562610" y="431279"/>
                  </a:lnTo>
                  <a:lnTo>
                    <a:pt x="547636" y="435965"/>
                  </a:lnTo>
                  <a:lnTo>
                    <a:pt x="538353" y="447560"/>
                  </a:lnTo>
                  <a:lnTo>
                    <a:pt x="536384" y="462419"/>
                  </a:lnTo>
                  <a:lnTo>
                    <a:pt x="543433" y="476872"/>
                  </a:lnTo>
                  <a:lnTo>
                    <a:pt x="548513" y="482079"/>
                  </a:lnTo>
                  <a:lnTo>
                    <a:pt x="555371" y="484619"/>
                  </a:lnTo>
                  <a:lnTo>
                    <a:pt x="568833" y="484619"/>
                  </a:lnTo>
                  <a:lnTo>
                    <a:pt x="575564" y="482206"/>
                  </a:lnTo>
                  <a:lnTo>
                    <a:pt x="580771" y="477380"/>
                  </a:lnTo>
                  <a:lnTo>
                    <a:pt x="588251" y="463410"/>
                  </a:lnTo>
                  <a:close/>
                </a:path>
                <a:path w="673100" h="1016635">
                  <a:moveTo>
                    <a:pt x="591197" y="641451"/>
                  </a:moveTo>
                  <a:lnTo>
                    <a:pt x="587032" y="625411"/>
                  </a:lnTo>
                  <a:lnTo>
                    <a:pt x="573913" y="613778"/>
                  </a:lnTo>
                  <a:lnTo>
                    <a:pt x="569849" y="612000"/>
                  </a:lnTo>
                  <a:lnTo>
                    <a:pt x="565785" y="611111"/>
                  </a:lnTo>
                  <a:lnTo>
                    <a:pt x="561848" y="611111"/>
                  </a:lnTo>
                  <a:lnTo>
                    <a:pt x="548589" y="614578"/>
                  </a:lnTo>
                  <a:lnTo>
                    <a:pt x="538480" y="623709"/>
                  </a:lnTo>
                  <a:lnTo>
                    <a:pt x="533412" y="636676"/>
                  </a:lnTo>
                  <a:lnTo>
                    <a:pt x="535305" y="651624"/>
                  </a:lnTo>
                  <a:lnTo>
                    <a:pt x="539826" y="659625"/>
                  </a:lnTo>
                  <a:lnTo>
                    <a:pt x="546227" y="665568"/>
                  </a:lnTo>
                  <a:lnTo>
                    <a:pt x="553948" y="669277"/>
                  </a:lnTo>
                  <a:lnTo>
                    <a:pt x="562483" y="670547"/>
                  </a:lnTo>
                  <a:lnTo>
                    <a:pt x="565912" y="670547"/>
                  </a:lnTo>
                  <a:lnTo>
                    <a:pt x="569341" y="669912"/>
                  </a:lnTo>
                  <a:lnTo>
                    <a:pt x="572770" y="668642"/>
                  </a:lnTo>
                  <a:lnTo>
                    <a:pt x="586422" y="657377"/>
                  </a:lnTo>
                  <a:lnTo>
                    <a:pt x="591197" y="641451"/>
                  </a:lnTo>
                  <a:close/>
                </a:path>
                <a:path w="673100" h="1016635">
                  <a:moveTo>
                    <a:pt x="597065" y="373392"/>
                  </a:moveTo>
                  <a:lnTo>
                    <a:pt x="592162" y="360324"/>
                  </a:lnTo>
                  <a:lnTo>
                    <a:pt x="581875" y="351015"/>
                  </a:lnTo>
                  <a:lnTo>
                    <a:pt x="568071" y="347459"/>
                  </a:lnTo>
                  <a:lnTo>
                    <a:pt x="564515" y="347459"/>
                  </a:lnTo>
                  <a:lnTo>
                    <a:pt x="560705" y="348094"/>
                  </a:lnTo>
                  <a:lnTo>
                    <a:pt x="557022" y="349618"/>
                  </a:lnTo>
                  <a:lnTo>
                    <a:pt x="543064" y="360286"/>
                  </a:lnTo>
                  <a:lnTo>
                    <a:pt x="538200" y="375754"/>
                  </a:lnTo>
                  <a:lnTo>
                    <a:pt x="542455" y="391553"/>
                  </a:lnTo>
                  <a:lnTo>
                    <a:pt x="555879" y="403212"/>
                  </a:lnTo>
                  <a:lnTo>
                    <a:pt x="559562" y="404609"/>
                  </a:lnTo>
                  <a:lnTo>
                    <a:pt x="563372" y="405371"/>
                  </a:lnTo>
                  <a:lnTo>
                    <a:pt x="567182" y="405371"/>
                  </a:lnTo>
                  <a:lnTo>
                    <a:pt x="575602" y="404190"/>
                  </a:lnTo>
                  <a:lnTo>
                    <a:pt x="583387" y="400723"/>
                  </a:lnTo>
                  <a:lnTo>
                    <a:pt x="589940" y="395147"/>
                  </a:lnTo>
                  <a:lnTo>
                    <a:pt x="594741" y="387591"/>
                  </a:lnTo>
                  <a:lnTo>
                    <a:pt x="594741" y="388226"/>
                  </a:lnTo>
                  <a:lnTo>
                    <a:pt x="597065" y="373392"/>
                  </a:lnTo>
                  <a:close/>
                </a:path>
                <a:path w="673100" h="1016635">
                  <a:moveTo>
                    <a:pt x="671499" y="562317"/>
                  </a:moveTo>
                  <a:lnTo>
                    <a:pt x="666686" y="549224"/>
                  </a:lnTo>
                  <a:lnTo>
                    <a:pt x="656437" y="539953"/>
                  </a:lnTo>
                  <a:lnTo>
                    <a:pt x="642747" y="536435"/>
                  </a:lnTo>
                  <a:lnTo>
                    <a:pt x="639064" y="536435"/>
                  </a:lnTo>
                  <a:lnTo>
                    <a:pt x="635381" y="537197"/>
                  </a:lnTo>
                  <a:lnTo>
                    <a:pt x="631444" y="538594"/>
                  </a:lnTo>
                  <a:lnTo>
                    <a:pt x="617689" y="549338"/>
                  </a:lnTo>
                  <a:lnTo>
                    <a:pt x="612876" y="564819"/>
                  </a:lnTo>
                  <a:lnTo>
                    <a:pt x="617093" y="580504"/>
                  </a:lnTo>
                  <a:lnTo>
                    <a:pt x="630428" y="591807"/>
                  </a:lnTo>
                  <a:lnTo>
                    <a:pt x="634365" y="593458"/>
                  </a:lnTo>
                  <a:lnTo>
                    <a:pt x="638302" y="594347"/>
                  </a:lnTo>
                  <a:lnTo>
                    <a:pt x="642366" y="594347"/>
                  </a:lnTo>
                  <a:lnTo>
                    <a:pt x="671499" y="562317"/>
                  </a:lnTo>
                  <a:close/>
                </a:path>
                <a:path w="673100" h="1016635">
                  <a:moveTo>
                    <a:pt x="672706" y="456425"/>
                  </a:moveTo>
                  <a:lnTo>
                    <a:pt x="643636" y="426707"/>
                  </a:lnTo>
                  <a:lnTo>
                    <a:pt x="635622" y="427786"/>
                  </a:lnTo>
                  <a:lnTo>
                    <a:pt x="628142" y="431012"/>
                  </a:lnTo>
                  <a:lnTo>
                    <a:pt x="621703" y="436410"/>
                  </a:lnTo>
                  <a:lnTo>
                    <a:pt x="616839" y="443979"/>
                  </a:lnTo>
                  <a:lnTo>
                    <a:pt x="614553" y="458800"/>
                  </a:lnTo>
                  <a:lnTo>
                    <a:pt x="619544" y="471830"/>
                  </a:lnTo>
                  <a:lnTo>
                    <a:pt x="629856" y="481101"/>
                  </a:lnTo>
                  <a:lnTo>
                    <a:pt x="643509" y="484619"/>
                  </a:lnTo>
                  <a:lnTo>
                    <a:pt x="646938" y="484619"/>
                  </a:lnTo>
                  <a:lnTo>
                    <a:pt x="672706" y="456425"/>
                  </a:lnTo>
                  <a:close/>
                </a:path>
              </a:pathLst>
            </a:custGeom>
            <a:solidFill>
              <a:srgbClr val="1A1B1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699770" cy="492759"/>
            </a:xfrm>
            <a:custGeom>
              <a:avLst/>
              <a:gdLst/>
              <a:ahLst/>
              <a:cxnLst/>
              <a:rect l="l" t="t" r="r" b="b"/>
              <a:pathLst>
                <a:path w="699770" h="492759">
                  <a:moveTo>
                    <a:pt x="30480" y="447675"/>
                  </a:moveTo>
                  <a:lnTo>
                    <a:pt x="26631" y="445008"/>
                  </a:lnTo>
                  <a:lnTo>
                    <a:pt x="22682" y="445008"/>
                  </a:lnTo>
                  <a:lnTo>
                    <a:pt x="20739" y="445008"/>
                  </a:lnTo>
                  <a:lnTo>
                    <a:pt x="18732" y="445770"/>
                  </a:lnTo>
                  <a:lnTo>
                    <a:pt x="17195" y="447167"/>
                  </a:lnTo>
                  <a:lnTo>
                    <a:pt x="13766" y="449707"/>
                  </a:lnTo>
                  <a:lnTo>
                    <a:pt x="13766" y="454406"/>
                  </a:lnTo>
                  <a:lnTo>
                    <a:pt x="17195" y="456819"/>
                  </a:lnTo>
                  <a:lnTo>
                    <a:pt x="18681" y="458089"/>
                  </a:lnTo>
                  <a:lnTo>
                    <a:pt x="20523" y="458724"/>
                  </a:lnTo>
                  <a:lnTo>
                    <a:pt x="26428" y="458724"/>
                  </a:lnTo>
                  <a:lnTo>
                    <a:pt x="30480" y="455930"/>
                  </a:lnTo>
                  <a:lnTo>
                    <a:pt x="30480" y="447675"/>
                  </a:lnTo>
                  <a:close/>
                </a:path>
                <a:path w="699770" h="492759">
                  <a:moveTo>
                    <a:pt x="36055" y="306451"/>
                  </a:moveTo>
                  <a:lnTo>
                    <a:pt x="32372" y="296392"/>
                  </a:lnTo>
                  <a:lnTo>
                    <a:pt x="24612" y="289242"/>
                  </a:lnTo>
                  <a:lnTo>
                    <a:pt x="14287" y="286512"/>
                  </a:lnTo>
                  <a:lnTo>
                    <a:pt x="11658" y="286512"/>
                  </a:lnTo>
                  <a:lnTo>
                    <a:pt x="8991" y="287020"/>
                  </a:lnTo>
                  <a:lnTo>
                    <a:pt x="6273" y="288036"/>
                  </a:lnTo>
                  <a:lnTo>
                    <a:pt x="0" y="292061"/>
                  </a:lnTo>
                  <a:lnTo>
                    <a:pt x="0" y="327482"/>
                  </a:lnTo>
                  <a:lnTo>
                    <a:pt x="5842" y="330708"/>
                  </a:lnTo>
                  <a:lnTo>
                    <a:pt x="22352" y="330708"/>
                  </a:lnTo>
                  <a:lnTo>
                    <a:pt x="30403" y="326390"/>
                  </a:lnTo>
                  <a:lnTo>
                    <a:pt x="34150" y="317881"/>
                  </a:lnTo>
                  <a:lnTo>
                    <a:pt x="36055" y="306451"/>
                  </a:lnTo>
                  <a:close/>
                </a:path>
                <a:path w="699770" h="492759">
                  <a:moveTo>
                    <a:pt x="39382" y="89712"/>
                  </a:moveTo>
                  <a:lnTo>
                    <a:pt x="36296" y="77711"/>
                  </a:lnTo>
                  <a:lnTo>
                    <a:pt x="26377" y="68834"/>
                  </a:lnTo>
                  <a:lnTo>
                    <a:pt x="23495" y="67691"/>
                  </a:lnTo>
                  <a:lnTo>
                    <a:pt x="20574" y="67056"/>
                  </a:lnTo>
                  <a:lnTo>
                    <a:pt x="9042" y="67056"/>
                  </a:lnTo>
                  <a:lnTo>
                    <a:pt x="977" y="72136"/>
                  </a:lnTo>
                  <a:lnTo>
                    <a:pt x="0" y="74637"/>
                  </a:lnTo>
                  <a:lnTo>
                    <a:pt x="0" y="102006"/>
                  </a:lnTo>
                  <a:lnTo>
                    <a:pt x="7137" y="108572"/>
                  </a:lnTo>
                  <a:lnTo>
                    <a:pt x="17348" y="111252"/>
                  </a:lnTo>
                  <a:lnTo>
                    <a:pt x="19939" y="111252"/>
                  </a:lnTo>
                  <a:lnTo>
                    <a:pt x="22631" y="110744"/>
                  </a:lnTo>
                  <a:lnTo>
                    <a:pt x="25273" y="109728"/>
                  </a:lnTo>
                  <a:lnTo>
                    <a:pt x="35687" y="101511"/>
                  </a:lnTo>
                  <a:lnTo>
                    <a:pt x="39382" y="89712"/>
                  </a:lnTo>
                  <a:close/>
                </a:path>
                <a:path w="699770" h="492759">
                  <a:moveTo>
                    <a:pt x="80416" y="203314"/>
                  </a:moveTo>
                  <a:lnTo>
                    <a:pt x="79679" y="195249"/>
                  </a:lnTo>
                  <a:lnTo>
                    <a:pt x="74866" y="188785"/>
                  </a:lnTo>
                  <a:lnTo>
                    <a:pt x="66700" y="185928"/>
                  </a:lnTo>
                  <a:lnTo>
                    <a:pt x="58762" y="185928"/>
                  </a:lnTo>
                  <a:lnTo>
                    <a:pt x="51854" y="192405"/>
                  </a:lnTo>
                  <a:lnTo>
                    <a:pt x="51854" y="209042"/>
                  </a:lnTo>
                  <a:lnTo>
                    <a:pt x="58851" y="214884"/>
                  </a:lnTo>
                  <a:lnTo>
                    <a:pt x="69773" y="214884"/>
                  </a:lnTo>
                  <a:lnTo>
                    <a:pt x="73279" y="213614"/>
                  </a:lnTo>
                  <a:lnTo>
                    <a:pt x="76301" y="210947"/>
                  </a:lnTo>
                  <a:lnTo>
                    <a:pt x="80416" y="203314"/>
                  </a:lnTo>
                  <a:close/>
                </a:path>
                <a:path w="699770" h="492759">
                  <a:moveTo>
                    <a:pt x="140004" y="350469"/>
                  </a:moveTo>
                  <a:lnTo>
                    <a:pt x="136309" y="342773"/>
                  </a:lnTo>
                  <a:lnTo>
                    <a:pt x="133350" y="339852"/>
                  </a:lnTo>
                  <a:lnTo>
                    <a:pt x="129540" y="338328"/>
                  </a:lnTo>
                  <a:lnTo>
                    <a:pt x="125818" y="338328"/>
                  </a:lnTo>
                  <a:lnTo>
                    <a:pt x="122237" y="338328"/>
                  </a:lnTo>
                  <a:lnTo>
                    <a:pt x="118808" y="339598"/>
                  </a:lnTo>
                  <a:lnTo>
                    <a:pt x="116217" y="342265"/>
                  </a:lnTo>
                  <a:lnTo>
                    <a:pt x="111887" y="349910"/>
                  </a:lnTo>
                  <a:lnTo>
                    <a:pt x="112623" y="357974"/>
                  </a:lnTo>
                  <a:lnTo>
                    <a:pt x="117538" y="364439"/>
                  </a:lnTo>
                  <a:lnTo>
                    <a:pt x="125730" y="367284"/>
                  </a:lnTo>
                  <a:lnTo>
                    <a:pt x="133921" y="364744"/>
                  </a:lnTo>
                  <a:lnTo>
                    <a:pt x="138950" y="358457"/>
                  </a:lnTo>
                  <a:lnTo>
                    <a:pt x="140004" y="350469"/>
                  </a:lnTo>
                  <a:close/>
                </a:path>
                <a:path w="699770" h="492759">
                  <a:moveTo>
                    <a:pt x="147777" y="45593"/>
                  </a:moveTo>
                  <a:lnTo>
                    <a:pt x="139573" y="36576"/>
                  </a:lnTo>
                  <a:lnTo>
                    <a:pt x="135851" y="35052"/>
                  </a:lnTo>
                  <a:lnTo>
                    <a:pt x="132232" y="35052"/>
                  </a:lnTo>
                  <a:lnTo>
                    <a:pt x="124879" y="35052"/>
                  </a:lnTo>
                  <a:lnTo>
                    <a:pt x="117729" y="40767"/>
                  </a:lnTo>
                  <a:lnTo>
                    <a:pt x="117729" y="49403"/>
                  </a:lnTo>
                  <a:lnTo>
                    <a:pt x="117386" y="58166"/>
                  </a:lnTo>
                  <a:lnTo>
                    <a:pt x="124587" y="64008"/>
                  </a:lnTo>
                  <a:lnTo>
                    <a:pt x="135763" y="64008"/>
                  </a:lnTo>
                  <a:lnTo>
                    <a:pt x="139382" y="62738"/>
                  </a:lnTo>
                  <a:lnTo>
                    <a:pt x="142443" y="60071"/>
                  </a:lnTo>
                  <a:lnTo>
                    <a:pt x="147777" y="54229"/>
                  </a:lnTo>
                  <a:lnTo>
                    <a:pt x="147777" y="45593"/>
                  </a:lnTo>
                  <a:close/>
                </a:path>
                <a:path w="699770" h="492759">
                  <a:moveTo>
                    <a:pt x="176453" y="252958"/>
                  </a:moveTo>
                  <a:lnTo>
                    <a:pt x="171500" y="239953"/>
                  </a:lnTo>
                  <a:lnTo>
                    <a:pt x="161277" y="230644"/>
                  </a:lnTo>
                  <a:lnTo>
                    <a:pt x="147701" y="227076"/>
                  </a:lnTo>
                  <a:lnTo>
                    <a:pt x="144195" y="227076"/>
                  </a:lnTo>
                  <a:lnTo>
                    <a:pt x="118211" y="255295"/>
                  </a:lnTo>
                  <a:lnTo>
                    <a:pt x="120243" y="266446"/>
                  </a:lnTo>
                  <a:lnTo>
                    <a:pt x="124841" y="274548"/>
                  </a:lnTo>
                  <a:lnTo>
                    <a:pt x="131254" y="280339"/>
                  </a:lnTo>
                  <a:lnTo>
                    <a:pt x="138899" y="283832"/>
                  </a:lnTo>
                  <a:lnTo>
                    <a:pt x="147180" y="284988"/>
                  </a:lnTo>
                  <a:lnTo>
                    <a:pt x="155206" y="283895"/>
                  </a:lnTo>
                  <a:lnTo>
                    <a:pt x="162737" y="280631"/>
                  </a:lnTo>
                  <a:lnTo>
                    <a:pt x="169240" y="275183"/>
                  </a:lnTo>
                  <a:lnTo>
                    <a:pt x="174193" y="267589"/>
                  </a:lnTo>
                  <a:lnTo>
                    <a:pt x="176453" y="252958"/>
                  </a:lnTo>
                  <a:close/>
                </a:path>
                <a:path w="699770" h="492759">
                  <a:moveTo>
                    <a:pt x="179578" y="147624"/>
                  </a:moveTo>
                  <a:lnTo>
                    <a:pt x="175310" y="131546"/>
                  </a:lnTo>
                  <a:lnTo>
                    <a:pt x="161874" y="119888"/>
                  </a:lnTo>
                  <a:lnTo>
                    <a:pt x="158038" y="118237"/>
                  </a:lnTo>
                  <a:lnTo>
                    <a:pt x="154000" y="117348"/>
                  </a:lnTo>
                  <a:lnTo>
                    <a:pt x="150012" y="117348"/>
                  </a:lnTo>
                  <a:lnTo>
                    <a:pt x="120726" y="150482"/>
                  </a:lnTo>
                  <a:lnTo>
                    <a:pt x="125590" y="163753"/>
                  </a:lnTo>
                  <a:lnTo>
                    <a:pt x="135813" y="173202"/>
                  </a:lnTo>
                  <a:lnTo>
                    <a:pt x="149529" y="176784"/>
                  </a:lnTo>
                  <a:lnTo>
                    <a:pt x="153174" y="176784"/>
                  </a:lnTo>
                  <a:lnTo>
                    <a:pt x="156972" y="176022"/>
                  </a:lnTo>
                  <a:lnTo>
                    <a:pt x="160807" y="174498"/>
                  </a:lnTo>
                  <a:lnTo>
                    <a:pt x="174726" y="163487"/>
                  </a:lnTo>
                  <a:lnTo>
                    <a:pt x="179578" y="147624"/>
                  </a:lnTo>
                  <a:close/>
                </a:path>
                <a:path w="699770" h="492759">
                  <a:moveTo>
                    <a:pt x="187337" y="470141"/>
                  </a:moveTo>
                  <a:lnTo>
                    <a:pt x="185826" y="458978"/>
                  </a:lnTo>
                  <a:lnTo>
                    <a:pt x="182384" y="449707"/>
                  </a:lnTo>
                  <a:lnTo>
                    <a:pt x="174294" y="445008"/>
                  </a:lnTo>
                  <a:lnTo>
                    <a:pt x="166116" y="445008"/>
                  </a:lnTo>
                  <a:lnTo>
                    <a:pt x="158089" y="445008"/>
                  </a:lnTo>
                  <a:lnTo>
                    <a:pt x="149961" y="449453"/>
                  </a:lnTo>
                  <a:lnTo>
                    <a:pt x="145986" y="458343"/>
                  </a:lnTo>
                  <a:lnTo>
                    <a:pt x="144437" y="466788"/>
                  </a:lnTo>
                  <a:lnTo>
                    <a:pt x="145973" y="475043"/>
                  </a:lnTo>
                  <a:lnTo>
                    <a:pt x="150304" y="482168"/>
                  </a:lnTo>
                  <a:lnTo>
                    <a:pt x="157137" y="487172"/>
                  </a:lnTo>
                  <a:lnTo>
                    <a:pt x="160121" y="488569"/>
                  </a:lnTo>
                  <a:lnTo>
                    <a:pt x="163144" y="489204"/>
                  </a:lnTo>
                  <a:lnTo>
                    <a:pt x="166077" y="489204"/>
                  </a:lnTo>
                  <a:lnTo>
                    <a:pt x="176009" y="486625"/>
                  </a:lnTo>
                  <a:lnTo>
                    <a:pt x="183591" y="479806"/>
                  </a:lnTo>
                  <a:lnTo>
                    <a:pt x="187337" y="470141"/>
                  </a:lnTo>
                  <a:close/>
                </a:path>
                <a:path w="699770" h="492759">
                  <a:moveTo>
                    <a:pt x="252831" y="339166"/>
                  </a:moveTo>
                  <a:lnTo>
                    <a:pt x="223812" y="306324"/>
                  </a:lnTo>
                  <a:lnTo>
                    <a:pt x="215734" y="307428"/>
                  </a:lnTo>
                  <a:lnTo>
                    <a:pt x="208216" y="310730"/>
                  </a:lnTo>
                  <a:lnTo>
                    <a:pt x="201777" y="316242"/>
                  </a:lnTo>
                  <a:lnTo>
                    <a:pt x="196977" y="323977"/>
                  </a:lnTo>
                  <a:lnTo>
                    <a:pt x="194551" y="335038"/>
                  </a:lnTo>
                  <a:lnTo>
                    <a:pt x="196634" y="345859"/>
                  </a:lnTo>
                  <a:lnTo>
                    <a:pt x="202666" y="355206"/>
                  </a:lnTo>
                  <a:lnTo>
                    <a:pt x="212090" y="361823"/>
                  </a:lnTo>
                  <a:lnTo>
                    <a:pt x="215988" y="363474"/>
                  </a:lnTo>
                  <a:lnTo>
                    <a:pt x="219913" y="364236"/>
                  </a:lnTo>
                  <a:lnTo>
                    <a:pt x="223710" y="364236"/>
                  </a:lnTo>
                  <a:lnTo>
                    <a:pt x="237261" y="360857"/>
                  </a:lnTo>
                  <a:lnTo>
                    <a:pt x="247624" y="351891"/>
                  </a:lnTo>
                  <a:lnTo>
                    <a:pt x="252831" y="339166"/>
                  </a:lnTo>
                  <a:close/>
                </a:path>
                <a:path w="699770" h="492759">
                  <a:moveTo>
                    <a:pt x="257162" y="254254"/>
                  </a:moveTo>
                  <a:lnTo>
                    <a:pt x="255028" y="243205"/>
                  </a:lnTo>
                  <a:lnTo>
                    <a:pt x="248932" y="234619"/>
                  </a:lnTo>
                  <a:lnTo>
                    <a:pt x="240118" y="229057"/>
                  </a:lnTo>
                  <a:lnTo>
                    <a:pt x="229781" y="227076"/>
                  </a:lnTo>
                  <a:lnTo>
                    <a:pt x="223139" y="227076"/>
                  </a:lnTo>
                  <a:lnTo>
                    <a:pt x="216357" y="229489"/>
                  </a:lnTo>
                  <a:lnTo>
                    <a:pt x="210705" y="234823"/>
                  </a:lnTo>
                  <a:lnTo>
                    <a:pt x="204724" y="243255"/>
                  </a:lnTo>
                  <a:lnTo>
                    <a:pt x="202577" y="253047"/>
                  </a:lnTo>
                  <a:lnTo>
                    <a:pt x="204355" y="263042"/>
                  </a:lnTo>
                  <a:lnTo>
                    <a:pt x="210159" y="272034"/>
                  </a:lnTo>
                  <a:lnTo>
                    <a:pt x="215722" y="277876"/>
                  </a:lnTo>
                  <a:lnTo>
                    <a:pt x="222694" y="280416"/>
                  </a:lnTo>
                  <a:lnTo>
                    <a:pt x="229577" y="280416"/>
                  </a:lnTo>
                  <a:lnTo>
                    <a:pt x="239661" y="278561"/>
                  </a:lnTo>
                  <a:lnTo>
                    <a:pt x="248399" y="273291"/>
                  </a:lnTo>
                  <a:lnTo>
                    <a:pt x="254622" y="265049"/>
                  </a:lnTo>
                  <a:lnTo>
                    <a:pt x="257162" y="254254"/>
                  </a:lnTo>
                  <a:close/>
                </a:path>
                <a:path w="699770" h="492759">
                  <a:moveTo>
                    <a:pt x="258851" y="75196"/>
                  </a:moveTo>
                  <a:lnTo>
                    <a:pt x="238086" y="42481"/>
                  </a:lnTo>
                  <a:lnTo>
                    <a:pt x="229463" y="41148"/>
                  </a:lnTo>
                  <a:lnTo>
                    <a:pt x="225907" y="41148"/>
                  </a:lnTo>
                  <a:lnTo>
                    <a:pt x="222262" y="41783"/>
                  </a:lnTo>
                  <a:lnTo>
                    <a:pt x="218719" y="43180"/>
                  </a:lnTo>
                  <a:lnTo>
                    <a:pt x="204787" y="54470"/>
                  </a:lnTo>
                  <a:lnTo>
                    <a:pt x="199936" y="70421"/>
                  </a:lnTo>
                  <a:lnTo>
                    <a:pt x="204190" y="86474"/>
                  </a:lnTo>
                  <a:lnTo>
                    <a:pt x="217601" y="98044"/>
                  </a:lnTo>
                  <a:lnTo>
                    <a:pt x="221640" y="99695"/>
                  </a:lnTo>
                  <a:lnTo>
                    <a:pt x="225666" y="100584"/>
                  </a:lnTo>
                  <a:lnTo>
                    <a:pt x="229552" y="100584"/>
                  </a:lnTo>
                  <a:lnTo>
                    <a:pt x="243205" y="97167"/>
                  </a:lnTo>
                  <a:lnTo>
                    <a:pt x="253619" y="88112"/>
                  </a:lnTo>
                  <a:lnTo>
                    <a:pt x="258851" y="75196"/>
                  </a:lnTo>
                  <a:close/>
                </a:path>
                <a:path w="699770" h="492759">
                  <a:moveTo>
                    <a:pt x="259156" y="153631"/>
                  </a:moveTo>
                  <a:lnTo>
                    <a:pt x="257416" y="143624"/>
                  </a:lnTo>
                  <a:lnTo>
                    <a:pt x="251599" y="134874"/>
                  </a:lnTo>
                  <a:lnTo>
                    <a:pt x="246087" y="129159"/>
                  </a:lnTo>
                  <a:lnTo>
                    <a:pt x="239102" y="126492"/>
                  </a:lnTo>
                  <a:lnTo>
                    <a:pt x="232168" y="126492"/>
                  </a:lnTo>
                  <a:lnTo>
                    <a:pt x="222097" y="128371"/>
                  </a:lnTo>
                  <a:lnTo>
                    <a:pt x="213347" y="133705"/>
                  </a:lnTo>
                  <a:lnTo>
                    <a:pt x="207111" y="142036"/>
                  </a:lnTo>
                  <a:lnTo>
                    <a:pt x="204609" y="152908"/>
                  </a:lnTo>
                  <a:lnTo>
                    <a:pt x="206730" y="163868"/>
                  </a:lnTo>
                  <a:lnTo>
                    <a:pt x="212864" y="172377"/>
                  </a:lnTo>
                  <a:lnTo>
                    <a:pt x="221742" y="177876"/>
                  </a:lnTo>
                  <a:lnTo>
                    <a:pt x="232067" y="179832"/>
                  </a:lnTo>
                  <a:lnTo>
                    <a:pt x="238556" y="179832"/>
                  </a:lnTo>
                  <a:lnTo>
                    <a:pt x="245148" y="177546"/>
                  </a:lnTo>
                  <a:lnTo>
                    <a:pt x="250520" y="172466"/>
                  </a:lnTo>
                  <a:lnTo>
                    <a:pt x="256832" y="163652"/>
                  </a:lnTo>
                  <a:lnTo>
                    <a:pt x="259156" y="153631"/>
                  </a:lnTo>
                  <a:close/>
                </a:path>
                <a:path w="699770" h="492759">
                  <a:moveTo>
                    <a:pt x="292036" y="416775"/>
                  </a:moveTo>
                  <a:lnTo>
                    <a:pt x="287985" y="408559"/>
                  </a:lnTo>
                  <a:lnTo>
                    <a:pt x="284911" y="405384"/>
                  </a:lnTo>
                  <a:lnTo>
                    <a:pt x="281101" y="403860"/>
                  </a:lnTo>
                  <a:lnTo>
                    <a:pt x="277329" y="403860"/>
                  </a:lnTo>
                  <a:lnTo>
                    <a:pt x="269760" y="403860"/>
                  </a:lnTo>
                  <a:lnTo>
                    <a:pt x="262521" y="409829"/>
                  </a:lnTo>
                  <a:lnTo>
                    <a:pt x="262128" y="419227"/>
                  </a:lnTo>
                  <a:lnTo>
                    <a:pt x="262128" y="426974"/>
                  </a:lnTo>
                  <a:lnTo>
                    <a:pt x="268732" y="434340"/>
                  </a:lnTo>
                  <a:lnTo>
                    <a:pt x="277672" y="434340"/>
                  </a:lnTo>
                  <a:lnTo>
                    <a:pt x="285953" y="431711"/>
                  </a:lnTo>
                  <a:lnTo>
                    <a:pt x="291058" y="425170"/>
                  </a:lnTo>
                  <a:lnTo>
                    <a:pt x="292036" y="416775"/>
                  </a:lnTo>
                  <a:close/>
                </a:path>
                <a:path w="699770" h="492759">
                  <a:moveTo>
                    <a:pt x="298323" y="0"/>
                  </a:moveTo>
                  <a:lnTo>
                    <a:pt x="275361" y="0"/>
                  </a:lnTo>
                  <a:lnTo>
                    <a:pt x="275488" y="254"/>
                  </a:lnTo>
                  <a:lnTo>
                    <a:pt x="278384" y="3175"/>
                  </a:lnTo>
                  <a:lnTo>
                    <a:pt x="281940" y="4572"/>
                  </a:lnTo>
                  <a:lnTo>
                    <a:pt x="292798" y="4572"/>
                  </a:lnTo>
                  <a:lnTo>
                    <a:pt x="298323" y="0"/>
                  </a:lnTo>
                  <a:close/>
                </a:path>
                <a:path w="699770" h="492759">
                  <a:moveTo>
                    <a:pt x="357911" y="261112"/>
                  </a:moveTo>
                  <a:lnTo>
                    <a:pt x="356425" y="246659"/>
                  </a:lnTo>
                  <a:lnTo>
                    <a:pt x="347345" y="235077"/>
                  </a:lnTo>
                  <a:lnTo>
                    <a:pt x="332219" y="230124"/>
                  </a:lnTo>
                  <a:lnTo>
                    <a:pt x="331546" y="230124"/>
                  </a:lnTo>
                  <a:lnTo>
                    <a:pt x="316204" y="234632"/>
                  </a:lnTo>
                  <a:lnTo>
                    <a:pt x="306781" y="245808"/>
                  </a:lnTo>
                  <a:lnTo>
                    <a:pt x="304825" y="260134"/>
                  </a:lnTo>
                  <a:lnTo>
                    <a:pt x="311962" y="274066"/>
                  </a:lnTo>
                  <a:lnTo>
                    <a:pt x="317271" y="279273"/>
                  </a:lnTo>
                  <a:lnTo>
                    <a:pt x="324332" y="281940"/>
                  </a:lnTo>
                  <a:lnTo>
                    <a:pt x="338162" y="281940"/>
                  </a:lnTo>
                  <a:lnTo>
                    <a:pt x="344932" y="279527"/>
                  </a:lnTo>
                  <a:lnTo>
                    <a:pt x="350291" y="274701"/>
                  </a:lnTo>
                  <a:lnTo>
                    <a:pt x="357911" y="261112"/>
                  </a:lnTo>
                  <a:close/>
                </a:path>
                <a:path w="699770" h="492759">
                  <a:moveTo>
                    <a:pt x="359651" y="160147"/>
                  </a:moveTo>
                  <a:lnTo>
                    <a:pt x="358127" y="145211"/>
                  </a:lnTo>
                  <a:lnTo>
                    <a:pt x="349097" y="133210"/>
                  </a:lnTo>
                  <a:lnTo>
                    <a:pt x="333997" y="128016"/>
                  </a:lnTo>
                  <a:lnTo>
                    <a:pt x="319036" y="132702"/>
                  </a:lnTo>
                  <a:lnTo>
                    <a:pt x="309740" y="144297"/>
                  </a:lnTo>
                  <a:lnTo>
                    <a:pt x="307759" y="159156"/>
                  </a:lnTo>
                  <a:lnTo>
                    <a:pt x="314782" y="173609"/>
                  </a:lnTo>
                  <a:lnTo>
                    <a:pt x="319913" y="178816"/>
                  </a:lnTo>
                  <a:lnTo>
                    <a:pt x="326720" y="181356"/>
                  </a:lnTo>
                  <a:lnTo>
                    <a:pt x="340220" y="181356"/>
                  </a:lnTo>
                  <a:lnTo>
                    <a:pt x="346925" y="178943"/>
                  </a:lnTo>
                  <a:lnTo>
                    <a:pt x="352209" y="174117"/>
                  </a:lnTo>
                  <a:lnTo>
                    <a:pt x="359651" y="160147"/>
                  </a:lnTo>
                  <a:close/>
                </a:path>
                <a:path w="699770" h="492759">
                  <a:moveTo>
                    <a:pt x="362546" y="338188"/>
                  </a:moveTo>
                  <a:lnTo>
                    <a:pt x="358381" y="322148"/>
                  </a:lnTo>
                  <a:lnTo>
                    <a:pt x="345249" y="310515"/>
                  </a:lnTo>
                  <a:lnTo>
                    <a:pt x="341198" y="308737"/>
                  </a:lnTo>
                  <a:lnTo>
                    <a:pt x="337159" y="307848"/>
                  </a:lnTo>
                  <a:lnTo>
                    <a:pt x="333260" y="307848"/>
                  </a:lnTo>
                  <a:lnTo>
                    <a:pt x="319989" y="311315"/>
                  </a:lnTo>
                  <a:lnTo>
                    <a:pt x="309867" y="320446"/>
                  </a:lnTo>
                  <a:lnTo>
                    <a:pt x="304812" y="333413"/>
                  </a:lnTo>
                  <a:lnTo>
                    <a:pt x="306705" y="348361"/>
                  </a:lnTo>
                  <a:lnTo>
                    <a:pt x="311226" y="356362"/>
                  </a:lnTo>
                  <a:lnTo>
                    <a:pt x="317614" y="362305"/>
                  </a:lnTo>
                  <a:lnTo>
                    <a:pt x="325335" y="366014"/>
                  </a:lnTo>
                  <a:lnTo>
                    <a:pt x="333870" y="367284"/>
                  </a:lnTo>
                  <a:lnTo>
                    <a:pt x="337299" y="367284"/>
                  </a:lnTo>
                  <a:lnTo>
                    <a:pt x="340779" y="366649"/>
                  </a:lnTo>
                  <a:lnTo>
                    <a:pt x="344157" y="365379"/>
                  </a:lnTo>
                  <a:lnTo>
                    <a:pt x="357784" y="354114"/>
                  </a:lnTo>
                  <a:lnTo>
                    <a:pt x="362546" y="338188"/>
                  </a:lnTo>
                  <a:close/>
                </a:path>
                <a:path w="699770" h="492759">
                  <a:moveTo>
                    <a:pt x="368592" y="70129"/>
                  </a:moveTo>
                  <a:lnTo>
                    <a:pt x="363791" y="57061"/>
                  </a:lnTo>
                  <a:lnTo>
                    <a:pt x="353733" y="47752"/>
                  </a:lnTo>
                  <a:lnTo>
                    <a:pt x="340233" y="44196"/>
                  </a:lnTo>
                  <a:lnTo>
                    <a:pt x="336715" y="44196"/>
                  </a:lnTo>
                  <a:lnTo>
                    <a:pt x="333044" y="44831"/>
                  </a:lnTo>
                  <a:lnTo>
                    <a:pt x="329387" y="46355"/>
                  </a:lnTo>
                  <a:lnTo>
                    <a:pt x="315760" y="57023"/>
                  </a:lnTo>
                  <a:lnTo>
                    <a:pt x="311010" y="72491"/>
                  </a:lnTo>
                  <a:lnTo>
                    <a:pt x="315188" y="88290"/>
                  </a:lnTo>
                  <a:lnTo>
                    <a:pt x="328345" y="99949"/>
                  </a:lnTo>
                  <a:lnTo>
                    <a:pt x="331914" y="101346"/>
                  </a:lnTo>
                  <a:lnTo>
                    <a:pt x="335661" y="102108"/>
                  </a:lnTo>
                  <a:lnTo>
                    <a:pt x="339382" y="102108"/>
                  </a:lnTo>
                  <a:lnTo>
                    <a:pt x="347637" y="100926"/>
                  </a:lnTo>
                  <a:lnTo>
                    <a:pt x="355231" y="97459"/>
                  </a:lnTo>
                  <a:lnTo>
                    <a:pt x="361632" y="91884"/>
                  </a:lnTo>
                  <a:lnTo>
                    <a:pt x="366293" y="84328"/>
                  </a:lnTo>
                  <a:lnTo>
                    <a:pt x="366293" y="84963"/>
                  </a:lnTo>
                  <a:lnTo>
                    <a:pt x="368592" y="70129"/>
                  </a:lnTo>
                  <a:close/>
                </a:path>
                <a:path w="699770" h="492759">
                  <a:moveTo>
                    <a:pt x="408114" y="471487"/>
                  </a:moveTo>
                  <a:lnTo>
                    <a:pt x="404863" y="459892"/>
                  </a:lnTo>
                  <a:lnTo>
                    <a:pt x="394652" y="451358"/>
                  </a:lnTo>
                  <a:lnTo>
                    <a:pt x="391731" y="450088"/>
                  </a:lnTo>
                  <a:lnTo>
                    <a:pt x="388759" y="449580"/>
                  </a:lnTo>
                  <a:lnTo>
                    <a:pt x="385876" y="449580"/>
                  </a:lnTo>
                  <a:lnTo>
                    <a:pt x="375805" y="452043"/>
                  </a:lnTo>
                  <a:lnTo>
                    <a:pt x="368134" y="458571"/>
                  </a:lnTo>
                  <a:lnTo>
                    <a:pt x="364236" y="467906"/>
                  </a:lnTo>
                  <a:lnTo>
                    <a:pt x="365556" y="478790"/>
                  </a:lnTo>
                  <a:lnTo>
                    <a:pt x="368871" y="487172"/>
                  </a:lnTo>
                  <a:lnTo>
                    <a:pt x="377253" y="492252"/>
                  </a:lnTo>
                  <a:lnTo>
                    <a:pt x="388759" y="492252"/>
                  </a:lnTo>
                  <a:lnTo>
                    <a:pt x="391490" y="491744"/>
                  </a:lnTo>
                  <a:lnTo>
                    <a:pt x="394119" y="490855"/>
                  </a:lnTo>
                  <a:lnTo>
                    <a:pt x="404495" y="482904"/>
                  </a:lnTo>
                  <a:lnTo>
                    <a:pt x="408114" y="471487"/>
                  </a:lnTo>
                  <a:close/>
                </a:path>
                <a:path w="699770" h="492759">
                  <a:moveTo>
                    <a:pt x="442899" y="259054"/>
                  </a:moveTo>
                  <a:lnTo>
                    <a:pt x="438086" y="245960"/>
                  </a:lnTo>
                  <a:lnTo>
                    <a:pt x="427837" y="236689"/>
                  </a:lnTo>
                  <a:lnTo>
                    <a:pt x="414108" y="233172"/>
                  </a:lnTo>
                  <a:lnTo>
                    <a:pt x="410489" y="233172"/>
                  </a:lnTo>
                  <a:lnTo>
                    <a:pt x="406717" y="233934"/>
                  </a:lnTo>
                  <a:lnTo>
                    <a:pt x="402907" y="235331"/>
                  </a:lnTo>
                  <a:lnTo>
                    <a:pt x="389089" y="246075"/>
                  </a:lnTo>
                  <a:lnTo>
                    <a:pt x="384276" y="261556"/>
                  </a:lnTo>
                  <a:lnTo>
                    <a:pt x="388493" y="277241"/>
                  </a:lnTo>
                  <a:lnTo>
                    <a:pt x="401840" y="288544"/>
                  </a:lnTo>
                  <a:lnTo>
                    <a:pt x="405701" y="290195"/>
                  </a:lnTo>
                  <a:lnTo>
                    <a:pt x="409765" y="291084"/>
                  </a:lnTo>
                  <a:lnTo>
                    <a:pt x="413715" y="291084"/>
                  </a:lnTo>
                  <a:lnTo>
                    <a:pt x="442899" y="259054"/>
                  </a:lnTo>
                  <a:close/>
                </a:path>
                <a:path w="699770" h="492759">
                  <a:moveTo>
                    <a:pt x="444080" y="153162"/>
                  </a:moveTo>
                  <a:lnTo>
                    <a:pt x="414985" y="123444"/>
                  </a:lnTo>
                  <a:lnTo>
                    <a:pt x="407009" y="124523"/>
                  </a:lnTo>
                  <a:lnTo>
                    <a:pt x="399542" y="127749"/>
                  </a:lnTo>
                  <a:lnTo>
                    <a:pt x="393090" y="133146"/>
                  </a:lnTo>
                  <a:lnTo>
                    <a:pt x="388200" y="140716"/>
                  </a:lnTo>
                  <a:lnTo>
                    <a:pt x="385940" y="155536"/>
                  </a:lnTo>
                  <a:lnTo>
                    <a:pt x="390956" y="168567"/>
                  </a:lnTo>
                  <a:lnTo>
                    <a:pt x="401281" y="177838"/>
                  </a:lnTo>
                  <a:lnTo>
                    <a:pt x="414921" y="181356"/>
                  </a:lnTo>
                  <a:lnTo>
                    <a:pt x="418338" y="181356"/>
                  </a:lnTo>
                  <a:lnTo>
                    <a:pt x="444080" y="153162"/>
                  </a:lnTo>
                  <a:close/>
                </a:path>
                <a:path w="699770" h="492759">
                  <a:moveTo>
                    <a:pt x="445998" y="361810"/>
                  </a:moveTo>
                  <a:lnTo>
                    <a:pt x="445249" y="353745"/>
                  </a:lnTo>
                  <a:lnTo>
                    <a:pt x="440258" y="347281"/>
                  </a:lnTo>
                  <a:lnTo>
                    <a:pt x="431825" y="344424"/>
                  </a:lnTo>
                  <a:lnTo>
                    <a:pt x="423240" y="346976"/>
                  </a:lnTo>
                  <a:lnTo>
                    <a:pt x="417880" y="353250"/>
                  </a:lnTo>
                  <a:lnTo>
                    <a:pt x="416750" y="361251"/>
                  </a:lnTo>
                  <a:lnTo>
                    <a:pt x="420827" y="368935"/>
                  </a:lnTo>
                  <a:lnTo>
                    <a:pt x="423659" y="371856"/>
                  </a:lnTo>
                  <a:lnTo>
                    <a:pt x="427482" y="373380"/>
                  </a:lnTo>
                  <a:lnTo>
                    <a:pt x="435063" y="373380"/>
                  </a:lnTo>
                  <a:lnTo>
                    <a:pt x="438772" y="371983"/>
                  </a:lnTo>
                  <a:lnTo>
                    <a:pt x="441756" y="369443"/>
                  </a:lnTo>
                  <a:lnTo>
                    <a:pt x="445998" y="361810"/>
                  </a:lnTo>
                  <a:close/>
                </a:path>
                <a:path w="699770" h="492759">
                  <a:moveTo>
                    <a:pt x="452221" y="58242"/>
                  </a:moveTo>
                  <a:lnTo>
                    <a:pt x="450900" y="49961"/>
                  </a:lnTo>
                  <a:lnTo>
                    <a:pt x="445274" y="43662"/>
                  </a:lnTo>
                  <a:lnTo>
                    <a:pt x="437121" y="41148"/>
                  </a:lnTo>
                  <a:lnTo>
                    <a:pt x="433692" y="41148"/>
                  </a:lnTo>
                  <a:lnTo>
                    <a:pt x="430110" y="42418"/>
                  </a:lnTo>
                  <a:lnTo>
                    <a:pt x="426783" y="45466"/>
                  </a:lnTo>
                  <a:lnTo>
                    <a:pt x="420674" y="50927"/>
                  </a:lnTo>
                  <a:lnTo>
                    <a:pt x="420674" y="60198"/>
                  </a:lnTo>
                  <a:lnTo>
                    <a:pt x="426237" y="65532"/>
                  </a:lnTo>
                  <a:lnTo>
                    <a:pt x="429120" y="68580"/>
                  </a:lnTo>
                  <a:lnTo>
                    <a:pt x="433146" y="70104"/>
                  </a:lnTo>
                  <a:lnTo>
                    <a:pt x="440944" y="70104"/>
                  </a:lnTo>
                  <a:lnTo>
                    <a:pt x="444715" y="68707"/>
                  </a:lnTo>
                  <a:lnTo>
                    <a:pt x="447446" y="66040"/>
                  </a:lnTo>
                  <a:lnTo>
                    <a:pt x="447446" y="66675"/>
                  </a:lnTo>
                  <a:lnTo>
                    <a:pt x="452221" y="58242"/>
                  </a:lnTo>
                  <a:close/>
                </a:path>
                <a:path w="699770" h="492759">
                  <a:moveTo>
                    <a:pt x="512013" y="199771"/>
                  </a:moveTo>
                  <a:lnTo>
                    <a:pt x="504952" y="193548"/>
                  </a:lnTo>
                  <a:lnTo>
                    <a:pt x="497471" y="193548"/>
                  </a:lnTo>
                  <a:lnTo>
                    <a:pt x="494017" y="193548"/>
                  </a:lnTo>
                  <a:lnTo>
                    <a:pt x="490461" y="194945"/>
                  </a:lnTo>
                  <a:lnTo>
                    <a:pt x="487464" y="197866"/>
                  </a:lnTo>
                  <a:lnTo>
                    <a:pt x="483400" y="205905"/>
                  </a:lnTo>
                  <a:lnTo>
                    <a:pt x="484124" y="214337"/>
                  </a:lnTo>
                  <a:lnTo>
                    <a:pt x="488886" y="221068"/>
                  </a:lnTo>
                  <a:lnTo>
                    <a:pt x="496963" y="224028"/>
                  </a:lnTo>
                  <a:lnTo>
                    <a:pt x="504812" y="224028"/>
                  </a:lnTo>
                  <a:lnTo>
                    <a:pt x="511644" y="217297"/>
                  </a:lnTo>
                  <a:lnTo>
                    <a:pt x="511644" y="209042"/>
                  </a:lnTo>
                  <a:lnTo>
                    <a:pt x="512013" y="199771"/>
                  </a:lnTo>
                  <a:close/>
                </a:path>
                <a:path w="699770" h="492759">
                  <a:moveTo>
                    <a:pt x="539445" y="462915"/>
                  </a:moveTo>
                  <a:lnTo>
                    <a:pt x="536435" y="455676"/>
                  </a:lnTo>
                  <a:lnTo>
                    <a:pt x="530352" y="455676"/>
                  </a:lnTo>
                  <a:lnTo>
                    <a:pt x="524268" y="455676"/>
                  </a:lnTo>
                  <a:lnTo>
                    <a:pt x="521208" y="462915"/>
                  </a:lnTo>
                  <a:lnTo>
                    <a:pt x="527062" y="468757"/>
                  </a:lnTo>
                  <a:lnTo>
                    <a:pt x="528815" y="469392"/>
                  </a:lnTo>
                  <a:lnTo>
                    <a:pt x="532384" y="469392"/>
                  </a:lnTo>
                  <a:lnTo>
                    <a:pt x="534136" y="468757"/>
                  </a:lnTo>
                  <a:lnTo>
                    <a:pt x="535393" y="467487"/>
                  </a:lnTo>
                  <a:lnTo>
                    <a:pt x="539445" y="462915"/>
                  </a:lnTo>
                  <a:close/>
                </a:path>
                <a:path w="699770" h="492759">
                  <a:moveTo>
                    <a:pt x="566648" y="316953"/>
                  </a:moveTo>
                  <a:lnTo>
                    <a:pt x="562876" y="306984"/>
                  </a:lnTo>
                  <a:lnTo>
                    <a:pt x="555142" y="299885"/>
                  </a:lnTo>
                  <a:lnTo>
                    <a:pt x="544944" y="297180"/>
                  </a:lnTo>
                  <a:lnTo>
                    <a:pt x="542366" y="297180"/>
                  </a:lnTo>
                  <a:lnTo>
                    <a:pt x="539673" y="297688"/>
                  </a:lnTo>
                  <a:lnTo>
                    <a:pt x="537044" y="298831"/>
                  </a:lnTo>
                  <a:lnTo>
                    <a:pt x="526643" y="307073"/>
                  </a:lnTo>
                  <a:lnTo>
                    <a:pt x="522947" y="318833"/>
                  </a:lnTo>
                  <a:lnTo>
                    <a:pt x="526034" y="330695"/>
                  </a:lnTo>
                  <a:lnTo>
                    <a:pt x="535940" y="339217"/>
                  </a:lnTo>
                  <a:lnTo>
                    <a:pt x="539013" y="340741"/>
                  </a:lnTo>
                  <a:lnTo>
                    <a:pt x="542124" y="341376"/>
                  </a:lnTo>
                  <a:lnTo>
                    <a:pt x="553618" y="341376"/>
                  </a:lnTo>
                  <a:lnTo>
                    <a:pt x="561479" y="336296"/>
                  </a:lnTo>
                  <a:lnTo>
                    <a:pt x="565035" y="328295"/>
                  </a:lnTo>
                  <a:lnTo>
                    <a:pt x="566648" y="316953"/>
                  </a:lnTo>
                  <a:close/>
                </a:path>
                <a:path w="699770" h="492759">
                  <a:moveTo>
                    <a:pt x="571614" y="100380"/>
                  </a:moveTo>
                  <a:lnTo>
                    <a:pt x="570128" y="91948"/>
                  </a:lnTo>
                  <a:lnTo>
                    <a:pt x="566521" y="82550"/>
                  </a:lnTo>
                  <a:lnTo>
                    <a:pt x="558025" y="77724"/>
                  </a:lnTo>
                  <a:lnTo>
                    <a:pt x="549567" y="77724"/>
                  </a:lnTo>
                  <a:lnTo>
                    <a:pt x="541489" y="77724"/>
                  </a:lnTo>
                  <a:lnTo>
                    <a:pt x="533425" y="82042"/>
                  </a:lnTo>
                  <a:lnTo>
                    <a:pt x="529678" y="90932"/>
                  </a:lnTo>
                  <a:lnTo>
                    <a:pt x="527761" y="102209"/>
                  </a:lnTo>
                  <a:lnTo>
                    <a:pt x="531444" y="112153"/>
                  </a:lnTo>
                  <a:lnTo>
                    <a:pt x="539216" y="119227"/>
                  </a:lnTo>
                  <a:lnTo>
                    <a:pt x="549567" y="121920"/>
                  </a:lnTo>
                  <a:lnTo>
                    <a:pt x="552183" y="121920"/>
                  </a:lnTo>
                  <a:lnTo>
                    <a:pt x="554863" y="121412"/>
                  </a:lnTo>
                  <a:lnTo>
                    <a:pt x="557580" y="120396"/>
                  </a:lnTo>
                  <a:lnTo>
                    <a:pt x="564984" y="115620"/>
                  </a:lnTo>
                  <a:lnTo>
                    <a:pt x="569785" y="108610"/>
                  </a:lnTo>
                  <a:lnTo>
                    <a:pt x="571614" y="100380"/>
                  </a:lnTo>
                  <a:close/>
                </a:path>
                <a:path w="699770" h="492759">
                  <a:moveTo>
                    <a:pt x="649224" y="207264"/>
                  </a:moveTo>
                  <a:lnTo>
                    <a:pt x="645464" y="204216"/>
                  </a:lnTo>
                  <a:lnTo>
                    <a:pt x="641451" y="204216"/>
                  </a:lnTo>
                  <a:lnTo>
                    <a:pt x="639572" y="204216"/>
                  </a:lnTo>
                  <a:lnTo>
                    <a:pt x="637692" y="204851"/>
                  </a:lnTo>
                  <a:lnTo>
                    <a:pt x="636066" y="206248"/>
                  </a:lnTo>
                  <a:lnTo>
                    <a:pt x="630936" y="210820"/>
                  </a:lnTo>
                  <a:lnTo>
                    <a:pt x="634390" y="219456"/>
                  </a:lnTo>
                  <a:lnTo>
                    <a:pt x="645718" y="219456"/>
                  </a:lnTo>
                  <a:lnTo>
                    <a:pt x="648665" y="216154"/>
                  </a:lnTo>
                  <a:lnTo>
                    <a:pt x="649224" y="211963"/>
                  </a:lnTo>
                  <a:lnTo>
                    <a:pt x="649224" y="207264"/>
                  </a:lnTo>
                  <a:close/>
                </a:path>
                <a:path w="699770" h="492759">
                  <a:moveTo>
                    <a:pt x="691553" y="375577"/>
                  </a:moveTo>
                  <a:lnTo>
                    <a:pt x="689076" y="369100"/>
                  </a:lnTo>
                  <a:lnTo>
                    <a:pt x="683806" y="364477"/>
                  </a:lnTo>
                  <a:lnTo>
                    <a:pt x="676706" y="362712"/>
                  </a:lnTo>
                  <a:lnTo>
                    <a:pt x="674890" y="362712"/>
                  </a:lnTo>
                  <a:lnTo>
                    <a:pt x="672934" y="363093"/>
                  </a:lnTo>
                  <a:lnTo>
                    <a:pt x="671029" y="363855"/>
                  </a:lnTo>
                  <a:lnTo>
                    <a:pt x="664133" y="369239"/>
                  </a:lnTo>
                  <a:lnTo>
                    <a:pt x="661682" y="376897"/>
                  </a:lnTo>
                  <a:lnTo>
                    <a:pt x="663752" y="384670"/>
                  </a:lnTo>
                  <a:lnTo>
                    <a:pt x="670496" y="390398"/>
                  </a:lnTo>
                  <a:lnTo>
                    <a:pt x="672503" y="391287"/>
                  </a:lnTo>
                  <a:lnTo>
                    <a:pt x="674598" y="391668"/>
                  </a:lnTo>
                  <a:lnTo>
                    <a:pt x="682421" y="391668"/>
                  </a:lnTo>
                  <a:lnTo>
                    <a:pt x="687857" y="388493"/>
                  </a:lnTo>
                  <a:lnTo>
                    <a:pt x="690245" y="382905"/>
                  </a:lnTo>
                  <a:lnTo>
                    <a:pt x="691553" y="375577"/>
                  </a:lnTo>
                  <a:close/>
                </a:path>
                <a:path w="699770" h="492759">
                  <a:moveTo>
                    <a:pt x="699516" y="50165"/>
                  </a:moveTo>
                  <a:lnTo>
                    <a:pt x="696849" y="42672"/>
                  </a:lnTo>
                  <a:lnTo>
                    <a:pt x="694385" y="36576"/>
                  </a:lnTo>
                  <a:lnTo>
                    <a:pt x="688809" y="33528"/>
                  </a:lnTo>
                  <a:lnTo>
                    <a:pt x="683298" y="33528"/>
                  </a:lnTo>
                  <a:lnTo>
                    <a:pt x="678014" y="33528"/>
                  </a:lnTo>
                  <a:lnTo>
                    <a:pt x="672693" y="36322"/>
                  </a:lnTo>
                  <a:lnTo>
                    <a:pt x="670128" y="42037"/>
                  </a:lnTo>
                  <a:lnTo>
                    <a:pt x="669074" y="49466"/>
                  </a:lnTo>
                  <a:lnTo>
                    <a:pt x="671487" y="56032"/>
                  </a:lnTo>
                  <a:lnTo>
                    <a:pt x="676503" y="60706"/>
                  </a:lnTo>
                  <a:lnTo>
                    <a:pt x="683298" y="62484"/>
                  </a:lnTo>
                  <a:lnTo>
                    <a:pt x="685101" y="62484"/>
                  </a:lnTo>
                  <a:lnTo>
                    <a:pt x="686955" y="62103"/>
                  </a:lnTo>
                  <a:lnTo>
                    <a:pt x="688809" y="61341"/>
                  </a:lnTo>
                  <a:lnTo>
                    <a:pt x="695756" y="58674"/>
                  </a:lnTo>
                  <a:lnTo>
                    <a:pt x="699516" y="50165"/>
                  </a:lnTo>
                  <a:close/>
                </a:path>
              </a:pathLst>
            </a:custGeom>
            <a:solidFill>
              <a:srgbClr val="F14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74841" y="4951285"/>
                  </a:moveTo>
                  <a:lnTo>
                    <a:pt x="74104" y="4944122"/>
                  </a:lnTo>
                  <a:lnTo>
                    <a:pt x="71551" y="4938293"/>
                  </a:lnTo>
                  <a:lnTo>
                    <a:pt x="65735" y="4934712"/>
                  </a:lnTo>
                  <a:lnTo>
                    <a:pt x="59905" y="4934712"/>
                  </a:lnTo>
                  <a:lnTo>
                    <a:pt x="58318" y="4934712"/>
                  </a:lnTo>
                  <a:lnTo>
                    <a:pt x="56680" y="4934991"/>
                  </a:lnTo>
                  <a:lnTo>
                    <a:pt x="55130" y="4935563"/>
                  </a:lnTo>
                  <a:lnTo>
                    <a:pt x="48145" y="4941113"/>
                  </a:lnTo>
                  <a:lnTo>
                    <a:pt x="45758" y="4948948"/>
                  </a:lnTo>
                  <a:lnTo>
                    <a:pt x="47929" y="4956797"/>
                  </a:lnTo>
                  <a:lnTo>
                    <a:pt x="54610" y="4962334"/>
                  </a:lnTo>
                  <a:lnTo>
                    <a:pt x="56629" y="4963236"/>
                  </a:lnTo>
                  <a:lnTo>
                    <a:pt x="58699" y="4963617"/>
                  </a:lnTo>
                  <a:lnTo>
                    <a:pt x="60629" y="4963617"/>
                  </a:lnTo>
                  <a:lnTo>
                    <a:pt x="67233" y="4961953"/>
                  </a:lnTo>
                  <a:lnTo>
                    <a:pt x="72263" y="4957534"/>
                  </a:lnTo>
                  <a:lnTo>
                    <a:pt x="74841" y="4951285"/>
                  </a:lnTo>
                  <a:close/>
                </a:path>
                <a:path w="9144000" h="5143500">
                  <a:moveTo>
                    <a:pt x="135686" y="5085613"/>
                  </a:moveTo>
                  <a:lnTo>
                    <a:pt x="134353" y="5075021"/>
                  </a:lnTo>
                  <a:lnTo>
                    <a:pt x="130657" y="5066601"/>
                  </a:lnTo>
                  <a:lnTo>
                    <a:pt x="122580" y="5061255"/>
                  </a:lnTo>
                  <a:lnTo>
                    <a:pt x="113944" y="5061255"/>
                  </a:lnTo>
                  <a:lnTo>
                    <a:pt x="111252" y="5061255"/>
                  </a:lnTo>
                  <a:lnTo>
                    <a:pt x="108470" y="5061775"/>
                  </a:lnTo>
                  <a:lnTo>
                    <a:pt x="105727" y="5062893"/>
                  </a:lnTo>
                  <a:lnTo>
                    <a:pt x="95326" y="5070856"/>
                  </a:lnTo>
                  <a:lnTo>
                    <a:pt x="91706" y="5082210"/>
                  </a:lnTo>
                  <a:lnTo>
                    <a:pt x="94970" y="5093640"/>
                  </a:lnTo>
                  <a:lnTo>
                    <a:pt x="105206" y="5101869"/>
                  </a:lnTo>
                  <a:lnTo>
                    <a:pt x="108280" y="5103228"/>
                  </a:lnTo>
                  <a:lnTo>
                    <a:pt x="111302" y="5103838"/>
                  </a:lnTo>
                  <a:lnTo>
                    <a:pt x="114274" y="5103838"/>
                  </a:lnTo>
                  <a:lnTo>
                    <a:pt x="124244" y="5101361"/>
                  </a:lnTo>
                  <a:lnTo>
                    <a:pt x="131851" y="5094846"/>
                  </a:lnTo>
                  <a:lnTo>
                    <a:pt x="135686" y="5085613"/>
                  </a:lnTo>
                  <a:close/>
                </a:path>
                <a:path w="9144000" h="5143500">
                  <a:moveTo>
                    <a:pt x="233172" y="4991328"/>
                  </a:moveTo>
                  <a:lnTo>
                    <a:pt x="232587" y="4987112"/>
                  </a:lnTo>
                  <a:lnTo>
                    <a:pt x="229069" y="4985004"/>
                  </a:lnTo>
                  <a:lnTo>
                    <a:pt x="225653" y="4985004"/>
                  </a:lnTo>
                  <a:lnTo>
                    <a:pt x="222173" y="4985004"/>
                  </a:lnTo>
                  <a:lnTo>
                    <a:pt x="218795" y="4987112"/>
                  </a:lnTo>
                  <a:lnTo>
                    <a:pt x="218516" y="4991328"/>
                  </a:lnTo>
                  <a:lnTo>
                    <a:pt x="217982" y="4995532"/>
                  </a:lnTo>
                  <a:lnTo>
                    <a:pt x="221208" y="4998720"/>
                  </a:lnTo>
                  <a:lnTo>
                    <a:pt x="229362" y="4998720"/>
                  </a:lnTo>
                  <a:lnTo>
                    <a:pt x="232587" y="4995532"/>
                  </a:lnTo>
                  <a:lnTo>
                    <a:pt x="233172" y="4991887"/>
                  </a:lnTo>
                  <a:lnTo>
                    <a:pt x="233172" y="4991328"/>
                  </a:lnTo>
                  <a:close/>
                </a:path>
                <a:path w="9144000" h="5143500">
                  <a:moveTo>
                    <a:pt x="234696" y="4843538"/>
                  </a:moveTo>
                  <a:lnTo>
                    <a:pt x="231533" y="4840224"/>
                  </a:lnTo>
                  <a:lnTo>
                    <a:pt x="227901" y="4840224"/>
                  </a:lnTo>
                  <a:lnTo>
                    <a:pt x="221615" y="4840224"/>
                  </a:lnTo>
                  <a:lnTo>
                    <a:pt x="217932" y="4847996"/>
                  </a:lnTo>
                  <a:lnTo>
                    <a:pt x="222631" y="4853038"/>
                  </a:lnTo>
                  <a:lnTo>
                    <a:pt x="224028" y="4854676"/>
                  </a:lnTo>
                  <a:lnTo>
                    <a:pt x="225844" y="4855413"/>
                  </a:lnTo>
                  <a:lnTo>
                    <a:pt x="231203" y="4855413"/>
                  </a:lnTo>
                  <a:lnTo>
                    <a:pt x="234696" y="4852441"/>
                  </a:lnTo>
                  <a:lnTo>
                    <a:pt x="234696" y="4843538"/>
                  </a:lnTo>
                  <a:close/>
                </a:path>
                <a:path w="9144000" h="5143500">
                  <a:moveTo>
                    <a:pt x="236220" y="5127079"/>
                  </a:moveTo>
                  <a:lnTo>
                    <a:pt x="229908" y="5120640"/>
                  </a:lnTo>
                  <a:lnTo>
                    <a:pt x="221399" y="5120640"/>
                  </a:lnTo>
                  <a:lnTo>
                    <a:pt x="213436" y="5123167"/>
                  </a:lnTo>
                  <a:lnTo>
                    <a:pt x="208546" y="5129415"/>
                  </a:lnTo>
                  <a:lnTo>
                    <a:pt x="207594" y="5137442"/>
                  </a:lnTo>
                  <a:lnTo>
                    <a:pt x="210604" y="5143500"/>
                  </a:lnTo>
                  <a:lnTo>
                    <a:pt x="235851" y="5143500"/>
                  </a:lnTo>
                  <a:lnTo>
                    <a:pt x="236118" y="5137442"/>
                  </a:lnTo>
                  <a:lnTo>
                    <a:pt x="236220" y="5127079"/>
                  </a:lnTo>
                  <a:close/>
                </a:path>
                <a:path w="9144000" h="5143500">
                  <a:moveTo>
                    <a:pt x="355346" y="5087290"/>
                  </a:moveTo>
                  <a:lnTo>
                    <a:pt x="335978" y="5065827"/>
                  </a:lnTo>
                  <a:lnTo>
                    <a:pt x="332917" y="5065827"/>
                  </a:lnTo>
                  <a:lnTo>
                    <a:pt x="322618" y="5068316"/>
                  </a:lnTo>
                  <a:lnTo>
                    <a:pt x="314807" y="5074907"/>
                  </a:lnTo>
                  <a:lnTo>
                    <a:pt x="310896" y="5084280"/>
                  </a:lnTo>
                  <a:lnTo>
                    <a:pt x="312254" y="5095113"/>
                  </a:lnTo>
                  <a:lnTo>
                    <a:pt x="316090" y="5103914"/>
                  </a:lnTo>
                  <a:lnTo>
                    <a:pt x="324650" y="5108410"/>
                  </a:lnTo>
                  <a:lnTo>
                    <a:pt x="341464" y="5108410"/>
                  </a:lnTo>
                  <a:lnTo>
                    <a:pt x="349732" y="5104193"/>
                  </a:lnTo>
                  <a:lnTo>
                    <a:pt x="353771" y="5095633"/>
                  </a:lnTo>
                  <a:lnTo>
                    <a:pt x="355346" y="5087290"/>
                  </a:lnTo>
                  <a:close/>
                </a:path>
                <a:path w="9144000" h="5143500">
                  <a:moveTo>
                    <a:pt x="406857" y="4953825"/>
                  </a:moveTo>
                  <a:lnTo>
                    <a:pt x="403720" y="4945329"/>
                  </a:lnTo>
                  <a:lnTo>
                    <a:pt x="396316" y="4942179"/>
                  </a:lnTo>
                  <a:lnTo>
                    <a:pt x="394335" y="4941227"/>
                  </a:lnTo>
                  <a:lnTo>
                    <a:pt x="392366" y="4940859"/>
                  </a:lnTo>
                  <a:lnTo>
                    <a:pt x="390448" y="4940859"/>
                  </a:lnTo>
                  <a:lnTo>
                    <a:pt x="383895" y="4942548"/>
                  </a:lnTo>
                  <a:lnTo>
                    <a:pt x="378917" y="4947005"/>
                  </a:lnTo>
                  <a:lnTo>
                    <a:pt x="376428" y="4953355"/>
                  </a:lnTo>
                  <a:lnTo>
                    <a:pt x="377367" y="4960709"/>
                  </a:lnTo>
                  <a:lnTo>
                    <a:pt x="379755" y="4966703"/>
                  </a:lnTo>
                  <a:lnTo>
                    <a:pt x="385241" y="4969713"/>
                  </a:lnTo>
                  <a:lnTo>
                    <a:pt x="395935" y="4969713"/>
                  </a:lnTo>
                  <a:lnTo>
                    <a:pt x="401142" y="4966932"/>
                  </a:lnTo>
                  <a:lnTo>
                    <a:pt x="403720" y="4961229"/>
                  </a:lnTo>
                  <a:lnTo>
                    <a:pt x="406857" y="4953825"/>
                  </a:lnTo>
                  <a:close/>
                </a:path>
                <a:path w="9144000" h="5143500">
                  <a:moveTo>
                    <a:pt x="484632" y="5098364"/>
                  </a:moveTo>
                  <a:lnTo>
                    <a:pt x="481926" y="5095608"/>
                  </a:lnTo>
                  <a:lnTo>
                    <a:pt x="480466" y="5093944"/>
                  </a:lnTo>
                  <a:lnTo>
                    <a:pt x="478637" y="5093208"/>
                  </a:lnTo>
                  <a:lnTo>
                    <a:pt x="476796" y="5093208"/>
                  </a:lnTo>
                  <a:lnTo>
                    <a:pt x="473075" y="5093208"/>
                  </a:lnTo>
                  <a:lnTo>
                    <a:pt x="469392" y="5096307"/>
                  </a:lnTo>
                  <a:lnTo>
                    <a:pt x="469392" y="5105514"/>
                  </a:lnTo>
                  <a:lnTo>
                    <a:pt x="473024" y="5108448"/>
                  </a:lnTo>
                  <a:lnTo>
                    <a:pt x="478586" y="5108448"/>
                  </a:lnTo>
                  <a:lnTo>
                    <a:pt x="480466" y="5107724"/>
                  </a:lnTo>
                  <a:lnTo>
                    <a:pt x="481926" y="5106047"/>
                  </a:lnTo>
                  <a:lnTo>
                    <a:pt x="484632" y="5103304"/>
                  </a:lnTo>
                  <a:lnTo>
                    <a:pt x="484632" y="5098364"/>
                  </a:lnTo>
                  <a:close/>
                </a:path>
                <a:path w="9144000" h="5143500">
                  <a:moveTo>
                    <a:pt x="588264" y="5000231"/>
                  </a:moveTo>
                  <a:lnTo>
                    <a:pt x="585711" y="4997577"/>
                  </a:lnTo>
                  <a:lnTo>
                    <a:pt x="584123" y="4996231"/>
                  </a:lnTo>
                  <a:lnTo>
                    <a:pt x="582472" y="4995672"/>
                  </a:lnTo>
                  <a:lnTo>
                    <a:pt x="580885" y="4995672"/>
                  </a:lnTo>
                  <a:lnTo>
                    <a:pt x="575741" y="4995672"/>
                  </a:lnTo>
                  <a:lnTo>
                    <a:pt x="571550" y="5001806"/>
                  </a:lnTo>
                  <a:lnTo>
                    <a:pt x="575462" y="5007013"/>
                  </a:lnTo>
                  <a:lnTo>
                    <a:pt x="576732" y="5008550"/>
                  </a:lnTo>
                  <a:lnTo>
                    <a:pt x="578510" y="5009337"/>
                  </a:lnTo>
                  <a:lnTo>
                    <a:pt x="582117" y="5009337"/>
                  </a:lnTo>
                  <a:lnTo>
                    <a:pt x="583895" y="5008550"/>
                  </a:lnTo>
                  <a:lnTo>
                    <a:pt x="585165" y="5007013"/>
                  </a:lnTo>
                  <a:lnTo>
                    <a:pt x="587768" y="5004371"/>
                  </a:lnTo>
                  <a:lnTo>
                    <a:pt x="588264" y="5000231"/>
                  </a:lnTo>
                  <a:close/>
                </a:path>
                <a:path w="9144000" h="5143500">
                  <a:moveTo>
                    <a:pt x="2369820" y="539496"/>
                  </a:moveTo>
                  <a:lnTo>
                    <a:pt x="0" y="539496"/>
                  </a:lnTo>
                  <a:lnTo>
                    <a:pt x="0" y="1519428"/>
                  </a:lnTo>
                  <a:lnTo>
                    <a:pt x="2369820" y="1519428"/>
                  </a:lnTo>
                  <a:lnTo>
                    <a:pt x="2369820" y="539496"/>
                  </a:lnTo>
                  <a:close/>
                </a:path>
                <a:path w="9144000" h="5143500">
                  <a:moveTo>
                    <a:pt x="9143873" y="0"/>
                  </a:moveTo>
                  <a:lnTo>
                    <a:pt x="3019044" y="0"/>
                  </a:lnTo>
                  <a:lnTo>
                    <a:pt x="3019044" y="5143500"/>
                  </a:lnTo>
                  <a:lnTo>
                    <a:pt x="9143873" y="5143500"/>
                  </a:lnTo>
                  <a:lnTo>
                    <a:pt x="9143873" y="0"/>
                  </a:lnTo>
                  <a:close/>
                </a:path>
              </a:pathLst>
            </a:custGeom>
            <a:solidFill>
              <a:srgbClr val="FFF4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854707"/>
              <a:ext cx="3019043" cy="328879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35546" y="712723"/>
              <a:ext cx="1146810" cy="372110"/>
            </a:xfrm>
            <a:custGeom>
              <a:avLst/>
              <a:gdLst/>
              <a:ahLst/>
              <a:cxnLst/>
              <a:rect l="l" t="t" r="r" b="b"/>
              <a:pathLst>
                <a:path w="1146810" h="372109">
                  <a:moveTo>
                    <a:pt x="16433" y="0"/>
                  </a:moveTo>
                  <a:lnTo>
                    <a:pt x="0" y="312674"/>
                  </a:lnTo>
                  <a:lnTo>
                    <a:pt x="1129753" y="371983"/>
                  </a:lnTo>
                  <a:lnTo>
                    <a:pt x="1146263" y="59436"/>
                  </a:lnTo>
                  <a:lnTo>
                    <a:pt x="16433" y="0"/>
                  </a:lnTo>
                  <a:close/>
                </a:path>
              </a:pathLst>
            </a:custGeom>
            <a:solidFill>
              <a:srgbClr val="FFC23C">
                <a:alpha val="4470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-20087" y="545390"/>
            <a:ext cx="33528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lvl="0" rtl="0">
              <a:spcBef>
                <a:spcPts val="100"/>
              </a:spcBef>
            </a:pPr>
            <a:r>
              <a:rPr lang="en-US" sz="3200" dirty="0"/>
              <a:t>What Can User do?</a:t>
            </a:r>
            <a:br>
              <a:rPr lang="en-US" sz="3200" dirty="0"/>
            </a:br>
            <a:endParaRPr sz="3200" spc="-380" dirty="0"/>
          </a:p>
        </p:txBody>
      </p:sp>
      <p:sp>
        <p:nvSpPr>
          <p:cNvPr id="13" name="object 13"/>
          <p:cNvSpPr txBox="1"/>
          <p:nvPr/>
        </p:nvSpPr>
        <p:spPr>
          <a:xfrm>
            <a:off x="2808466" y="2660325"/>
            <a:ext cx="6172200" cy="20088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 marR="5080" lvl="1" indent="-457200">
              <a:spcBef>
                <a:spcPts val="105"/>
              </a:spcBef>
            </a:pPr>
            <a:r>
              <a:rPr lang="en-US" sz="3200" spc="-5" dirty="0">
                <a:cs typeface="Microsoft Sans Serif"/>
              </a:rPr>
              <a:t>1): Just choose &amp; click on the product name.</a:t>
            </a:r>
          </a:p>
          <a:p>
            <a:pPr marL="927100" marR="5080" lvl="1" indent="-457200">
              <a:spcBef>
                <a:spcPts val="105"/>
              </a:spcBef>
            </a:pPr>
            <a:r>
              <a:rPr lang="en-US" sz="3200" spc="-5" dirty="0">
                <a:cs typeface="Microsoft Sans Serif"/>
              </a:rPr>
              <a:t>2): Add the payment to pay. </a:t>
            </a:r>
          </a:p>
          <a:p>
            <a:pPr marL="927100" marR="5080" lvl="1" indent="-457200">
              <a:spcBef>
                <a:spcPts val="105"/>
              </a:spcBef>
            </a:pPr>
            <a:r>
              <a:rPr lang="en-US" sz="3200" spc="-5" dirty="0">
                <a:cs typeface="Microsoft Sans Serif"/>
              </a:rPr>
              <a:t>3): Get the receipt of process. </a:t>
            </a:r>
            <a:endParaRPr lang="en-US" sz="2000" spc="-5" dirty="0">
              <a:latin typeface="+mj-lt"/>
              <a:cs typeface="Microsoft Sans Serif"/>
            </a:endParaRPr>
          </a:p>
        </p:txBody>
      </p:sp>
      <p:sp>
        <p:nvSpPr>
          <p:cNvPr id="17" name="object 12"/>
          <p:cNvSpPr txBox="1">
            <a:spLocks/>
          </p:cNvSpPr>
          <p:nvPr/>
        </p:nvSpPr>
        <p:spPr>
          <a:xfrm>
            <a:off x="3101087" y="4174488"/>
            <a:ext cx="60960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A98D01E2-BD56-494E-A350-24FBD1D8AC06}"/>
              </a:ext>
            </a:extLst>
          </p:cNvPr>
          <p:cNvSpPr txBox="1">
            <a:spLocks/>
          </p:cNvSpPr>
          <p:nvPr/>
        </p:nvSpPr>
        <p:spPr>
          <a:xfrm>
            <a:off x="3009900" y="129056"/>
            <a:ext cx="60960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endParaRPr lang="en-US" sz="20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8E07A92-84C6-42B9-8E0C-090BB6A34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713" y="129056"/>
            <a:ext cx="5175741" cy="253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13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D77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53" y="1379219"/>
              <a:ext cx="3733800" cy="3764279"/>
            </a:xfrm>
            <a:custGeom>
              <a:avLst/>
              <a:gdLst/>
              <a:ahLst/>
              <a:cxnLst/>
              <a:rect l="l" t="t" r="r" b="b"/>
              <a:pathLst>
                <a:path w="3733800" h="3764279">
                  <a:moveTo>
                    <a:pt x="0" y="0"/>
                  </a:moveTo>
                  <a:lnTo>
                    <a:pt x="5299" y="3764278"/>
                  </a:lnTo>
                  <a:lnTo>
                    <a:pt x="3733584" y="3764278"/>
                  </a:lnTo>
                  <a:lnTo>
                    <a:pt x="2238448" y="2073402"/>
                  </a:lnTo>
                  <a:lnTo>
                    <a:pt x="1833953" y="2073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024234"/>
              <a:ext cx="3525520" cy="3119755"/>
            </a:xfrm>
            <a:custGeom>
              <a:avLst/>
              <a:gdLst/>
              <a:ahLst/>
              <a:cxnLst/>
              <a:rect l="l" t="t" r="r" b="b"/>
              <a:pathLst>
                <a:path w="3525520" h="3119754">
                  <a:moveTo>
                    <a:pt x="2432438" y="2042139"/>
                  </a:moveTo>
                  <a:lnTo>
                    <a:pt x="2271013" y="2042139"/>
                  </a:lnTo>
                  <a:lnTo>
                    <a:pt x="3452013" y="3119263"/>
                  </a:lnTo>
                  <a:lnTo>
                    <a:pt x="3525457" y="3119263"/>
                  </a:lnTo>
                  <a:lnTo>
                    <a:pt x="2432438" y="2042139"/>
                  </a:lnTo>
                  <a:close/>
                </a:path>
                <a:path w="3525520" h="3119754">
                  <a:moveTo>
                    <a:pt x="0" y="0"/>
                  </a:moveTo>
                  <a:lnTo>
                    <a:pt x="0" y="333507"/>
                  </a:lnTo>
                  <a:lnTo>
                    <a:pt x="1735962" y="2055957"/>
                  </a:lnTo>
                  <a:lnTo>
                    <a:pt x="2271013" y="2042139"/>
                  </a:lnTo>
                  <a:lnTo>
                    <a:pt x="2432438" y="2042139"/>
                  </a:lnTo>
                  <a:lnTo>
                    <a:pt x="2313177" y="1924614"/>
                  </a:lnTo>
                  <a:lnTo>
                    <a:pt x="2301620" y="1912942"/>
                  </a:lnTo>
                  <a:lnTo>
                    <a:pt x="2285491" y="1912282"/>
                  </a:lnTo>
                  <a:lnTo>
                    <a:pt x="1775586" y="1900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4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4241800" cy="5028565"/>
            </a:xfrm>
            <a:custGeom>
              <a:avLst/>
              <a:gdLst/>
              <a:ahLst/>
              <a:cxnLst/>
              <a:rect l="l" t="t" r="r" b="b"/>
              <a:pathLst>
                <a:path w="4241800" h="5028565">
                  <a:moveTo>
                    <a:pt x="3000719" y="0"/>
                  </a:moveTo>
                  <a:lnTo>
                    <a:pt x="0" y="0"/>
                  </a:lnTo>
                  <a:lnTo>
                    <a:pt x="0" y="1029615"/>
                  </a:lnTo>
                  <a:lnTo>
                    <a:pt x="2134362" y="3227959"/>
                  </a:lnTo>
                  <a:lnTo>
                    <a:pt x="2723261" y="3272790"/>
                  </a:lnTo>
                  <a:lnTo>
                    <a:pt x="4236085" y="5028115"/>
                  </a:lnTo>
                  <a:lnTo>
                    <a:pt x="4241546" y="5023385"/>
                  </a:lnTo>
                  <a:lnTo>
                    <a:pt x="3154045" y="1653921"/>
                  </a:lnTo>
                  <a:lnTo>
                    <a:pt x="3355340" y="1118235"/>
                  </a:lnTo>
                  <a:lnTo>
                    <a:pt x="3000719" y="0"/>
                  </a:lnTo>
                  <a:close/>
                </a:path>
              </a:pathLst>
            </a:custGeom>
            <a:solidFill>
              <a:srgbClr val="FFC2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52116" y="1854720"/>
              <a:ext cx="673100" cy="1016635"/>
            </a:xfrm>
            <a:custGeom>
              <a:avLst/>
              <a:gdLst/>
              <a:ahLst/>
              <a:cxnLst/>
              <a:rect l="l" t="t" r="r" b="b"/>
              <a:pathLst>
                <a:path w="673100" h="1016635">
                  <a:moveTo>
                    <a:pt x="16764" y="498462"/>
                  </a:moveTo>
                  <a:lnTo>
                    <a:pt x="14097" y="490715"/>
                  </a:lnTo>
                  <a:lnTo>
                    <a:pt x="7620" y="490715"/>
                  </a:lnTo>
                  <a:lnTo>
                    <a:pt x="3302" y="490715"/>
                  </a:lnTo>
                  <a:lnTo>
                    <a:pt x="0" y="493763"/>
                  </a:lnTo>
                  <a:lnTo>
                    <a:pt x="0" y="501637"/>
                  </a:lnTo>
                  <a:lnTo>
                    <a:pt x="3556" y="504431"/>
                  </a:lnTo>
                  <a:lnTo>
                    <a:pt x="9144" y="504431"/>
                  </a:lnTo>
                  <a:lnTo>
                    <a:pt x="10922" y="503796"/>
                  </a:lnTo>
                  <a:lnTo>
                    <a:pt x="12446" y="502526"/>
                  </a:lnTo>
                  <a:lnTo>
                    <a:pt x="16764" y="498462"/>
                  </a:lnTo>
                  <a:close/>
                </a:path>
                <a:path w="673100" h="1016635">
                  <a:moveTo>
                    <a:pt x="124968" y="665594"/>
                  </a:moveTo>
                  <a:lnTo>
                    <a:pt x="121793" y="658228"/>
                  </a:lnTo>
                  <a:lnTo>
                    <a:pt x="119761" y="652640"/>
                  </a:lnTo>
                  <a:lnTo>
                    <a:pt x="114427" y="649211"/>
                  </a:lnTo>
                  <a:lnTo>
                    <a:pt x="108712" y="649211"/>
                  </a:lnTo>
                  <a:lnTo>
                    <a:pt x="106807" y="649211"/>
                  </a:lnTo>
                  <a:lnTo>
                    <a:pt x="105029" y="649592"/>
                  </a:lnTo>
                  <a:lnTo>
                    <a:pt x="103124" y="650354"/>
                  </a:lnTo>
                  <a:lnTo>
                    <a:pt x="94970" y="657059"/>
                  </a:lnTo>
                  <a:lnTo>
                    <a:pt x="93954" y="666369"/>
                  </a:lnTo>
                  <a:lnTo>
                    <a:pt x="98640" y="674611"/>
                  </a:lnTo>
                  <a:lnTo>
                    <a:pt x="107569" y="678167"/>
                  </a:lnTo>
                  <a:lnTo>
                    <a:pt x="109474" y="678167"/>
                  </a:lnTo>
                  <a:lnTo>
                    <a:pt x="111633" y="677659"/>
                  </a:lnTo>
                  <a:lnTo>
                    <a:pt x="113792" y="676770"/>
                  </a:lnTo>
                  <a:lnTo>
                    <a:pt x="121158" y="674103"/>
                  </a:lnTo>
                  <a:lnTo>
                    <a:pt x="124968" y="665594"/>
                  </a:lnTo>
                  <a:close/>
                </a:path>
                <a:path w="673100" h="1016635">
                  <a:moveTo>
                    <a:pt x="129413" y="335584"/>
                  </a:moveTo>
                  <a:lnTo>
                    <a:pt x="127393" y="327444"/>
                  </a:lnTo>
                  <a:lnTo>
                    <a:pt x="120904" y="321424"/>
                  </a:lnTo>
                  <a:lnTo>
                    <a:pt x="118999" y="320535"/>
                  </a:lnTo>
                  <a:lnTo>
                    <a:pt x="117094" y="320027"/>
                  </a:lnTo>
                  <a:lnTo>
                    <a:pt x="115062" y="320027"/>
                  </a:lnTo>
                  <a:lnTo>
                    <a:pt x="109601" y="320027"/>
                  </a:lnTo>
                  <a:lnTo>
                    <a:pt x="104394" y="323456"/>
                  </a:lnTo>
                  <a:lnTo>
                    <a:pt x="101981" y="329171"/>
                  </a:lnTo>
                  <a:lnTo>
                    <a:pt x="100749" y="336956"/>
                  </a:lnTo>
                  <a:lnTo>
                    <a:pt x="103136" y="343801"/>
                  </a:lnTo>
                  <a:lnTo>
                    <a:pt x="108204" y="348665"/>
                  </a:lnTo>
                  <a:lnTo>
                    <a:pt x="115062" y="350507"/>
                  </a:lnTo>
                  <a:lnTo>
                    <a:pt x="116713" y="350507"/>
                  </a:lnTo>
                  <a:lnTo>
                    <a:pt x="118618" y="350126"/>
                  </a:lnTo>
                  <a:lnTo>
                    <a:pt x="120396" y="349364"/>
                  </a:lnTo>
                  <a:lnTo>
                    <a:pt x="127038" y="343649"/>
                  </a:lnTo>
                  <a:lnTo>
                    <a:pt x="129413" y="335584"/>
                  </a:lnTo>
                  <a:close/>
                </a:path>
                <a:path w="673100" h="1016635">
                  <a:moveTo>
                    <a:pt x="155448" y="850125"/>
                  </a:moveTo>
                  <a:lnTo>
                    <a:pt x="151384" y="847331"/>
                  </a:lnTo>
                  <a:lnTo>
                    <a:pt x="147320" y="847331"/>
                  </a:lnTo>
                  <a:lnTo>
                    <a:pt x="145415" y="847331"/>
                  </a:lnTo>
                  <a:lnTo>
                    <a:pt x="143637" y="847966"/>
                  </a:lnTo>
                  <a:lnTo>
                    <a:pt x="142113" y="849236"/>
                  </a:lnTo>
                  <a:lnTo>
                    <a:pt x="138684" y="852284"/>
                  </a:lnTo>
                  <a:lnTo>
                    <a:pt x="138684" y="856348"/>
                  </a:lnTo>
                  <a:lnTo>
                    <a:pt x="142113" y="858888"/>
                  </a:lnTo>
                  <a:lnTo>
                    <a:pt x="143764" y="860412"/>
                  </a:lnTo>
                  <a:lnTo>
                    <a:pt x="145669" y="861047"/>
                  </a:lnTo>
                  <a:lnTo>
                    <a:pt x="151511" y="861047"/>
                  </a:lnTo>
                  <a:lnTo>
                    <a:pt x="155448" y="858380"/>
                  </a:lnTo>
                  <a:lnTo>
                    <a:pt x="155448" y="850125"/>
                  </a:lnTo>
                  <a:close/>
                </a:path>
                <a:path w="673100" h="1016635">
                  <a:moveTo>
                    <a:pt x="160020" y="500494"/>
                  </a:moveTo>
                  <a:lnTo>
                    <a:pt x="157353" y="492874"/>
                  </a:lnTo>
                  <a:lnTo>
                    <a:pt x="151003" y="492239"/>
                  </a:lnTo>
                  <a:lnTo>
                    <a:pt x="146812" y="492239"/>
                  </a:lnTo>
                  <a:lnTo>
                    <a:pt x="143637" y="495541"/>
                  </a:lnTo>
                  <a:lnTo>
                    <a:pt x="143637" y="499986"/>
                  </a:lnTo>
                  <a:lnTo>
                    <a:pt x="143256" y="504558"/>
                  </a:lnTo>
                  <a:lnTo>
                    <a:pt x="146939" y="507479"/>
                  </a:lnTo>
                  <a:lnTo>
                    <a:pt x="152273" y="507479"/>
                  </a:lnTo>
                  <a:lnTo>
                    <a:pt x="153924" y="506844"/>
                  </a:lnTo>
                  <a:lnTo>
                    <a:pt x="155194" y="505447"/>
                  </a:lnTo>
                  <a:lnTo>
                    <a:pt x="160020" y="500494"/>
                  </a:lnTo>
                  <a:close/>
                </a:path>
                <a:path w="673100" h="1016635">
                  <a:moveTo>
                    <a:pt x="172212" y="145910"/>
                  </a:moveTo>
                  <a:lnTo>
                    <a:pt x="167767" y="140830"/>
                  </a:lnTo>
                  <a:lnTo>
                    <a:pt x="166116" y="139433"/>
                  </a:lnTo>
                  <a:lnTo>
                    <a:pt x="164211" y="138671"/>
                  </a:lnTo>
                  <a:lnTo>
                    <a:pt x="162433" y="138671"/>
                  </a:lnTo>
                  <a:lnTo>
                    <a:pt x="160528" y="138671"/>
                  </a:lnTo>
                  <a:lnTo>
                    <a:pt x="158750" y="139433"/>
                  </a:lnTo>
                  <a:lnTo>
                    <a:pt x="152400" y="145910"/>
                  </a:lnTo>
                  <a:lnTo>
                    <a:pt x="155702" y="153911"/>
                  </a:lnTo>
                  <a:lnTo>
                    <a:pt x="168910" y="153911"/>
                  </a:lnTo>
                  <a:lnTo>
                    <a:pt x="172212" y="145910"/>
                  </a:lnTo>
                  <a:close/>
                </a:path>
                <a:path w="673100" h="1016635">
                  <a:moveTo>
                    <a:pt x="259080" y="750938"/>
                  </a:moveTo>
                  <a:lnTo>
                    <a:pt x="255270" y="748271"/>
                  </a:lnTo>
                  <a:lnTo>
                    <a:pt x="251333" y="748271"/>
                  </a:lnTo>
                  <a:lnTo>
                    <a:pt x="249301" y="748271"/>
                  </a:lnTo>
                  <a:lnTo>
                    <a:pt x="247396" y="749033"/>
                  </a:lnTo>
                  <a:lnTo>
                    <a:pt x="245745" y="750430"/>
                  </a:lnTo>
                  <a:lnTo>
                    <a:pt x="242316" y="752970"/>
                  </a:lnTo>
                  <a:lnTo>
                    <a:pt x="242316" y="757669"/>
                  </a:lnTo>
                  <a:lnTo>
                    <a:pt x="245745" y="760082"/>
                  </a:lnTo>
                  <a:lnTo>
                    <a:pt x="247269" y="761352"/>
                  </a:lnTo>
                  <a:lnTo>
                    <a:pt x="249174" y="761987"/>
                  </a:lnTo>
                  <a:lnTo>
                    <a:pt x="255016" y="761987"/>
                  </a:lnTo>
                  <a:lnTo>
                    <a:pt x="259080" y="759193"/>
                  </a:lnTo>
                  <a:lnTo>
                    <a:pt x="259080" y="750938"/>
                  </a:lnTo>
                  <a:close/>
                </a:path>
                <a:path w="673100" h="1016635">
                  <a:moveTo>
                    <a:pt x="264680" y="609714"/>
                  </a:moveTo>
                  <a:lnTo>
                    <a:pt x="260997" y="599655"/>
                  </a:lnTo>
                  <a:lnTo>
                    <a:pt x="253238" y="592505"/>
                  </a:lnTo>
                  <a:lnTo>
                    <a:pt x="242951" y="589775"/>
                  </a:lnTo>
                  <a:lnTo>
                    <a:pt x="240284" y="589775"/>
                  </a:lnTo>
                  <a:lnTo>
                    <a:pt x="220827" y="611276"/>
                  </a:lnTo>
                  <a:lnTo>
                    <a:pt x="222377" y="620001"/>
                  </a:lnTo>
                  <a:lnTo>
                    <a:pt x="225933" y="629272"/>
                  </a:lnTo>
                  <a:lnTo>
                    <a:pt x="234442" y="633971"/>
                  </a:lnTo>
                  <a:lnTo>
                    <a:pt x="250952" y="633971"/>
                  </a:lnTo>
                  <a:lnTo>
                    <a:pt x="258953" y="629653"/>
                  </a:lnTo>
                  <a:lnTo>
                    <a:pt x="262763" y="621144"/>
                  </a:lnTo>
                  <a:lnTo>
                    <a:pt x="264680" y="609714"/>
                  </a:lnTo>
                  <a:close/>
                </a:path>
                <a:path w="673100" h="1016635">
                  <a:moveTo>
                    <a:pt x="267957" y="392976"/>
                  </a:moveTo>
                  <a:lnTo>
                    <a:pt x="264909" y="380974"/>
                  </a:lnTo>
                  <a:lnTo>
                    <a:pt x="255016" y="372097"/>
                  </a:lnTo>
                  <a:lnTo>
                    <a:pt x="252095" y="370954"/>
                  </a:lnTo>
                  <a:lnTo>
                    <a:pt x="249174" y="370319"/>
                  </a:lnTo>
                  <a:lnTo>
                    <a:pt x="246253" y="370319"/>
                  </a:lnTo>
                  <a:lnTo>
                    <a:pt x="237617" y="370319"/>
                  </a:lnTo>
                  <a:lnTo>
                    <a:pt x="229616" y="375399"/>
                  </a:lnTo>
                  <a:lnTo>
                    <a:pt x="226314" y="383527"/>
                  </a:lnTo>
                  <a:lnTo>
                    <a:pt x="224421" y="394855"/>
                  </a:lnTo>
                  <a:lnTo>
                    <a:pt x="228053" y="404787"/>
                  </a:lnTo>
                  <a:lnTo>
                    <a:pt x="235737" y="411835"/>
                  </a:lnTo>
                  <a:lnTo>
                    <a:pt x="245999" y="414515"/>
                  </a:lnTo>
                  <a:lnTo>
                    <a:pt x="248539" y="414515"/>
                  </a:lnTo>
                  <a:lnTo>
                    <a:pt x="251206" y="414007"/>
                  </a:lnTo>
                  <a:lnTo>
                    <a:pt x="253873" y="412991"/>
                  </a:lnTo>
                  <a:lnTo>
                    <a:pt x="264261" y="404774"/>
                  </a:lnTo>
                  <a:lnTo>
                    <a:pt x="267957" y="392976"/>
                  </a:lnTo>
                  <a:close/>
                </a:path>
                <a:path w="673100" h="1016635">
                  <a:moveTo>
                    <a:pt x="269748" y="247002"/>
                  </a:moveTo>
                  <a:lnTo>
                    <a:pt x="267081" y="244462"/>
                  </a:lnTo>
                  <a:lnTo>
                    <a:pt x="265557" y="242938"/>
                  </a:lnTo>
                  <a:lnTo>
                    <a:pt x="263779" y="242303"/>
                  </a:lnTo>
                  <a:lnTo>
                    <a:pt x="261874" y="242303"/>
                  </a:lnTo>
                  <a:lnTo>
                    <a:pt x="258191" y="242303"/>
                  </a:lnTo>
                  <a:lnTo>
                    <a:pt x="254508" y="244970"/>
                  </a:lnTo>
                  <a:lnTo>
                    <a:pt x="254508" y="253225"/>
                  </a:lnTo>
                  <a:lnTo>
                    <a:pt x="258318" y="256019"/>
                  </a:lnTo>
                  <a:lnTo>
                    <a:pt x="263906" y="256019"/>
                  </a:lnTo>
                  <a:lnTo>
                    <a:pt x="265684" y="255384"/>
                  </a:lnTo>
                  <a:lnTo>
                    <a:pt x="267081" y="254114"/>
                  </a:lnTo>
                  <a:lnTo>
                    <a:pt x="269748" y="251574"/>
                  </a:lnTo>
                  <a:lnTo>
                    <a:pt x="269748" y="247002"/>
                  </a:lnTo>
                  <a:close/>
                </a:path>
                <a:path w="673100" h="1016635">
                  <a:moveTo>
                    <a:pt x="309016" y="506577"/>
                  </a:moveTo>
                  <a:lnTo>
                    <a:pt x="308292" y="498513"/>
                  </a:lnTo>
                  <a:lnTo>
                    <a:pt x="303453" y="492048"/>
                  </a:lnTo>
                  <a:lnTo>
                    <a:pt x="295275" y="489191"/>
                  </a:lnTo>
                  <a:lnTo>
                    <a:pt x="287401" y="489191"/>
                  </a:lnTo>
                  <a:lnTo>
                    <a:pt x="280416" y="495668"/>
                  </a:lnTo>
                  <a:lnTo>
                    <a:pt x="280416" y="512305"/>
                  </a:lnTo>
                  <a:lnTo>
                    <a:pt x="287401" y="518147"/>
                  </a:lnTo>
                  <a:lnTo>
                    <a:pt x="298323" y="518147"/>
                  </a:lnTo>
                  <a:lnTo>
                    <a:pt x="301879" y="516877"/>
                  </a:lnTo>
                  <a:lnTo>
                    <a:pt x="304927" y="514210"/>
                  </a:lnTo>
                  <a:lnTo>
                    <a:pt x="309016" y="506577"/>
                  </a:lnTo>
                  <a:close/>
                </a:path>
                <a:path w="673100" h="1016635">
                  <a:moveTo>
                    <a:pt x="352005" y="901674"/>
                  </a:moveTo>
                  <a:lnTo>
                    <a:pt x="349897" y="893864"/>
                  </a:lnTo>
                  <a:lnTo>
                    <a:pt x="343281" y="888098"/>
                  </a:lnTo>
                  <a:lnTo>
                    <a:pt x="341376" y="887336"/>
                  </a:lnTo>
                  <a:lnTo>
                    <a:pt x="339471" y="886955"/>
                  </a:lnTo>
                  <a:lnTo>
                    <a:pt x="337439" y="886955"/>
                  </a:lnTo>
                  <a:lnTo>
                    <a:pt x="331470" y="886955"/>
                  </a:lnTo>
                  <a:lnTo>
                    <a:pt x="325755" y="890384"/>
                  </a:lnTo>
                  <a:lnTo>
                    <a:pt x="323215" y="895591"/>
                  </a:lnTo>
                  <a:lnTo>
                    <a:pt x="321919" y="903008"/>
                  </a:lnTo>
                  <a:lnTo>
                    <a:pt x="324421" y="909523"/>
                  </a:lnTo>
                  <a:lnTo>
                    <a:pt x="329679" y="914158"/>
                  </a:lnTo>
                  <a:lnTo>
                    <a:pt x="336677" y="915911"/>
                  </a:lnTo>
                  <a:lnTo>
                    <a:pt x="338455" y="915911"/>
                  </a:lnTo>
                  <a:lnTo>
                    <a:pt x="340360" y="915530"/>
                  </a:lnTo>
                  <a:lnTo>
                    <a:pt x="342265" y="914768"/>
                  </a:lnTo>
                  <a:lnTo>
                    <a:pt x="349491" y="909370"/>
                  </a:lnTo>
                  <a:lnTo>
                    <a:pt x="352005" y="901674"/>
                  </a:lnTo>
                  <a:close/>
                </a:path>
                <a:path w="673100" h="1016635">
                  <a:moveTo>
                    <a:pt x="367601" y="109537"/>
                  </a:moveTo>
                  <a:lnTo>
                    <a:pt x="366903" y="102349"/>
                  </a:lnTo>
                  <a:lnTo>
                    <a:pt x="364490" y="96507"/>
                  </a:lnTo>
                  <a:lnTo>
                    <a:pt x="358902" y="92951"/>
                  </a:lnTo>
                  <a:lnTo>
                    <a:pt x="353314" y="92951"/>
                  </a:lnTo>
                  <a:lnTo>
                    <a:pt x="351790" y="92951"/>
                  </a:lnTo>
                  <a:lnTo>
                    <a:pt x="350266" y="93205"/>
                  </a:lnTo>
                  <a:lnTo>
                    <a:pt x="348742" y="93840"/>
                  </a:lnTo>
                  <a:lnTo>
                    <a:pt x="342011" y="99377"/>
                  </a:lnTo>
                  <a:lnTo>
                    <a:pt x="339725" y="107200"/>
                  </a:lnTo>
                  <a:lnTo>
                    <a:pt x="341807" y="115049"/>
                  </a:lnTo>
                  <a:lnTo>
                    <a:pt x="348234" y="120637"/>
                  </a:lnTo>
                  <a:lnTo>
                    <a:pt x="350139" y="121526"/>
                  </a:lnTo>
                  <a:lnTo>
                    <a:pt x="352171" y="121907"/>
                  </a:lnTo>
                  <a:lnTo>
                    <a:pt x="353949" y="121907"/>
                  </a:lnTo>
                  <a:lnTo>
                    <a:pt x="360311" y="120230"/>
                  </a:lnTo>
                  <a:lnTo>
                    <a:pt x="365137" y="115798"/>
                  </a:lnTo>
                  <a:lnTo>
                    <a:pt x="367601" y="109537"/>
                  </a:lnTo>
                  <a:close/>
                </a:path>
                <a:path w="673100" h="1016635">
                  <a:moveTo>
                    <a:pt x="368592" y="653732"/>
                  </a:moveTo>
                  <a:lnTo>
                    <a:pt x="364871" y="646036"/>
                  </a:lnTo>
                  <a:lnTo>
                    <a:pt x="361950" y="643115"/>
                  </a:lnTo>
                  <a:lnTo>
                    <a:pt x="358140" y="641591"/>
                  </a:lnTo>
                  <a:lnTo>
                    <a:pt x="354457" y="641591"/>
                  </a:lnTo>
                  <a:lnTo>
                    <a:pt x="350901" y="641591"/>
                  </a:lnTo>
                  <a:lnTo>
                    <a:pt x="347472" y="642861"/>
                  </a:lnTo>
                  <a:lnTo>
                    <a:pt x="344805" y="645528"/>
                  </a:lnTo>
                  <a:lnTo>
                    <a:pt x="340487" y="653173"/>
                  </a:lnTo>
                  <a:lnTo>
                    <a:pt x="341223" y="661238"/>
                  </a:lnTo>
                  <a:lnTo>
                    <a:pt x="346138" y="667702"/>
                  </a:lnTo>
                  <a:lnTo>
                    <a:pt x="354330" y="670547"/>
                  </a:lnTo>
                  <a:lnTo>
                    <a:pt x="362521" y="668007"/>
                  </a:lnTo>
                  <a:lnTo>
                    <a:pt x="367550" y="661720"/>
                  </a:lnTo>
                  <a:lnTo>
                    <a:pt x="368592" y="653732"/>
                  </a:lnTo>
                  <a:close/>
                </a:path>
                <a:path w="673100" h="1016635">
                  <a:moveTo>
                    <a:pt x="376428" y="348856"/>
                  </a:moveTo>
                  <a:lnTo>
                    <a:pt x="368173" y="339839"/>
                  </a:lnTo>
                  <a:lnTo>
                    <a:pt x="364490" y="338315"/>
                  </a:lnTo>
                  <a:lnTo>
                    <a:pt x="360807" y="338315"/>
                  </a:lnTo>
                  <a:lnTo>
                    <a:pt x="353441" y="338315"/>
                  </a:lnTo>
                  <a:lnTo>
                    <a:pt x="346329" y="344030"/>
                  </a:lnTo>
                  <a:lnTo>
                    <a:pt x="346329" y="352666"/>
                  </a:lnTo>
                  <a:lnTo>
                    <a:pt x="345948" y="361429"/>
                  </a:lnTo>
                  <a:lnTo>
                    <a:pt x="353187" y="367271"/>
                  </a:lnTo>
                  <a:lnTo>
                    <a:pt x="364363" y="367271"/>
                  </a:lnTo>
                  <a:lnTo>
                    <a:pt x="368046" y="366001"/>
                  </a:lnTo>
                  <a:lnTo>
                    <a:pt x="371094" y="363334"/>
                  </a:lnTo>
                  <a:lnTo>
                    <a:pt x="376428" y="357492"/>
                  </a:lnTo>
                  <a:lnTo>
                    <a:pt x="376428" y="348856"/>
                  </a:lnTo>
                  <a:close/>
                </a:path>
                <a:path w="673100" h="1016635">
                  <a:moveTo>
                    <a:pt x="405066" y="556221"/>
                  </a:moveTo>
                  <a:lnTo>
                    <a:pt x="400088" y="543217"/>
                  </a:lnTo>
                  <a:lnTo>
                    <a:pt x="389851" y="533908"/>
                  </a:lnTo>
                  <a:lnTo>
                    <a:pt x="376301" y="530339"/>
                  </a:lnTo>
                  <a:lnTo>
                    <a:pt x="372745" y="530339"/>
                  </a:lnTo>
                  <a:lnTo>
                    <a:pt x="346824" y="558558"/>
                  </a:lnTo>
                  <a:lnTo>
                    <a:pt x="348869" y="569709"/>
                  </a:lnTo>
                  <a:lnTo>
                    <a:pt x="353479" y="577811"/>
                  </a:lnTo>
                  <a:lnTo>
                    <a:pt x="359892" y="583603"/>
                  </a:lnTo>
                  <a:lnTo>
                    <a:pt x="367525" y="587095"/>
                  </a:lnTo>
                  <a:lnTo>
                    <a:pt x="375793" y="588251"/>
                  </a:lnTo>
                  <a:lnTo>
                    <a:pt x="383819" y="587159"/>
                  </a:lnTo>
                  <a:lnTo>
                    <a:pt x="391363" y="583895"/>
                  </a:lnTo>
                  <a:lnTo>
                    <a:pt x="397878" y="578446"/>
                  </a:lnTo>
                  <a:lnTo>
                    <a:pt x="402844" y="570852"/>
                  </a:lnTo>
                  <a:lnTo>
                    <a:pt x="405066" y="556221"/>
                  </a:lnTo>
                  <a:close/>
                </a:path>
                <a:path w="673100" h="1016635">
                  <a:moveTo>
                    <a:pt x="408190" y="450888"/>
                  </a:moveTo>
                  <a:lnTo>
                    <a:pt x="403936" y="434809"/>
                  </a:lnTo>
                  <a:lnTo>
                    <a:pt x="390525" y="423151"/>
                  </a:lnTo>
                  <a:lnTo>
                    <a:pt x="386588" y="421500"/>
                  </a:lnTo>
                  <a:lnTo>
                    <a:pt x="382651" y="420611"/>
                  </a:lnTo>
                  <a:lnTo>
                    <a:pt x="378587" y="420611"/>
                  </a:lnTo>
                  <a:lnTo>
                    <a:pt x="349313" y="453745"/>
                  </a:lnTo>
                  <a:lnTo>
                    <a:pt x="354203" y="467017"/>
                  </a:lnTo>
                  <a:lnTo>
                    <a:pt x="364413" y="476465"/>
                  </a:lnTo>
                  <a:lnTo>
                    <a:pt x="378079" y="480047"/>
                  </a:lnTo>
                  <a:lnTo>
                    <a:pt x="381762" y="480047"/>
                  </a:lnTo>
                  <a:lnTo>
                    <a:pt x="385572" y="479285"/>
                  </a:lnTo>
                  <a:lnTo>
                    <a:pt x="389382" y="477761"/>
                  </a:lnTo>
                  <a:lnTo>
                    <a:pt x="403326" y="466750"/>
                  </a:lnTo>
                  <a:lnTo>
                    <a:pt x="408190" y="450888"/>
                  </a:lnTo>
                  <a:close/>
                </a:path>
                <a:path w="673100" h="1016635">
                  <a:moveTo>
                    <a:pt x="415925" y="773404"/>
                  </a:moveTo>
                  <a:lnTo>
                    <a:pt x="414401" y="762241"/>
                  </a:lnTo>
                  <a:lnTo>
                    <a:pt x="410972" y="752970"/>
                  </a:lnTo>
                  <a:lnTo>
                    <a:pt x="402844" y="748271"/>
                  </a:lnTo>
                  <a:lnTo>
                    <a:pt x="394716" y="748271"/>
                  </a:lnTo>
                  <a:lnTo>
                    <a:pt x="386715" y="748271"/>
                  </a:lnTo>
                  <a:lnTo>
                    <a:pt x="378587" y="752716"/>
                  </a:lnTo>
                  <a:lnTo>
                    <a:pt x="374523" y="761606"/>
                  </a:lnTo>
                  <a:lnTo>
                    <a:pt x="373011" y="770051"/>
                  </a:lnTo>
                  <a:lnTo>
                    <a:pt x="374586" y="778306"/>
                  </a:lnTo>
                  <a:lnTo>
                    <a:pt x="378904" y="785431"/>
                  </a:lnTo>
                  <a:lnTo>
                    <a:pt x="385699" y="790435"/>
                  </a:lnTo>
                  <a:lnTo>
                    <a:pt x="388747" y="791832"/>
                  </a:lnTo>
                  <a:lnTo>
                    <a:pt x="391795" y="792467"/>
                  </a:lnTo>
                  <a:lnTo>
                    <a:pt x="394716" y="792467"/>
                  </a:lnTo>
                  <a:lnTo>
                    <a:pt x="404609" y="789889"/>
                  </a:lnTo>
                  <a:lnTo>
                    <a:pt x="412178" y="783069"/>
                  </a:lnTo>
                  <a:lnTo>
                    <a:pt x="415925" y="773404"/>
                  </a:lnTo>
                  <a:close/>
                </a:path>
                <a:path w="673100" h="1016635">
                  <a:moveTo>
                    <a:pt x="428294" y="243852"/>
                  </a:moveTo>
                  <a:lnTo>
                    <a:pt x="426974" y="233286"/>
                  </a:lnTo>
                  <a:lnTo>
                    <a:pt x="423291" y="224777"/>
                  </a:lnTo>
                  <a:lnTo>
                    <a:pt x="415163" y="219443"/>
                  </a:lnTo>
                  <a:lnTo>
                    <a:pt x="406527" y="219443"/>
                  </a:lnTo>
                  <a:lnTo>
                    <a:pt x="403860" y="219443"/>
                  </a:lnTo>
                  <a:lnTo>
                    <a:pt x="401066" y="219951"/>
                  </a:lnTo>
                  <a:lnTo>
                    <a:pt x="398399" y="221094"/>
                  </a:lnTo>
                  <a:lnTo>
                    <a:pt x="387946" y="229044"/>
                  </a:lnTo>
                  <a:lnTo>
                    <a:pt x="384314" y="240398"/>
                  </a:lnTo>
                  <a:lnTo>
                    <a:pt x="387553" y="251853"/>
                  </a:lnTo>
                  <a:lnTo>
                    <a:pt x="397764" y="260083"/>
                  </a:lnTo>
                  <a:lnTo>
                    <a:pt x="400939" y="261480"/>
                  </a:lnTo>
                  <a:lnTo>
                    <a:pt x="403860" y="262115"/>
                  </a:lnTo>
                  <a:lnTo>
                    <a:pt x="406908" y="262115"/>
                  </a:lnTo>
                  <a:lnTo>
                    <a:pt x="416864" y="259638"/>
                  </a:lnTo>
                  <a:lnTo>
                    <a:pt x="424459" y="253085"/>
                  </a:lnTo>
                  <a:lnTo>
                    <a:pt x="428294" y="243852"/>
                  </a:lnTo>
                  <a:close/>
                </a:path>
                <a:path w="673100" h="1016635">
                  <a:moveTo>
                    <a:pt x="481444" y="642429"/>
                  </a:moveTo>
                  <a:lnTo>
                    <a:pt x="452374" y="609587"/>
                  </a:lnTo>
                  <a:lnTo>
                    <a:pt x="444284" y="610692"/>
                  </a:lnTo>
                  <a:lnTo>
                    <a:pt x="436778" y="613994"/>
                  </a:lnTo>
                  <a:lnTo>
                    <a:pt x="430364" y="619506"/>
                  </a:lnTo>
                  <a:lnTo>
                    <a:pt x="425577" y="627240"/>
                  </a:lnTo>
                  <a:lnTo>
                    <a:pt x="423151" y="638302"/>
                  </a:lnTo>
                  <a:lnTo>
                    <a:pt x="425221" y="649122"/>
                  </a:lnTo>
                  <a:lnTo>
                    <a:pt x="431253" y="658469"/>
                  </a:lnTo>
                  <a:lnTo>
                    <a:pt x="440690" y="665086"/>
                  </a:lnTo>
                  <a:lnTo>
                    <a:pt x="444627" y="666737"/>
                  </a:lnTo>
                  <a:lnTo>
                    <a:pt x="448564" y="667499"/>
                  </a:lnTo>
                  <a:lnTo>
                    <a:pt x="452247" y="667499"/>
                  </a:lnTo>
                  <a:lnTo>
                    <a:pt x="465848" y="664121"/>
                  </a:lnTo>
                  <a:lnTo>
                    <a:pt x="476224" y="655154"/>
                  </a:lnTo>
                  <a:lnTo>
                    <a:pt x="481444" y="642429"/>
                  </a:lnTo>
                  <a:close/>
                </a:path>
                <a:path w="673100" h="1016635">
                  <a:moveTo>
                    <a:pt x="485775" y="557517"/>
                  </a:moveTo>
                  <a:lnTo>
                    <a:pt x="483666" y="546468"/>
                  </a:lnTo>
                  <a:lnTo>
                    <a:pt x="477583" y="537883"/>
                  </a:lnTo>
                  <a:lnTo>
                    <a:pt x="468731" y="532320"/>
                  </a:lnTo>
                  <a:lnTo>
                    <a:pt x="458343" y="530339"/>
                  </a:lnTo>
                  <a:lnTo>
                    <a:pt x="451739" y="530339"/>
                  </a:lnTo>
                  <a:lnTo>
                    <a:pt x="445008" y="532752"/>
                  </a:lnTo>
                  <a:lnTo>
                    <a:pt x="439293" y="538086"/>
                  </a:lnTo>
                  <a:lnTo>
                    <a:pt x="433336" y="546519"/>
                  </a:lnTo>
                  <a:lnTo>
                    <a:pt x="431177" y="556310"/>
                  </a:lnTo>
                  <a:lnTo>
                    <a:pt x="432943" y="566305"/>
                  </a:lnTo>
                  <a:lnTo>
                    <a:pt x="438785" y="575297"/>
                  </a:lnTo>
                  <a:lnTo>
                    <a:pt x="444373" y="581139"/>
                  </a:lnTo>
                  <a:lnTo>
                    <a:pt x="451358" y="583679"/>
                  </a:lnTo>
                  <a:lnTo>
                    <a:pt x="458216" y="583679"/>
                  </a:lnTo>
                  <a:lnTo>
                    <a:pt x="468299" y="581825"/>
                  </a:lnTo>
                  <a:lnTo>
                    <a:pt x="477037" y="576554"/>
                  </a:lnTo>
                  <a:lnTo>
                    <a:pt x="483247" y="568312"/>
                  </a:lnTo>
                  <a:lnTo>
                    <a:pt x="485775" y="557517"/>
                  </a:lnTo>
                  <a:close/>
                </a:path>
                <a:path w="673100" h="1016635">
                  <a:moveTo>
                    <a:pt x="486308" y="456895"/>
                  </a:moveTo>
                  <a:lnTo>
                    <a:pt x="484606" y="446887"/>
                  </a:lnTo>
                  <a:lnTo>
                    <a:pt x="478917" y="438137"/>
                  </a:lnTo>
                  <a:lnTo>
                    <a:pt x="473583" y="432422"/>
                  </a:lnTo>
                  <a:lnTo>
                    <a:pt x="466725" y="429755"/>
                  </a:lnTo>
                  <a:lnTo>
                    <a:pt x="459994" y="429755"/>
                  </a:lnTo>
                  <a:lnTo>
                    <a:pt x="450227" y="431634"/>
                  </a:lnTo>
                  <a:lnTo>
                    <a:pt x="441731" y="436968"/>
                  </a:lnTo>
                  <a:lnTo>
                    <a:pt x="435660" y="445300"/>
                  </a:lnTo>
                  <a:lnTo>
                    <a:pt x="433197" y="456171"/>
                  </a:lnTo>
                  <a:lnTo>
                    <a:pt x="435267" y="467131"/>
                  </a:lnTo>
                  <a:lnTo>
                    <a:pt x="441261" y="475640"/>
                  </a:lnTo>
                  <a:lnTo>
                    <a:pt x="449910" y="481139"/>
                  </a:lnTo>
                  <a:lnTo>
                    <a:pt x="459994" y="483095"/>
                  </a:lnTo>
                  <a:lnTo>
                    <a:pt x="466217" y="483095"/>
                  </a:lnTo>
                  <a:lnTo>
                    <a:pt x="472694" y="480809"/>
                  </a:lnTo>
                  <a:lnTo>
                    <a:pt x="477901" y="475729"/>
                  </a:lnTo>
                  <a:lnTo>
                    <a:pt x="484060" y="466915"/>
                  </a:lnTo>
                  <a:lnTo>
                    <a:pt x="486308" y="456895"/>
                  </a:lnTo>
                  <a:close/>
                </a:path>
                <a:path w="673100" h="1016635">
                  <a:moveTo>
                    <a:pt x="487464" y="378460"/>
                  </a:moveTo>
                  <a:lnTo>
                    <a:pt x="466712" y="345744"/>
                  </a:lnTo>
                  <a:lnTo>
                    <a:pt x="458089" y="344411"/>
                  </a:lnTo>
                  <a:lnTo>
                    <a:pt x="454533" y="344411"/>
                  </a:lnTo>
                  <a:lnTo>
                    <a:pt x="450850" y="345046"/>
                  </a:lnTo>
                  <a:lnTo>
                    <a:pt x="447294" y="346443"/>
                  </a:lnTo>
                  <a:lnTo>
                    <a:pt x="433387" y="357733"/>
                  </a:lnTo>
                  <a:lnTo>
                    <a:pt x="428523" y="373684"/>
                  </a:lnTo>
                  <a:lnTo>
                    <a:pt x="432752" y="389737"/>
                  </a:lnTo>
                  <a:lnTo>
                    <a:pt x="446151" y="401307"/>
                  </a:lnTo>
                  <a:lnTo>
                    <a:pt x="450215" y="402958"/>
                  </a:lnTo>
                  <a:lnTo>
                    <a:pt x="454279" y="403847"/>
                  </a:lnTo>
                  <a:lnTo>
                    <a:pt x="458216" y="403847"/>
                  </a:lnTo>
                  <a:lnTo>
                    <a:pt x="471830" y="400431"/>
                  </a:lnTo>
                  <a:lnTo>
                    <a:pt x="482244" y="391375"/>
                  </a:lnTo>
                  <a:lnTo>
                    <a:pt x="487464" y="378460"/>
                  </a:lnTo>
                  <a:close/>
                </a:path>
                <a:path w="673100" h="1016635">
                  <a:moveTo>
                    <a:pt x="509016" y="1008621"/>
                  </a:moveTo>
                  <a:lnTo>
                    <a:pt x="504698" y="1003668"/>
                  </a:lnTo>
                  <a:lnTo>
                    <a:pt x="503301" y="1002017"/>
                  </a:lnTo>
                  <a:lnTo>
                    <a:pt x="501396" y="1001255"/>
                  </a:lnTo>
                  <a:lnTo>
                    <a:pt x="499491" y="1001255"/>
                  </a:lnTo>
                  <a:lnTo>
                    <a:pt x="495808" y="1001255"/>
                  </a:lnTo>
                  <a:lnTo>
                    <a:pt x="492252" y="1004176"/>
                  </a:lnTo>
                  <a:lnTo>
                    <a:pt x="492252" y="1013193"/>
                  </a:lnTo>
                  <a:lnTo>
                    <a:pt x="495554" y="1016495"/>
                  </a:lnTo>
                  <a:lnTo>
                    <a:pt x="505714" y="1016495"/>
                  </a:lnTo>
                  <a:lnTo>
                    <a:pt x="509016" y="1008621"/>
                  </a:lnTo>
                  <a:close/>
                </a:path>
                <a:path w="673100" h="1016635">
                  <a:moveTo>
                    <a:pt x="512064" y="864857"/>
                  </a:moveTo>
                  <a:lnTo>
                    <a:pt x="507365" y="860412"/>
                  </a:lnTo>
                  <a:lnTo>
                    <a:pt x="505968" y="858761"/>
                  </a:lnTo>
                  <a:lnTo>
                    <a:pt x="504063" y="857999"/>
                  </a:lnTo>
                  <a:lnTo>
                    <a:pt x="502412" y="857999"/>
                  </a:lnTo>
                  <a:lnTo>
                    <a:pt x="498729" y="857999"/>
                  </a:lnTo>
                  <a:lnTo>
                    <a:pt x="495300" y="861047"/>
                  </a:lnTo>
                  <a:lnTo>
                    <a:pt x="495300" y="869302"/>
                  </a:lnTo>
                  <a:lnTo>
                    <a:pt x="498475" y="872604"/>
                  </a:lnTo>
                  <a:lnTo>
                    <a:pt x="502158" y="873239"/>
                  </a:lnTo>
                  <a:lnTo>
                    <a:pt x="508381" y="873239"/>
                  </a:lnTo>
                  <a:lnTo>
                    <a:pt x="512064" y="864857"/>
                  </a:lnTo>
                  <a:close/>
                </a:path>
                <a:path w="673100" h="1016635">
                  <a:moveTo>
                    <a:pt x="520661" y="719366"/>
                  </a:moveTo>
                  <a:lnTo>
                    <a:pt x="516636" y="711568"/>
                  </a:lnTo>
                  <a:lnTo>
                    <a:pt x="513461" y="708520"/>
                  </a:lnTo>
                  <a:lnTo>
                    <a:pt x="509651" y="707123"/>
                  </a:lnTo>
                  <a:lnTo>
                    <a:pt x="505968" y="707123"/>
                  </a:lnTo>
                  <a:lnTo>
                    <a:pt x="498348" y="707123"/>
                  </a:lnTo>
                  <a:lnTo>
                    <a:pt x="491109" y="712711"/>
                  </a:lnTo>
                  <a:lnTo>
                    <a:pt x="490728" y="721728"/>
                  </a:lnTo>
                  <a:lnTo>
                    <a:pt x="490728" y="729094"/>
                  </a:lnTo>
                  <a:lnTo>
                    <a:pt x="497332" y="736079"/>
                  </a:lnTo>
                  <a:lnTo>
                    <a:pt x="506222" y="736079"/>
                  </a:lnTo>
                  <a:lnTo>
                    <a:pt x="514540" y="733577"/>
                  </a:lnTo>
                  <a:lnTo>
                    <a:pt x="519658" y="727354"/>
                  </a:lnTo>
                  <a:lnTo>
                    <a:pt x="520661" y="719366"/>
                  </a:lnTo>
                  <a:close/>
                </a:path>
                <a:path w="673100" h="1016635">
                  <a:moveTo>
                    <a:pt x="525780" y="149593"/>
                  </a:moveTo>
                  <a:lnTo>
                    <a:pt x="525145" y="145402"/>
                  </a:lnTo>
                  <a:lnTo>
                    <a:pt x="521716" y="143243"/>
                  </a:lnTo>
                  <a:lnTo>
                    <a:pt x="518287" y="143243"/>
                  </a:lnTo>
                  <a:lnTo>
                    <a:pt x="514731" y="143243"/>
                  </a:lnTo>
                  <a:lnTo>
                    <a:pt x="511429" y="145402"/>
                  </a:lnTo>
                  <a:lnTo>
                    <a:pt x="511175" y="149593"/>
                  </a:lnTo>
                  <a:lnTo>
                    <a:pt x="510540" y="153784"/>
                  </a:lnTo>
                  <a:lnTo>
                    <a:pt x="513842" y="156959"/>
                  </a:lnTo>
                  <a:lnTo>
                    <a:pt x="521970" y="156959"/>
                  </a:lnTo>
                  <a:lnTo>
                    <a:pt x="525145" y="153784"/>
                  </a:lnTo>
                  <a:lnTo>
                    <a:pt x="525780" y="150101"/>
                  </a:lnTo>
                  <a:lnTo>
                    <a:pt x="525780" y="149593"/>
                  </a:lnTo>
                  <a:close/>
                </a:path>
                <a:path w="673100" h="1016635">
                  <a:moveTo>
                    <a:pt x="527304" y="2908"/>
                  </a:moveTo>
                  <a:lnTo>
                    <a:pt x="524129" y="0"/>
                  </a:lnTo>
                  <a:lnTo>
                    <a:pt x="520446" y="0"/>
                  </a:lnTo>
                  <a:lnTo>
                    <a:pt x="514223" y="0"/>
                  </a:lnTo>
                  <a:lnTo>
                    <a:pt x="510540" y="6972"/>
                  </a:lnTo>
                  <a:lnTo>
                    <a:pt x="515239" y="11544"/>
                  </a:lnTo>
                  <a:lnTo>
                    <a:pt x="516636" y="12941"/>
                  </a:lnTo>
                  <a:lnTo>
                    <a:pt x="518414" y="13703"/>
                  </a:lnTo>
                  <a:lnTo>
                    <a:pt x="523748" y="13703"/>
                  </a:lnTo>
                  <a:lnTo>
                    <a:pt x="527304" y="11049"/>
                  </a:lnTo>
                  <a:lnTo>
                    <a:pt x="527304" y="2908"/>
                  </a:lnTo>
                  <a:close/>
                </a:path>
                <a:path w="673100" h="1016635">
                  <a:moveTo>
                    <a:pt x="528828" y="285356"/>
                  </a:moveTo>
                  <a:lnTo>
                    <a:pt x="522478" y="278879"/>
                  </a:lnTo>
                  <a:lnTo>
                    <a:pt x="513969" y="278879"/>
                  </a:lnTo>
                  <a:lnTo>
                    <a:pt x="506044" y="281419"/>
                  </a:lnTo>
                  <a:lnTo>
                    <a:pt x="501154" y="287680"/>
                  </a:lnTo>
                  <a:lnTo>
                    <a:pt x="500189" y="295706"/>
                  </a:lnTo>
                  <a:lnTo>
                    <a:pt x="504063" y="303517"/>
                  </a:lnTo>
                  <a:lnTo>
                    <a:pt x="506984" y="306438"/>
                  </a:lnTo>
                  <a:lnTo>
                    <a:pt x="510540" y="307835"/>
                  </a:lnTo>
                  <a:lnTo>
                    <a:pt x="521335" y="307835"/>
                  </a:lnTo>
                  <a:lnTo>
                    <a:pt x="528447" y="301993"/>
                  </a:lnTo>
                  <a:lnTo>
                    <a:pt x="528828" y="293357"/>
                  </a:lnTo>
                  <a:lnTo>
                    <a:pt x="528828" y="285356"/>
                  </a:lnTo>
                  <a:close/>
                </a:path>
                <a:path w="673100" h="1016635">
                  <a:moveTo>
                    <a:pt x="586524" y="564375"/>
                  </a:moveTo>
                  <a:lnTo>
                    <a:pt x="585038" y="549922"/>
                  </a:lnTo>
                  <a:lnTo>
                    <a:pt x="575945" y="538340"/>
                  </a:lnTo>
                  <a:lnTo>
                    <a:pt x="560832" y="533387"/>
                  </a:lnTo>
                  <a:lnTo>
                    <a:pt x="560197" y="533387"/>
                  </a:lnTo>
                  <a:lnTo>
                    <a:pt x="544804" y="537895"/>
                  </a:lnTo>
                  <a:lnTo>
                    <a:pt x="535343" y="549071"/>
                  </a:lnTo>
                  <a:lnTo>
                    <a:pt x="533387" y="563397"/>
                  </a:lnTo>
                  <a:lnTo>
                    <a:pt x="540512" y="577329"/>
                  </a:lnTo>
                  <a:lnTo>
                    <a:pt x="545846" y="582536"/>
                  </a:lnTo>
                  <a:lnTo>
                    <a:pt x="552958" y="585203"/>
                  </a:lnTo>
                  <a:lnTo>
                    <a:pt x="566801" y="585203"/>
                  </a:lnTo>
                  <a:lnTo>
                    <a:pt x="573532" y="582790"/>
                  </a:lnTo>
                  <a:lnTo>
                    <a:pt x="578866" y="577964"/>
                  </a:lnTo>
                  <a:lnTo>
                    <a:pt x="586524" y="564375"/>
                  </a:lnTo>
                  <a:close/>
                </a:path>
                <a:path w="673100" h="1016635">
                  <a:moveTo>
                    <a:pt x="588251" y="463410"/>
                  </a:moveTo>
                  <a:lnTo>
                    <a:pt x="586740" y="448475"/>
                  </a:lnTo>
                  <a:lnTo>
                    <a:pt x="577697" y="436473"/>
                  </a:lnTo>
                  <a:lnTo>
                    <a:pt x="562610" y="431279"/>
                  </a:lnTo>
                  <a:lnTo>
                    <a:pt x="547636" y="435965"/>
                  </a:lnTo>
                  <a:lnTo>
                    <a:pt x="538353" y="447560"/>
                  </a:lnTo>
                  <a:lnTo>
                    <a:pt x="536384" y="462419"/>
                  </a:lnTo>
                  <a:lnTo>
                    <a:pt x="543433" y="476872"/>
                  </a:lnTo>
                  <a:lnTo>
                    <a:pt x="548513" y="482079"/>
                  </a:lnTo>
                  <a:lnTo>
                    <a:pt x="555371" y="484619"/>
                  </a:lnTo>
                  <a:lnTo>
                    <a:pt x="568833" y="484619"/>
                  </a:lnTo>
                  <a:lnTo>
                    <a:pt x="575564" y="482206"/>
                  </a:lnTo>
                  <a:lnTo>
                    <a:pt x="580771" y="477380"/>
                  </a:lnTo>
                  <a:lnTo>
                    <a:pt x="588251" y="463410"/>
                  </a:lnTo>
                  <a:close/>
                </a:path>
                <a:path w="673100" h="1016635">
                  <a:moveTo>
                    <a:pt x="591197" y="641451"/>
                  </a:moveTo>
                  <a:lnTo>
                    <a:pt x="587032" y="625411"/>
                  </a:lnTo>
                  <a:lnTo>
                    <a:pt x="573913" y="613778"/>
                  </a:lnTo>
                  <a:lnTo>
                    <a:pt x="569849" y="612000"/>
                  </a:lnTo>
                  <a:lnTo>
                    <a:pt x="565785" y="611111"/>
                  </a:lnTo>
                  <a:lnTo>
                    <a:pt x="561848" y="611111"/>
                  </a:lnTo>
                  <a:lnTo>
                    <a:pt x="548589" y="614578"/>
                  </a:lnTo>
                  <a:lnTo>
                    <a:pt x="538480" y="623709"/>
                  </a:lnTo>
                  <a:lnTo>
                    <a:pt x="533412" y="636676"/>
                  </a:lnTo>
                  <a:lnTo>
                    <a:pt x="535305" y="651624"/>
                  </a:lnTo>
                  <a:lnTo>
                    <a:pt x="539826" y="659625"/>
                  </a:lnTo>
                  <a:lnTo>
                    <a:pt x="546227" y="665568"/>
                  </a:lnTo>
                  <a:lnTo>
                    <a:pt x="553948" y="669277"/>
                  </a:lnTo>
                  <a:lnTo>
                    <a:pt x="562483" y="670547"/>
                  </a:lnTo>
                  <a:lnTo>
                    <a:pt x="565912" y="670547"/>
                  </a:lnTo>
                  <a:lnTo>
                    <a:pt x="569341" y="669912"/>
                  </a:lnTo>
                  <a:lnTo>
                    <a:pt x="572770" y="668642"/>
                  </a:lnTo>
                  <a:lnTo>
                    <a:pt x="586422" y="657377"/>
                  </a:lnTo>
                  <a:lnTo>
                    <a:pt x="591197" y="641451"/>
                  </a:lnTo>
                  <a:close/>
                </a:path>
                <a:path w="673100" h="1016635">
                  <a:moveTo>
                    <a:pt x="597065" y="373392"/>
                  </a:moveTo>
                  <a:lnTo>
                    <a:pt x="592162" y="360324"/>
                  </a:lnTo>
                  <a:lnTo>
                    <a:pt x="581875" y="351015"/>
                  </a:lnTo>
                  <a:lnTo>
                    <a:pt x="568071" y="347459"/>
                  </a:lnTo>
                  <a:lnTo>
                    <a:pt x="564515" y="347459"/>
                  </a:lnTo>
                  <a:lnTo>
                    <a:pt x="560705" y="348094"/>
                  </a:lnTo>
                  <a:lnTo>
                    <a:pt x="557022" y="349618"/>
                  </a:lnTo>
                  <a:lnTo>
                    <a:pt x="543064" y="360286"/>
                  </a:lnTo>
                  <a:lnTo>
                    <a:pt x="538200" y="375754"/>
                  </a:lnTo>
                  <a:lnTo>
                    <a:pt x="542455" y="391553"/>
                  </a:lnTo>
                  <a:lnTo>
                    <a:pt x="555879" y="403212"/>
                  </a:lnTo>
                  <a:lnTo>
                    <a:pt x="559562" y="404609"/>
                  </a:lnTo>
                  <a:lnTo>
                    <a:pt x="563372" y="405371"/>
                  </a:lnTo>
                  <a:lnTo>
                    <a:pt x="567182" y="405371"/>
                  </a:lnTo>
                  <a:lnTo>
                    <a:pt x="575602" y="404190"/>
                  </a:lnTo>
                  <a:lnTo>
                    <a:pt x="583387" y="400723"/>
                  </a:lnTo>
                  <a:lnTo>
                    <a:pt x="589940" y="395147"/>
                  </a:lnTo>
                  <a:lnTo>
                    <a:pt x="594741" y="387591"/>
                  </a:lnTo>
                  <a:lnTo>
                    <a:pt x="594741" y="388226"/>
                  </a:lnTo>
                  <a:lnTo>
                    <a:pt x="597065" y="373392"/>
                  </a:lnTo>
                  <a:close/>
                </a:path>
                <a:path w="673100" h="1016635">
                  <a:moveTo>
                    <a:pt x="671499" y="562317"/>
                  </a:moveTo>
                  <a:lnTo>
                    <a:pt x="666686" y="549224"/>
                  </a:lnTo>
                  <a:lnTo>
                    <a:pt x="656437" y="539953"/>
                  </a:lnTo>
                  <a:lnTo>
                    <a:pt x="642747" y="536435"/>
                  </a:lnTo>
                  <a:lnTo>
                    <a:pt x="639064" y="536435"/>
                  </a:lnTo>
                  <a:lnTo>
                    <a:pt x="635381" y="537197"/>
                  </a:lnTo>
                  <a:lnTo>
                    <a:pt x="631444" y="538594"/>
                  </a:lnTo>
                  <a:lnTo>
                    <a:pt x="617689" y="549338"/>
                  </a:lnTo>
                  <a:lnTo>
                    <a:pt x="612876" y="564819"/>
                  </a:lnTo>
                  <a:lnTo>
                    <a:pt x="617093" y="580504"/>
                  </a:lnTo>
                  <a:lnTo>
                    <a:pt x="630428" y="591807"/>
                  </a:lnTo>
                  <a:lnTo>
                    <a:pt x="634365" y="593458"/>
                  </a:lnTo>
                  <a:lnTo>
                    <a:pt x="638302" y="594347"/>
                  </a:lnTo>
                  <a:lnTo>
                    <a:pt x="642366" y="594347"/>
                  </a:lnTo>
                  <a:lnTo>
                    <a:pt x="671499" y="562317"/>
                  </a:lnTo>
                  <a:close/>
                </a:path>
                <a:path w="673100" h="1016635">
                  <a:moveTo>
                    <a:pt x="672706" y="456425"/>
                  </a:moveTo>
                  <a:lnTo>
                    <a:pt x="643636" y="426707"/>
                  </a:lnTo>
                  <a:lnTo>
                    <a:pt x="635622" y="427786"/>
                  </a:lnTo>
                  <a:lnTo>
                    <a:pt x="628142" y="431012"/>
                  </a:lnTo>
                  <a:lnTo>
                    <a:pt x="621703" y="436410"/>
                  </a:lnTo>
                  <a:lnTo>
                    <a:pt x="616839" y="443979"/>
                  </a:lnTo>
                  <a:lnTo>
                    <a:pt x="614553" y="458800"/>
                  </a:lnTo>
                  <a:lnTo>
                    <a:pt x="619544" y="471830"/>
                  </a:lnTo>
                  <a:lnTo>
                    <a:pt x="629856" y="481101"/>
                  </a:lnTo>
                  <a:lnTo>
                    <a:pt x="643509" y="484619"/>
                  </a:lnTo>
                  <a:lnTo>
                    <a:pt x="646938" y="484619"/>
                  </a:lnTo>
                  <a:lnTo>
                    <a:pt x="672706" y="456425"/>
                  </a:lnTo>
                  <a:close/>
                </a:path>
              </a:pathLst>
            </a:custGeom>
            <a:solidFill>
              <a:srgbClr val="1A1B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699770" cy="492759"/>
            </a:xfrm>
            <a:custGeom>
              <a:avLst/>
              <a:gdLst/>
              <a:ahLst/>
              <a:cxnLst/>
              <a:rect l="l" t="t" r="r" b="b"/>
              <a:pathLst>
                <a:path w="699770" h="492759">
                  <a:moveTo>
                    <a:pt x="30480" y="447675"/>
                  </a:moveTo>
                  <a:lnTo>
                    <a:pt x="26631" y="445008"/>
                  </a:lnTo>
                  <a:lnTo>
                    <a:pt x="22682" y="445008"/>
                  </a:lnTo>
                  <a:lnTo>
                    <a:pt x="20739" y="445008"/>
                  </a:lnTo>
                  <a:lnTo>
                    <a:pt x="18732" y="445770"/>
                  </a:lnTo>
                  <a:lnTo>
                    <a:pt x="17195" y="447167"/>
                  </a:lnTo>
                  <a:lnTo>
                    <a:pt x="13766" y="449707"/>
                  </a:lnTo>
                  <a:lnTo>
                    <a:pt x="13766" y="454406"/>
                  </a:lnTo>
                  <a:lnTo>
                    <a:pt x="17195" y="456819"/>
                  </a:lnTo>
                  <a:lnTo>
                    <a:pt x="18681" y="458089"/>
                  </a:lnTo>
                  <a:lnTo>
                    <a:pt x="20523" y="458724"/>
                  </a:lnTo>
                  <a:lnTo>
                    <a:pt x="26428" y="458724"/>
                  </a:lnTo>
                  <a:lnTo>
                    <a:pt x="30480" y="455930"/>
                  </a:lnTo>
                  <a:lnTo>
                    <a:pt x="30480" y="447675"/>
                  </a:lnTo>
                  <a:close/>
                </a:path>
                <a:path w="699770" h="492759">
                  <a:moveTo>
                    <a:pt x="36055" y="306451"/>
                  </a:moveTo>
                  <a:lnTo>
                    <a:pt x="32372" y="296392"/>
                  </a:lnTo>
                  <a:lnTo>
                    <a:pt x="24612" y="289242"/>
                  </a:lnTo>
                  <a:lnTo>
                    <a:pt x="14287" y="286512"/>
                  </a:lnTo>
                  <a:lnTo>
                    <a:pt x="11658" y="286512"/>
                  </a:lnTo>
                  <a:lnTo>
                    <a:pt x="8991" y="287020"/>
                  </a:lnTo>
                  <a:lnTo>
                    <a:pt x="6273" y="288036"/>
                  </a:lnTo>
                  <a:lnTo>
                    <a:pt x="0" y="292061"/>
                  </a:lnTo>
                  <a:lnTo>
                    <a:pt x="0" y="327482"/>
                  </a:lnTo>
                  <a:lnTo>
                    <a:pt x="5842" y="330708"/>
                  </a:lnTo>
                  <a:lnTo>
                    <a:pt x="22352" y="330708"/>
                  </a:lnTo>
                  <a:lnTo>
                    <a:pt x="30403" y="326390"/>
                  </a:lnTo>
                  <a:lnTo>
                    <a:pt x="34150" y="317881"/>
                  </a:lnTo>
                  <a:lnTo>
                    <a:pt x="36055" y="306451"/>
                  </a:lnTo>
                  <a:close/>
                </a:path>
                <a:path w="699770" h="492759">
                  <a:moveTo>
                    <a:pt x="39382" y="89712"/>
                  </a:moveTo>
                  <a:lnTo>
                    <a:pt x="36296" y="77711"/>
                  </a:lnTo>
                  <a:lnTo>
                    <a:pt x="26377" y="68834"/>
                  </a:lnTo>
                  <a:lnTo>
                    <a:pt x="23495" y="67691"/>
                  </a:lnTo>
                  <a:lnTo>
                    <a:pt x="20574" y="67056"/>
                  </a:lnTo>
                  <a:lnTo>
                    <a:pt x="9042" y="67056"/>
                  </a:lnTo>
                  <a:lnTo>
                    <a:pt x="977" y="72136"/>
                  </a:lnTo>
                  <a:lnTo>
                    <a:pt x="0" y="74637"/>
                  </a:lnTo>
                  <a:lnTo>
                    <a:pt x="0" y="102006"/>
                  </a:lnTo>
                  <a:lnTo>
                    <a:pt x="7137" y="108572"/>
                  </a:lnTo>
                  <a:lnTo>
                    <a:pt x="17348" y="111252"/>
                  </a:lnTo>
                  <a:lnTo>
                    <a:pt x="19939" y="111252"/>
                  </a:lnTo>
                  <a:lnTo>
                    <a:pt x="22631" y="110744"/>
                  </a:lnTo>
                  <a:lnTo>
                    <a:pt x="25273" y="109728"/>
                  </a:lnTo>
                  <a:lnTo>
                    <a:pt x="35687" y="101511"/>
                  </a:lnTo>
                  <a:lnTo>
                    <a:pt x="39382" y="89712"/>
                  </a:lnTo>
                  <a:close/>
                </a:path>
                <a:path w="699770" h="492759">
                  <a:moveTo>
                    <a:pt x="80416" y="203314"/>
                  </a:moveTo>
                  <a:lnTo>
                    <a:pt x="79679" y="195249"/>
                  </a:lnTo>
                  <a:lnTo>
                    <a:pt x="74866" y="188785"/>
                  </a:lnTo>
                  <a:lnTo>
                    <a:pt x="66700" y="185928"/>
                  </a:lnTo>
                  <a:lnTo>
                    <a:pt x="58762" y="185928"/>
                  </a:lnTo>
                  <a:lnTo>
                    <a:pt x="51854" y="192405"/>
                  </a:lnTo>
                  <a:lnTo>
                    <a:pt x="51854" y="209042"/>
                  </a:lnTo>
                  <a:lnTo>
                    <a:pt x="58851" y="214884"/>
                  </a:lnTo>
                  <a:lnTo>
                    <a:pt x="69773" y="214884"/>
                  </a:lnTo>
                  <a:lnTo>
                    <a:pt x="73279" y="213614"/>
                  </a:lnTo>
                  <a:lnTo>
                    <a:pt x="76301" y="210947"/>
                  </a:lnTo>
                  <a:lnTo>
                    <a:pt x="80416" y="203314"/>
                  </a:lnTo>
                  <a:close/>
                </a:path>
                <a:path w="699770" h="492759">
                  <a:moveTo>
                    <a:pt x="140004" y="350469"/>
                  </a:moveTo>
                  <a:lnTo>
                    <a:pt x="136309" y="342773"/>
                  </a:lnTo>
                  <a:lnTo>
                    <a:pt x="133350" y="339852"/>
                  </a:lnTo>
                  <a:lnTo>
                    <a:pt x="129540" y="338328"/>
                  </a:lnTo>
                  <a:lnTo>
                    <a:pt x="125818" y="338328"/>
                  </a:lnTo>
                  <a:lnTo>
                    <a:pt x="122237" y="338328"/>
                  </a:lnTo>
                  <a:lnTo>
                    <a:pt x="118808" y="339598"/>
                  </a:lnTo>
                  <a:lnTo>
                    <a:pt x="116217" y="342265"/>
                  </a:lnTo>
                  <a:lnTo>
                    <a:pt x="111887" y="349910"/>
                  </a:lnTo>
                  <a:lnTo>
                    <a:pt x="112623" y="357974"/>
                  </a:lnTo>
                  <a:lnTo>
                    <a:pt x="117538" y="364439"/>
                  </a:lnTo>
                  <a:lnTo>
                    <a:pt x="125730" y="367284"/>
                  </a:lnTo>
                  <a:lnTo>
                    <a:pt x="133921" y="364744"/>
                  </a:lnTo>
                  <a:lnTo>
                    <a:pt x="138950" y="358457"/>
                  </a:lnTo>
                  <a:lnTo>
                    <a:pt x="140004" y="350469"/>
                  </a:lnTo>
                  <a:close/>
                </a:path>
                <a:path w="699770" h="492759">
                  <a:moveTo>
                    <a:pt x="147777" y="45593"/>
                  </a:moveTo>
                  <a:lnTo>
                    <a:pt x="139573" y="36576"/>
                  </a:lnTo>
                  <a:lnTo>
                    <a:pt x="135851" y="35052"/>
                  </a:lnTo>
                  <a:lnTo>
                    <a:pt x="132232" y="35052"/>
                  </a:lnTo>
                  <a:lnTo>
                    <a:pt x="124879" y="35052"/>
                  </a:lnTo>
                  <a:lnTo>
                    <a:pt x="117729" y="40767"/>
                  </a:lnTo>
                  <a:lnTo>
                    <a:pt x="117729" y="49403"/>
                  </a:lnTo>
                  <a:lnTo>
                    <a:pt x="117386" y="58166"/>
                  </a:lnTo>
                  <a:lnTo>
                    <a:pt x="124587" y="64008"/>
                  </a:lnTo>
                  <a:lnTo>
                    <a:pt x="135763" y="64008"/>
                  </a:lnTo>
                  <a:lnTo>
                    <a:pt x="139382" y="62738"/>
                  </a:lnTo>
                  <a:lnTo>
                    <a:pt x="142443" y="60071"/>
                  </a:lnTo>
                  <a:lnTo>
                    <a:pt x="147777" y="54229"/>
                  </a:lnTo>
                  <a:lnTo>
                    <a:pt x="147777" y="45593"/>
                  </a:lnTo>
                  <a:close/>
                </a:path>
                <a:path w="699770" h="492759">
                  <a:moveTo>
                    <a:pt x="176453" y="252958"/>
                  </a:moveTo>
                  <a:lnTo>
                    <a:pt x="171500" y="239953"/>
                  </a:lnTo>
                  <a:lnTo>
                    <a:pt x="161277" y="230644"/>
                  </a:lnTo>
                  <a:lnTo>
                    <a:pt x="147701" y="227076"/>
                  </a:lnTo>
                  <a:lnTo>
                    <a:pt x="144195" y="227076"/>
                  </a:lnTo>
                  <a:lnTo>
                    <a:pt x="118211" y="255295"/>
                  </a:lnTo>
                  <a:lnTo>
                    <a:pt x="120243" y="266446"/>
                  </a:lnTo>
                  <a:lnTo>
                    <a:pt x="124841" y="274548"/>
                  </a:lnTo>
                  <a:lnTo>
                    <a:pt x="131254" y="280339"/>
                  </a:lnTo>
                  <a:lnTo>
                    <a:pt x="138899" y="283832"/>
                  </a:lnTo>
                  <a:lnTo>
                    <a:pt x="147180" y="284988"/>
                  </a:lnTo>
                  <a:lnTo>
                    <a:pt x="155206" y="283895"/>
                  </a:lnTo>
                  <a:lnTo>
                    <a:pt x="162737" y="280631"/>
                  </a:lnTo>
                  <a:lnTo>
                    <a:pt x="169240" y="275183"/>
                  </a:lnTo>
                  <a:lnTo>
                    <a:pt x="174193" y="267589"/>
                  </a:lnTo>
                  <a:lnTo>
                    <a:pt x="176453" y="252958"/>
                  </a:lnTo>
                  <a:close/>
                </a:path>
                <a:path w="699770" h="492759">
                  <a:moveTo>
                    <a:pt x="179578" y="147624"/>
                  </a:moveTo>
                  <a:lnTo>
                    <a:pt x="175310" y="131546"/>
                  </a:lnTo>
                  <a:lnTo>
                    <a:pt x="161874" y="119888"/>
                  </a:lnTo>
                  <a:lnTo>
                    <a:pt x="158038" y="118237"/>
                  </a:lnTo>
                  <a:lnTo>
                    <a:pt x="154000" y="117348"/>
                  </a:lnTo>
                  <a:lnTo>
                    <a:pt x="150012" y="117348"/>
                  </a:lnTo>
                  <a:lnTo>
                    <a:pt x="120726" y="150482"/>
                  </a:lnTo>
                  <a:lnTo>
                    <a:pt x="125590" y="163753"/>
                  </a:lnTo>
                  <a:lnTo>
                    <a:pt x="135813" y="173202"/>
                  </a:lnTo>
                  <a:lnTo>
                    <a:pt x="149529" y="176784"/>
                  </a:lnTo>
                  <a:lnTo>
                    <a:pt x="153174" y="176784"/>
                  </a:lnTo>
                  <a:lnTo>
                    <a:pt x="156972" y="176022"/>
                  </a:lnTo>
                  <a:lnTo>
                    <a:pt x="160807" y="174498"/>
                  </a:lnTo>
                  <a:lnTo>
                    <a:pt x="174726" y="163487"/>
                  </a:lnTo>
                  <a:lnTo>
                    <a:pt x="179578" y="147624"/>
                  </a:lnTo>
                  <a:close/>
                </a:path>
                <a:path w="699770" h="492759">
                  <a:moveTo>
                    <a:pt x="187337" y="470141"/>
                  </a:moveTo>
                  <a:lnTo>
                    <a:pt x="185826" y="458978"/>
                  </a:lnTo>
                  <a:lnTo>
                    <a:pt x="182384" y="449707"/>
                  </a:lnTo>
                  <a:lnTo>
                    <a:pt x="174294" y="445008"/>
                  </a:lnTo>
                  <a:lnTo>
                    <a:pt x="166116" y="445008"/>
                  </a:lnTo>
                  <a:lnTo>
                    <a:pt x="158089" y="445008"/>
                  </a:lnTo>
                  <a:lnTo>
                    <a:pt x="149961" y="449453"/>
                  </a:lnTo>
                  <a:lnTo>
                    <a:pt x="145986" y="458343"/>
                  </a:lnTo>
                  <a:lnTo>
                    <a:pt x="144437" y="466788"/>
                  </a:lnTo>
                  <a:lnTo>
                    <a:pt x="145973" y="475043"/>
                  </a:lnTo>
                  <a:lnTo>
                    <a:pt x="150304" y="482168"/>
                  </a:lnTo>
                  <a:lnTo>
                    <a:pt x="157137" y="487172"/>
                  </a:lnTo>
                  <a:lnTo>
                    <a:pt x="160121" y="488569"/>
                  </a:lnTo>
                  <a:lnTo>
                    <a:pt x="163144" y="489204"/>
                  </a:lnTo>
                  <a:lnTo>
                    <a:pt x="166077" y="489204"/>
                  </a:lnTo>
                  <a:lnTo>
                    <a:pt x="176009" y="486625"/>
                  </a:lnTo>
                  <a:lnTo>
                    <a:pt x="183591" y="479806"/>
                  </a:lnTo>
                  <a:lnTo>
                    <a:pt x="187337" y="470141"/>
                  </a:lnTo>
                  <a:close/>
                </a:path>
                <a:path w="699770" h="492759">
                  <a:moveTo>
                    <a:pt x="252831" y="339166"/>
                  </a:moveTo>
                  <a:lnTo>
                    <a:pt x="223812" y="306324"/>
                  </a:lnTo>
                  <a:lnTo>
                    <a:pt x="215734" y="307428"/>
                  </a:lnTo>
                  <a:lnTo>
                    <a:pt x="208216" y="310730"/>
                  </a:lnTo>
                  <a:lnTo>
                    <a:pt x="201777" y="316242"/>
                  </a:lnTo>
                  <a:lnTo>
                    <a:pt x="196977" y="323977"/>
                  </a:lnTo>
                  <a:lnTo>
                    <a:pt x="194551" y="335038"/>
                  </a:lnTo>
                  <a:lnTo>
                    <a:pt x="196634" y="345859"/>
                  </a:lnTo>
                  <a:lnTo>
                    <a:pt x="202666" y="355206"/>
                  </a:lnTo>
                  <a:lnTo>
                    <a:pt x="212090" y="361823"/>
                  </a:lnTo>
                  <a:lnTo>
                    <a:pt x="215988" y="363474"/>
                  </a:lnTo>
                  <a:lnTo>
                    <a:pt x="219913" y="364236"/>
                  </a:lnTo>
                  <a:lnTo>
                    <a:pt x="223710" y="364236"/>
                  </a:lnTo>
                  <a:lnTo>
                    <a:pt x="237261" y="360857"/>
                  </a:lnTo>
                  <a:lnTo>
                    <a:pt x="247624" y="351891"/>
                  </a:lnTo>
                  <a:lnTo>
                    <a:pt x="252831" y="339166"/>
                  </a:lnTo>
                  <a:close/>
                </a:path>
                <a:path w="699770" h="492759">
                  <a:moveTo>
                    <a:pt x="257162" y="254254"/>
                  </a:moveTo>
                  <a:lnTo>
                    <a:pt x="255028" y="243205"/>
                  </a:lnTo>
                  <a:lnTo>
                    <a:pt x="248932" y="234619"/>
                  </a:lnTo>
                  <a:lnTo>
                    <a:pt x="240118" y="229057"/>
                  </a:lnTo>
                  <a:lnTo>
                    <a:pt x="229781" y="227076"/>
                  </a:lnTo>
                  <a:lnTo>
                    <a:pt x="223139" y="227076"/>
                  </a:lnTo>
                  <a:lnTo>
                    <a:pt x="216357" y="229489"/>
                  </a:lnTo>
                  <a:lnTo>
                    <a:pt x="210705" y="234823"/>
                  </a:lnTo>
                  <a:lnTo>
                    <a:pt x="204724" y="243255"/>
                  </a:lnTo>
                  <a:lnTo>
                    <a:pt x="202577" y="253047"/>
                  </a:lnTo>
                  <a:lnTo>
                    <a:pt x="204355" y="263042"/>
                  </a:lnTo>
                  <a:lnTo>
                    <a:pt x="210159" y="272034"/>
                  </a:lnTo>
                  <a:lnTo>
                    <a:pt x="215722" y="277876"/>
                  </a:lnTo>
                  <a:lnTo>
                    <a:pt x="222694" y="280416"/>
                  </a:lnTo>
                  <a:lnTo>
                    <a:pt x="229577" y="280416"/>
                  </a:lnTo>
                  <a:lnTo>
                    <a:pt x="239661" y="278561"/>
                  </a:lnTo>
                  <a:lnTo>
                    <a:pt x="248399" y="273291"/>
                  </a:lnTo>
                  <a:lnTo>
                    <a:pt x="254622" y="265049"/>
                  </a:lnTo>
                  <a:lnTo>
                    <a:pt x="257162" y="254254"/>
                  </a:lnTo>
                  <a:close/>
                </a:path>
                <a:path w="699770" h="492759">
                  <a:moveTo>
                    <a:pt x="258851" y="75196"/>
                  </a:moveTo>
                  <a:lnTo>
                    <a:pt x="238086" y="42481"/>
                  </a:lnTo>
                  <a:lnTo>
                    <a:pt x="229463" y="41148"/>
                  </a:lnTo>
                  <a:lnTo>
                    <a:pt x="225907" y="41148"/>
                  </a:lnTo>
                  <a:lnTo>
                    <a:pt x="222262" y="41783"/>
                  </a:lnTo>
                  <a:lnTo>
                    <a:pt x="218719" y="43180"/>
                  </a:lnTo>
                  <a:lnTo>
                    <a:pt x="204787" y="54470"/>
                  </a:lnTo>
                  <a:lnTo>
                    <a:pt x="199936" y="70421"/>
                  </a:lnTo>
                  <a:lnTo>
                    <a:pt x="204190" y="86474"/>
                  </a:lnTo>
                  <a:lnTo>
                    <a:pt x="217601" y="98044"/>
                  </a:lnTo>
                  <a:lnTo>
                    <a:pt x="221640" y="99695"/>
                  </a:lnTo>
                  <a:lnTo>
                    <a:pt x="225666" y="100584"/>
                  </a:lnTo>
                  <a:lnTo>
                    <a:pt x="229552" y="100584"/>
                  </a:lnTo>
                  <a:lnTo>
                    <a:pt x="243205" y="97167"/>
                  </a:lnTo>
                  <a:lnTo>
                    <a:pt x="253619" y="88112"/>
                  </a:lnTo>
                  <a:lnTo>
                    <a:pt x="258851" y="75196"/>
                  </a:lnTo>
                  <a:close/>
                </a:path>
                <a:path w="699770" h="492759">
                  <a:moveTo>
                    <a:pt x="259156" y="153631"/>
                  </a:moveTo>
                  <a:lnTo>
                    <a:pt x="257416" y="143624"/>
                  </a:lnTo>
                  <a:lnTo>
                    <a:pt x="251599" y="134874"/>
                  </a:lnTo>
                  <a:lnTo>
                    <a:pt x="246087" y="129159"/>
                  </a:lnTo>
                  <a:lnTo>
                    <a:pt x="239102" y="126492"/>
                  </a:lnTo>
                  <a:lnTo>
                    <a:pt x="232168" y="126492"/>
                  </a:lnTo>
                  <a:lnTo>
                    <a:pt x="222097" y="128371"/>
                  </a:lnTo>
                  <a:lnTo>
                    <a:pt x="213347" y="133705"/>
                  </a:lnTo>
                  <a:lnTo>
                    <a:pt x="207111" y="142036"/>
                  </a:lnTo>
                  <a:lnTo>
                    <a:pt x="204609" y="152908"/>
                  </a:lnTo>
                  <a:lnTo>
                    <a:pt x="206730" y="163868"/>
                  </a:lnTo>
                  <a:lnTo>
                    <a:pt x="212864" y="172377"/>
                  </a:lnTo>
                  <a:lnTo>
                    <a:pt x="221742" y="177876"/>
                  </a:lnTo>
                  <a:lnTo>
                    <a:pt x="232067" y="179832"/>
                  </a:lnTo>
                  <a:lnTo>
                    <a:pt x="238556" y="179832"/>
                  </a:lnTo>
                  <a:lnTo>
                    <a:pt x="245148" y="177546"/>
                  </a:lnTo>
                  <a:lnTo>
                    <a:pt x="250520" y="172466"/>
                  </a:lnTo>
                  <a:lnTo>
                    <a:pt x="256832" y="163652"/>
                  </a:lnTo>
                  <a:lnTo>
                    <a:pt x="259156" y="153631"/>
                  </a:lnTo>
                  <a:close/>
                </a:path>
                <a:path w="699770" h="492759">
                  <a:moveTo>
                    <a:pt x="292036" y="416775"/>
                  </a:moveTo>
                  <a:lnTo>
                    <a:pt x="287985" y="408559"/>
                  </a:lnTo>
                  <a:lnTo>
                    <a:pt x="284911" y="405384"/>
                  </a:lnTo>
                  <a:lnTo>
                    <a:pt x="281101" y="403860"/>
                  </a:lnTo>
                  <a:lnTo>
                    <a:pt x="277329" y="403860"/>
                  </a:lnTo>
                  <a:lnTo>
                    <a:pt x="269760" y="403860"/>
                  </a:lnTo>
                  <a:lnTo>
                    <a:pt x="262521" y="409829"/>
                  </a:lnTo>
                  <a:lnTo>
                    <a:pt x="262128" y="419227"/>
                  </a:lnTo>
                  <a:lnTo>
                    <a:pt x="262128" y="426974"/>
                  </a:lnTo>
                  <a:lnTo>
                    <a:pt x="268732" y="434340"/>
                  </a:lnTo>
                  <a:lnTo>
                    <a:pt x="277672" y="434340"/>
                  </a:lnTo>
                  <a:lnTo>
                    <a:pt x="285953" y="431711"/>
                  </a:lnTo>
                  <a:lnTo>
                    <a:pt x="291058" y="425170"/>
                  </a:lnTo>
                  <a:lnTo>
                    <a:pt x="292036" y="416775"/>
                  </a:lnTo>
                  <a:close/>
                </a:path>
                <a:path w="699770" h="492759">
                  <a:moveTo>
                    <a:pt x="298323" y="0"/>
                  </a:moveTo>
                  <a:lnTo>
                    <a:pt x="275361" y="0"/>
                  </a:lnTo>
                  <a:lnTo>
                    <a:pt x="275488" y="254"/>
                  </a:lnTo>
                  <a:lnTo>
                    <a:pt x="278384" y="3175"/>
                  </a:lnTo>
                  <a:lnTo>
                    <a:pt x="281940" y="4572"/>
                  </a:lnTo>
                  <a:lnTo>
                    <a:pt x="292798" y="4572"/>
                  </a:lnTo>
                  <a:lnTo>
                    <a:pt x="298323" y="0"/>
                  </a:lnTo>
                  <a:close/>
                </a:path>
                <a:path w="699770" h="492759">
                  <a:moveTo>
                    <a:pt x="357911" y="261112"/>
                  </a:moveTo>
                  <a:lnTo>
                    <a:pt x="356425" y="246659"/>
                  </a:lnTo>
                  <a:lnTo>
                    <a:pt x="347345" y="235077"/>
                  </a:lnTo>
                  <a:lnTo>
                    <a:pt x="332219" y="230124"/>
                  </a:lnTo>
                  <a:lnTo>
                    <a:pt x="331546" y="230124"/>
                  </a:lnTo>
                  <a:lnTo>
                    <a:pt x="316204" y="234632"/>
                  </a:lnTo>
                  <a:lnTo>
                    <a:pt x="306781" y="245808"/>
                  </a:lnTo>
                  <a:lnTo>
                    <a:pt x="304825" y="260134"/>
                  </a:lnTo>
                  <a:lnTo>
                    <a:pt x="311962" y="274066"/>
                  </a:lnTo>
                  <a:lnTo>
                    <a:pt x="317271" y="279273"/>
                  </a:lnTo>
                  <a:lnTo>
                    <a:pt x="324332" y="281940"/>
                  </a:lnTo>
                  <a:lnTo>
                    <a:pt x="338162" y="281940"/>
                  </a:lnTo>
                  <a:lnTo>
                    <a:pt x="344932" y="279527"/>
                  </a:lnTo>
                  <a:lnTo>
                    <a:pt x="350291" y="274701"/>
                  </a:lnTo>
                  <a:lnTo>
                    <a:pt x="357911" y="261112"/>
                  </a:lnTo>
                  <a:close/>
                </a:path>
                <a:path w="699770" h="492759">
                  <a:moveTo>
                    <a:pt x="359651" y="160147"/>
                  </a:moveTo>
                  <a:lnTo>
                    <a:pt x="358127" y="145211"/>
                  </a:lnTo>
                  <a:lnTo>
                    <a:pt x="349097" y="133210"/>
                  </a:lnTo>
                  <a:lnTo>
                    <a:pt x="333997" y="128016"/>
                  </a:lnTo>
                  <a:lnTo>
                    <a:pt x="319036" y="132702"/>
                  </a:lnTo>
                  <a:lnTo>
                    <a:pt x="309740" y="144297"/>
                  </a:lnTo>
                  <a:lnTo>
                    <a:pt x="307759" y="159156"/>
                  </a:lnTo>
                  <a:lnTo>
                    <a:pt x="314782" y="173609"/>
                  </a:lnTo>
                  <a:lnTo>
                    <a:pt x="319913" y="178816"/>
                  </a:lnTo>
                  <a:lnTo>
                    <a:pt x="326720" y="181356"/>
                  </a:lnTo>
                  <a:lnTo>
                    <a:pt x="340220" y="181356"/>
                  </a:lnTo>
                  <a:lnTo>
                    <a:pt x="346925" y="178943"/>
                  </a:lnTo>
                  <a:lnTo>
                    <a:pt x="352209" y="174117"/>
                  </a:lnTo>
                  <a:lnTo>
                    <a:pt x="359651" y="160147"/>
                  </a:lnTo>
                  <a:close/>
                </a:path>
                <a:path w="699770" h="492759">
                  <a:moveTo>
                    <a:pt x="362546" y="338188"/>
                  </a:moveTo>
                  <a:lnTo>
                    <a:pt x="358381" y="322148"/>
                  </a:lnTo>
                  <a:lnTo>
                    <a:pt x="345249" y="310515"/>
                  </a:lnTo>
                  <a:lnTo>
                    <a:pt x="341198" y="308737"/>
                  </a:lnTo>
                  <a:lnTo>
                    <a:pt x="337159" y="307848"/>
                  </a:lnTo>
                  <a:lnTo>
                    <a:pt x="333260" y="307848"/>
                  </a:lnTo>
                  <a:lnTo>
                    <a:pt x="319989" y="311315"/>
                  </a:lnTo>
                  <a:lnTo>
                    <a:pt x="309867" y="320446"/>
                  </a:lnTo>
                  <a:lnTo>
                    <a:pt x="304812" y="333413"/>
                  </a:lnTo>
                  <a:lnTo>
                    <a:pt x="306705" y="348361"/>
                  </a:lnTo>
                  <a:lnTo>
                    <a:pt x="311226" y="356362"/>
                  </a:lnTo>
                  <a:lnTo>
                    <a:pt x="317614" y="362305"/>
                  </a:lnTo>
                  <a:lnTo>
                    <a:pt x="325335" y="366014"/>
                  </a:lnTo>
                  <a:lnTo>
                    <a:pt x="333870" y="367284"/>
                  </a:lnTo>
                  <a:lnTo>
                    <a:pt x="337299" y="367284"/>
                  </a:lnTo>
                  <a:lnTo>
                    <a:pt x="340779" y="366649"/>
                  </a:lnTo>
                  <a:lnTo>
                    <a:pt x="344157" y="365379"/>
                  </a:lnTo>
                  <a:lnTo>
                    <a:pt x="357784" y="354114"/>
                  </a:lnTo>
                  <a:lnTo>
                    <a:pt x="362546" y="338188"/>
                  </a:lnTo>
                  <a:close/>
                </a:path>
                <a:path w="699770" h="492759">
                  <a:moveTo>
                    <a:pt x="368592" y="70129"/>
                  </a:moveTo>
                  <a:lnTo>
                    <a:pt x="363791" y="57061"/>
                  </a:lnTo>
                  <a:lnTo>
                    <a:pt x="353733" y="47752"/>
                  </a:lnTo>
                  <a:lnTo>
                    <a:pt x="340233" y="44196"/>
                  </a:lnTo>
                  <a:lnTo>
                    <a:pt x="336715" y="44196"/>
                  </a:lnTo>
                  <a:lnTo>
                    <a:pt x="333044" y="44831"/>
                  </a:lnTo>
                  <a:lnTo>
                    <a:pt x="329387" y="46355"/>
                  </a:lnTo>
                  <a:lnTo>
                    <a:pt x="315760" y="57023"/>
                  </a:lnTo>
                  <a:lnTo>
                    <a:pt x="311010" y="72491"/>
                  </a:lnTo>
                  <a:lnTo>
                    <a:pt x="315188" y="88290"/>
                  </a:lnTo>
                  <a:lnTo>
                    <a:pt x="328345" y="99949"/>
                  </a:lnTo>
                  <a:lnTo>
                    <a:pt x="331914" y="101346"/>
                  </a:lnTo>
                  <a:lnTo>
                    <a:pt x="335661" y="102108"/>
                  </a:lnTo>
                  <a:lnTo>
                    <a:pt x="339382" y="102108"/>
                  </a:lnTo>
                  <a:lnTo>
                    <a:pt x="347637" y="100926"/>
                  </a:lnTo>
                  <a:lnTo>
                    <a:pt x="355231" y="97459"/>
                  </a:lnTo>
                  <a:lnTo>
                    <a:pt x="361632" y="91884"/>
                  </a:lnTo>
                  <a:lnTo>
                    <a:pt x="366293" y="84328"/>
                  </a:lnTo>
                  <a:lnTo>
                    <a:pt x="366293" y="84963"/>
                  </a:lnTo>
                  <a:lnTo>
                    <a:pt x="368592" y="70129"/>
                  </a:lnTo>
                  <a:close/>
                </a:path>
                <a:path w="699770" h="492759">
                  <a:moveTo>
                    <a:pt x="408114" y="471487"/>
                  </a:moveTo>
                  <a:lnTo>
                    <a:pt x="404863" y="459892"/>
                  </a:lnTo>
                  <a:lnTo>
                    <a:pt x="394652" y="451358"/>
                  </a:lnTo>
                  <a:lnTo>
                    <a:pt x="391731" y="450088"/>
                  </a:lnTo>
                  <a:lnTo>
                    <a:pt x="388759" y="449580"/>
                  </a:lnTo>
                  <a:lnTo>
                    <a:pt x="385876" y="449580"/>
                  </a:lnTo>
                  <a:lnTo>
                    <a:pt x="375805" y="452043"/>
                  </a:lnTo>
                  <a:lnTo>
                    <a:pt x="368134" y="458571"/>
                  </a:lnTo>
                  <a:lnTo>
                    <a:pt x="364236" y="467906"/>
                  </a:lnTo>
                  <a:lnTo>
                    <a:pt x="365556" y="478790"/>
                  </a:lnTo>
                  <a:lnTo>
                    <a:pt x="368871" y="487172"/>
                  </a:lnTo>
                  <a:lnTo>
                    <a:pt x="377253" y="492252"/>
                  </a:lnTo>
                  <a:lnTo>
                    <a:pt x="388759" y="492252"/>
                  </a:lnTo>
                  <a:lnTo>
                    <a:pt x="391490" y="491744"/>
                  </a:lnTo>
                  <a:lnTo>
                    <a:pt x="394119" y="490855"/>
                  </a:lnTo>
                  <a:lnTo>
                    <a:pt x="404495" y="482904"/>
                  </a:lnTo>
                  <a:lnTo>
                    <a:pt x="408114" y="471487"/>
                  </a:lnTo>
                  <a:close/>
                </a:path>
                <a:path w="699770" h="492759">
                  <a:moveTo>
                    <a:pt x="442899" y="259054"/>
                  </a:moveTo>
                  <a:lnTo>
                    <a:pt x="438086" y="245960"/>
                  </a:lnTo>
                  <a:lnTo>
                    <a:pt x="427837" y="236689"/>
                  </a:lnTo>
                  <a:lnTo>
                    <a:pt x="414108" y="233172"/>
                  </a:lnTo>
                  <a:lnTo>
                    <a:pt x="410489" y="233172"/>
                  </a:lnTo>
                  <a:lnTo>
                    <a:pt x="406717" y="233934"/>
                  </a:lnTo>
                  <a:lnTo>
                    <a:pt x="402907" y="235331"/>
                  </a:lnTo>
                  <a:lnTo>
                    <a:pt x="389089" y="246075"/>
                  </a:lnTo>
                  <a:lnTo>
                    <a:pt x="384276" y="261556"/>
                  </a:lnTo>
                  <a:lnTo>
                    <a:pt x="388493" y="277241"/>
                  </a:lnTo>
                  <a:lnTo>
                    <a:pt x="401840" y="288544"/>
                  </a:lnTo>
                  <a:lnTo>
                    <a:pt x="405701" y="290195"/>
                  </a:lnTo>
                  <a:lnTo>
                    <a:pt x="409765" y="291084"/>
                  </a:lnTo>
                  <a:lnTo>
                    <a:pt x="413715" y="291084"/>
                  </a:lnTo>
                  <a:lnTo>
                    <a:pt x="442899" y="259054"/>
                  </a:lnTo>
                  <a:close/>
                </a:path>
                <a:path w="699770" h="492759">
                  <a:moveTo>
                    <a:pt x="444080" y="153162"/>
                  </a:moveTo>
                  <a:lnTo>
                    <a:pt x="414985" y="123444"/>
                  </a:lnTo>
                  <a:lnTo>
                    <a:pt x="407009" y="124523"/>
                  </a:lnTo>
                  <a:lnTo>
                    <a:pt x="399542" y="127749"/>
                  </a:lnTo>
                  <a:lnTo>
                    <a:pt x="393090" y="133146"/>
                  </a:lnTo>
                  <a:lnTo>
                    <a:pt x="388200" y="140716"/>
                  </a:lnTo>
                  <a:lnTo>
                    <a:pt x="385940" y="155536"/>
                  </a:lnTo>
                  <a:lnTo>
                    <a:pt x="390956" y="168567"/>
                  </a:lnTo>
                  <a:lnTo>
                    <a:pt x="401281" y="177838"/>
                  </a:lnTo>
                  <a:lnTo>
                    <a:pt x="414921" y="181356"/>
                  </a:lnTo>
                  <a:lnTo>
                    <a:pt x="418338" y="181356"/>
                  </a:lnTo>
                  <a:lnTo>
                    <a:pt x="444080" y="153162"/>
                  </a:lnTo>
                  <a:close/>
                </a:path>
                <a:path w="699770" h="492759">
                  <a:moveTo>
                    <a:pt x="445998" y="361810"/>
                  </a:moveTo>
                  <a:lnTo>
                    <a:pt x="445249" y="353745"/>
                  </a:lnTo>
                  <a:lnTo>
                    <a:pt x="440258" y="347281"/>
                  </a:lnTo>
                  <a:lnTo>
                    <a:pt x="431825" y="344424"/>
                  </a:lnTo>
                  <a:lnTo>
                    <a:pt x="423240" y="346976"/>
                  </a:lnTo>
                  <a:lnTo>
                    <a:pt x="417880" y="353250"/>
                  </a:lnTo>
                  <a:lnTo>
                    <a:pt x="416750" y="361251"/>
                  </a:lnTo>
                  <a:lnTo>
                    <a:pt x="420827" y="368935"/>
                  </a:lnTo>
                  <a:lnTo>
                    <a:pt x="423659" y="371856"/>
                  </a:lnTo>
                  <a:lnTo>
                    <a:pt x="427482" y="373380"/>
                  </a:lnTo>
                  <a:lnTo>
                    <a:pt x="435063" y="373380"/>
                  </a:lnTo>
                  <a:lnTo>
                    <a:pt x="438772" y="371983"/>
                  </a:lnTo>
                  <a:lnTo>
                    <a:pt x="441756" y="369443"/>
                  </a:lnTo>
                  <a:lnTo>
                    <a:pt x="445998" y="361810"/>
                  </a:lnTo>
                  <a:close/>
                </a:path>
                <a:path w="699770" h="492759">
                  <a:moveTo>
                    <a:pt x="452221" y="58242"/>
                  </a:moveTo>
                  <a:lnTo>
                    <a:pt x="450900" y="49961"/>
                  </a:lnTo>
                  <a:lnTo>
                    <a:pt x="445274" y="43662"/>
                  </a:lnTo>
                  <a:lnTo>
                    <a:pt x="437121" y="41148"/>
                  </a:lnTo>
                  <a:lnTo>
                    <a:pt x="433692" y="41148"/>
                  </a:lnTo>
                  <a:lnTo>
                    <a:pt x="430110" y="42418"/>
                  </a:lnTo>
                  <a:lnTo>
                    <a:pt x="426783" y="45466"/>
                  </a:lnTo>
                  <a:lnTo>
                    <a:pt x="420674" y="50927"/>
                  </a:lnTo>
                  <a:lnTo>
                    <a:pt x="420674" y="60198"/>
                  </a:lnTo>
                  <a:lnTo>
                    <a:pt x="426237" y="65532"/>
                  </a:lnTo>
                  <a:lnTo>
                    <a:pt x="429120" y="68580"/>
                  </a:lnTo>
                  <a:lnTo>
                    <a:pt x="433146" y="70104"/>
                  </a:lnTo>
                  <a:lnTo>
                    <a:pt x="440944" y="70104"/>
                  </a:lnTo>
                  <a:lnTo>
                    <a:pt x="444715" y="68707"/>
                  </a:lnTo>
                  <a:lnTo>
                    <a:pt x="447446" y="66040"/>
                  </a:lnTo>
                  <a:lnTo>
                    <a:pt x="447446" y="66675"/>
                  </a:lnTo>
                  <a:lnTo>
                    <a:pt x="452221" y="58242"/>
                  </a:lnTo>
                  <a:close/>
                </a:path>
                <a:path w="699770" h="492759">
                  <a:moveTo>
                    <a:pt x="512013" y="199771"/>
                  </a:moveTo>
                  <a:lnTo>
                    <a:pt x="504952" y="193548"/>
                  </a:lnTo>
                  <a:lnTo>
                    <a:pt x="497471" y="193548"/>
                  </a:lnTo>
                  <a:lnTo>
                    <a:pt x="494017" y="193548"/>
                  </a:lnTo>
                  <a:lnTo>
                    <a:pt x="490461" y="194945"/>
                  </a:lnTo>
                  <a:lnTo>
                    <a:pt x="487464" y="197866"/>
                  </a:lnTo>
                  <a:lnTo>
                    <a:pt x="483400" y="205905"/>
                  </a:lnTo>
                  <a:lnTo>
                    <a:pt x="484124" y="214337"/>
                  </a:lnTo>
                  <a:lnTo>
                    <a:pt x="488886" y="221068"/>
                  </a:lnTo>
                  <a:lnTo>
                    <a:pt x="496963" y="224028"/>
                  </a:lnTo>
                  <a:lnTo>
                    <a:pt x="504812" y="224028"/>
                  </a:lnTo>
                  <a:lnTo>
                    <a:pt x="511644" y="217297"/>
                  </a:lnTo>
                  <a:lnTo>
                    <a:pt x="511644" y="209042"/>
                  </a:lnTo>
                  <a:lnTo>
                    <a:pt x="512013" y="199771"/>
                  </a:lnTo>
                  <a:close/>
                </a:path>
                <a:path w="699770" h="492759">
                  <a:moveTo>
                    <a:pt x="539445" y="462915"/>
                  </a:moveTo>
                  <a:lnTo>
                    <a:pt x="536435" y="455676"/>
                  </a:lnTo>
                  <a:lnTo>
                    <a:pt x="530352" y="455676"/>
                  </a:lnTo>
                  <a:lnTo>
                    <a:pt x="524268" y="455676"/>
                  </a:lnTo>
                  <a:lnTo>
                    <a:pt x="521208" y="462915"/>
                  </a:lnTo>
                  <a:lnTo>
                    <a:pt x="527062" y="468757"/>
                  </a:lnTo>
                  <a:lnTo>
                    <a:pt x="528815" y="469392"/>
                  </a:lnTo>
                  <a:lnTo>
                    <a:pt x="532384" y="469392"/>
                  </a:lnTo>
                  <a:lnTo>
                    <a:pt x="534136" y="468757"/>
                  </a:lnTo>
                  <a:lnTo>
                    <a:pt x="535393" y="467487"/>
                  </a:lnTo>
                  <a:lnTo>
                    <a:pt x="539445" y="462915"/>
                  </a:lnTo>
                  <a:close/>
                </a:path>
                <a:path w="699770" h="492759">
                  <a:moveTo>
                    <a:pt x="566648" y="316953"/>
                  </a:moveTo>
                  <a:lnTo>
                    <a:pt x="562876" y="306984"/>
                  </a:lnTo>
                  <a:lnTo>
                    <a:pt x="555142" y="299885"/>
                  </a:lnTo>
                  <a:lnTo>
                    <a:pt x="544944" y="297180"/>
                  </a:lnTo>
                  <a:lnTo>
                    <a:pt x="542366" y="297180"/>
                  </a:lnTo>
                  <a:lnTo>
                    <a:pt x="539673" y="297688"/>
                  </a:lnTo>
                  <a:lnTo>
                    <a:pt x="537044" y="298831"/>
                  </a:lnTo>
                  <a:lnTo>
                    <a:pt x="526643" y="307073"/>
                  </a:lnTo>
                  <a:lnTo>
                    <a:pt x="522947" y="318833"/>
                  </a:lnTo>
                  <a:lnTo>
                    <a:pt x="526034" y="330695"/>
                  </a:lnTo>
                  <a:lnTo>
                    <a:pt x="535940" y="339217"/>
                  </a:lnTo>
                  <a:lnTo>
                    <a:pt x="539013" y="340741"/>
                  </a:lnTo>
                  <a:lnTo>
                    <a:pt x="542124" y="341376"/>
                  </a:lnTo>
                  <a:lnTo>
                    <a:pt x="553618" y="341376"/>
                  </a:lnTo>
                  <a:lnTo>
                    <a:pt x="561479" y="336296"/>
                  </a:lnTo>
                  <a:lnTo>
                    <a:pt x="565035" y="328295"/>
                  </a:lnTo>
                  <a:lnTo>
                    <a:pt x="566648" y="316953"/>
                  </a:lnTo>
                  <a:close/>
                </a:path>
                <a:path w="699770" h="492759">
                  <a:moveTo>
                    <a:pt x="571614" y="100380"/>
                  </a:moveTo>
                  <a:lnTo>
                    <a:pt x="570128" y="91948"/>
                  </a:lnTo>
                  <a:lnTo>
                    <a:pt x="566521" y="82550"/>
                  </a:lnTo>
                  <a:lnTo>
                    <a:pt x="558025" y="77724"/>
                  </a:lnTo>
                  <a:lnTo>
                    <a:pt x="549567" y="77724"/>
                  </a:lnTo>
                  <a:lnTo>
                    <a:pt x="541489" y="77724"/>
                  </a:lnTo>
                  <a:lnTo>
                    <a:pt x="533425" y="82042"/>
                  </a:lnTo>
                  <a:lnTo>
                    <a:pt x="529678" y="90932"/>
                  </a:lnTo>
                  <a:lnTo>
                    <a:pt x="527761" y="102209"/>
                  </a:lnTo>
                  <a:lnTo>
                    <a:pt x="531444" y="112153"/>
                  </a:lnTo>
                  <a:lnTo>
                    <a:pt x="539216" y="119227"/>
                  </a:lnTo>
                  <a:lnTo>
                    <a:pt x="549567" y="121920"/>
                  </a:lnTo>
                  <a:lnTo>
                    <a:pt x="552183" y="121920"/>
                  </a:lnTo>
                  <a:lnTo>
                    <a:pt x="554863" y="121412"/>
                  </a:lnTo>
                  <a:lnTo>
                    <a:pt x="557580" y="120396"/>
                  </a:lnTo>
                  <a:lnTo>
                    <a:pt x="564984" y="115620"/>
                  </a:lnTo>
                  <a:lnTo>
                    <a:pt x="569785" y="108610"/>
                  </a:lnTo>
                  <a:lnTo>
                    <a:pt x="571614" y="100380"/>
                  </a:lnTo>
                  <a:close/>
                </a:path>
                <a:path w="699770" h="492759">
                  <a:moveTo>
                    <a:pt x="649224" y="207264"/>
                  </a:moveTo>
                  <a:lnTo>
                    <a:pt x="645464" y="204216"/>
                  </a:lnTo>
                  <a:lnTo>
                    <a:pt x="641451" y="204216"/>
                  </a:lnTo>
                  <a:lnTo>
                    <a:pt x="639572" y="204216"/>
                  </a:lnTo>
                  <a:lnTo>
                    <a:pt x="637692" y="204851"/>
                  </a:lnTo>
                  <a:lnTo>
                    <a:pt x="636066" y="206248"/>
                  </a:lnTo>
                  <a:lnTo>
                    <a:pt x="630936" y="210820"/>
                  </a:lnTo>
                  <a:lnTo>
                    <a:pt x="634390" y="219456"/>
                  </a:lnTo>
                  <a:lnTo>
                    <a:pt x="645718" y="219456"/>
                  </a:lnTo>
                  <a:lnTo>
                    <a:pt x="648665" y="216154"/>
                  </a:lnTo>
                  <a:lnTo>
                    <a:pt x="649224" y="211963"/>
                  </a:lnTo>
                  <a:lnTo>
                    <a:pt x="649224" y="207264"/>
                  </a:lnTo>
                  <a:close/>
                </a:path>
                <a:path w="699770" h="492759">
                  <a:moveTo>
                    <a:pt x="691553" y="375577"/>
                  </a:moveTo>
                  <a:lnTo>
                    <a:pt x="689076" y="369100"/>
                  </a:lnTo>
                  <a:lnTo>
                    <a:pt x="683806" y="364477"/>
                  </a:lnTo>
                  <a:lnTo>
                    <a:pt x="676706" y="362712"/>
                  </a:lnTo>
                  <a:lnTo>
                    <a:pt x="674890" y="362712"/>
                  </a:lnTo>
                  <a:lnTo>
                    <a:pt x="672934" y="363093"/>
                  </a:lnTo>
                  <a:lnTo>
                    <a:pt x="671029" y="363855"/>
                  </a:lnTo>
                  <a:lnTo>
                    <a:pt x="664133" y="369239"/>
                  </a:lnTo>
                  <a:lnTo>
                    <a:pt x="661682" y="376897"/>
                  </a:lnTo>
                  <a:lnTo>
                    <a:pt x="663752" y="384670"/>
                  </a:lnTo>
                  <a:lnTo>
                    <a:pt x="670496" y="390398"/>
                  </a:lnTo>
                  <a:lnTo>
                    <a:pt x="672503" y="391287"/>
                  </a:lnTo>
                  <a:lnTo>
                    <a:pt x="674598" y="391668"/>
                  </a:lnTo>
                  <a:lnTo>
                    <a:pt x="682421" y="391668"/>
                  </a:lnTo>
                  <a:lnTo>
                    <a:pt x="687857" y="388493"/>
                  </a:lnTo>
                  <a:lnTo>
                    <a:pt x="690245" y="382905"/>
                  </a:lnTo>
                  <a:lnTo>
                    <a:pt x="691553" y="375577"/>
                  </a:lnTo>
                  <a:close/>
                </a:path>
                <a:path w="699770" h="492759">
                  <a:moveTo>
                    <a:pt x="699516" y="50165"/>
                  </a:moveTo>
                  <a:lnTo>
                    <a:pt x="696849" y="42672"/>
                  </a:lnTo>
                  <a:lnTo>
                    <a:pt x="694385" y="36576"/>
                  </a:lnTo>
                  <a:lnTo>
                    <a:pt x="688809" y="33528"/>
                  </a:lnTo>
                  <a:lnTo>
                    <a:pt x="683298" y="33528"/>
                  </a:lnTo>
                  <a:lnTo>
                    <a:pt x="678014" y="33528"/>
                  </a:lnTo>
                  <a:lnTo>
                    <a:pt x="672693" y="36322"/>
                  </a:lnTo>
                  <a:lnTo>
                    <a:pt x="670128" y="42037"/>
                  </a:lnTo>
                  <a:lnTo>
                    <a:pt x="669074" y="49466"/>
                  </a:lnTo>
                  <a:lnTo>
                    <a:pt x="671487" y="56032"/>
                  </a:lnTo>
                  <a:lnTo>
                    <a:pt x="676503" y="60706"/>
                  </a:lnTo>
                  <a:lnTo>
                    <a:pt x="683298" y="62484"/>
                  </a:lnTo>
                  <a:lnTo>
                    <a:pt x="685101" y="62484"/>
                  </a:lnTo>
                  <a:lnTo>
                    <a:pt x="686955" y="62103"/>
                  </a:lnTo>
                  <a:lnTo>
                    <a:pt x="688809" y="61341"/>
                  </a:lnTo>
                  <a:lnTo>
                    <a:pt x="695756" y="58674"/>
                  </a:lnTo>
                  <a:lnTo>
                    <a:pt x="699516" y="50165"/>
                  </a:lnTo>
                  <a:close/>
                </a:path>
              </a:pathLst>
            </a:custGeom>
            <a:solidFill>
              <a:srgbClr val="F14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74841" y="4951285"/>
                  </a:moveTo>
                  <a:lnTo>
                    <a:pt x="74104" y="4944122"/>
                  </a:lnTo>
                  <a:lnTo>
                    <a:pt x="71551" y="4938293"/>
                  </a:lnTo>
                  <a:lnTo>
                    <a:pt x="65735" y="4934712"/>
                  </a:lnTo>
                  <a:lnTo>
                    <a:pt x="59905" y="4934712"/>
                  </a:lnTo>
                  <a:lnTo>
                    <a:pt x="58318" y="4934712"/>
                  </a:lnTo>
                  <a:lnTo>
                    <a:pt x="56680" y="4934991"/>
                  </a:lnTo>
                  <a:lnTo>
                    <a:pt x="55130" y="4935563"/>
                  </a:lnTo>
                  <a:lnTo>
                    <a:pt x="48145" y="4941113"/>
                  </a:lnTo>
                  <a:lnTo>
                    <a:pt x="45758" y="4948948"/>
                  </a:lnTo>
                  <a:lnTo>
                    <a:pt x="47929" y="4956797"/>
                  </a:lnTo>
                  <a:lnTo>
                    <a:pt x="54610" y="4962334"/>
                  </a:lnTo>
                  <a:lnTo>
                    <a:pt x="56629" y="4963236"/>
                  </a:lnTo>
                  <a:lnTo>
                    <a:pt x="58699" y="4963617"/>
                  </a:lnTo>
                  <a:lnTo>
                    <a:pt x="60629" y="4963617"/>
                  </a:lnTo>
                  <a:lnTo>
                    <a:pt x="67233" y="4961953"/>
                  </a:lnTo>
                  <a:lnTo>
                    <a:pt x="72263" y="4957534"/>
                  </a:lnTo>
                  <a:lnTo>
                    <a:pt x="74841" y="4951285"/>
                  </a:lnTo>
                  <a:close/>
                </a:path>
                <a:path w="9144000" h="5143500">
                  <a:moveTo>
                    <a:pt x="135686" y="5085613"/>
                  </a:moveTo>
                  <a:lnTo>
                    <a:pt x="134353" y="5075021"/>
                  </a:lnTo>
                  <a:lnTo>
                    <a:pt x="130657" y="5066601"/>
                  </a:lnTo>
                  <a:lnTo>
                    <a:pt x="122580" y="5061255"/>
                  </a:lnTo>
                  <a:lnTo>
                    <a:pt x="113944" y="5061255"/>
                  </a:lnTo>
                  <a:lnTo>
                    <a:pt x="111252" y="5061255"/>
                  </a:lnTo>
                  <a:lnTo>
                    <a:pt x="108470" y="5061775"/>
                  </a:lnTo>
                  <a:lnTo>
                    <a:pt x="105727" y="5062893"/>
                  </a:lnTo>
                  <a:lnTo>
                    <a:pt x="95326" y="5070856"/>
                  </a:lnTo>
                  <a:lnTo>
                    <a:pt x="91706" y="5082210"/>
                  </a:lnTo>
                  <a:lnTo>
                    <a:pt x="94970" y="5093640"/>
                  </a:lnTo>
                  <a:lnTo>
                    <a:pt x="105206" y="5101869"/>
                  </a:lnTo>
                  <a:lnTo>
                    <a:pt x="108280" y="5103228"/>
                  </a:lnTo>
                  <a:lnTo>
                    <a:pt x="111302" y="5103838"/>
                  </a:lnTo>
                  <a:lnTo>
                    <a:pt x="114274" y="5103838"/>
                  </a:lnTo>
                  <a:lnTo>
                    <a:pt x="124244" y="5101361"/>
                  </a:lnTo>
                  <a:lnTo>
                    <a:pt x="131851" y="5094846"/>
                  </a:lnTo>
                  <a:lnTo>
                    <a:pt x="135686" y="5085613"/>
                  </a:lnTo>
                  <a:close/>
                </a:path>
                <a:path w="9144000" h="5143500">
                  <a:moveTo>
                    <a:pt x="233172" y="4991328"/>
                  </a:moveTo>
                  <a:lnTo>
                    <a:pt x="232587" y="4987112"/>
                  </a:lnTo>
                  <a:lnTo>
                    <a:pt x="229069" y="4985004"/>
                  </a:lnTo>
                  <a:lnTo>
                    <a:pt x="225653" y="4985004"/>
                  </a:lnTo>
                  <a:lnTo>
                    <a:pt x="222173" y="4985004"/>
                  </a:lnTo>
                  <a:lnTo>
                    <a:pt x="218795" y="4987112"/>
                  </a:lnTo>
                  <a:lnTo>
                    <a:pt x="218516" y="4991328"/>
                  </a:lnTo>
                  <a:lnTo>
                    <a:pt x="217982" y="4995532"/>
                  </a:lnTo>
                  <a:lnTo>
                    <a:pt x="221208" y="4998720"/>
                  </a:lnTo>
                  <a:lnTo>
                    <a:pt x="229362" y="4998720"/>
                  </a:lnTo>
                  <a:lnTo>
                    <a:pt x="232587" y="4995532"/>
                  </a:lnTo>
                  <a:lnTo>
                    <a:pt x="233172" y="4991887"/>
                  </a:lnTo>
                  <a:lnTo>
                    <a:pt x="233172" y="4991328"/>
                  </a:lnTo>
                  <a:close/>
                </a:path>
                <a:path w="9144000" h="5143500">
                  <a:moveTo>
                    <a:pt x="234696" y="4843538"/>
                  </a:moveTo>
                  <a:lnTo>
                    <a:pt x="231533" y="4840224"/>
                  </a:lnTo>
                  <a:lnTo>
                    <a:pt x="227901" y="4840224"/>
                  </a:lnTo>
                  <a:lnTo>
                    <a:pt x="221615" y="4840224"/>
                  </a:lnTo>
                  <a:lnTo>
                    <a:pt x="217932" y="4847996"/>
                  </a:lnTo>
                  <a:lnTo>
                    <a:pt x="222631" y="4853038"/>
                  </a:lnTo>
                  <a:lnTo>
                    <a:pt x="224028" y="4854676"/>
                  </a:lnTo>
                  <a:lnTo>
                    <a:pt x="225844" y="4855413"/>
                  </a:lnTo>
                  <a:lnTo>
                    <a:pt x="231203" y="4855413"/>
                  </a:lnTo>
                  <a:lnTo>
                    <a:pt x="234696" y="4852441"/>
                  </a:lnTo>
                  <a:lnTo>
                    <a:pt x="234696" y="4843538"/>
                  </a:lnTo>
                  <a:close/>
                </a:path>
                <a:path w="9144000" h="5143500">
                  <a:moveTo>
                    <a:pt x="236220" y="5127079"/>
                  </a:moveTo>
                  <a:lnTo>
                    <a:pt x="229908" y="5120640"/>
                  </a:lnTo>
                  <a:lnTo>
                    <a:pt x="221399" y="5120640"/>
                  </a:lnTo>
                  <a:lnTo>
                    <a:pt x="213436" y="5123167"/>
                  </a:lnTo>
                  <a:lnTo>
                    <a:pt x="208546" y="5129415"/>
                  </a:lnTo>
                  <a:lnTo>
                    <a:pt x="207594" y="5137442"/>
                  </a:lnTo>
                  <a:lnTo>
                    <a:pt x="210604" y="5143500"/>
                  </a:lnTo>
                  <a:lnTo>
                    <a:pt x="235851" y="5143500"/>
                  </a:lnTo>
                  <a:lnTo>
                    <a:pt x="236118" y="5137442"/>
                  </a:lnTo>
                  <a:lnTo>
                    <a:pt x="236220" y="5127079"/>
                  </a:lnTo>
                  <a:close/>
                </a:path>
                <a:path w="9144000" h="5143500">
                  <a:moveTo>
                    <a:pt x="355346" y="5087290"/>
                  </a:moveTo>
                  <a:lnTo>
                    <a:pt x="335978" y="5065827"/>
                  </a:lnTo>
                  <a:lnTo>
                    <a:pt x="332917" y="5065827"/>
                  </a:lnTo>
                  <a:lnTo>
                    <a:pt x="322618" y="5068316"/>
                  </a:lnTo>
                  <a:lnTo>
                    <a:pt x="314807" y="5074907"/>
                  </a:lnTo>
                  <a:lnTo>
                    <a:pt x="310896" y="5084280"/>
                  </a:lnTo>
                  <a:lnTo>
                    <a:pt x="312254" y="5095113"/>
                  </a:lnTo>
                  <a:lnTo>
                    <a:pt x="316090" y="5103914"/>
                  </a:lnTo>
                  <a:lnTo>
                    <a:pt x="324650" y="5108410"/>
                  </a:lnTo>
                  <a:lnTo>
                    <a:pt x="341464" y="5108410"/>
                  </a:lnTo>
                  <a:lnTo>
                    <a:pt x="349732" y="5104193"/>
                  </a:lnTo>
                  <a:lnTo>
                    <a:pt x="353771" y="5095633"/>
                  </a:lnTo>
                  <a:lnTo>
                    <a:pt x="355346" y="5087290"/>
                  </a:lnTo>
                  <a:close/>
                </a:path>
                <a:path w="9144000" h="5143500">
                  <a:moveTo>
                    <a:pt x="406857" y="4953825"/>
                  </a:moveTo>
                  <a:lnTo>
                    <a:pt x="403720" y="4945329"/>
                  </a:lnTo>
                  <a:lnTo>
                    <a:pt x="396316" y="4942179"/>
                  </a:lnTo>
                  <a:lnTo>
                    <a:pt x="394335" y="4941227"/>
                  </a:lnTo>
                  <a:lnTo>
                    <a:pt x="392366" y="4940859"/>
                  </a:lnTo>
                  <a:lnTo>
                    <a:pt x="390448" y="4940859"/>
                  </a:lnTo>
                  <a:lnTo>
                    <a:pt x="383895" y="4942548"/>
                  </a:lnTo>
                  <a:lnTo>
                    <a:pt x="378917" y="4947005"/>
                  </a:lnTo>
                  <a:lnTo>
                    <a:pt x="376428" y="4953355"/>
                  </a:lnTo>
                  <a:lnTo>
                    <a:pt x="377367" y="4960709"/>
                  </a:lnTo>
                  <a:lnTo>
                    <a:pt x="379755" y="4966703"/>
                  </a:lnTo>
                  <a:lnTo>
                    <a:pt x="385241" y="4969713"/>
                  </a:lnTo>
                  <a:lnTo>
                    <a:pt x="395935" y="4969713"/>
                  </a:lnTo>
                  <a:lnTo>
                    <a:pt x="401142" y="4966932"/>
                  </a:lnTo>
                  <a:lnTo>
                    <a:pt x="403720" y="4961229"/>
                  </a:lnTo>
                  <a:lnTo>
                    <a:pt x="406857" y="4953825"/>
                  </a:lnTo>
                  <a:close/>
                </a:path>
                <a:path w="9144000" h="5143500">
                  <a:moveTo>
                    <a:pt x="484632" y="5098364"/>
                  </a:moveTo>
                  <a:lnTo>
                    <a:pt x="481926" y="5095608"/>
                  </a:lnTo>
                  <a:lnTo>
                    <a:pt x="480466" y="5093944"/>
                  </a:lnTo>
                  <a:lnTo>
                    <a:pt x="478637" y="5093208"/>
                  </a:lnTo>
                  <a:lnTo>
                    <a:pt x="476796" y="5093208"/>
                  </a:lnTo>
                  <a:lnTo>
                    <a:pt x="473075" y="5093208"/>
                  </a:lnTo>
                  <a:lnTo>
                    <a:pt x="469392" y="5096307"/>
                  </a:lnTo>
                  <a:lnTo>
                    <a:pt x="469392" y="5105514"/>
                  </a:lnTo>
                  <a:lnTo>
                    <a:pt x="473024" y="5108448"/>
                  </a:lnTo>
                  <a:lnTo>
                    <a:pt x="478586" y="5108448"/>
                  </a:lnTo>
                  <a:lnTo>
                    <a:pt x="480466" y="5107724"/>
                  </a:lnTo>
                  <a:lnTo>
                    <a:pt x="481926" y="5106047"/>
                  </a:lnTo>
                  <a:lnTo>
                    <a:pt x="484632" y="5103304"/>
                  </a:lnTo>
                  <a:lnTo>
                    <a:pt x="484632" y="5098364"/>
                  </a:lnTo>
                  <a:close/>
                </a:path>
                <a:path w="9144000" h="5143500">
                  <a:moveTo>
                    <a:pt x="588264" y="5000231"/>
                  </a:moveTo>
                  <a:lnTo>
                    <a:pt x="585711" y="4997577"/>
                  </a:lnTo>
                  <a:lnTo>
                    <a:pt x="584123" y="4996231"/>
                  </a:lnTo>
                  <a:lnTo>
                    <a:pt x="582472" y="4995672"/>
                  </a:lnTo>
                  <a:lnTo>
                    <a:pt x="580885" y="4995672"/>
                  </a:lnTo>
                  <a:lnTo>
                    <a:pt x="575741" y="4995672"/>
                  </a:lnTo>
                  <a:lnTo>
                    <a:pt x="571550" y="5001806"/>
                  </a:lnTo>
                  <a:lnTo>
                    <a:pt x="575462" y="5007013"/>
                  </a:lnTo>
                  <a:lnTo>
                    <a:pt x="576732" y="5008550"/>
                  </a:lnTo>
                  <a:lnTo>
                    <a:pt x="578510" y="5009337"/>
                  </a:lnTo>
                  <a:lnTo>
                    <a:pt x="582117" y="5009337"/>
                  </a:lnTo>
                  <a:lnTo>
                    <a:pt x="583895" y="5008550"/>
                  </a:lnTo>
                  <a:lnTo>
                    <a:pt x="585165" y="5007013"/>
                  </a:lnTo>
                  <a:lnTo>
                    <a:pt x="587768" y="5004371"/>
                  </a:lnTo>
                  <a:lnTo>
                    <a:pt x="588264" y="5000231"/>
                  </a:lnTo>
                  <a:close/>
                </a:path>
                <a:path w="9144000" h="5143500">
                  <a:moveTo>
                    <a:pt x="2369820" y="539496"/>
                  </a:moveTo>
                  <a:lnTo>
                    <a:pt x="0" y="539496"/>
                  </a:lnTo>
                  <a:lnTo>
                    <a:pt x="0" y="1519428"/>
                  </a:lnTo>
                  <a:lnTo>
                    <a:pt x="2369820" y="1519428"/>
                  </a:lnTo>
                  <a:lnTo>
                    <a:pt x="2369820" y="539496"/>
                  </a:lnTo>
                  <a:close/>
                </a:path>
                <a:path w="9144000" h="5143500">
                  <a:moveTo>
                    <a:pt x="9143873" y="0"/>
                  </a:moveTo>
                  <a:lnTo>
                    <a:pt x="3019044" y="0"/>
                  </a:lnTo>
                  <a:lnTo>
                    <a:pt x="3019044" y="5143500"/>
                  </a:lnTo>
                  <a:lnTo>
                    <a:pt x="9143873" y="5143500"/>
                  </a:lnTo>
                  <a:lnTo>
                    <a:pt x="9143873" y="0"/>
                  </a:lnTo>
                  <a:close/>
                </a:path>
              </a:pathLst>
            </a:custGeom>
            <a:solidFill>
              <a:srgbClr val="FFF4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854707"/>
              <a:ext cx="3019043" cy="328879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35546" y="712723"/>
              <a:ext cx="1146810" cy="372110"/>
            </a:xfrm>
            <a:custGeom>
              <a:avLst/>
              <a:gdLst/>
              <a:ahLst/>
              <a:cxnLst/>
              <a:rect l="l" t="t" r="r" b="b"/>
              <a:pathLst>
                <a:path w="1146810" h="372109">
                  <a:moveTo>
                    <a:pt x="16433" y="0"/>
                  </a:moveTo>
                  <a:lnTo>
                    <a:pt x="0" y="312674"/>
                  </a:lnTo>
                  <a:lnTo>
                    <a:pt x="1129753" y="371983"/>
                  </a:lnTo>
                  <a:lnTo>
                    <a:pt x="1146263" y="59436"/>
                  </a:lnTo>
                  <a:lnTo>
                    <a:pt x="16433" y="0"/>
                  </a:lnTo>
                  <a:close/>
                </a:path>
              </a:pathLst>
            </a:custGeom>
            <a:solidFill>
              <a:srgbClr val="FFC23C">
                <a:alpha val="4470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0" y="438150"/>
            <a:ext cx="31242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br>
              <a:rPr lang="en-US" sz="3200" dirty="0"/>
            </a:br>
            <a:endParaRPr sz="3200" spc="-380" dirty="0"/>
          </a:p>
        </p:txBody>
      </p:sp>
      <p:sp>
        <p:nvSpPr>
          <p:cNvPr id="13" name="object 13"/>
          <p:cNvSpPr txBox="1"/>
          <p:nvPr/>
        </p:nvSpPr>
        <p:spPr>
          <a:xfrm>
            <a:off x="3048000" y="2800350"/>
            <a:ext cx="6096000" cy="1193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endParaRPr lang="en-US" dirty="0"/>
          </a:p>
          <a:p>
            <a:endParaRPr lang="en-US" sz="1300" spc="-5" dirty="0">
              <a:latin typeface="+mj-lt"/>
              <a:cs typeface="Microsoft Sans Serif"/>
            </a:endParaRPr>
          </a:p>
          <a:p>
            <a:pPr marL="927100" marR="5080" lvl="1" indent="-457200">
              <a:spcBef>
                <a:spcPts val="105"/>
              </a:spcBef>
            </a:pPr>
            <a:endParaRPr lang="en-US" sz="2000" spc="-5" dirty="0">
              <a:cs typeface="Microsoft Sans Serif"/>
            </a:endParaRPr>
          </a:p>
          <a:p>
            <a:pPr marL="927100" marR="5080" lvl="1" indent="-457200">
              <a:spcBef>
                <a:spcPts val="105"/>
              </a:spcBef>
              <a:buFont typeface="+mj-lt"/>
              <a:buAutoNum type="arabicParenR"/>
            </a:pPr>
            <a:endParaRPr lang="en-US" sz="2400" b="1" i="1" u="sng" spc="-5" dirty="0">
              <a:latin typeface="Microsoft Sans Serif"/>
              <a:cs typeface="Microsoft Sans Serif"/>
            </a:endParaRPr>
          </a:p>
        </p:txBody>
      </p:sp>
      <p:sp>
        <p:nvSpPr>
          <p:cNvPr id="15" name="object 12"/>
          <p:cNvSpPr txBox="1">
            <a:spLocks/>
          </p:cNvSpPr>
          <p:nvPr/>
        </p:nvSpPr>
        <p:spPr>
          <a:xfrm>
            <a:off x="0" y="438150"/>
            <a:ext cx="31242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-380" normalizeH="0" baseline="0" noProof="0" dirty="0">
                <a:ln>
                  <a:noFill/>
                </a:ln>
                <a:solidFill>
                  <a:srgbClr val="2A0505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Our Recommendations</a:t>
            </a: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D411D295-807C-4D15-AE3B-3655AADE5169}"/>
              </a:ext>
            </a:extLst>
          </p:cNvPr>
          <p:cNvSpPr txBox="1"/>
          <p:nvPr/>
        </p:nvSpPr>
        <p:spPr>
          <a:xfrm>
            <a:off x="2873720" y="2363037"/>
            <a:ext cx="6172200" cy="28091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 marR="5080" lvl="1" indent="-457200">
              <a:spcBef>
                <a:spcPts val="105"/>
              </a:spcBef>
            </a:pPr>
            <a:r>
              <a:rPr lang="en-US" sz="3000" spc="-5" dirty="0">
                <a:cs typeface="Microsoft Sans Serif"/>
              </a:rPr>
              <a:t>1): Developing the code to be more advanced.</a:t>
            </a:r>
          </a:p>
          <a:p>
            <a:pPr marL="927100" marR="5080" lvl="1" indent="-457200">
              <a:spcBef>
                <a:spcPts val="105"/>
              </a:spcBef>
            </a:pPr>
            <a:r>
              <a:rPr lang="en-US" sz="3000" spc="-5" dirty="0">
                <a:cs typeface="Microsoft Sans Serif"/>
              </a:rPr>
              <a:t>2): Using different languages behind Python. </a:t>
            </a:r>
          </a:p>
          <a:p>
            <a:pPr marL="927100" marR="5080" lvl="1" indent="-457200">
              <a:spcBef>
                <a:spcPts val="105"/>
              </a:spcBef>
            </a:pPr>
            <a:r>
              <a:rPr lang="en-US" sz="3000" spc="-5" dirty="0">
                <a:cs typeface="Microsoft Sans Serif"/>
              </a:rPr>
              <a:t>3): uploading the project online(For </a:t>
            </a:r>
            <a:r>
              <a:rPr lang="en-US" sz="3000" spc="-5" dirty="0" err="1">
                <a:cs typeface="Microsoft Sans Serif"/>
              </a:rPr>
              <a:t>Ex:GitHub</a:t>
            </a:r>
            <a:r>
              <a:rPr lang="en-US" sz="3000" spc="-5" dirty="0">
                <a:cs typeface="Microsoft Sans Serif"/>
              </a:rPr>
              <a:t>)</a:t>
            </a:r>
            <a:endParaRPr lang="en-US" sz="3000" spc="-5" dirty="0">
              <a:latin typeface="+mj-lt"/>
              <a:cs typeface="Microsoft Sans Serif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60F36A1-F367-44A5-9D7D-97D9C9A04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613" y="97823"/>
            <a:ext cx="5008841" cy="223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3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D77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53" y="1379219"/>
              <a:ext cx="3733800" cy="3764279"/>
            </a:xfrm>
            <a:custGeom>
              <a:avLst/>
              <a:gdLst/>
              <a:ahLst/>
              <a:cxnLst/>
              <a:rect l="l" t="t" r="r" b="b"/>
              <a:pathLst>
                <a:path w="3733800" h="3764279">
                  <a:moveTo>
                    <a:pt x="0" y="0"/>
                  </a:moveTo>
                  <a:lnTo>
                    <a:pt x="5299" y="3764278"/>
                  </a:lnTo>
                  <a:lnTo>
                    <a:pt x="3733584" y="3764278"/>
                  </a:lnTo>
                  <a:lnTo>
                    <a:pt x="2238448" y="2073402"/>
                  </a:lnTo>
                  <a:lnTo>
                    <a:pt x="1833953" y="2073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024234"/>
              <a:ext cx="3525520" cy="3119755"/>
            </a:xfrm>
            <a:custGeom>
              <a:avLst/>
              <a:gdLst/>
              <a:ahLst/>
              <a:cxnLst/>
              <a:rect l="l" t="t" r="r" b="b"/>
              <a:pathLst>
                <a:path w="3525520" h="3119754">
                  <a:moveTo>
                    <a:pt x="2432438" y="2042139"/>
                  </a:moveTo>
                  <a:lnTo>
                    <a:pt x="2271013" y="2042139"/>
                  </a:lnTo>
                  <a:lnTo>
                    <a:pt x="3452013" y="3119263"/>
                  </a:lnTo>
                  <a:lnTo>
                    <a:pt x="3525457" y="3119263"/>
                  </a:lnTo>
                  <a:lnTo>
                    <a:pt x="2432438" y="2042139"/>
                  </a:lnTo>
                  <a:close/>
                </a:path>
                <a:path w="3525520" h="3119754">
                  <a:moveTo>
                    <a:pt x="0" y="0"/>
                  </a:moveTo>
                  <a:lnTo>
                    <a:pt x="0" y="333507"/>
                  </a:lnTo>
                  <a:lnTo>
                    <a:pt x="1735962" y="2055957"/>
                  </a:lnTo>
                  <a:lnTo>
                    <a:pt x="2271013" y="2042139"/>
                  </a:lnTo>
                  <a:lnTo>
                    <a:pt x="2432438" y="2042139"/>
                  </a:lnTo>
                  <a:lnTo>
                    <a:pt x="2313177" y="1924614"/>
                  </a:lnTo>
                  <a:lnTo>
                    <a:pt x="2301620" y="1912942"/>
                  </a:lnTo>
                  <a:lnTo>
                    <a:pt x="2285491" y="1912282"/>
                  </a:lnTo>
                  <a:lnTo>
                    <a:pt x="1775586" y="1900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4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4241800" cy="5028565"/>
            </a:xfrm>
            <a:custGeom>
              <a:avLst/>
              <a:gdLst/>
              <a:ahLst/>
              <a:cxnLst/>
              <a:rect l="l" t="t" r="r" b="b"/>
              <a:pathLst>
                <a:path w="4241800" h="5028565">
                  <a:moveTo>
                    <a:pt x="3000719" y="0"/>
                  </a:moveTo>
                  <a:lnTo>
                    <a:pt x="0" y="0"/>
                  </a:lnTo>
                  <a:lnTo>
                    <a:pt x="0" y="1029615"/>
                  </a:lnTo>
                  <a:lnTo>
                    <a:pt x="2134362" y="3227959"/>
                  </a:lnTo>
                  <a:lnTo>
                    <a:pt x="2723261" y="3272790"/>
                  </a:lnTo>
                  <a:lnTo>
                    <a:pt x="4236085" y="5028115"/>
                  </a:lnTo>
                  <a:lnTo>
                    <a:pt x="4241546" y="5023385"/>
                  </a:lnTo>
                  <a:lnTo>
                    <a:pt x="3154045" y="1653921"/>
                  </a:lnTo>
                  <a:lnTo>
                    <a:pt x="3355340" y="1118235"/>
                  </a:lnTo>
                  <a:lnTo>
                    <a:pt x="3000719" y="0"/>
                  </a:lnTo>
                  <a:close/>
                </a:path>
              </a:pathLst>
            </a:custGeom>
            <a:solidFill>
              <a:srgbClr val="FFC2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52116" y="1854720"/>
              <a:ext cx="673100" cy="1016635"/>
            </a:xfrm>
            <a:custGeom>
              <a:avLst/>
              <a:gdLst/>
              <a:ahLst/>
              <a:cxnLst/>
              <a:rect l="l" t="t" r="r" b="b"/>
              <a:pathLst>
                <a:path w="673100" h="1016635">
                  <a:moveTo>
                    <a:pt x="16764" y="498462"/>
                  </a:moveTo>
                  <a:lnTo>
                    <a:pt x="14097" y="490715"/>
                  </a:lnTo>
                  <a:lnTo>
                    <a:pt x="7620" y="490715"/>
                  </a:lnTo>
                  <a:lnTo>
                    <a:pt x="3302" y="490715"/>
                  </a:lnTo>
                  <a:lnTo>
                    <a:pt x="0" y="493763"/>
                  </a:lnTo>
                  <a:lnTo>
                    <a:pt x="0" y="501637"/>
                  </a:lnTo>
                  <a:lnTo>
                    <a:pt x="3556" y="504431"/>
                  </a:lnTo>
                  <a:lnTo>
                    <a:pt x="9144" y="504431"/>
                  </a:lnTo>
                  <a:lnTo>
                    <a:pt x="10922" y="503796"/>
                  </a:lnTo>
                  <a:lnTo>
                    <a:pt x="12446" y="502526"/>
                  </a:lnTo>
                  <a:lnTo>
                    <a:pt x="16764" y="498462"/>
                  </a:lnTo>
                  <a:close/>
                </a:path>
                <a:path w="673100" h="1016635">
                  <a:moveTo>
                    <a:pt x="124968" y="665594"/>
                  </a:moveTo>
                  <a:lnTo>
                    <a:pt x="121793" y="658228"/>
                  </a:lnTo>
                  <a:lnTo>
                    <a:pt x="119761" y="652640"/>
                  </a:lnTo>
                  <a:lnTo>
                    <a:pt x="114427" y="649211"/>
                  </a:lnTo>
                  <a:lnTo>
                    <a:pt x="108712" y="649211"/>
                  </a:lnTo>
                  <a:lnTo>
                    <a:pt x="106807" y="649211"/>
                  </a:lnTo>
                  <a:lnTo>
                    <a:pt x="105029" y="649592"/>
                  </a:lnTo>
                  <a:lnTo>
                    <a:pt x="103124" y="650354"/>
                  </a:lnTo>
                  <a:lnTo>
                    <a:pt x="94970" y="657059"/>
                  </a:lnTo>
                  <a:lnTo>
                    <a:pt x="93954" y="666369"/>
                  </a:lnTo>
                  <a:lnTo>
                    <a:pt x="98640" y="674611"/>
                  </a:lnTo>
                  <a:lnTo>
                    <a:pt x="107569" y="678167"/>
                  </a:lnTo>
                  <a:lnTo>
                    <a:pt x="109474" y="678167"/>
                  </a:lnTo>
                  <a:lnTo>
                    <a:pt x="111633" y="677659"/>
                  </a:lnTo>
                  <a:lnTo>
                    <a:pt x="113792" y="676770"/>
                  </a:lnTo>
                  <a:lnTo>
                    <a:pt x="121158" y="674103"/>
                  </a:lnTo>
                  <a:lnTo>
                    <a:pt x="124968" y="665594"/>
                  </a:lnTo>
                  <a:close/>
                </a:path>
                <a:path w="673100" h="1016635">
                  <a:moveTo>
                    <a:pt x="129413" y="335584"/>
                  </a:moveTo>
                  <a:lnTo>
                    <a:pt x="127393" y="327444"/>
                  </a:lnTo>
                  <a:lnTo>
                    <a:pt x="120904" y="321424"/>
                  </a:lnTo>
                  <a:lnTo>
                    <a:pt x="118999" y="320535"/>
                  </a:lnTo>
                  <a:lnTo>
                    <a:pt x="117094" y="320027"/>
                  </a:lnTo>
                  <a:lnTo>
                    <a:pt x="115062" y="320027"/>
                  </a:lnTo>
                  <a:lnTo>
                    <a:pt x="109601" y="320027"/>
                  </a:lnTo>
                  <a:lnTo>
                    <a:pt x="104394" y="323456"/>
                  </a:lnTo>
                  <a:lnTo>
                    <a:pt x="101981" y="329171"/>
                  </a:lnTo>
                  <a:lnTo>
                    <a:pt x="100749" y="336956"/>
                  </a:lnTo>
                  <a:lnTo>
                    <a:pt x="103136" y="343801"/>
                  </a:lnTo>
                  <a:lnTo>
                    <a:pt x="108204" y="348665"/>
                  </a:lnTo>
                  <a:lnTo>
                    <a:pt x="115062" y="350507"/>
                  </a:lnTo>
                  <a:lnTo>
                    <a:pt x="116713" y="350507"/>
                  </a:lnTo>
                  <a:lnTo>
                    <a:pt x="118618" y="350126"/>
                  </a:lnTo>
                  <a:lnTo>
                    <a:pt x="120396" y="349364"/>
                  </a:lnTo>
                  <a:lnTo>
                    <a:pt x="127038" y="343649"/>
                  </a:lnTo>
                  <a:lnTo>
                    <a:pt x="129413" y="335584"/>
                  </a:lnTo>
                  <a:close/>
                </a:path>
                <a:path w="673100" h="1016635">
                  <a:moveTo>
                    <a:pt x="155448" y="850125"/>
                  </a:moveTo>
                  <a:lnTo>
                    <a:pt x="151384" y="847331"/>
                  </a:lnTo>
                  <a:lnTo>
                    <a:pt x="147320" y="847331"/>
                  </a:lnTo>
                  <a:lnTo>
                    <a:pt x="145415" y="847331"/>
                  </a:lnTo>
                  <a:lnTo>
                    <a:pt x="143637" y="847966"/>
                  </a:lnTo>
                  <a:lnTo>
                    <a:pt x="142113" y="849236"/>
                  </a:lnTo>
                  <a:lnTo>
                    <a:pt x="138684" y="852284"/>
                  </a:lnTo>
                  <a:lnTo>
                    <a:pt x="138684" y="856348"/>
                  </a:lnTo>
                  <a:lnTo>
                    <a:pt x="142113" y="858888"/>
                  </a:lnTo>
                  <a:lnTo>
                    <a:pt x="143764" y="860412"/>
                  </a:lnTo>
                  <a:lnTo>
                    <a:pt x="145669" y="861047"/>
                  </a:lnTo>
                  <a:lnTo>
                    <a:pt x="151511" y="861047"/>
                  </a:lnTo>
                  <a:lnTo>
                    <a:pt x="155448" y="858380"/>
                  </a:lnTo>
                  <a:lnTo>
                    <a:pt x="155448" y="850125"/>
                  </a:lnTo>
                  <a:close/>
                </a:path>
                <a:path w="673100" h="1016635">
                  <a:moveTo>
                    <a:pt x="160020" y="500494"/>
                  </a:moveTo>
                  <a:lnTo>
                    <a:pt x="157353" y="492874"/>
                  </a:lnTo>
                  <a:lnTo>
                    <a:pt x="151003" y="492239"/>
                  </a:lnTo>
                  <a:lnTo>
                    <a:pt x="146812" y="492239"/>
                  </a:lnTo>
                  <a:lnTo>
                    <a:pt x="143637" y="495541"/>
                  </a:lnTo>
                  <a:lnTo>
                    <a:pt x="143637" y="499986"/>
                  </a:lnTo>
                  <a:lnTo>
                    <a:pt x="143256" y="504558"/>
                  </a:lnTo>
                  <a:lnTo>
                    <a:pt x="146939" y="507479"/>
                  </a:lnTo>
                  <a:lnTo>
                    <a:pt x="152273" y="507479"/>
                  </a:lnTo>
                  <a:lnTo>
                    <a:pt x="153924" y="506844"/>
                  </a:lnTo>
                  <a:lnTo>
                    <a:pt x="155194" y="505447"/>
                  </a:lnTo>
                  <a:lnTo>
                    <a:pt x="160020" y="500494"/>
                  </a:lnTo>
                  <a:close/>
                </a:path>
                <a:path w="673100" h="1016635">
                  <a:moveTo>
                    <a:pt x="172212" y="145910"/>
                  </a:moveTo>
                  <a:lnTo>
                    <a:pt x="167767" y="140830"/>
                  </a:lnTo>
                  <a:lnTo>
                    <a:pt x="166116" y="139433"/>
                  </a:lnTo>
                  <a:lnTo>
                    <a:pt x="164211" y="138671"/>
                  </a:lnTo>
                  <a:lnTo>
                    <a:pt x="162433" y="138671"/>
                  </a:lnTo>
                  <a:lnTo>
                    <a:pt x="160528" y="138671"/>
                  </a:lnTo>
                  <a:lnTo>
                    <a:pt x="158750" y="139433"/>
                  </a:lnTo>
                  <a:lnTo>
                    <a:pt x="152400" y="145910"/>
                  </a:lnTo>
                  <a:lnTo>
                    <a:pt x="155702" y="153911"/>
                  </a:lnTo>
                  <a:lnTo>
                    <a:pt x="168910" y="153911"/>
                  </a:lnTo>
                  <a:lnTo>
                    <a:pt x="172212" y="145910"/>
                  </a:lnTo>
                  <a:close/>
                </a:path>
                <a:path w="673100" h="1016635">
                  <a:moveTo>
                    <a:pt x="259080" y="750938"/>
                  </a:moveTo>
                  <a:lnTo>
                    <a:pt x="255270" y="748271"/>
                  </a:lnTo>
                  <a:lnTo>
                    <a:pt x="251333" y="748271"/>
                  </a:lnTo>
                  <a:lnTo>
                    <a:pt x="249301" y="748271"/>
                  </a:lnTo>
                  <a:lnTo>
                    <a:pt x="247396" y="749033"/>
                  </a:lnTo>
                  <a:lnTo>
                    <a:pt x="245745" y="750430"/>
                  </a:lnTo>
                  <a:lnTo>
                    <a:pt x="242316" y="752970"/>
                  </a:lnTo>
                  <a:lnTo>
                    <a:pt x="242316" y="757669"/>
                  </a:lnTo>
                  <a:lnTo>
                    <a:pt x="245745" y="760082"/>
                  </a:lnTo>
                  <a:lnTo>
                    <a:pt x="247269" y="761352"/>
                  </a:lnTo>
                  <a:lnTo>
                    <a:pt x="249174" y="761987"/>
                  </a:lnTo>
                  <a:lnTo>
                    <a:pt x="255016" y="761987"/>
                  </a:lnTo>
                  <a:lnTo>
                    <a:pt x="259080" y="759193"/>
                  </a:lnTo>
                  <a:lnTo>
                    <a:pt x="259080" y="750938"/>
                  </a:lnTo>
                  <a:close/>
                </a:path>
                <a:path w="673100" h="1016635">
                  <a:moveTo>
                    <a:pt x="264680" y="609714"/>
                  </a:moveTo>
                  <a:lnTo>
                    <a:pt x="260997" y="599655"/>
                  </a:lnTo>
                  <a:lnTo>
                    <a:pt x="253238" y="592505"/>
                  </a:lnTo>
                  <a:lnTo>
                    <a:pt x="242951" y="589775"/>
                  </a:lnTo>
                  <a:lnTo>
                    <a:pt x="240284" y="589775"/>
                  </a:lnTo>
                  <a:lnTo>
                    <a:pt x="220827" y="611276"/>
                  </a:lnTo>
                  <a:lnTo>
                    <a:pt x="222377" y="620001"/>
                  </a:lnTo>
                  <a:lnTo>
                    <a:pt x="225933" y="629272"/>
                  </a:lnTo>
                  <a:lnTo>
                    <a:pt x="234442" y="633971"/>
                  </a:lnTo>
                  <a:lnTo>
                    <a:pt x="250952" y="633971"/>
                  </a:lnTo>
                  <a:lnTo>
                    <a:pt x="258953" y="629653"/>
                  </a:lnTo>
                  <a:lnTo>
                    <a:pt x="262763" y="621144"/>
                  </a:lnTo>
                  <a:lnTo>
                    <a:pt x="264680" y="609714"/>
                  </a:lnTo>
                  <a:close/>
                </a:path>
                <a:path w="673100" h="1016635">
                  <a:moveTo>
                    <a:pt x="267957" y="392976"/>
                  </a:moveTo>
                  <a:lnTo>
                    <a:pt x="264909" y="380974"/>
                  </a:lnTo>
                  <a:lnTo>
                    <a:pt x="255016" y="372097"/>
                  </a:lnTo>
                  <a:lnTo>
                    <a:pt x="252095" y="370954"/>
                  </a:lnTo>
                  <a:lnTo>
                    <a:pt x="249174" y="370319"/>
                  </a:lnTo>
                  <a:lnTo>
                    <a:pt x="246253" y="370319"/>
                  </a:lnTo>
                  <a:lnTo>
                    <a:pt x="237617" y="370319"/>
                  </a:lnTo>
                  <a:lnTo>
                    <a:pt x="229616" y="375399"/>
                  </a:lnTo>
                  <a:lnTo>
                    <a:pt x="226314" y="383527"/>
                  </a:lnTo>
                  <a:lnTo>
                    <a:pt x="224421" y="394855"/>
                  </a:lnTo>
                  <a:lnTo>
                    <a:pt x="228053" y="404787"/>
                  </a:lnTo>
                  <a:lnTo>
                    <a:pt x="235737" y="411835"/>
                  </a:lnTo>
                  <a:lnTo>
                    <a:pt x="245999" y="414515"/>
                  </a:lnTo>
                  <a:lnTo>
                    <a:pt x="248539" y="414515"/>
                  </a:lnTo>
                  <a:lnTo>
                    <a:pt x="251206" y="414007"/>
                  </a:lnTo>
                  <a:lnTo>
                    <a:pt x="253873" y="412991"/>
                  </a:lnTo>
                  <a:lnTo>
                    <a:pt x="264261" y="404774"/>
                  </a:lnTo>
                  <a:lnTo>
                    <a:pt x="267957" y="392976"/>
                  </a:lnTo>
                  <a:close/>
                </a:path>
                <a:path w="673100" h="1016635">
                  <a:moveTo>
                    <a:pt x="269748" y="247002"/>
                  </a:moveTo>
                  <a:lnTo>
                    <a:pt x="267081" y="244462"/>
                  </a:lnTo>
                  <a:lnTo>
                    <a:pt x="265557" y="242938"/>
                  </a:lnTo>
                  <a:lnTo>
                    <a:pt x="263779" y="242303"/>
                  </a:lnTo>
                  <a:lnTo>
                    <a:pt x="261874" y="242303"/>
                  </a:lnTo>
                  <a:lnTo>
                    <a:pt x="258191" y="242303"/>
                  </a:lnTo>
                  <a:lnTo>
                    <a:pt x="254508" y="244970"/>
                  </a:lnTo>
                  <a:lnTo>
                    <a:pt x="254508" y="253225"/>
                  </a:lnTo>
                  <a:lnTo>
                    <a:pt x="258318" y="256019"/>
                  </a:lnTo>
                  <a:lnTo>
                    <a:pt x="263906" y="256019"/>
                  </a:lnTo>
                  <a:lnTo>
                    <a:pt x="265684" y="255384"/>
                  </a:lnTo>
                  <a:lnTo>
                    <a:pt x="267081" y="254114"/>
                  </a:lnTo>
                  <a:lnTo>
                    <a:pt x="269748" y="251574"/>
                  </a:lnTo>
                  <a:lnTo>
                    <a:pt x="269748" y="247002"/>
                  </a:lnTo>
                  <a:close/>
                </a:path>
                <a:path w="673100" h="1016635">
                  <a:moveTo>
                    <a:pt x="309016" y="506577"/>
                  </a:moveTo>
                  <a:lnTo>
                    <a:pt x="308292" y="498513"/>
                  </a:lnTo>
                  <a:lnTo>
                    <a:pt x="303453" y="492048"/>
                  </a:lnTo>
                  <a:lnTo>
                    <a:pt x="295275" y="489191"/>
                  </a:lnTo>
                  <a:lnTo>
                    <a:pt x="287401" y="489191"/>
                  </a:lnTo>
                  <a:lnTo>
                    <a:pt x="280416" y="495668"/>
                  </a:lnTo>
                  <a:lnTo>
                    <a:pt x="280416" y="512305"/>
                  </a:lnTo>
                  <a:lnTo>
                    <a:pt x="287401" y="518147"/>
                  </a:lnTo>
                  <a:lnTo>
                    <a:pt x="298323" y="518147"/>
                  </a:lnTo>
                  <a:lnTo>
                    <a:pt x="301879" y="516877"/>
                  </a:lnTo>
                  <a:lnTo>
                    <a:pt x="304927" y="514210"/>
                  </a:lnTo>
                  <a:lnTo>
                    <a:pt x="309016" y="506577"/>
                  </a:lnTo>
                  <a:close/>
                </a:path>
                <a:path w="673100" h="1016635">
                  <a:moveTo>
                    <a:pt x="352005" y="901674"/>
                  </a:moveTo>
                  <a:lnTo>
                    <a:pt x="349897" y="893864"/>
                  </a:lnTo>
                  <a:lnTo>
                    <a:pt x="343281" y="888098"/>
                  </a:lnTo>
                  <a:lnTo>
                    <a:pt x="341376" y="887336"/>
                  </a:lnTo>
                  <a:lnTo>
                    <a:pt x="339471" y="886955"/>
                  </a:lnTo>
                  <a:lnTo>
                    <a:pt x="337439" y="886955"/>
                  </a:lnTo>
                  <a:lnTo>
                    <a:pt x="331470" y="886955"/>
                  </a:lnTo>
                  <a:lnTo>
                    <a:pt x="325755" y="890384"/>
                  </a:lnTo>
                  <a:lnTo>
                    <a:pt x="323215" y="895591"/>
                  </a:lnTo>
                  <a:lnTo>
                    <a:pt x="321919" y="903008"/>
                  </a:lnTo>
                  <a:lnTo>
                    <a:pt x="324421" y="909523"/>
                  </a:lnTo>
                  <a:lnTo>
                    <a:pt x="329679" y="914158"/>
                  </a:lnTo>
                  <a:lnTo>
                    <a:pt x="336677" y="915911"/>
                  </a:lnTo>
                  <a:lnTo>
                    <a:pt x="338455" y="915911"/>
                  </a:lnTo>
                  <a:lnTo>
                    <a:pt x="340360" y="915530"/>
                  </a:lnTo>
                  <a:lnTo>
                    <a:pt x="342265" y="914768"/>
                  </a:lnTo>
                  <a:lnTo>
                    <a:pt x="349491" y="909370"/>
                  </a:lnTo>
                  <a:lnTo>
                    <a:pt x="352005" y="901674"/>
                  </a:lnTo>
                  <a:close/>
                </a:path>
                <a:path w="673100" h="1016635">
                  <a:moveTo>
                    <a:pt x="367601" y="109537"/>
                  </a:moveTo>
                  <a:lnTo>
                    <a:pt x="366903" y="102349"/>
                  </a:lnTo>
                  <a:lnTo>
                    <a:pt x="364490" y="96507"/>
                  </a:lnTo>
                  <a:lnTo>
                    <a:pt x="358902" y="92951"/>
                  </a:lnTo>
                  <a:lnTo>
                    <a:pt x="353314" y="92951"/>
                  </a:lnTo>
                  <a:lnTo>
                    <a:pt x="351790" y="92951"/>
                  </a:lnTo>
                  <a:lnTo>
                    <a:pt x="350266" y="93205"/>
                  </a:lnTo>
                  <a:lnTo>
                    <a:pt x="348742" y="93840"/>
                  </a:lnTo>
                  <a:lnTo>
                    <a:pt x="342011" y="99377"/>
                  </a:lnTo>
                  <a:lnTo>
                    <a:pt x="339725" y="107200"/>
                  </a:lnTo>
                  <a:lnTo>
                    <a:pt x="341807" y="115049"/>
                  </a:lnTo>
                  <a:lnTo>
                    <a:pt x="348234" y="120637"/>
                  </a:lnTo>
                  <a:lnTo>
                    <a:pt x="350139" y="121526"/>
                  </a:lnTo>
                  <a:lnTo>
                    <a:pt x="352171" y="121907"/>
                  </a:lnTo>
                  <a:lnTo>
                    <a:pt x="353949" y="121907"/>
                  </a:lnTo>
                  <a:lnTo>
                    <a:pt x="360311" y="120230"/>
                  </a:lnTo>
                  <a:lnTo>
                    <a:pt x="365137" y="115798"/>
                  </a:lnTo>
                  <a:lnTo>
                    <a:pt x="367601" y="109537"/>
                  </a:lnTo>
                  <a:close/>
                </a:path>
                <a:path w="673100" h="1016635">
                  <a:moveTo>
                    <a:pt x="368592" y="653732"/>
                  </a:moveTo>
                  <a:lnTo>
                    <a:pt x="364871" y="646036"/>
                  </a:lnTo>
                  <a:lnTo>
                    <a:pt x="361950" y="643115"/>
                  </a:lnTo>
                  <a:lnTo>
                    <a:pt x="358140" y="641591"/>
                  </a:lnTo>
                  <a:lnTo>
                    <a:pt x="354457" y="641591"/>
                  </a:lnTo>
                  <a:lnTo>
                    <a:pt x="350901" y="641591"/>
                  </a:lnTo>
                  <a:lnTo>
                    <a:pt x="347472" y="642861"/>
                  </a:lnTo>
                  <a:lnTo>
                    <a:pt x="344805" y="645528"/>
                  </a:lnTo>
                  <a:lnTo>
                    <a:pt x="340487" y="653173"/>
                  </a:lnTo>
                  <a:lnTo>
                    <a:pt x="341223" y="661238"/>
                  </a:lnTo>
                  <a:lnTo>
                    <a:pt x="346138" y="667702"/>
                  </a:lnTo>
                  <a:lnTo>
                    <a:pt x="354330" y="670547"/>
                  </a:lnTo>
                  <a:lnTo>
                    <a:pt x="362521" y="668007"/>
                  </a:lnTo>
                  <a:lnTo>
                    <a:pt x="367550" y="661720"/>
                  </a:lnTo>
                  <a:lnTo>
                    <a:pt x="368592" y="653732"/>
                  </a:lnTo>
                  <a:close/>
                </a:path>
                <a:path w="673100" h="1016635">
                  <a:moveTo>
                    <a:pt x="376428" y="348856"/>
                  </a:moveTo>
                  <a:lnTo>
                    <a:pt x="368173" y="339839"/>
                  </a:lnTo>
                  <a:lnTo>
                    <a:pt x="364490" y="338315"/>
                  </a:lnTo>
                  <a:lnTo>
                    <a:pt x="360807" y="338315"/>
                  </a:lnTo>
                  <a:lnTo>
                    <a:pt x="353441" y="338315"/>
                  </a:lnTo>
                  <a:lnTo>
                    <a:pt x="346329" y="344030"/>
                  </a:lnTo>
                  <a:lnTo>
                    <a:pt x="346329" y="352666"/>
                  </a:lnTo>
                  <a:lnTo>
                    <a:pt x="345948" y="361429"/>
                  </a:lnTo>
                  <a:lnTo>
                    <a:pt x="353187" y="367271"/>
                  </a:lnTo>
                  <a:lnTo>
                    <a:pt x="364363" y="367271"/>
                  </a:lnTo>
                  <a:lnTo>
                    <a:pt x="368046" y="366001"/>
                  </a:lnTo>
                  <a:lnTo>
                    <a:pt x="371094" y="363334"/>
                  </a:lnTo>
                  <a:lnTo>
                    <a:pt x="376428" y="357492"/>
                  </a:lnTo>
                  <a:lnTo>
                    <a:pt x="376428" y="348856"/>
                  </a:lnTo>
                  <a:close/>
                </a:path>
                <a:path w="673100" h="1016635">
                  <a:moveTo>
                    <a:pt x="405066" y="556221"/>
                  </a:moveTo>
                  <a:lnTo>
                    <a:pt x="400088" y="543217"/>
                  </a:lnTo>
                  <a:lnTo>
                    <a:pt x="389851" y="533908"/>
                  </a:lnTo>
                  <a:lnTo>
                    <a:pt x="376301" y="530339"/>
                  </a:lnTo>
                  <a:lnTo>
                    <a:pt x="372745" y="530339"/>
                  </a:lnTo>
                  <a:lnTo>
                    <a:pt x="346824" y="558558"/>
                  </a:lnTo>
                  <a:lnTo>
                    <a:pt x="348869" y="569709"/>
                  </a:lnTo>
                  <a:lnTo>
                    <a:pt x="353479" y="577811"/>
                  </a:lnTo>
                  <a:lnTo>
                    <a:pt x="359892" y="583603"/>
                  </a:lnTo>
                  <a:lnTo>
                    <a:pt x="367525" y="587095"/>
                  </a:lnTo>
                  <a:lnTo>
                    <a:pt x="375793" y="588251"/>
                  </a:lnTo>
                  <a:lnTo>
                    <a:pt x="383819" y="587159"/>
                  </a:lnTo>
                  <a:lnTo>
                    <a:pt x="391363" y="583895"/>
                  </a:lnTo>
                  <a:lnTo>
                    <a:pt x="397878" y="578446"/>
                  </a:lnTo>
                  <a:lnTo>
                    <a:pt x="402844" y="570852"/>
                  </a:lnTo>
                  <a:lnTo>
                    <a:pt x="405066" y="556221"/>
                  </a:lnTo>
                  <a:close/>
                </a:path>
                <a:path w="673100" h="1016635">
                  <a:moveTo>
                    <a:pt x="408190" y="450888"/>
                  </a:moveTo>
                  <a:lnTo>
                    <a:pt x="403936" y="434809"/>
                  </a:lnTo>
                  <a:lnTo>
                    <a:pt x="390525" y="423151"/>
                  </a:lnTo>
                  <a:lnTo>
                    <a:pt x="386588" y="421500"/>
                  </a:lnTo>
                  <a:lnTo>
                    <a:pt x="382651" y="420611"/>
                  </a:lnTo>
                  <a:lnTo>
                    <a:pt x="378587" y="420611"/>
                  </a:lnTo>
                  <a:lnTo>
                    <a:pt x="349313" y="453745"/>
                  </a:lnTo>
                  <a:lnTo>
                    <a:pt x="354203" y="467017"/>
                  </a:lnTo>
                  <a:lnTo>
                    <a:pt x="364413" y="476465"/>
                  </a:lnTo>
                  <a:lnTo>
                    <a:pt x="378079" y="480047"/>
                  </a:lnTo>
                  <a:lnTo>
                    <a:pt x="381762" y="480047"/>
                  </a:lnTo>
                  <a:lnTo>
                    <a:pt x="385572" y="479285"/>
                  </a:lnTo>
                  <a:lnTo>
                    <a:pt x="389382" y="477761"/>
                  </a:lnTo>
                  <a:lnTo>
                    <a:pt x="403326" y="466750"/>
                  </a:lnTo>
                  <a:lnTo>
                    <a:pt x="408190" y="450888"/>
                  </a:lnTo>
                  <a:close/>
                </a:path>
                <a:path w="673100" h="1016635">
                  <a:moveTo>
                    <a:pt x="415925" y="773404"/>
                  </a:moveTo>
                  <a:lnTo>
                    <a:pt x="414401" y="762241"/>
                  </a:lnTo>
                  <a:lnTo>
                    <a:pt x="410972" y="752970"/>
                  </a:lnTo>
                  <a:lnTo>
                    <a:pt x="402844" y="748271"/>
                  </a:lnTo>
                  <a:lnTo>
                    <a:pt x="394716" y="748271"/>
                  </a:lnTo>
                  <a:lnTo>
                    <a:pt x="386715" y="748271"/>
                  </a:lnTo>
                  <a:lnTo>
                    <a:pt x="378587" y="752716"/>
                  </a:lnTo>
                  <a:lnTo>
                    <a:pt x="374523" y="761606"/>
                  </a:lnTo>
                  <a:lnTo>
                    <a:pt x="373011" y="770051"/>
                  </a:lnTo>
                  <a:lnTo>
                    <a:pt x="374586" y="778306"/>
                  </a:lnTo>
                  <a:lnTo>
                    <a:pt x="378904" y="785431"/>
                  </a:lnTo>
                  <a:lnTo>
                    <a:pt x="385699" y="790435"/>
                  </a:lnTo>
                  <a:lnTo>
                    <a:pt x="388747" y="791832"/>
                  </a:lnTo>
                  <a:lnTo>
                    <a:pt x="391795" y="792467"/>
                  </a:lnTo>
                  <a:lnTo>
                    <a:pt x="394716" y="792467"/>
                  </a:lnTo>
                  <a:lnTo>
                    <a:pt x="404609" y="789889"/>
                  </a:lnTo>
                  <a:lnTo>
                    <a:pt x="412178" y="783069"/>
                  </a:lnTo>
                  <a:lnTo>
                    <a:pt x="415925" y="773404"/>
                  </a:lnTo>
                  <a:close/>
                </a:path>
                <a:path w="673100" h="1016635">
                  <a:moveTo>
                    <a:pt x="428294" y="243852"/>
                  </a:moveTo>
                  <a:lnTo>
                    <a:pt x="426974" y="233286"/>
                  </a:lnTo>
                  <a:lnTo>
                    <a:pt x="423291" y="224777"/>
                  </a:lnTo>
                  <a:lnTo>
                    <a:pt x="415163" y="219443"/>
                  </a:lnTo>
                  <a:lnTo>
                    <a:pt x="406527" y="219443"/>
                  </a:lnTo>
                  <a:lnTo>
                    <a:pt x="403860" y="219443"/>
                  </a:lnTo>
                  <a:lnTo>
                    <a:pt x="401066" y="219951"/>
                  </a:lnTo>
                  <a:lnTo>
                    <a:pt x="398399" y="221094"/>
                  </a:lnTo>
                  <a:lnTo>
                    <a:pt x="387946" y="229044"/>
                  </a:lnTo>
                  <a:lnTo>
                    <a:pt x="384314" y="240398"/>
                  </a:lnTo>
                  <a:lnTo>
                    <a:pt x="387553" y="251853"/>
                  </a:lnTo>
                  <a:lnTo>
                    <a:pt x="397764" y="260083"/>
                  </a:lnTo>
                  <a:lnTo>
                    <a:pt x="400939" y="261480"/>
                  </a:lnTo>
                  <a:lnTo>
                    <a:pt x="403860" y="262115"/>
                  </a:lnTo>
                  <a:lnTo>
                    <a:pt x="406908" y="262115"/>
                  </a:lnTo>
                  <a:lnTo>
                    <a:pt x="416864" y="259638"/>
                  </a:lnTo>
                  <a:lnTo>
                    <a:pt x="424459" y="253085"/>
                  </a:lnTo>
                  <a:lnTo>
                    <a:pt x="428294" y="243852"/>
                  </a:lnTo>
                  <a:close/>
                </a:path>
                <a:path w="673100" h="1016635">
                  <a:moveTo>
                    <a:pt x="481444" y="642429"/>
                  </a:moveTo>
                  <a:lnTo>
                    <a:pt x="452374" y="609587"/>
                  </a:lnTo>
                  <a:lnTo>
                    <a:pt x="444284" y="610692"/>
                  </a:lnTo>
                  <a:lnTo>
                    <a:pt x="436778" y="613994"/>
                  </a:lnTo>
                  <a:lnTo>
                    <a:pt x="430364" y="619506"/>
                  </a:lnTo>
                  <a:lnTo>
                    <a:pt x="425577" y="627240"/>
                  </a:lnTo>
                  <a:lnTo>
                    <a:pt x="423151" y="638302"/>
                  </a:lnTo>
                  <a:lnTo>
                    <a:pt x="425221" y="649122"/>
                  </a:lnTo>
                  <a:lnTo>
                    <a:pt x="431253" y="658469"/>
                  </a:lnTo>
                  <a:lnTo>
                    <a:pt x="440690" y="665086"/>
                  </a:lnTo>
                  <a:lnTo>
                    <a:pt x="444627" y="666737"/>
                  </a:lnTo>
                  <a:lnTo>
                    <a:pt x="448564" y="667499"/>
                  </a:lnTo>
                  <a:lnTo>
                    <a:pt x="452247" y="667499"/>
                  </a:lnTo>
                  <a:lnTo>
                    <a:pt x="465848" y="664121"/>
                  </a:lnTo>
                  <a:lnTo>
                    <a:pt x="476224" y="655154"/>
                  </a:lnTo>
                  <a:lnTo>
                    <a:pt x="481444" y="642429"/>
                  </a:lnTo>
                  <a:close/>
                </a:path>
                <a:path w="673100" h="1016635">
                  <a:moveTo>
                    <a:pt x="485775" y="557517"/>
                  </a:moveTo>
                  <a:lnTo>
                    <a:pt x="483666" y="546468"/>
                  </a:lnTo>
                  <a:lnTo>
                    <a:pt x="477583" y="537883"/>
                  </a:lnTo>
                  <a:lnTo>
                    <a:pt x="468731" y="532320"/>
                  </a:lnTo>
                  <a:lnTo>
                    <a:pt x="458343" y="530339"/>
                  </a:lnTo>
                  <a:lnTo>
                    <a:pt x="451739" y="530339"/>
                  </a:lnTo>
                  <a:lnTo>
                    <a:pt x="445008" y="532752"/>
                  </a:lnTo>
                  <a:lnTo>
                    <a:pt x="439293" y="538086"/>
                  </a:lnTo>
                  <a:lnTo>
                    <a:pt x="433336" y="546519"/>
                  </a:lnTo>
                  <a:lnTo>
                    <a:pt x="431177" y="556310"/>
                  </a:lnTo>
                  <a:lnTo>
                    <a:pt x="432943" y="566305"/>
                  </a:lnTo>
                  <a:lnTo>
                    <a:pt x="438785" y="575297"/>
                  </a:lnTo>
                  <a:lnTo>
                    <a:pt x="444373" y="581139"/>
                  </a:lnTo>
                  <a:lnTo>
                    <a:pt x="451358" y="583679"/>
                  </a:lnTo>
                  <a:lnTo>
                    <a:pt x="458216" y="583679"/>
                  </a:lnTo>
                  <a:lnTo>
                    <a:pt x="468299" y="581825"/>
                  </a:lnTo>
                  <a:lnTo>
                    <a:pt x="477037" y="576554"/>
                  </a:lnTo>
                  <a:lnTo>
                    <a:pt x="483247" y="568312"/>
                  </a:lnTo>
                  <a:lnTo>
                    <a:pt x="485775" y="557517"/>
                  </a:lnTo>
                  <a:close/>
                </a:path>
                <a:path w="673100" h="1016635">
                  <a:moveTo>
                    <a:pt x="486308" y="456895"/>
                  </a:moveTo>
                  <a:lnTo>
                    <a:pt x="484606" y="446887"/>
                  </a:lnTo>
                  <a:lnTo>
                    <a:pt x="478917" y="438137"/>
                  </a:lnTo>
                  <a:lnTo>
                    <a:pt x="473583" y="432422"/>
                  </a:lnTo>
                  <a:lnTo>
                    <a:pt x="466725" y="429755"/>
                  </a:lnTo>
                  <a:lnTo>
                    <a:pt x="459994" y="429755"/>
                  </a:lnTo>
                  <a:lnTo>
                    <a:pt x="450227" y="431634"/>
                  </a:lnTo>
                  <a:lnTo>
                    <a:pt x="441731" y="436968"/>
                  </a:lnTo>
                  <a:lnTo>
                    <a:pt x="435660" y="445300"/>
                  </a:lnTo>
                  <a:lnTo>
                    <a:pt x="433197" y="456171"/>
                  </a:lnTo>
                  <a:lnTo>
                    <a:pt x="435267" y="467131"/>
                  </a:lnTo>
                  <a:lnTo>
                    <a:pt x="441261" y="475640"/>
                  </a:lnTo>
                  <a:lnTo>
                    <a:pt x="449910" y="481139"/>
                  </a:lnTo>
                  <a:lnTo>
                    <a:pt x="459994" y="483095"/>
                  </a:lnTo>
                  <a:lnTo>
                    <a:pt x="466217" y="483095"/>
                  </a:lnTo>
                  <a:lnTo>
                    <a:pt x="472694" y="480809"/>
                  </a:lnTo>
                  <a:lnTo>
                    <a:pt x="477901" y="475729"/>
                  </a:lnTo>
                  <a:lnTo>
                    <a:pt x="484060" y="466915"/>
                  </a:lnTo>
                  <a:lnTo>
                    <a:pt x="486308" y="456895"/>
                  </a:lnTo>
                  <a:close/>
                </a:path>
                <a:path w="673100" h="1016635">
                  <a:moveTo>
                    <a:pt x="487464" y="378460"/>
                  </a:moveTo>
                  <a:lnTo>
                    <a:pt x="466712" y="345744"/>
                  </a:lnTo>
                  <a:lnTo>
                    <a:pt x="458089" y="344411"/>
                  </a:lnTo>
                  <a:lnTo>
                    <a:pt x="454533" y="344411"/>
                  </a:lnTo>
                  <a:lnTo>
                    <a:pt x="450850" y="345046"/>
                  </a:lnTo>
                  <a:lnTo>
                    <a:pt x="447294" y="346443"/>
                  </a:lnTo>
                  <a:lnTo>
                    <a:pt x="433387" y="357733"/>
                  </a:lnTo>
                  <a:lnTo>
                    <a:pt x="428523" y="373684"/>
                  </a:lnTo>
                  <a:lnTo>
                    <a:pt x="432752" y="389737"/>
                  </a:lnTo>
                  <a:lnTo>
                    <a:pt x="446151" y="401307"/>
                  </a:lnTo>
                  <a:lnTo>
                    <a:pt x="450215" y="402958"/>
                  </a:lnTo>
                  <a:lnTo>
                    <a:pt x="454279" y="403847"/>
                  </a:lnTo>
                  <a:lnTo>
                    <a:pt x="458216" y="403847"/>
                  </a:lnTo>
                  <a:lnTo>
                    <a:pt x="471830" y="400431"/>
                  </a:lnTo>
                  <a:lnTo>
                    <a:pt x="482244" y="391375"/>
                  </a:lnTo>
                  <a:lnTo>
                    <a:pt x="487464" y="378460"/>
                  </a:lnTo>
                  <a:close/>
                </a:path>
                <a:path w="673100" h="1016635">
                  <a:moveTo>
                    <a:pt x="509016" y="1008621"/>
                  </a:moveTo>
                  <a:lnTo>
                    <a:pt x="504698" y="1003668"/>
                  </a:lnTo>
                  <a:lnTo>
                    <a:pt x="503301" y="1002017"/>
                  </a:lnTo>
                  <a:lnTo>
                    <a:pt x="501396" y="1001255"/>
                  </a:lnTo>
                  <a:lnTo>
                    <a:pt x="499491" y="1001255"/>
                  </a:lnTo>
                  <a:lnTo>
                    <a:pt x="495808" y="1001255"/>
                  </a:lnTo>
                  <a:lnTo>
                    <a:pt x="492252" y="1004176"/>
                  </a:lnTo>
                  <a:lnTo>
                    <a:pt x="492252" y="1013193"/>
                  </a:lnTo>
                  <a:lnTo>
                    <a:pt x="495554" y="1016495"/>
                  </a:lnTo>
                  <a:lnTo>
                    <a:pt x="505714" y="1016495"/>
                  </a:lnTo>
                  <a:lnTo>
                    <a:pt x="509016" y="1008621"/>
                  </a:lnTo>
                  <a:close/>
                </a:path>
                <a:path w="673100" h="1016635">
                  <a:moveTo>
                    <a:pt x="512064" y="864857"/>
                  </a:moveTo>
                  <a:lnTo>
                    <a:pt x="507365" y="860412"/>
                  </a:lnTo>
                  <a:lnTo>
                    <a:pt x="505968" y="858761"/>
                  </a:lnTo>
                  <a:lnTo>
                    <a:pt x="504063" y="857999"/>
                  </a:lnTo>
                  <a:lnTo>
                    <a:pt x="502412" y="857999"/>
                  </a:lnTo>
                  <a:lnTo>
                    <a:pt x="498729" y="857999"/>
                  </a:lnTo>
                  <a:lnTo>
                    <a:pt x="495300" y="861047"/>
                  </a:lnTo>
                  <a:lnTo>
                    <a:pt x="495300" y="869302"/>
                  </a:lnTo>
                  <a:lnTo>
                    <a:pt x="498475" y="872604"/>
                  </a:lnTo>
                  <a:lnTo>
                    <a:pt x="502158" y="873239"/>
                  </a:lnTo>
                  <a:lnTo>
                    <a:pt x="508381" y="873239"/>
                  </a:lnTo>
                  <a:lnTo>
                    <a:pt x="512064" y="864857"/>
                  </a:lnTo>
                  <a:close/>
                </a:path>
                <a:path w="673100" h="1016635">
                  <a:moveTo>
                    <a:pt x="520661" y="719366"/>
                  </a:moveTo>
                  <a:lnTo>
                    <a:pt x="516636" y="711568"/>
                  </a:lnTo>
                  <a:lnTo>
                    <a:pt x="513461" y="708520"/>
                  </a:lnTo>
                  <a:lnTo>
                    <a:pt x="509651" y="707123"/>
                  </a:lnTo>
                  <a:lnTo>
                    <a:pt x="505968" y="707123"/>
                  </a:lnTo>
                  <a:lnTo>
                    <a:pt x="498348" y="707123"/>
                  </a:lnTo>
                  <a:lnTo>
                    <a:pt x="491109" y="712711"/>
                  </a:lnTo>
                  <a:lnTo>
                    <a:pt x="490728" y="721728"/>
                  </a:lnTo>
                  <a:lnTo>
                    <a:pt x="490728" y="729094"/>
                  </a:lnTo>
                  <a:lnTo>
                    <a:pt x="497332" y="736079"/>
                  </a:lnTo>
                  <a:lnTo>
                    <a:pt x="506222" y="736079"/>
                  </a:lnTo>
                  <a:lnTo>
                    <a:pt x="514540" y="733577"/>
                  </a:lnTo>
                  <a:lnTo>
                    <a:pt x="519658" y="727354"/>
                  </a:lnTo>
                  <a:lnTo>
                    <a:pt x="520661" y="719366"/>
                  </a:lnTo>
                  <a:close/>
                </a:path>
                <a:path w="673100" h="1016635">
                  <a:moveTo>
                    <a:pt x="525780" y="149593"/>
                  </a:moveTo>
                  <a:lnTo>
                    <a:pt x="525145" y="145402"/>
                  </a:lnTo>
                  <a:lnTo>
                    <a:pt x="521716" y="143243"/>
                  </a:lnTo>
                  <a:lnTo>
                    <a:pt x="518287" y="143243"/>
                  </a:lnTo>
                  <a:lnTo>
                    <a:pt x="514731" y="143243"/>
                  </a:lnTo>
                  <a:lnTo>
                    <a:pt x="511429" y="145402"/>
                  </a:lnTo>
                  <a:lnTo>
                    <a:pt x="511175" y="149593"/>
                  </a:lnTo>
                  <a:lnTo>
                    <a:pt x="510540" y="153784"/>
                  </a:lnTo>
                  <a:lnTo>
                    <a:pt x="513842" y="156959"/>
                  </a:lnTo>
                  <a:lnTo>
                    <a:pt x="521970" y="156959"/>
                  </a:lnTo>
                  <a:lnTo>
                    <a:pt x="525145" y="153784"/>
                  </a:lnTo>
                  <a:lnTo>
                    <a:pt x="525780" y="150101"/>
                  </a:lnTo>
                  <a:lnTo>
                    <a:pt x="525780" y="149593"/>
                  </a:lnTo>
                  <a:close/>
                </a:path>
                <a:path w="673100" h="1016635">
                  <a:moveTo>
                    <a:pt x="527304" y="2908"/>
                  </a:moveTo>
                  <a:lnTo>
                    <a:pt x="524129" y="0"/>
                  </a:lnTo>
                  <a:lnTo>
                    <a:pt x="520446" y="0"/>
                  </a:lnTo>
                  <a:lnTo>
                    <a:pt x="514223" y="0"/>
                  </a:lnTo>
                  <a:lnTo>
                    <a:pt x="510540" y="6972"/>
                  </a:lnTo>
                  <a:lnTo>
                    <a:pt x="515239" y="11544"/>
                  </a:lnTo>
                  <a:lnTo>
                    <a:pt x="516636" y="12941"/>
                  </a:lnTo>
                  <a:lnTo>
                    <a:pt x="518414" y="13703"/>
                  </a:lnTo>
                  <a:lnTo>
                    <a:pt x="523748" y="13703"/>
                  </a:lnTo>
                  <a:lnTo>
                    <a:pt x="527304" y="11049"/>
                  </a:lnTo>
                  <a:lnTo>
                    <a:pt x="527304" y="2908"/>
                  </a:lnTo>
                  <a:close/>
                </a:path>
                <a:path w="673100" h="1016635">
                  <a:moveTo>
                    <a:pt x="528828" y="285356"/>
                  </a:moveTo>
                  <a:lnTo>
                    <a:pt x="522478" y="278879"/>
                  </a:lnTo>
                  <a:lnTo>
                    <a:pt x="513969" y="278879"/>
                  </a:lnTo>
                  <a:lnTo>
                    <a:pt x="506044" y="281419"/>
                  </a:lnTo>
                  <a:lnTo>
                    <a:pt x="501154" y="287680"/>
                  </a:lnTo>
                  <a:lnTo>
                    <a:pt x="500189" y="295706"/>
                  </a:lnTo>
                  <a:lnTo>
                    <a:pt x="504063" y="303517"/>
                  </a:lnTo>
                  <a:lnTo>
                    <a:pt x="506984" y="306438"/>
                  </a:lnTo>
                  <a:lnTo>
                    <a:pt x="510540" y="307835"/>
                  </a:lnTo>
                  <a:lnTo>
                    <a:pt x="521335" y="307835"/>
                  </a:lnTo>
                  <a:lnTo>
                    <a:pt x="528447" y="301993"/>
                  </a:lnTo>
                  <a:lnTo>
                    <a:pt x="528828" y="293357"/>
                  </a:lnTo>
                  <a:lnTo>
                    <a:pt x="528828" y="285356"/>
                  </a:lnTo>
                  <a:close/>
                </a:path>
                <a:path w="673100" h="1016635">
                  <a:moveTo>
                    <a:pt x="586524" y="564375"/>
                  </a:moveTo>
                  <a:lnTo>
                    <a:pt x="585038" y="549922"/>
                  </a:lnTo>
                  <a:lnTo>
                    <a:pt x="575945" y="538340"/>
                  </a:lnTo>
                  <a:lnTo>
                    <a:pt x="560832" y="533387"/>
                  </a:lnTo>
                  <a:lnTo>
                    <a:pt x="560197" y="533387"/>
                  </a:lnTo>
                  <a:lnTo>
                    <a:pt x="544804" y="537895"/>
                  </a:lnTo>
                  <a:lnTo>
                    <a:pt x="535343" y="549071"/>
                  </a:lnTo>
                  <a:lnTo>
                    <a:pt x="533387" y="563397"/>
                  </a:lnTo>
                  <a:lnTo>
                    <a:pt x="540512" y="577329"/>
                  </a:lnTo>
                  <a:lnTo>
                    <a:pt x="545846" y="582536"/>
                  </a:lnTo>
                  <a:lnTo>
                    <a:pt x="552958" y="585203"/>
                  </a:lnTo>
                  <a:lnTo>
                    <a:pt x="566801" y="585203"/>
                  </a:lnTo>
                  <a:lnTo>
                    <a:pt x="573532" y="582790"/>
                  </a:lnTo>
                  <a:lnTo>
                    <a:pt x="578866" y="577964"/>
                  </a:lnTo>
                  <a:lnTo>
                    <a:pt x="586524" y="564375"/>
                  </a:lnTo>
                  <a:close/>
                </a:path>
                <a:path w="673100" h="1016635">
                  <a:moveTo>
                    <a:pt x="588251" y="463410"/>
                  </a:moveTo>
                  <a:lnTo>
                    <a:pt x="586740" y="448475"/>
                  </a:lnTo>
                  <a:lnTo>
                    <a:pt x="577697" y="436473"/>
                  </a:lnTo>
                  <a:lnTo>
                    <a:pt x="562610" y="431279"/>
                  </a:lnTo>
                  <a:lnTo>
                    <a:pt x="547636" y="435965"/>
                  </a:lnTo>
                  <a:lnTo>
                    <a:pt x="538353" y="447560"/>
                  </a:lnTo>
                  <a:lnTo>
                    <a:pt x="536384" y="462419"/>
                  </a:lnTo>
                  <a:lnTo>
                    <a:pt x="543433" y="476872"/>
                  </a:lnTo>
                  <a:lnTo>
                    <a:pt x="548513" y="482079"/>
                  </a:lnTo>
                  <a:lnTo>
                    <a:pt x="555371" y="484619"/>
                  </a:lnTo>
                  <a:lnTo>
                    <a:pt x="568833" y="484619"/>
                  </a:lnTo>
                  <a:lnTo>
                    <a:pt x="575564" y="482206"/>
                  </a:lnTo>
                  <a:lnTo>
                    <a:pt x="580771" y="477380"/>
                  </a:lnTo>
                  <a:lnTo>
                    <a:pt x="588251" y="463410"/>
                  </a:lnTo>
                  <a:close/>
                </a:path>
                <a:path w="673100" h="1016635">
                  <a:moveTo>
                    <a:pt x="591197" y="641451"/>
                  </a:moveTo>
                  <a:lnTo>
                    <a:pt x="587032" y="625411"/>
                  </a:lnTo>
                  <a:lnTo>
                    <a:pt x="573913" y="613778"/>
                  </a:lnTo>
                  <a:lnTo>
                    <a:pt x="569849" y="612000"/>
                  </a:lnTo>
                  <a:lnTo>
                    <a:pt x="565785" y="611111"/>
                  </a:lnTo>
                  <a:lnTo>
                    <a:pt x="561848" y="611111"/>
                  </a:lnTo>
                  <a:lnTo>
                    <a:pt x="548589" y="614578"/>
                  </a:lnTo>
                  <a:lnTo>
                    <a:pt x="538480" y="623709"/>
                  </a:lnTo>
                  <a:lnTo>
                    <a:pt x="533412" y="636676"/>
                  </a:lnTo>
                  <a:lnTo>
                    <a:pt x="535305" y="651624"/>
                  </a:lnTo>
                  <a:lnTo>
                    <a:pt x="539826" y="659625"/>
                  </a:lnTo>
                  <a:lnTo>
                    <a:pt x="546227" y="665568"/>
                  </a:lnTo>
                  <a:lnTo>
                    <a:pt x="553948" y="669277"/>
                  </a:lnTo>
                  <a:lnTo>
                    <a:pt x="562483" y="670547"/>
                  </a:lnTo>
                  <a:lnTo>
                    <a:pt x="565912" y="670547"/>
                  </a:lnTo>
                  <a:lnTo>
                    <a:pt x="569341" y="669912"/>
                  </a:lnTo>
                  <a:lnTo>
                    <a:pt x="572770" y="668642"/>
                  </a:lnTo>
                  <a:lnTo>
                    <a:pt x="586422" y="657377"/>
                  </a:lnTo>
                  <a:lnTo>
                    <a:pt x="591197" y="641451"/>
                  </a:lnTo>
                  <a:close/>
                </a:path>
                <a:path w="673100" h="1016635">
                  <a:moveTo>
                    <a:pt x="597065" y="373392"/>
                  </a:moveTo>
                  <a:lnTo>
                    <a:pt x="592162" y="360324"/>
                  </a:lnTo>
                  <a:lnTo>
                    <a:pt x="581875" y="351015"/>
                  </a:lnTo>
                  <a:lnTo>
                    <a:pt x="568071" y="347459"/>
                  </a:lnTo>
                  <a:lnTo>
                    <a:pt x="564515" y="347459"/>
                  </a:lnTo>
                  <a:lnTo>
                    <a:pt x="560705" y="348094"/>
                  </a:lnTo>
                  <a:lnTo>
                    <a:pt x="557022" y="349618"/>
                  </a:lnTo>
                  <a:lnTo>
                    <a:pt x="543064" y="360286"/>
                  </a:lnTo>
                  <a:lnTo>
                    <a:pt x="538200" y="375754"/>
                  </a:lnTo>
                  <a:lnTo>
                    <a:pt x="542455" y="391553"/>
                  </a:lnTo>
                  <a:lnTo>
                    <a:pt x="555879" y="403212"/>
                  </a:lnTo>
                  <a:lnTo>
                    <a:pt x="559562" y="404609"/>
                  </a:lnTo>
                  <a:lnTo>
                    <a:pt x="563372" y="405371"/>
                  </a:lnTo>
                  <a:lnTo>
                    <a:pt x="567182" y="405371"/>
                  </a:lnTo>
                  <a:lnTo>
                    <a:pt x="575602" y="404190"/>
                  </a:lnTo>
                  <a:lnTo>
                    <a:pt x="583387" y="400723"/>
                  </a:lnTo>
                  <a:lnTo>
                    <a:pt x="589940" y="395147"/>
                  </a:lnTo>
                  <a:lnTo>
                    <a:pt x="594741" y="387591"/>
                  </a:lnTo>
                  <a:lnTo>
                    <a:pt x="594741" y="388226"/>
                  </a:lnTo>
                  <a:lnTo>
                    <a:pt x="597065" y="373392"/>
                  </a:lnTo>
                  <a:close/>
                </a:path>
                <a:path w="673100" h="1016635">
                  <a:moveTo>
                    <a:pt x="671499" y="562317"/>
                  </a:moveTo>
                  <a:lnTo>
                    <a:pt x="666686" y="549224"/>
                  </a:lnTo>
                  <a:lnTo>
                    <a:pt x="656437" y="539953"/>
                  </a:lnTo>
                  <a:lnTo>
                    <a:pt x="642747" y="536435"/>
                  </a:lnTo>
                  <a:lnTo>
                    <a:pt x="639064" y="536435"/>
                  </a:lnTo>
                  <a:lnTo>
                    <a:pt x="635381" y="537197"/>
                  </a:lnTo>
                  <a:lnTo>
                    <a:pt x="631444" y="538594"/>
                  </a:lnTo>
                  <a:lnTo>
                    <a:pt x="617689" y="549338"/>
                  </a:lnTo>
                  <a:lnTo>
                    <a:pt x="612876" y="564819"/>
                  </a:lnTo>
                  <a:lnTo>
                    <a:pt x="617093" y="580504"/>
                  </a:lnTo>
                  <a:lnTo>
                    <a:pt x="630428" y="591807"/>
                  </a:lnTo>
                  <a:lnTo>
                    <a:pt x="634365" y="593458"/>
                  </a:lnTo>
                  <a:lnTo>
                    <a:pt x="638302" y="594347"/>
                  </a:lnTo>
                  <a:lnTo>
                    <a:pt x="642366" y="594347"/>
                  </a:lnTo>
                  <a:lnTo>
                    <a:pt x="671499" y="562317"/>
                  </a:lnTo>
                  <a:close/>
                </a:path>
                <a:path w="673100" h="1016635">
                  <a:moveTo>
                    <a:pt x="672706" y="456425"/>
                  </a:moveTo>
                  <a:lnTo>
                    <a:pt x="643636" y="426707"/>
                  </a:lnTo>
                  <a:lnTo>
                    <a:pt x="635622" y="427786"/>
                  </a:lnTo>
                  <a:lnTo>
                    <a:pt x="628142" y="431012"/>
                  </a:lnTo>
                  <a:lnTo>
                    <a:pt x="621703" y="436410"/>
                  </a:lnTo>
                  <a:lnTo>
                    <a:pt x="616839" y="443979"/>
                  </a:lnTo>
                  <a:lnTo>
                    <a:pt x="614553" y="458800"/>
                  </a:lnTo>
                  <a:lnTo>
                    <a:pt x="619544" y="471830"/>
                  </a:lnTo>
                  <a:lnTo>
                    <a:pt x="629856" y="481101"/>
                  </a:lnTo>
                  <a:lnTo>
                    <a:pt x="643509" y="484619"/>
                  </a:lnTo>
                  <a:lnTo>
                    <a:pt x="646938" y="484619"/>
                  </a:lnTo>
                  <a:lnTo>
                    <a:pt x="672706" y="456425"/>
                  </a:lnTo>
                  <a:close/>
                </a:path>
              </a:pathLst>
            </a:custGeom>
            <a:solidFill>
              <a:srgbClr val="1A1B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699770" cy="492759"/>
            </a:xfrm>
            <a:custGeom>
              <a:avLst/>
              <a:gdLst/>
              <a:ahLst/>
              <a:cxnLst/>
              <a:rect l="l" t="t" r="r" b="b"/>
              <a:pathLst>
                <a:path w="699770" h="492759">
                  <a:moveTo>
                    <a:pt x="30480" y="447675"/>
                  </a:moveTo>
                  <a:lnTo>
                    <a:pt x="26631" y="445008"/>
                  </a:lnTo>
                  <a:lnTo>
                    <a:pt x="22682" y="445008"/>
                  </a:lnTo>
                  <a:lnTo>
                    <a:pt x="20739" y="445008"/>
                  </a:lnTo>
                  <a:lnTo>
                    <a:pt x="18732" y="445770"/>
                  </a:lnTo>
                  <a:lnTo>
                    <a:pt x="17195" y="447167"/>
                  </a:lnTo>
                  <a:lnTo>
                    <a:pt x="13766" y="449707"/>
                  </a:lnTo>
                  <a:lnTo>
                    <a:pt x="13766" y="454406"/>
                  </a:lnTo>
                  <a:lnTo>
                    <a:pt x="17195" y="456819"/>
                  </a:lnTo>
                  <a:lnTo>
                    <a:pt x="18681" y="458089"/>
                  </a:lnTo>
                  <a:lnTo>
                    <a:pt x="20523" y="458724"/>
                  </a:lnTo>
                  <a:lnTo>
                    <a:pt x="26428" y="458724"/>
                  </a:lnTo>
                  <a:lnTo>
                    <a:pt x="30480" y="455930"/>
                  </a:lnTo>
                  <a:lnTo>
                    <a:pt x="30480" y="447675"/>
                  </a:lnTo>
                  <a:close/>
                </a:path>
                <a:path w="699770" h="492759">
                  <a:moveTo>
                    <a:pt x="36055" y="306451"/>
                  </a:moveTo>
                  <a:lnTo>
                    <a:pt x="32372" y="296392"/>
                  </a:lnTo>
                  <a:lnTo>
                    <a:pt x="24612" y="289242"/>
                  </a:lnTo>
                  <a:lnTo>
                    <a:pt x="14287" y="286512"/>
                  </a:lnTo>
                  <a:lnTo>
                    <a:pt x="11658" y="286512"/>
                  </a:lnTo>
                  <a:lnTo>
                    <a:pt x="8991" y="287020"/>
                  </a:lnTo>
                  <a:lnTo>
                    <a:pt x="6273" y="288036"/>
                  </a:lnTo>
                  <a:lnTo>
                    <a:pt x="0" y="292061"/>
                  </a:lnTo>
                  <a:lnTo>
                    <a:pt x="0" y="327482"/>
                  </a:lnTo>
                  <a:lnTo>
                    <a:pt x="5842" y="330708"/>
                  </a:lnTo>
                  <a:lnTo>
                    <a:pt x="22352" y="330708"/>
                  </a:lnTo>
                  <a:lnTo>
                    <a:pt x="30403" y="326390"/>
                  </a:lnTo>
                  <a:lnTo>
                    <a:pt x="34150" y="317881"/>
                  </a:lnTo>
                  <a:lnTo>
                    <a:pt x="36055" y="306451"/>
                  </a:lnTo>
                  <a:close/>
                </a:path>
                <a:path w="699770" h="492759">
                  <a:moveTo>
                    <a:pt x="39382" y="89712"/>
                  </a:moveTo>
                  <a:lnTo>
                    <a:pt x="36296" y="77711"/>
                  </a:lnTo>
                  <a:lnTo>
                    <a:pt x="26377" y="68834"/>
                  </a:lnTo>
                  <a:lnTo>
                    <a:pt x="23495" y="67691"/>
                  </a:lnTo>
                  <a:lnTo>
                    <a:pt x="20574" y="67056"/>
                  </a:lnTo>
                  <a:lnTo>
                    <a:pt x="9042" y="67056"/>
                  </a:lnTo>
                  <a:lnTo>
                    <a:pt x="977" y="72136"/>
                  </a:lnTo>
                  <a:lnTo>
                    <a:pt x="0" y="74637"/>
                  </a:lnTo>
                  <a:lnTo>
                    <a:pt x="0" y="102006"/>
                  </a:lnTo>
                  <a:lnTo>
                    <a:pt x="7137" y="108572"/>
                  </a:lnTo>
                  <a:lnTo>
                    <a:pt x="17348" y="111252"/>
                  </a:lnTo>
                  <a:lnTo>
                    <a:pt x="19939" y="111252"/>
                  </a:lnTo>
                  <a:lnTo>
                    <a:pt x="22631" y="110744"/>
                  </a:lnTo>
                  <a:lnTo>
                    <a:pt x="25273" y="109728"/>
                  </a:lnTo>
                  <a:lnTo>
                    <a:pt x="35687" y="101511"/>
                  </a:lnTo>
                  <a:lnTo>
                    <a:pt x="39382" y="89712"/>
                  </a:lnTo>
                  <a:close/>
                </a:path>
                <a:path w="699770" h="492759">
                  <a:moveTo>
                    <a:pt x="80416" y="203314"/>
                  </a:moveTo>
                  <a:lnTo>
                    <a:pt x="79679" y="195249"/>
                  </a:lnTo>
                  <a:lnTo>
                    <a:pt x="74866" y="188785"/>
                  </a:lnTo>
                  <a:lnTo>
                    <a:pt x="66700" y="185928"/>
                  </a:lnTo>
                  <a:lnTo>
                    <a:pt x="58762" y="185928"/>
                  </a:lnTo>
                  <a:lnTo>
                    <a:pt x="51854" y="192405"/>
                  </a:lnTo>
                  <a:lnTo>
                    <a:pt x="51854" y="209042"/>
                  </a:lnTo>
                  <a:lnTo>
                    <a:pt x="58851" y="214884"/>
                  </a:lnTo>
                  <a:lnTo>
                    <a:pt x="69773" y="214884"/>
                  </a:lnTo>
                  <a:lnTo>
                    <a:pt x="73279" y="213614"/>
                  </a:lnTo>
                  <a:lnTo>
                    <a:pt x="76301" y="210947"/>
                  </a:lnTo>
                  <a:lnTo>
                    <a:pt x="80416" y="203314"/>
                  </a:lnTo>
                  <a:close/>
                </a:path>
                <a:path w="699770" h="492759">
                  <a:moveTo>
                    <a:pt x="140004" y="350469"/>
                  </a:moveTo>
                  <a:lnTo>
                    <a:pt x="136309" y="342773"/>
                  </a:lnTo>
                  <a:lnTo>
                    <a:pt x="133350" y="339852"/>
                  </a:lnTo>
                  <a:lnTo>
                    <a:pt x="129540" y="338328"/>
                  </a:lnTo>
                  <a:lnTo>
                    <a:pt x="125818" y="338328"/>
                  </a:lnTo>
                  <a:lnTo>
                    <a:pt x="122237" y="338328"/>
                  </a:lnTo>
                  <a:lnTo>
                    <a:pt x="118808" y="339598"/>
                  </a:lnTo>
                  <a:lnTo>
                    <a:pt x="116217" y="342265"/>
                  </a:lnTo>
                  <a:lnTo>
                    <a:pt x="111887" y="349910"/>
                  </a:lnTo>
                  <a:lnTo>
                    <a:pt x="112623" y="357974"/>
                  </a:lnTo>
                  <a:lnTo>
                    <a:pt x="117538" y="364439"/>
                  </a:lnTo>
                  <a:lnTo>
                    <a:pt x="125730" y="367284"/>
                  </a:lnTo>
                  <a:lnTo>
                    <a:pt x="133921" y="364744"/>
                  </a:lnTo>
                  <a:lnTo>
                    <a:pt x="138950" y="358457"/>
                  </a:lnTo>
                  <a:lnTo>
                    <a:pt x="140004" y="350469"/>
                  </a:lnTo>
                  <a:close/>
                </a:path>
                <a:path w="699770" h="492759">
                  <a:moveTo>
                    <a:pt x="147777" y="45593"/>
                  </a:moveTo>
                  <a:lnTo>
                    <a:pt x="139573" y="36576"/>
                  </a:lnTo>
                  <a:lnTo>
                    <a:pt x="135851" y="35052"/>
                  </a:lnTo>
                  <a:lnTo>
                    <a:pt x="132232" y="35052"/>
                  </a:lnTo>
                  <a:lnTo>
                    <a:pt x="124879" y="35052"/>
                  </a:lnTo>
                  <a:lnTo>
                    <a:pt x="117729" y="40767"/>
                  </a:lnTo>
                  <a:lnTo>
                    <a:pt x="117729" y="49403"/>
                  </a:lnTo>
                  <a:lnTo>
                    <a:pt x="117386" y="58166"/>
                  </a:lnTo>
                  <a:lnTo>
                    <a:pt x="124587" y="64008"/>
                  </a:lnTo>
                  <a:lnTo>
                    <a:pt x="135763" y="64008"/>
                  </a:lnTo>
                  <a:lnTo>
                    <a:pt x="139382" y="62738"/>
                  </a:lnTo>
                  <a:lnTo>
                    <a:pt x="142443" y="60071"/>
                  </a:lnTo>
                  <a:lnTo>
                    <a:pt x="147777" y="54229"/>
                  </a:lnTo>
                  <a:lnTo>
                    <a:pt x="147777" y="45593"/>
                  </a:lnTo>
                  <a:close/>
                </a:path>
                <a:path w="699770" h="492759">
                  <a:moveTo>
                    <a:pt x="176453" y="252958"/>
                  </a:moveTo>
                  <a:lnTo>
                    <a:pt x="171500" y="239953"/>
                  </a:lnTo>
                  <a:lnTo>
                    <a:pt x="161277" y="230644"/>
                  </a:lnTo>
                  <a:lnTo>
                    <a:pt x="147701" y="227076"/>
                  </a:lnTo>
                  <a:lnTo>
                    <a:pt x="144195" y="227076"/>
                  </a:lnTo>
                  <a:lnTo>
                    <a:pt x="118211" y="255295"/>
                  </a:lnTo>
                  <a:lnTo>
                    <a:pt x="120243" y="266446"/>
                  </a:lnTo>
                  <a:lnTo>
                    <a:pt x="124841" y="274548"/>
                  </a:lnTo>
                  <a:lnTo>
                    <a:pt x="131254" y="280339"/>
                  </a:lnTo>
                  <a:lnTo>
                    <a:pt x="138899" y="283832"/>
                  </a:lnTo>
                  <a:lnTo>
                    <a:pt x="147180" y="284988"/>
                  </a:lnTo>
                  <a:lnTo>
                    <a:pt x="155206" y="283895"/>
                  </a:lnTo>
                  <a:lnTo>
                    <a:pt x="162737" y="280631"/>
                  </a:lnTo>
                  <a:lnTo>
                    <a:pt x="169240" y="275183"/>
                  </a:lnTo>
                  <a:lnTo>
                    <a:pt x="174193" y="267589"/>
                  </a:lnTo>
                  <a:lnTo>
                    <a:pt x="176453" y="252958"/>
                  </a:lnTo>
                  <a:close/>
                </a:path>
                <a:path w="699770" h="492759">
                  <a:moveTo>
                    <a:pt x="179578" y="147624"/>
                  </a:moveTo>
                  <a:lnTo>
                    <a:pt x="175310" y="131546"/>
                  </a:lnTo>
                  <a:lnTo>
                    <a:pt x="161874" y="119888"/>
                  </a:lnTo>
                  <a:lnTo>
                    <a:pt x="158038" y="118237"/>
                  </a:lnTo>
                  <a:lnTo>
                    <a:pt x="154000" y="117348"/>
                  </a:lnTo>
                  <a:lnTo>
                    <a:pt x="150012" y="117348"/>
                  </a:lnTo>
                  <a:lnTo>
                    <a:pt x="120726" y="150482"/>
                  </a:lnTo>
                  <a:lnTo>
                    <a:pt x="125590" y="163753"/>
                  </a:lnTo>
                  <a:lnTo>
                    <a:pt x="135813" y="173202"/>
                  </a:lnTo>
                  <a:lnTo>
                    <a:pt x="149529" y="176784"/>
                  </a:lnTo>
                  <a:lnTo>
                    <a:pt x="153174" y="176784"/>
                  </a:lnTo>
                  <a:lnTo>
                    <a:pt x="156972" y="176022"/>
                  </a:lnTo>
                  <a:lnTo>
                    <a:pt x="160807" y="174498"/>
                  </a:lnTo>
                  <a:lnTo>
                    <a:pt x="174726" y="163487"/>
                  </a:lnTo>
                  <a:lnTo>
                    <a:pt x="179578" y="147624"/>
                  </a:lnTo>
                  <a:close/>
                </a:path>
                <a:path w="699770" h="492759">
                  <a:moveTo>
                    <a:pt x="187337" y="470141"/>
                  </a:moveTo>
                  <a:lnTo>
                    <a:pt x="185826" y="458978"/>
                  </a:lnTo>
                  <a:lnTo>
                    <a:pt x="182384" y="449707"/>
                  </a:lnTo>
                  <a:lnTo>
                    <a:pt x="174294" y="445008"/>
                  </a:lnTo>
                  <a:lnTo>
                    <a:pt x="166116" y="445008"/>
                  </a:lnTo>
                  <a:lnTo>
                    <a:pt x="158089" y="445008"/>
                  </a:lnTo>
                  <a:lnTo>
                    <a:pt x="149961" y="449453"/>
                  </a:lnTo>
                  <a:lnTo>
                    <a:pt x="145986" y="458343"/>
                  </a:lnTo>
                  <a:lnTo>
                    <a:pt x="144437" y="466788"/>
                  </a:lnTo>
                  <a:lnTo>
                    <a:pt x="145973" y="475043"/>
                  </a:lnTo>
                  <a:lnTo>
                    <a:pt x="150304" y="482168"/>
                  </a:lnTo>
                  <a:lnTo>
                    <a:pt x="157137" y="487172"/>
                  </a:lnTo>
                  <a:lnTo>
                    <a:pt x="160121" y="488569"/>
                  </a:lnTo>
                  <a:lnTo>
                    <a:pt x="163144" y="489204"/>
                  </a:lnTo>
                  <a:lnTo>
                    <a:pt x="166077" y="489204"/>
                  </a:lnTo>
                  <a:lnTo>
                    <a:pt x="176009" y="486625"/>
                  </a:lnTo>
                  <a:lnTo>
                    <a:pt x="183591" y="479806"/>
                  </a:lnTo>
                  <a:lnTo>
                    <a:pt x="187337" y="470141"/>
                  </a:lnTo>
                  <a:close/>
                </a:path>
                <a:path w="699770" h="492759">
                  <a:moveTo>
                    <a:pt x="252831" y="339166"/>
                  </a:moveTo>
                  <a:lnTo>
                    <a:pt x="223812" y="306324"/>
                  </a:lnTo>
                  <a:lnTo>
                    <a:pt x="215734" y="307428"/>
                  </a:lnTo>
                  <a:lnTo>
                    <a:pt x="208216" y="310730"/>
                  </a:lnTo>
                  <a:lnTo>
                    <a:pt x="201777" y="316242"/>
                  </a:lnTo>
                  <a:lnTo>
                    <a:pt x="196977" y="323977"/>
                  </a:lnTo>
                  <a:lnTo>
                    <a:pt x="194551" y="335038"/>
                  </a:lnTo>
                  <a:lnTo>
                    <a:pt x="196634" y="345859"/>
                  </a:lnTo>
                  <a:lnTo>
                    <a:pt x="202666" y="355206"/>
                  </a:lnTo>
                  <a:lnTo>
                    <a:pt x="212090" y="361823"/>
                  </a:lnTo>
                  <a:lnTo>
                    <a:pt x="215988" y="363474"/>
                  </a:lnTo>
                  <a:lnTo>
                    <a:pt x="219913" y="364236"/>
                  </a:lnTo>
                  <a:lnTo>
                    <a:pt x="223710" y="364236"/>
                  </a:lnTo>
                  <a:lnTo>
                    <a:pt x="237261" y="360857"/>
                  </a:lnTo>
                  <a:lnTo>
                    <a:pt x="247624" y="351891"/>
                  </a:lnTo>
                  <a:lnTo>
                    <a:pt x="252831" y="339166"/>
                  </a:lnTo>
                  <a:close/>
                </a:path>
                <a:path w="699770" h="492759">
                  <a:moveTo>
                    <a:pt x="257162" y="254254"/>
                  </a:moveTo>
                  <a:lnTo>
                    <a:pt x="255028" y="243205"/>
                  </a:lnTo>
                  <a:lnTo>
                    <a:pt x="248932" y="234619"/>
                  </a:lnTo>
                  <a:lnTo>
                    <a:pt x="240118" y="229057"/>
                  </a:lnTo>
                  <a:lnTo>
                    <a:pt x="229781" y="227076"/>
                  </a:lnTo>
                  <a:lnTo>
                    <a:pt x="223139" y="227076"/>
                  </a:lnTo>
                  <a:lnTo>
                    <a:pt x="216357" y="229489"/>
                  </a:lnTo>
                  <a:lnTo>
                    <a:pt x="210705" y="234823"/>
                  </a:lnTo>
                  <a:lnTo>
                    <a:pt x="204724" y="243255"/>
                  </a:lnTo>
                  <a:lnTo>
                    <a:pt x="202577" y="253047"/>
                  </a:lnTo>
                  <a:lnTo>
                    <a:pt x="204355" y="263042"/>
                  </a:lnTo>
                  <a:lnTo>
                    <a:pt x="210159" y="272034"/>
                  </a:lnTo>
                  <a:lnTo>
                    <a:pt x="215722" y="277876"/>
                  </a:lnTo>
                  <a:lnTo>
                    <a:pt x="222694" y="280416"/>
                  </a:lnTo>
                  <a:lnTo>
                    <a:pt x="229577" y="280416"/>
                  </a:lnTo>
                  <a:lnTo>
                    <a:pt x="239661" y="278561"/>
                  </a:lnTo>
                  <a:lnTo>
                    <a:pt x="248399" y="273291"/>
                  </a:lnTo>
                  <a:lnTo>
                    <a:pt x="254622" y="265049"/>
                  </a:lnTo>
                  <a:lnTo>
                    <a:pt x="257162" y="254254"/>
                  </a:lnTo>
                  <a:close/>
                </a:path>
                <a:path w="699770" h="492759">
                  <a:moveTo>
                    <a:pt x="258851" y="75196"/>
                  </a:moveTo>
                  <a:lnTo>
                    <a:pt x="238086" y="42481"/>
                  </a:lnTo>
                  <a:lnTo>
                    <a:pt x="229463" y="41148"/>
                  </a:lnTo>
                  <a:lnTo>
                    <a:pt x="225907" y="41148"/>
                  </a:lnTo>
                  <a:lnTo>
                    <a:pt x="222262" y="41783"/>
                  </a:lnTo>
                  <a:lnTo>
                    <a:pt x="218719" y="43180"/>
                  </a:lnTo>
                  <a:lnTo>
                    <a:pt x="204787" y="54470"/>
                  </a:lnTo>
                  <a:lnTo>
                    <a:pt x="199936" y="70421"/>
                  </a:lnTo>
                  <a:lnTo>
                    <a:pt x="204190" y="86474"/>
                  </a:lnTo>
                  <a:lnTo>
                    <a:pt x="217601" y="98044"/>
                  </a:lnTo>
                  <a:lnTo>
                    <a:pt x="221640" y="99695"/>
                  </a:lnTo>
                  <a:lnTo>
                    <a:pt x="225666" y="100584"/>
                  </a:lnTo>
                  <a:lnTo>
                    <a:pt x="229552" y="100584"/>
                  </a:lnTo>
                  <a:lnTo>
                    <a:pt x="243205" y="97167"/>
                  </a:lnTo>
                  <a:lnTo>
                    <a:pt x="253619" y="88112"/>
                  </a:lnTo>
                  <a:lnTo>
                    <a:pt x="258851" y="75196"/>
                  </a:lnTo>
                  <a:close/>
                </a:path>
                <a:path w="699770" h="492759">
                  <a:moveTo>
                    <a:pt x="259156" y="153631"/>
                  </a:moveTo>
                  <a:lnTo>
                    <a:pt x="257416" y="143624"/>
                  </a:lnTo>
                  <a:lnTo>
                    <a:pt x="251599" y="134874"/>
                  </a:lnTo>
                  <a:lnTo>
                    <a:pt x="246087" y="129159"/>
                  </a:lnTo>
                  <a:lnTo>
                    <a:pt x="239102" y="126492"/>
                  </a:lnTo>
                  <a:lnTo>
                    <a:pt x="232168" y="126492"/>
                  </a:lnTo>
                  <a:lnTo>
                    <a:pt x="222097" y="128371"/>
                  </a:lnTo>
                  <a:lnTo>
                    <a:pt x="213347" y="133705"/>
                  </a:lnTo>
                  <a:lnTo>
                    <a:pt x="207111" y="142036"/>
                  </a:lnTo>
                  <a:lnTo>
                    <a:pt x="204609" y="152908"/>
                  </a:lnTo>
                  <a:lnTo>
                    <a:pt x="206730" y="163868"/>
                  </a:lnTo>
                  <a:lnTo>
                    <a:pt x="212864" y="172377"/>
                  </a:lnTo>
                  <a:lnTo>
                    <a:pt x="221742" y="177876"/>
                  </a:lnTo>
                  <a:lnTo>
                    <a:pt x="232067" y="179832"/>
                  </a:lnTo>
                  <a:lnTo>
                    <a:pt x="238556" y="179832"/>
                  </a:lnTo>
                  <a:lnTo>
                    <a:pt x="245148" y="177546"/>
                  </a:lnTo>
                  <a:lnTo>
                    <a:pt x="250520" y="172466"/>
                  </a:lnTo>
                  <a:lnTo>
                    <a:pt x="256832" y="163652"/>
                  </a:lnTo>
                  <a:lnTo>
                    <a:pt x="259156" y="153631"/>
                  </a:lnTo>
                  <a:close/>
                </a:path>
                <a:path w="699770" h="492759">
                  <a:moveTo>
                    <a:pt x="292036" y="416775"/>
                  </a:moveTo>
                  <a:lnTo>
                    <a:pt x="287985" y="408559"/>
                  </a:lnTo>
                  <a:lnTo>
                    <a:pt x="284911" y="405384"/>
                  </a:lnTo>
                  <a:lnTo>
                    <a:pt x="281101" y="403860"/>
                  </a:lnTo>
                  <a:lnTo>
                    <a:pt x="277329" y="403860"/>
                  </a:lnTo>
                  <a:lnTo>
                    <a:pt x="269760" y="403860"/>
                  </a:lnTo>
                  <a:lnTo>
                    <a:pt x="262521" y="409829"/>
                  </a:lnTo>
                  <a:lnTo>
                    <a:pt x="262128" y="419227"/>
                  </a:lnTo>
                  <a:lnTo>
                    <a:pt x="262128" y="426974"/>
                  </a:lnTo>
                  <a:lnTo>
                    <a:pt x="268732" y="434340"/>
                  </a:lnTo>
                  <a:lnTo>
                    <a:pt x="277672" y="434340"/>
                  </a:lnTo>
                  <a:lnTo>
                    <a:pt x="285953" y="431711"/>
                  </a:lnTo>
                  <a:lnTo>
                    <a:pt x="291058" y="425170"/>
                  </a:lnTo>
                  <a:lnTo>
                    <a:pt x="292036" y="416775"/>
                  </a:lnTo>
                  <a:close/>
                </a:path>
                <a:path w="699770" h="492759">
                  <a:moveTo>
                    <a:pt x="298323" y="0"/>
                  </a:moveTo>
                  <a:lnTo>
                    <a:pt x="275361" y="0"/>
                  </a:lnTo>
                  <a:lnTo>
                    <a:pt x="275488" y="254"/>
                  </a:lnTo>
                  <a:lnTo>
                    <a:pt x="278384" y="3175"/>
                  </a:lnTo>
                  <a:lnTo>
                    <a:pt x="281940" y="4572"/>
                  </a:lnTo>
                  <a:lnTo>
                    <a:pt x="292798" y="4572"/>
                  </a:lnTo>
                  <a:lnTo>
                    <a:pt x="298323" y="0"/>
                  </a:lnTo>
                  <a:close/>
                </a:path>
                <a:path w="699770" h="492759">
                  <a:moveTo>
                    <a:pt x="357911" y="261112"/>
                  </a:moveTo>
                  <a:lnTo>
                    <a:pt x="356425" y="246659"/>
                  </a:lnTo>
                  <a:lnTo>
                    <a:pt x="347345" y="235077"/>
                  </a:lnTo>
                  <a:lnTo>
                    <a:pt x="332219" y="230124"/>
                  </a:lnTo>
                  <a:lnTo>
                    <a:pt x="331546" y="230124"/>
                  </a:lnTo>
                  <a:lnTo>
                    <a:pt x="316204" y="234632"/>
                  </a:lnTo>
                  <a:lnTo>
                    <a:pt x="306781" y="245808"/>
                  </a:lnTo>
                  <a:lnTo>
                    <a:pt x="304825" y="260134"/>
                  </a:lnTo>
                  <a:lnTo>
                    <a:pt x="311962" y="274066"/>
                  </a:lnTo>
                  <a:lnTo>
                    <a:pt x="317271" y="279273"/>
                  </a:lnTo>
                  <a:lnTo>
                    <a:pt x="324332" y="281940"/>
                  </a:lnTo>
                  <a:lnTo>
                    <a:pt x="338162" y="281940"/>
                  </a:lnTo>
                  <a:lnTo>
                    <a:pt x="344932" y="279527"/>
                  </a:lnTo>
                  <a:lnTo>
                    <a:pt x="350291" y="274701"/>
                  </a:lnTo>
                  <a:lnTo>
                    <a:pt x="357911" y="261112"/>
                  </a:lnTo>
                  <a:close/>
                </a:path>
                <a:path w="699770" h="492759">
                  <a:moveTo>
                    <a:pt x="359651" y="160147"/>
                  </a:moveTo>
                  <a:lnTo>
                    <a:pt x="358127" y="145211"/>
                  </a:lnTo>
                  <a:lnTo>
                    <a:pt x="349097" y="133210"/>
                  </a:lnTo>
                  <a:lnTo>
                    <a:pt x="333997" y="128016"/>
                  </a:lnTo>
                  <a:lnTo>
                    <a:pt x="319036" y="132702"/>
                  </a:lnTo>
                  <a:lnTo>
                    <a:pt x="309740" y="144297"/>
                  </a:lnTo>
                  <a:lnTo>
                    <a:pt x="307759" y="159156"/>
                  </a:lnTo>
                  <a:lnTo>
                    <a:pt x="314782" y="173609"/>
                  </a:lnTo>
                  <a:lnTo>
                    <a:pt x="319913" y="178816"/>
                  </a:lnTo>
                  <a:lnTo>
                    <a:pt x="326720" y="181356"/>
                  </a:lnTo>
                  <a:lnTo>
                    <a:pt x="340220" y="181356"/>
                  </a:lnTo>
                  <a:lnTo>
                    <a:pt x="346925" y="178943"/>
                  </a:lnTo>
                  <a:lnTo>
                    <a:pt x="352209" y="174117"/>
                  </a:lnTo>
                  <a:lnTo>
                    <a:pt x="359651" y="160147"/>
                  </a:lnTo>
                  <a:close/>
                </a:path>
                <a:path w="699770" h="492759">
                  <a:moveTo>
                    <a:pt x="362546" y="338188"/>
                  </a:moveTo>
                  <a:lnTo>
                    <a:pt x="358381" y="322148"/>
                  </a:lnTo>
                  <a:lnTo>
                    <a:pt x="345249" y="310515"/>
                  </a:lnTo>
                  <a:lnTo>
                    <a:pt x="341198" y="308737"/>
                  </a:lnTo>
                  <a:lnTo>
                    <a:pt x="337159" y="307848"/>
                  </a:lnTo>
                  <a:lnTo>
                    <a:pt x="333260" y="307848"/>
                  </a:lnTo>
                  <a:lnTo>
                    <a:pt x="319989" y="311315"/>
                  </a:lnTo>
                  <a:lnTo>
                    <a:pt x="309867" y="320446"/>
                  </a:lnTo>
                  <a:lnTo>
                    <a:pt x="304812" y="333413"/>
                  </a:lnTo>
                  <a:lnTo>
                    <a:pt x="306705" y="348361"/>
                  </a:lnTo>
                  <a:lnTo>
                    <a:pt x="311226" y="356362"/>
                  </a:lnTo>
                  <a:lnTo>
                    <a:pt x="317614" y="362305"/>
                  </a:lnTo>
                  <a:lnTo>
                    <a:pt x="325335" y="366014"/>
                  </a:lnTo>
                  <a:lnTo>
                    <a:pt x="333870" y="367284"/>
                  </a:lnTo>
                  <a:lnTo>
                    <a:pt x="337299" y="367284"/>
                  </a:lnTo>
                  <a:lnTo>
                    <a:pt x="340779" y="366649"/>
                  </a:lnTo>
                  <a:lnTo>
                    <a:pt x="344157" y="365379"/>
                  </a:lnTo>
                  <a:lnTo>
                    <a:pt x="357784" y="354114"/>
                  </a:lnTo>
                  <a:lnTo>
                    <a:pt x="362546" y="338188"/>
                  </a:lnTo>
                  <a:close/>
                </a:path>
                <a:path w="699770" h="492759">
                  <a:moveTo>
                    <a:pt x="368592" y="70129"/>
                  </a:moveTo>
                  <a:lnTo>
                    <a:pt x="363791" y="57061"/>
                  </a:lnTo>
                  <a:lnTo>
                    <a:pt x="353733" y="47752"/>
                  </a:lnTo>
                  <a:lnTo>
                    <a:pt x="340233" y="44196"/>
                  </a:lnTo>
                  <a:lnTo>
                    <a:pt x="336715" y="44196"/>
                  </a:lnTo>
                  <a:lnTo>
                    <a:pt x="333044" y="44831"/>
                  </a:lnTo>
                  <a:lnTo>
                    <a:pt x="329387" y="46355"/>
                  </a:lnTo>
                  <a:lnTo>
                    <a:pt x="315760" y="57023"/>
                  </a:lnTo>
                  <a:lnTo>
                    <a:pt x="311010" y="72491"/>
                  </a:lnTo>
                  <a:lnTo>
                    <a:pt x="315188" y="88290"/>
                  </a:lnTo>
                  <a:lnTo>
                    <a:pt x="328345" y="99949"/>
                  </a:lnTo>
                  <a:lnTo>
                    <a:pt x="331914" y="101346"/>
                  </a:lnTo>
                  <a:lnTo>
                    <a:pt x="335661" y="102108"/>
                  </a:lnTo>
                  <a:lnTo>
                    <a:pt x="339382" y="102108"/>
                  </a:lnTo>
                  <a:lnTo>
                    <a:pt x="347637" y="100926"/>
                  </a:lnTo>
                  <a:lnTo>
                    <a:pt x="355231" y="97459"/>
                  </a:lnTo>
                  <a:lnTo>
                    <a:pt x="361632" y="91884"/>
                  </a:lnTo>
                  <a:lnTo>
                    <a:pt x="366293" y="84328"/>
                  </a:lnTo>
                  <a:lnTo>
                    <a:pt x="366293" y="84963"/>
                  </a:lnTo>
                  <a:lnTo>
                    <a:pt x="368592" y="70129"/>
                  </a:lnTo>
                  <a:close/>
                </a:path>
                <a:path w="699770" h="492759">
                  <a:moveTo>
                    <a:pt x="408114" y="471487"/>
                  </a:moveTo>
                  <a:lnTo>
                    <a:pt x="404863" y="459892"/>
                  </a:lnTo>
                  <a:lnTo>
                    <a:pt x="394652" y="451358"/>
                  </a:lnTo>
                  <a:lnTo>
                    <a:pt x="391731" y="450088"/>
                  </a:lnTo>
                  <a:lnTo>
                    <a:pt x="388759" y="449580"/>
                  </a:lnTo>
                  <a:lnTo>
                    <a:pt x="385876" y="449580"/>
                  </a:lnTo>
                  <a:lnTo>
                    <a:pt x="375805" y="452043"/>
                  </a:lnTo>
                  <a:lnTo>
                    <a:pt x="368134" y="458571"/>
                  </a:lnTo>
                  <a:lnTo>
                    <a:pt x="364236" y="467906"/>
                  </a:lnTo>
                  <a:lnTo>
                    <a:pt x="365556" y="478790"/>
                  </a:lnTo>
                  <a:lnTo>
                    <a:pt x="368871" y="487172"/>
                  </a:lnTo>
                  <a:lnTo>
                    <a:pt x="377253" y="492252"/>
                  </a:lnTo>
                  <a:lnTo>
                    <a:pt x="388759" y="492252"/>
                  </a:lnTo>
                  <a:lnTo>
                    <a:pt x="391490" y="491744"/>
                  </a:lnTo>
                  <a:lnTo>
                    <a:pt x="394119" y="490855"/>
                  </a:lnTo>
                  <a:lnTo>
                    <a:pt x="404495" y="482904"/>
                  </a:lnTo>
                  <a:lnTo>
                    <a:pt x="408114" y="471487"/>
                  </a:lnTo>
                  <a:close/>
                </a:path>
                <a:path w="699770" h="492759">
                  <a:moveTo>
                    <a:pt x="442899" y="259054"/>
                  </a:moveTo>
                  <a:lnTo>
                    <a:pt x="438086" y="245960"/>
                  </a:lnTo>
                  <a:lnTo>
                    <a:pt x="427837" y="236689"/>
                  </a:lnTo>
                  <a:lnTo>
                    <a:pt x="414108" y="233172"/>
                  </a:lnTo>
                  <a:lnTo>
                    <a:pt x="410489" y="233172"/>
                  </a:lnTo>
                  <a:lnTo>
                    <a:pt x="406717" y="233934"/>
                  </a:lnTo>
                  <a:lnTo>
                    <a:pt x="402907" y="235331"/>
                  </a:lnTo>
                  <a:lnTo>
                    <a:pt x="389089" y="246075"/>
                  </a:lnTo>
                  <a:lnTo>
                    <a:pt x="384276" y="261556"/>
                  </a:lnTo>
                  <a:lnTo>
                    <a:pt x="388493" y="277241"/>
                  </a:lnTo>
                  <a:lnTo>
                    <a:pt x="401840" y="288544"/>
                  </a:lnTo>
                  <a:lnTo>
                    <a:pt x="405701" y="290195"/>
                  </a:lnTo>
                  <a:lnTo>
                    <a:pt x="409765" y="291084"/>
                  </a:lnTo>
                  <a:lnTo>
                    <a:pt x="413715" y="291084"/>
                  </a:lnTo>
                  <a:lnTo>
                    <a:pt x="442899" y="259054"/>
                  </a:lnTo>
                  <a:close/>
                </a:path>
                <a:path w="699770" h="492759">
                  <a:moveTo>
                    <a:pt x="444080" y="153162"/>
                  </a:moveTo>
                  <a:lnTo>
                    <a:pt x="414985" y="123444"/>
                  </a:lnTo>
                  <a:lnTo>
                    <a:pt x="407009" y="124523"/>
                  </a:lnTo>
                  <a:lnTo>
                    <a:pt x="399542" y="127749"/>
                  </a:lnTo>
                  <a:lnTo>
                    <a:pt x="393090" y="133146"/>
                  </a:lnTo>
                  <a:lnTo>
                    <a:pt x="388200" y="140716"/>
                  </a:lnTo>
                  <a:lnTo>
                    <a:pt x="385940" y="155536"/>
                  </a:lnTo>
                  <a:lnTo>
                    <a:pt x="390956" y="168567"/>
                  </a:lnTo>
                  <a:lnTo>
                    <a:pt x="401281" y="177838"/>
                  </a:lnTo>
                  <a:lnTo>
                    <a:pt x="414921" y="181356"/>
                  </a:lnTo>
                  <a:lnTo>
                    <a:pt x="418338" y="181356"/>
                  </a:lnTo>
                  <a:lnTo>
                    <a:pt x="444080" y="153162"/>
                  </a:lnTo>
                  <a:close/>
                </a:path>
                <a:path w="699770" h="492759">
                  <a:moveTo>
                    <a:pt x="445998" y="361810"/>
                  </a:moveTo>
                  <a:lnTo>
                    <a:pt x="445249" y="353745"/>
                  </a:lnTo>
                  <a:lnTo>
                    <a:pt x="440258" y="347281"/>
                  </a:lnTo>
                  <a:lnTo>
                    <a:pt x="431825" y="344424"/>
                  </a:lnTo>
                  <a:lnTo>
                    <a:pt x="423240" y="346976"/>
                  </a:lnTo>
                  <a:lnTo>
                    <a:pt x="417880" y="353250"/>
                  </a:lnTo>
                  <a:lnTo>
                    <a:pt x="416750" y="361251"/>
                  </a:lnTo>
                  <a:lnTo>
                    <a:pt x="420827" y="368935"/>
                  </a:lnTo>
                  <a:lnTo>
                    <a:pt x="423659" y="371856"/>
                  </a:lnTo>
                  <a:lnTo>
                    <a:pt x="427482" y="373380"/>
                  </a:lnTo>
                  <a:lnTo>
                    <a:pt x="435063" y="373380"/>
                  </a:lnTo>
                  <a:lnTo>
                    <a:pt x="438772" y="371983"/>
                  </a:lnTo>
                  <a:lnTo>
                    <a:pt x="441756" y="369443"/>
                  </a:lnTo>
                  <a:lnTo>
                    <a:pt x="445998" y="361810"/>
                  </a:lnTo>
                  <a:close/>
                </a:path>
                <a:path w="699770" h="492759">
                  <a:moveTo>
                    <a:pt x="452221" y="58242"/>
                  </a:moveTo>
                  <a:lnTo>
                    <a:pt x="450900" y="49961"/>
                  </a:lnTo>
                  <a:lnTo>
                    <a:pt x="445274" y="43662"/>
                  </a:lnTo>
                  <a:lnTo>
                    <a:pt x="437121" y="41148"/>
                  </a:lnTo>
                  <a:lnTo>
                    <a:pt x="433692" y="41148"/>
                  </a:lnTo>
                  <a:lnTo>
                    <a:pt x="430110" y="42418"/>
                  </a:lnTo>
                  <a:lnTo>
                    <a:pt x="426783" y="45466"/>
                  </a:lnTo>
                  <a:lnTo>
                    <a:pt x="420674" y="50927"/>
                  </a:lnTo>
                  <a:lnTo>
                    <a:pt x="420674" y="60198"/>
                  </a:lnTo>
                  <a:lnTo>
                    <a:pt x="426237" y="65532"/>
                  </a:lnTo>
                  <a:lnTo>
                    <a:pt x="429120" y="68580"/>
                  </a:lnTo>
                  <a:lnTo>
                    <a:pt x="433146" y="70104"/>
                  </a:lnTo>
                  <a:lnTo>
                    <a:pt x="440944" y="70104"/>
                  </a:lnTo>
                  <a:lnTo>
                    <a:pt x="444715" y="68707"/>
                  </a:lnTo>
                  <a:lnTo>
                    <a:pt x="447446" y="66040"/>
                  </a:lnTo>
                  <a:lnTo>
                    <a:pt x="447446" y="66675"/>
                  </a:lnTo>
                  <a:lnTo>
                    <a:pt x="452221" y="58242"/>
                  </a:lnTo>
                  <a:close/>
                </a:path>
                <a:path w="699770" h="492759">
                  <a:moveTo>
                    <a:pt x="512013" y="199771"/>
                  </a:moveTo>
                  <a:lnTo>
                    <a:pt x="504952" y="193548"/>
                  </a:lnTo>
                  <a:lnTo>
                    <a:pt x="497471" y="193548"/>
                  </a:lnTo>
                  <a:lnTo>
                    <a:pt x="494017" y="193548"/>
                  </a:lnTo>
                  <a:lnTo>
                    <a:pt x="490461" y="194945"/>
                  </a:lnTo>
                  <a:lnTo>
                    <a:pt x="487464" y="197866"/>
                  </a:lnTo>
                  <a:lnTo>
                    <a:pt x="483400" y="205905"/>
                  </a:lnTo>
                  <a:lnTo>
                    <a:pt x="484124" y="214337"/>
                  </a:lnTo>
                  <a:lnTo>
                    <a:pt x="488886" y="221068"/>
                  </a:lnTo>
                  <a:lnTo>
                    <a:pt x="496963" y="224028"/>
                  </a:lnTo>
                  <a:lnTo>
                    <a:pt x="504812" y="224028"/>
                  </a:lnTo>
                  <a:lnTo>
                    <a:pt x="511644" y="217297"/>
                  </a:lnTo>
                  <a:lnTo>
                    <a:pt x="511644" y="209042"/>
                  </a:lnTo>
                  <a:lnTo>
                    <a:pt x="512013" y="199771"/>
                  </a:lnTo>
                  <a:close/>
                </a:path>
                <a:path w="699770" h="492759">
                  <a:moveTo>
                    <a:pt x="539445" y="462915"/>
                  </a:moveTo>
                  <a:lnTo>
                    <a:pt x="536435" y="455676"/>
                  </a:lnTo>
                  <a:lnTo>
                    <a:pt x="530352" y="455676"/>
                  </a:lnTo>
                  <a:lnTo>
                    <a:pt x="524268" y="455676"/>
                  </a:lnTo>
                  <a:lnTo>
                    <a:pt x="521208" y="462915"/>
                  </a:lnTo>
                  <a:lnTo>
                    <a:pt x="527062" y="468757"/>
                  </a:lnTo>
                  <a:lnTo>
                    <a:pt x="528815" y="469392"/>
                  </a:lnTo>
                  <a:lnTo>
                    <a:pt x="532384" y="469392"/>
                  </a:lnTo>
                  <a:lnTo>
                    <a:pt x="534136" y="468757"/>
                  </a:lnTo>
                  <a:lnTo>
                    <a:pt x="535393" y="467487"/>
                  </a:lnTo>
                  <a:lnTo>
                    <a:pt x="539445" y="462915"/>
                  </a:lnTo>
                  <a:close/>
                </a:path>
                <a:path w="699770" h="492759">
                  <a:moveTo>
                    <a:pt x="566648" y="316953"/>
                  </a:moveTo>
                  <a:lnTo>
                    <a:pt x="562876" y="306984"/>
                  </a:lnTo>
                  <a:lnTo>
                    <a:pt x="555142" y="299885"/>
                  </a:lnTo>
                  <a:lnTo>
                    <a:pt x="544944" y="297180"/>
                  </a:lnTo>
                  <a:lnTo>
                    <a:pt x="542366" y="297180"/>
                  </a:lnTo>
                  <a:lnTo>
                    <a:pt x="539673" y="297688"/>
                  </a:lnTo>
                  <a:lnTo>
                    <a:pt x="537044" y="298831"/>
                  </a:lnTo>
                  <a:lnTo>
                    <a:pt x="526643" y="307073"/>
                  </a:lnTo>
                  <a:lnTo>
                    <a:pt x="522947" y="318833"/>
                  </a:lnTo>
                  <a:lnTo>
                    <a:pt x="526034" y="330695"/>
                  </a:lnTo>
                  <a:lnTo>
                    <a:pt x="535940" y="339217"/>
                  </a:lnTo>
                  <a:lnTo>
                    <a:pt x="539013" y="340741"/>
                  </a:lnTo>
                  <a:lnTo>
                    <a:pt x="542124" y="341376"/>
                  </a:lnTo>
                  <a:lnTo>
                    <a:pt x="553618" y="341376"/>
                  </a:lnTo>
                  <a:lnTo>
                    <a:pt x="561479" y="336296"/>
                  </a:lnTo>
                  <a:lnTo>
                    <a:pt x="565035" y="328295"/>
                  </a:lnTo>
                  <a:lnTo>
                    <a:pt x="566648" y="316953"/>
                  </a:lnTo>
                  <a:close/>
                </a:path>
                <a:path w="699770" h="492759">
                  <a:moveTo>
                    <a:pt x="571614" y="100380"/>
                  </a:moveTo>
                  <a:lnTo>
                    <a:pt x="570128" y="91948"/>
                  </a:lnTo>
                  <a:lnTo>
                    <a:pt x="566521" y="82550"/>
                  </a:lnTo>
                  <a:lnTo>
                    <a:pt x="558025" y="77724"/>
                  </a:lnTo>
                  <a:lnTo>
                    <a:pt x="549567" y="77724"/>
                  </a:lnTo>
                  <a:lnTo>
                    <a:pt x="541489" y="77724"/>
                  </a:lnTo>
                  <a:lnTo>
                    <a:pt x="533425" y="82042"/>
                  </a:lnTo>
                  <a:lnTo>
                    <a:pt x="529678" y="90932"/>
                  </a:lnTo>
                  <a:lnTo>
                    <a:pt x="527761" y="102209"/>
                  </a:lnTo>
                  <a:lnTo>
                    <a:pt x="531444" y="112153"/>
                  </a:lnTo>
                  <a:lnTo>
                    <a:pt x="539216" y="119227"/>
                  </a:lnTo>
                  <a:lnTo>
                    <a:pt x="549567" y="121920"/>
                  </a:lnTo>
                  <a:lnTo>
                    <a:pt x="552183" y="121920"/>
                  </a:lnTo>
                  <a:lnTo>
                    <a:pt x="554863" y="121412"/>
                  </a:lnTo>
                  <a:lnTo>
                    <a:pt x="557580" y="120396"/>
                  </a:lnTo>
                  <a:lnTo>
                    <a:pt x="564984" y="115620"/>
                  </a:lnTo>
                  <a:lnTo>
                    <a:pt x="569785" y="108610"/>
                  </a:lnTo>
                  <a:lnTo>
                    <a:pt x="571614" y="100380"/>
                  </a:lnTo>
                  <a:close/>
                </a:path>
                <a:path w="699770" h="492759">
                  <a:moveTo>
                    <a:pt x="649224" y="207264"/>
                  </a:moveTo>
                  <a:lnTo>
                    <a:pt x="645464" y="204216"/>
                  </a:lnTo>
                  <a:lnTo>
                    <a:pt x="641451" y="204216"/>
                  </a:lnTo>
                  <a:lnTo>
                    <a:pt x="639572" y="204216"/>
                  </a:lnTo>
                  <a:lnTo>
                    <a:pt x="637692" y="204851"/>
                  </a:lnTo>
                  <a:lnTo>
                    <a:pt x="636066" y="206248"/>
                  </a:lnTo>
                  <a:lnTo>
                    <a:pt x="630936" y="210820"/>
                  </a:lnTo>
                  <a:lnTo>
                    <a:pt x="634390" y="219456"/>
                  </a:lnTo>
                  <a:lnTo>
                    <a:pt x="645718" y="219456"/>
                  </a:lnTo>
                  <a:lnTo>
                    <a:pt x="648665" y="216154"/>
                  </a:lnTo>
                  <a:lnTo>
                    <a:pt x="649224" y="211963"/>
                  </a:lnTo>
                  <a:lnTo>
                    <a:pt x="649224" y="207264"/>
                  </a:lnTo>
                  <a:close/>
                </a:path>
                <a:path w="699770" h="492759">
                  <a:moveTo>
                    <a:pt x="691553" y="375577"/>
                  </a:moveTo>
                  <a:lnTo>
                    <a:pt x="689076" y="369100"/>
                  </a:lnTo>
                  <a:lnTo>
                    <a:pt x="683806" y="364477"/>
                  </a:lnTo>
                  <a:lnTo>
                    <a:pt x="676706" y="362712"/>
                  </a:lnTo>
                  <a:lnTo>
                    <a:pt x="674890" y="362712"/>
                  </a:lnTo>
                  <a:lnTo>
                    <a:pt x="672934" y="363093"/>
                  </a:lnTo>
                  <a:lnTo>
                    <a:pt x="671029" y="363855"/>
                  </a:lnTo>
                  <a:lnTo>
                    <a:pt x="664133" y="369239"/>
                  </a:lnTo>
                  <a:lnTo>
                    <a:pt x="661682" y="376897"/>
                  </a:lnTo>
                  <a:lnTo>
                    <a:pt x="663752" y="384670"/>
                  </a:lnTo>
                  <a:lnTo>
                    <a:pt x="670496" y="390398"/>
                  </a:lnTo>
                  <a:lnTo>
                    <a:pt x="672503" y="391287"/>
                  </a:lnTo>
                  <a:lnTo>
                    <a:pt x="674598" y="391668"/>
                  </a:lnTo>
                  <a:lnTo>
                    <a:pt x="682421" y="391668"/>
                  </a:lnTo>
                  <a:lnTo>
                    <a:pt x="687857" y="388493"/>
                  </a:lnTo>
                  <a:lnTo>
                    <a:pt x="690245" y="382905"/>
                  </a:lnTo>
                  <a:lnTo>
                    <a:pt x="691553" y="375577"/>
                  </a:lnTo>
                  <a:close/>
                </a:path>
                <a:path w="699770" h="492759">
                  <a:moveTo>
                    <a:pt x="699516" y="50165"/>
                  </a:moveTo>
                  <a:lnTo>
                    <a:pt x="696849" y="42672"/>
                  </a:lnTo>
                  <a:lnTo>
                    <a:pt x="694385" y="36576"/>
                  </a:lnTo>
                  <a:lnTo>
                    <a:pt x="688809" y="33528"/>
                  </a:lnTo>
                  <a:lnTo>
                    <a:pt x="683298" y="33528"/>
                  </a:lnTo>
                  <a:lnTo>
                    <a:pt x="678014" y="33528"/>
                  </a:lnTo>
                  <a:lnTo>
                    <a:pt x="672693" y="36322"/>
                  </a:lnTo>
                  <a:lnTo>
                    <a:pt x="670128" y="42037"/>
                  </a:lnTo>
                  <a:lnTo>
                    <a:pt x="669074" y="49466"/>
                  </a:lnTo>
                  <a:lnTo>
                    <a:pt x="671487" y="56032"/>
                  </a:lnTo>
                  <a:lnTo>
                    <a:pt x="676503" y="60706"/>
                  </a:lnTo>
                  <a:lnTo>
                    <a:pt x="683298" y="62484"/>
                  </a:lnTo>
                  <a:lnTo>
                    <a:pt x="685101" y="62484"/>
                  </a:lnTo>
                  <a:lnTo>
                    <a:pt x="686955" y="62103"/>
                  </a:lnTo>
                  <a:lnTo>
                    <a:pt x="688809" y="61341"/>
                  </a:lnTo>
                  <a:lnTo>
                    <a:pt x="695756" y="58674"/>
                  </a:lnTo>
                  <a:lnTo>
                    <a:pt x="699516" y="50165"/>
                  </a:lnTo>
                  <a:close/>
                </a:path>
              </a:pathLst>
            </a:custGeom>
            <a:solidFill>
              <a:srgbClr val="F14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74841" y="4951285"/>
                  </a:moveTo>
                  <a:lnTo>
                    <a:pt x="74104" y="4944122"/>
                  </a:lnTo>
                  <a:lnTo>
                    <a:pt x="71551" y="4938293"/>
                  </a:lnTo>
                  <a:lnTo>
                    <a:pt x="65735" y="4934712"/>
                  </a:lnTo>
                  <a:lnTo>
                    <a:pt x="59905" y="4934712"/>
                  </a:lnTo>
                  <a:lnTo>
                    <a:pt x="58318" y="4934712"/>
                  </a:lnTo>
                  <a:lnTo>
                    <a:pt x="56680" y="4934991"/>
                  </a:lnTo>
                  <a:lnTo>
                    <a:pt x="55130" y="4935563"/>
                  </a:lnTo>
                  <a:lnTo>
                    <a:pt x="48145" y="4941113"/>
                  </a:lnTo>
                  <a:lnTo>
                    <a:pt x="45758" y="4948948"/>
                  </a:lnTo>
                  <a:lnTo>
                    <a:pt x="47929" y="4956797"/>
                  </a:lnTo>
                  <a:lnTo>
                    <a:pt x="54610" y="4962334"/>
                  </a:lnTo>
                  <a:lnTo>
                    <a:pt x="56629" y="4963236"/>
                  </a:lnTo>
                  <a:lnTo>
                    <a:pt x="58699" y="4963617"/>
                  </a:lnTo>
                  <a:lnTo>
                    <a:pt x="60629" y="4963617"/>
                  </a:lnTo>
                  <a:lnTo>
                    <a:pt x="67233" y="4961953"/>
                  </a:lnTo>
                  <a:lnTo>
                    <a:pt x="72263" y="4957534"/>
                  </a:lnTo>
                  <a:lnTo>
                    <a:pt x="74841" y="4951285"/>
                  </a:lnTo>
                  <a:close/>
                </a:path>
                <a:path w="9144000" h="5143500">
                  <a:moveTo>
                    <a:pt x="135686" y="5085613"/>
                  </a:moveTo>
                  <a:lnTo>
                    <a:pt x="134353" y="5075021"/>
                  </a:lnTo>
                  <a:lnTo>
                    <a:pt x="130657" y="5066601"/>
                  </a:lnTo>
                  <a:lnTo>
                    <a:pt x="122580" y="5061255"/>
                  </a:lnTo>
                  <a:lnTo>
                    <a:pt x="113944" y="5061255"/>
                  </a:lnTo>
                  <a:lnTo>
                    <a:pt x="111252" y="5061255"/>
                  </a:lnTo>
                  <a:lnTo>
                    <a:pt x="108470" y="5061775"/>
                  </a:lnTo>
                  <a:lnTo>
                    <a:pt x="105727" y="5062893"/>
                  </a:lnTo>
                  <a:lnTo>
                    <a:pt x="95326" y="5070856"/>
                  </a:lnTo>
                  <a:lnTo>
                    <a:pt x="91706" y="5082210"/>
                  </a:lnTo>
                  <a:lnTo>
                    <a:pt x="94970" y="5093640"/>
                  </a:lnTo>
                  <a:lnTo>
                    <a:pt x="105206" y="5101869"/>
                  </a:lnTo>
                  <a:lnTo>
                    <a:pt x="108280" y="5103228"/>
                  </a:lnTo>
                  <a:lnTo>
                    <a:pt x="111302" y="5103838"/>
                  </a:lnTo>
                  <a:lnTo>
                    <a:pt x="114274" y="5103838"/>
                  </a:lnTo>
                  <a:lnTo>
                    <a:pt x="124244" y="5101361"/>
                  </a:lnTo>
                  <a:lnTo>
                    <a:pt x="131851" y="5094846"/>
                  </a:lnTo>
                  <a:lnTo>
                    <a:pt x="135686" y="5085613"/>
                  </a:lnTo>
                  <a:close/>
                </a:path>
                <a:path w="9144000" h="5143500">
                  <a:moveTo>
                    <a:pt x="233172" y="4991328"/>
                  </a:moveTo>
                  <a:lnTo>
                    <a:pt x="232587" y="4987112"/>
                  </a:lnTo>
                  <a:lnTo>
                    <a:pt x="229069" y="4985004"/>
                  </a:lnTo>
                  <a:lnTo>
                    <a:pt x="225653" y="4985004"/>
                  </a:lnTo>
                  <a:lnTo>
                    <a:pt x="222173" y="4985004"/>
                  </a:lnTo>
                  <a:lnTo>
                    <a:pt x="218795" y="4987112"/>
                  </a:lnTo>
                  <a:lnTo>
                    <a:pt x="218516" y="4991328"/>
                  </a:lnTo>
                  <a:lnTo>
                    <a:pt x="217982" y="4995532"/>
                  </a:lnTo>
                  <a:lnTo>
                    <a:pt x="221208" y="4998720"/>
                  </a:lnTo>
                  <a:lnTo>
                    <a:pt x="229362" y="4998720"/>
                  </a:lnTo>
                  <a:lnTo>
                    <a:pt x="232587" y="4995532"/>
                  </a:lnTo>
                  <a:lnTo>
                    <a:pt x="233172" y="4991887"/>
                  </a:lnTo>
                  <a:lnTo>
                    <a:pt x="233172" y="4991328"/>
                  </a:lnTo>
                  <a:close/>
                </a:path>
                <a:path w="9144000" h="5143500">
                  <a:moveTo>
                    <a:pt x="234696" y="4843538"/>
                  </a:moveTo>
                  <a:lnTo>
                    <a:pt x="231533" y="4840224"/>
                  </a:lnTo>
                  <a:lnTo>
                    <a:pt x="227901" y="4840224"/>
                  </a:lnTo>
                  <a:lnTo>
                    <a:pt x="221615" y="4840224"/>
                  </a:lnTo>
                  <a:lnTo>
                    <a:pt x="217932" y="4847996"/>
                  </a:lnTo>
                  <a:lnTo>
                    <a:pt x="222631" y="4853038"/>
                  </a:lnTo>
                  <a:lnTo>
                    <a:pt x="224028" y="4854676"/>
                  </a:lnTo>
                  <a:lnTo>
                    <a:pt x="225844" y="4855413"/>
                  </a:lnTo>
                  <a:lnTo>
                    <a:pt x="231203" y="4855413"/>
                  </a:lnTo>
                  <a:lnTo>
                    <a:pt x="234696" y="4852441"/>
                  </a:lnTo>
                  <a:lnTo>
                    <a:pt x="234696" y="4843538"/>
                  </a:lnTo>
                  <a:close/>
                </a:path>
                <a:path w="9144000" h="5143500">
                  <a:moveTo>
                    <a:pt x="236220" y="5127079"/>
                  </a:moveTo>
                  <a:lnTo>
                    <a:pt x="229908" y="5120640"/>
                  </a:lnTo>
                  <a:lnTo>
                    <a:pt x="221399" y="5120640"/>
                  </a:lnTo>
                  <a:lnTo>
                    <a:pt x="213436" y="5123167"/>
                  </a:lnTo>
                  <a:lnTo>
                    <a:pt x="208546" y="5129415"/>
                  </a:lnTo>
                  <a:lnTo>
                    <a:pt x="207594" y="5137442"/>
                  </a:lnTo>
                  <a:lnTo>
                    <a:pt x="210604" y="5143500"/>
                  </a:lnTo>
                  <a:lnTo>
                    <a:pt x="235851" y="5143500"/>
                  </a:lnTo>
                  <a:lnTo>
                    <a:pt x="236118" y="5137442"/>
                  </a:lnTo>
                  <a:lnTo>
                    <a:pt x="236220" y="5127079"/>
                  </a:lnTo>
                  <a:close/>
                </a:path>
                <a:path w="9144000" h="5143500">
                  <a:moveTo>
                    <a:pt x="355346" y="5087290"/>
                  </a:moveTo>
                  <a:lnTo>
                    <a:pt x="335978" y="5065827"/>
                  </a:lnTo>
                  <a:lnTo>
                    <a:pt x="332917" y="5065827"/>
                  </a:lnTo>
                  <a:lnTo>
                    <a:pt x="322618" y="5068316"/>
                  </a:lnTo>
                  <a:lnTo>
                    <a:pt x="314807" y="5074907"/>
                  </a:lnTo>
                  <a:lnTo>
                    <a:pt x="310896" y="5084280"/>
                  </a:lnTo>
                  <a:lnTo>
                    <a:pt x="312254" y="5095113"/>
                  </a:lnTo>
                  <a:lnTo>
                    <a:pt x="316090" y="5103914"/>
                  </a:lnTo>
                  <a:lnTo>
                    <a:pt x="324650" y="5108410"/>
                  </a:lnTo>
                  <a:lnTo>
                    <a:pt x="341464" y="5108410"/>
                  </a:lnTo>
                  <a:lnTo>
                    <a:pt x="349732" y="5104193"/>
                  </a:lnTo>
                  <a:lnTo>
                    <a:pt x="353771" y="5095633"/>
                  </a:lnTo>
                  <a:lnTo>
                    <a:pt x="355346" y="5087290"/>
                  </a:lnTo>
                  <a:close/>
                </a:path>
                <a:path w="9144000" h="5143500">
                  <a:moveTo>
                    <a:pt x="406857" y="4953825"/>
                  </a:moveTo>
                  <a:lnTo>
                    <a:pt x="403720" y="4945329"/>
                  </a:lnTo>
                  <a:lnTo>
                    <a:pt x="396316" y="4942179"/>
                  </a:lnTo>
                  <a:lnTo>
                    <a:pt x="394335" y="4941227"/>
                  </a:lnTo>
                  <a:lnTo>
                    <a:pt x="392366" y="4940859"/>
                  </a:lnTo>
                  <a:lnTo>
                    <a:pt x="390448" y="4940859"/>
                  </a:lnTo>
                  <a:lnTo>
                    <a:pt x="383895" y="4942548"/>
                  </a:lnTo>
                  <a:lnTo>
                    <a:pt x="378917" y="4947005"/>
                  </a:lnTo>
                  <a:lnTo>
                    <a:pt x="376428" y="4953355"/>
                  </a:lnTo>
                  <a:lnTo>
                    <a:pt x="377367" y="4960709"/>
                  </a:lnTo>
                  <a:lnTo>
                    <a:pt x="379755" y="4966703"/>
                  </a:lnTo>
                  <a:lnTo>
                    <a:pt x="385241" y="4969713"/>
                  </a:lnTo>
                  <a:lnTo>
                    <a:pt x="395935" y="4969713"/>
                  </a:lnTo>
                  <a:lnTo>
                    <a:pt x="401142" y="4966932"/>
                  </a:lnTo>
                  <a:lnTo>
                    <a:pt x="403720" y="4961229"/>
                  </a:lnTo>
                  <a:lnTo>
                    <a:pt x="406857" y="4953825"/>
                  </a:lnTo>
                  <a:close/>
                </a:path>
                <a:path w="9144000" h="5143500">
                  <a:moveTo>
                    <a:pt x="484632" y="5098364"/>
                  </a:moveTo>
                  <a:lnTo>
                    <a:pt x="481926" y="5095608"/>
                  </a:lnTo>
                  <a:lnTo>
                    <a:pt x="480466" y="5093944"/>
                  </a:lnTo>
                  <a:lnTo>
                    <a:pt x="478637" y="5093208"/>
                  </a:lnTo>
                  <a:lnTo>
                    <a:pt x="476796" y="5093208"/>
                  </a:lnTo>
                  <a:lnTo>
                    <a:pt x="473075" y="5093208"/>
                  </a:lnTo>
                  <a:lnTo>
                    <a:pt x="469392" y="5096307"/>
                  </a:lnTo>
                  <a:lnTo>
                    <a:pt x="469392" y="5105514"/>
                  </a:lnTo>
                  <a:lnTo>
                    <a:pt x="473024" y="5108448"/>
                  </a:lnTo>
                  <a:lnTo>
                    <a:pt x="478586" y="5108448"/>
                  </a:lnTo>
                  <a:lnTo>
                    <a:pt x="480466" y="5107724"/>
                  </a:lnTo>
                  <a:lnTo>
                    <a:pt x="481926" y="5106047"/>
                  </a:lnTo>
                  <a:lnTo>
                    <a:pt x="484632" y="5103304"/>
                  </a:lnTo>
                  <a:lnTo>
                    <a:pt x="484632" y="5098364"/>
                  </a:lnTo>
                  <a:close/>
                </a:path>
                <a:path w="9144000" h="5143500">
                  <a:moveTo>
                    <a:pt x="588264" y="5000231"/>
                  </a:moveTo>
                  <a:lnTo>
                    <a:pt x="585711" y="4997577"/>
                  </a:lnTo>
                  <a:lnTo>
                    <a:pt x="584123" y="4996231"/>
                  </a:lnTo>
                  <a:lnTo>
                    <a:pt x="582472" y="4995672"/>
                  </a:lnTo>
                  <a:lnTo>
                    <a:pt x="580885" y="4995672"/>
                  </a:lnTo>
                  <a:lnTo>
                    <a:pt x="575741" y="4995672"/>
                  </a:lnTo>
                  <a:lnTo>
                    <a:pt x="571550" y="5001806"/>
                  </a:lnTo>
                  <a:lnTo>
                    <a:pt x="575462" y="5007013"/>
                  </a:lnTo>
                  <a:lnTo>
                    <a:pt x="576732" y="5008550"/>
                  </a:lnTo>
                  <a:lnTo>
                    <a:pt x="578510" y="5009337"/>
                  </a:lnTo>
                  <a:lnTo>
                    <a:pt x="582117" y="5009337"/>
                  </a:lnTo>
                  <a:lnTo>
                    <a:pt x="583895" y="5008550"/>
                  </a:lnTo>
                  <a:lnTo>
                    <a:pt x="585165" y="5007013"/>
                  </a:lnTo>
                  <a:lnTo>
                    <a:pt x="587768" y="5004371"/>
                  </a:lnTo>
                  <a:lnTo>
                    <a:pt x="588264" y="5000231"/>
                  </a:lnTo>
                  <a:close/>
                </a:path>
                <a:path w="9144000" h="5143500">
                  <a:moveTo>
                    <a:pt x="2369820" y="539496"/>
                  </a:moveTo>
                  <a:lnTo>
                    <a:pt x="0" y="539496"/>
                  </a:lnTo>
                  <a:lnTo>
                    <a:pt x="0" y="1519428"/>
                  </a:lnTo>
                  <a:lnTo>
                    <a:pt x="2369820" y="1519428"/>
                  </a:lnTo>
                  <a:lnTo>
                    <a:pt x="2369820" y="539496"/>
                  </a:lnTo>
                  <a:close/>
                </a:path>
                <a:path w="9144000" h="5143500">
                  <a:moveTo>
                    <a:pt x="9143873" y="0"/>
                  </a:moveTo>
                  <a:lnTo>
                    <a:pt x="3019044" y="0"/>
                  </a:lnTo>
                  <a:lnTo>
                    <a:pt x="3019044" y="5143500"/>
                  </a:lnTo>
                  <a:lnTo>
                    <a:pt x="9143873" y="5143500"/>
                  </a:lnTo>
                  <a:lnTo>
                    <a:pt x="9143873" y="0"/>
                  </a:lnTo>
                  <a:close/>
                </a:path>
              </a:pathLst>
            </a:custGeom>
            <a:solidFill>
              <a:srgbClr val="FFF4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854707"/>
              <a:ext cx="3019043" cy="328879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35546" y="712723"/>
              <a:ext cx="1146810" cy="372110"/>
            </a:xfrm>
            <a:custGeom>
              <a:avLst/>
              <a:gdLst/>
              <a:ahLst/>
              <a:cxnLst/>
              <a:rect l="l" t="t" r="r" b="b"/>
              <a:pathLst>
                <a:path w="1146810" h="372109">
                  <a:moveTo>
                    <a:pt x="16433" y="0"/>
                  </a:moveTo>
                  <a:lnTo>
                    <a:pt x="0" y="312674"/>
                  </a:lnTo>
                  <a:lnTo>
                    <a:pt x="1129753" y="371983"/>
                  </a:lnTo>
                  <a:lnTo>
                    <a:pt x="1146263" y="59436"/>
                  </a:lnTo>
                  <a:lnTo>
                    <a:pt x="16433" y="0"/>
                  </a:lnTo>
                  <a:close/>
                </a:path>
              </a:pathLst>
            </a:custGeom>
            <a:solidFill>
              <a:srgbClr val="FFC23C">
                <a:alpha val="4470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0" y="438150"/>
            <a:ext cx="31242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br>
              <a:rPr lang="en-US" sz="3200" dirty="0"/>
            </a:br>
            <a:endParaRPr sz="3200" spc="-380" dirty="0"/>
          </a:p>
        </p:txBody>
      </p:sp>
      <p:sp>
        <p:nvSpPr>
          <p:cNvPr id="13" name="object 13"/>
          <p:cNvSpPr txBox="1"/>
          <p:nvPr/>
        </p:nvSpPr>
        <p:spPr>
          <a:xfrm>
            <a:off x="3048000" y="2800350"/>
            <a:ext cx="6096000" cy="1193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endParaRPr lang="en-US" dirty="0"/>
          </a:p>
          <a:p>
            <a:endParaRPr lang="en-US" sz="1300" spc="-5" dirty="0">
              <a:latin typeface="+mj-lt"/>
              <a:cs typeface="Microsoft Sans Serif"/>
            </a:endParaRPr>
          </a:p>
          <a:p>
            <a:pPr marL="927100" marR="5080" lvl="1" indent="-457200">
              <a:spcBef>
                <a:spcPts val="105"/>
              </a:spcBef>
            </a:pPr>
            <a:endParaRPr lang="en-US" sz="2000" spc="-5" dirty="0">
              <a:cs typeface="Microsoft Sans Serif"/>
            </a:endParaRPr>
          </a:p>
          <a:p>
            <a:pPr marL="927100" marR="5080" lvl="1" indent="-457200">
              <a:spcBef>
                <a:spcPts val="105"/>
              </a:spcBef>
              <a:buFont typeface="+mj-lt"/>
              <a:buAutoNum type="arabicParenR"/>
            </a:pPr>
            <a:endParaRPr lang="en-US" sz="2400" b="1" i="1" u="sng" spc="-5" dirty="0">
              <a:latin typeface="Microsoft Sans Serif"/>
              <a:cs typeface="Microsoft Sans Serif"/>
            </a:endParaRPr>
          </a:p>
        </p:txBody>
      </p:sp>
      <p:sp>
        <p:nvSpPr>
          <p:cNvPr id="15" name="object 12"/>
          <p:cNvSpPr txBox="1">
            <a:spLocks/>
          </p:cNvSpPr>
          <p:nvPr/>
        </p:nvSpPr>
        <p:spPr>
          <a:xfrm>
            <a:off x="0" y="438150"/>
            <a:ext cx="31242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-380" normalizeH="0" baseline="0" noProof="0" dirty="0">
                <a:ln>
                  <a:noFill/>
                </a:ln>
                <a:solidFill>
                  <a:srgbClr val="2A0505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Summary of the Project process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4A0D545-DBAB-46DD-A20D-F085103CD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7461"/>
            <a:ext cx="54102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D7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4476" y="2444495"/>
            <a:ext cx="2209800" cy="2699385"/>
          </a:xfrm>
          <a:custGeom>
            <a:avLst/>
            <a:gdLst/>
            <a:ahLst/>
            <a:cxnLst/>
            <a:rect l="l" t="t" r="r" b="b"/>
            <a:pathLst>
              <a:path w="2209800" h="2699385">
                <a:moveTo>
                  <a:pt x="0" y="0"/>
                </a:moveTo>
                <a:lnTo>
                  <a:pt x="1385570" y="2699003"/>
                </a:lnTo>
                <a:lnTo>
                  <a:pt x="2209800" y="2695088"/>
                </a:lnTo>
                <a:lnTo>
                  <a:pt x="0" y="0"/>
                </a:lnTo>
                <a:close/>
              </a:path>
            </a:pathLst>
          </a:custGeom>
          <a:solidFill>
            <a:srgbClr val="FFF4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01084" y="6095"/>
            <a:ext cx="1844039" cy="1835150"/>
          </a:xfrm>
          <a:custGeom>
            <a:avLst/>
            <a:gdLst/>
            <a:ahLst/>
            <a:cxnLst/>
            <a:rect l="l" t="t" r="r" b="b"/>
            <a:pathLst>
              <a:path w="1844039" h="1835150">
                <a:moveTo>
                  <a:pt x="675766" y="0"/>
                </a:moveTo>
                <a:lnTo>
                  <a:pt x="0" y="253"/>
                </a:lnTo>
                <a:lnTo>
                  <a:pt x="522604" y="426465"/>
                </a:lnTo>
                <a:lnTo>
                  <a:pt x="344804" y="628903"/>
                </a:lnTo>
                <a:lnTo>
                  <a:pt x="1844039" y="1834895"/>
                </a:lnTo>
                <a:lnTo>
                  <a:pt x="550290" y="662177"/>
                </a:lnTo>
                <a:lnTo>
                  <a:pt x="896746" y="407415"/>
                </a:lnTo>
                <a:lnTo>
                  <a:pt x="675766" y="0"/>
                </a:lnTo>
                <a:close/>
              </a:path>
            </a:pathLst>
          </a:custGeom>
          <a:solidFill>
            <a:srgbClr val="FFF4B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-171450"/>
            <a:ext cx="9144000" cy="5143500"/>
            <a:chOff x="0" y="0"/>
            <a:chExt cx="9144000" cy="5143500"/>
          </a:xfrm>
        </p:grpSpPr>
        <p:sp>
          <p:nvSpPr>
            <p:cNvPr id="6" name="object 6"/>
            <p:cNvSpPr/>
            <p:nvPr/>
          </p:nvSpPr>
          <p:spPr>
            <a:xfrm>
              <a:off x="2684704" y="2444495"/>
              <a:ext cx="3417570" cy="2699385"/>
            </a:xfrm>
            <a:custGeom>
              <a:avLst/>
              <a:gdLst/>
              <a:ahLst/>
              <a:cxnLst/>
              <a:rect l="l" t="t" r="r" b="b"/>
              <a:pathLst>
                <a:path w="3417570" h="2699385">
                  <a:moveTo>
                    <a:pt x="3414470" y="0"/>
                  </a:moveTo>
                  <a:lnTo>
                    <a:pt x="3381196" y="10160"/>
                  </a:lnTo>
                  <a:lnTo>
                    <a:pt x="1570049" y="1305560"/>
                  </a:lnTo>
                  <a:lnTo>
                    <a:pt x="1570049" y="1575739"/>
                  </a:lnTo>
                  <a:lnTo>
                    <a:pt x="0" y="2699002"/>
                  </a:lnTo>
                  <a:lnTo>
                    <a:pt x="3417288" y="2699002"/>
                  </a:lnTo>
                  <a:lnTo>
                    <a:pt x="3414470" y="0"/>
                  </a:lnTo>
                  <a:close/>
                </a:path>
              </a:pathLst>
            </a:custGeom>
            <a:solidFill>
              <a:srgbClr val="FFC2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44440" y="2433827"/>
              <a:ext cx="2550160" cy="2710180"/>
            </a:xfrm>
            <a:custGeom>
              <a:avLst/>
              <a:gdLst/>
              <a:ahLst/>
              <a:cxnLst/>
              <a:rect l="l" t="t" r="r" b="b"/>
              <a:pathLst>
                <a:path w="2550160" h="2710179">
                  <a:moveTo>
                    <a:pt x="2550035" y="0"/>
                  </a:moveTo>
                  <a:lnTo>
                    <a:pt x="1168021" y="1340993"/>
                  </a:lnTo>
                  <a:lnTo>
                    <a:pt x="1160274" y="1348359"/>
                  </a:lnTo>
                  <a:lnTo>
                    <a:pt x="1159893" y="1358519"/>
                  </a:lnTo>
                  <a:lnTo>
                    <a:pt x="1152019" y="1680387"/>
                  </a:lnTo>
                  <a:lnTo>
                    <a:pt x="0" y="2709670"/>
                  </a:lnTo>
                  <a:lnTo>
                    <a:pt x="212697" y="2709670"/>
                  </a:lnTo>
                  <a:lnTo>
                    <a:pt x="1254762" y="1705406"/>
                  </a:lnTo>
                  <a:lnTo>
                    <a:pt x="1254381" y="1693608"/>
                  </a:lnTo>
                  <a:lnTo>
                    <a:pt x="1245618" y="1367663"/>
                  </a:lnTo>
                  <a:lnTo>
                    <a:pt x="2550035" y="0"/>
                  </a:lnTo>
                  <a:close/>
                </a:path>
              </a:pathLst>
            </a:custGeom>
            <a:solidFill>
              <a:srgbClr val="F14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2844" y="1795272"/>
              <a:ext cx="3724655" cy="334822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288023" y="0"/>
              <a:ext cx="2845435" cy="2573020"/>
            </a:xfrm>
            <a:custGeom>
              <a:avLst/>
              <a:gdLst/>
              <a:ahLst/>
              <a:cxnLst/>
              <a:rect l="l" t="t" r="r" b="b"/>
              <a:pathLst>
                <a:path w="2845434" h="2573020">
                  <a:moveTo>
                    <a:pt x="2827781" y="0"/>
                  </a:moveTo>
                  <a:lnTo>
                    <a:pt x="0" y="6730"/>
                  </a:lnTo>
                  <a:lnTo>
                    <a:pt x="4952" y="2566162"/>
                  </a:lnTo>
                  <a:lnTo>
                    <a:pt x="17525" y="2572512"/>
                  </a:lnTo>
                  <a:lnTo>
                    <a:pt x="2845307" y="1282064"/>
                  </a:lnTo>
                  <a:lnTo>
                    <a:pt x="2827781" y="0"/>
                  </a:lnTo>
                  <a:close/>
                </a:path>
              </a:pathLst>
            </a:custGeom>
            <a:solidFill>
              <a:srgbClr val="FFC2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84976" y="6095"/>
              <a:ext cx="861060" cy="2563495"/>
            </a:xfrm>
            <a:custGeom>
              <a:avLst/>
              <a:gdLst/>
              <a:ahLst/>
              <a:cxnLst/>
              <a:rect l="l" t="t" r="r" b="b"/>
              <a:pathLst>
                <a:path w="861059" h="2563495">
                  <a:moveTo>
                    <a:pt x="861059" y="0"/>
                  </a:moveTo>
                  <a:lnTo>
                    <a:pt x="2159" y="762"/>
                  </a:lnTo>
                  <a:lnTo>
                    <a:pt x="0" y="2563367"/>
                  </a:lnTo>
                  <a:lnTo>
                    <a:pt x="861059" y="0"/>
                  </a:lnTo>
                  <a:close/>
                </a:path>
              </a:pathLst>
            </a:custGeom>
            <a:solidFill>
              <a:srgbClr val="F14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901951"/>
              <a:ext cx="4956175" cy="2868295"/>
            </a:xfrm>
            <a:custGeom>
              <a:avLst/>
              <a:gdLst/>
              <a:ahLst/>
              <a:cxnLst/>
              <a:rect l="l" t="t" r="r" b="b"/>
              <a:pathLst>
                <a:path w="4956175" h="2868295">
                  <a:moveTo>
                    <a:pt x="4956048" y="0"/>
                  </a:moveTo>
                  <a:lnTo>
                    <a:pt x="0" y="0"/>
                  </a:lnTo>
                  <a:lnTo>
                    <a:pt x="0" y="2868168"/>
                  </a:lnTo>
                  <a:lnTo>
                    <a:pt x="4956048" y="2868168"/>
                  </a:lnTo>
                  <a:lnTo>
                    <a:pt x="4956048" y="0"/>
                  </a:lnTo>
                  <a:close/>
                </a:path>
              </a:pathLst>
            </a:custGeom>
            <a:solidFill>
              <a:srgbClr val="FFF4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15710" y="2354290"/>
              <a:ext cx="3328670" cy="1137285"/>
            </a:xfrm>
            <a:custGeom>
              <a:avLst/>
              <a:gdLst/>
              <a:ahLst/>
              <a:cxnLst/>
              <a:rect l="l" t="t" r="r" b="b"/>
              <a:pathLst>
                <a:path w="3328670" h="1137285">
                  <a:moveTo>
                    <a:pt x="3328289" y="0"/>
                  </a:moveTo>
                  <a:lnTo>
                    <a:pt x="8127" y="64043"/>
                  </a:lnTo>
                  <a:lnTo>
                    <a:pt x="0" y="70520"/>
                  </a:lnTo>
                  <a:lnTo>
                    <a:pt x="3328289" y="1136991"/>
                  </a:lnTo>
                  <a:lnTo>
                    <a:pt x="3328289" y="0"/>
                  </a:lnTo>
                  <a:close/>
                </a:path>
              </a:pathLst>
            </a:custGeom>
            <a:solidFill>
              <a:srgbClr val="FFC2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86628" y="2433827"/>
              <a:ext cx="3357879" cy="1283335"/>
            </a:xfrm>
            <a:custGeom>
              <a:avLst/>
              <a:gdLst/>
              <a:ahLst/>
              <a:cxnLst/>
              <a:rect l="l" t="t" r="r" b="b"/>
              <a:pathLst>
                <a:path w="3357879" h="1283335">
                  <a:moveTo>
                    <a:pt x="319532" y="105156"/>
                  </a:moveTo>
                  <a:lnTo>
                    <a:pt x="1153578" y="420635"/>
                  </a:lnTo>
                  <a:lnTo>
                    <a:pt x="3357371" y="1283314"/>
                  </a:lnTo>
                  <a:lnTo>
                    <a:pt x="3357371" y="938238"/>
                  </a:lnTo>
                  <a:lnTo>
                    <a:pt x="1153578" y="340171"/>
                  </a:lnTo>
                  <a:lnTo>
                    <a:pt x="319532" y="105156"/>
                  </a:lnTo>
                  <a:close/>
                </a:path>
                <a:path w="3357879" h="1283335">
                  <a:moveTo>
                    <a:pt x="2539" y="0"/>
                  </a:moveTo>
                  <a:lnTo>
                    <a:pt x="1397" y="0"/>
                  </a:lnTo>
                  <a:lnTo>
                    <a:pt x="508" y="127"/>
                  </a:lnTo>
                  <a:lnTo>
                    <a:pt x="0" y="381"/>
                  </a:lnTo>
                  <a:lnTo>
                    <a:pt x="3017" y="4492"/>
                  </a:lnTo>
                  <a:lnTo>
                    <a:pt x="55397" y="24557"/>
                  </a:lnTo>
                  <a:lnTo>
                    <a:pt x="102901" y="40018"/>
                  </a:lnTo>
                  <a:lnTo>
                    <a:pt x="163378" y="58769"/>
                  </a:lnTo>
                  <a:lnTo>
                    <a:pt x="319532" y="105156"/>
                  </a:lnTo>
                  <a:lnTo>
                    <a:pt x="181921" y="55705"/>
                  </a:lnTo>
                  <a:lnTo>
                    <a:pt x="126015" y="36309"/>
                  </a:lnTo>
                  <a:lnTo>
                    <a:pt x="79517" y="20793"/>
                  </a:lnTo>
                  <a:lnTo>
                    <a:pt x="43034" y="9406"/>
                  </a:lnTo>
                  <a:lnTo>
                    <a:pt x="2539" y="0"/>
                  </a:lnTo>
                  <a:close/>
                </a:path>
              </a:pathLst>
            </a:custGeom>
            <a:solidFill>
              <a:srgbClr val="F14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56463" y="0"/>
            <a:ext cx="8488140" cy="3401695"/>
            <a:chOff x="656463" y="0"/>
            <a:chExt cx="8488140" cy="3401695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3475" y="0"/>
              <a:ext cx="3430524" cy="319887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7867" y="123570"/>
              <a:ext cx="4328435" cy="314693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848441" y="2011807"/>
              <a:ext cx="295910" cy="295910"/>
            </a:xfrm>
            <a:custGeom>
              <a:avLst/>
              <a:gdLst/>
              <a:ahLst/>
              <a:cxnLst/>
              <a:rect l="l" t="t" r="r" b="b"/>
              <a:pathLst>
                <a:path w="295909" h="295910">
                  <a:moveTo>
                    <a:pt x="147476" y="0"/>
                  </a:moveTo>
                  <a:lnTo>
                    <a:pt x="104028" y="6482"/>
                  </a:lnTo>
                  <a:lnTo>
                    <a:pt x="65164" y="24907"/>
                  </a:lnTo>
                  <a:lnTo>
                    <a:pt x="33230" y="53738"/>
                  </a:lnTo>
                  <a:lnTo>
                    <a:pt x="10570" y="91440"/>
                  </a:lnTo>
                  <a:lnTo>
                    <a:pt x="0" y="133983"/>
                  </a:lnTo>
                  <a:lnTo>
                    <a:pt x="2204" y="176895"/>
                  </a:lnTo>
                  <a:lnTo>
                    <a:pt x="16625" y="217402"/>
                  </a:lnTo>
                  <a:lnTo>
                    <a:pt x="42701" y="252730"/>
                  </a:lnTo>
                  <a:lnTo>
                    <a:pt x="78033" y="278806"/>
                  </a:lnTo>
                  <a:lnTo>
                    <a:pt x="118568" y="293227"/>
                  </a:lnTo>
                  <a:lnTo>
                    <a:pt x="161555" y="295431"/>
                  </a:lnTo>
                  <a:lnTo>
                    <a:pt x="204245" y="284861"/>
                  </a:lnTo>
                  <a:lnTo>
                    <a:pt x="241800" y="262201"/>
                  </a:lnTo>
                  <a:lnTo>
                    <a:pt x="270555" y="230266"/>
                  </a:lnTo>
                  <a:lnTo>
                    <a:pt x="288952" y="191402"/>
                  </a:lnTo>
                  <a:lnTo>
                    <a:pt x="295431" y="147955"/>
                  </a:lnTo>
                  <a:lnTo>
                    <a:pt x="287896" y="101161"/>
                  </a:lnTo>
                  <a:lnTo>
                    <a:pt x="266906" y="60542"/>
                  </a:lnTo>
                  <a:lnTo>
                    <a:pt x="234889" y="28525"/>
                  </a:lnTo>
                  <a:lnTo>
                    <a:pt x="194270" y="7535"/>
                  </a:lnTo>
                  <a:lnTo>
                    <a:pt x="147476" y="0"/>
                  </a:lnTo>
                  <a:close/>
                </a:path>
              </a:pathLst>
            </a:custGeom>
            <a:solidFill>
              <a:srgbClr val="F14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844248" y="2008758"/>
              <a:ext cx="300355" cy="303530"/>
            </a:xfrm>
            <a:custGeom>
              <a:avLst/>
              <a:gdLst/>
              <a:ahLst/>
              <a:cxnLst/>
              <a:rect l="l" t="t" r="r" b="b"/>
              <a:pathLst>
                <a:path w="300354" h="303530">
                  <a:moveTo>
                    <a:pt x="151288" y="0"/>
                  </a:moveTo>
                  <a:lnTo>
                    <a:pt x="93503" y="11302"/>
                  </a:lnTo>
                  <a:lnTo>
                    <a:pt x="43719" y="44323"/>
                  </a:lnTo>
                  <a:lnTo>
                    <a:pt x="16954" y="80426"/>
                  </a:lnTo>
                  <a:lnTo>
                    <a:pt x="2190" y="121888"/>
                  </a:lnTo>
                  <a:lnTo>
                    <a:pt x="0" y="165873"/>
                  </a:lnTo>
                  <a:lnTo>
                    <a:pt x="10953" y="209550"/>
                  </a:lnTo>
                  <a:lnTo>
                    <a:pt x="34073" y="248124"/>
                  </a:lnTo>
                  <a:lnTo>
                    <a:pt x="66754" y="277637"/>
                  </a:lnTo>
                  <a:lnTo>
                    <a:pt x="106554" y="296507"/>
                  </a:lnTo>
                  <a:lnTo>
                    <a:pt x="151034" y="303149"/>
                  </a:lnTo>
                  <a:lnTo>
                    <a:pt x="198991" y="295425"/>
                  </a:lnTo>
                  <a:lnTo>
                    <a:pt x="199774" y="295021"/>
                  </a:lnTo>
                  <a:lnTo>
                    <a:pt x="151034" y="295021"/>
                  </a:lnTo>
                  <a:lnTo>
                    <a:pt x="123285" y="292330"/>
                  </a:lnTo>
                  <a:lnTo>
                    <a:pt x="71739" y="271232"/>
                  </a:lnTo>
                  <a:lnTo>
                    <a:pt x="24233" y="218842"/>
                  </a:lnTo>
                  <a:lnTo>
                    <a:pt x="10287" y="179562"/>
                  </a:lnTo>
                  <a:lnTo>
                    <a:pt x="8199" y="137971"/>
                  </a:lnTo>
                  <a:lnTo>
                    <a:pt x="18446" y="96774"/>
                  </a:lnTo>
                  <a:lnTo>
                    <a:pt x="40378" y="60259"/>
                  </a:lnTo>
                  <a:lnTo>
                    <a:pt x="71310" y="32305"/>
                  </a:lnTo>
                  <a:lnTo>
                    <a:pt x="108958" y="14424"/>
                  </a:lnTo>
                  <a:lnTo>
                    <a:pt x="151034" y="8128"/>
                  </a:lnTo>
                  <a:lnTo>
                    <a:pt x="199814" y="8128"/>
                  </a:lnTo>
                  <a:lnTo>
                    <a:pt x="194901" y="6375"/>
                  </a:lnTo>
                  <a:lnTo>
                    <a:pt x="180467" y="2809"/>
                  </a:lnTo>
                  <a:lnTo>
                    <a:pt x="165889" y="696"/>
                  </a:lnTo>
                  <a:lnTo>
                    <a:pt x="151288" y="0"/>
                  </a:lnTo>
                  <a:close/>
                </a:path>
                <a:path w="300354" h="303530">
                  <a:moveTo>
                    <a:pt x="199814" y="8128"/>
                  </a:moveTo>
                  <a:lnTo>
                    <a:pt x="151034" y="8128"/>
                  </a:lnTo>
                  <a:lnTo>
                    <a:pt x="196392" y="15456"/>
                  </a:lnTo>
                  <a:lnTo>
                    <a:pt x="235793" y="35848"/>
                  </a:lnTo>
                  <a:lnTo>
                    <a:pt x="266880" y="66914"/>
                  </a:lnTo>
                  <a:lnTo>
                    <a:pt x="287292" y="106265"/>
                  </a:lnTo>
                  <a:lnTo>
                    <a:pt x="294671" y="151511"/>
                  </a:lnTo>
                  <a:lnTo>
                    <a:pt x="288357" y="193603"/>
                  </a:lnTo>
                  <a:lnTo>
                    <a:pt x="270446" y="231267"/>
                  </a:lnTo>
                  <a:lnTo>
                    <a:pt x="242486" y="262167"/>
                  </a:lnTo>
                  <a:lnTo>
                    <a:pt x="206025" y="283972"/>
                  </a:lnTo>
                  <a:lnTo>
                    <a:pt x="164949" y="294348"/>
                  </a:lnTo>
                  <a:lnTo>
                    <a:pt x="151034" y="295021"/>
                  </a:lnTo>
                  <a:lnTo>
                    <a:pt x="199774" y="295021"/>
                  </a:lnTo>
                  <a:lnTo>
                    <a:pt x="240621" y="273912"/>
                  </a:lnTo>
                  <a:lnTo>
                    <a:pt x="273436" y="241097"/>
                  </a:lnTo>
                  <a:lnTo>
                    <a:pt x="294949" y="199468"/>
                  </a:lnTo>
                  <a:lnTo>
                    <a:pt x="299751" y="169647"/>
                  </a:lnTo>
                  <a:lnTo>
                    <a:pt x="299751" y="131911"/>
                  </a:lnTo>
                  <a:lnTo>
                    <a:pt x="296048" y="107066"/>
                  </a:lnTo>
                  <a:lnTo>
                    <a:pt x="277209" y="67325"/>
                  </a:lnTo>
                  <a:lnTo>
                    <a:pt x="247701" y="34657"/>
                  </a:lnTo>
                  <a:lnTo>
                    <a:pt x="209073" y="11430"/>
                  </a:lnTo>
                  <a:lnTo>
                    <a:pt x="199814" y="8128"/>
                  </a:lnTo>
                  <a:close/>
                </a:path>
              </a:pathLst>
            </a:custGeom>
            <a:solidFill>
              <a:srgbClr val="FFF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23990" y="2088133"/>
              <a:ext cx="143809" cy="14303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686191" y="2007107"/>
              <a:ext cx="310515" cy="291465"/>
            </a:xfrm>
            <a:custGeom>
              <a:avLst/>
              <a:gdLst/>
              <a:ahLst/>
              <a:cxnLst/>
              <a:rect l="l" t="t" r="r" b="b"/>
              <a:pathLst>
                <a:path w="310515" h="291464">
                  <a:moveTo>
                    <a:pt x="49250" y="3048"/>
                  </a:moveTo>
                  <a:lnTo>
                    <a:pt x="46583" y="0"/>
                  </a:lnTo>
                  <a:lnTo>
                    <a:pt x="43789" y="0"/>
                  </a:lnTo>
                  <a:lnTo>
                    <a:pt x="42519" y="0"/>
                  </a:lnTo>
                  <a:lnTo>
                    <a:pt x="24015" y="35255"/>
                  </a:lnTo>
                  <a:lnTo>
                    <a:pt x="11188" y="71869"/>
                  </a:lnTo>
                  <a:lnTo>
                    <a:pt x="1612" y="118249"/>
                  </a:lnTo>
                  <a:lnTo>
                    <a:pt x="0" y="171729"/>
                  </a:lnTo>
                  <a:lnTo>
                    <a:pt x="11125" y="229641"/>
                  </a:lnTo>
                  <a:lnTo>
                    <a:pt x="40360" y="290449"/>
                  </a:lnTo>
                  <a:lnTo>
                    <a:pt x="41757" y="290957"/>
                  </a:lnTo>
                  <a:lnTo>
                    <a:pt x="46329" y="290957"/>
                  </a:lnTo>
                  <a:lnTo>
                    <a:pt x="48234" y="287528"/>
                  </a:lnTo>
                  <a:lnTo>
                    <a:pt x="46456" y="284988"/>
                  </a:lnTo>
                  <a:lnTo>
                    <a:pt x="15938" y="217614"/>
                  </a:lnTo>
                  <a:lnTo>
                    <a:pt x="7429" y="153111"/>
                  </a:lnTo>
                  <a:lnTo>
                    <a:pt x="13601" y="95605"/>
                  </a:lnTo>
                  <a:lnTo>
                    <a:pt x="27178" y="49212"/>
                  </a:lnTo>
                  <a:lnTo>
                    <a:pt x="40855" y="18046"/>
                  </a:lnTo>
                  <a:lnTo>
                    <a:pt x="49250" y="3048"/>
                  </a:lnTo>
                  <a:close/>
                </a:path>
                <a:path w="310515" h="291464">
                  <a:moveTo>
                    <a:pt x="309981" y="147942"/>
                  </a:moveTo>
                  <a:lnTo>
                    <a:pt x="11277" y="147942"/>
                  </a:lnTo>
                  <a:lnTo>
                    <a:pt x="11277" y="156972"/>
                  </a:lnTo>
                  <a:lnTo>
                    <a:pt x="309981" y="156972"/>
                  </a:lnTo>
                  <a:lnTo>
                    <a:pt x="309981" y="147942"/>
                  </a:lnTo>
                  <a:close/>
                </a:path>
              </a:pathLst>
            </a:custGeom>
            <a:solidFill>
              <a:srgbClr val="FFF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848441" y="2433827"/>
              <a:ext cx="295910" cy="294640"/>
            </a:xfrm>
            <a:custGeom>
              <a:avLst/>
              <a:gdLst/>
              <a:ahLst/>
              <a:cxnLst/>
              <a:rect l="l" t="t" r="r" b="b"/>
              <a:pathLst>
                <a:path w="295909" h="294639">
                  <a:moveTo>
                    <a:pt x="147476" y="0"/>
                  </a:moveTo>
                  <a:lnTo>
                    <a:pt x="104028" y="6476"/>
                  </a:lnTo>
                  <a:lnTo>
                    <a:pt x="65164" y="24860"/>
                  </a:lnTo>
                  <a:lnTo>
                    <a:pt x="33230" y="53578"/>
                  </a:lnTo>
                  <a:lnTo>
                    <a:pt x="10570" y="91059"/>
                  </a:lnTo>
                  <a:lnTo>
                    <a:pt x="0" y="133409"/>
                  </a:lnTo>
                  <a:lnTo>
                    <a:pt x="2204" y="176117"/>
                  </a:lnTo>
                  <a:lnTo>
                    <a:pt x="16625" y="216396"/>
                  </a:lnTo>
                  <a:lnTo>
                    <a:pt x="42701" y="251460"/>
                  </a:lnTo>
                  <a:lnTo>
                    <a:pt x="78029" y="277500"/>
                  </a:lnTo>
                  <a:lnTo>
                    <a:pt x="118536" y="291861"/>
                  </a:lnTo>
                  <a:lnTo>
                    <a:pt x="161448" y="294054"/>
                  </a:lnTo>
                  <a:lnTo>
                    <a:pt x="203991" y="283591"/>
                  </a:lnTo>
                  <a:lnTo>
                    <a:pt x="241692" y="260994"/>
                  </a:lnTo>
                  <a:lnTo>
                    <a:pt x="270523" y="229219"/>
                  </a:lnTo>
                  <a:lnTo>
                    <a:pt x="288948" y="190561"/>
                  </a:lnTo>
                  <a:lnTo>
                    <a:pt x="295431" y="147320"/>
                  </a:lnTo>
                  <a:lnTo>
                    <a:pt x="287896" y="100787"/>
                  </a:lnTo>
                  <a:lnTo>
                    <a:pt x="266906" y="60350"/>
                  </a:lnTo>
                  <a:lnTo>
                    <a:pt x="234889" y="28448"/>
                  </a:lnTo>
                  <a:lnTo>
                    <a:pt x="194270" y="7518"/>
                  </a:lnTo>
                  <a:lnTo>
                    <a:pt x="147476" y="0"/>
                  </a:lnTo>
                  <a:close/>
                </a:path>
              </a:pathLst>
            </a:custGeom>
            <a:solidFill>
              <a:srgbClr val="F14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844248" y="2429382"/>
              <a:ext cx="300355" cy="303530"/>
            </a:xfrm>
            <a:custGeom>
              <a:avLst/>
              <a:gdLst/>
              <a:ahLst/>
              <a:cxnLst/>
              <a:rect l="l" t="t" r="r" b="b"/>
              <a:pathLst>
                <a:path w="300354" h="303530">
                  <a:moveTo>
                    <a:pt x="151288" y="0"/>
                  </a:moveTo>
                  <a:lnTo>
                    <a:pt x="93503" y="11302"/>
                  </a:lnTo>
                  <a:lnTo>
                    <a:pt x="43719" y="44323"/>
                  </a:lnTo>
                  <a:lnTo>
                    <a:pt x="16954" y="80426"/>
                  </a:lnTo>
                  <a:lnTo>
                    <a:pt x="2190" y="121888"/>
                  </a:lnTo>
                  <a:lnTo>
                    <a:pt x="0" y="165873"/>
                  </a:lnTo>
                  <a:lnTo>
                    <a:pt x="10953" y="209550"/>
                  </a:lnTo>
                  <a:lnTo>
                    <a:pt x="34073" y="248104"/>
                  </a:lnTo>
                  <a:lnTo>
                    <a:pt x="66754" y="277574"/>
                  </a:lnTo>
                  <a:lnTo>
                    <a:pt x="106554" y="296400"/>
                  </a:lnTo>
                  <a:lnTo>
                    <a:pt x="151034" y="303022"/>
                  </a:lnTo>
                  <a:lnTo>
                    <a:pt x="198991" y="295311"/>
                  </a:lnTo>
                  <a:lnTo>
                    <a:pt x="199555" y="295021"/>
                  </a:lnTo>
                  <a:lnTo>
                    <a:pt x="151034" y="295021"/>
                  </a:lnTo>
                  <a:lnTo>
                    <a:pt x="123265" y="292306"/>
                  </a:lnTo>
                  <a:lnTo>
                    <a:pt x="71739" y="271178"/>
                  </a:lnTo>
                  <a:lnTo>
                    <a:pt x="24233" y="218842"/>
                  </a:lnTo>
                  <a:lnTo>
                    <a:pt x="10287" y="179562"/>
                  </a:lnTo>
                  <a:lnTo>
                    <a:pt x="8199" y="137971"/>
                  </a:lnTo>
                  <a:lnTo>
                    <a:pt x="18446" y="96774"/>
                  </a:lnTo>
                  <a:lnTo>
                    <a:pt x="40378" y="60259"/>
                  </a:lnTo>
                  <a:lnTo>
                    <a:pt x="71310" y="32305"/>
                  </a:lnTo>
                  <a:lnTo>
                    <a:pt x="108958" y="14424"/>
                  </a:lnTo>
                  <a:lnTo>
                    <a:pt x="151034" y="8128"/>
                  </a:lnTo>
                  <a:lnTo>
                    <a:pt x="199814" y="8128"/>
                  </a:lnTo>
                  <a:lnTo>
                    <a:pt x="194901" y="6375"/>
                  </a:lnTo>
                  <a:lnTo>
                    <a:pt x="180467" y="2809"/>
                  </a:lnTo>
                  <a:lnTo>
                    <a:pt x="165889" y="696"/>
                  </a:lnTo>
                  <a:lnTo>
                    <a:pt x="151288" y="0"/>
                  </a:lnTo>
                  <a:close/>
                </a:path>
                <a:path w="300354" h="303530">
                  <a:moveTo>
                    <a:pt x="199814" y="8128"/>
                  </a:moveTo>
                  <a:lnTo>
                    <a:pt x="151034" y="8128"/>
                  </a:lnTo>
                  <a:lnTo>
                    <a:pt x="196392" y="15432"/>
                  </a:lnTo>
                  <a:lnTo>
                    <a:pt x="235793" y="35775"/>
                  </a:lnTo>
                  <a:lnTo>
                    <a:pt x="266880" y="66805"/>
                  </a:lnTo>
                  <a:lnTo>
                    <a:pt x="287292" y="106167"/>
                  </a:lnTo>
                  <a:lnTo>
                    <a:pt x="294671" y="151511"/>
                  </a:lnTo>
                  <a:lnTo>
                    <a:pt x="288357" y="193603"/>
                  </a:lnTo>
                  <a:lnTo>
                    <a:pt x="270446" y="231266"/>
                  </a:lnTo>
                  <a:lnTo>
                    <a:pt x="242486" y="262167"/>
                  </a:lnTo>
                  <a:lnTo>
                    <a:pt x="206025" y="283972"/>
                  </a:lnTo>
                  <a:lnTo>
                    <a:pt x="164949" y="294348"/>
                  </a:lnTo>
                  <a:lnTo>
                    <a:pt x="151034" y="295021"/>
                  </a:lnTo>
                  <a:lnTo>
                    <a:pt x="199555" y="295021"/>
                  </a:lnTo>
                  <a:lnTo>
                    <a:pt x="240621" y="273830"/>
                  </a:lnTo>
                  <a:lnTo>
                    <a:pt x="273436" y="241053"/>
                  </a:lnTo>
                  <a:lnTo>
                    <a:pt x="294949" y="199455"/>
                  </a:lnTo>
                  <a:lnTo>
                    <a:pt x="299751" y="169642"/>
                  </a:lnTo>
                  <a:lnTo>
                    <a:pt x="299751" y="131911"/>
                  </a:lnTo>
                  <a:lnTo>
                    <a:pt x="296048" y="107066"/>
                  </a:lnTo>
                  <a:lnTo>
                    <a:pt x="277209" y="67325"/>
                  </a:lnTo>
                  <a:lnTo>
                    <a:pt x="247701" y="34657"/>
                  </a:lnTo>
                  <a:lnTo>
                    <a:pt x="209073" y="11430"/>
                  </a:lnTo>
                  <a:lnTo>
                    <a:pt x="199814" y="8128"/>
                  </a:lnTo>
                  <a:close/>
                </a:path>
              </a:pathLst>
            </a:custGeom>
            <a:solidFill>
              <a:srgbClr val="FFF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23990" y="2508504"/>
              <a:ext cx="143809" cy="14474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686191" y="2427731"/>
              <a:ext cx="310515" cy="292735"/>
            </a:xfrm>
            <a:custGeom>
              <a:avLst/>
              <a:gdLst/>
              <a:ahLst/>
              <a:cxnLst/>
              <a:rect l="l" t="t" r="r" b="b"/>
              <a:pathLst>
                <a:path w="310515" h="292735">
                  <a:moveTo>
                    <a:pt x="49250" y="3048"/>
                  </a:moveTo>
                  <a:lnTo>
                    <a:pt x="46583" y="0"/>
                  </a:lnTo>
                  <a:lnTo>
                    <a:pt x="43789" y="0"/>
                  </a:lnTo>
                  <a:lnTo>
                    <a:pt x="42519" y="0"/>
                  </a:lnTo>
                  <a:lnTo>
                    <a:pt x="24015" y="35369"/>
                  </a:lnTo>
                  <a:lnTo>
                    <a:pt x="11188" y="72161"/>
                  </a:lnTo>
                  <a:lnTo>
                    <a:pt x="1612" y="118795"/>
                  </a:lnTo>
                  <a:lnTo>
                    <a:pt x="0" y="172554"/>
                  </a:lnTo>
                  <a:lnTo>
                    <a:pt x="11125" y="230759"/>
                  </a:lnTo>
                  <a:lnTo>
                    <a:pt x="40360" y="291846"/>
                  </a:lnTo>
                  <a:lnTo>
                    <a:pt x="41757" y="292481"/>
                  </a:lnTo>
                  <a:lnTo>
                    <a:pt x="44678" y="292354"/>
                  </a:lnTo>
                  <a:lnTo>
                    <a:pt x="47218" y="290703"/>
                  </a:lnTo>
                  <a:lnTo>
                    <a:pt x="47726" y="288163"/>
                  </a:lnTo>
                  <a:lnTo>
                    <a:pt x="46456" y="286385"/>
                  </a:lnTo>
                  <a:lnTo>
                    <a:pt x="18783" y="228282"/>
                  </a:lnTo>
                  <a:lnTo>
                    <a:pt x="8039" y="171856"/>
                  </a:lnTo>
                  <a:lnTo>
                    <a:pt x="9626" y="119710"/>
                  </a:lnTo>
                  <a:lnTo>
                    <a:pt x="18948" y="74472"/>
                  </a:lnTo>
                  <a:lnTo>
                    <a:pt x="31407" y="38735"/>
                  </a:lnTo>
                  <a:lnTo>
                    <a:pt x="42392" y="15113"/>
                  </a:lnTo>
                  <a:lnTo>
                    <a:pt x="49250" y="3048"/>
                  </a:lnTo>
                  <a:close/>
                </a:path>
                <a:path w="310515" h="292735">
                  <a:moveTo>
                    <a:pt x="309981" y="149453"/>
                  </a:moveTo>
                  <a:lnTo>
                    <a:pt x="11277" y="149453"/>
                  </a:lnTo>
                  <a:lnTo>
                    <a:pt x="11277" y="156972"/>
                  </a:lnTo>
                  <a:lnTo>
                    <a:pt x="309981" y="156972"/>
                  </a:lnTo>
                  <a:lnTo>
                    <a:pt x="309981" y="149453"/>
                  </a:lnTo>
                  <a:close/>
                </a:path>
              </a:pathLst>
            </a:custGeom>
            <a:solidFill>
              <a:srgbClr val="FFF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848441" y="3101339"/>
              <a:ext cx="295910" cy="295910"/>
            </a:xfrm>
            <a:custGeom>
              <a:avLst/>
              <a:gdLst/>
              <a:ahLst/>
              <a:cxnLst/>
              <a:rect l="l" t="t" r="r" b="b"/>
              <a:pathLst>
                <a:path w="295909" h="295910">
                  <a:moveTo>
                    <a:pt x="147476" y="0"/>
                  </a:moveTo>
                  <a:lnTo>
                    <a:pt x="104028" y="6498"/>
                  </a:lnTo>
                  <a:lnTo>
                    <a:pt x="65164" y="24939"/>
                  </a:lnTo>
                  <a:lnTo>
                    <a:pt x="33230" y="53738"/>
                  </a:lnTo>
                  <a:lnTo>
                    <a:pt x="10570" y="91312"/>
                  </a:lnTo>
                  <a:lnTo>
                    <a:pt x="0" y="134000"/>
                  </a:lnTo>
                  <a:lnTo>
                    <a:pt x="2204" y="176974"/>
                  </a:lnTo>
                  <a:lnTo>
                    <a:pt x="16625" y="217471"/>
                  </a:lnTo>
                  <a:lnTo>
                    <a:pt x="42701" y="252730"/>
                  </a:lnTo>
                  <a:lnTo>
                    <a:pt x="78033" y="278804"/>
                  </a:lnTo>
                  <a:lnTo>
                    <a:pt x="118568" y="293211"/>
                  </a:lnTo>
                  <a:lnTo>
                    <a:pt x="161555" y="295378"/>
                  </a:lnTo>
                  <a:lnTo>
                    <a:pt x="204245" y="284734"/>
                  </a:lnTo>
                  <a:lnTo>
                    <a:pt x="241800" y="262185"/>
                  </a:lnTo>
                  <a:lnTo>
                    <a:pt x="270555" y="230266"/>
                  </a:lnTo>
                  <a:lnTo>
                    <a:pt x="288952" y="191418"/>
                  </a:lnTo>
                  <a:lnTo>
                    <a:pt x="295431" y="148082"/>
                  </a:lnTo>
                  <a:lnTo>
                    <a:pt x="287896" y="101274"/>
                  </a:lnTo>
                  <a:lnTo>
                    <a:pt x="266906" y="60624"/>
                  </a:lnTo>
                  <a:lnTo>
                    <a:pt x="234889" y="28569"/>
                  </a:lnTo>
                  <a:lnTo>
                    <a:pt x="194270" y="7548"/>
                  </a:lnTo>
                  <a:lnTo>
                    <a:pt x="147476" y="0"/>
                  </a:lnTo>
                  <a:close/>
                </a:path>
              </a:pathLst>
            </a:custGeom>
            <a:solidFill>
              <a:srgbClr val="F14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844248" y="3096895"/>
              <a:ext cx="300355" cy="304800"/>
            </a:xfrm>
            <a:custGeom>
              <a:avLst/>
              <a:gdLst/>
              <a:ahLst/>
              <a:cxnLst/>
              <a:rect l="l" t="t" r="r" b="b"/>
              <a:pathLst>
                <a:path w="300354" h="304800">
                  <a:moveTo>
                    <a:pt x="151034" y="0"/>
                  </a:moveTo>
                  <a:lnTo>
                    <a:pt x="93424" y="11334"/>
                  </a:lnTo>
                  <a:lnTo>
                    <a:pt x="43719" y="44577"/>
                  </a:lnTo>
                  <a:lnTo>
                    <a:pt x="16954" y="80889"/>
                  </a:lnTo>
                  <a:lnTo>
                    <a:pt x="2190" y="122570"/>
                  </a:lnTo>
                  <a:lnTo>
                    <a:pt x="0" y="166752"/>
                  </a:lnTo>
                  <a:lnTo>
                    <a:pt x="10953" y="210566"/>
                  </a:lnTo>
                  <a:lnTo>
                    <a:pt x="34073" y="249253"/>
                  </a:lnTo>
                  <a:lnTo>
                    <a:pt x="66754" y="278892"/>
                  </a:lnTo>
                  <a:lnTo>
                    <a:pt x="106554" y="297862"/>
                  </a:lnTo>
                  <a:lnTo>
                    <a:pt x="151034" y="304546"/>
                  </a:lnTo>
                  <a:lnTo>
                    <a:pt x="198991" y="296719"/>
                  </a:lnTo>
                  <a:lnTo>
                    <a:pt x="199572" y="296418"/>
                  </a:lnTo>
                  <a:lnTo>
                    <a:pt x="151034" y="296418"/>
                  </a:lnTo>
                  <a:lnTo>
                    <a:pt x="123285" y="293703"/>
                  </a:lnTo>
                  <a:lnTo>
                    <a:pt x="71739" y="272415"/>
                  </a:lnTo>
                  <a:lnTo>
                    <a:pt x="24233" y="219811"/>
                  </a:lnTo>
                  <a:lnTo>
                    <a:pt x="10287" y="180387"/>
                  </a:lnTo>
                  <a:lnTo>
                    <a:pt x="8199" y="138558"/>
                  </a:lnTo>
                  <a:lnTo>
                    <a:pt x="18446" y="97028"/>
                  </a:lnTo>
                  <a:lnTo>
                    <a:pt x="40378" y="60473"/>
                  </a:lnTo>
                  <a:lnTo>
                    <a:pt x="71310" y="32432"/>
                  </a:lnTo>
                  <a:lnTo>
                    <a:pt x="108958" y="14464"/>
                  </a:lnTo>
                  <a:lnTo>
                    <a:pt x="151034" y="8128"/>
                  </a:lnTo>
                  <a:lnTo>
                    <a:pt x="199581" y="8128"/>
                  </a:lnTo>
                  <a:lnTo>
                    <a:pt x="194879" y="6429"/>
                  </a:lnTo>
                  <a:lnTo>
                    <a:pt x="180387" y="2825"/>
                  </a:lnTo>
                  <a:lnTo>
                    <a:pt x="165729" y="698"/>
                  </a:lnTo>
                  <a:lnTo>
                    <a:pt x="151034" y="0"/>
                  </a:lnTo>
                  <a:close/>
                </a:path>
                <a:path w="300354" h="304800">
                  <a:moveTo>
                    <a:pt x="199581" y="8128"/>
                  </a:moveTo>
                  <a:lnTo>
                    <a:pt x="151034" y="8128"/>
                  </a:lnTo>
                  <a:lnTo>
                    <a:pt x="196392" y="15535"/>
                  </a:lnTo>
                  <a:lnTo>
                    <a:pt x="235793" y="36025"/>
                  </a:lnTo>
                  <a:lnTo>
                    <a:pt x="266880" y="67225"/>
                  </a:lnTo>
                  <a:lnTo>
                    <a:pt x="287292" y="106765"/>
                  </a:lnTo>
                  <a:lnTo>
                    <a:pt x="294671" y="152273"/>
                  </a:lnTo>
                  <a:lnTo>
                    <a:pt x="288357" y="194538"/>
                  </a:lnTo>
                  <a:lnTo>
                    <a:pt x="270446" y="232362"/>
                  </a:lnTo>
                  <a:lnTo>
                    <a:pt x="242486" y="263447"/>
                  </a:lnTo>
                  <a:lnTo>
                    <a:pt x="206025" y="285496"/>
                  </a:lnTo>
                  <a:lnTo>
                    <a:pt x="164949" y="295729"/>
                  </a:lnTo>
                  <a:lnTo>
                    <a:pt x="151034" y="296418"/>
                  </a:lnTo>
                  <a:lnTo>
                    <a:pt x="199572" y="296418"/>
                  </a:lnTo>
                  <a:lnTo>
                    <a:pt x="240621" y="275067"/>
                  </a:lnTo>
                  <a:lnTo>
                    <a:pt x="273436" y="242101"/>
                  </a:lnTo>
                  <a:lnTo>
                    <a:pt x="294949" y="200332"/>
                  </a:lnTo>
                  <a:lnTo>
                    <a:pt x="299751" y="170448"/>
                  </a:lnTo>
                  <a:lnTo>
                    <a:pt x="299751" y="132598"/>
                  </a:lnTo>
                  <a:lnTo>
                    <a:pt x="296048" y="107658"/>
                  </a:lnTo>
                  <a:lnTo>
                    <a:pt x="277209" y="67675"/>
                  </a:lnTo>
                  <a:lnTo>
                    <a:pt x="247701" y="34811"/>
                  </a:lnTo>
                  <a:lnTo>
                    <a:pt x="209073" y="11556"/>
                  </a:lnTo>
                  <a:lnTo>
                    <a:pt x="199581" y="8128"/>
                  </a:lnTo>
                  <a:close/>
                </a:path>
              </a:pathLst>
            </a:custGeom>
            <a:solidFill>
              <a:srgbClr val="FFF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23130" y="3174619"/>
              <a:ext cx="147716" cy="14922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685542" y="3096767"/>
              <a:ext cx="311150" cy="291465"/>
            </a:xfrm>
            <a:custGeom>
              <a:avLst/>
              <a:gdLst/>
              <a:ahLst/>
              <a:cxnLst/>
              <a:rect l="l" t="t" r="r" b="b"/>
              <a:pathLst>
                <a:path w="311150" h="291464">
                  <a:moveTo>
                    <a:pt x="48501" y="3048"/>
                  </a:moveTo>
                  <a:lnTo>
                    <a:pt x="45707" y="0"/>
                  </a:lnTo>
                  <a:lnTo>
                    <a:pt x="43040" y="0"/>
                  </a:lnTo>
                  <a:lnTo>
                    <a:pt x="41897" y="0"/>
                  </a:lnTo>
                  <a:lnTo>
                    <a:pt x="23710" y="35090"/>
                  </a:lnTo>
                  <a:lnTo>
                    <a:pt x="11061" y="71729"/>
                  </a:lnTo>
                  <a:lnTo>
                    <a:pt x="1587" y="118135"/>
                  </a:lnTo>
                  <a:lnTo>
                    <a:pt x="0" y="171640"/>
                  </a:lnTo>
                  <a:lnTo>
                    <a:pt x="10985" y="229552"/>
                  </a:lnTo>
                  <a:lnTo>
                    <a:pt x="39865" y="290449"/>
                  </a:lnTo>
                  <a:lnTo>
                    <a:pt x="41262" y="291084"/>
                  </a:lnTo>
                  <a:lnTo>
                    <a:pt x="45707" y="291084"/>
                  </a:lnTo>
                  <a:lnTo>
                    <a:pt x="47612" y="287655"/>
                  </a:lnTo>
                  <a:lnTo>
                    <a:pt x="45961" y="284861"/>
                  </a:lnTo>
                  <a:lnTo>
                    <a:pt x="15836" y="217525"/>
                  </a:lnTo>
                  <a:lnTo>
                    <a:pt x="7442" y="153022"/>
                  </a:lnTo>
                  <a:lnTo>
                    <a:pt x="13538" y="95491"/>
                  </a:lnTo>
                  <a:lnTo>
                    <a:pt x="26936" y="49085"/>
                  </a:lnTo>
                  <a:lnTo>
                    <a:pt x="40449" y="17957"/>
                  </a:lnTo>
                  <a:lnTo>
                    <a:pt x="48501" y="3048"/>
                  </a:lnTo>
                  <a:close/>
                </a:path>
                <a:path w="311150" h="291464">
                  <a:moveTo>
                    <a:pt x="310629" y="147828"/>
                  </a:moveTo>
                  <a:lnTo>
                    <a:pt x="11925" y="147828"/>
                  </a:lnTo>
                  <a:lnTo>
                    <a:pt x="11925" y="156972"/>
                  </a:lnTo>
                  <a:lnTo>
                    <a:pt x="310629" y="156972"/>
                  </a:lnTo>
                  <a:lnTo>
                    <a:pt x="310629" y="147828"/>
                  </a:lnTo>
                  <a:close/>
                </a:path>
              </a:pathLst>
            </a:custGeom>
            <a:solidFill>
              <a:srgbClr val="FFF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6463" y="733044"/>
              <a:ext cx="3621404" cy="1033144"/>
            </a:xfrm>
            <a:custGeom>
              <a:avLst/>
              <a:gdLst/>
              <a:ahLst/>
              <a:cxnLst/>
              <a:rect l="l" t="t" r="r" b="b"/>
              <a:pathLst>
                <a:path w="3621404" h="1033144">
                  <a:moveTo>
                    <a:pt x="3585337" y="0"/>
                  </a:moveTo>
                  <a:lnTo>
                    <a:pt x="0" y="144525"/>
                  </a:lnTo>
                  <a:lnTo>
                    <a:pt x="35814" y="1032636"/>
                  </a:lnTo>
                  <a:lnTo>
                    <a:pt x="3621151" y="887983"/>
                  </a:lnTo>
                  <a:lnTo>
                    <a:pt x="3585337" y="0"/>
                  </a:lnTo>
                  <a:close/>
                </a:path>
              </a:pathLst>
            </a:custGeom>
            <a:solidFill>
              <a:srgbClr val="F14600">
                <a:alpha val="3686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831596" y="485292"/>
            <a:ext cx="344868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600" spc="-1764" dirty="0">
                <a:solidFill>
                  <a:srgbClr val="1A1B1E"/>
                </a:solidFill>
              </a:rPr>
              <a:t>THANKS!</a:t>
            </a:r>
            <a:endParaRPr sz="9600"/>
          </a:p>
        </p:txBody>
      </p:sp>
      <p:grpSp>
        <p:nvGrpSpPr>
          <p:cNvPr id="35" name="object 35"/>
          <p:cNvGrpSpPr/>
          <p:nvPr/>
        </p:nvGrpSpPr>
        <p:grpSpPr>
          <a:xfrm>
            <a:off x="534236" y="3858973"/>
            <a:ext cx="3906520" cy="707390"/>
            <a:chOff x="657605" y="3874770"/>
            <a:chExt cx="3906520" cy="707390"/>
          </a:xfrm>
        </p:grpSpPr>
        <p:sp>
          <p:nvSpPr>
            <p:cNvPr id="36" name="object 36"/>
            <p:cNvSpPr/>
            <p:nvPr/>
          </p:nvSpPr>
          <p:spPr>
            <a:xfrm>
              <a:off x="657605" y="3874770"/>
              <a:ext cx="3906520" cy="707390"/>
            </a:xfrm>
            <a:custGeom>
              <a:avLst/>
              <a:gdLst/>
              <a:ahLst/>
              <a:cxnLst/>
              <a:rect l="l" t="t" r="r" b="b"/>
              <a:pathLst>
                <a:path w="3906520" h="707389">
                  <a:moveTo>
                    <a:pt x="3906012" y="0"/>
                  </a:moveTo>
                  <a:lnTo>
                    <a:pt x="0" y="0"/>
                  </a:lnTo>
                  <a:lnTo>
                    <a:pt x="0" y="707135"/>
                  </a:lnTo>
                  <a:lnTo>
                    <a:pt x="3906012" y="707135"/>
                  </a:lnTo>
                  <a:lnTo>
                    <a:pt x="3906012" y="0"/>
                  </a:lnTo>
                  <a:close/>
                </a:path>
              </a:pathLst>
            </a:custGeom>
            <a:solidFill>
              <a:srgbClr val="F14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7605" y="3874770"/>
              <a:ext cx="3906520" cy="707390"/>
            </a:xfrm>
            <a:custGeom>
              <a:avLst/>
              <a:gdLst/>
              <a:ahLst/>
              <a:cxnLst/>
              <a:rect l="l" t="t" r="r" b="b"/>
              <a:pathLst>
                <a:path w="3906520" h="707389">
                  <a:moveTo>
                    <a:pt x="0" y="707135"/>
                  </a:moveTo>
                  <a:lnTo>
                    <a:pt x="3906012" y="707135"/>
                  </a:lnTo>
                  <a:lnTo>
                    <a:pt x="3906012" y="0"/>
                  </a:lnTo>
                  <a:lnTo>
                    <a:pt x="0" y="0"/>
                  </a:lnTo>
                  <a:lnTo>
                    <a:pt x="0" y="707135"/>
                  </a:lnTo>
                  <a:close/>
                </a:path>
              </a:pathLst>
            </a:custGeom>
            <a:ln w="25908">
              <a:solidFill>
                <a:srgbClr val="B13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04355" y="2050440"/>
            <a:ext cx="3140710" cy="22903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i="1" spc="-55" dirty="0">
                <a:solidFill>
                  <a:srgbClr val="1A1B1E"/>
                </a:solidFill>
                <a:latin typeface="Arial"/>
                <a:cs typeface="Arial"/>
              </a:rPr>
              <a:t>Mohamed Khaled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800" b="1" i="1" spc="-55" dirty="0">
              <a:solidFill>
                <a:srgbClr val="1A1B1E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i="1" spc="-55" dirty="0">
                <a:solidFill>
                  <a:srgbClr val="1A1B1E"/>
                </a:solidFill>
                <a:latin typeface="Arial"/>
                <a:cs typeface="Arial"/>
              </a:rPr>
              <a:t>Amr Khaled	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50" dirty="0">
              <a:latin typeface="Arial"/>
              <a:cs typeface="Arial"/>
            </a:endParaRPr>
          </a:p>
          <a:p>
            <a:pPr marL="1377315" marR="5080" indent="675005">
              <a:lnSpc>
                <a:spcPct val="100000"/>
              </a:lnSpc>
            </a:pP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9923</TotalTime>
  <Words>210</Words>
  <Application>Microsoft Office PowerPoint</Application>
  <PresentationFormat>On-screen Show (16:9)</PresentationFormat>
  <Paragraphs>47</Paragraphs>
  <Slides>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  <vt:variant>
        <vt:lpstr>Custom Shows</vt:lpstr>
      </vt:variant>
      <vt:variant>
        <vt:i4>2</vt:i4>
      </vt:variant>
    </vt:vector>
  </HeadingPairs>
  <TitlesOfParts>
    <vt:vector size="19" baseType="lpstr">
      <vt:lpstr>Adobe Garamond Pro Bold</vt:lpstr>
      <vt:lpstr>Andalus</vt:lpstr>
      <vt:lpstr>Arial</vt:lpstr>
      <vt:lpstr>Calibri</vt:lpstr>
      <vt:lpstr>Microsoft Sans Serif</vt:lpstr>
      <vt:lpstr>Times New Roman</vt:lpstr>
      <vt:lpstr>Trebuchet MS</vt:lpstr>
      <vt:lpstr>Office Theme</vt:lpstr>
      <vt:lpstr>PowerPoint Presentation</vt:lpstr>
      <vt:lpstr>1)Problems </vt:lpstr>
      <vt:lpstr>2)Solutions </vt:lpstr>
      <vt:lpstr>2) Simple Home Page </vt:lpstr>
      <vt:lpstr>What Can Admin do? </vt:lpstr>
      <vt:lpstr>What Can User do? </vt:lpstr>
      <vt:lpstr> </vt:lpstr>
      <vt:lpstr> </vt:lpstr>
      <vt:lpstr>THANKS!</vt:lpstr>
      <vt:lpstr>Custom Show 1</vt:lpstr>
      <vt:lpstr>Custom Show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RETROKEY BRANDING GUIDELINES</dc:title>
  <dc:creator>Rahma Raef</dc:creator>
  <cp:lastModifiedBy>Amr Khaled</cp:lastModifiedBy>
  <cp:revision>88</cp:revision>
  <dcterms:created xsi:type="dcterms:W3CDTF">2022-05-02T20:16:23Z</dcterms:created>
  <dcterms:modified xsi:type="dcterms:W3CDTF">2023-05-22T08:30:00Z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2022-05-02T00:00:00Z</vt:filetime>
  </property>
</Properties>
</file>