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-178" y="-1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21866A-F5AB-4D6D-84B5-47C30DA393B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EA139C-B63E-46CE-9EB5-9C4399AD07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62" y="0"/>
            <a:ext cx="12191999" cy="6858001"/>
          </a:xfrm>
          <a:prstGeom prst="rect">
            <a:avLst/>
          </a:prstGeom>
          <a:ln>
            <a:noFill/>
          </a:ln>
        </p:spPr>
      </p:pic>
      <p:sp>
        <p:nvSpPr>
          <p:cNvPr id="3" name="Right Triangle 2"/>
          <p:cNvSpPr/>
          <p:nvPr/>
        </p:nvSpPr>
        <p:spPr>
          <a:xfrm>
            <a:off x="5316583" y="2005150"/>
            <a:ext cx="130628" cy="4571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nual Input 15"/>
          <p:cNvSpPr/>
          <p:nvPr/>
        </p:nvSpPr>
        <p:spPr>
          <a:xfrm rot="5400000">
            <a:off x="-249632" y="139970"/>
            <a:ext cx="6858000" cy="6578060"/>
          </a:xfrm>
          <a:prstGeom prst="flowChartManualInp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2920181"/>
            <a:ext cx="9144000" cy="11358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Bahnschrift SemiBold SemiConden" panose="020B0502040204020203" pitchFamily="34" charset="0"/>
              </a:rPr>
              <a:t>Food corner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392129" y="1150374"/>
            <a:ext cx="5309419" cy="4277032"/>
          </a:xfrm>
          <a:prstGeom prst="diamond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3038167" y="914400"/>
            <a:ext cx="6017344" cy="4798142"/>
          </a:xfrm>
          <a:prstGeom prst="diamond">
            <a:avLst/>
          </a:pr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733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hello,</a:t>
            </a:r>
          </a:p>
          <a:p>
            <a:endParaRPr lang="en-US" dirty="0"/>
          </a:p>
          <a:p>
            <a:r>
              <a:rPr lang="en-US" dirty="0" smtClean="0"/>
              <a:t>Today we will represent our restaurant</a:t>
            </a:r>
            <a:r>
              <a:rPr lang="ar-EG" dirty="0" smtClean="0"/>
              <a:t> </a:t>
            </a:r>
            <a:r>
              <a:rPr lang="en-US" dirty="0" err="1" smtClean="0"/>
              <a:t>wepsite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food land.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teem name is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develober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team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Teem member: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Mohamed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Abd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Elbast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Mohamed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khalid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Ahmed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Alatar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Mohamed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367"/>
            <a:ext cx="10515600" cy="158732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is the </a:t>
            </a:r>
            <a:r>
              <a:rPr lang="en-US" sz="2400" dirty="0"/>
              <a:t>popular category</a:t>
            </a:r>
            <a:br>
              <a:rPr lang="en-US" sz="2400" dirty="0"/>
            </a:br>
            <a:r>
              <a:rPr lang="en-US" sz="2400" dirty="0"/>
              <a:t>all photo under it order </a:t>
            </a:r>
            <a:r>
              <a:rPr lang="en-US" sz="2400" dirty="0" smtClean="0"/>
              <a:t>button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" y="1319917"/>
            <a:ext cx="11508188" cy="4778026"/>
          </a:xfrm>
        </p:spPr>
      </p:pic>
    </p:spTree>
    <p:extLst>
      <p:ext uri="{BB962C8B-B14F-4D97-AF65-F5344CB8AC3E}">
        <p14:creationId xmlns:p14="http://schemas.microsoft.com/office/powerpoint/2010/main" val="42643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the way that our website work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9621"/>
            <a:ext cx="10972800" cy="3469682"/>
          </a:xfrm>
        </p:spPr>
      </p:pic>
    </p:spTree>
    <p:extLst>
      <p:ext uri="{BB962C8B-B14F-4D97-AF65-F5344CB8AC3E}">
        <p14:creationId xmlns:p14="http://schemas.microsoft.com/office/powerpoint/2010/main" val="19048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website can fits any device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using </a:t>
            </a:r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90" y="1915935"/>
            <a:ext cx="4177818" cy="4473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4" y="1915935"/>
            <a:ext cx="417688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revewer</a:t>
            </a:r>
            <a:r>
              <a:rPr lang="en-US" dirty="0" smtClean="0"/>
              <a:t> in our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7272"/>
            <a:ext cx="10972800" cy="3574380"/>
          </a:xfrm>
        </p:spPr>
      </p:pic>
    </p:spTree>
    <p:extLst>
      <p:ext uri="{BB962C8B-B14F-4D97-AF65-F5344CB8AC3E}">
        <p14:creationId xmlns:p14="http://schemas.microsoft.com/office/powerpoint/2010/main" val="1186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the part that the user can order from it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78369"/>
            <a:ext cx="10972800" cy="4152187"/>
          </a:xfrm>
        </p:spPr>
      </p:pic>
    </p:spTree>
    <p:extLst>
      <p:ext uri="{BB962C8B-B14F-4D97-AF65-F5344CB8AC3E}">
        <p14:creationId xmlns:p14="http://schemas.microsoft.com/office/powerpoint/2010/main" val="20313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22" y="274637"/>
            <a:ext cx="10834977" cy="1999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2" action="ppaction://hlinkfile"/>
              </a:rPr>
              <a:t> our website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03804"/>
            <a:ext cx="3191123" cy="1705555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							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																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							</a:t>
            </a:r>
            <a:endParaRPr lang="ar-EG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8"/>
            <a:r>
              <a:rPr lang="en-US" dirty="0"/>
              <a:t>Thank you </a:t>
            </a:r>
            <a:r>
              <a:rPr lang="en-US" dirty="0" smtClean="0"/>
              <a:t>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537</TotalTime>
  <Words>53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PowerPoint Presentation</vt:lpstr>
      <vt:lpstr>PowerPoint Presentation</vt:lpstr>
      <vt:lpstr>   This is the popular category all photo under it order button     </vt:lpstr>
      <vt:lpstr>This is the way that our website work </vt:lpstr>
      <vt:lpstr>Our website can fits any device. By using css</vt:lpstr>
      <vt:lpstr>The revewer in our website</vt:lpstr>
      <vt:lpstr>This the part that the user can order from it </vt:lpstr>
      <vt:lpstr>       our website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tito</cp:lastModifiedBy>
  <cp:revision>25</cp:revision>
  <dcterms:created xsi:type="dcterms:W3CDTF">2022-01-03T18:32:04Z</dcterms:created>
  <dcterms:modified xsi:type="dcterms:W3CDTF">2022-01-05T11:29:21Z</dcterms:modified>
</cp:coreProperties>
</file>