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  <Relationship Id="rId1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00fc095-8c13-4226-ab02-05c3c7cb0c4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e8dd470-e642-4f9f-88d2-d7f2c3e37e9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bb52a18-3bcf-4c21-9f10-e1456fbdab2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f35fd9e-3e6d-4c0e-a28a-8055fad8c10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99ab6b7-a4a1-4653-8795-2e2896f60ba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0679e80-612c-4a1b-976d-a2b3aee1b0d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233986a-a7a8-479c-8738-ce4bf2f8de8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b22b458-18d6-423f-aa80-b763fd02a4c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a495a5c-64d1-4e62-86fa-34de3d50cde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ea7d630-daff-4b91-8e66-930800f3ae8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8607960-125f-429d-b4df-e0f359f94d1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2022-12-20T05:11:18.129Z</dcterms:created>
  <dcterms:modified xsi:type="dcterms:W3CDTF">2022-12-20T05:11:18.129Z</dcterms:modified>
</cp:coreProperties>
</file>