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859132C-23DD-44C5-8289-CF678427E32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B1A3E58-6395-4E6E-865F-FDC56A24806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2/4/2024 5:17:57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" id="2" name="slide2">
            <a:extLst>
              <a:ext uri="{FF2B5EF4-FFF2-40B4-BE49-F238E27FC236}">
                <a16:creationId xmlns:a16="http://schemas.microsoft.com/office/drawing/2014/main" id="{842DE839-4DCA-4BDD-AE84-FDE34BC842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140"/>
            <a:ext cx="12192000" cy="59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class Vs. Gender" id="3" name="slide3">
            <a:extLst>
              <a:ext uri="{FF2B5EF4-FFF2-40B4-BE49-F238E27FC236}">
                <a16:creationId xmlns:a16="http://schemas.microsoft.com/office/drawing/2014/main" id="{A22D8769-2775-4C8F-AA3C-046710FC07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25" y="0"/>
            <a:ext cx="11910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rer Vs Sib Sp" id="4" name="slide4">
            <a:extLst>
              <a:ext uri="{FF2B5EF4-FFF2-40B4-BE49-F238E27FC236}">
                <a16:creationId xmlns:a16="http://schemas.microsoft.com/office/drawing/2014/main" id="{EA979ECA-2F75-478A-B12C-4BFEEAB534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0" y="0"/>
            <a:ext cx="12005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Vs. Survived" id="5" name="slide5">
            <a:extLst>
              <a:ext uri="{FF2B5EF4-FFF2-40B4-BE49-F238E27FC236}">
                <a16:creationId xmlns:a16="http://schemas.microsoft.com/office/drawing/2014/main" id="{0E166BF1-7F01-4CC2-8884-435466BCD0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7" y="0"/>
            <a:ext cx="12012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Vs. Embarked" id="6" name="slide6">
            <a:extLst>
              <a:ext uri="{FF2B5EF4-FFF2-40B4-BE49-F238E27FC236}">
                <a16:creationId xmlns:a16="http://schemas.microsoft.com/office/drawing/2014/main" id="{C09283F9-ADC0-47A3-BE91-0683BEEC57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7" y="0"/>
            <a:ext cx="11686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" id="7" name="slide7">
            <a:extLst>
              <a:ext uri="{FF2B5EF4-FFF2-40B4-BE49-F238E27FC236}">
                <a16:creationId xmlns:a16="http://schemas.microsoft.com/office/drawing/2014/main" id="{B884CF7D-9757-4245-8289-AF24F5D75B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_counts1" id="8" name="slide8">
            <a:extLst>
              <a:ext uri="{FF2B5EF4-FFF2-40B4-BE49-F238E27FC236}">
                <a16:creationId xmlns:a16="http://schemas.microsoft.com/office/drawing/2014/main" id="{390D2822-53B9-4A26-B771-AD10A66FD0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2024-02-04T15:17:58Z</dcterms:created>
  <dcterms:modified xsi:type="dcterms:W3CDTF">2024-02-04T15:17:58Z</dcterms:modified>
</cp:coreProperties>
</file>