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1" r:id="rId4"/>
    <p:sldId id="264" r:id="rId5"/>
    <p:sldId id="265" r:id="rId6"/>
    <p:sldId id="256" r:id="rId7"/>
    <p:sldId id="257" r:id="rId8"/>
    <p:sldId id="258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4B75062-9406-482D-B932-A0ED256BFE7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A694BC-3423-40DD-BA69-5245F870F420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fr-FR" sz="6600" dirty="0" err="1" smtClean="0"/>
              <a:t>Spesification</a:t>
            </a:r>
            <a:endParaRPr lang="en-US" sz="6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75856" y="3501008"/>
            <a:ext cx="5691248" cy="679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>
                <a:solidFill>
                  <a:schemeClr val="tx1"/>
                </a:solidFill>
              </a:rPr>
              <a:t>Collaborated</a:t>
            </a:r>
            <a:r>
              <a:rPr lang="fr-FR" sz="2000" dirty="0" smtClean="0">
                <a:solidFill>
                  <a:schemeClr val="tx1"/>
                </a:solidFill>
              </a:rPr>
              <a:t> BY </a:t>
            </a:r>
            <a:r>
              <a:rPr lang="fr-FR" sz="2000" dirty="0" err="1" smtClean="0">
                <a:solidFill>
                  <a:schemeClr val="tx1"/>
                </a:solidFill>
              </a:rPr>
              <a:t>mohamed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Laaribi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0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000" b="1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E-Bank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banking</a:t>
            </a:r>
            <a:r>
              <a:rPr lang="fr-FR" dirty="0" smtClean="0"/>
              <a:t> service solution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all client services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web,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in </a:t>
            </a:r>
            <a:r>
              <a:rPr lang="fr-FR" dirty="0" err="1" smtClean="0"/>
              <a:t>gaining</a:t>
            </a:r>
            <a:r>
              <a:rPr lang="fr-FR" dirty="0" smtClean="0"/>
              <a:t> time by </a:t>
            </a:r>
            <a:r>
              <a:rPr lang="fr-FR" dirty="0" err="1" smtClean="0"/>
              <a:t>managing</a:t>
            </a:r>
            <a:r>
              <a:rPr lang="fr-FR" dirty="0" smtClean="0"/>
              <a:t> &amp; </a:t>
            </a:r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online </a:t>
            </a:r>
            <a:r>
              <a:rPr lang="fr-FR" dirty="0" err="1" smtClean="0"/>
              <a:t>bank</a:t>
            </a:r>
            <a:r>
              <a:rPr lang="fr-FR" dirty="0" smtClean="0"/>
              <a:t> services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&amp; </a:t>
            </a:r>
            <a:r>
              <a:rPr lang="fr-FR" dirty="0" err="1" smtClean="0"/>
              <a:t>anytime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E-Bank </a:t>
            </a:r>
            <a:r>
              <a:rPr lang="fr-FR" dirty="0" err="1" smtClean="0"/>
              <a:t>is</a:t>
            </a:r>
            <a:r>
              <a:rPr lang="fr-FR" dirty="0" smtClean="0"/>
              <a:t> a solution for </a:t>
            </a:r>
            <a:r>
              <a:rPr lang="fr-FR" dirty="0" err="1" smtClean="0"/>
              <a:t>costumers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accounts</a:t>
            </a:r>
            <a:r>
              <a:rPr lang="fr-FR" dirty="0" smtClean="0"/>
              <a:t> via the World </a:t>
            </a:r>
            <a:r>
              <a:rPr lang="fr-FR" dirty="0"/>
              <a:t>W</a:t>
            </a:r>
            <a:r>
              <a:rPr lang="fr-FR" dirty="0" smtClean="0"/>
              <a:t>ide </a:t>
            </a:r>
            <a:r>
              <a:rPr lang="fr-FR" dirty="0" smtClean="0"/>
              <a:t>Web,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gives</a:t>
            </a:r>
            <a:r>
              <a:rPr lang="fr-FR" dirty="0" smtClean="0"/>
              <a:t> the </a:t>
            </a:r>
            <a:r>
              <a:rPr lang="fr-FR" dirty="0" err="1" smtClean="0"/>
              <a:t>costumers</a:t>
            </a:r>
            <a:r>
              <a:rPr lang="fr-FR" dirty="0" smtClean="0"/>
              <a:t> insights about the </a:t>
            </a:r>
            <a:r>
              <a:rPr lang="fr-FR" dirty="0" err="1" smtClean="0"/>
              <a:t>bank</a:t>
            </a:r>
            <a:r>
              <a:rPr lang="fr-FR" dirty="0" smtClean="0"/>
              <a:t> new </a:t>
            </a:r>
            <a:r>
              <a:rPr lang="fr-FR" dirty="0" err="1" smtClean="0"/>
              <a:t>offers</a:t>
            </a:r>
            <a:r>
              <a:rPr lang="fr-FR" dirty="0" smtClean="0"/>
              <a:t> (news),</a:t>
            </a:r>
          </a:p>
          <a:p>
            <a:r>
              <a:rPr lang="fr-FR" dirty="0" smtClean="0"/>
              <a:t>It has a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signin</a:t>
            </a:r>
            <a:r>
              <a:rPr lang="fr-FR" dirty="0" smtClean="0"/>
              <a:t> up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digitilazed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</a:t>
            </a:r>
            <a:r>
              <a:rPr lang="fr-FR" dirty="0" err="1" smtClean="0"/>
              <a:t>form</a:t>
            </a:r>
            <a:r>
              <a:rPr lang="fr-FR" dirty="0" smtClean="0"/>
              <a:t>),</a:t>
            </a:r>
          </a:p>
          <a:p>
            <a:r>
              <a:rPr lang="fr-FR" dirty="0" smtClean="0"/>
              <a:t>E-Bank </a:t>
            </a:r>
            <a:r>
              <a:rPr lang="fr-FR" dirty="0" err="1" smtClean="0"/>
              <a:t>privide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rich</a:t>
            </a:r>
            <a:r>
              <a:rPr lang="fr-FR" dirty="0" smtClean="0"/>
              <a:t> up to date </a:t>
            </a:r>
            <a:r>
              <a:rPr lang="fr-FR" dirty="0" err="1" smtClean="0"/>
              <a:t>currency</a:t>
            </a:r>
            <a:r>
              <a:rPr lang="fr-FR" dirty="0" smtClean="0"/>
              <a:t>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fr-FR" dirty="0" smtClean="0"/>
              <a:t>A client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 in &amp; out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 (</a:t>
            </a:r>
            <a:r>
              <a:rPr lang="fr-FR" dirty="0" err="1" smtClean="0"/>
              <a:t>responce</a:t>
            </a:r>
            <a:r>
              <a:rPr lang="fr-FR" dirty="0" smtClean="0"/>
              <a:t> media </a:t>
            </a:r>
            <a:r>
              <a:rPr lang="fr-FR" dirty="0" err="1" smtClean="0"/>
              <a:t>querry</a:t>
            </a:r>
            <a:r>
              <a:rPr lang="fr-FR" dirty="0" smtClean="0"/>
              <a:t>),</a:t>
            </a:r>
          </a:p>
          <a:p>
            <a:r>
              <a:rPr lang="fr-FR" dirty="0" smtClean="0"/>
              <a:t>A client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transfer</a:t>
            </a:r>
            <a:r>
              <a:rPr lang="fr-FR" dirty="0" smtClean="0"/>
              <a:t> money to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collaborated</a:t>
            </a:r>
            <a:r>
              <a:rPr lang="fr-FR" dirty="0" smtClean="0"/>
              <a:t> </a:t>
            </a:r>
            <a:r>
              <a:rPr lang="fr-FR" dirty="0" err="1" smtClean="0"/>
              <a:t>bank</a:t>
            </a:r>
            <a:r>
              <a:rPr lang="fr-FR" dirty="0" smtClean="0"/>
              <a:t>,</a:t>
            </a:r>
          </a:p>
          <a:p>
            <a:r>
              <a:rPr lang="fr-FR" spc="-60" dirty="0" smtClean="0"/>
              <a:t>Client data are </a:t>
            </a:r>
            <a:r>
              <a:rPr lang="fr-FR" spc="-60" dirty="0" err="1" smtClean="0"/>
              <a:t>stored</a:t>
            </a:r>
            <a:r>
              <a:rPr lang="fr-FR" spc="-60" dirty="0" smtClean="0"/>
              <a:t> in a local </a:t>
            </a:r>
            <a:r>
              <a:rPr lang="fr-FR" spc="-60" dirty="0" err="1" smtClean="0"/>
              <a:t>database</a:t>
            </a:r>
            <a:r>
              <a:rPr lang="fr-FR" spc="-60" dirty="0" smtClean="0"/>
              <a:t>  by the </a:t>
            </a:r>
            <a:r>
              <a:rPr lang="fr-FR" spc="-60" dirty="0" err="1" smtClean="0"/>
              <a:t>property</a:t>
            </a:r>
            <a:r>
              <a:rPr lang="fr-FR" spc="-60" dirty="0" smtClean="0"/>
              <a:t> (</a:t>
            </a:r>
            <a:r>
              <a:rPr lang="en-US" spc="-60" dirty="0" err="1" smtClean="0"/>
              <a:t>localStorage.setItem</a:t>
            </a:r>
            <a:r>
              <a:rPr lang="en-US" spc="-60" dirty="0" smtClean="0"/>
              <a:t>,</a:t>
            </a:r>
            <a:r>
              <a:rPr lang="en-US" spc="-60" dirty="0"/>
              <a:t>  </a:t>
            </a:r>
            <a:r>
              <a:rPr lang="en-US" spc="-60" dirty="0" err="1" smtClean="0"/>
              <a:t>localStorage.getItem</a:t>
            </a:r>
            <a:r>
              <a:rPr lang="en-US" spc="-60" dirty="0" smtClean="0"/>
              <a:t>),</a:t>
            </a:r>
          </a:p>
          <a:p>
            <a:r>
              <a:rPr lang="fr-FR" spc="-60" dirty="0" smtClean="0"/>
              <a:t>E-Bank solution respects data </a:t>
            </a:r>
            <a:r>
              <a:rPr lang="fr-FR" spc="-60" dirty="0" err="1" smtClean="0"/>
              <a:t>confidentiality</a:t>
            </a:r>
            <a:r>
              <a:rPr lang="fr-FR" spc="-60" dirty="0" smtClean="0"/>
              <a:t> by </a:t>
            </a:r>
            <a:r>
              <a:rPr lang="fr-FR" spc="-60" dirty="0" err="1" smtClean="0"/>
              <a:t>mzking</a:t>
            </a:r>
            <a:r>
              <a:rPr lang="fr-FR" spc="-60" dirty="0" smtClean="0"/>
              <a:t> </a:t>
            </a:r>
            <a:r>
              <a:rPr lang="fr-FR" spc="-60" dirty="0" err="1" smtClean="0"/>
              <a:t>pzsswords</a:t>
            </a:r>
            <a:r>
              <a:rPr lang="fr-FR" spc="-60" dirty="0" smtClean="0"/>
              <a:t> invisible( </a:t>
            </a:r>
            <a:r>
              <a:rPr lang="fr-FR" spc="-60" dirty="0" err="1" smtClean="0"/>
              <a:t>input:password</a:t>
            </a:r>
            <a:r>
              <a:rPr lang="fr-FR" spc="-60" dirty="0" smtClean="0"/>
              <a:t>)</a:t>
            </a:r>
          </a:p>
          <a:p>
            <a:endParaRPr lang="en-US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1"/>
          <a:stretch/>
        </p:blipFill>
        <p:spPr>
          <a:xfrm>
            <a:off x="0" y="980728"/>
            <a:ext cx="9144000" cy="4261354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cap="small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responsivety</a:t>
            </a:r>
            <a:endParaRPr lang="en-US" b="1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0"/>
          <a:stretch/>
        </p:blipFill>
        <p:spPr>
          <a:xfrm>
            <a:off x="0" y="836712"/>
            <a:ext cx="9024937" cy="56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/>
          <a:stretch/>
        </p:blipFill>
        <p:spPr>
          <a:xfrm>
            <a:off x="1259633" y="-6621"/>
            <a:ext cx="6696744" cy="6863870"/>
          </a:xfrm>
        </p:spPr>
      </p:pic>
    </p:spTree>
    <p:extLst>
      <p:ext uri="{BB962C8B-B14F-4D97-AF65-F5344CB8AC3E}">
        <p14:creationId xmlns:p14="http://schemas.microsoft.com/office/powerpoint/2010/main" val="39979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/>
          <a:stretch/>
        </p:blipFill>
        <p:spPr>
          <a:xfrm>
            <a:off x="0" y="1340768"/>
            <a:ext cx="9144000" cy="42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2" b="-1228"/>
          <a:stretch/>
        </p:blipFill>
        <p:spPr>
          <a:xfrm>
            <a:off x="1763688" y="0"/>
            <a:ext cx="5750768" cy="67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7635</TotalTime>
  <Words>137</Words>
  <Application>Microsoft Office PowerPoint</Application>
  <PresentationFormat>Affichage à l'écran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Apothicaire</vt:lpstr>
      <vt:lpstr>Spesification</vt:lpstr>
      <vt:lpstr>Introduction</vt:lpstr>
      <vt:lpstr>Features</vt:lpstr>
      <vt:lpstr>Features</vt:lpstr>
      <vt:lpstr>responsivety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Laptopi</dc:creator>
  <cp:lastModifiedBy>Laptopi</cp:lastModifiedBy>
  <cp:revision>18</cp:revision>
  <dcterms:created xsi:type="dcterms:W3CDTF">2022-12-11T16:51:28Z</dcterms:created>
  <dcterms:modified xsi:type="dcterms:W3CDTF">2022-12-19T20:41:26Z</dcterms:modified>
</cp:coreProperties>
</file>