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84" r:id="rId2"/>
    <p:sldId id="264" r:id="rId3"/>
    <p:sldId id="265" r:id="rId4"/>
    <p:sldId id="266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75" r:id="rId16"/>
    <p:sldId id="276" r:id="rId17"/>
    <p:sldId id="277" r:id="rId18"/>
    <p:sldId id="278" r:id="rId19"/>
    <p:sldId id="272" r:id="rId20"/>
    <p:sldId id="279" r:id="rId21"/>
    <p:sldId id="280" r:id="rId22"/>
    <p:sldId id="28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3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A0291-75BB-40CF-B8A3-231F0F9717E5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1FE32-356C-4920-87DB-A9EF48E55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338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D388-A58B-4BDB-80AF-81C45A1B501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3B11-BA78-4DB3-82E7-B4F3085DA9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26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D388-A58B-4BDB-80AF-81C45A1B501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3B11-BA78-4DB3-82E7-B4F3085DA9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88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D388-A58B-4BDB-80AF-81C45A1B501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3B11-BA78-4DB3-82E7-B4F3085DA94A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8636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D388-A58B-4BDB-80AF-81C45A1B501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3B11-BA78-4DB3-82E7-B4F3085DA9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012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D388-A58B-4BDB-80AF-81C45A1B501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3B11-BA78-4DB3-82E7-B4F3085DA94A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1912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D388-A58B-4BDB-80AF-81C45A1B501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3B11-BA78-4DB3-82E7-B4F3085DA9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98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D388-A58B-4BDB-80AF-81C45A1B501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3B11-BA78-4DB3-82E7-B4F3085DA9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992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D388-A58B-4BDB-80AF-81C45A1B501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3B11-BA78-4DB3-82E7-B4F3085DA9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26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D388-A58B-4BDB-80AF-81C45A1B501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3B11-BA78-4DB3-82E7-B4F3085DA9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7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D388-A58B-4BDB-80AF-81C45A1B501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3B11-BA78-4DB3-82E7-B4F3085DA9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26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D388-A58B-4BDB-80AF-81C45A1B501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3B11-BA78-4DB3-82E7-B4F3085DA9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85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D388-A58B-4BDB-80AF-81C45A1B501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3B11-BA78-4DB3-82E7-B4F3085DA9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17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D388-A58B-4BDB-80AF-81C45A1B501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3B11-BA78-4DB3-82E7-B4F3085DA9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06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D388-A58B-4BDB-80AF-81C45A1B501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3B11-BA78-4DB3-82E7-B4F3085DA9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10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D388-A58B-4BDB-80AF-81C45A1B501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3B11-BA78-4DB3-82E7-B4F3085DA9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44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D388-A58B-4BDB-80AF-81C45A1B501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3B11-BA78-4DB3-82E7-B4F3085DA9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ED388-A58B-4BDB-80AF-81C45A1B501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123B11-BA78-4DB3-82E7-B4F3085DA9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58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CB3D17-1534-9F93-9EE1-BB44BFA7B02B}"/>
              </a:ext>
            </a:extLst>
          </p:cNvPr>
          <p:cNvSpPr/>
          <p:nvPr/>
        </p:nvSpPr>
        <p:spPr>
          <a:xfrm>
            <a:off x="2954215" y="1983545"/>
            <a:ext cx="7441809" cy="17162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 Micro 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BB59DA-8D6D-70A6-329A-239EC1D4960C}"/>
              </a:ext>
            </a:extLst>
          </p:cNvPr>
          <p:cNvSpPr/>
          <p:nvPr/>
        </p:nvSpPr>
        <p:spPr>
          <a:xfrm>
            <a:off x="2910021" y="4390405"/>
            <a:ext cx="7849772" cy="900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Elaboré par : LHECENE MOHAMED LEMINE MASTER SDIA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72DCA3-B24C-D8B0-8345-A20D8A734A97}"/>
              </a:ext>
            </a:extLst>
          </p:cNvPr>
          <p:cNvSpPr txBox="1"/>
          <p:nvPr/>
        </p:nvSpPr>
        <p:spPr>
          <a:xfrm>
            <a:off x="10396024" y="6212170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2022/2023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76C48EA-4A76-F3AB-6500-34B67974FDCB}"/>
              </a:ext>
            </a:extLst>
          </p:cNvPr>
          <p:cNvSpPr txBox="1"/>
          <p:nvPr/>
        </p:nvSpPr>
        <p:spPr>
          <a:xfrm>
            <a:off x="5289452" y="6443002"/>
            <a:ext cx="3090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ENSET-MOHAMMEDIA</a:t>
            </a:r>
          </a:p>
        </p:txBody>
      </p:sp>
    </p:spTree>
    <p:extLst>
      <p:ext uri="{BB962C8B-B14F-4D97-AF65-F5344CB8AC3E}">
        <p14:creationId xmlns:p14="http://schemas.microsoft.com/office/powerpoint/2010/main" val="125757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394E01E-F346-202A-045D-18A3CD696D31}"/>
              </a:ext>
            </a:extLst>
          </p:cNvPr>
          <p:cNvCxnSpPr>
            <a:cxnSpLocks/>
          </p:cNvCxnSpPr>
          <p:nvPr/>
        </p:nvCxnSpPr>
        <p:spPr>
          <a:xfrm>
            <a:off x="437322" y="874646"/>
            <a:ext cx="1146313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F2D80BC-EF5A-2AC0-92C7-513BCC32AE0C}"/>
              </a:ext>
            </a:extLst>
          </p:cNvPr>
          <p:cNvSpPr txBox="1"/>
          <p:nvPr/>
        </p:nvSpPr>
        <p:spPr>
          <a:xfrm>
            <a:off x="179362" y="174060"/>
            <a:ext cx="11789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 Créer le Web service </a:t>
            </a:r>
            <a:r>
              <a:rPr lang="fr-FR" sz="2400" dirty="0" err="1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Restfull</a:t>
            </a:r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qui permet de gérer des comptes(suite)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AC9078-FFDB-971F-D567-5EABCD60B2E2}"/>
              </a:ext>
            </a:extLst>
          </p:cNvPr>
          <p:cNvSpPr/>
          <p:nvPr/>
        </p:nvSpPr>
        <p:spPr>
          <a:xfrm>
            <a:off x="437322" y="1538401"/>
            <a:ext cx="11532015" cy="266915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@DeleteMapping("/comptes/delete/{id}")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deleteCompte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(@PathVariable Long id)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compteRepository.deleteById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E748059-9474-A35A-D676-CBB2F47CB8EA}"/>
              </a:ext>
            </a:extLst>
          </p:cNvPr>
          <p:cNvSpPr txBox="1"/>
          <p:nvPr/>
        </p:nvSpPr>
        <p:spPr>
          <a:xfrm>
            <a:off x="437322" y="976560"/>
            <a:ext cx="369460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CompteWebRestController.java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1301685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7D82146-79F0-0362-17EC-AADBF98DD02B}"/>
              </a:ext>
            </a:extLst>
          </p:cNvPr>
          <p:cNvCxnSpPr>
            <a:cxnSpLocks/>
          </p:cNvCxnSpPr>
          <p:nvPr/>
        </p:nvCxnSpPr>
        <p:spPr>
          <a:xfrm>
            <a:off x="437322" y="874646"/>
            <a:ext cx="1146313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C76CF82F-840F-F12E-1CF8-BA14D95CCC25}"/>
              </a:ext>
            </a:extLst>
          </p:cNvPr>
          <p:cNvSpPr txBox="1"/>
          <p:nvPr/>
        </p:nvSpPr>
        <p:spPr>
          <a:xfrm>
            <a:off x="179362" y="174060"/>
            <a:ext cx="11789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 Tester le web micro-service en utilisant un client </a:t>
            </a:r>
            <a:r>
              <a:rPr lang="fr-FR" sz="2400" dirty="0" err="1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comme Postman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80396AA-604D-94A3-C5D3-980AACBECA38}"/>
              </a:ext>
            </a:extLst>
          </p:cNvPr>
          <p:cNvSpPr txBox="1"/>
          <p:nvPr/>
        </p:nvSpPr>
        <p:spPr>
          <a:xfrm>
            <a:off x="437322" y="976560"/>
            <a:ext cx="5314468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 méthode qui afficher liste des comptes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A6BBE02-618D-D1BD-706A-6F7BBB535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731" y="1695573"/>
            <a:ext cx="8872538" cy="4988367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6077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E0DB74A-4B36-5E14-1290-62E29BB2BDC5}"/>
              </a:ext>
            </a:extLst>
          </p:cNvPr>
          <p:cNvCxnSpPr>
            <a:cxnSpLocks/>
          </p:cNvCxnSpPr>
          <p:nvPr/>
        </p:nvCxnSpPr>
        <p:spPr>
          <a:xfrm>
            <a:off x="437322" y="874646"/>
            <a:ext cx="1146313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282B04B7-2367-BDF6-A532-B74803D6EFB9}"/>
              </a:ext>
            </a:extLst>
          </p:cNvPr>
          <p:cNvSpPr txBox="1"/>
          <p:nvPr/>
        </p:nvSpPr>
        <p:spPr>
          <a:xfrm>
            <a:off x="437322" y="976560"/>
            <a:ext cx="566892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 méthode qui afficher un client par son ID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0944968-9081-6F4F-C4C5-9C29757CF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993" y="1486720"/>
            <a:ext cx="9244013" cy="519722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CC7BC12-805E-D9D5-AD14-7EB8B1D88423}"/>
              </a:ext>
            </a:extLst>
          </p:cNvPr>
          <p:cNvSpPr txBox="1"/>
          <p:nvPr/>
        </p:nvSpPr>
        <p:spPr>
          <a:xfrm>
            <a:off x="179362" y="174060"/>
            <a:ext cx="11789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 Tester le web micro-service en utilisant un client </a:t>
            </a:r>
            <a:r>
              <a:rPr lang="fr-FR" sz="2400" dirty="0" err="1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comme Postman(suite)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104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BEBF1D8-13BE-0DFC-34AF-E205BA62F586}"/>
              </a:ext>
            </a:extLst>
          </p:cNvPr>
          <p:cNvCxnSpPr>
            <a:cxnSpLocks/>
          </p:cNvCxnSpPr>
          <p:nvPr/>
        </p:nvCxnSpPr>
        <p:spPr>
          <a:xfrm>
            <a:off x="437322" y="874646"/>
            <a:ext cx="1146313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6C5FA939-DBF5-5D10-4230-96BA6DCEE896}"/>
              </a:ext>
            </a:extLst>
          </p:cNvPr>
          <p:cNvSpPr txBox="1"/>
          <p:nvPr/>
        </p:nvSpPr>
        <p:spPr>
          <a:xfrm>
            <a:off x="437322" y="976560"/>
            <a:ext cx="636924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 méthode qui permet d’ajouter nouvelle compte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96ED091-4B52-AD73-3844-14745EF7B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61" y="1478583"/>
            <a:ext cx="9401176" cy="528558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1D3D90A-EC28-BC58-7AEC-1A13E8E1A533}"/>
              </a:ext>
            </a:extLst>
          </p:cNvPr>
          <p:cNvSpPr txBox="1"/>
          <p:nvPr/>
        </p:nvSpPr>
        <p:spPr>
          <a:xfrm>
            <a:off x="179362" y="174060"/>
            <a:ext cx="11789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 Tester le web micro-service en utilisant un client </a:t>
            </a:r>
            <a:r>
              <a:rPr lang="fr-FR" sz="2400" dirty="0" err="1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comme Postman(suite)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526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A80600A-7888-6483-1EDA-B6A5B8EEDC4B}"/>
              </a:ext>
            </a:extLst>
          </p:cNvPr>
          <p:cNvCxnSpPr>
            <a:cxnSpLocks/>
          </p:cNvCxnSpPr>
          <p:nvPr/>
        </p:nvCxnSpPr>
        <p:spPr>
          <a:xfrm>
            <a:off x="437322" y="874646"/>
            <a:ext cx="1146313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C82BE5CE-5E7D-7DB6-4FE8-3E4B49AD22BB}"/>
              </a:ext>
            </a:extLst>
          </p:cNvPr>
          <p:cNvSpPr txBox="1"/>
          <p:nvPr/>
        </p:nvSpPr>
        <p:spPr>
          <a:xfrm>
            <a:off x="437322" y="976560"/>
            <a:ext cx="940392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 méthode qui permet de modifier informations d’une compte par son ID : 12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17045AC-5AEE-AA5D-FAF8-C23731A3C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29" y="1587006"/>
            <a:ext cx="9065640" cy="50969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2DFAD45-84F3-7321-3554-BE18764120E8}"/>
              </a:ext>
            </a:extLst>
          </p:cNvPr>
          <p:cNvSpPr txBox="1"/>
          <p:nvPr/>
        </p:nvSpPr>
        <p:spPr>
          <a:xfrm>
            <a:off x="179362" y="174060"/>
            <a:ext cx="11789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 Tester le web micro-service en utilisant un client </a:t>
            </a:r>
            <a:r>
              <a:rPr lang="fr-FR" sz="2400" dirty="0" err="1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comme Postman(suite)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937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BC525E37-53B0-6AF8-69E1-6CF0FE0821EF}"/>
              </a:ext>
            </a:extLst>
          </p:cNvPr>
          <p:cNvCxnSpPr>
            <a:cxnSpLocks/>
          </p:cNvCxnSpPr>
          <p:nvPr/>
        </p:nvCxnSpPr>
        <p:spPr>
          <a:xfrm>
            <a:off x="437322" y="874646"/>
            <a:ext cx="1146313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6E170802-62E6-43EC-D174-259B10B40464}"/>
              </a:ext>
            </a:extLst>
          </p:cNvPr>
          <p:cNvSpPr txBox="1"/>
          <p:nvPr/>
        </p:nvSpPr>
        <p:spPr>
          <a:xfrm>
            <a:off x="437322" y="976560"/>
            <a:ext cx="940392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 méthode qui permet de modifier informations d’une compte par son ID : 12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5E0D8C8-2E7C-627F-F859-2F0CC8EDF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610" y="1540390"/>
            <a:ext cx="9148553" cy="514355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97EA5B3-49BD-1BED-26EA-235C5F4DBCE6}"/>
              </a:ext>
            </a:extLst>
          </p:cNvPr>
          <p:cNvSpPr txBox="1"/>
          <p:nvPr/>
        </p:nvSpPr>
        <p:spPr>
          <a:xfrm>
            <a:off x="179362" y="174060"/>
            <a:ext cx="11789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 Tester le web micro-service en utilisant un client </a:t>
            </a:r>
            <a:r>
              <a:rPr lang="fr-FR" sz="2400" dirty="0" err="1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comme Postman(suite)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9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8B83714-ABDF-55DF-1831-BFEF06B1E7E1}"/>
              </a:ext>
            </a:extLst>
          </p:cNvPr>
          <p:cNvCxnSpPr>
            <a:cxnSpLocks/>
          </p:cNvCxnSpPr>
          <p:nvPr/>
        </p:nvCxnSpPr>
        <p:spPr>
          <a:xfrm>
            <a:off x="437322" y="874646"/>
            <a:ext cx="1146313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40A20D40-425C-735F-3FCC-B7868346D945}"/>
              </a:ext>
            </a:extLst>
          </p:cNvPr>
          <p:cNvSpPr txBox="1"/>
          <p:nvPr/>
        </p:nvSpPr>
        <p:spPr>
          <a:xfrm>
            <a:off x="437322" y="976560"/>
            <a:ext cx="940392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 méthode qui permet de modifier informations d’une compte par son ID : 12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BDC775C-DBDD-EF15-1828-22090D8ED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93" y="1474274"/>
            <a:ext cx="9393214" cy="528110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23585DC-5AE0-DDB2-D495-BF9E2E4D9C52}"/>
              </a:ext>
            </a:extLst>
          </p:cNvPr>
          <p:cNvSpPr txBox="1"/>
          <p:nvPr/>
        </p:nvSpPr>
        <p:spPr>
          <a:xfrm>
            <a:off x="179362" y="174060"/>
            <a:ext cx="11789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 Tester le web micro-service en utilisant un client </a:t>
            </a:r>
            <a:r>
              <a:rPr lang="fr-FR" sz="2400" dirty="0" err="1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comme Postman(suite)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074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C841070-26A9-6840-D3B6-62053B0C787B}"/>
              </a:ext>
            </a:extLst>
          </p:cNvPr>
          <p:cNvCxnSpPr>
            <a:cxnSpLocks/>
          </p:cNvCxnSpPr>
          <p:nvPr/>
        </p:nvCxnSpPr>
        <p:spPr>
          <a:xfrm>
            <a:off x="437322" y="874646"/>
            <a:ext cx="1146313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BC10FECE-3F2C-4701-9B2A-5A572BE39466}"/>
              </a:ext>
            </a:extLst>
          </p:cNvPr>
          <p:cNvSpPr txBox="1"/>
          <p:nvPr/>
        </p:nvSpPr>
        <p:spPr>
          <a:xfrm>
            <a:off x="437322" y="976560"/>
            <a:ext cx="893424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 méthode qui permet de modifier informations d’une compte par son ID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3FEAF29-ACAD-EB6F-AAF5-9F8BFF610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65" y="1521771"/>
            <a:ext cx="9181670" cy="516216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3F09BAF-A2ED-E9FD-B5FF-8674E57C8813}"/>
              </a:ext>
            </a:extLst>
          </p:cNvPr>
          <p:cNvSpPr txBox="1"/>
          <p:nvPr/>
        </p:nvSpPr>
        <p:spPr>
          <a:xfrm>
            <a:off x="179362" y="174060"/>
            <a:ext cx="11789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 Tester le web micro-service en utilisant un client </a:t>
            </a:r>
            <a:r>
              <a:rPr lang="fr-FR" sz="2400" dirty="0" err="1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comme Postman(suite)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109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B3969225-88D1-9ED0-75EB-7037C1AD56C6}"/>
              </a:ext>
            </a:extLst>
          </p:cNvPr>
          <p:cNvCxnSpPr>
            <a:cxnSpLocks/>
          </p:cNvCxnSpPr>
          <p:nvPr/>
        </p:nvCxnSpPr>
        <p:spPr>
          <a:xfrm>
            <a:off x="437322" y="874646"/>
            <a:ext cx="1146313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52F505BA-16A8-BF7C-DD83-E7F3A2F678DB}"/>
              </a:ext>
            </a:extLst>
          </p:cNvPr>
          <p:cNvSpPr txBox="1"/>
          <p:nvPr/>
        </p:nvSpPr>
        <p:spPr>
          <a:xfrm>
            <a:off x="437322" y="976560"/>
            <a:ext cx="1039480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 méthode qui permet de modifier informations d’une compte par son ID : 12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DB7466D-1162-4DA6-76CB-0C8E50824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199" y="1524156"/>
            <a:ext cx="9258300" cy="520525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E869B9E-EBF8-9E0D-0068-B97E8D3B47AA}"/>
              </a:ext>
            </a:extLst>
          </p:cNvPr>
          <p:cNvSpPr txBox="1"/>
          <p:nvPr/>
        </p:nvSpPr>
        <p:spPr>
          <a:xfrm>
            <a:off x="179362" y="174060"/>
            <a:ext cx="11789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 Tester le web micro-service en utilisant un client </a:t>
            </a:r>
            <a:r>
              <a:rPr lang="fr-FR" sz="2400" dirty="0" err="1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comme Postman(suite)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326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FAD01886-58D4-3F81-E2F1-EF456F221111}"/>
              </a:ext>
            </a:extLst>
          </p:cNvPr>
          <p:cNvCxnSpPr>
            <a:cxnSpLocks/>
          </p:cNvCxnSpPr>
          <p:nvPr/>
        </p:nvCxnSpPr>
        <p:spPr>
          <a:xfrm>
            <a:off x="437322" y="874646"/>
            <a:ext cx="1146313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0726071B-F380-6235-22DE-C104E2368852}"/>
              </a:ext>
            </a:extLst>
          </p:cNvPr>
          <p:cNvSpPr txBox="1"/>
          <p:nvPr/>
        </p:nvSpPr>
        <p:spPr>
          <a:xfrm>
            <a:off x="437322" y="976560"/>
            <a:ext cx="787668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 méthode qui permet de supprimer un Compte par son ID : 12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AAE2BF6-5E5A-68E4-CFCE-03354836A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186" y="1508957"/>
            <a:ext cx="9204463" cy="517498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86B5B6E-8539-A801-F22C-CEEC18752FA1}"/>
              </a:ext>
            </a:extLst>
          </p:cNvPr>
          <p:cNvSpPr txBox="1"/>
          <p:nvPr/>
        </p:nvSpPr>
        <p:spPr>
          <a:xfrm>
            <a:off x="179362" y="174060"/>
            <a:ext cx="11789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 Tester le web micro-service en utilisant un client </a:t>
            </a:r>
            <a:r>
              <a:rPr lang="fr-FR" sz="2400" dirty="0" err="1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comme Postman(suite)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85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FF36C4C5-AB3C-B3B6-A9D1-EA381A96433A}"/>
              </a:ext>
            </a:extLst>
          </p:cNvPr>
          <p:cNvCxnSpPr>
            <a:cxnSpLocks/>
          </p:cNvCxnSpPr>
          <p:nvPr/>
        </p:nvCxnSpPr>
        <p:spPr>
          <a:xfrm>
            <a:off x="437322" y="874646"/>
            <a:ext cx="1146313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10E8A8D7-451F-FFF8-DEDB-124C54E91E9A}"/>
              </a:ext>
            </a:extLst>
          </p:cNvPr>
          <p:cNvSpPr txBox="1"/>
          <p:nvPr/>
        </p:nvSpPr>
        <p:spPr>
          <a:xfrm>
            <a:off x="179362" y="174060"/>
            <a:ext cx="11789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 Créer un projet Spring Boot avec les dépendances Web, Spring, Data, JPA, H2 et Lombok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421045-A7C1-E9C9-705B-EC3D74D28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" y="1113568"/>
            <a:ext cx="10031897" cy="5596743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03168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C836906-A3ED-7B5C-2813-C77192C8C9CA}"/>
              </a:ext>
            </a:extLst>
          </p:cNvPr>
          <p:cNvCxnSpPr>
            <a:cxnSpLocks/>
          </p:cNvCxnSpPr>
          <p:nvPr/>
        </p:nvCxnSpPr>
        <p:spPr>
          <a:xfrm>
            <a:off x="437322" y="874646"/>
            <a:ext cx="1146313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F2123948-EB01-399E-4E42-BE74E8ECB29D}"/>
              </a:ext>
            </a:extLst>
          </p:cNvPr>
          <p:cNvSpPr txBox="1"/>
          <p:nvPr/>
        </p:nvSpPr>
        <p:spPr>
          <a:xfrm>
            <a:off x="437322" y="976560"/>
            <a:ext cx="740818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 méthode qui permet de supprimer un Compte par son ID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7D1C02F-4FA6-1C36-47DC-E894FF851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56" y="1478583"/>
            <a:ext cx="9258487" cy="5205357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7D7DDBE-B777-5526-3FFC-6F1FA27132E7}"/>
              </a:ext>
            </a:extLst>
          </p:cNvPr>
          <p:cNvSpPr txBox="1"/>
          <p:nvPr/>
        </p:nvSpPr>
        <p:spPr>
          <a:xfrm>
            <a:off x="179362" y="174060"/>
            <a:ext cx="11789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 Tester le web micro-service en utilisant un client </a:t>
            </a:r>
            <a:r>
              <a:rPr lang="fr-FR" sz="2400" dirty="0" err="1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comme Postman(suite)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94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C8FD7EE6-7173-3DC6-0F7A-417B6F0B29EF}"/>
              </a:ext>
            </a:extLst>
          </p:cNvPr>
          <p:cNvCxnSpPr>
            <a:cxnSpLocks/>
          </p:cNvCxnSpPr>
          <p:nvPr/>
        </p:nvCxnSpPr>
        <p:spPr>
          <a:xfrm>
            <a:off x="437322" y="874646"/>
            <a:ext cx="1146313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F5837C26-ECEF-BEB4-2494-CAB036DB7BA1}"/>
              </a:ext>
            </a:extLst>
          </p:cNvPr>
          <p:cNvSpPr txBox="1"/>
          <p:nvPr/>
        </p:nvSpPr>
        <p:spPr>
          <a:xfrm>
            <a:off x="437322" y="976560"/>
            <a:ext cx="786369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 méthode qui permet de supprimer un Compte par son ID : 11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255450F-50CB-25E8-BA3A-D1543D30D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718" y="1478583"/>
            <a:ext cx="9256338" cy="520414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DBE7729-D774-F0B8-DA0D-273A93C20335}"/>
              </a:ext>
            </a:extLst>
          </p:cNvPr>
          <p:cNvSpPr txBox="1"/>
          <p:nvPr/>
        </p:nvSpPr>
        <p:spPr>
          <a:xfrm>
            <a:off x="179362" y="174060"/>
            <a:ext cx="11789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 Tester le web micro-service en utilisant un client </a:t>
            </a:r>
            <a:r>
              <a:rPr lang="fr-FR" sz="2400" dirty="0" err="1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comme Postman(suite)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58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3433504-840B-A941-458F-04D61E502A94}"/>
              </a:ext>
            </a:extLst>
          </p:cNvPr>
          <p:cNvCxnSpPr>
            <a:cxnSpLocks/>
          </p:cNvCxnSpPr>
          <p:nvPr/>
        </p:nvCxnSpPr>
        <p:spPr>
          <a:xfrm>
            <a:off x="437322" y="874646"/>
            <a:ext cx="1146313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9CFC9F92-9B41-8C7F-9EF9-2CB27DD57611}"/>
              </a:ext>
            </a:extLst>
          </p:cNvPr>
          <p:cNvSpPr txBox="1"/>
          <p:nvPr/>
        </p:nvSpPr>
        <p:spPr>
          <a:xfrm>
            <a:off x="179362" y="174060"/>
            <a:ext cx="11789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 Tester le web micro-service en utilisant un client </a:t>
            </a:r>
            <a:r>
              <a:rPr lang="fr-FR" sz="2400" dirty="0" err="1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comme Postman(suite)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ADB7D92-AEB2-2A5C-D7DB-5200E613B5C5}"/>
              </a:ext>
            </a:extLst>
          </p:cNvPr>
          <p:cNvSpPr txBox="1"/>
          <p:nvPr/>
        </p:nvSpPr>
        <p:spPr>
          <a:xfrm>
            <a:off x="437322" y="976560"/>
            <a:ext cx="786369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 méthode qui permet de supprimer un Compte par son ID : 11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80F5D07-AB52-6E32-EE3E-C317635E9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63" y="1498881"/>
            <a:ext cx="9326880" cy="52438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24827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0A78B8F-AFF8-EA32-66B4-1320419366D8}"/>
              </a:ext>
            </a:extLst>
          </p:cNvPr>
          <p:cNvCxnSpPr>
            <a:cxnSpLocks/>
          </p:cNvCxnSpPr>
          <p:nvPr/>
        </p:nvCxnSpPr>
        <p:spPr>
          <a:xfrm>
            <a:off x="437322" y="874646"/>
            <a:ext cx="1146313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D6D6C079-6E7A-122C-9C6E-B8931BD2E940}"/>
              </a:ext>
            </a:extLst>
          </p:cNvPr>
          <p:cNvSpPr txBox="1"/>
          <p:nvPr/>
        </p:nvSpPr>
        <p:spPr>
          <a:xfrm>
            <a:off x="179362" y="174060"/>
            <a:ext cx="11789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 Tester le web micro-service en utilisant un client </a:t>
            </a:r>
            <a:r>
              <a:rPr lang="fr-FR" sz="2400" dirty="0" err="1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comme Postman(suite)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A8A7D1-8C6B-141E-1330-E0EA946117F9}"/>
              </a:ext>
            </a:extLst>
          </p:cNvPr>
          <p:cNvSpPr txBox="1"/>
          <p:nvPr/>
        </p:nvSpPr>
        <p:spPr>
          <a:xfrm>
            <a:off x="437322" y="976560"/>
            <a:ext cx="740818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 méthode qui permet de supprimer un Compte par son ID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73CE57D-28D9-DA56-FF40-CD2F38644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4" y="1478583"/>
            <a:ext cx="9117333" cy="5125997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2208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3A4A106-1331-472A-D451-ADB7402D681A}"/>
              </a:ext>
            </a:extLst>
          </p:cNvPr>
          <p:cNvCxnSpPr>
            <a:cxnSpLocks/>
          </p:cNvCxnSpPr>
          <p:nvPr/>
        </p:nvCxnSpPr>
        <p:spPr>
          <a:xfrm>
            <a:off x="437322" y="874646"/>
            <a:ext cx="1146313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429ED58F-9D90-E993-3F10-F06D2BC411BC}"/>
              </a:ext>
            </a:extLst>
          </p:cNvPr>
          <p:cNvSpPr txBox="1"/>
          <p:nvPr/>
        </p:nvSpPr>
        <p:spPr>
          <a:xfrm>
            <a:off x="179362" y="174060"/>
            <a:ext cx="11789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 Créer l’entité JPA Compte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2FBC0CE-007C-2E2C-1E40-16C3C280A0A4}"/>
              </a:ext>
            </a:extLst>
          </p:cNvPr>
          <p:cNvSpPr txBox="1"/>
          <p:nvPr/>
        </p:nvSpPr>
        <p:spPr>
          <a:xfrm>
            <a:off x="329992" y="874646"/>
            <a:ext cx="1153201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fr-FR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com.sdia.architecturesmicroservices.entities</a:t>
            </a: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fr-FR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com.sdia.architecturesmicroservices.enums.TypeCompte</a:t>
            </a: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fr-FR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jakarta.persistence</a:t>
            </a: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  <a:b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fr-FR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lombok.AllArgsConstructor</a:t>
            </a: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fr-FR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lombok.Builder</a:t>
            </a: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fr-FR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lombok.Data</a:t>
            </a: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fr-FR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lombok.NoArgsConstructor</a:t>
            </a: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fr-FR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java.util.Date</a:t>
            </a: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@Entity</a:t>
            </a:r>
            <a:b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@Data @NoArgsConstructor @AllArgsConstructor @Builder</a:t>
            </a:r>
            <a:b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Compte {</a:t>
            </a:r>
            <a:b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@Id @GeneratedValue(strategy = </a:t>
            </a:r>
            <a:r>
              <a:rPr lang="fr-FR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GenerationType.</a:t>
            </a:r>
            <a:r>
              <a:rPr lang="fr-FR" sz="2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Long </a:t>
            </a:r>
            <a:r>
              <a:rPr lang="fr-FR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id;private</a:t>
            </a: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Double solde; </a:t>
            </a:r>
            <a:r>
              <a:rPr lang="fr-FR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Date </a:t>
            </a:r>
            <a:r>
              <a:rPr lang="fr-FR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dateCreation</a:t>
            </a: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@Enumerated(EnumType.</a:t>
            </a:r>
            <a:r>
              <a:rPr lang="fr-FR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TypeCompte</a:t>
            </a: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type;</a:t>
            </a:r>
            <a:b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B398A0-F6DA-9C9C-1A1E-65794C5F50C2}"/>
              </a:ext>
            </a:extLst>
          </p:cNvPr>
          <p:cNvSpPr/>
          <p:nvPr/>
        </p:nvSpPr>
        <p:spPr>
          <a:xfrm>
            <a:off x="5880422" y="2336805"/>
            <a:ext cx="6088915" cy="185373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package </a:t>
            </a:r>
            <a:r>
              <a:rPr lang="fr-FR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com.sdia.architecturesmicroservices.enums</a:t>
            </a:r>
            <a:r>
              <a:rPr lang="fr-FR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fr-FR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public </a:t>
            </a:r>
            <a:r>
              <a:rPr lang="fr-FR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enum</a:t>
            </a:r>
            <a:r>
              <a:rPr lang="fr-FR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FR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TypeCompte</a:t>
            </a:r>
            <a:r>
              <a:rPr lang="fr-FR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{</a:t>
            </a:r>
          </a:p>
          <a:p>
            <a:r>
              <a:rPr lang="fr-FR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COURANT_COMPTE,APARGNE_COMPTE</a:t>
            </a:r>
          </a:p>
          <a:p>
            <a:r>
              <a:rPr lang="fr-FR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2ACA1EB-6FA5-EBCA-83F7-041F230385C8}"/>
              </a:ext>
            </a:extLst>
          </p:cNvPr>
          <p:cNvSpPr txBox="1"/>
          <p:nvPr/>
        </p:nvSpPr>
        <p:spPr>
          <a:xfrm>
            <a:off x="5880422" y="1817235"/>
            <a:ext cx="212449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TypeCompte.java</a:t>
            </a:r>
          </a:p>
        </p:txBody>
      </p:sp>
    </p:spTree>
    <p:extLst>
      <p:ext uri="{BB962C8B-B14F-4D97-AF65-F5344CB8AC3E}">
        <p14:creationId xmlns:p14="http://schemas.microsoft.com/office/powerpoint/2010/main" val="196578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C2DCD26-C635-4EAF-612B-7582780290B1}"/>
              </a:ext>
            </a:extLst>
          </p:cNvPr>
          <p:cNvCxnSpPr>
            <a:cxnSpLocks/>
          </p:cNvCxnSpPr>
          <p:nvPr/>
        </p:nvCxnSpPr>
        <p:spPr>
          <a:xfrm>
            <a:off x="437322" y="874646"/>
            <a:ext cx="1146313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6EF34BFC-057A-B280-5C5C-316128B1A411}"/>
              </a:ext>
            </a:extLst>
          </p:cNvPr>
          <p:cNvSpPr txBox="1"/>
          <p:nvPr/>
        </p:nvSpPr>
        <p:spPr>
          <a:xfrm>
            <a:off x="179362" y="174060"/>
            <a:ext cx="11789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 Créer l’interface </a:t>
            </a:r>
            <a:r>
              <a:rPr lang="fr-FR" sz="2400" dirty="0" err="1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CompteRepository</a:t>
            </a:r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basée sur Spring Data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7A99B-52BF-F771-7EEB-0273F7221F2F}"/>
              </a:ext>
            </a:extLst>
          </p:cNvPr>
          <p:cNvSpPr/>
          <p:nvPr/>
        </p:nvSpPr>
        <p:spPr>
          <a:xfrm>
            <a:off x="437322" y="2292418"/>
            <a:ext cx="10840036" cy="307338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com.sdia.architecturesmicroservices.repositories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com.sdia.architecturesmicroservices.entities.Compte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org.springframework.data.jpa.repository.JpaRepository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CompteRepository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JpaRepository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Compte,Long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{</a:t>
            </a:r>
            <a:b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EBBD30-40D2-7928-B8E9-2D978DA1F91F}"/>
              </a:ext>
            </a:extLst>
          </p:cNvPr>
          <p:cNvSpPr txBox="1"/>
          <p:nvPr/>
        </p:nvSpPr>
        <p:spPr>
          <a:xfrm>
            <a:off x="568193" y="1686606"/>
            <a:ext cx="2768963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CompteRepository.java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39658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7B822B2-2EE9-084F-EC2B-713BC6724296}"/>
              </a:ext>
            </a:extLst>
          </p:cNvPr>
          <p:cNvCxnSpPr>
            <a:cxnSpLocks/>
          </p:cNvCxnSpPr>
          <p:nvPr/>
        </p:nvCxnSpPr>
        <p:spPr>
          <a:xfrm>
            <a:off x="437322" y="874646"/>
            <a:ext cx="1146313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B4920E7-6613-0B91-A759-13A8B1EDFD61}"/>
              </a:ext>
            </a:extLst>
          </p:cNvPr>
          <p:cNvSpPr txBox="1"/>
          <p:nvPr/>
        </p:nvSpPr>
        <p:spPr>
          <a:xfrm>
            <a:off x="179363" y="174060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0" i="0" u="none" strike="noStrike" baseline="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4-Tester la couche DAO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410BFF-7A1E-1A07-5E77-B67C6C8B0331}"/>
              </a:ext>
            </a:extLst>
          </p:cNvPr>
          <p:cNvSpPr/>
          <p:nvPr/>
        </p:nvSpPr>
        <p:spPr>
          <a:xfrm>
            <a:off x="5880423" y="1443219"/>
            <a:ext cx="6088915" cy="101478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spring.datasource.url</a:t>
            </a:r>
            <a:r>
              <a:rPr lang="fr-FR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</a:t>
            </a:r>
            <a:r>
              <a:rPr lang="fr-FR" sz="2000" dirty="0">
                <a:solidFill>
                  <a:srgbClr val="6A875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jdbc:h2:mem:db_web_service</a:t>
            </a:r>
            <a:br>
              <a:rPr lang="fr-FR" sz="2000" dirty="0">
                <a:solidFill>
                  <a:srgbClr val="6A875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fr-FR" sz="2000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spring.h2.console.enabled</a:t>
            </a:r>
            <a:r>
              <a:rPr lang="fr-FR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</a:t>
            </a:r>
            <a:r>
              <a:rPr lang="fr-FR" sz="2000" dirty="0" err="1">
                <a:solidFill>
                  <a:srgbClr val="CC7832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true</a:t>
            </a:r>
            <a:br>
              <a:rPr lang="fr-FR" sz="2000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fr-FR" sz="2000" dirty="0" err="1">
                <a:solidFill>
                  <a:srgbClr val="CC7832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server.port</a:t>
            </a:r>
            <a:r>
              <a:rPr lang="fr-FR" sz="200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</a:t>
            </a:r>
            <a:r>
              <a:rPr lang="fr-FR" sz="2000" dirty="0">
                <a:solidFill>
                  <a:srgbClr val="6897BB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8085</a:t>
            </a:r>
            <a:endParaRPr lang="fr-FR" sz="2000" dirty="0">
              <a:solidFill>
                <a:srgbClr val="A9B7C6"/>
              </a:solidFill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152EB5-A52E-638A-DCC2-016B477E2DFD}"/>
              </a:ext>
            </a:extLst>
          </p:cNvPr>
          <p:cNvSpPr txBox="1"/>
          <p:nvPr/>
        </p:nvSpPr>
        <p:spPr>
          <a:xfrm>
            <a:off x="5989982" y="1055086"/>
            <a:ext cx="2590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BB4077-F859-AA3C-6AA4-2BBDC9F2D39B}"/>
              </a:ext>
            </a:extLst>
          </p:cNvPr>
          <p:cNvSpPr/>
          <p:nvPr/>
        </p:nvSpPr>
        <p:spPr>
          <a:xfrm>
            <a:off x="437322" y="2729950"/>
            <a:ext cx="10886202" cy="3843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BBB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@Bean</a:t>
            </a:r>
            <a:br>
              <a:rPr lang="fr-FR" b="1" dirty="0">
                <a:solidFill>
                  <a:srgbClr val="BBB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CommandLineRunner</a:t>
            </a:r>
            <a:r>
              <a:rPr lang="fr-FR" b="1" dirty="0"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fr-FR" b="1" dirty="0"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CompteRepository</a:t>
            </a:r>
            <a:r>
              <a:rPr lang="fr-FR" b="1" dirty="0"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compteRepository</a:t>
            </a:r>
            <a:r>
              <a:rPr lang="fr-FR" b="1" dirty="0"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fr-FR" b="1" dirty="0"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b="1" dirty="0"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b="1" dirty="0"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fr-FR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 -&gt; {</a:t>
            </a:r>
            <a:br>
              <a:rPr lang="fr-FR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for(</a:t>
            </a:r>
            <a:r>
              <a:rPr lang="fr-FR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i=0; i&lt;10; i++)</a:t>
            </a:r>
            <a:br>
              <a:rPr lang="fr-FR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fr-FR" b="1" dirty="0"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Compte </a:t>
            </a:r>
            <a:r>
              <a:rPr lang="fr-FR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compte</a:t>
            </a:r>
            <a:r>
              <a:rPr lang="fr-FR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Compte.</a:t>
            </a:r>
            <a:r>
              <a:rPr lang="fr-FR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fr-FR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fr-FR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.</a:t>
            </a:r>
            <a:r>
              <a:rPr lang="fr-FR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dateCreation</a:t>
            </a:r>
            <a:r>
              <a:rPr lang="fr-FR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(new Date())</a:t>
            </a:r>
            <a:br>
              <a:rPr lang="fr-FR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.solde(1000+Math.</a:t>
            </a:r>
            <a:r>
              <a:rPr lang="fr-FR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fr-FR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()*200)</a:t>
            </a:r>
            <a:br>
              <a:rPr lang="fr-FR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.type(</a:t>
            </a:r>
            <a:r>
              <a:rPr lang="fr-FR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fr-FR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fr-FR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()&gt;0.5?TypeCompte.</a:t>
            </a:r>
            <a:r>
              <a:rPr lang="fr-FR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APARGNE_COMPTE</a:t>
            </a:r>
            <a:r>
              <a:rPr lang="fr-FR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:TypeCompte.</a:t>
            </a:r>
            <a:r>
              <a:rPr lang="fr-FR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COURANT_COMPTE</a:t>
            </a:r>
            <a:r>
              <a:rPr lang="fr-FR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fr-FR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.</a:t>
            </a:r>
            <a:r>
              <a:rPr lang="fr-FR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fr-FR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fr-FR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fr-FR" sz="2000" b="1" dirty="0" err="1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compteRepository.save</a:t>
            </a:r>
            <a:r>
              <a:rPr lang="fr-FR" sz="20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(compte);</a:t>
            </a:r>
            <a:br>
              <a:rPr lang="fr-FR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fr-FR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  <a:br>
              <a:rPr lang="fr-FR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BECEEB-A462-0B2A-171B-64A9DE1CF192}"/>
              </a:ext>
            </a:extLst>
          </p:cNvPr>
          <p:cNvSpPr/>
          <p:nvPr/>
        </p:nvSpPr>
        <p:spPr>
          <a:xfrm>
            <a:off x="410818" y="2590519"/>
            <a:ext cx="11105321" cy="41879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22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C55709D-4A16-8FB1-8CCC-7EB44A20EDFA}"/>
              </a:ext>
            </a:extLst>
          </p:cNvPr>
          <p:cNvCxnSpPr>
            <a:cxnSpLocks/>
          </p:cNvCxnSpPr>
          <p:nvPr/>
        </p:nvCxnSpPr>
        <p:spPr>
          <a:xfrm>
            <a:off x="437322" y="874646"/>
            <a:ext cx="1146313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5F4123E3-977B-C039-8E49-7533A8F73BEB}"/>
              </a:ext>
            </a:extLst>
          </p:cNvPr>
          <p:cNvSpPr txBox="1"/>
          <p:nvPr/>
        </p:nvSpPr>
        <p:spPr>
          <a:xfrm>
            <a:off x="179363" y="174060"/>
            <a:ext cx="10992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0" i="0" u="none" strike="noStrike" baseline="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1 : Base de données H2(</a:t>
            </a:r>
            <a:r>
              <a:rPr lang="fr-FR" sz="2800" b="0" i="0" u="none" strike="noStrike" baseline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http:localhost:8085/h2-console</a:t>
            </a:r>
            <a:r>
              <a:rPr lang="fr-FR" sz="2800" b="0" i="0" u="none" strike="noStrike" baseline="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A5561D1-3DE5-B50E-8AD6-8AE10CFC4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63" y="1572854"/>
            <a:ext cx="6068113" cy="375320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9D200F8-432E-AEB9-A4A2-675713FC0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227" y="1572854"/>
            <a:ext cx="5574475" cy="441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9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04C935E-291B-6054-301D-2D0567E8B86C}"/>
              </a:ext>
            </a:extLst>
          </p:cNvPr>
          <p:cNvCxnSpPr>
            <a:cxnSpLocks/>
          </p:cNvCxnSpPr>
          <p:nvPr/>
        </p:nvCxnSpPr>
        <p:spPr>
          <a:xfrm>
            <a:off x="437322" y="874646"/>
            <a:ext cx="1146313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56431B55-0410-2F84-83DA-20DEA425DA96}"/>
              </a:ext>
            </a:extLst>
          </p:cNvPr>
          <p:cNvSpPr txBox="1"/>
          <p:nvPr/>
        </p:nvSpPr>
        <p:spPr>
          <a:xfrm>
            <a:off x="179362" y="174060"/>
            <a:ext cx="11789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 Créer le Web service </a:t>
            </a:r>
            <a:r>
              <a:rPr lang="fr-FR" sz="2400" dirty="0" err="1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Restfull</a:t>
            </a:r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qui permet de gérer des comptes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D81525-530B-531F-CB7D-8E971BEFF3D0}"/>
              </a:ext>
            </a:extLst>
          </p:cNvPr>
          <p:cNvSpPr/>
          <p:nvPr/>
        </p:nvSpPr>
        <p:spPr>
          <a:xfrm>
            <a:off x="437322" y="1459688"/>
            <a:ext cx="10840036" cy="5224247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com.sdia.architecturesmicroservices.web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com.sdia.architecturesmicroservices.entities.Compte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com.sdia.architecturesmicroservices.repositories.CompteRepository;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org.springframework.web.bind.annotation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java.util.Date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java.util.List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/* Web Service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RestFull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permet de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gérér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 comptes */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@RestController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CompteWebRestController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CompteRepository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compteRepository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CompteWebRestController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CompteRepository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compteRepository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this.compteRepository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compteRepository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F950E67-E2F4-5AED-AEE4-D647E91A7512}"/>
              </a:ext>
            </a:extLst>
          </p:cNvPr>
          <p:cNvSpPr txBox="1"/>
          <p:nvPr/>
        </p:nvSpPr>
        <p:spPr>
          <a:xfrm>
            <a:off x="437322" y="976560"/>
            <a:ext cx="369460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CompteWebRestController.java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13004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8B94123-0384-9277-2ECB-E61C5C940E99}"/>
              </a:ext>
            </a:extLst>
          </p:cNvPr>
          <p:cNvCxnSpPr>
            <a:cxnSpLocks/>
          </p:cNvCxnSpPr>
          <p:nvPr/>
        </p:nvCxnSpPr>
        <p:spPr>
          <a:xfrm>
            <a:off x="437322" y="874646"/>
            <a:ext cx="1146313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08A4918D-FC0B-0CAB-5278-4509245E543A}"/>
              </a:ext>
            </a:extLst>
          </p:cNvPr>
          <p:cNvSpPr txBox="1"/>
          <p:nvPr/>
        </p:nvSpPr>
        <p:spPr>
          <a:xfrm>
            <a:off x="179362" y="174060"/>
            <a:ext cx="11789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 Créer le Web service </a:t>
            </a:r>
            <a:r>
              <a:rPr lang="fr-FR" sz="2400" dirty="0" err="1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Restfull</a:t>
            </a:r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qui permet de gérer des comptes(suite)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BA4B88-0B84-7BEB-3866-74D84E47843E}"/>
              </a:ext>
            </a:extLst>
          </p:cNvPr>
          <p:cNvSpPr/>
          <p:nvPr/>
        </p:nvSpPr>
        <p:spPr>
          <a:xfrm>
            <a:off x="437322" y="1507157"/>
            <a:ext cx="10840036" cy="467201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@GetMapping("/comptes")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public List&lt;Compte&gt;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compteList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compteRepository.findAll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fr-FR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@GetMapping("/comptes/{id}")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public Compte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compteById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(@PathVariable Long id)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compteRepository.findById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(id).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orElseThrow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(()-&gt;new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RuntimeException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("No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 : "+id));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56F127-EC61-FB41-3C62-91BDF3CE3B33}"/>
              </a:ext>
            </a:extLst>
          </p:cNvPr>
          <p:cNvSpPr txBox="1"/>
          <p:nvPr/>
        </p:nvSpPr>
        <p:spPr>
          <a:xfrm>
            <a:off x="437322" y="976560"/>
            <a:ext cx="369460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CompteWebRestController.java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211734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C80B390-B408-E988-4044-64E4E9B5F95B}"/>
              </a:ext>
            </a:extLst>
          </p:cNvPr>
          <p:cNvCxnSpPr>
            <a:cxnSpLocks/>
          </p:cNvCxnSpPr>
          <p:nvPr/>
        </p:nvCxnSpPr>
        <p:spPr>
          <a:xfrm>
            <a:off x="437322" y="874646"/>
            <a:ext cx="1146313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2787F52-40AA-3C14-745C-2B8934EA42BC}"/>
              </a:ext>
            </a:extLst>
          </p:cNvPr>
          <p:cNvSpPr txBox="1"/>
          <p:nvPr/>
        </p:nvSpPr>
        <p:spPr>
          <a:xfrm>
            <a:off x="179362" y="174060"/>
            <a:ext cx="11789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 Créer le Web service </a:t>
            </a:r>
            <a:r>
              <a:rPr lang="fr-FR" sz="2400" dirty="0" err="1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Restfull</a:t>
            </a:r>
            <a:r>
              <a:rPr lang="fr-FR" sz="2400" dirty="0">
                <a:solidFill>
                  <a:srgbClr val="EE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qui permet de gérer des comptes(suite)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560F5C-C4EA-5663-7A77-0A823DE0FD21}"/>
              </a:ext>
            </a:extLst>
          </p:cNvPr>
          <p:cNvSpPr/>
          <p:nvPr/>
        </p:nvSpPr>
        <p:spPr>
          <a:xfrm>
            <a:off x="368436" y="1469010"/>
            <a:ext cx="11532015" cy="522921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@PostMapping("/comptes/saveCompte")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public Compte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addCompte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(Compte c)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{if(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c.getDateCreation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()==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c.setDateCreation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(new Date());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compteRepository.save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(c);}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@PutMapping("/comptes/updateCompte/{id}")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public Compte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updateCompte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(@RequestBody Compte compte,@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PathVariable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Long id)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Compte c =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compteRepository.findById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(id).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orElseThrow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(()-&gt;new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RuntimeException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("No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 : "+id));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if(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compte.getSolde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()!=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c.setSolde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compte.getSolde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if(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compte.getDateCreation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()!=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c.setDateCreation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compte.getDateCreation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if(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compte.getType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()!=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c.setType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compte.getType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</a:t>
            </a:r>
            <a:r>
              <a:rPr lang="fr-F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compteRepository.save</a:t>
            </a:r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(c);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94764C-C9F4-82C7-11AA-0E4E012253D4}"/>
              </a:ext>
            </a:extLst>
          </p:cNvPr>
          <p:cNvSpPr txBox="1"/>
          <p:nvPr/>
        </p:nvSpPr>
        <p:spPr>
          <a:xfrm>
            <a:off x="437322" y="976560"/>
            <a:ext cx="369460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CompteWebRestController.java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5208764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390</TotalTime>
  <Words>1166</Words>
  <Application>Microsoft Office PowerPoint</Application>
  <PresentationFormat>Grand écran</PresentationFormat>
  <Paragraphs>98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Times New Roman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112</cp:revision>
  <dcterms:created xsi:type="dcterms:W3CDTF">2023-04-03T22:32:22Z</dcterms:created>
  <dcterms:modified xsi:type="dcterms:W3CDTF">2023-04-08T18:32:39Z</dcterms:modified>
</cp:coreProperties>
</file>