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8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43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249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149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438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0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40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21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62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65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4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27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45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64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CA25-4D47-4815-9EFD-EBE9AC86307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FC482E-C0F8-456C-A0F7-059F9DD0B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09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5290A6-9E69-E40F-26F6-907A8E2FD969}"/>
              </a:ext>
            </a:extLst>
          </p:cNvPr>
          <p:cNvSpPr/>
          <p:nvPr/>
        </p:nvSpPr>
        <p:spPr>
          <a:xfrm>
            <a:off x="2954215" y="1983545"/>
            <a:ext cx="7441809" cy="17162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Micro Services Avec Spring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E4D45-5681-F9C1-8FF4-3D0C352BEA4D}"/>
              </a:ext>
            </a:extLst>
          </p:cNvPr>
          <p:cNvSpPr/>
          <p:nvPr/>
        </p:nvSpPr>
        <p:spPr>
          <a:xfrm>
            <a:off x="2910021" y="4390405"/>
            <a:ext cx="7849772" cy="90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Elaboré par : LEHCENE MOHAMED LEMINE MASTER SDIA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D3F33-BAB4-C0B5-5E02-32EFCEDE75D5}"/>
              </a:ext>
            </a:extLst>
          </p:cNvPr>
          <p:cNvSpPr txBox="1"/>
          <p:nvPr/>
        </p:nvSpPr>
        <p:spPr>
          <a:xfrm>
            <a:off x="10396024" y="621217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E2DC66-EACD-16BE-BCF3-F46DE69768DF}"/>
              </a:ext>
            </a:extLst>
          </p:cNvPr>
          <p:cNvSpPr txBox="1"/>
          <p:nvPr/>
        </p:nvSpPr>
        <p:spPr>
          <a:xfrm>
            <a:off x="5289452" y="6443002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ENSET-MOHAMMEDIA</a:t>
            </a:r>
          </a:p>
        </p:txBody>
      </p:sp>
    </p:spTree>
    <p:extLst>
      <p:ext uri="{BB962C8B-B14F-4D97-AF65-F5344CB8AC3E}">
        <p14:creationId xmlns:p14="http://schemas.microsoft.com/office/powerpoint/2010/main" val="11176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298B21C-5C67-1A1D-6F0E-4A278C6F6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2" y="314599"/>
            <a:ext cx="10971315" cy="622880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0647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3189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16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4</cp:revision>
  <dcterms:created xsi:type="dcterms:W3CDTF">2023-04-26T18:10:54Z</dcterms:created>
  <dcterms:modified xsi:type="dcterms:W3CDTF">2023-04-26T18:23:45Z</dcterms:modified>
</cp:coreProperties>
</file>