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5" r:id="rId3"/>
    <p:sldId id="258" r:id="rId4"/>
    <p:sldId id="313" r:id="rId5"/>
    <p:sldId id="259" r:id="rId6"/>
    <p:sldId id="272" r:id="rId7"/>
    <p:sldId id="317" r:id="rId8"/>
    <p:sldId id="319" r:id="rId9"/>
    <p:sldId id="320" r:id="rId10"/>
    <p:sldId id="351" r:id="rId11"/>
    <p:sldId id="350" r:id="rId12"/>
    <p:sldId id="330" r:id="rId13"/>
    <p:sldId id="348" r:id="rId14"/>
    <p:sldId id="349" r:id="rId15"/>
    <p:sldId id="331" r:id="rId16"/>
    <p:sldId id="335" r:id="rId17"/>
    <p:sldId id="337" r:id="rId18"/>
    <p:sldId id="326" r:id="rId19"/>
    <p:sldId id="353" r:id="rId20"/>
    <p:sldId id="321" r:id="rId21"/>
    <p:sldId id="322" r:id="rId22"/>
    <p:sldId id="323" r:id="rId23"/>
    <p:sldId id="332" r:id="rId24"/>
    <p:sldId id="324" r:id="rId25"/>
    <p:sldId id="334" r:id="rId26"/>
    <p:sldId id="274" r:id="rId27"/>
    <p:sldId id="352" r:id="rId28"/>
    <p:sldId id="275" r:id="rId29"/>
    <p:sldId id="355" r:id="rId30"/>
    <p:sldId id="354" r:id="rId31"/>
    <p:sldId id="343" r:id="rId32"/>
    <p:sldId id="341" r:id="rId33"/>
  </p:sldIdLst>
  <p:sldSz cx="9144000" cy="5143500" type="screen16x9"/>
  <p:notesSz cx="6858000" cy="9144000"/>
  <p:embeddedFontLst>
    <p:embeddedFont>
      <p:font typeface="Montserrat SemiBold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  <p:embeddedFont>
      <p:font typeface="Kanit ExtraBold" panose="020B0604020202020204" charset="-34"/>
      <p:bold r:id="rId44"/>
      <p:boldItalic r:id="rId45"/>
    </p:embeddedFont>
    <p:embeddedFont>
      <p:font typeface="Cairo" panose="020B0604020202020204" charset="-78"/>
      <p:regular r:id="rId46"/>
      <p:bold r:id="rId47"/>
    </p:embeddedFont>
    <p:embeddedFont>
      <p:font typeface="Montserrat" panose="02000505000000020004" pitchFamily="2" charset="0"/>
      <p:regular r:id="rId48"/>
      <p:bold r:id="rId49"/>
      <p:italic r:id="rId50"/>
      <p:boldItalic r:id="rId51"/>
    </p:embeddedFont>
    <p:embeddedFont>
      <p:font typeface="Kanit" panose="020B0604020202020204" charset="-34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2CBF73-85C5-440C-8913-E2129157F779}">
  <a:tblStyle styleId="{422CBF73-85C5-440C-8913-E2129157F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83691-26E1-4373-A094-EEE5B0FCD27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4EBEC-1EDA-4EBA-84AE-15C1A3A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5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917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38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8803e383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8803e383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26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stroke percent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943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8803e383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8803e383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923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90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96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049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8803e383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8803e383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/>
              <a:t>3 كلمات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388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61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d8803e383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d8803e383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387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كلمتين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36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827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8803e383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8803e383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806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8803e383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8803e383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59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8803e383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8803e383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16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d8803e383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d8803e383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885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d8803e38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d8803e38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7af1f2ce1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7af1f2ce1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113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d8803e383e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d8803e383e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55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3ded9113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3ded9113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8803e383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8803e383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972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8803e383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8803e383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47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8803e383e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8803e383e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39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ded9116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ded9116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7af1f2ce1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7af1f2ce1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ded9116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ded9116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9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7af1f2ce1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7af1f2ce1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27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ded9116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ded9116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40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288925"/>
            <a:ext cx="4975200" cy="1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45075"/>
            <a:ext cx="33825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258A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1961793" y="1844534"/>
            <a:ext cx="1256625" cy="5332111"/>
          </a:xfrm>
          <a:custGeom>
            <a:avLst/>
            <a:gdLst/>
            <a:ahLst/>
            <a:cxnLst/>
            <a:rect l="l" t="t" r="r" b="b"/>
            <a:pathLst>
              <a:path w="37601" h="99885" extrusionOk="0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4694575" y="-303200"/>
            <a:ext cx="4507269" cy="2043538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5429250" y="-163275"/>
            <a:ext cx="3898500" cy="888000"/>
          </a:xfrm>
          <a:prstGeom prst="curvedConnector3">
            <a:avLst>
              <a:gd name="adj1" fmla="val 68062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 rot="-5400000" flipH="1">
            <a:off x="-418475" y="3806650"/>
            <a:ext cx="1632900" cy="1245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8220425" y="-428525"/>
            <a:ext cx="1454400" cy="780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224525" y="4306650"/>
            <a:ext cx="2837100" cy="111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4722325" y="960838"/>
            <a:ext cx="35736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4722325" y="1586163"/>
            <a:ext cx="3573600" cy="25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0" name="Google Shape;240;p23"/>
          <p:cNvSpPr/>
          <p:nvPr/>
        </p:nvSpPr>
        <p:spPr>
          <a:xfrm rot="5400000" flipH="1">
            <a:off x="-1325411" y="1159939"/>
            <a:ext cx="3391088" cy="740246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4955450">
            <a:off x="7700428" y="72859"/>
            <a:ext cx="2498845" cy="1405402"/>
          </a:xfrm>
          <a:custGeom>
            <a:avLst/>
            <a:gdLst/>
            <a:ahLst/>
            <a:cxnLst/>
            <a:rect l="l" t="t" r="r" b="b"/>
            <a:pathLst>
              <a:path w="60828" h="34213" extrusionOk="0">
                <a:moveTo>
                  <a:pt x="35519" y="1"/>
                </a:moveTo>
                <a:cubicBezTo>
                  <a:pt x="29974" y="1"/>
                  <a:pt x="24457" y="1192"/>
                  <a:pt x="19441" y="3674"/>
                </a:cubicBezTo>
                <a:cubicBezTo>
                  <a:pt x="13624" y="6556"/>
                  <a:pt x="4820" y="13068"/>
                  <a:pt x="2370" y="20443"/>
                </a:cubicBezTo>
                <a:cubicBezTo>
                  <a:pt x="1" y="27575"/>
                  <a:pt x="4809" y="34213"/>
                  <a:pt x="11976" y="34213"/>
                </a:cubicBezTo>
                <a:cubicBezTo>
                  <a:pt x="12459" y="34213"/>
                  <a:pt x="12952" y="34183"/>
                  <a:pt x="13454" y="34121"/>
                </a:cubicBezTo>
                <a:cubicBezTo>
                  <a:pt x="17751" y="33584"/>
                  <a:pt x="21563" y="31174"/>
                  <a:pt x="25219" y="28854"/>
                </a:cubicBezTo>
                <a:cubicBezTo>
                  <a:pt x="29984" y="25813"/>
                  <a:pt x="34705" y="23593"/>
                  <a:pt x="40283" y="23593"/>
                </a:cubicBezTo>
                <a:cubicBezTo>
                  <a:pt x="40808" y="23593"/>
                  <a:pt x="41342" y="23613"/>
                  <a:pt x="41884" y="23653"/>
                </a:cubicBezTo>
                <a:cubicBezTo>
                  <a:pt x="44446" y="23851"/>
                  <a:pt x="47929" y="24513"/>
                  <a:pt x="51187" y="24513"/>
                </a:cubicBezTo>
                <a:cubicBezTo>
                  <a:pt x="55490" y="24513"/>
                  <a:pt x="59403" y="23358"/>
                  <a:pt x="60290" y="18452"/>
                </a:cubicBezTo>
                <a:cubicBezTo>
                  <a:pt x="60828" y="15491"/>
                  <a:pt x="59714" y="12425"/>
                  <a:pt x="57932" y="9988"/>
                </a:cubicBezTo>
                <a:cubicBezTo>
                  <a:pt x="54316" y="5050"/>
                  <a:pt x="49049" y="1905"/>
                  <a:pt x="43101" y="739"/>
                </a:cubicBezTo>
                <a:cubicBezTo>
                  <a:pt x="40598" y="250"/>
                  <a:pt x="38056" y="1"/>
                  <a:pt x="35519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-331850"/>
            <a:ext cx="937500" cy="1952750"/>
          </a:xfrm>
          <a:custGeom>
            <a:avLst/>
            <a:gdLst/>
            <a:ahLst/>
            <a:cxnLst/>
            <a:rect l="l" t="t" r="r" b="b"/>
            <a:pathLst>
              <a:path w="37500" h="78110" extrusionOk="0">
                <a:moveTo>
                  <a:pt x="13784" y="0"/>
                </a:moveTo>
                <a:cubicBezTo>
                  <a:pt x="9594" y="8385"/>
                  <a:pt x="9691" y="20581"/>
                  <a:pt x="15316" y="28079"/>
                </a:cubicBezTo>
                <a:cubicBezTo>
                  <a:pt x="21599" y="36454"/>
                  <a:pt x="35971" y="40153"/>
                  <a:pt x="37268" y="50542"/>
                </a:cubicBezTo>
                <a:cubicBezTo>
                  <a:pt x="38196" y="57974"/>
                  <a:pt x="35091" y="66978"/>
                  <a:pt x="29100" y="71473"/>
                </a:cubicBezTo>
                <a:cubicBezTo>
                  <a:pt x="21142" y="77444"/>
                  <a:pt x="9949" y="78110"/>
                  <a:pt x="0" y="7811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Google Shape;243;p23"/>
          <p:cNvSpPr/>
          <p:nvPr/>
        </p:nvSpPr>
        <p:spPr>
          <a:xfrm>
            <a:off x="852540" y="-255250"/>
            <a:ext cx="370125" cy="1097600"/>
          </a:xfrm>
          <a:custGeom>
            <a:avLst/>
            <a:gdLst/>
            <a:ahLst/>
            <a:cxnLst/>
            <a:rect l="l" t="t" r="r" b="b"/>
            <a:pathLst>
              <a:path w="14805" h="43904" extrusionOk="0">
                <a:moveTo>
                  <a:pt x="2656" y="43904"/>
                </a:moveTo>
                <a:cubicBezTo>
                  <a:pt x="9162" y="42279"/>
                  <a:pt x="16026" y="34073"/>
                  <a:pt x="14398" y="27568"/>
                </a:cubicBezTo>
                <a:cubicBezTo>
                  <a:pt x="13049" y="22178"/>
                  <a:pt x="4969" y="21292"/>
                  <a:pt x="1634" y="16847"/>
                </a:cubicBezTo>
                <a:cubicBezTo>
                  <a:pt x="-1761" y="12322"/>
                  <a:pt x="1145" y="5059"/>
                  <a:pt x="3677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Google Shape;244;p23"/>
          <p:cNvSpPr/>
          <p:nvPr/>
        </p:nvSpPr>
        <p:spPr>
          <a:xfrm>
            <a:off x="8383202" y="-497750"/>
            <a:ext cx="1316700" cy="2935500"/>
          </a:xfrm>
          <a:custGeom>
            <a:avLst/>
            <a:gdLst/>
            <a:ahLst/>
            <a:cxnLst/>
            <a:rect l="l" t="t" r="r" b="b"/>
            <a:pathLst>
              <a:path w="52668" h="117420" extrusionOk="0">
                <a:moveTo>
                  <a:pt x="17442" y="0"/>
                </a:moveTo>
                <a:cubicBezTo>
                  <a:pt x="12755" y="4687"/>
                  <a:pt x="6780" y="8713"/>
                  <a:pt x="4169" y="14805"/>
                </a:cubicBezTo>
                <a:cubicBezTo>
                  <a:pt x="-800" y="26396"/>
                  <a:pt x="-935" y="40349"/>
                  <a:pt x="2126" y="52583"/>
                </a:cubicBezTo>
                <a:cubicBezTo>
                  <a:pt x="5236" y="65013"/>
                  <a:pt x="12469" y="76704"/>
                  <a:pt x="21526" y="85767"/>
                </a:cubicBezTo>
                <a:cubicBezTo>
                  <a:pt x="26939" y="91184"/>
                  <a:pt x="35119" y="93573"/>
                  <a:pt x="39905" y="99551"/>
                </a:cubicBezTo>
                <a:cubicBezTo>
                  <a:pt x="44479" y="105265"/>
                  <a:pt x="46122" y="114144"/>
                  <a:pt x="52668" y="11742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/>
          <p:nvPr/>
        </p:nvSpPr>
        <p:spPr>
          <a:xfrm rot="-8426936">
            <a:off x="6591529" y="-1126291"/>
            <a:ext cx="3753028" cy="2252640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 rot="6873227" flipH="1">
            <a:off x="7491938" y="-136608"/>
            <a:ext cx="1735542" cy="90965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-116243" y="3774500"/>
            <a:ext cx="2652701" cy="1369029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/>
          <p:nvPr/>
        </p:nvSpPr>
        <p:spPr>
          <a:xfrm rot="-5400000">
            <a:off x="6526658" y="1384714"/>
            <a:ext cx="4188076" cy="1046642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-397250" y="2969000"/>
            <a:ext cx="1603350" cy="3010850"/>
          </a:xfrm>
          <a:custGeom>
            <a:avLst/>
            <a:gdLst/>
            <a:ahLst/>
            <a:cxnLst/>
            <a:rect l="l" t="t" r="r" b="b"/>
            <a:pathLst>
              <a:path w="64134" h="120434" extrusionOk="0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Google Shape;303;p32"/>
          <p:cNvSpPr/>
          <p:nvPr/>
        </p:nvSpPr>
        <p:spPr>
          <a:xfrm>
            <a:off x="7134027" y="-479137"/>
            <a:ext cx="4313400" cy="2737775"/>
          </a:xfrm>
          <a:custGeom>
            <a:avLst/>
            <a:gdLst/>
            <a:ahLst/>
            <a:cxnLst/>
            <a:rect l="l" t="t" r="r" b="b"/>
            <a:pathLst>
              <a:path w="172536" h="109511" extrusionOk="0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Google Shape;304;p32"/>
          <p:cNvSpPr/>
          <p:nvPr/>
        </p:nvSpPr>
        <p:spPr>
          <a:xfrm>
            <a:off x="8405225" y="-250900"/>
            <a:ext cx="505950" cy="1264975"/>
          </a:xfrm>
          <a:custGeom>
            <a:avLst/>
            <a:gdLst/>
            <a:ahLst/>
            <a:cxnLst/>
            <a:rect l="l" t="t" r="r" b="b"/>
            <a:pathLst>
              <a:path w="20238" h="50599" extrusionOk="0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Google Shape;305;p32"/>
          <p:cNvSpPr/>
          <p:nvPr/>
        </p:nvSpPr>
        <p:spPr>
          <a:xfrm>
            <a:off x="1149975" y="4641700"/>
            <a:ext cx="1202225" cy="899050"/>
          </a:xfrm>
          <a:custGeom>
            <a:avLst/>
            <a:gdLst/>
            <a:ahLst/>
            <a:cxnLst/>
            <a:rect l="l" t="t" r="r" b="b"/>
            <a:pathLst>
              <a:path w="48089" h="35962" extrusionOk="0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151134" y="3222325"/>
            <a:ext cx="3713947" cy="1916607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2916371">
            <a:off x="6504795" y="-907599"/>
            <a:ext cx="3851968" cy="2894203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990050" y="-563675"/>
            <a:ext cx="3367925" cy="2508350"/>
          </a:xfrm>
          <a:custGeom>
            <a:avLst/>
            <a:gdLst/>
            <a:ahLst/>
            <a:cxnLst/>
            <a:rect l="l" t="t" r="r" b="b"/>
            <a:pathLst>
              <a:path w="134717" h="100334" extrusionOk="0">
                <a:moveTo>
                  <a:pt x="0" y="0"/>
                </a:moveTo>
                <a:cubicBezTo>
                  <a:pt x="5867" y="8803"/>
                  <a:pt x="10445" y="18586"/>
                  <a:pt x="17473" y="26493"/>
                </a:cubicBezTo>
                <a:cubicBezTo>
                  <a:pt x="41141" y="53121"/>
                  <a:pt x="70904" y="75742"/>
                  <a:pt x="103715" y="89624"/>
                </a:cubicBezTo>
                <a:cubicBezTo>
                  <a:pt x="113784" y="93884"/>
                  <a:pt x="123784" y="100334"/>
                  <a:pt x="134717" y="10033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Google Shape;22;p3"/>
          <p:cNvSpPr/>
          <p:nvPr/>
        </p:nvSpPr>
        <p:spPr>
          <a:xfrm>
            <a:off x="-338200" y="3452475"/>
            <a:ext cx="2395600" cy="1789675"/>
          </a:xfrm>
          <a:custGeom>
            <a:avLst/>
            <a:gdLst/>
            <a:ahLst/>
            <a:cxnLst/>
            <a:rect l="l" t="t" r="r" b="b"/>
            <a:pathLst>
              <a:path w="95824" h="71587" extrusionOk="0">
                <a:moveTo>
                  <a:pt x="0" y="0"/>
                </a:moveTo>
                <a:cubicBezTo>
                  <a:pt x="4285" y="8569"/>
                  <a:pt x="12329" y="16139"/>
                  <a:pt x="21419" y="19165"/>
                </a:cubicBezTo>
                <a:cubicBezTo>
                  <a:pt x="30023" y="22029"/>
                  <a:pt x="39678" y="19787"/>
                  <a:pt x="48476" y="21984"/>
                </a:cubicBezTo>
                <a:cubicBezTo>
                  <a:pt x="57453" y="24225"/>
                  <a:pt x="65057" y="30317"/>
                  <a:pt x="72713" y="35512"/>
                </a:cubicBezTo>
                <a:cubicBezTo>
                  <a:pt x="81114" y="41213"/>
                  <a:pt x="89418" y="49336"/>
                  <a:pt x="91878" y="59186"/>
                </a:cubicBezTo>
                <a:cubicBezTo>
                  <a:pt x="92929" y="63395"/>
                  <a:pt x="91486" y="71587"/>
                  <a:pt x="95824" y="7158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>
            <a:off x="648293" y="4037275"/>
            <a:ext cx="422600" cy="1465550"/>
          </a:xfrm>
          <a:custGeom>
            <a:avLst/>
            <a:gdLst/>
            <a:ahLst/>
            <a:cxnLst/>
            <a:rect l="l" t="t" r="r" b="b"/>
            <a:pathLst>
              <a:path w="16904" h="58622" extrusionOk="0">
                <a:moveTo>
                  <a:pt x="13351" y="0"/>
                </a:moveTo>
                <a:cubicBezTo>
                  <a:pt x="9511" y="1281"/>
                  <a:pt x="4322" y="1142"/>
                  <a:pt x="2077" y="4510"/>
                </a:cubicBezTo>
                <a:cubicBezTo>
                  <a:pt x="-225" y="7964"/>
                  <a:pt x="-363" y="12973"/>
                  <a:pt x="950" y="16910"/>
                </a:cubicBezTo>
                <a:cubicBezTo>
                  <a:pt x="3178" y="23591"/>
                  <a:pt x="14787" y="24660"/>
                  <a:pt x="16169" y="31566"/>
                </a:cubicBezTo>
                <a:cubicBezTo>
                  <a:pt x="17425" y="37841"/>
                  <a:pt x="16595" y="44523"/>
                  <a:pt x="15042" y="50731"/>
                </a:cubicBezTo>
                <a:cubicBezTo>
                  <a:pt x="14364" y="53441"/>
                  <a:pt x="10250" y="56645"/>
                  <a:pt x="12223" y="5862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4225" y="2074650"/>
            <a:ext cx="347790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5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458575" y="1019175"/>
            <a:ext cx="839400" cy="7335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094225" y="3438250"/>
            <a:ext cx="29931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22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2752600" y="3113600"/>
            <a:ext cx="6577183" cy="2039719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1695525" y="-1110375"/>
            <a:ext cx="5621812" cy="4223987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67875" y="-382900"/>
            <a:ext cx="9482950" cy="1551625"/>
          </a:xfrm>
          <a:custGeom>
            <a:avLst/>
            <a:gdLst/>
            <a:ahLst/>
            <a:cxnLst/>
            <a:rect l="l" t="t" r="r" b="b"/>
            <a:pathLst>
              <a:path w="379318" h="62065" extrusionOk="0">
                <a:moveTo>
                  <a:pt x="0" y="0"/>
                </a:moveTo>
                <a:cubicBezTo>
                  <a:pt x="0" y="10481"/>
                  <a:pt x="7750" y="21345"/>
                  <a:pt x="16848" y="26547"/>
                </a:cubicBezTo>
                <a:cubicBezTo>
                  <a:pt x="27603" y="32696"/>
                  <a:pt x="40364" y="34719"/>
                  <a:pt x="52584" y="36758"/>
                </a:cubicBezTo>
                <a:cubicBezTo>
                  <a:pt x="87768" y="42628"/>
                  <a:pt x="123613" y="28590"/>
                  <a:pt x="159283" y="28590"/>
                </a:cubicBezTo>
                <a:cubicBezTo>
                  <a:pt x="181217" y="28590"/>
                  <a:pt x="204501" y="30012"/>
                  <a:pt x="224119" y="39821"/>
                </a:cubicBezTo>
                <a:cubicBezTo>
                  <a:pt x="240003" y="47763"/>
                  <a:pt x="257080" y="54159"/>
                  <a:pt x="274661" y="56668"/>
                </a:cubicBezTo>
                <a:cubicBezTo>
                  <a:pt x="296110" y="59729"/>
                  <a:pt x="317964" y="63658"/>
                  <a:pt x="339497" y="61263"/>
                </a:cubicBezTo>
                <a:cubicBezTo>
                  <a:pt x="353204" y="59739"/>
                  <a:pt x="365939" y="53379"/>
                  <a:pt x="379318" y="50031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Google Shape;66;p8"/>
          <p:cNvSpPr/>
          <p:nvPr/>
        </p:nvSpPr>
        <p:spPr>
          <a:xfrm>
            <a:off x="6649525" y="-701975"/>
            <a:ext cx="1991050" cy="1403950"/>
          </a:xfrm>
          <a:custGeom>
            <a:avLst/>
            <a:gdLst/>
            <a:ahLst/>
            <a:cxnLst/>
            <a:rect l="l" t="t" r="r" b="b"/>
            <a:pathLst>
              <a:path w="79642" h="56158" extrusionOk="0">
                <a:moveTo>
                  <a:pt x="0" y="56158"/>
                </a:moveTo>
                <a:cubicBezTo>
                  <a:pt x="8031" y="51339"/>
                  <a:pt x="16521" y="46989"/>
                  <a:pt x="25527" y="44416"/>
                </a:cubicBezTo>
                <a:cubicBezTo>
                  <a:pt x="34192" y="41941"/>
                  <a:pt x="43707" y="42656"/>
                  <a:pt x="52074" y="39310"/>
                </a:cubicBezTo>
                <a:cubicBezTo>
                  <a:pt x="60342" y="36004"/>
                  <a:pt x="66545" y="28152"/>
                  <a:pt x="70963" y="20421"/>
                </a:cubicBezTo>
                <a:cubicBezTo>
                  <a:pt x="74633" y="13999"/>
                  <a:pt x="79642" y="7396"/>
                  <a:pt x="79642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Google Shape;67;p8"/>
          <p:cNvSpPr/>
          <p:nvPr/>
        </p:nvSpPr>
        <p:spPr>
          <a:xfrm>
            <a:off x="-178675" y="4038651"/>
            <a:ext cx="4492575" cy="1500500"/>
          </a:xfrm>
          <a:custGeom>
            <a:avLst/>
            <a:gdLst/>
            <a:ahLst/>
            <a:cxnLst/>
            <a:rect l="l" t="t" r="r" b="b"/>
            <a:pathLst>
              <a:path w="179703" h="60020" extrusionOk="0">
                <a:moveTo>
                  <a:pt x="0" y="2842"/>
                </a:moveTo>
                <a:cubicBezTo>
                  <a:pt x="15519" y="-265"/>
                  <a:pt x="32463" y="-1653"/>
                  <a:pt x="47478" y="3352"/>
                </a:cubicBezTo>
                <a:cubicBezTo>
                  <a:pt x="64088" y="8889"/>
                  <a:pt x="76950" y="23615"/>
                  <a:pt x="93936" y="27857"/>
                </a:cubicBezTo>
                <a:cubicBezTo>
                  <a:pt x="114886" y="33089"/>
                  <a:pt x="138948" y="25858"/>
                  <a:pt x="158261" y="35515"/>
                </a:cubicBezTo>
                <a:cubicBezTo>
                  <a:pt x="167969" y="40369"/>
                  <a:pt x="174853" y="50310"/>
                  <a:pt x="179703" y="6002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Google Shape;68;p8"/>
          <p:cNvSpPr/>
          <p:nvPr/>
        </p:nvSpPr>
        <p:spPr>
          <a:xfrm>
            <a:off x="418375" y="4173500"/>
            <a:ext cx="704775" cy="1369600"/>
          </a:xfrm>
          <a:custGeom>
            <a:avLst/>
            <a:gdLst/>
            <a:ahLst/>
            <a:cxnLst/>
            <a:rect l="l" t="t" r="r" b="b"/>
            <a:pathLst>
              <a:path w="28191" h="54784" extrusionOk="0">
                <a:moveTo>
                  <a:pt x="28191" y="0"/>
                </a:moveTo>
                <a:cubicBezTo>
                  <a:pt x="23592" y="1151"/>
                  <a:pt x="18709" y="2261"/>
                  <a:pt x="14917" y="5106"/>
                </a:cubicBezTo>
                <a:cubicBezTo>
                  <a:pt x="3036" y="14020"/>
                  <a:pt x="-2466" y="33069"/>
                  <a:pt x="1133" y="47479"/>
                </a:cubicBezTo>
                <a:cubicBezTo>
                  <a:pt x="1746" y="49933"/>
                  <a:pt x="1205" y="54129"/>
                  <a:pt x="3686" y="54626"/>
                </a:cubicBezTo>
                <a:cubicBezTo>
                  <a:pt x="5260" y="54941"/>
                  <a:pt x="6334" y="52791"/>
                  <a:pt x="7770" y="5207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Google Shape;69;p8"/>
          <p:cNvSpPr/>
          <p:nvPr/>
        </p:nvSpPr>
        <p:spPr>
          <a:xfrm>
            <a:off x="3267325" y="-204200"/>
            <a:ext cx="1084875" cy="740250"/>
          </a:xfrm>
          <a:custGeom>
            <a:avLst/>
            <a:gdLst/>
            <a:ahLst/>
            <a:cxnLst/>
            <a:rect l="l" t="t" r="r" b="b"/>
            <a:pathLst>
              <a:path w="43395" h="29610" extrusionOk="0">
                <a:moveTo>
                  <a:pt x="0" y="29610"/>
                </a:moveTo>
                <a:cubicBezTo>
                  <a:pt x="4961" y="24649"/>
                  <a:pt x="9530" y="18039"/>
                  <a:pt x="16337" y="16336"/>
                </a:cubicBezTo>
                <a:cubicBezTo>
                  <a:pt x="22264" y="14853"/>
                  <a:pt x="29318" y="15919"/>
                  <a:pt x="34205" y="12252"/>
                </a:cubicBezTo>
                <a:cubicBezTo>
                  <a:pt x="38289" y="9188"/>
                  <a:pt x="41110" y="4565"/>
                  <a:pt x="43395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2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E3F1FE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474375" y="2876550"/>
            <a:ext cx="2401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475691" y="3335850"/>
            <a:ext cx="23991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5182635" y="2876550"/>
            <a:ext cx="2401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183951" y="3335850"/>
            <a:ext cx="23991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116243" y="3774500"/>
            <a:ext cx="2652701" cy="1369029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6526658" y="1384714"/>
            <a:ext cx="4188076" cy="1046642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-397250" y="2969000"/>
            <a:ext cx="1603350" cy="3010850"/>
          </a:xfrm>
          <a:custGeom>
            <a:avLst/>
            <a:gdLst/>
            <a:ahLst/>
            <a:cxnLst/>
            <a:rect l="l" t="t" r="r" b="b"/>
            <a:pathLst>
              <a:path w="64134" h="120434" extrusionOk="0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5"/>
          <p:cNvSpPr/>
          <p:nvPr/>
        </p:nvSpPr>
        <p:spPr>
          <a:xfrm>
            <a:off x="7134027" y="-479137"/>
            <a:ext cx="4313400" cy="2737775"/>
          </a:xfrm>
          <a:custGeom>
            <a:avLst/>
            <a:gdLst/>
            <a:ahLst/>
            <a:cxnLst/>
            <a:rect l="l" t="t" r="r" b="b"/>
            <a:pathLst>
              <a:path w="172536" h="109511" extrusionOk="0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5"/>
          <p:cNvSpPr/>
          <p:nvPr/>
        </p:nvSpPr>
        <p:spPr>
          <a:xfrm>
            <a:off x="8405225" y="-250900"/>
            <a:ext cx="505950" cy="1264975"/>
          </a:xfrm>
          <a:custGeom>
            <a:avLst/>
            <a:gdLst/>
            <a:ahLst/>
            <a:cxnLst/>
            <a:rect l="l" t="t" r="r" b="b"/>
            <a:pathLst>
              <a:path w="20238" h="50599" extrusionOk="0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Google Shape;44;p5"/>
          <p:cNvSpPr/>
          <p:nvPr/>
        </p:nvSpPr>
        <p:spPr>
          <a:xfrm>
            <a:off x="1149975" y="4641700"/>
            <a:ext cx="1202225" cy="899050"/>
          </a:xfrm>
          <a:custGeom>
            <a:avLst/>
            <a:gdLst/>
            <a:ahLst/>
            <a:cxnLst/>
            <a:rect l="l" t="t" r="r" b="b"/>
            <a:pathLst>
              <a:path w="48089" h="35962" extrusionOk="0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E3F1FE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 flipH="1">
            <a:off x="-230401" y="4592228"/>
            <a:ext cx="2470531" cy="1241247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5054499" y="-174950"/>
            <a:ext cx="4165701" cy="1241247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939314">
            <a:off x="-560164" y="3799613"/>
            <a:ext cx="1825627" cy="2384652"/>
          </a:xfrm>
          <a:custGeom>
            <a:avLst/>
            <a:gdLst/>
            <a:ahLst/>
            <a:cxnLst/>
            <a:rect l="l" t="t" r="r" b="b"/>
            <a:pathLst>
              <a:path w="60217" h="53108" extrusionOk="0">
                <a:moveTo>
                  <a:pt x="0" y="0"/>
                </a:moveTo>
                <a:cubicBezTo>
                  <a:pt x="10224" y="0"/>
                  <a:pt x="21464" y="5203"/>
                  <a:pt x="27599" y="13382"/>
                </a:cubicBezTo>
                <a:cubicBezTo>
                  <a:pt x="32695" y="20176"/>
                  <a:pt x="32423" y="30095"/>
                  <a:pt x="37636" y="36799"/>
                </a:cubicBezTo>
                <a:cubicBezTo>
                  <a:pt x="43336" y="44129"/>
                  <a:pt x="51913" y="48954"/>
                  <a:pt x="60217" y="53108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6"/>
          <p:cNvSpPr/>
          <p:nvPr/>
        </p:nvSpPr>
        <p:spPr>
          <a:xfrm rot="-1070548">
            <a:off x="639684" y="4678706"/>
            <a:ext cx="1425146" cy="1068297"/>
          </a:xfrm>
          <a:custGeom>
            <a:avLst/>
            <a:gdLst/>
            <a:ahLst/>
            <a:cxnLst/>
            <a:rect l="l" t="t" r="r" b="b"/>
            <a:pathLst>
              <a:path w="57006" h="42732" extrusionOk="0">
                <a:moveTo>
                  <a:pt x="0" y="6352"/>
                </a:moveTo>
                <a:cubicBezTo>
                  <a:pt x="7894" y="3192"/>
                  <a:pt x="18016" y="-2965"/>
                  <a:pt x="25090" y="1752"/>
                </a:cubicBezTo>
                <a:cubicBezTo>
                  <a:pt x="30010" y="5033"/>
                  <a:pt x="22868" y="15767"/>
                  <a:pt x="27599" y="19315"/>
                </a:cubicBezTo>
                <a:cubicBezTo>
                  <a:pt x="33625" y="23834"/>
                  <a:pt x="43722" y="16275"/>
                  <a:pt x="50180" y="20151"/>
                </a:cubicBezTo>
                <a:cubicBezTo>
                  <a:pt x="56791" y="24119"/>
                  <a:pt x="58646" y="35835"/>
                  <a:pt x="55198" y="4273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6"/>
          <p:cNvSpPr/>
          <p:nvPr/>
        </p:nvSpPr>
        <p:spPr>
          <a:xfrm>
            <a:off x="6800850" y="-187025"/>
            <a:ext cx="2601300" cy="714100"/>
          </a:xfrm>
          <a:custGeom>
            <a:avLst/>
            <a:gdLst/>
            <a:ahLst/>
            <a:cxnLst/>
            <a:rect l="l" t="t" r="r" b="b"/>
            <a:pathLst>
              <a:path w="104052" h="28564" extrusionOk="0">
                <a:moveTo>
                  <a:pt x="0" y="0"/>
                </a:moveTo>
                <a:cubicBezTo>
                  <a:pt x="6809" y="6809"/>
                  <a:pt x="12482" y="15803"/>
                  <a:pt x="21422" y="19382"/>
                </a:cubicBezTo>
                <a:cubicBezTo>
                  <a:pt x="34603" y="24658"/>
                  <a:pt x="49817" y="23670"/>
                  <a:pt x="63928" y="22103"/>
                </a:cubicBezTo>
                <a:cubicBezTo>
                  <a:pt x="70049" y="21423"/>
                  <a:pt x="76194" y="19192"/>
                  <a:pt x="82290" y="20063"/>
                </a:cubicBezTo>
                <a:cubicBezTo>
                  <a:pt x="90000" y="21164"/>
                  <a:pt x="96664" y="26101"/>
                  <a:pt x="104052" y="2856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Google Shape;52;p6"/>
          <p:cNvSpPr/>
          <p:nvPr/>
        </p:nvSpPr>
        <p:spPr>
          <a:xfrm>
            <a:off x="7803421" y="-225275"/>
            <a:ext cx="375200" cy="620575"/>
          </a:xfrm>
          <a:custGeom>
            <a:avLst/>
            <a:gdLst/>
            <a:ahLst/>
            <a:cxnLst/>
            <a:rect l="l" t="t" r="r" b="b"/>
            <a:pathLst>
              <a:path w="15008" h="24823" extrusionOk="0">
                <a:moveTo>
                  <a:pt x="6482" y="24823"/>
                </a:moveTo>
                <a:cubicBezTo>
                  <a:pt x="10605" y="24136"/>
                  <a:pt x="16512" y="19041"/>
                  <a:pt x="14643" y="15302"/>
                </a:cubicBezTo>
                <a:cubicBezTo>
                  <a:pt x="12603" y="11222"/>
                  <a:pt x="5964" y="12031"/>
                  <a:pt x="2402" y="9181"/>
                </a:cubicBezTo>
                <a:cubicBezTo>
                  <a:pt x="-67" y="7206"/>
                  <a:pt x="22" y="3161"/>
                  <a:pt x="22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E3F1FE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-9899973">
            <a:off x="6134302" y="-1126313"/>
            <a:ext cx="3753091" cy="2252624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rot="5400000" flipH="1">
            <a:off x="7176775" y="-120300"/>
            <a:ext cx="1735500" cy="90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715906" y="1386225"/>
            <a:ext cx="2728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"/>
          </p:nvPr>
        </p:nvSpPr>
        <p:spPr>
          <a:xfrm>
            <a:off x="715097" y="1698840"/>
            <a:ext cx="2730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3780390" y="1659072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4"/>
          </p:nvPr>
        </p:nvSpPr>
        <p:spPr>
          <a:xfrm>
            <a:off x="718301" y="2555497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713212" y="2870188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3780840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7"/>
          </p:nvPr>
        </p:nvSpPr>
        <p:spPr>
          <a:xfrm>
            <a:off x="5688746" y="1388025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5681997" y="1697190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 hasCustomPrompt="1"/>
          </p:nvPr>
        </p:nvSpPr>
        <p:spPr>
          <a:xfrm>
            <a:off x="4732667" y="1659972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5688283" y="2555497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681538" y="2870188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2205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6"/>
          </p:nvPr>
        </p:nvSpPr>
        <p:spPr>
          <a:xfrm>
            <a:off x="718301" y="3721172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7"/>
          </p:nvPr>
        </p:nvSpPr>
        <p:spPr>
          <a:xfrm>
            <a:off x="713212" y="4035863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8" hasCustomPrompt="1"/>
          </p:nvPr>
        </p:nvSpPr>
        <p:spPr>
          <a:xfrm>
            <a:off x="3780840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9"/>
          </p:nvPr>
        </p:nvSpPr>
        <p:spPr>
          <a:xfrm>
            <a:off x="5688283" y="3721172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0"/>
          </p:nvPr>
        </p:nvSpPr>
        <p:spPr>
          <a:xfrm>
            <a:off x="5681538" y="4035863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732205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rgbClr val="E3F1FE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932366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2"/>
          </p:nvPr>
        </p:nvSpPr>
        <p:spPr>
          <a:xfrm>
            <a:off x="928225" y="3956375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3"/>
          </p:nvPr>
        </p:nvSpPr>
        <p:spPr>
          <a:xfrm>
            <a:off x="3462700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3458559" y="3956375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5"/>
          </p:nvPr>
        </p:nvSpPr>
        <p:spPr>
          <a:xfrm>
            <a:off x="5986409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5982269" y="3956375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7"/>
          </p:nvPr>
        </p:nvSpPr>
        <p:spPr>
          <a:xfrm>
            <a:off x="935678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931538" y="2173951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9"/>
          </p:nvPr>
        </p:nvSpPr>
        <p:spPr>
          <a:xfrm>
            <a:off x="3466012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13"/>
          </p:nvPr>
        </p:nvSpPr>
        <p:spPr>
          <a:xfrm>
            <a:off x="3461872" y="2173951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14"/>
          </p:nvPr>
        </p:nvSpPr>
        <p:spPr>
          <a:xfrm>
            <a:off x="5989722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5"/>
          </p:nvPr>
        </p:nvSpPr>
        <p:spPr>
          <a:xfrm>
            <a:off x="5985581" y="2173951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 rot="10800000">
            <a:off x="-11800" y="2677000"/>
            <a:ext cx="940025" cy="2497125"/>
          </a:xfrm>
          <a:custGeom>
            <a:avLst/>
            <a:gdLst/>
            <a:ahLst/>
            <a:cxnLst/>
            <a:rect l="l" t="t" r="r" b="b"/>
            <a:pathLst>
              <a:path w="37601" h="99885" extrusionOk="0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 rot="2700000">
            <a:off x="6301881" y="-999577"/>
            <a:ext cx="3846984" cy="2163754"/>
          </a:xfrm>
          <a:custGeom>
            <a:avLst/>
            <a:gdLst/>
            <a:ahLst/>
            <a:cxnLst/>
            <a:rect l="l" t="t" r="r" b="b"/>
            <a:pathLst>
              <a:path w="60828" h="34213" extrusionOk="0">
                <a:moveTo>
                  <a:pt x="35519" y="1"/>
                </a:moveTo>
                <a:cubicBezTo>
                  <a:pt x="29974" y="1"/>
                  <a:pt x="24457" y="1192"/>
                  <a:pt x="19441" y="3674"/>
                </a:cubicBezTo>
                <a:cubicBezTo>
                  <a:pt x="13624" y="6556"/>
                  <a:pt x="4820" y="13068"/>
                  <a:pt x="2370" y="20443"/>
                </a:cubicBezTo>
                <a:cubicBezTo>
                  <a:pt x="1" y="27575"/>
                  <a:pt x="4809" y="34213"/>
                  <a:pt x="11976" y="34213"/>
                </a:cubicBezTo>
                <a:cubicBezTo>
                  <a:pt x="12459" y="34213"/>
                  <a:pt x="12952" y="34183"/>
                  <a:pt x="13454" y="34121"/>
                </a:cubicBezTo>
                <a:cubicBezTo>
                  <a:pt x="17751" y="33584"/>
                  <a:pt x="21563" y="31174"/>
                  <a:pt x="25219" y="28854"/>
                </a:cubicBezTo>
                <a:cubicBezTo>
                  <a:pt x="29984" y="25813"/>
                  <a:pt x="34705" y="23593"/>
                  <a:pt x="40283" y="23593"/>
                </a:cubicBezTo>
                <a:cubicBezTo>
                  <a:pt x="40808" y="23593"/>
                  <a:pt x="41342" y="23613"/>
                  <a:pt x="41884" y="23653"/>
                </a:cubicBezTo>
                <a:cubicBezTo>
                  <a:pt x="44446" y="23851"/>
                  <a:pt x="47929" y="24513"/>
                  <a:pt x="51187" y="24513"/>
                </a:cubicBezTo>
                <a:cubicBezTo>
                  <a:pt x="55490" y="24513"/>
                  <a:pt x="59403" y="23358"/>
                  <a:pt x="60290" y="18452"/>
                </a:cubicBezTo>
                <a:cubicBezTo>
                  <a:pt x="60828" y="15491"/>
                  <a:pt x="59714" y="12425"/>
                  <a:pt x="57932" y="9988"/>
                </a:cubicBezTo>
                <a:cubicBezTo>
                  <a:pt x="54316" y="5050"/>
                  <a:pt x="49049" y="1905"/>
                  <a:pt x="43101" y="739"/>
                </a:cubicBezTo>
                <a:cubicBezTo>
                  <a:pt x="40598" y="250"/>
                  <a:pt x="38056" y="1"/>
                  <a:pt x="35519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140400" y="3178000"/>
            <a:ext cx="1429475" cy="2118650"/>
          </a:xfrm>
          <a:custGeom>
            <a:avLst/>
            <a:gdLst/>
            <a:ahLst/>
            <a:cxnLst/>
            <a:rect l="l" t="t" r="r" b="b"/>
            <a:pathLst>
              <a:path w="57179" h="84746" extrusionOk="0">
                <a:moveTo>
                  <a:pt x="0" y="0"/>
                </a:moveTo>
                <a:cubicBezTo>
                  <a:pt x="7825" y="1303"/>
                  <a:pt x="17478" y="6088"/>
                  <a:pt x="19400" y="13784"/>
                </a:cubicBezTo>
                <a:cubicBezTo>
                  <a:pt x="22458" y="26029"/>
                  <a:pt x="18895" y="39317"/>
                  <a:pt x="21953" y="51562"/>
                </a:cubicBezTo>
                <a:cubicBezTo>
                  <a:pt x="24932" y="63491"/>
                  <a:pt x="36623" y="71752"/>
                  <a:pt x="46458" y="79131"/>
                </a:cubicBezTo>
                <a:cubicBezTo>
                  <a:pt x="49685" y="81552"/>
                  <a:pt x="53145" y="84746"/>
                  <a:pt x="57179" y="84746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Google Shape;173;p17"/>
          <p:cNvSpPr/>
          <p:nvPr/>
        </p:nvSpPr>
        <p:spPr>
          <a:xfrm>
            <a:off x="102621" y="4211800"/>
            <a:ext cx="264325" cy="1646425"/>
          </a:xfrm>
          <a:custGeom>
            <a:avLst/>
            <a:gdLst/>
            <a:ahLst/>
            <a:cxnLst/>
            <a:rect l="l" t="t" r="r" b="b"/>
            <a:pathLst>
              <a:path w="10573" h="65857" extrusionOk="0">
                <a:moveTo>
                  <a:pt x="10573" y="0"/>
                </a:moveTo>
                <a:cubicBezTo>
                  <a:pt x="4578" y="0"/>
                  <a:pt x="-1090" y="8989"/>
                  <a:pt x="363" y="14805"/>
                </a:cubicBezTo>
                <a:cubicBezTo>
                  <a:pt x="1913" y="21011"/>
                  <a:pt x="8298" y="25379"/>
                  <a:pt x="9552" y="31652"/>
                </a:cubicBezTo>
                <a:cubicBezTo>
                  <a:pt x="11828" y="43041"/>
                  <a:pt x="8113" y="55471"/>
                  <a:pt x="2915" y="65857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Google Shape;174;p17"/>
          <p:cNvSpPr/>
          <p:nvPr/>
        </p:nvSpPr>
        <p:spPr>
          <a:xfrm>
            <a:off x="6970333" y="-446700"/>
            <a:ext cx="1665125" cy="1252825"/>
          </a:xfrm>
          <a:custGeom>
            <a:avLst/>
            <a:gdLst/>
            <a:ahLst/>
            <a:cxnLst/>
            <a:rect l="l" t="t" r="r" b="b"/>
            <a:pathLst>
              <a:path w="66605" h="50113" extrusionOk="0">
                <a:moveTo>
                  <a:pt x="1463" y="2042"/>
                </a:moveTo>
                <a:cubicBezTo>
                  <a:pt x="-4446" y="16811"/>
                  <a:pt x="9775" y="36230"/>
                  <a:pt x="23415" y="44415"/>
                </a:cubicBezTo>
                <a:cubicBezTo>
                  <a:pt x="33406" y="50410"/>
                  <a:pt x="46826" y="51322"/>
                  <a:pt x="58131" y="48499"/>
                </a:cubicBezTo>
                <a:cubicBezTo>
                  <a:pt x="63031" y="47275"/>
                  <a:pt x="67523" y="40636"/>
                  <a:pt x="66299" y="35736"/>
                </a:cubicBezTo>
                <a:cubicBezTo>
                  <a:pt x="64695" y="29314"/>
                  <a:pt x="53609" y="28374"/>
                  <a:pt x="52005" y="21952"/>
                </a:cubicBezTo>
                <a:cubicBezTo>
                  <a:pt x="50215" y="14784"/>
                  <a:pt x="52729" y="7008"/>
                  <a:pt x="55068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Google Shape;175;p17"/>
          <p:cNvSpPr/>
          <p:nvPr/>
        </p:nvSpPr>
        <p:spPr>
          <a:xfrm>
            <a:off x="8461346" y="753025"/>
            <a:ext cx="1276850" cy="1199725"/>
          </a:xfrm>
          <a:custGeom>
            <a:avLst/>
            <a:gdLst/>
            <a:ahLst/>
            <a:cxnLst/>
            <a:rect l="l" t="t" r="r" b="b"/>
            <a:pathLst>
              <a:path w="51074" h="47989" extrusionOk="0">
                <a:moveTo>
                  <a:pt x="1043" y="0"/>
                </a:moveTo>
                <a:cubicBezTo>
                  <a:pt x="-6273" y="21920"/>
                  <a:pt x="27965" y="47989"/>
                  <a:pt x="51074" y="47989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bg>
      <p:bgPr>
        <a:solidFill>
          <a:srgbClr val="E3F1FE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1218119" y="1307963"/>
            <a:ext cx="1811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1214749" y="1675770"/>
            <a:ext cx="18099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1218119" y="2467540"/>
            <a:ext cx="1811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1214749" y="2835341"/>
            <a:ext cx="18099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1219804" y="3627106"/>
            <a:ext cx="1811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6"/>
          </p:nvPr>
        </p:nvSpPr>
        <p:spPr>
          <a:xfrm>
            <a:off x="1216434" y="3994900"/>
            <a:ext cx="18099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 idx="7" hasCustomPrompt="1"/>
          </p:nvPr>
        </p:nvSpPr>
        <p:spPr>
          <a:xfrm>
            <a:off x="3480925" y="1607436"/>
            <a:ext cx="627000" cy="4761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24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8" hasCustomPrompt="1"/>
          </p:nvPr>
        </p:nvSpPr>
        <p:spPr>
          <a:xfrm>
            <a:off x="3480925" y="2753724"/>
            <a:ext cx="627000" cy="4761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24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9" hasCustomPrompt="1"/>
          </p:nvPr>
        </p:nvSpPr>
        <p:spPr>
          <a:xfrm>
            <a:off x="3515575" y="3950375"/>
            <a:ext cx="557700" cy="4044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24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9"/>
          <p:cNvSpPr/>
          <p:nvPr/>
        </p:nvSpPr>
        <p:spPr>
          <a:xfrm rot="-7816457">
            <a:off x="7146108" y="-778955"/>
            <a:ext cx="2073450" cy="1557901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 rot="-7816457">
            <a:off x="-613817" y="4037370"/>
            <a:ext cx="2073450" cy="1557901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-137575" y="3777850"/>
            <a:ext cx="1416700" cy="1799600"/>
          </a:xfrm>
          <a:custGeom>
            <a:avLst/>
            <a:gdLst/>
            <a:ahLst/>
            <a:cxnLst/>
            <a:rect l="l" t="t" r="r" b="b"/>
            <a:pathLst>
              <a:path w="56668" h="71984" extrusionOk="0">
                <a:moveTo>
                  <a:pt x="0" y="0"/>
                </a:moveTo>
                <a:cubicBezTo>
                  <a:pt x="10280" y="0"/>
                  <a:pt x="26604" y="239"/>
                  <a:pt x="29100" y="10211"/>
                </a:cubicBezTo>
                <a:cubicBezTo>
                  <a:pt x="31349" y="19200"/>
                  <a:pt x="18974" y="31227"/>
                  <a:pt x="25526" y="37779"/>
                </a:cubicBezTo>
                <a:cubicBezTo>
                  <a:pt x="32708" y="44961"/>
                  <a:pt x="45061" y="45802"/>
                  <a:pt x="51563" y="53605"/>
                </a:cubicBezTo>
                <a:cubicBezTo>
                  <a:pt x="55633" y="58490"/>
                  <a:pt x="53827" y="66296"/>
                  <a:pt x="56668" y="7198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Google Shape;202;p19"/>
          <p:cNvSpPr/>
          <p:nvPr/>
        </p:nvSpPr>
        <p:spPr>
          <a:xfrm>
            <a:off x="-344600" y="4339425"/>
            <a:ext cx="880650" cy="446700"/>
          </a:xfrm>
          <a:custGeom>
            <a:avLst/>
            <a:gdLst/>
            <a:ahLst/>
            <a:cxnLst/>
            <a:rect l="l" t="t" r="r" b="b"/>
            <a:pathLst>
              <a:path w="35226" h="17868" extrusionOk="0">
                <a:moveTo>
                  <a:pt x="35226" y="0"/>
                </a:moveTo>
                <a:cubicBezTo>
                  <a:pt x="28997" y="1039"/>
                  <a:pt x="21898" y="805"/>
                  <a:pt x="16847" y="4595"/>
                </a:cubicBezTo>
                <a:cubicBezTo>
                  <a:pt x="11128" y="8885"/>
                  <a:pt x="7149" y="17868"/>
                  <a:pt x="0" y="17868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_1">
    <p:bg>
      <p:bgPr>
        <a:solidFill>
          <a:srgbClr val="E3F1FE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1"/>
          </p:nvPr>
        </p:nvSpPr>
        <p:spPr>
          <a:xfrm>
            <a:off x="1020445" y="1603650"/>
            <a:ext cx="2120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2"/>
          </p:nvPr>
        </p:nvSpPr>
        <p:spPr>
          <a:xfrm>
            <a:off x="1022545" y="1971458"/>
            <a:ext cx="21180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3"/>
          </p:nvPr>
        </p:nvSpPr>
        <p:spPr>
          <a:xfrm flipH="1">
            <a:off x="6111743" y="2608038"/>
            <a:ext cx="2126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4"/>
          </p:nvPr>
        </p:nvSpPr>
        <p:spPr>
          <a:xfrm flipH="1">
            <a:off x="6111743" y="2975838"/>
            <a:ext cx="21240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5"/>
          </p:nvPr>
        </p:nvSpPr>
        <p:spPr>
          <a:xfrm>
            <a:off x="1025442" y="3627106"/>
            <a:ext cx="2120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6"/>
          </p:nvPr>
        </p:nvSpPr>
        <p:spPr>
          <a:xfrm>
            <a:off x="1027542" y="3994900"/>
            <a:ext cx="21180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/>
          <p:nvPr/>
        </p:nvSpPr>
        <p:spPr>
          <a:xfrm rot="10224549">
            <a:off x="6537309" y="3773653"/>
            <a:ext cx="3300268" cy="2479679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 rot="1917792">
            <a:off x="7083006" y="-1583046"/>
            <a:ext cx="2852691" cy="212258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 rot="-4175609">
            <a:off x="6426512" y="2820396"/>
            <a:ext cx="3366482" cy="2833274"/>
          </a:xfrm>
          <a:custGeom>
            <a:avLst/>
            <a:gdLst/>
            <a:ahLst/>
            <a:cxnLst/>
            <a:rect l="l" t="t" r="r" b="b"/>
            <a:pathLst>
              <a:path w="134651" h="113324" extrusionOk="0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Google Shape;214;p20"/>
          <p:cNvSpPr/>
          <p:nvPr/>
        </p:nvSpPr>
        <p:spPr>
          <a:xfrm rot="-4175609">
            <a:off x="7748489" y="3385514"/>
            <a:ext cx="2090979" cy="985386"/>
          </a:xfrm>
          <a:custGeom>
            <a:avLst/>
            <a:gdLst/>
            <a:ahLst/>
            <a:cxnLst/>
            <a:rect l="l" t="t" r="r" b="b"/>
            <a:pathLst>
              <a:path w="83634" h="39413" extrusionOk="0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Google Shape;215;p20"/>
          <p:cNvSpPr/>
          <p:nvPr/>
        </p:nvSpPr>
        <p:spPr>
          <a:xfrm>
            <a:off x="6732550" y="-345000"/>
            <a:ext cx="3052650" cy="878175"/>
          </a:xfrm>
          <a:custGeom>
            <a:avLst/>
            <a:gdLst/>
            <a:ahLst/>
            <a:cxnLst/>
            <a:rect l="l" t="t" r="r" b="b"/>
            <a:pathLst>
              <a:path w="122106" h="35127" extrusionOk="0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 flipH="1">
            <a:off x="5456711" y="3891514"/>
            <a:ext cx="3713947" cy="1887670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 rot="-7883629">
            <a:off x="-1594413" y="3466279"/>
            <a:ext cx="3851968" cy="2894203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 rot="10800000">
            <a:off x="-2090800" y="3030994"/>
            <a:ext cx="3367925" cy="2508350"/>
          </a:xfrm>
          <a:custGeom>
            <a:avLst/>
            <a:gdLst/>
            <a:ahLst/>
            <a:cxnLst/>
            <a:rect l="l" t="t" r="r" b="b"/>
            <a:pathLst>
              <a:path w="134717" h="100334" extrusionOk="0">
                <a:moveTo>
                  <a:pt x="0" y="0"/>
                </a:moveTo>
                <a:cubicBezTo>
                  <a:pt x="5867" y="8803"/>
                  <a:pt x="10445" y="18586"/>
                  <a:pt x="17473" y="26493"/>
                </a:cubicBezTo>
                <a:cubicBezTo>
                  <a:pt x="41141" y="53121"/>
                  <a:pt x="70904" y="75742"/>
                  <a:pt x="103715" y="89624"/>
                </a:cubicBezTo>
                <a:cubicBezTo>
                  <a:pt x="113784" y="93884"/>
                  <a:pt x="123784" y="100334"/>
                  <a:pt x="134717" y="10033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Google Shape;232;p22"/>
          <p:cNvSpPr/>
          <p:nvPr/>
        </p:nvSpPr>
        <p:spPr>
          <a:xfrm flipH="1">
            <a:off x="6962125" y="4118192"/>
            <a:ext cx="2395600" cy="1762651"/>
          </a:xfrm>
          <a:custGeom>
            <a:avLst/>
            <a:gdLst/>
            <a:ahLst/>
            <a:cxnLst/>
            <a:rect l="l" t="t" r="r" b="b"/>
            <a:pathLst>
              <a:path w="95824" h="71587" extrusionOk="0">
                <a:moveTo>
                  <a:pt x="0" y="0"/>
                </a:moveTo>
                <a:cubicBezTo>
                  <a:pt x="4285" y="8569"/>
                  <a:pt x="12329" y="16139"/>
                  <a:pt x="21419" y="19165"/>
                </a:cubicBezTo>
                <a:cubicBezTo>
                  <a:pt x="30023" y="22029"/>
                  <a:pt x="39678" y="19787"/>
                  <a:pt x="48476" y="21984"/>
                </a:cubicBezTo>
                <a:cubicBezTo>
                  <a:pt x="57453" y="24225"/>
                  <a:pt x="65057" y="30317"/>
                  <a:pt x="72713" y="35512"/>
                </a:cubicBezTo>
                <a:cubicBezTo>
                  <a:pt x="81114" y="41213"/>
                  <a:pt x="89418" y="49336"/>
                  <a:pt x="91878" y="59186"/>
                </a:cubicBezTo>
                <a:cubicBezTo>
                  <a:pt x="92929" y="63395"/>
                  <a:pt x="91486" y="71587"/>
                  <a:pt x="95824" y="7158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Google Shape;233;p22"/>
          <p:cNvSpPr/>
          <p:nvPr/>
        </p:nvSpPr>
        <p:spPr>
          <a:xfrm rot="10800000" flipH="1">
            <a:off x="8183115" y="4638094"/>
            <a:ext cx="422600" cy="1443420"/>
          </a:xfrm>
          <a:custGeom>
            <a:avLst/>
            <a:gdLst/>
            <a:ahLst/>
            <a:cxnLst/>
            <a:rect l="l" t="t" r="r" b="b"/>
            <a:pathLst>
              <a:path w="16904" h="58622" extrusionOk="0">
                <a:moveTo>
                  <a:pt x="13351" y="0"/>
                </a:moveTo>
                <a:cubicBezTo>
                  <a:pt x="9511" y="1281"/>
                  <a:pt x="4322" y="1142"/>
                  <a:pt x="2077" y="4510"/>
                </a:cubicBezTo>
                <a:cubicBezTo>
                  <a:pt x="-225" y="7964"/>
                  <a:pt x="-363" y="12973"/>
                  <a:pt x="950" y="16910"/>
                </a:cubicBezTo>
                <a:cubicBezTo>
                  <a:pt x="3178" y="23591"/>
                  <a:pt x="14787" y="24660"/>
                  <a:pt x="16169" y="31566"/>
                </a:cubicBezTo>
                <a:cubicBezTo>
                  <a:pt x="17425" y="37841"/>
                  <a:pt x="16595" y="44523"/>
                  <a:pt x="15042" y="50731"/>
                </a:cubicBezTo>
                <a:cubicBezTo>
                  <a:pt x="14364" y="53441"/>
                  <a:pt x="10250" y="56645"/>
                  <a:pt x="12223" y="5862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5105400" y="2074650"/>
            <a:ext cx="331860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5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 idx="2" hasCustomPrompt="1"/>
          </p:nvPr>
        </p:nvSpPr>
        <p:spPr>
          <a:xfrm>
            <a:off x="7166925" y="1019175"/>
            <a:ext cx="839400" cy="7335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5707825" y="3209650"/>
            <a:ext cx="27162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3F1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0744"/>
            <a:ext cx="7717500" cy="3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3" r:id="rId6"/>
    <p:sldLayoutId id="2147483665" r:id="rId7"/>
    <p:sldLayoutId id="2147483666" r:id="rId8"/>
    <p:sldLayoutId id="2147483668" r:id="rId9"/>
    <p:sldLayoutId id="2147483669" r:id="rId10"/>
    <p:sldLayoutId id="2147483677" r:id="rId11"/>
    <p:sldLayoutId id="2147483678" r:id="rId12"/>
    <p:sldLayoutId id="2147483683" r:id="rId13"/>
    <p:sldLayoutId id="214748368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hamedMady19" TargetMode="External"/><Relationship Id="rId3" Type="http://schemas.openxmlformats.org/officeDocument/2006/relationships/hyperlink" Target="https://www.linkedin.com/in/mahmoud-badr-5a8a1121b/" TargetMode="External"/><Relationship Id="rId7" Type="http://schemas.openxmlformats.org/officeDocument/2006/relationships/hyperlink" Target="https://www.linkedin.com/in/mohamedmady1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hyperlink" Target="https://github.com/MahmoudBadr205" TargetMode="External"/><Relationship Id="rId10" Type="http://schemas.openxmlformats.org/officeDocument/2006/relationships/hyperlink" Target="https://github.com/ArwaMagdi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://www.linkedin.com/in/arwa-magdi-90aa951a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5672450" y="4176563"/>
            <a:ext cx="970500" cy="165000"/>
          </a:xfrm>
          <a:prstGeom prst="ellipse">
            <a:avLst/>
          </a:pr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ctrTitle"/>
          </p:nvPr>
        </p:nvSpPr>
        <p:spPr>
          <a:xfrm>
            <a:off x="713225" y="1287475"/>
            <a:ext cx="4776468" cy="1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Indicators of Heart Disease</a:t>
            </a:r>
          </a:p>
        </p:txBody>
      </p:sp>
      <p:grpSp>
        <p:nvGrpSpPr>
          <p:cNvPr id="317" name="Google Shape;317;p35"/>
          <p:cNvGrpSpPr/>
          <p:nvPr/>
        </p:nvGrpSpPr>
        <p:grpSpPr>
          <a:xfrm>
            <a:off x="5596328" y="802518"/>
            <a:ext cx="2645995" cy="3162431"/>
            <a:chOff x="3429550" y="1348000"/>
            <a:chExt cx="1547275" cy="1849375"/>
          </a:xfrm>
        </p:grpSpPr>
        <p:sp>
          <p:nvSpPr>
            <p:cNvPr id="318" name="Google Shape;318;p35"/>
            <p:cNvSpPr/>
            <p:nvPr/>
          </p:nvSpPr>
          <p:spPr>
            <a:xfrm>
              <a:off x="4015350" y="1794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1C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48300" y="2119425"/>
              <a:ext cx="64225" cy="167200"/>
            </a:xfrm>
            <a:custGeom>
              <a:avLst/>
              <a:gdLst/>
              <a:ahLst/>
              <a:cxnLst/>
              <a:rect l="l" t="t" r="r" b="b"/>
              <a:pathLst>
                <a:path w="2569" h="6688" extrusionOk="0">
                  <a:moveTo>
                    <a:pt x="1" y="0"/>
                  </a:moveTo>
                  <a:lnTo>
                    <a:pt x="2201" y="6688"/>
                  </a:lnTo>
                  <a:cubicBezTo>
                    <a:pt x="2569" y="5289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E7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3429550" y="1789800"/>
              <a:ext cx="934800" cy="102375"/>
            </a:xfrm>
            <a:custGeom>
              <a:avLst/>
              <a:gdLst/>
              <a:ahLst/>
              <a:cxnLst/>
              <a:rect l="l" t="t" r="r" b="b"/>
              <a:pathLst>
                <a:path w="37392" h="4095" extrusionOk="0">
                  <a:moveTo>
                    <a:pt x="778" y="1"/>
                  </a:moveTo>
                  <a:cubicBezTo>
                    <a:pt x="344" y="1"/>
                    <a:pt x="0" y="327"/>
                    <a:pt x="0" y="738"/>
                  </a:cubicBezTo>
                  <a:lnTo>
                    <a:pt x="0" y="3357"/>
                  </a:lnTo>
                  <a:cubicBezTo>
                    <a:pt x="0" y="3764"/>
                    <a:pt x="356" y="4095"/>
                    <a:pt x="789" y="4095"/>
                  </a:cubicBezTo>
                  <a:lnTo>
                    <a:pt x="36590" y="4095"/>
                  </a:lnTo>
                  <a:cubicBezTo>
                    <a:pt x="37036" y="4095"/>
                    <a:pt x="37392" y="3752"/>
                    <a:pt x="37366" y="3332"/>
                  </a:cubicBezTo>
                  <a:lnTo>
                    <a:pt x="37264" y="1221"/>
                  </a:lnTo>
                  <a:cubicBezTo>
                    <a:pt x="37239" y="840"/>
                    <a:pt x="36908" y="523"/>
                    <a:pt x="36488" y="523"/>
                  </a:cubicBezTo>
                  <a:lnTo>
                    <a:pt x="802" y="1"/>
                  </a:lnTo>
                  <a:cubicBezTo>
                    <a:pt x="794" y="1"/>
                    <a:pt x="786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429550" y="1954450"/>
              <a:ext cx="935100" cy="102700"/>
            </a:xfrm>
            <a:custGeom>
              <a:avLst/>
              <a:gdLst/>
              <a:ahLst/>
              <a:cxnLst/>
              <a:rect l="l" t="t" r="r" b="b"/>
              <a:pathLst>
                <a:path w="37404" h="4108" extrusionOk="0">
                  <a:moveTo>
                    <a:pt x="39" y="1"/>
                  </a:moveTo>
                  <a:cubicBezTo>
                    <a:pt x="14" y="1"/>
                    <a:pt x="0" y="14"/>
                    <a:pt x="0" y="26"/>
                  </a:cubicBezTo>
                  <a:lnTo>
                    <a:pt x="0" y="4082"/>
                  </a:lnTo>
                  <a:cubicBezTo>
                    <a:pt x="0" y="4094"/>
                    <a:pt x="14" y="4108"/>
                    <a:pt x="39" y="4108"/>
                  </a:cubicBezTo>
                  <a:lnTo>
                    <a:pt x="37378" y="4108"/>
                  </a:lnTo>
                  <a:cubicBezTo>
                    <a:pt x="37392" y="4108"/>
                    <a:pt x="37404" y="4094"/>
                    <a:pt x="37404" y="4082"/>
                  </a:cubicBezTo>
                  <a:lnTo>
                    <a:pt x="37404" y="26"/>
                  </a:lnTo>
                  <a:cubicBezTo>
                    <a:pt x="37404" y="14"/>
                    <a:pt x="37392" y="1"/>
                    <a:pt x="37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4679925" y="1911850"/>
              <a:ext cx="228575" cy="149125"/>
            </a:xfrm>
            <a:custGeom>
              <a:avLst/>
              <a:gdLst/>
              <a:ahLst/>
              <a:cxnLst/>
              <a:rect l="l" t="t" r="r" b="b"/>
              <a:pathLst>
                <a:path w="9143" h="5965" extrusionOk="0">
                  <a:moveTo>
                    <a:pt x="8061" y="1"/>
                  </a:moveTo>
                  <a:lnTo>
                    <a:pt x="1" y="3472"/>
                  </a:lnTo>
                  <a:lnTo>
                    <a:pt x="1069" y="5964"/>
                  </a:lnTo>
                  <a:lnTo>
                    <a:pt x="9142" y="248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4750825" y="2046950"/>
              <a:ext cx="226000" cy="91875"/>
            </a:xfrm>
            <a:custGeom>
              <a:avLst/>
              <a:gdLst/>
              <a:ahLst/>
              <a:cxnLst/>
              <a:rect l="l" t="t" r="r" b="b"/>
              <a:pathLst>
                <a:path w="9040" h="3675" extrusionOk="0">
                  <a:moveTo>
                    <a:pt x="8734" y="1"/>
                  </a:moveTo>
                  <a:lnTo>
                    <a:pt x="0" y="979"/>
                  </a:lnTo>
                  <a:lnTo>
                    <a:pt x="305" y="3674"/>
                  </a:lnTo>
                  <a:lnTo>
                    <a:pt x="9039" y="2696"/>
                  </a:lnTo>
                  <a:lnTo>
                    <a:pt x="8734" y="1"/>
                  </a:ln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095750" y="2894000"/>
              <a:ext cx="174825" cy="303375"/>
            </a:xfrm>
            <a:custGeom>
              <a:avLst/>
              <a:gdLst/>
              <a:ahLst/>
              <a:cxnLst/>
              <a:rect l="l" t="t" r="r" b="b"/>
              <a:pathLst>
                <a:path w="6993" h="12135" extrusionOk="0">
                  <a:moveTo>
                    <a:pt x="0" y="0"/>
                  </a:moveTo>
                  <a:lnTo>
                    <a:pt x="0" y="11264"/>
                  </a:lnTo>
                  <a:cubicBezTo>
                    <a:pt x="0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403100" y="2894000"/>
              <a:ext cx="174850" cy="303375"/>
            </a:xfrm>
            <a:custGeom>
              <a:avLst/>
              <a:gdLst/>
              <a:ahLst/>
              <a:cxnLst/>
              <a:rect l="l" t="t" r="r" b="b"/>
              <a:pathLst>
                <a:path w="6994" h="12135" extrusionOk="0">
                  <a:moveTo>
                    <a:pt x="1" y="0"/>
                  </a:moveTo>
                  <a:lnTo>
                    <a:pt x="1" y="11264"/>
                  </a:lnTo>
                  <a:cubicBezTo>
                    <a:pt x="1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693675" y="1772350"/>
              <a:ext cx="347125" cy="366475"/>
            </a:xfrm>
            <a:custGeom>
              <a:avLst/>
              <a:gdLst/>
              <a:ahLst/>
              <a:cxnLst/>
              <a:rect l="l" t="t" r="r" b="b"/>
              <a:pathLst>
                <a:path w="13885" h="14659" extrusionOk="0">
                  <a:moveTo>
                    <a:pt x="13884" y="0"/>
                  </a:moveTo>
                  <a:lnTo>
                    <a:pt x="13884" y="0"/>
                  </a:lnTo>
                  <a:cubicBezTo>
                    <a:pt x="815" y="458"/>
                    <a:pt x="1" y="11976"/>
                    <a:pt x="191" y="14658"/>
                  </a:cubicBezTo>
                  <a:cubicBezTo>
                    <a:pt x="2632" y="11570"/>
                    <a:pt x="7641" y="9522"/>
                    <a:pt x="13884" y="7844"/>
                  </a:cubicBezTo>
                  <a:cubicBezTo>
                    <a:pt x="13757" y="5874"/>
                    <a:pt x="13591" y="2148"/>
                    <a:pt x="1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588475" y="1957000"/>
              <a:ext cx="1096575" cy="1113025"/>
            </a:xfrm>
            <a:custGeom>
              <a:avLst/>
              <a:gdLst/>
              <a:ahLst/>
              <a:cxnLst/>
              <a:rect l="l" t="t" r="r" b="b"/>
              <a:pathLst>
                <a:path w="43863" h="44521" extrusionOk="0">
                  <a:moveTo>
                    <a:pt x="22338" y="0"/>
                  </a:moveTo>
                  <a:cubicBezTo>
                    <a:pt x="20813" y="0"/>
                    <a:pt x="19389" y="64"/>
                    <a:pt x="18067" y="191"/>
                  </a:cubicBezTo>
                  <a:cubicBezTo>
                    <a:pt x="17355" y="242"/>
                    <a:pt x="16643" y="319"/>
                    <a:pt x="15982" y="407"/>
                  </a:cubicBezTo>
                  <a:cubicBezTo>
                    <a:pt x="10832" y="1183"/>
                    <a:pt x="7336" y="2861"/>
                    <a:pt x="5086" y="5111"/>
                  </a:cubicBezTo>
                  <a:lnTo>
                    <a:pt x="4972" y="5226"/>
                  </a:lnTo>
                  <a:cubicBezTo>
                    <a:pt x="4768" y="5430"/>
                    <a:pt x="4577" y="5645"/>
                    <a:pt x="4399" y="5862"/>
                  </a:cubicBezTo>
                  <a:cubicBezTo>
                    <a:pt x="0" y="11061"/>
                    <a:pt x="1590" y="18689"/>
                    <a:pt x="4984" y="24309"/>
                  </a:cubicBezTo>
                  <a:cubicBezTo>
                    <a:pt x="7514" y="28479"/>
                    <a:pt x="12905" y="33043"/>
                    <a:pt x="18677" y="36768"/>
                  </a:cubicBezTo>
                  <a:cubicBezTo>
                    <a:pt x="25548" y="41235"/>
                    <a:pt x="32952" y="44520"/>
                    <a:pt x="36639" y="44520"/>
                  </a:cubicBezTo>
                  <a:cubicBezTo>
                    <a:pt x="36814" y="44520"/>
                    <a:pt x="36980" y="44513"/>
                    <a:pt x="37137" y="44498"/>
                  </a:cubicBezTo>
                  <a:cubicBezTo>
                    <a:pt x="39641" y="44295"/>
                    <a:pt x="41955" y="42096"/>
                    <a:pt x="43862" y="38510"/>
                  </a:cubicBezTo>
                  <a:cubicBezTo>
                    <a:pt x="43862" y="38510"/>
                    <a:pt x="40633" y="35662"/>
                    <a:pt x="37188" y="31327"/>
                  </a:cubicBezTo>
                  <a:cubicBezTo>
                    <a:pt x="33844" y="27157"/>
                    <a:pt x="30284" y="21576"/>
                    <a:pt x="29165" y="15791"/>
                  </a:cubicBezTo>
                  <a:cubicBezTo>
                    <a:pt x="26890" y="4031"/>
                    <a:pt x="22338" y="0"/>
                    <a:pt x="2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146925" y="1789475"/>
              <a:ext cx="688125" cy="1130300"/>
            </a:xfrm>
            <a:custGeom>
              <a:avLst/>
              <a:gdLst/>
              <a:ahLst/>
              <a:cxnLst/>
              <a:rect l="l" t="t" r="r" b="b"/>
              <a:pathLst>
                <a:path w="27525" h="45212" extrusionOk="0">
                  <a:moveTo>
                    <a:pt x="12221" y="0"/>
                  </a:moveTo>
                  <a:cubicBezTo>
                    <a:pt x="11944" y="0"/>
                    <a:pt x="11668" y="5"/>
                    <a:pt x="11392" y="14"/>
                  </a:cubicBezTo>
                  <a:cubicBezTo>
                    <a:pt x="8022" y="129"/>
                    <a:pt x="5340" y="1553"/>
                    <a:pt x="3420" y="3065"/>
                  </a:cubicBezTo>
                  <a:lnTo>
                    <a:pt x="3420" y="3078"/>
                  </a:lnTo>
                  <a:cubicBezTo>
                    <a:pt x="3394" y="3104"/>
                    <a:pt x="3382" y="3116"/>
                    <a:pt x="3369" y="3116"/>
                  </a:cubicBezTo>
                  <a:lnTo>
                    <a:pt x="3369" y="3155"/>
                  </a:lnTo>
                  <a:cubicBezTo>
                    <a:pt x="1157" y="4871"/>
                    <a:pt x="0" y="6701"/>
                    <a:pt x="0" y="6701"/>
                  </a:cubicBezTo>
                  <a:cubicBezTo>
                    <a:pt x="0" y="6701"/>
                    <a:pt x="4552" y="10732"/>
                    <a:pt x="6827" y="22492"/>
                  </a:cubicBezTo>
                  <a:cubicBezTo>
                    <a:pt x="7946" y="28277"/>
                    <a:pt x="11506" y="33858"/>
                    <a:pt x="14850" y="38028"/>
                  </a:cubicBezTo>
                  <a:cubicBezTo>
                    <a:pt x="18295" y="42363"/>
                    <a:pt x="21524" y="45211"/>
                    <a:pt x="21524" y="45211"/>
                  </a:cubicBezTo>
                  <a:cubicBezTo>
                    <a:pt x="24461" y="39858"/>
                    <a:pt x="26546" y="31430"/>
                    <a:pt x="27321" y="21907"/>
                  </a:cubicBezTo>
                  <a:cubicBezTo>
                    <a:pt x="27525" y="19211"/>
                    <a:pt x="27525" y="16847"/>
                    <a:pt x="27321" y="14762"/>
                  </a:cubicBezTo>
                  <a:cubicBezTo>
                    <a:pt x="26220" y="3087"/>
                    <a:pt x="19312" y="0"/>
                    <a:pt x="12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988000" y="1348000"/>
              <a:ext cx="547650" cy="619525"/>
            </a:xfrm>
            <a:custGeom>
              <a:avLst/>
              <a:gdLst/>
              <a:ahLst/>
              <a:cxnLst/>
              <a:rect l="l" t="t" r="r" b="b"/>
              <a:pathLst>
                <a:path w="21906" h="24781" extrusionOk="0">
                  <a:moveTo>
                    <a:pt x="9688" y="1"/>
                  </a:moveTo>
                  <a:lnTo>
                    <a:pt x="6713" y="1286"/>
                  </a:lnTo>
                  <a:lnTo>
                    <a:pt x="7476" y="2506"/>
                  </a:lnTo>
                  <a:cubicBezTo>
                    <a:pt x="8200" y="3688"/>
                    <a:pt x="8824" y="7553"/>
                    <a:pt x="8862" y="7833"/>
                  </a:cubicBezTo>
                  <a:cubicBezTo>
                    <a:pt x="8150" y="8341"/>
                    <a:pt x="7463" y="8888"/>
                    <a:pt x="6802" y="9473"/>
                  </a:cubicBezTo>
                  <a:lnTo>
                    <a:pt x="6802" y="9460"/>
                  </a:lnTo>
                  <a:cubicBezTo>
                    <a:pt x="6853" y="7171"/>
                    <a:pt x="5124" y="4083"/>
                    <a:pt x="5124" y="4083"/>
                  </a:cubicBezTo>
                  <a:lnTo>
                    <a:pt x="2696" y="5493"/>
                  </a:lnTo>
                  <a:cubicBezTo>
                    <a:pt x="4094" y="7846"/>
                    <a:pt x="3700" y="13045"/>
                    <a:pt x="3700" y="13045"/>
                  </a:cubicBezTo>
                  <a:lnTo>
                    <a:pt x="3713" y="13045"/>
                  </a:lnTo>
                  <a:cubicBezTo>
                    <a:pt x="2416" y="15016"/>
                    <a:pt x="1411" y="17393"/>
                    <a:pt x="776" y="19797"/>
                  </a:cubicBezTo>
                  <a:cubicBezTo>
                    <a:pt x="343" y="21475"/>
                    <a:pt x="77" y="23191"/>
                    <a:pt x="1" y="24780"/>
                  </a:cubicBezTo>
                  <a:cubicBezTo>
                    <a:pt x="1894" y="24501"/>
                    <a:pt x="3993" y="24360"/>
                    <a:pt x="6357" y="24360"/>
                  </a:cubicBezTo>
                  <a:cubicBezTo>
                    <a:pt x="6357" y="24360"/>
                    <a:pt x="7514" y="22530"/>
                    <a:pt x="9714" y="20800"/>
                  </a:cubicBezTo>
                  <a:lnTo>
                    <a:pt x="9714" y="20775"/>
                  </a:lnTo>
                  <a:cubicBezTo>
                    <a:pt x="9943" y="19834"/>
                    <a:pt x="10324" y="18932"/>
                    <a:pt x="10807" y="18068"/>
                  </a:cubicBezTo>
                  <a:cubicBezTo>
                    <a:pt x="12082" y="18705"/>
                    <a:pt x="16292" y="20680"/>
                    <a:pt x="19083" y="20680"/>
                  </a:cubicBezTo>
                  <a:cubicBezTo>
                    <a:pt x="20746" y="20680"/>
                    <a:pt x="21905" y="19979"/>
                    <a:pt x="21639" y="17876"/>
                  </a:cubicBezTo>
                  <a:cubicBezTo>
                    <a:pt x="20990" y="12715"/>
                    <a:pt x="19617" y="10604"/>
                    <a:pt x="19147" y="10007"/>
                  </a:cubicBezTo>
                  <a:cubicBezTo>
                    <a:pt x="19147" y="9994"/>
                    <a:pt x="19160" y="9994"/>
                    <a:pt x="19160" y="9994"/>
                  </a:cubicBezTo>
                  <a:lnTo>
                    <a:pt x="16325" y="4578"/>
                  </a:lnTo>
                  <a:cubicBezTo>
                    <a:pt x="15588" y="3167"/>
                    <a:pt x="16732" y="1108"/>
                    <a:pt x="16732" y="1108"/>
                  </a:cubicBezTo>
                  <a:lnTo>
                    <a:pt x="14316" y="497"/>
                  </a:lnTo>
                  <a:cubicBezTo>
                    <a:pt x="12663" y="1908"/>
                    <a:pt x="13680" y="5341"/>
                    <a:pt x="13680" y="5341"/>
                  </a:cubicBezTo>
                  <a:lnTo>
                    <a:pt x="13693" y="5341"/>
                  </a:lnTo>
                  <a:cubicBezTo>
                    <a:pt x="13082" y="5557"/>
                    <a:pt x="12485" y="5812"/>
                    <a:pt x="11901" y="6091"/>
                  </a:cubicBezTo>
                  <a:cubicBezTo>
                    <a:pt x="12129" y="3243"/>
                    <a:pt x="9688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8025" y="1803175"/>
              <a:ext cx="82975" cy="97725"/>
            </a:xfrm>
            <a:custGeom>
              <a:avLst/>
              <a:gdLst/>
              <a:ahLst/>
              <a:cxnLst/>
              <a:rect l="l" t="t" r="r" b="b"/>
              <a:pathLst>
                <a:path w="3319" h="3909" extrusionOk="0">
                  <a:moveTo>
                    <a:pt x="2576" y="0"/>
                  </a:moveTo>
                  <a:cubicBezTo>
                    <a:pt x="2383" y="0"/>
                    <a:pt x="2183" y="70"/>
                    <a:pt x="2021" y="178"/>
                  </a:cubicBezTo>
                  <a:cubicBezTo>
                    <a:pt x="1793" y="330"/>
                    <a:pt x="1628" y="559"/>
                    <a:pt x="1450" y="776"/>
                  </a:cubicBezTo>
                  <a:cubicBezTo>
                    <a:pt x="1182" y="1132"/>
                    <a:pt x="916" y="1475"/>
                    <a:pt x="648" y="1831"/>
                  </a:cubicBezTo>
                  <a:cubicBezTo>
                    <a:pt x="356" y="2212"/>
                    <a:pt x="13" y="2644"/>
                    <a:pt x="0" y="3141"/>
                  </a:cubicBezTo>
                  <a:cubicBezTo>
                    <a:pt x="0" y="3458"/>
                    <a:pt x="140" y="3776"/>
                    <a:pt x="458" y="3878"/>
                  </a:cubicBezTo>
                  <a:cubicBezTo>
                    <a:pt x="524" y="3899"/>
                    <a:pt x="589" y="3908"/>
                    <a:pt x="652" y="3908"/>
                  </a:cubicBezTo>
                  <a:cubicBezTo>
                    <a:pt x="934" y="3908"/>
                    <a:pt x="1196" y="3726"/>
                    <a:pt x="1424" y="3560"/>
                  </a:cubicBezTo>
                  <a:cubicBezTo>
                    <a:pt x="2072" y="3102"/>
                    <a:pt x="2632" y="2492"/>
                    <a:pt x="3013" y="1805"/>
                  </a:cubicBezTo>
                  <a:cubicBezTo>
                    <a:pt x="3179" y="1500"/>
                    <a:pt x="3318" y="1183"/>
                    <a:pt x="3318" y="852"/>
                  </a:cubicBezTo>
                  <a:cubicBezTo>
                    <a:pt x="3318" y="508"/>
                    <a:pt x="3128" y="152"/>
                    <a:pt x="2810" y="39"/>
                  </a:cubicBezTo>
                  <a:cubicBezTo>
                    <a:pt x="2735" y="12"/>
                    <a:pt x="2656" y="0"/>
                    <a:pt x="2576" y="0"/>
                  </a:cubicBezTo>
                  <a:close/>
                </a:path>
              </a:pathLst>
            </a:custGeom>
            <a:solidFill>
              <a:srgbClr val="E3F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6925" y="1686200"/>
              <a:ext cx="653500" cy="600425"/>
            </a:xfrm>
            <a:custGeom>
              <a:avLst/>
              <a:gdLst/>
              <a:ahLst/>
              <a:cxnLst/>
              <a:rect l="l" t="t" r="r" b="b"/>
              <a:pathLst>
                <a:path w="26140" h="24017" extrusionOk="0">
                  <a:moveTo>
                    <a:pt x="21524" y="0"/>
                  </a:moveTo>
                  <a:cubicBezTo>
                    <a:pt x="21524" y="0"/>
                    <a:pt x="14234" y="8263"/>
                    <a:pt x="9054" y="8263"/>
                  </a:cubicBezTo>
                  <a:cubicBezTo>
                    <a:pt x="8677" y="8263"/>
                    <a:pt x="8310" y="8219"/>
                    <a:pt x="7959" y="8125"/>
                  </a:cubicBezTo>
                  <a:cubicBezTo>
                    <a:pt x="2797" y="6738"/>
                    <a:pt x="2391" y="4908"/>
                    <a:pt x="2391" y="4908"/>
                  </a:cubicBezTo>
                  <a:lnTo>
                    <a:pt x="0" y="7743"/>
                  </a:lnTo>
                  <a:cubicBezTo>
                    <a:pt x="0" y="7743"/>
                    <a:pt x="3216" y="10769"/>
                    <a:pt x="4272" y="13324"/>
                  </a:cubicBezTo>
                  <a:cubicBezTo>
                    <a:pt x="5315" y="15867"/>
                    <a:pt x="4056" y="17329"/>
                    <a:pt x="4056" y="17329"/>
                  </a:cubicBezTo>
                  <a:lnTo>
                    <a:pt x="6256" y="24017"/>
                  </a:lnTo>
                  <a:cubicBezTo>
                    <a:pt x="6256" y="24017"/>
                    <a:pt x="12485" y="8582"/>
                    <a:pt x="25084" y="6396"/>
                  </a:cubicBezTo>
                  <a:cubicBezTo>
                    <a:pt x="25835" y="6269"/>
                    <a:pt x="26140" y="5353"/>
                    <a:pt x="25643" y="4781"/>
                  </a:cubicBezTo>
                  <a:lnTo>
                    <a:pt x="21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3604350" y="1861000"/>
              <a:ext cx="331550" cy="106825"/>
            </a:xfrm>
            <a:custGeom>
              <a:avLst/>
              <a:gdLst/>
              <a:ahLst/>
              <a:cxnLst/>
              <a:rect l="l" t="t" r="r" b="b"/>
              <a:pathLst>
                <a:path w="13262" h="4273" extrusionOk="0">
                  <a:moveTo>
                    <a:pt x="26" y="1"/>
                  </a:moveTo>
                  <a:cubicBezTo>
                    <a:pt x="14" y="1"/>
                    <a:pt x="1" y="14"/>
                    <a:pt x="1" y="14"/>
                  </a:cubicBezTo>
                  <a:lnTo>
                    <a:pt x="1" y="4260"/>
                  </a:lnTo>
                  <a:cubicBezTo>
                    <a:pt x="1" y="4260"/>
                    <a:pt x="14" y="4273"/>
                    <a:pt x="26" y="4273"/>
                  </a:cubicBezTo>
                  <a:lnTo>
                    <a:pt x="13236" y="4273"/>
                  </a:lnTo>
                  <a:cubicBezTo>
                    <a:pt x="13248" y="4273"/>
                    <a:pt x="13262" y="4260"/>
                    <a:pt x="13262" y="4260"/>
                  </a:cubicBezTo>
                  <a:lnTo>
                    <a:pt x="13262" y="14"/>
                  </a:lnTo>
                  <a:cubicBezTo>
                    <a:pt x="13262" y="14"/>
                    <a:pt x="13248" y="1"/>
                    <a:pt x="13236" y="1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3658725" y="1485325"/>
              <a:ext cx="301650" cy="712700"/>
            </a:xfrm>
            <a:custGeom>
              <a:avLst/>
              <a:gdLst/>
              <a:ahLst/>
              <a:cxnLst/>
              <a:rect l="l" t="t" r="r" b="b"/>
              <a:pathLst>
                <a:path w="12066" h="28508" extrusionOk="0">
                  <a:moveTo>
                    <a:pt x="10298" y="0"/>
                  </a:moveTo>
                  <a:lnTo>
                    <a:pt x="4132" y="1387"/>
                  </a:lnTo>
                  <a:lnTo>
                    <a:pt x="5073" y="7616"/>
                  </a:lnTo>
                  <a:cubicBezTo>
                    <a:pt x="6013" y="13858"/>
                    <a:pt x="0" y="27233"/>
                    <a:pt x="0" y="27233"/>
                  </a:cubicBezTo>
                  <a:lnTo>
                    <a:pt x="77" y="27131"/>
                  </a:lnTo>
                  <a:cubicBezTo>
                    <a:pt x="2354" y="28065"/>
                    <a:pt x="4020" y="28507"/>
                    <a:pt x="5279" y="28507"/>
                  </a:cubicBezTo>
                  <a:cubicBezTo>
                    <a:pt x="8428" y="28507"/>
                    <a:pt x="9036" y="25739"/>
                    <a:pt x="10298" y="20952"/>
                  </a:cubicBezTo>
                  <a:cubicBezTo>
                    <a:pt x="12065" y="14253"/>
                    <a:pt x="10298" y="0"/>
                    <a:pt x="10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631375" y="2268800"/>
              <a:ext cx="93775" cy="47375"/>
            </a:xfrm>
            <a:custGeom>
              <a:avLst/>
              <a:gdLst/>
              <a:ahLst/>
              <a:cxnLst/>
              <a:rect l="l" t="t" r="r" b="b"/>
              <a:pathLst>
                <a:path w="3751" h="1895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1018" y="1018"/>
                    <a:pt x="2340" y="1679"/>
                    <a:pt x="3739" y="1895"/>
                  </a:cubicBezTo>
                  <a:cubicBezTo>
                    <a:pt x="3751" y="1895"/>
                    <a:pt x="3751" y="1882"/>
                    <a:pt x="3751" y="1882"/>
                  </a:cubicBezTo>
                  <a:lnTo>
                    <a:pt x="3751" y="1869"/>
                  </a:lnTo>
                  <a:cubicBezTo>
                    <a:pt x="2352" y="1666"/>
                    <a:pt x="1018" y="99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5"/>
          <p:cNvGrpSpPr/>
          <p:nvPr/>
        </p:nvGrpSpPr>
        <p:grpSpPr>
          <a:xfrm>
            <a:off x="7977951" y="2151173"/>
            <a:ext cx="970500" cy="2173565"/>
            <a:chOff x="7977951" y="2151173"/>
            <a:chExt cx="970500" cy="2173565"/>
          </a:xfrm>
        </p:grpSpPr>
        <p:sp>
          <p:nvSpPr>
            <p:cNvPr id="336" name="Google Shape;336;p35"/>
            <p:cNvSpPr/>
            <p:nvPr/>
          </p:nvSpPr>
          <p:spPr>
            <a:xfrm>
              <a:off x="7977951" y="4159738"/>
              <a:ext cx="970500" cy="165000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8725964" y="2520806"/>
              <a:ext cx="180111" cy="371120"/>
            </a:xfrm>
            <a:custGeom>
              <a:avLst/>
              <a:gdLst/>
              <a:ahLst/>
              <a:cxnLst/>
              <a:rect l="l" t="t" r="r" b="b"/>
              <a:pathLst>
                <a:path w="5933" h="12225" extrusionOk="0">
                  <a:moveTo>
                    <a:pt x="1247" y="0"/>
                  </a:moveTo>
                  <a:cubicBezTo>
                    <a:pt x="467" y="0"/>
                    <a:pt x="1" y="1140"/>
                    <a:pt x="681" y="4914"/>
                  </a:cubicBezTo>
                  <a:cubicBezTo>
                    <a:pt x="974" y="6070"/>
                    <a:pt x="1305" y="7240"/>
                    <a:pt x="1635" y="8372"/>
                  </a:cubicBezTo>
                  <a:cubicBezTo>
                    <a:pt x="1762" y="8779"/>
                    <a:pt x="1876" y="9198"/>
                    <a:pt x="2004" y="9592"/>
                  </a:cubicBezTo>
                  <a:cubicBezTo>
                    <a:pt x="2220" y="10279"/>
                    <a:pt x="2424" y="10940"/>
                    <a:pt x="2627" y="11550"/>
                  </a:cubicBezTo>
                  <a:cubicBezTo>
                    <a:pt x="3085" y="11932"/>
                    <a:pt x="3593" y="12135"/>
                    <a:pt x="4076" y="12198"/>
                  </a:cubicBezTo>
                  <a:cubicBezTo>
                    <a:pt x="4102" y="12198"/>
                    <a:pt x="4127" y="12211"/>
                    <a:pt x="4153" y="12211"/>
                  </a:cubicBezTo>
                  <a:cubicBezTo>
                    <a:pt x="4245" y="12220"/>
                    <a:pt x="4337" y="12225"/>
                    <a:pt x="4427" y="12225"/>
                  </a:cubicBezTo>
                  <a:cubicBezTo>
                    <a:pt x="5090" y="12225"/>
                    <a:pt x="5664" y="11988"/>
                    <a:pt x="5933" y="11652"/>
                  </a:cubicBezTo>
                  <a:cubicBezTo>
                    <a:pt x="5919" y="11245"/>
                    <a:pt x="5894" y="10864"/>
                    <a:pt x="5882" y="10508"/>
                  </a:cubicBezTo>
                  <a:cubicBezTo>
                    <a:pt x="5843" y="9923"/>
                    <a:pt x="5805" y="9389"/>
                    <a:pt x="5741" y="8906"/>
                  </a:cubicBezTo>
                  <a:cubicBezTo>
                    <a:pt x="5487" y="6553"/>
                    <a:pt x="4953" y="5028"/>
                    <a:pt x="3847" y="2218"/>
                  </a:cubicBezTo>
                  <a:cubicBezTo>
                    <a:pt x="3834" y="2193"/>
                    <a:pt x="3822" y="2154"/>
                    <a:pt x="3809" y="2117"/>
                  </a:cubicBezTo>
                  <a:cubicBezTo>
                    <a:pt x="3797" y="2091"/>
                    <a:pt x="3797" y="2078"/>
                    <a:pt x="3783" y="2053"/>
                  </a:cubicBezTo>
                  <a:cubicBezTo>
                    <a:pt x="3242" y="1269"/>
                    <a:pt x="2070" y="0"/>
                    <a:pt x="124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810328" y="2744420"/>
              <a:ext cx="89949" cy="65269"/>
            </a:xfrm>
            <a:custGeom>
              <a:avLst/>
              <a:gdLst/>
              <a:ahLst/>
              <a:cxnLst/>
              <a:rect l="l" t="t" r="r" b="b"/>
              <a:pathLst>
                <a:path w="2963" h="2150" extrusionOk="0">
                  <a:moveTo>
                    <a:pt x="38" y="1"/>
                  </a:moveTo>
                  <a:cubicBezTo>
                    <a:pt x="38" y="65"/>
                    <a:pt x="26" y="255"/>
                    <a:pt x="1" y="548"/>
                  </a:cubicBezTo>
                  <a:cubicBezTo>
                    <a:pt x="191" y="687"/>
                    <a:pt x="357" y="840"/>
                    <a:pt x="484" y="955"/>
                  </a:cubicBezTo>
                  <a:cubicBezTo>
                    <a:pt x="521" y="828"/>
                    <a:pt x="547" y="701"/>
                    <a:pt x="585" y="586"/>
                  </a:cubicBezTo>
                  <a:cubicBezTo>
                    <a:pt x="598" y="535"/>
                    <a:pt x="648" y="523"/>
                    <a:pt x="713" y="523"/>
                  </a:cubicBezTo>
                  <a:cubicBezTo>
                    <a:pt x="1157" y="523"/>
                    <a:pt x="2543" y="1184"/>
                    <a:pt x="2962" y="1540"/>
                  </a:cubicBezTo>
                  <a:lnTo>
                    <a:pt x="2962" y="1489"/>
                  </a:lnTo>
                  <a:cubicBezTo>
                    <a:pt x="2835" y="1311"/>
                    <a:pt x="2657" y="1120"/>
                    <a:pt x="2428" y="942"/>
                  </a:cubicBezTo>
                  <a:cubicBezTo>
                    <a:pt x="2428" y="942"/>
                    <a:pt x="1437" y="218"/>
                    <a:pt x="725" y="90"/>
                  </a:cubicBezTo>
                  <a:cubicBezTo>
                    <a:pt x="560" y="65"/>
                    <a:pt x="382" y="40"/>
                    <a:pt x="216" y="14"/>
                  </a:cubicBezTo>
                  <a:cubicBezTo>
                    <a:pt x="165" y="1"/>
                    <a:pt x="102" y="1"/>
                    <a:pt x="38" y="1"/>
                  </a:cubicBezTo>
                  <a:close/>
                  <a:moveTo>
                    <a:pt x="102" y="1947"/>
                  </a:moveTo>
                  <a:lnTo>
                    <a:pt x="102" y="1947"/>
                  </a:lnTo>
                  <a:cubicBezTo>
                    <a:pt x="128" y="1997"/>
                    <a:pt x="140" y="2074"/>
                    <a:pt x="153" y="2137"/>
                  </a:cubicBezTo>
                  <a:cubicBezTo>
                    <a:pt x="179" y="2150"/>
                    <a:pt x="191" y="2150"/>
                    <a:pt x="204" y="2150"/>
                  </a:cubicBezTo>
                  <a:lnTo>
                    <a:pt x="102" y="1947"/>
                  </a:ln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725964" y="2520806"/>
              <a:ext cx="177015" cy="272671"/>
            </a:xfrm>
            <a:custGeom>
              <a:avLst/>
              <a:gdLst/>
              <a:ahLst/>
              <a:cxnLst/>
              <a:rect l="l" t="t" r="r" b="b"/>
              <a:pathLst>
                <a:path w="5831" h="8982" extrusionOk="0">
                  <a:moveTo>
                    <a:pt x="1247" y="0"/>
                  </a:moveTo>
                  <a:cubicBezTo>
                    <a:pt x="467" y="0"/>
                    <a:pt x="1" y="1140"/>
                    <a:pt x="681" y="4914"/>
                  </a:cubicBezTo>
                  <a:cubicBezTo>
                    <a:pt x="783" y="5282"/>
                    <a:pt x="2665" y="6985"/>
                    <a:pt x="2766" y="7367"/>
                  </a:cubicBezTo>
                  <a:cubicBezTo>
                    <a:pt x="4216" y="7367"/>
                    <a:pt x="5424" y="8346"/>
                    <a:pt x="5831" y="8982"/>
                  </a:cubicBezTo>
                  <a:cubicBezTo>
                    <a:pt x="5831" y="6872"/>
                    <a:pt x="4865" y="3985"/>
                    <a:pt x="3783" y="2053"/>
                  </a:cubicBezTo>
                  <a:cubicBezTo>
                    <a:pt x="3242" y="1269"/>
                    <a:pt x="2070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8633920" y="4101430"/>
              <a:ext cx="176043" cy="144016"/>
            </a:xfrm>
            <a:custGeom>
              <a:avLst/>
              <a:gdLst/>
              <a:ahLst/>
              <a:cxnLst/>
              <a:rect l="l" t="t" r="r" b="b"/>
              <a:pathLst>
                <a:path w="5799" h="4744" extrusionOk="0">
                  <a:moveTo>
                    <a:pt x="192" y="1"/>
                  </a:moveTo>
                  <a:lnTo>
                    <a:pt x="1" y="4566"/>
                  </a:lnTo>
                  <a:lnTo>
                    <a:pt x="5100" y="4744"/>
                  </a:lnTo>
                  <a:lnTo>
                    <a:pt x="5798" y="1921"/>
                  </a:lnTo>
                  <a:cubicBezTo>
                    <a:pt x="5493" y="1921"/>
                    <a:pt x="3586" y="930"/>
                    <a:pt x="3586" y="930"/>
                  </a:cubicBezTo>
                  <a:lnTo>
                    <a:pt x="3472" y="1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8788713" y="4159747"/>
              <a:ext cx="129718" cy="90344"/>
            </a:xfrm>
            <a:custGeom>
              <a:avLst/>
              <a:gdLst/>
              <a:ahLst/>
              <a:cxnLst/>
              <a:rect l="l" t="t" r="r" b="b"/>
              <a:pathLst>
                <a:path w="4273" h="2976" extrusionOk="0">
                  <a:moveTo>
                    <a:pt x="699" y="0"/>
                  </a:moveTo>
                  <a:lnTo>
                    <a:pt x="1" y="2823"/>
                  </a:lnTo>
                  <a:lnTo>
                    <a:pt x="4234" y="2975"/>
                  </a:lnTo>
                  <a:cubicBezTo>
                    <a:pt x="4272" y="394"/>
                    <a:pt x="1004" y="12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354510" y="4229205"/>
              <a:ext cx="179109" cy="52943"/>
            </a:xfrm>
            <a:custGeom>
              <a:avLst/>
              <a:gdLst/>
              <a:ahLst/>
              <a:cxnLst/>
              <a:rect l="l" t="t" r="r" b="b"/>
              <a:pathLst>
                <a:path w="5900" h="1744" extrusionOk="0">
                  <a:moveTo>
                    <a:pt x="102" y="1"/>
                  </a:moveTo>
                  <a:cubicBezTo>
                    <a:pt x="0" y="521"/>
                    <a:pt x="39" y="865"/>
                    <a:pt x="39" y="865"/>
                  </a:cubicBezTo>
                  <a:cubicBezTo>
                    <a:pt x="765" y="1537"/>
                    <a:pt x="1804" y="1744"/>
                    <a:pt x="2805" y="1744"/>
                  </a:cubicBezTo>
                  <a:cubicBezTo>
                    <a:pt x="4399" y="1744"/>
                    <a:pt x="5899" y="1221"/>
                    <a:pt x="5899" y="1221"/>
                  </a:cubicBezTo>
                  <a:lnTo>
                    <a:pt x="5899" y="242"/>
                  </a:lnTo>
                  <a:cubicBezTo>
                    <a:pt x="5899" y="216"/>
                    <a:pt x="5887" y="191"/>
                    <a:pt x="5887" y="165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8357576" y="4086009"/>
              <a:ext cx="175679" cy="148236"/>
            </a:xfrm>
            <a:custGeom>
              <a:avLst/>
              <a:gdLst/>
              <a:ahLst/>
              <a:cxnLst/>
              <a:rect l="l" t="t" r="r" b="b"/>
              <a:pathLst>
                <a:path w="5787" h="4883" extrusionOk="0">
                  <a:moveTo>
                    <a:pt x="1730" y="0"/>
                  </a:moveTo>
                  <a:lnTo>
                    <a:pt x="1362" y="2213"/>
                  </a:lnTo>
                  <a:cubicBezTo>
                    <a:pt x="459" y="3052"/>
                    <a:pt x="128" y="4031"/>
                    <a:pt x="1" y="4718"/>
                  </a:cubicBezTo>
                  <a:lnTo>
                    <a:pt x="5786" y="4882"/>
                  </a:lnTo>
                  <a:cubicBezTo>
                    <a:pt x="5684" y="4323"/>
                    <a:pt x="4730" y="2048"/>
                    <a:pt x="4730" y="2048"/>
                  </a:cubicBezTo>
                  <a:lnTo>
                    <a:pt x="4730" y="789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8357576" y="4189103"/>
              <a:ext cx="175679" cy="87217"/>
            </a:xfrm>
            <a:custGeom>
              <a:avLst/>
              <a:gdLst/>
              <a:ahLst/>
              <a:cxnLst/>
              <a:rect l="l" t="t" r="r" b="b"/>
              <a:pathLst>
                <a:path w="5787" h="2873" extrusionOk="0">
                  <a:moveTo>
                    <a:pt x="2649" y="1"/>
                  </a:moveTo>
                  <a:cubicBezTo>
                    <a:pt x="483" y="1"/>
                    <a:pt x="1" y="1322"/>
                    <a:pt x="1" y="1322"/>
                  </a:cubicBezTo>
                  <a:lnTo>
                    <a:pt x="2735" y="2873"/>
                  </a:lnTo>
                  <a:lnTo>
                    <a:pt x="5786" y="1486"/>
                  </a:lnTo>
                  <a:cubicBezTo>
                    <a:pt x="5786" y="1486"/>
                    <a:pt x="5468" y="164"/>
                    <a:pt x="3001" y="12"/>
                  </a:cubicBezTo>
                  <a:cubicBezTo>
                    <a:pt x="2879" y="4"/>
                    <a:pt x="2762" y="1"/>
                    <a:pt x="26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8378067" y="3177864"/>
              <a:ext cx="398321" cy="942145"/>
            </a:xfrm>
            <a:custGeom>
              <a:avLst/>
              <a:gdLst/>
              <a:ahLst/>
              <a:cxnLst/>
              <a:rect l="l" t="t" r="r" b="b"/>
              <a:pathLst>
                <a:path w="13121" h="31035" extrusionOk="0">
                  <a:moveTo>
                    <a:pt x="1145" y="1"/>
                  </a:moveTo>
                  <a:lnTo>
                    <a:pt x="775" y="9650"/>
                  </a:lnTo>
                  <a:lnTo>
                    <a:pt x="0" y="30564"/>
                  </a:lnTo>
                  <a:lnTo>
                    <a:pt x="5009" y="31034"/>
                  </a:lnTo>
                  <a:lnTo>
                    <a:pt x="6954" y="9853"/>
                  </a:lnTo>
                  <a:lnTo>
                    <a:pt x="7514" y="3713"/>
                  </a:lnTo>
                  <a:lnTo>
                    <a:pt x="7679" y="21906"/>
                  </a:lnTo>
                  <a:lnTo>
                    <a:pt x="7756" y="31034"/>
                  </a:lnTo>
                  <a:lnTo>
                    <a:pt x="13121" y="30717"/>
                  </a:lnTo>
                  <a:lnTo>
                    <a:pt x="13121" y="67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8383076" y="3391277"/>
              <a:ext cx="228137" cy="575123"/>
            </a:xfrm>
            <a:custGeom>
              <a:avLst/>
              <a:gdLst/>
              <a:ahLst/>
              <a:cxnLst/>
              <a:rect l="l" t="t" r="r" b="b"/>
              <a:pathLst>
                <a:path w="7515" h="18945" extrusionOk="0">
                  <a:moveTo>
                    <a:pt x="7374" y="1"/>
                  </a:moveTo>
                  <a:lnTo>
                    <a:pt x="7374" y="14"/>
                  </a:lnTo>
                  <a:lnTo>
                    <a:pt x="7514" y="15817"/>
                  </a:lnTo>
                  <a:lnTo>
                    <a:pt x="7514" y="14876"/>
                  </a:lnTo>
                  <a:lnTo>
                    <a:pt x="7374" y="1"/>
                  </a:lnTo>
                  <a:close/>
                  <a:moveTo>
                    <a:pt x="610" y="2620"/>
                  </a:moveTo>
                  <a:lnTo>
                    <a:pt x="0" y="18932"/>
                  </a:lnTo>
                  <a:lnTo>
                    <a:pt x="0" y="18944"/>
                  </a:lnTo>
                  <a:lnTo>
                    <a:pt x="610" y="2620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8383076" y="3333385"/>
              <a:ext cx="393312" cy="632620"/>
            </a:xfrm>
            <a:custGeom>
              <a:avLst/>
              <a:gdLst/>
              <a:ahLst/>
              <a:cxnLst/>
              <a:rect l="l" t="t" r="r" b="b"/>
              <a:pathLst>
                <a:path w="12956" h="20839" extrusionOk="0">
                  <a:moveTo>
                    <a:pt x="7692" y="1"/>
                  </a:moveTo>
                  <a:lnTo>
                    <a:pt x="7374" y="1908"/>
                  </a:lnTo>
                  <a:lnTo>
                    <a:pt x="7514" y="16783"/>
                  </a:lnTo>
                  <a:lnTo>
                    <a:pt x="7514" y="17724"/>
                  </a:lnTo>
                  <a:cubicBezTo>
                    <a:pt x="8442" y="11545"/>
                    <a:pt x="8696" y="6829"/>
                    <a:pt x="8938" y="4464"/>
                  </a:cubicBezTo>
                  <a:cubicBezTo>
                    <a:pt x="8989" y="3942"/>
                    <a:pt x="11188" y="4006"/>
                    <a:pt x="12956" y="3726"/>
                  </a:cubicBezTo>
                  <a:lnTo>
                    <a:pt x="12956" y="2950"/>
                  </a:lnTo>
                  <a:lnTo>
                    <a:pt x="9332" y="3078"/>
                  </a:lnTo>
                  <a:lnTo>
                    <a:pt x="8645" y="3091"/>
                  </a:lnTo>
                  <a:lnTo>
                    <a:pt x="7692" y="1"/>
                  </a:lnTo>
                  <a:close/>
                  <a:moveTo>
                    <a:pt x="674" y="2735"/>
                  </a:moveTo>
                  <a:lnTo>
                    <a:pt x="610" y="4527"/>
                  </a:lnTo>
                  <a:lnTo>
                    <a:pt x="0" y="20839"/>
                  </a:lnTo>
                  <a:cubicBezTo>
                    <a:pt x="420" y="14024"/>
                    <a:pt x="1514" y="8176"/>
                    <a:pt x="1971" y="3803"/>
                  </a:cubicBezTo>
                  <a:cubicBezTo>
                    <a:pt x="1971" y="3739"/>
                    <a:pt x="2276" y="3726"/>
                    <a:pt x="2734" y="3726"/>
                  </a:cubicBezTo>
                  <a:cubicBezTo>
                    <a:pt x="3192" y="3726"/>
                    <a:pt x="3814" y="3752"/>
                    <a:pt x="4463" y="3764"/>
                  </a:cubicBezTo>
                  <a:cubicBezTo>
                    <a:pt x="5124" y="3790"/>
                    <a:pt x="5797" y="3803"/>
                    <a:pt x="6370" y="3803"/>
                  </a:cubicBezTo>
                  <a:lnTo>
                    <a:pt x="6879" y="3803"/>
                  </a:lnTo>
                  <a:lnTo>
                    <a:pt x="6916" y="3269"/>
                  </a:lnTo>
                  <a:lnTo>
                    <a:pt x="6611" y="3243"/>
                  </a:lnTo>
                  <a:lnTo>
                    <a:pt x="674" y="2735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633920" y="4212235"/>
              <a:ext cx="284875" cy="37856"/>
            </a:xfrm>
            <a:custGeom>
              <a:avLst/>
              <a:gdLst/>
              <a:ahLst/>
              <a:cxnLst/>
              <a:rect l="l" t="t" r="r" b="b"/>
              <a:pathLst>
                <a:path w="9384" h="1247" extrusionOk="0">
                  <a:moveTo>
                    <a:pt x="1" y="0"/>
                  </a:moveTo>
                  <a:lnTo>
                    <a:pt x="1" y="916"/>
                  </a:lnTo>
                  <a:lnTo>
                    <a:pt x="9333" y="1246"/>
                  </a:lnTo>
                  <a:lnTo>
                    <a:pt x="9384" y="4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8354510" y="4229205"/>
              <a:ext cx="179109" cy="52943"/>
            </a:xfrm>
            <a:custGeom>
              <a:avLst/>
              <a:gdLst/>
              <a:ahLst/>
              <a:cxnLst/>
              <a:rect l="l" t="t" r="r" b="b"/>
              <a:pathLst>
                <a:path w="5900" h="1744" extrusionOk="0">
                  <a:moveTo>
                    <a:pt x="102" y="1"/>
                  </a:moveTo>
                  <a:cubicBezTo>
                    <a:pt x="0" y="521"/>
                    <a:pt x="39" y="865"/>
                    <a:pt x="39" y="865"/>
                  </a:cubicBezTo>
                  <a:cubicBezTo>
                    <a:pt x="765" y="1537"/>
                    <a:pt x="1804" y="1744"/>
                    <a:pt x="2805" y="1744"/>
                  </a:cubicBezTo>
                  <a:cubicBezTo>
                    <a:pt x="4399" y="1744"/>
                    <a:pt x="5899" y="1221"/>
                    <a:pt x="5899" y="1221"/>
                  </a:cubicBezTo>
                  <a:lnTo>
                    <a:pt x="5899" y="242"/>
                  </a:lnTo>
                  <a:cubicBezTo>
                    <a:pt x="5899" y="216"/>
                    <a:pt x="5887" y="191"/>
                    <a:pt x="5887" y="165"/>
                  </a:cubicBezTo>
                  <a:cubicBezTo>
                    <a:pt x="5775" y="206"/>
                    <a:pt x="4552" y="712"/>
                    <a:pt x="3001" y="712"/>
                  </a:cubicBezTo>
                  <a:cubicBezTo>
                    <a:pt x="2095" y="712"/>
                    <a:pt x="1077" y="540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8355269" y="2434530"/>
              <a:ext cx="472848" cy="998883"/>
            </a:xfrm>
            <a:custGeom>
              <a:avLst/>
              <a:gdLst/>
              <a:ahLst/>
              <a:cxnLst/>
              <a:rect l="l" t="t" r="r" b="b"/>
              <a:pathLst>
                <a:path w="15576" h="32904" extrusionOk="0">
                  <a:moveTo>
                    <a:pt x="8507" y="0"/>
                  </a:moveTo>
                  <a:cubicBezTo>
                    <a:pt x="2252" y="470"/>
                    <a:pt x="1" y="3522"/>
                    <a:pt x="1" y="3522"/>
                  </a:cubicBezTo>
                  <a:cubicBezTo>
                    <a:pt x="1" y="3522"/>
                    <a:pt x="52" y="4335"/>
                    <a:pt x="179" y="5530"/>
                  </a:cubicBezTo>
                  <a:cubicBezTo>
                    <a:pt x="382" y="7463"/>
                    <a:pt x="789" y="10412"/>
                    <a:pt x="1526" y="12446"/>
                  </a:cubicBezTo>
                  <a:cubicBezTo>
                    <a:pt x="2048" y="13884"/>
                    <a:pt x="624" y="32268"/>
                    <a:pt x="624" y="32268"/>
                  </a:cubicBezTo>
                  <a:lnTo>
                    <a:pt x="7527" y="32852"/>
                  </a:lnTo>
                  <a:lnTo>
                    <a:pt x="8074" y="32903"/>
                  </a:lnTo>
                  <a:lnTo>
                    <a:pt x="8608" y="29610"/>
                  </a:lnTo>
                  <a:lnTo>
                    <a:pt x="9561" y="32700"/>
                  </a:lnTo>
                  <a:lnTo>
                    <a:pt x="10248" y="32687"/>
                  </a:lnTo>
                  <a:lnTo>
                    <a:pt x="15575" y="32509"/>
                  </a:lnTo>
                  <a:cubicBezTo>
                    <a:pt x="15575" y="32509"/>
                    <a:pt x="14393" y="20520"/>
                    <a:pt x="14926" y="12116"/>
                  </a:cubicBezTo>
                  <a:cubicBezTo>
                    <a:pt x="15079" y="9675"/>
                    <a:pt x="15155" y="3891"/>
                    <a:pt x="15155" y="3891"/>
                  </a:cubicBezTo>
                  <a:cubicBezTo>
                    <a:pt x="15155" y="3891"/>
                    <a:pt x="12194" y="699"/>
                    <a:pt x="8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8816885" y="2744845"/>
              <a:ext cx="67181" cy="28172"/>
            </a:xfrm>
            <a:custGeom>
              <a:avLst/>
              <a:gdLst/>
              <a:ahLst/>
              <a:cxnLst/>
              <a:rect l="l" t="t" r="r" b="b"/>
              <a:pathLst>
                <a:path w="2213" h="928" extrusionOk="0">
                  <a:moveTo>
                    <a:pt x="0" y="0"/>
                  </a:moveTo>
                  <a:lnTo>
                    <a:pt x="0" y="0"/>
                  </a:lnTo>
                  <a:cubicBezTo>
                    <a:pt x="166" y="26"/>
                    <a:pt x="344" y="51"/>
                    <a:pt x="509" y="76"/>
                  </a:cubicBezTo>
                  <a:cubicBezTo>
                    <a:pt x="538" y="82"/>
                    <a:pt x="567" y="88"/>
                    <a:pt x="597" y="95"/>
                  </a:cubicBezTo>
                  <a:lnTo>
                    <a:pt x="597" y="95"/>
                  </a:lnTo>
                  <a:cubicBezTo>
                    <a:pt x="405" y="47"/>
                    <a:pt x="205" y="15"/>
                    <a:pt x="0" y="0"/>
                  </a:cubicBezTo>
                  <a:close/>
                  <a:moveTo>
                    <a:pt x="597" y="95"/>
                  </a:moveTo>
                  <a:cubicBezTo>
                    <a:pt x="620" y="100"/>
                    <a:pt x="642" y="106"/>
                    <a:pt x="664" y="112"/>
                  </a:cubicBezTo>
                  <a:lnTo>
                    <a:pt x="664" y="112"/>
                  </a:lnTo>
                  <a:cubicBezTo>
                    <a:pt x="641" y="106"/>
                    <a:pt x="619" y="100"/>
                    <a:pt x="597" y="95"/>
                  </a:cubicBezTo>
                  <a:close/>
                  <a:moveTo>
                    <a:pt x="664" y="112"/>
                  </a:moveTo>
                  <a:cubicBezTo>
                    <a:pt x="1356" y="302"/>
                    <a:pt x="2212" y="928"/>
                    <a:pt x="2212" y="928"/>
                  </a:cubicBezTo>
                  <a:cubicBezTo>
                    <a:pt x="1816" y="588"/>
                    <a:pt x="1279" y="276"/>
                    <a:pt x="664" y="112"/>
                  </a:cubicBezTo>
                  <a:close/>
                </a:path>
              </a:pathLst>
            </a:custGeom>
            <a:solidFill>
              <a:srgbClr val="C07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8810692" y="2712423"/>
              <a:ext cx="73374" cy="60594"/>
            </a:xfrm>
            <a:custGeom>
              <a:avLst/>
              <a:gdLst/>
              <a:ahLst/>
              <a:cxnLst/>
              <a:rect l="l" t="t" r="r" b="b"/>
              <a:pathLst>
                <a:path w="2417" h="1996" extrusionOk="0">
                  <a:moveTo>
                    <a:pt x="39" y="0"/>
                  </a:moveTo>
                  <a:cubicBezTo>
                    <a:pt x="26" y="356"/>
                    <a:pt x="14" y="699"/>
                    <a:pt x="1" y="1029"/>
                  </a:cubicBezTo>
                  <a:cubicBezTo>
                    <a:pt x="65" y="1043"/>
                    <a:pt x="141" y="1055"/>
                    <a:pt x="204" y="1068"/>
                  </a:cubicBezTo>
                  <a:cubicBezTo>
                    <a:pt x="1094" y="1131"/>
                    <a:pt x="1882" y="1538"/>
                    <a:pt x="2416" y="1996"/>
                  </a:cubicBezTo>
                  <a:cubicBezTo>
                    <a:pt x="2416" y="1970"/>
                    <a:pt x="2124" y="1131"/>
                    <a:pt x="1374" y="712"/>
                  </a:cubicBezTo>
                  <a:cubicBezTo>
                    <a:pt x="916" y="445"/>
                    <a:pt x="472" y="368"/>
                    <a:pt x="230" y="368"/>
                  </a:cubicBezTo>
                  <a:cubicBezTo>
                    <a:pt x="204" y="368"/>
                    <a:pt x="141" y="229"/>
                    <a:pt x="39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8750888" y="2541055"/>
              <a:ext cx="61019" cy="202636"/>
            </a:xfrm>
            <a:custGeom>
              <a:avLst/>
              <a:gdLst/>
              <a:ahLst/>
              <a:cxnLst/>
              <a:rect l="l" t="t" r="r" b="b"/>
              <a:pathLst>
                <a:path w="2010" h="6675" extrusionOk="0">
                  <a:moveTo>
                    <a:pt x="1" y="0"/>
                  </a:moveTo>
                  <a:lnTo>
                    <a:pt x="1335" y="6573"/>
                  </a:lnTo>
                  <a:cubicBezTo>
                    <a:pt x="1335" y="6573"/>
                    <a:pt x="1603" y="6611"/>
                    <a:pt x="1971" y="6674"/>
                  </a:cubicBezTo>
                  <a:cubicBezTo>
                    <a:pt x="1984" y="6344"/>
                    <a:pt x="1996" y="6001"/>
                    <a:pt x="2009" y="5645"/>
                  </a:cubicBezTo>
                  <a:cubicBezTo>
                    <a:pt x="1475" y="43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8810328" y="2744420"/>
              <a:ext cx="1184" cy="16666"/>
            </a:xfrm>
            <a:custGeom>
              <a:avLst/>
              <a:gdLst/>
              <a:ahLst/>
              <a:cxnLst/>
              <a:rect l="l" t="t" r="r" b="b"/>
              <a:pathLst>
                <a:path w="39" h="549" extrusionOk="0">
                  <a:moveTo>
                    <a:pt x="13" y="1"/>
                  </a:moveTo>
                  <a:cubicBezTo>
                    <a:pt x="13" y="179"/>
                    <a:pt x="1" y="370"/>
                    <a:pt x="1" y="548"/>
                  </a:cubicBezTo>
                  <a:cubicBezTo>
                    <a:pt x="26" y="255"/>
                    <a:pt x="38" y="65"/>
                    <a:pt x="38" y="1"/>
                  </a:cubicBezTo>
                  <a:close/>
                </a:path>
              </a:pathLst>
            </a:custGeom>
            <a:solidFill>
              <a:srgbClr val="C07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810692" y="2743661"/>
              <a:ext cx="820" cy="789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1" y="0"/>
                  </a:moveTo>
                  <a:lnTo>
                    <a:pt x="1" y="26"/>
                  </a:lnTo>
                  <a:lnTo>
                    <a:pt x="26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5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374212" y="2569621"/>
              <a:ext cx="436510" cy="857599"/>
            </a:xfrm>
            <a:custGeom>
              <a:avLst/>
              <a:gdLst/>
              <a:ahLst/>
              <a:cxnLst/>
              <a:rect l="l" t="t" r="r" b="b"/>
              <a:pathLst>
                <a:path w="14379" h="28250" extrusionOk="0">
                  <a:moveTo>
                    <a:pt x="13743" y="5632"/>
                  </a:moveTo>
                  <a:cubicBezTo>
                    <a:pt x="13743" y="5632"/>
                    <a:pt x="13502" y="5696"/>
                    <a:pt x="13095" y="5784"/>
                  </a:cubicBezTo>
                  <a:cubicBezTo>
                    <a:pt x="13222" y="5784"/>
                    <a:pt x="13349" y="5798"/>
                    <a:pt x="13463" y="5810"/>
                  </a:cubicBezTo>
                  <a:cubicBezTo>
                    <a:pt x="13769" y="5886"/>
                    <a:pt x="14087" y="6089"/>
                    <a:pt x="14367" y="6306"/>
                  </a:cubicBezTo>
                  <a:cubicBezTo>
                    <a:pt x="14367" y="6128"/>
                    <a:pt x="14379" y="5937"/>
                    <a:pt x="14379" y="5759"/>
                  </a:cubicBezTo>
                  <a:lnTo>
                    <a:pt x="14379" y="5733"/>
                  </a:lnTo>
                  <a:lnTo>
                    <a:pt x="13743" y="5632"/>
                  </a:lnTo>
                  <a:close/>
                  <a:moveTo>
                    <a:pt x="4310" y="6179"/>
                  </a:moveTo>
                  <a:cubicBezTo>
                    <a:pt x="4284" y="6191"/>
                    <a:pt x="4272" y="6204"/>
                    <a:pt x="4247" y="6217"/>
                  </a:cubicBezTo>
                  <a:cubicBezTo>
                    <a:pt x="4526" y="6318"/>
                    <a:pt x="4793" y="6433"/>
                    <a:pt x="4793" y="6433"/>
                  </a:cubicBezTo>
                  <a:lnTo>
                    <a:pt x="4310" y="6179"/>
                  </a:lnTo>
                  <a:close/>
                  <a:moveTo>
                    <a:pt x="1563" y="0"/>
                  </a:moveTo>
                  <a:cubicBezTo>
                    <a:pt x="2670" y="1399"/>
                    <a:pt x="4043" y="3585"/>
                    <a:pt x="4971" y="5606"/>
                  </a:cubicBezTo>
                  <a:cubicBezTo>
                    <a:pt x="5289" y="5798"/>
                    <a:pt x="5606" y="6026"/>
                    <a:pt x="5810" y="6267"/>
                  </a:cubicBezTo>
                  <a:cubicBezTo>
                    <a:pt x="5950" y="6445"/>
                    <a:pt x="6191" y="6979"/>
                    <a:pt x="6420" y="7513"/>
                  </a:cubicBezTo>
                  <a:cubicBezTo>
                    <a:pt x="6433" y="7513"/>
                    <a:pt x="6891" y="7462"/>
                    <a:pt x="7705" y="7437"/>
                  </a:cubicBezTo>
                  <a:cubicBezTo>
                    <a:pt x="8976" y="6815"/>
                    <a:pt x="9917" y="6395"/>
                    <a:pt x="10438" y="6179"/>
                  </a:cubicBezTo>
                  <a:lnTo>
                    <a:pt x="10438" y="6179"/>
                  </a:lnTo>
                  <a:cubicBezTo>
                    <a:pt x="10107" y="6204"/>
                    <a:pt x="9751" y="6217"/>
                    <a:pt x="9408" y="6217"/>
                  </a:cubicBezTo>
                  <a:cubicBezTo>
                    <a:pt x="7691" y="6217"/>
                    <a:pt x="6001" y="5848"/>
                    <a:pt x="5505" y="4501"/>
                  </a:cubicBezTo>
                  <a:cubicBezTo>
                    <a:pt x="4806" y="2631"/>
                    <a:pt x="2899" y="979"/>
                    <a:pt x="1563" y="0"/>
                  </a:cubicBezTo>
                  <a:close/>
                  <a:moveTo>
                    <a:pt x="1017" y="9790"/>
                  </a:moveTo>
                  <a:cubicBezTo>
                    <a:pt x="1004" y="14760"/>
                    <a:pt x="0" y="27818"/>
                    <a:pt x="0" y="27818"/>
                  </a:cubicBezTo>
                  <a:lnTo>
                    <a:pt x="5327" y="28250"/>
                  </a:lnTo>
                  <a:cubicBezTo>
                    <a:pt x="1411" y="26724"/>
                    <a:pt x="1246" y="22351"/>
                    <a:pt x="2314" y="13209"/>
                  </a:cubicBezTo>
                  <a:lnTo>
                    <a:pt x="2314" y="13209"/>
                  </a:lnTo>
                  <a:cubicBezTo>
                    <a:pt x="2314" y="13209"/>
                    <a:pt x="4450" y="13324"/>
                    <a:pt x="6891" y="13324"/>
                  </a:cubicBezTo>
                  <a:cubicBezTo>
                    <a:pt x="10222" y="13324"/>
                    <a:pt x="14138" y="13121"/>
                    <a:pt x="14099" y="12167"/>
                  </a:cubicBezTo>
                  <a:cubicBezTo>
                    <a:pt x="14087" y="11976"/>
                    <a:pt x="14087" y="11747"/>
                    <a:pt x="14087" y="11493"/>
                  </a:cubicBezTo>
                  <a:cubicBezTo>
                    <a:pt x="12853" y="11264"/>
                    <a:pt x="10514" y="10666"/>
                    <a:pt x="8569" y="10158"/>
                  </a:cubicBezTo>
                  <a:cubicBezTo>
                    <a:pt x="8442" y="10247"/>
                    <a:pt x="8315" y="10336"/>
                    <a:pt x="8200" y="10425"/>
                  </a:cubicBezTo>
                  <a:cubicBezTo>
                    <a:pt x="6942" y="11327"/>
                    <a:pt x="5772" y="12141"/>
                    <a:pt x="5250" y="12409"/>
                  </a:cubicBezTo>
                  <a:cubicBezTo>
                    <a:pt x="4742" y="12663"/>
                    <a:pt x="4233" y="12790"/>
                    <a:pt x="3776" y="12790"/>
                  </a:cubicBezTo>
                  <a:cubicBezTo>
                    <a:pt x="3140" y="12790"/>
                    <a:pt x="2631" y="12548"/>
                    <a:pt x="2416" y="12116"/>
                  </a:cubicBezTo>
                  <a:cubicBezTo>
                    <a:pt x="1856" y="11239"/>
                    <a:pt x="1399" y="10488"/>
                    <a:pt x="1017" y="9790"/>
                  </a:cubicBezTo>
                  <a:close/>
                </a:path>
              </a:pathLst>
            </a:custGeom>
            <a:solidFill>
              <a:srgbClr val="0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8616586" y="3263138"/>
              <a:ext cx="28961" cy="164082"/>
            </a:xfrm>
            <a:custGeom>
              <a:avLst/>
              <a:gdLst/>
              <a:ahLst/>
              <a:cxnLst/>
              <a:rect l="l" t="t" r="r" b="b"/>
              <a:pathLst>
                <a:path w="954" h="5405" extrusionOk="0">
                  <a:moveTo>
                    <a:pt x="241" y="1"/>
                  </a:moveTo>
                  <a:cubicBezTo>
                    <a:pt x="241" y="1"/>
                    <a:pt x="38" y="1806"/>
                    <a:pt x="0" y="2315"/>
                  </a:cubicBezTo>
                  <a:lnTo>
                    <a:pt x="953" y="5405"/>
                  </a:lnTo>
                  <a:cubicBezTo>
                    <a:pt x="953" y="5405"/>
                    <a:pt x="255" y="2849"/>
                    <a:pt x="241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8477640" y="2602043"/>
              <a:ext cx="123525" cy="162534"/>
            </a:xfrm>
            <a:custGeom>
              <a:avLst/>
              <a:gdLst/>
              <a:ahLst/>
              <a:cxnLst/>
              <a:rect l="l" t="t" r="r" b="b"/>
              <a:pathLst>
                <a:path w="4069" h="5354" extrusionOk="0">
                  <a:moveTo>
                    <a:pt x="140" y="0"/>
                  </a:moveTo>
                  <a:lnTo>
                    <a:pt x="0" y="25"/>
                  </a:lnTo>
                  <a:cubicBezTo>
                    <a:pt x="0" y="38"/>
                    <a:pt x="229" y="1156"/>
                    <a:pt x="674" y="2352"/>
                  </a:cubicBezTo>
                  <a:cubicBezTo>
                    <a:pt x="1272" y="3967"/>
                    <a:pt x="1958" y="4945"/>
                    <a:pt x="2696" y="5250"/>
                  </a:cubicBezTo>
                  <a:cubicBezTo>
                    <a:pt x="2835" y="5301"/>
                    <a:pt x="2975" y="5340"/>
                    <a:pt x="3115" y="5352"/>
                  </a:cubicBezTo>
                  <a:cubicBezTo>
                    <a:pt x="3134" y="5353"/>
                    <a:pt x="3154" y="5353"/>
                    <a:pt x="3174" y="5353"/>
                  </a:cubicBezTo>
                  <a:cubicBezTo>
                    <a:pt x="3462" y="5353"/>
                    <a:pt x="3771" y="5262"/>
                    <a:pt x="4069" y="5060"/>
                  </a:cubicBezTo>
                  <a:lnTo>
                    <a:pt x="3992" y="4945"/>
                  </a:lnTo>
                  <a:cubicBezTo>
                    <a:pt x="3726" y="5123"/>
                    <a:pt x="3459" y="5213"/>
                    <a:pt x="3196" y="5213"/>
                  </a:cubicBezTo>
                  <a:cubicBezTo>
                    <a:pt x="3045" y="5213"/>
                    <a:pt x="2895" y="5184"/>
                    <a:pt x="2747" y="5123"/>
                  </a:cubicBezTo>
                  <a:cubicBezTo>
                    <a:pt x="1068" y="4424"/>
                    <a:pt x="140" y="38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8507754" y="2588503"/>
              <a:ext cx="82208" cy="180779"/>
            </a:xfrm>
            <a:custGeom>
              <a:avLst/>
              <a:gdLst/>
              <a:ahLst/>
              <a:cxnLst/>
              <a:rect l="l" t="t" r="r" b="b"/>
              <a:pathLst>
                <a:path w="2708" h="5955" extrusionOk="0">
                  <a:moveTo>
                    <a:pt x="1767" y="1"/>
                  </a:moveTo>
                  <a:lnTo>
                    <a:pt x="1627" y="26"/>
                  </a:lnTo>
                  <a:cubicBezTo>
                    <a:pt x="1640" y="77"/>
                    <a:pt x="2708" y="4464"/>
                    <a:pt x="1462" y="5569"/>
                  </a:cubicBezTo>
                  <a:cubicBezTo>
                    <a:pt x="1276" y="5727"/>
                    <a:pt x="1045" y="5808"/>
                    <a:pt x="771" y="5808"/>
                  </a:cubicBezTo>
                  <a:cubicBezTo>
                    <a:pt x="558" y="5808"/>
                    <a:pt x="318" y="5759"/>
                    <a:pt x="51" y="5659"/>
                  </a:cubicBezTo>
                  <a:lnTo>
                    <a:pt x="0" y="5786"/>
                  </a:lnTo>
                  <a:cubicBezTo>
                    <a:pt x="241" y="5874"/>
                    <a:pt x="458" y="5925"/>
                    <a:pt x="661" y="5951"/>
                  </a:cubicBezTo>
                  <a:cubicBezTo>
                    <a:pt x="697" y="5953"/>
                    <a:pt x="733" y="5954"/>
                    <a:pt x="768" y="5954"/>
                  </a:cubicBezTo>
                  <a:cubicBezTo>
                    <a:pt x="1078" y="5954"/>
                    <a:pt x="1347" y="5854"/>
                    <a:pt x="1563" y="5671"/>
                  </a:cubicBezTo>
                  <a:cubicBezTo>
                    <a:pt x="2111" y="5176"/>
                    <a:pt x="2314" y="4069"/>
                    <a:pt x="2161" y="2379"/>
                  </a:cubicBezTo>
                  <a:cubicBezTo>
                    <a:pt x="2046" y="1133"/>
                    <a:pt x="1767" y="14"/>
                    <a:pt x="1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8464525" y="2525815"/>
              <a:ext cx="97660" cy="80478"/>
            </a:xfrm>
            <a:custGeom>
              <a:avLst/>
              <a:gdLst/>
              <a:ahLst/>
              <a:cxnLst/>
              <a:rect l="l" t="t" r="r" b="b"/>
              <a:pathLst>
                <a:path w="3217" h="2651" extrusionOk="0">
                  <a:moveTo>
                    <a:pt x="1572" y="0"/>
                  </a:moveTo>
                  <a:cubicBezTo>
                    <a:pt x="1475" y="0"/>
                    <a:pt x="1375" y="11"/>
                    <a:pt x="1272" y="31"/>
                  </a:cubicBezTo>
                  <a:cubicBezTo>
                    <a:pt x="902" y="108"/>
                    <a:pt x="623" y="311"/>
                    <a:pt x="445" y="604"/>
                  </a:cubicBezTo>
                  <a:cubicBezTo>
                    <a:pt x="0" y="1354"/>
                    <a:pt x="343" y="2511"/>
                    <a:pt x="368" y="2562"/>
                  </a:cubicBezTo>
                  <a:cubicBezTo>
                    <a:pt x="382" y="2613"/>
                    <a:pt x="419" y="2638"/>
                    <a:pt x="470" y="2650"/>
                  </a:cubicBezTo>
                  <a:cubicBezTo>
                    <a:pt x="483" y="2650"/>
                    <a:pt x="509" y="2638"/>
                    <a:pt x="521" y="2638"/>
                  </a:cubicBezTo>
                  <a:cubicBezTo>
                    <a:pt x="585" y="2625"/>
                    <a:pt x="623" y="2549"/>
                    <a:pt x="597" y="2486"/>
                  </a:cubicBezTo>
                  <a:cubicBezTo>
                    <a:pt x="597" y="2472"/>
                    <a:pt x="267" y="1379"/>
                    <a:pt x="661" y="731"/>
                  </a:cubicBezTo>
                  <a:cubicBezTo>
                    <a:pt x="801" y="489"/>
                    <a:pt x="1017" y="350"/>
                    <a:pt x="1322" y="286"/>
                  </a:cubicBezTo>
                  <a:cubicBezTo>
                    <a:pt x="1408" y="268"/>
                    <a:pt x="1492" y="259"/>
                    <a:pt x="1573" y="259"/>
                  </a:cubicBezTo>
                  <a:cubicBezTo>
                    <a:pt x="1781" y="259"/>
                    <a:pt x="1972" y="316"/>
                    <a:pt x="2136" y="426"/>
                  </a:cubicBezTo>
                  <a:cubicBezTo>
                    <a:pt x="2772" y="870"/>
                    <a:pt x="2962" y="1977"/>
                    <a:pt x="2962" y="1989"/>
                  </a:cubicBezTo>
                  <a:cubicBezTo>
                    <a:pt x="2974" y="2046"/>
                    <a:pt x="3025" y="2093"/>
                    <a:pt x="3082" y="2093"/>
                  </a:cubicBezTo>
                  <a:cubicBezTo>
                    <a:pt x="3088" y="2093"/>
                    <a:pt x="3095" y="2092"/>
                    <a:pt x="3102" y="2091"/>
                  </a:cubicBezTo>
                  <a:cubicBezTo>
                    <a:pt x="3165" y="2079"/>
                    <a:pt x="3216" y="2015"/>
                    <a:pt x="3204" y="1952"/>
                  </a:cubicBezTo>
                  <a:cubicBezTo>
                    <a:pt x="3191" y="1901"/>
                    <a:pt x="3001" y="731"/>
                    <a:pt x="2275" y="223"/>
                  </a:cubicBezTo>
                  <a:cubicBezTo>
                    <a:pt x="2063" y="75"/>
                    <a:pt x="1830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8594971" y="2739927"/>
              <a:ext cx="27807" cy="19368"/>
            </a:xfrm>
            <a:custGeom>
              <a:avLst/>
              <a:gdLst/>
              <a:ahLst/>
              <a:cxnLst/>
              <a:rect l="l" t="t" r="r" b="b"/>
              <a:pathLst>
                <a:path w="916" h="638" extrusionOk="0">
                  <a:moveTo>
                    <a:pt x="571" y="0"/>
                  </a:moveTo>
                  <a:cubicBezTo>
                    <a:pt x="499" y="0"/>
                    <a:pt x="420" y="16"/>
                    <a:pt x="343" y="47"/>
                  </a:cubicBezTo>
                  <a:cubicBezTo>
                    <a:pt x="127" y="137"/>
                    <a:pt x="0" y="327"/>
                    <a:pt x="63" y="479"/>
                  </a:cubicBezTo>
                  <a:cubicBezTo>
                    <a:pt x="106" y="581"/>
                    <a:pt x="222" y="638"/>
                    <a:pt x="359" y="638"/>
                  </a:cubicBezTo>
                  <a:cubicBezTo>
                    <a:pt x="427" y="638"/>
                    <a:pt x="500" y="624"/>
                    <a:pt x="572" y="594"/>
                  </a:cubicBezTo>
                  <a:cubicBezTo>
                    <a:pt x="789" y="493"/>
                    <a:pt x="916" y="301"/>
                    <a:pt x="852" y="149"/>
                  </a:cubicBezTo>
                  <a:cubicBezTo>
                    <a:pt x="811" y="51"/>
                    <a:pt x="702" y="0"/>
                    <a:pt x="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8486899" y="2747364"/>
              <a:ext cx="27807" cy="19277"/>
            </a:xfrm>
            <a:custGeom>
              <a:avLst/>
              <a:gdLst/>
              <a:ahLst/>
              <a:cxnLst/>
              <a:rect l="l" t="t" r="r" b="b"/>
              <a:pathLst>
                <a:path w="916" h="635" extrusionOk="0">
                  <a:moveTo>
                    <a:pt x="358" y="0"/>
                  </a:moveTo>
                  <a:cubicBezTo>
                    <a:pt x="222" y="0"/>
                    <a:pt x="106" y="57"/>
                    <a:pt x="64" y="158"/>
                  </a:cubicBezTo>
                  <a:cubicBezTo>
                    <a:pt x="1" y="311"/>
                    <a:pt x="128" y="502"/>
                    <a:pt x="357" y="590"/>
                  </a:cubicBezTo>
                  <a:cubicBezTo>
                    <a:pt x="429" y="620"/>
                    <a:pt x="502" y="635"/>
                    <a:pt x="571" y="635"/>
                  </a:cubicBezTo>
                  <a:cubicBezTo>
                    <a:pt x="707" y="635"/>
                    <a:pt x="822" y="578"/>
                    <a:pt x="865" y="476"/>
                  </a:cubicBezTo>
                  <a:cubicBezTo>
                    <a:pt x="916" y="324"/>
                    <a:pt x="789" y="133"/>
                    <a:pt x="572" y="44"/>
                  </a:cubicBezTo>
                  <a:cubicBezTo>
                    <a:pt x="500" y="14"/>
                    <a:pt x="427" y="0"/>
                    <a:pt x="358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8483043" y="2437596"/>
              <a:ext cx="35913" cy="95778"/>
            </a:xfrm>
            <a:custGeom>
              <a:avLst/>
              <a:gdLst/>
              <a:ahLst/>
              <a:cxnLst/>
              <a:rect l="l" t="t" r="r" b="b"/>
              <a:pathLst>
                <a:path w="1183" h="3155" extrusionOk="0">
                  <a:moveTo>
                    <a:pt x="1107" y="1"/>
                  </a:moveTo>
                  <a:cubicBezTo>
                    <a:pt x="1107" y="1"/>
                    <a:pt x="1106" y="1"/>
                    <a:pt x="1106" y="1"/>
                  </a:cubicBezTo>
                  <a:cubicBezTo>
                    <a:pt x="0" y="395"/>
                    <a:pt x="521" y="2976"/>
                    <a:pt x="534" y="3052"/>
                  </a:cubicBezTo>
                  <a:cubicBezTo>
                    <a:pt x="547" y="3115"/>
                    <a:pt x="597" y="3154"/>
                    <a:pt x="648" y="3154"/>
                  </a:cubicBezTo>
                  <a:lnTo>
                    <a:pt x="687" y="3154"/>
                  </a:lnTo>
                  <a:cubicBezTo>
                    <a:pt x="750" y="3141"/>
                    <a:pt x="801" y="3078"/>
                    <a:pt x="789" y="3014"/>
                  </a:cubicBezTo>
                  <a:cubicBezTo>
                    <a:pt x="789" y="2988"/>
                    <a:pt x="292" y="688"/>
                    <a:pt x="1182" y="242"/>
                  </a:cubicBezTo>
                  <a:cubicBezTo>
                    <a:pt x="1182" y="242"/>
                    <a:pt x="1122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8715764" y="2734037"/>
              <a:ext cx="7741" cy="25075"/>
            </a:xfrm>
            <a:custGeom>
              <a:avLst/>
              <a:gdLst/>
              <a:ahLst/>
              <a:cxnLst/>
              <a:rect l="l" t="t" r="r" b="b"/>
              <a:pathLst>
                <a:path w="255" h="826" extrusionOk="0">
                  <a:moveTo>
                    <a:pt x="166" y="0"/>
                  </a:moveTo>
                  <a:lnTo>
                    <a:pt x="0" y="12"/>
                  </a:lnTo>
                  <a:lnTo>
                    <a:pt x="76" y="826"/>
                  </a:lnTo>
                  <a:lnTo>
                    <a:pt x="254" y="8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8700039" y="2750187"/>
              <a:ext cx="49604" cy="48238"/>
            </a:xfrm>
            <a:custGeom>
              <a:avLst/>
              <a:gdLst/>
              <a:ahLst/>
              <a:cxnLst/>
              <a:rect l="l" t="t" r="r" b="b"/>
              <a:pathLst>
                <a:path w="1634" h="1589" extrusionOk="0">
                  <a:moveTo>
                    <a:pt x="824" y="0"/>
                  </a:moveTo>
                  <a:cubicBezTo>
                    <a:pt x="757" y="0"/>
                    <a:pt x="689" y="9"/>
                    <a:pt x="620" y="28"/>
                  </a:cubicBezTo>
                  <a:cubicBezTo>
                    <a:pt x="289" y="116"/>
                    <a:pt x="48" y="409"/>
                    <a:pt x="23" y="739"/>
                  </a:cubicBezTo>
                  <a:cubicBezTo>
                    <a:pt x="1" y="1217"/>
                    <a:pt x="377" y="1589"/>
                    <a:pt x="821" y="1589"/>
                  </a:cubicBezTo>
                  <a:cubicBezTo>
                    <a:pt x="885" y="1589"/>
                    <a:pt x="949" y="1581"/>
                    <a:pt x="1015" y="1565"/>
                  </a:cubicBezTo>
                  <a:cubicBezTo>
                    <a:pt x="1345" y="1477"/>
                    <a:pt x="1586" y="1184"/>
                    <a:pt x="1612" y="841"/>
                  </a:cubicBezTo>
                  <a:cubicBezTo>
                    <a:pt x="1634" y="378"/>
                    <a:pt x="1264" y="0"/>
                    <a:pt x="824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8719710" y="2754954"/>
              <a:ext cx="29477" cy="27899"/>
            </a:xfrm>
            <a:custGeom>
              <a:avLst/>
              <a:gdLst/>
              <a:ahLst/>
              <a:cxnLst/>
              <a:rect l="l" t="t" r="r" b="b"/>
              <a:pathLst>
                <a:path w="971" h="919" extrusionOk="0">
                  <a:moveTo>
                    <a:pt x="496" y="0"/>
                  </a:moveTo>
                  <a:cubicBezTo>
                    <a:pt x="450" y="0"/>
                    <a:pt x="402" y="8"/>
                    <a:pt x="353" y="23"/>
                  </a:cubicBezTo>
                  <a:cubicBezTo>
                    <a:pt x="175" y="74"/>
                    <a:pt x="48" y="226"/>
                    <a:pt x="23" y="417"/>
                  </a:cubicBezTo>
                  <a:cubicBezTo>
                    <a:pt x="1" y="700"/>
                    <a:pt x="222" y="919"/>
                    <a:pt x="487" y="919"/>
                  </a:cubicBezTo>
                  <a:cubicBezTo>
                    <a:pt x="530" y="919"/>
                    <a:pt x="575" y="913"/>
                    <a:pt x="621" y="900"/>
                  </a:cubicBezTo>
                  <a:cubicBezTo>
                    <a:pt x="799" y="849"/>
                    <a:pt x="926" y="684"/>
                    <a:pt x="938" y="506"/>
                  </a:cubicBezTo>
                  <a:cubicBezTo>
                    <a:pt x="971" y="226"/>
                    <a:pt x="756" y="0"/>
                    <a:pt x="496" y="0"/>
                  </a:cubicBezTo>
                  <a:close/>
                </a:path>
              </a:pathLst>
            </a:custGeom>
            <a:solidFill>
              <a:srgbClr val="80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8652863" y="2436139"/>
              <a:ext cx="69883" cy="303757"/>
            </a:xfrm>
            <a:custGeom>
              <a:avLst/>
              <a:gdLst/>
              <a:ahLst/>
              <a:cxnLst/>
              <a:rect l="l" t="t" r="r" b="b"/>
              <a:pathLst>
                <a:path w="2302" h="10006" extrusionOk="0">
                  <a:moveTo>
                    <a:pt x="9" y="1"/>
                  </a:moveTo>
                  <a:cubicBezTo>
                    <a:pt x="3" y="1"/>
                    <a:pt x="0" y="4"/>
                    <a:pt x="0" y="10"/>
                  </a:cubicBezTo>
                  <a:lnTo>
                    <a:pt x="153" y="366"/>
                  </a:lnTo>
                  <a:cubicBezTo>
                    <a:pt x="521" y="977"/>
                    <a:pt x="1665" y="3036"/>
                    <a:pt x="1767" y="5426"/>
                  </a:cubicBezTo>
                  <a:cubicBezTo>
                    <a:pt x="1882" y="8313"/>
                    <a:pt x="2021" y="9800"/>
                    <a:pt x="2047" y="9991"/>
                  </a:cubicBezTo>
                  <a:cubicBezTo>
                    <a:pt x="2047" y="9991"/>
                    <a:pt x="2101" y="10005"/>
                    <a:pt x="2161" y="10005"/>
                  </a:cubicBezTo>
                  <a:cubicBezTo>
                    <a:pt x="2214" y="10005"/>
                    <a:pt x="2272" y="9994"/>
                    <a:pt x="2301" y="9952"/>
                  </a:cubicBezTo>
                  <a:cubicBezTo>
                    <a:pt x="2301" y="9940"/>
                    <a:pt x="2174" y="8313"/>
                    <a:pt x="2021" y="5414"/>
                  </a:cubicBezTo>
                  <a:cubicBezTo>
                    <a:pt x="1815" y="1709"/>
                    <a:pt x="147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8517772" y="2376638"/>
              <a:ext cx="155188" cy="241646"/>
            </a:xfrm>
            <a:custGeom>
              <a:avLst/>
              <a:gdLst/>
              <a:ahLst/>
              <a:cxnLst/>
              <a:rect l="l" t="t" r="r" b="b"/>
              <a:pathLst>
                <a:path w="5112" h="7960" extrusionOk="0">
                  <a:moveTo>
                    <a:pt x="115" y="0"/>
                  </a:moveTo>
                  <a:lnTo>
                    <a:pt x="1" y="2543"/>
                  </a:lnTo>
                  <a:cubicBezTo>
                    <a:pt x="1" y="2543"/>
                    <a:pt x="293" y="4170"/>
                    <a:pt x="445" y="4564"/>
                  </a:cubicBezTo>
                  <a:cubicBezTo>
                    <a:pt x="941" y="5849"/>
                    <a:pt x="1908" y="6827"/>
                    <a:pt x="3217" y="7959"/>
                  </a:cubicBezTo>
                  <a:cubicBezTo>
                    <a:pt x="5022" y="6039"/>
                    <a:pt x="4959" y="3928"/>
                    <a:pt x="4959" y="3928"/>
                  </a:cubicBezTo>
                  <a:cubicBezTo>
                    <a:pt x="4959" y="3928"/>
                    <a:pt x="5022" y="3052"/>
                    <a:pt x="5022" y="2835"/>
                  </a:cubicBezTo>
                  <a:cubicBezTo>
                    <a:pt x="5022" y="2619"/>
                    <a:pt x="5112" y="865"/>
                    <a:pt x="5112" y="865"/>
                  </a:cubicBezTo>
                  <a:lnTo>
                    <a:pt x="5112" y="865"/>
                  </a:lnTo>
                  <a:lnTo>
                    <a:pt x="2962" y="139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8521233" y="2355783"/>
              <a:ext cx="49422" cy="45172"/>
            </a:xfrm>
            <a:custGeom>
              <a:avLst/>
              <a:gdLst/>
              <a:ahLst/>
              <a:cxnLst/>
              <a:rect l="l" t="t" r="r" b="b"/>
              <a:pathLst>
                <a:path w="1628" h="1488" extrusionOk="0">
                  <a:moveTo>
                    <a:pt x="1" y="1"/>
                  </a:moveTo>
                  <a:cubicBezTo>
                    <a:pt x="14" y="128"/>
                    <a:pt x="14" y="394"/>
                    <a:pt x="14" y="687"/>
                  </a:cubicBezTo>
                  <a:lnTo>
                    <a:pt x="1628" y="1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C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8518926" y="2376638"/>
              <a:ext cx="151302" cy="130477"/>
            </a:xfrm>
            <a:custGeom>
              <a:avLst/>
              <a:gdLst/>
              <a:ahLst/>
              <a:cxnLst/>
              <a:rect l="l" t="t" r="r" b="b"/>
              <a:pathLst>
                <a:path w="4984" h="4298" extrusionOk="0">
                  <a:moveTo>
                    <a:pt x="90" y="0"/>
                  </a:moveTo>
                  <a:cubicBezTo>
                    <a:pt x="90" y="318"/>
                    <a:pt x="77" y="674"/>
                    <a:pt x="64" y="979"/>
                  </a:cubicBezTo>
                  <a:cubicBezTo>
                    <a:pt x="51" y="1258"/>
                    <a:pt x="26" y="1487"/>
                    <a:pt x="0" y="1577"/>
                  </a:cubicBezTo>
                  <a:cubicBezTo>
                    <a:pt x="1056" y="3699"/>
                    <a:pt x="2480" y="4297"/>
                    <a:pt x="3573" y="4297"/>
                  </a:cubicBezTo>
                  <a:cubicBezTo>
                    <a:pt x="4158" y="4297"/>
                    <a:pt x="4653" y="4132"/>
                    <a:pt x="4921" y="3928"/>
                  </a:cubicBezTo>
                  <a:lnTo>
                    <a:pt x="4984" y="1589"/>
                  </a:lnTo>
                  <a:lnTo>
                    <a:pt x="2924" y="1907"/>
                  </a:lnTo>
                  <a:lnTo>
                    <a:pt x="1704" y="80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C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8458697" y="2303447"/>
              <a:ext cx="58711" cy="74254"/>
            </a:xfrm>
            <a:custGeom>
              <a:avLst/>
              <a:gdLst/>
              <a:ahLst/>
              <a:cxnLst/>
              <a:rect l="l" t="t" r="r" b="b"/>
              <a:pathLst>
                <a:path w="1934" h="2446" extrusionOk="0">
                  <a:moveTo>
                    <a:pt x="679" y="1"/>
                  </a:moveTo>
                  <a:cubicBezTo>
                    <a:pt x="605" y="1"/>
                    <a:pt x="527" y="11"/>
                    <a:pt x="446" y="33"/>
                  </a:cubicBezTo>
                  <a:cubicBezTo>
                    <a:pt x="116" y="135"/>
                    <a:pt x="1" y="479"/>
                    <a:pt x="52" y="872"/>
                  </a:cubicBezTo>
                  <a:cubicBezTo>
                    <a:pt x="131" y="1569"/>
                    <a:pt x="706" y="2445"/>
                    <a:pt x="1524" y="2445"/>
                  </a:cubicBezTo>
                  <a:cubicBezTo>
                    <a:pt x="1631" y="2445"/>
                    <a:pt x="1742" y="2430"/>
                    <a:pt x="1857" y="2398"/>
                  </a:cubicBezTo>
                  <a:lnTo>
                    <a:pt x="1933" y="1254"/>
                  </a:lnTo>
                  <a:cubicBezTo>
                    <a:pt x="1933" y="1254"/>
                    <a:pt x="1896" y="1127"/>
                    <a:pt x="1806" y="949"/>
                  </a:cubicBezTo>
                  <a:cubicBezTo>
                    <a:pt x="1616" y="579"/>
                    <a:pt x="1237" y="1"/>
                    <a:pt x="679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475697" y="2319354"/>
              <a:ext cx="25895" cy="32391"/>
            </a:xfrm>
            <a:custGeom>
              <a:avLst/>
              <a:gdLst/>
              <a:ahLst/>
              <a:cxnLst/>
              <a:rect l="l" t="t" r="r" b="b"/>
              <a:pathLst>
                <a:path w="853" h="1067" extrusionOk="0">
                  <a:moveTo>
                    <a:pt x="67" y="0"/>
                  </a:moveTo>
                  <a:cubicBezTo>
                    <a:pt x="46" y="0"/>
                    <a:pt x="22" y="13"/>
                    <a:pt x="14" y="31"/>
                  </a:cubicBezTo>
                  <a:cubicBezTo>
                    <a:pt x="0" y="57"/>
                    <a:pt x="26" y="94"/>
                    <a:pt x="51" y="107"/>
                  </a:cubicBezTo>
                  <a:lnTo>
                    <a:pt x="64" y="107"/>
                  </a:lnTo>
                  <a:cubicBezTo>
                    <a:pt x="229" y="184"/>
                    <a:pt x="344" y="285"/>
                    <a:pt x="433" y="399"/>
                  </a:cubicBezTo>
                  <a:cubicBezTo>
                    <a:pt x="127" y="489"/>
                    <a:pt x="77" y="921"/>
                    <a:pt x="77" y="946"/>
                  </a:cubicBezTo>
                  <a:cubicBezTo>
                    <a:pt x="77" y="972"/>
                    <a:pt x="90" y="997"/>
                    <a:pt x="115" y="1010"/>
                  </a:cubicBezTo>
                  <a:lnTo>
                    <a:pt x="127" y="1010"/>
                  </a:lnTo>
                  <a:cubicBezTo>
                    <a:pt x="166" y="1010"/>
                    <a:pt x="192" y="984"/>
                    <a:pt x="192" y="959"/>
                  </a:cubicBezTo>
                  <a:cubicBezTo>
                    <a:pt x="192" y="946"/>
                    <a:pt x="242" y="540"/>
                    <a:pt x="509" y="489"/>
                  </a:cubicBezTo>
                  <a:cubicBezTo>
                    <a:pt x="687" y="743"/>
                    <a:pt x="726" y="1010"/>
                    <a:pt x="726" y="1023"/>
                  </a:cubicBezTo>
                  <a:cubicBezTo>
                    <a:pt x="738" y="1035"/>
                    <a:pt x="751" y="1060"/>
                    <a:pt x="763" y="1060"/>
                  </a:cubicBezTo>
                  <a:cubicBezTo>
                    <a:pt x="772" y="1060"/>
                    <a:pt x="780" y="1066"/>
                    <a:pt x="785" y="1066"/>
                  </a:cubicBezTo>
                  <a:cubicBezTo>
                    <a:pt x="787" y="1066"/>
                    <a:pt x="789" y="1065"/>
                    <a:pt x="789" y="1060"/>
                  </a:cubicBezTo>
                  <a:cubicBezTo>
                    <a:pt x="827" y="1060"/>
                    <a:pt x="853" y="1035"/>
                    <a:pt x="839" y="997"/>
                  </a:cubicBezTo>
                  <a:cubicBezTo>
                    <a:pt x="839" y="972"/>
                    <a:pt x="712" y="260"/>
                    <a:pt x="90" y="6"/>
                  </a:cubicBezTo>
                  <a:cubicBezTo>
                    <a:pt x="83" y="2"/>
                    <a:pt x="75" y="0"/>
                    <a:pt x="67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696851" y="2300229"/>
              <a:ext cx="63326" cy="70612"/>
            </a:xfrm>
            <a:custGeom>
              <a:avLst/>
              <a:gdLst/>
              <a:ahLst/>
              <a:cxnLst/>
              <a:rect l="l" t="t" r="r" b="b"/>
              <a:pathLst>
                <a:path w="2086" h="2326" extrusionOk="0">
                  <a:moveTo>
                    <a:pt x="1364" y="0"/>
                  </a:moveTo>
                  <a:cubicBezTo>
                    <a:pt x="867" y="0"/>
                    <a:pt x="461" y="476"/>
                    <a:pt x="242" y="788"/>
                  </a:cubicBezTo>
                  <a:cubicBezTo>
                    <a:pt x="140" y="953"/>
                    <a:pt x="77" y="1080"/>
                    <a:pt x="77" y="1080"/>
                  </a:cubicBezTo>
                  <a:lnTo>
                    <a:pt x="1" y="2224"/>
                  </a:lnTo>
                  <a:cubicBezTo>
                    <a:pt x="164" y="2294"/>
                    <a:pt x="325" y="2325"/>
                    <a:pt x="479" y="2325"/>
                  </a:cubicBezTo>
                  <a:cubicBezTo>
                    <a:pt x="1227" y="2325"/>
                    <a:pt x="1839" y="1596"/>
                    <a:pt x="1996" y="953"/>
                  </a:cubicBezTo>
                  <a:cubicBezTo>
                    <a:pt x="2086" y="559"/>
                    <a:pt x="2022" y="216"/>
                    <a:pt x="1704" y="76"/>
                  </a:cubicBezTo>
                  <a:cubicBezTo>
                    <a:pt x="1587" y="23"/>
                    <a:pt x="1474" y="0"/>
                    <a:pt x="1364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8713851" y="2316015"/>
              <a:ext cx="28961" cy="30540"/>
            </a:xfrm>
            <a:custGeom>
              <a:avLst/>
              <a:gdLst/>
              <a:ahLst/>
              <a:cxnLst/>
              <a:rect l="l" t="t" r="r" b="b"/>
              <a:pathLst>
                <a:path w="954" h="1006" extrusionOk="0">
                  <a:moveTo>
                    <a:pt x="877" y="1"/>
                  </a:moveTo>
                  <a:cubicBezTo>
                    <a:pt x="229" y="179"/>
                    <a:pt x="12" y="865"/>
                    <a:pt x="0" y="904"/>
                  </a:cubicBezTo>
                  <a:cubicBezTo>
                    <a:pt x="0" y="929"/>
                    <a:pt x="12" y="967"/>
                    <a:pt x="38" y="967"/>
                  </a:cubicBezTo>
                  <a:lnTo>
                    <a:pt x="76" y="967"/>
                  </a:lnTo>
                  <a:cubicBezTo>
                    <a:pt x="89" y="967"/>
                    <a:pt x="114" y="955"/>
                    <a:pt x="114" y="929"/>
                  </a:cubicBezTo>
                  <a:cubicBezTo>
                    <a:pt x="114" y="929"/>
                    <a:pt x="190" y="675"/>
                    <a:pt x="394" y="433"/>
                  </a:cubicBezTo>
                  <a:cubicBezTo>
                    <a:pt x="661" y="523"/>
                    <a:pt x="648" y="942"/>
                    <a:pt x="648" y="942"/>
                  </a:cubicBezTo>
                  <a:cubicBezTo>
                    <a:pt x="648" y="967"/>
                    <a:pt x="673" y="992"/>
                    <a:pt x="712" y="1006"/>
                  </a:cubicBezTo>
                  <a:lnTo>
                    <a:pt x="724" y="992"/>
                  </a:lnTo>
                  <a:cubicBezTo>
                    <a:pt x="750" y="992"/>
                    <a:pt x="763" y="967"/>
                    <a:pt x="763" y="942"/>
                  </a:cubicBezTo>
                  <a:cubicBezTo>
                    <a:pt x="763" y="929"/>
                    <a:pt x="775" y="484"/>
                    <a:pt x="483" y="357"/>
                  </a:cubicBezTo>
                  <a:cubicBezTo>
                    <a:pt x="597" y="255"/>
                    <a:pt x="724" y="167"/>
                    <a:pt x="890" y="116"/>
                  </a:cubicBezTo>
                  <a:lnTo>
                    <a:pt x="902" y="116"/>
                  </a:lnTo>
                  <a:cubicBezTo>
                    <a:pt x="941" y="116"/>
                    <a:pt x="953" y="77"/>
                    <a:pt x="953" y="52"/>
                  </a:cubicBezTo>
                  <a:cubicBezTo>
                    <a:pt x="941" y="14"/>
                    <a:pt x="916" y="1"/>
                    <a:pt x="877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8498070" y="2151173"/>
              <a:ext cx="218119" cy="330259"/>
            </a:xfrm>
            <a:custGeom>
              <a:avLst/>
              <a:gdLst/>
              <a:ahLst/>
              <a:cxnLst/>
              <a:rect l="l" t="t" r="r" b="b"/>
              <a:pathLst>
                <a:path w="7185" h="10879" extrusionOk="0">
                  <a:moveTo>
                    <a:pt x="3580" y="1"/>
                  </a:moveTo>
                  <a:cubicBezTo>
                    <a:pt x="3540" y="1"/>
                    <a:pt x="3499" y="1"/>
                    <a:pt x="3459" y="3"/>
                  </a:cubicBezTo>
                  <a:cubicBezTo>
                    <a:pt x="1514" y="66"/>
                    <a:pt x="1" y="1325"/>
                    <a:pt x="77" y="4223"/>
                  </a:cubicBezTo>
                  <a:cubicBezTo>
                    <a:pt x="102" y="5176"/>
                    <a:pt x="357" y="7707"/>
                    <a:pt x="472" y="8088"/>
                  </a:cubicBezTo>
                  <a:cubicBezTo>
                    <a:pt x="586" y="8470"/>
                    <a:pt x="2150" y="10440"/>
                    <a:pt x="2645" y="10707"/>
                  </a:cubicBezTo>
                  <a:cubicBezTo>
                    <a:pt x="2899" y="10841"/>
                    <a:pt x="3383" y="10879"/>
                    <a:pt x="3853" y="10879"/>
                  </a:cubicBezTo>
                  <a:cubicBezTo>
                    <a:pt x="4323" y="10879"/>
                    <a:pt x="4781" y="10841"/>
                    <a:pt x="4984" y="10821"/>
                  </a:cubicBezTo>
                  <a:cubicBezTo>
                    <a:pt x="5391" y="10784"/>
                    <a:pt x="6663" y="8597"/>
                    <a:pt x="6764" y="8139"/>
                  </a:cubicBezTo>
                  <a:cubicBezTo>
                    <a:pt x="6854" y="7682"/>
                    <a:pt x="7184" y="5012"/>
                    <a:pt x="7146" y="4007"/>
                  </a:cubicBezTo>
                  <a:cubicBezTo>
                    <a:pt x="7071" y="1181"/>
                    <a:pt x="5485" y="1"/>
                    <a:pt x="3580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8645517" y="2311400"/>
              <a:ext cx="12386" cy="30540"/>
            </a:xfrm>
            <a:custGeom>
              <a:avLst/>
              <a:gdLst/>
              <a:ahLst/>
              <a:cxnLst/>
              <a:rect l="l" t="t" r="r" b="b"/>
              <a:pathLst>
                <a:path w="408" h="1006" extrusionOk="0">
                  <a:moveTo>
                    <a:pt x="204" y="0"/>
                  </a:moveTo>
                  <a:cubicBezTo>
                    <a:pt x="90" y="0"/>
                    <a:pt x="0" y="229"/>
                    <a:pt x="0" y="509"/>
                  </a:cubicBezTo>
                  <a:cubicBezTo>
                    <a:pt x="0" y="788"/>
                    <a:pt x="90" y="1005"/>
                    <a:pt x="204" y="1005"/>
                  </a:cubicBezTo>
                  <a:cubicBezTo>
                    <a:pt x="319" y="1005"/>
                    <a:pt x="407" y="788"/>
                    <a:pt x="407" y="509"/>
                  </a:cubicBezTo>
                  <a:cubicBezTo>
                    <a:pt x="407" y="229"/>
                    <a:pt x="319" y="0"/>
                    <a:pt x="204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8566010" y="2311400"/>
              <a:ext cx="12386" cy="30540"/>
            </a:xfrm>
            <a:custGeom>
              <a:avLst/>
              <a:gdLst/>
              <a:ahLst/>
              <a:cxnLst/>
              <a:rect l="l" t="t" r="r" b="b"/>
              <a:pathLst>
                <a:path w="408" h="1006" extrusionOk="0">
                  <a:moveTo>
                    <a:pt x="204" y="0"/>
                  </a:moveTo>
                  <a:cubicBezTo>
                    <a:pt x="90" y="0"/>
                    <a:pt x="0" y="229"/>
                    <a:pt x="0" y="509"/>
                  </a:cubicBezTo>
                  <a:cubicBezTo>
                    <a:pt x="0" y="788"/>
                    <a:pt x="90" y="1005"/>
                    <a:pt x="204" y="1005"/>
                  </a:cubicBezTo>
                  <a:cubicBezTo>
                    <a:pt x="319" y="1005"/>
                    <a:pt x="407" y="788"/>
                    <a:pt x="407" y="509"/>
                  </a:cubicBezTo>
                  <a:cubicBezTo>
                    <a:pt x="407" y="229"/>
                    <a:pt x="319" y="0"/>
                    <a:pt x="204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8506965" y="2349226"/>
              <a:ext cx="202636" cy="132207"/>
            </a:xfrm>
            <a:custGeom>
              <a:avLst/>
              <a:gdLst/>
              <a:ahLst/>
              <a:cxnLst/>
              <a:rect l="l" t="t" r="r" b="b"/>
              <a:pathLst>
                <a:path w="6675" h="4355" extrusionOk="0">
                  <a:moveTo>
                    <a:pt x="3560" y="1246"/>
                  </a:moveTo>
                  <a:cubicBezTo>
                    <a:pt x="4590" y="1246"/>
                    <a:pt x="5607" y="1475"/>
                    <a:pt x="5607" y="1997"/>
                  </a:cubicBezTo>
                  <a:cubicBezTo>
                    <a:pt x="5607" y="2505"/>
                    <a:pt x="4590" y="3115"/>
                    <a:pt x="3560" y="3115"/>
                  </a:cubicBezTo>
                  <a:cubicBezTo>
                    <a:pt x="2543" y="3115"/>
                    <a:pt x="1538" y="2568"/>
                    <a:pt x="1538" y="2048"/>
                  </a:cubicBezTo>
                  <a:cubicBezTo>
                    <a:pt x="1538" y="1539"/>
                    <a:pt x="2543" y="1246"/>
                    <a:pt x="3560" y="1246"/>
                  </a:cubicBezTo>
                  <a:close/>
                  <a:moveTo>
                    <a:pt x="6675" y="0"/>
                  </a:moveTo>
                  <a:lnTo>
                    <a:pt x="6675" y="0"/>
                  </a:lnTo>
                  <a:cubicBezTo>
                    <a:pt x="6675" y="1"/>
                    <a:pt x="6039" y="1590"/>
                    <a:pt x="5849" y="1678"/>
                  </a:cubicBezTo>
                  <a:cubicBezTo>
                    <a:pt x="5840" y="1683"/>
                    <a:pt x="5832" y="1685"/>
                    <a:pt x="5825" y="1685"/>
                  </a:cubicBezTo>
                  <a:cubicBezTo>
                    <a:pt x="5699" y="1685"/>
                    <a:pt x="5839" y="990"/>
                    <a:pt x="3711" y="990"/>
                  </a:cubicBezTo>
                  <a:cubicBezTo>
                    <a:pt x="3642" y="990"/>
                    <a:pt x="3570" y="990"/>
                    <a:pt x="3496" y="992"/>
                  </a:cubicBezTo>
                  <a:cubicBezTo>
                    <a:pt x="1272" y="1043"/>
                    <a:pt x="1348" y="1590"/>
                    <a:pt x="903" y="1590"/>
                  </a:cubicBezTo>
                  <a:cubicBezTo>
                    <a:pt x="445" y="1590"/>
                    <a:pt x="1" y="331"/>
                    <a:pt x="1" y="331"/>
                  </a:cubicBezTo>
                  <a:lnTo>
                    <a:pt x="1" y="331"/>
                  </a:lnTo>
                  <a:cubicBezTo>
                    <a:pt x="64" y="929"/>
                    <a:pt x="128" y="1412"/>
                    <a:pt x="179" y="1564"/>
                  </a:cubicBezTo>
                  <a:cubicBezTo>
                    <a:pt x="293" y="1946"/>
                    <a:pt x="1857" y="3916"/>
                    <a:pt x="2352" y="4183"/>
                  </a:cubicBezTo>
                  <a:cubicBezTo>
                    <a:pt x="2606" y="4317"/>
                    <a:pt x="3090" y="4355"/>
                    <a:pt x="3560" y="4355"/>
                  </a:cubicBezTo>
                  <a:cubicBezTo>
                    <a:pt x="4030" y="4355"/>
                    <a:pt x="4488" y="4317"/>
                    <a:pt x="4691" y="4297"/>
                  </a:cubicBezTo>
                  <a:cubicBezTo>
                    <a:pt x="5098" y="4260"/>
                    <a:pt x="6370" y="2073"/>
                    <a:pt x="6471" y="1615"/>
                  </a:cubicBezTo>
                  <a:cubicBezTo>
                    <a:pt x="6510" y="1412"/>
                    <a:pt x="6599" y="751"/>
                    <a:pt x="6675" y="0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8519685" y="2346797"/>
              <a:ext cx="20097" cy="6952"/>
            </a:xfrm>
            <a:custGeom>
              <a:avLst/>
              <a:gdLst/>
              <a:ahLst/>
              <a:cxnLst/>
              <a:rect l="l" t="t" r="r" b="b"/>
              <a:pathLst>
                <a:path w="662" h="229" extrusionOk="0">
                  <a:moveTo>
                    <a:pt x="260" y="1"/>
                  </a:moveTo>
                  <a:cubicBezTo>
                    <a:pt x="121" y="1"/>
                    <a:pt x="14" y="27"/>
                    <a:pt x="14" y="80"/>
                  </a:cubicBezTo>
                  <a:cubicBezTo>
                    <a:pt x="1" y="144"/>
                    <a:pt x="141" y="207"/>
                    <a:pt x="319" y="220"/>
                  </a:cubicBezTo>
                  <a:cubicBezTo>
                    <a:pt x="358" y="226"/>
                    <a:pt x="395" y="229"/>
                    <a:pt x="430" y="229"/>
                  </a:cubicBezTo>
                  <a:cubicBezTo>
                    <a:pt x="557" y="229"/>
                    <a:pt x="652" y="196"/>
                    <a:pt x="662" y="156"/>
                  </a:cubicBezTo>
                  <a:cubicBezTo>
                    <a:pt x="662" y="93"/>
                    <a:pt x="522" y="29"/>
                    <a:pt x="344" y="4"/>
                  </a:cubicBezTo>
                  <a:cubicBezTo>
                    <a:pt x="316" y="2"/>
                    <a:pt x="287" y="1"/>
                    <a:pt x="260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8521233" y="2360124"/>
              <a:ext cx="20097" cy="7438"/>
            </a:xfrm>
            <a:custGeom>
              <a:avLst/>
              <a:gdLst/>
              <a:ahLst/>
              <a:cxnLst/>
              <a:rect l="l" t="t" r="r" b="b"/>
              <a:pathLst>
                <a:path w="662" h="245" extrusionOk="0">
                  <a:moveTo>
                    <a:pt x="441" y="0"/>
                  </a:moveTo>
                  <a:cubicBezTo>
                    <a:pt x="399" y="0"/>
                    <a:pt x="353" y="4"/>
                    <a:pt x="306" y="10"/>
                  </a:cubicBezTo>
                  <a:cubicBezTo>
                    <a:pt x="128" y="48"/>
                    <a:pt x="1" y="124"/>
                    <a:pt x="1" y="175"/>
                  </a:cubicBezTo>
                  <a:cubicBezTo>
                    <a:pt x="10" y="219"/>
                    <a:pt x="82" y="244"/>
                    <a:pt x="184" y="244"/>
                  </a:cubicBezTo>
                  <a:cubicBezTo>
                    <a:pt x="232" y="244"/>
                    <a:pt x="287" y="238"/>
                    <a:pt x="344" y="226"/>
                  </a:cubicBezTo>
                  <a:cubicBezTo>
                    <a:pt x="522" y="201"/>
                    <a:pt x="662" y="124"/>
                    <a:pt x="649" y="61"/>
                  </a:cubicBezTo>
                  <a:cubicBezTo>
                    <a:pt x="640" y="24"/>
                    <a:pt x="555" y="0"/>
                    <a:pt x="441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8678333" y="2355692"/>
              <a:ext cx="20097" cy="6922"/>
            </a:xfrm>
            <a:custGeom>
              <a:avLst/>
              <a:gdLst/>
              <a:ahLst/>
              <a:cxnLst/>
              <a:rect l="l" t="t" r="r" b="b"/>
              <a:pathLst>
                <a:path w="662" h="228" extrusionOk="0">
                  <a:moveTo>
                    <a:pt x="255" y="0"/>
                  </a:moveTo>
                  <a:cubicBezTo>
                    <a:pt x="118" y="0"/>
                    <a:pt x="13" y="27"/>
                    <a:pt x="13" y="80"/>
                  </a:cubicBezTo>
                  <a:cubicBezTo>
                    <a:pt x="0" y="143"/>
                    <a:pt x="140" y="207"/>
                    <a:pt x="318" y="219"/>
                  </a:cubicBezTo>
                  <a:cubicBezTo>
                    <a:pt x="357" y="225"/>
                    <a:pt x="395" y="228"/>
                    <a:pt x="431" y="228"/>
                  </a:cubicBezTo>
                  <a:cubicBezTo>
                    <a:pt x="556" y="228"/>
                    <a:pt x="651" y="196"/>
                    <a:pt x="662" y="156"/>
                  </a:cubicBezTo>
                  <a:cubicBezTo>
                    <a:pt x="662" y="92"/>
                    <a:pt x="521" y="29"/>
                    <a:pt x="343" y="4"/>
                  </a:cubicBezTo>
                  <a:cubicBezTo>
                    <a:pt x="313" y="1"/>
                    <a:pt x="283" y="0"/>
                    <a:pt x="255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8677149" y="2341970"/>
              <a:ext cx="20097" cy="7438"/>
            </a:xfrm>
            <a:custGeom>
              <a:avLst/>
              <a:gdLst/>
              <a:ahLst/>
              <a:cxnLst/>
              <a:rect l="l" t="t" r="r" b="b"/>
              <a:pathLst>
                <a:path w="662" h="245" extrusionOk="0">
                  <a:moveTo>
                    <a:pt x="441" y="0"/>
                  </a:moveTo>
                  <a:cubicBezTo>
                    <a:pt x="400" y="0"/>
                    <a:pt x="354" y="3"/>
                    <a:pt x="306" y="10"/>
                  </a:cubicBezTo>
                  <a:cubicBezTo>
                    <a:pt x="128" y="49"/>
                    <a:pt x="1" y="125"/>
                    <a:pt x="1" y="176"/>
                  </a:cubicBezTo>
                  <a:cubicBezTo>
                    <a:pt x="10" y="219"/>
                    <a:pt x="84" y="244"/>
                    <a:pt x="186" y="244"/>
                  </a:cubicBezTo>
                  <a:cubicBezTo>
                    <a:pt x="234" y="244"/>
                    <a:pt x="288" y="239"/>
                    <a:pt x="345" y="227"/>
                  </a:cubicBezTo>
                  <a:cubicBezTo>
                    <a:pt x="523" y="201"/>
                    <a:pt x="662" y="125"/>
                    <a:pt x="650" y="61"/>
                  </a:cubicBezTo>
                  <a:cubicBezTo>
                    <a:pt x="640" y="24"/>
                    <a:pt x="556" y="0"/>
                    <a:pt x="441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8599980" y="2311309"/>
              <a:ext cx="29750" cy="64176"/>
            </a:xfrm>
            <a:custGeom>
              <a:avLst/>
              <a:gdLst/>
              <a:ahLst/>
              <a:cxnLst/>
              <a:rect l="l" t="t" r="r" b="b"/>
              <a:pathLst>
                <a:path w="980" h="2114" extrusionOk="0">
                  <a:moveTo>
                    <a:pt x="196" y="0"/>
                  </a:moveTo>
                  <a:cubicBezTo>
                    <a:pt x="166" y="0"/>
                    <a:pt x="140" y="21"/>
                    <a:pt x="140" y="42"/>
                  </a:cubicBezTo>
                  <a:cubicBezTo>
                    <a:pt x="127" y="67"/>
                    <a:pt x="0" y="576"/>
                    <a:pt x="64" y="1478"/>
                  </a:cubicBezTo>
                  <a:cubicBezTo>
                    <a:pt x="102" y="2037"/>
                    <a:pt x="318" y="2114"/>
                    <a:pt x="407" y="2114"/>
                  </a:cubicBezTo>
                  <a:lnTo>
                    <a:pt x="432" y="2114"/>
                  </a:lnTo>
                  <a:cubicBezTo>
                    <a:pt x="661" y="2114"/>
                    <a:pt x="890" y="1796"/>
                    <a:pt x="966" y="1364"/>
                  </a:cubicBezTo>
                  <a:cubicBezTo>
                    <a:pt x="980" y="1325"/>
                    <a:pt x="954" y="1300"/>
                    <a:pt x="916" y="1288"/>
                  </a:cubicBezTo>
                  <a:cubicBezTo>
                    <a:pt x="890" y="1288"/>
                    <a:pt x="852" y="1300"/>
                    <a:pt x="852" y="1339"/>
                  </a:cubicBezTo>
                  <a:cubicBezTo>
                    <a:pt x="765" y="1747"/>
                    <a:pt x="570" y="1987"/>
                    <a:pt x="431" y="1987"/>
                  </a:cubicBezTo>
                  <a:cubicBezTo>
                    <a:pt x="427" y="1987"/>
                    <a:pt x="424" y="1987"/>
                    <a:pt x="420" y="1987"/>
                  </a:cubicBezTo>
                  <a:cubicBezTo>
                    <a:pt x="318" y="1987"/>
                    <a:pt x="217" y="1847"/>
                    <a:pt x="178" y="1478"/>
                  </a:cubicBezTo>
                  <a:cubicBezTo>
                    <a:pt x="127" y="588"/>
                    <a:pt x="254" y="79"/>
                    <a:pt x="254" y="79"/>
                  </a:cubicBezTo>
                  <a:cubicBezTo>
                    <a:pt x="268" y="42"/>
                    <a:pt x="242" y="16"/>
                    <a:pt x="217" y="3"/>
                  </a:cubicBezTo>
                  <a:cubicBezTo>
                    <a:pt x="210" y="1"/>
                    <a:pt x="203" y="0"/>
                    <a:pt x="196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8575269" y="2397980"/>
              <a:ext cx="83028" cy="25015"/>
            </a:xfrm>
            <a:custGeom>
              <a:avLst/>
              <a:gdLst/>
              <a:ahLst/>
              <a:cxnLst/>
              <a:rect l="l" t="t" r="r" b="b"/>
              <a:pathLst>
                <a:path w="2735" h="824" extrusionOk="0">
                  <a:moveTo>
                    <a:pt x="2660" y="0"/>
                  </a:moveTo>
                  <a:cubicBezTo>
                    <a:pt x="2643" y="0"/>
                    <a:pt x="2627" y="7"/>
                    <a:pt x="2619" y="21"/>
                  </a:cubicBezTo>
                  <a:cubicBezTo>
                    <a:pt x="2619" y="35"/>
                    <a:pt x="2251" y="683"/>
                    <a:pt x="1450" y="708"/>
                  </a:cubicBezTo>
                  <a:cubicBezTo>
                    <a:pt x="1434" y="708"/>
                    <a:pt x="1418" y="709"/>
                    <a:pt x="1402" y="709"/>
                  </a:cubicBezTo>
                  <a:cubicBezTo>
                    <a:pt x="616" y="709"/>
                    <a:pt x="115" y="98"/>
                    <a:pt x="115" y="98"/>
                  </a:cubicBezTo>
                  <a:cubicBezTo>
                    <a:pt x="101" y="83"/>
                    <a:pt x="81" y="77"/>
                    <a:pt x="63" y="77"/>
                  </a:cubicBezTo>
                  <a:cubicBezTo>
                    <a:pt x="50" y="77"/>
                    <a:pt x="37" y="80"/>
                    <a:pt x="26" y="86"/>
                  </a:cubicBezTo>
                  <a:cubicBezTo>
                    <a:pt x="14" y="111"/>
                    <a:pt x="0" y="149"/>
                    <a:pt x="26" y="174"/>
                  </a:cubicBezTo>
                  <a:cubicBezTo>
                    <a:pt x="51" y="199"/>
                    <a:pt x="565" y="824"/>
                    <a:pt x="1400" y="824"/>
                  </a:cubicBezTo>
                  <a:cubicBezTo>
                    <a:pt x="1417" y="824"/>
                    <a:pt x="1433" y="823"/>
                    <a:pt x="1450" y="823"/>
                  </a:cubicBezTo>
                  <a:cubicBezTo>
                    <a:pt x="2314" y="797"/>
                    <a:pt x="2709" y="111"/>
                    <a:pt x="2721" y="86"/>
                  </a:cubicBezTo>
                  <a:cubicBezTo>
                    <a:pt x="2734" y="60"/>
                    <a:pt x="2721" y="21"/>
                    <a:pt x="2696" y="9"/>
                  </a:cubicBezTo>
                  <a:cubicBezTo>
                    <a:pt x="2685" y="4"/>
                    <a:pt x="2672" y="0"/>
                    <a:pt x="2660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8638201" y="2280375"/>
              <a:ext cx="53642" cy="27200"/>
            </a:xfrm>
            <a:custGeom>
              <a:avLst/>
              <a:gdLst/>
              <a:ahLst/>
              <a:cxnLst/>
              <a:rect l="l" t="t" r="r" b="b"/>
              <a:pathLst>
                <a:path w="1767" h="896" extrusionOk="0">
                  <a:moveTo>
                    <a:pt x="740" y="1"/>
                  </a:moveTo>
                  <a:cubicBezTo>
                    <a:pt x="543" y="1"/>
                    <a:pt x="338" y="57"/>
                    <a:pt x="127" y="171"/>
                  </a:cubicBezTo>
                  <a:cubicBezTo>
                    <a:pt x="38" y="209"/>
                    <a:pt x="0" y="323"/>
                    <a:pt x="51" y="400"/>
                  </a:cubicBezTo>
                  <a:cubicBezTo>
                    <a:pt x="77" y="461"/>
                    <a:pt x="134" y="499"/>
                    <a:pt x="197" y="499"/>
                  </a:cubicBezTo>
                  <a:cubicBezTo>
                    <a:pt x="224" y="499"/>
                    <a:pt x="253" y="491"/>
                    <a:pt x="280" y="476"/>
                  </a:cubicBezTo>
                  <a:cubicBezTo>
                    <a:pt x="437" y="393"/>
                    <a:pt x="589" y="353"/>
                    <a:pt x="733" y="353"/>
                  </a:cubicBezTo>
                  <a:cubicBezTo>
                    <a:pt x="809" y="353"/>
                    <a:pt x="883" y="365"/>
                    <a:pt x="953" y="387"/>
                  </a:cubicBezTo>
                  <a:cubicBezTo>
                    <a:pt x="1267" y="487"/>
                    <a:pt x="1653" y="895"/>
                    <a:pt x="1678" y="895"/>
                  </a:cubicBezTo>
                  <a:cubicBezTo>
                    <a:pt x="1678" y="895"/>
                    <a:pt x="1678" y="895"/>
                    <a:pt x="1678" y="895"/>
                  </a:cubicBezTo>
                  <a:cubicBezTo>
                    <a:pt x="1767" y="857"/>
                    <a:pt x="1526" y="209"/>
                    <a:pt x="1068" y="56"/>
                  </a:cubicBezTo>
                  <a:cubicBezTo>
                    <a:pt x="962" y="19"/>
                    <a:pt x="852" y="1"/>
                    <a:pt x="740" y="1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8532040" y="2282439"/>
              <a:ext cx="51365" cy="30934"/>
            </a:xfrm>
            <a:custGeom>
              <a:avLst/>
              <a:gdLst/>
              <a:ahLst/>
              <a:cxnLst/>
              <a:rect l="l" t="t" r="r" b="b"/>
              <a:pathLst>
                <a:path w="1692" h="1019" extrusionOk="0">
                  <a:moveTo>
                    <a:pt x="1071" y="1"/>
                  </a:moveTo>
                  <a:cubicBezTo>
                    <a:pt x="903" y="1"/>
                    <a:pt x="746" y="36"/>
                    <a:pt x="599" y="103"/>
                  </a:cubicBezTo>
                  <a:cubicBezTo>
                    <a:pt x="153" y="319"/>
                    <a:pt x="1" y="993"/>
                    <a:pt x="102" y="1018"/>
                  </a:cubicBezTo>
                  <a:cubicBezTo>
                    <a:pt x="102" y="1018"/>
                    <a:pt x="103" y="1018"/>
                    <a:pt x="103" y="1018"/>
                  </a:cubicBezTo>
                  <a:cubicBezTo>
                    <a:pt x="124" y="1018"/>
                    <a:pt x="450" y="559"/>
                    <a:pt x="751" y="420"/>
                  </a:cubicBezTo>
                  <a:cubicBezTo>
                    <a:pt x="846" y="376"/>
                    <a:pt x="951" y="354"/>
                    <a:pt x="1064" y="354"/>
                  </a:cubicBezTo>
                  <a:cubicBezTo>
                    <a:pt x="1177" y="354"/>
                    <a:pt x="1297" y="376"/>
                    <a:pt x="1424" y="420"/>
                  </a:cubicBezTo>
                  <a:cubicBezTo>
                    <a:pt x="1448" y="429"/>
                    <a:pt x="1471" y="433"/>
                    <a:pt x="1493" y="433"/>
                  </a:cubicBezTo>
                  <a:cubicBezTo>
                    <a:pt x="1565" y="433"/>
                    <a:pt x="1624" y="387"/>
                    <a:pt x="1653" y="319"/>
                  </a:cubicBezTo>
                  <a:cubicBezTo>
                    <a:pt x="1692" y="230"/>
                    <a:pt x="1641" y="128"/>
                    <a:pt x="1552" y="90"/>
                  </a:cubicBezTo>
                  <a:cubicBezTo>
                    <a:pt x="1383" y="29"/>
                    <a:pt x="1223" y="1"/>
                    <a:pt x="1071" y="1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8689505" y="2744875"/>
              <a:ext cx="156736" cy="126257"/>
            </a:xfrm>
            <a:custGeom>
              <a:avLst/>
              <a:gdLst/>
              <a:ahLst/>
              <a:cxnLst/>
              <a:rect l="l" t="t" r="r" b="b"/>
              <a:pathLst>
                <a:path w="5163" h="4159" extrusionOk="0">
                  <a:moveTo>
                    <a:pt x="2390" y="0"/>
                  </a:moveTo>
                  <a:cubicBezTo>
                    <a:pt x="1399" y="0"/>
                    <a:pt x="522" y="203"/>
                    <a:pt x="522" y="203"/>
                  </a:cubicBezTo>
                  <a:cubicBezTo>
                    <a:pt x="522" y="203"/>
                    <a:pt x="1" y="660"/>
                    <a:pt x="700" y="1791"/>
                  </a:cubicBezTo>
                  <a:cubicBezTo>
                    <a:pt x="1058" y="2576"/>
                    <a:pt x="1570" y="2717"/>
                    <a:pt x="1947" y="2717"/>
                  </a:cubicBezTo>
                  <a:cubicBezTo>
                    <a:pt x="2053" y="2717"/>
                    <a:pt x="2148" y="2706"/>
                    <a:pt x="2226" y="2694"/>
                  </a:cubicBezTo>
                  <a:cubicBezTo>
                    <a:pt x="2309" y="2676"/>
                    <a:pt x="2366" y="2664"/>
                    <a:pt x="2400" y="2664"/>
                  </a:cubicBezTo>
                  <a:cubicBezTo>
                    <a:pt x="2413" y="2664"/>
                    <a:pt x="2423" y="2665"/>
                    <a:pt x="2429" y="2669"/>
                  </a:cubicBezTo>
                  <a:cubicBezTo>
                    <a:pt x="2493" y="2745"/>
                    <a:pt x="2607" y="3940"/>
                    <a:pt x="2938" y="3966"/>
                  </a:cubicBezTo>
                  <a:cubicBezTo>
                    <a:pt x="3103" y="3953"/>
                    <a:pt x="3218" y="3610"/>
                    <a:pt x="3218" y="3610"/>
                  </a:cubicBezTo>
                  <a:cubicBezTo>
                    <a:pt x="3313" y="4020"/>
                    <a:pt x="3423" y="4159"/>
                    <a:pt x="3520" y="4159"/>
                  </a:cubicBezTo>
                  <a:cubicBezTo>
                    <a:pt x="3552" y="4159"/>
                    <a:pt x="3583" y="4144"/>
                    <a:pt x="3611" y="4118"/>
                  </a:cubicBezTo>
                  <a:cubicBezTo>
                    <a:pt x="3738" y="4017"/>
                    <a:pt x="3726" y="3597"/>
                    <a:pt x="3726" y="3597"/>
                  </a:cubicBezTo>
                  <a:lnTo>
                    <a:pt x="3726" y="3597"/>
                  </a:lnTo>
                  <a:cubicBezTo>
                    <a:pt x="3762" y="3900"/>
                    <a:pt x="3979" y="4078"/>
                    <a:pt x="4149" y="4078"/>
                  </a:cubicBezTo>
                  <a:cubicBezTo>
                    <a:pt x="4222" y="4078"/>
                    <a:pt x="4285" y="4046"/>
                    <a:pt x="4323" y="3978"/>
                  </a:cubicBezTo>
                  <a:cubicBezTo>
                    <a:pt x="4421" y="3794"/>
                    <a:pt x="4241" y="2463"/>
                    <a:pt x="4091" y="1949"/>
                  </a:cubicBezTo>
                  <a:lnTo>
                    <a:pt x="4091" y="1949"/>
                  </a:lnTo>
                  <a:cubicBezTo>
                    <a:pt x="4205" y="2205"/>
                    <a:pt x="4417" y="2674"/>
                    <a:pt x="4642" y="3113"/>
                  </a:cubicBezTo>
                  <a:cubicBezTo>
                    <a:pt x="4733" y="3227"/>
                    <a:pt x="4816" y="3275"/>
                    <a:pt x="4887" y="3275"/>
                  </a:cubicBezTo>
                  <a:cubicBezTo>
                    <a:pt x="5052" y="3275"/>
                    <a:pt x="5147" y="3016"/>
                    <a:pt x="5112" y="2757"/>
                  </a:cubicBezTo>
                  <a:cubicBezTo>
                    <a:pt x="5162" y="2491"/>
                    <a:pt x="4908" y="1423"/>
                    <a:pt x="4654" y="1105"/>
                  </a:cubicBezTo>
                  <a:cubicBezTo>
                    <a:pt x="4515" y="991"/>
                    <a:pt x="3752" y="215"/>
                    <a:pt x="3077" y="37"/>
                  </a:cubicBezTo>
                  <a:cubicBezTo>
                    <a:pt x="2848" y="11"/>
                    <a:pt x="2616" y="0"/>
                    <a:pt x="2390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8795270" y="2812360"/>
              <a:ext cx="7377" cy="41711"/>
            </a:xfrm>
            <a:custGeom>
              <a:avLst/>
              <a:gdLst/>
              <a:ahLst/>
              <a:cxnLst/>
              <a:rect l="l" t="t" r="r" b="b"/>
              <a:pathLst>
                <a:path w="243" h="1374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471"/>
                    <a:pt x="127" y="929"/>
                    <a:pt x="242" y="1374"/>
                  </a:cubicBezTo>
                  <a:cubicBezTo>
                    <a:pt x="242" y="1132"/>
                    <a:pt x="217" y="904"/>
                    <a:pt x="178" y="675"/>
                  </a:cubicBezTo>
                  <a:cubicBezTo>
                    <a:pt x="141" y="446"/>
                    <a:pt x="90" y="204"/>
                    <a:pt x="0" y="0"/>
                  </a:cubicBezTo>
                  <a:close/>
                </a:path>
              </a:pathLst>
            </a:custGeom>
            <a:solidFill>
              <a:srgbClr val="BC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8779454" y="2820860"/>
              <a:ext cx="7741" cy="33606"/>
            </a:xfrm>
            <a:custGeom>
              <a:avLst/>
              <a:gdLst/>
              <a:ahLst/>
              <a:cxnLst/>
              <a:rect l="l" t="t" r="r" b="b"/>
              <a:pathLst>
                <a:path w="255" h="1107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382"/>
                    <a:pt x="128" y="751"/>
                    <a:pt x="255" y="1107"/>
                  </a:cubicBezTo>
                  <a:cubicBezTo>
                    <a:pt x="255" y="903"/>
                    <a:pt x="216" y="712"/>
                    <a:pt x="178" y="534"/>
                  </a:cubicBezTo>
                  <a:cubicBezTo>
                    <a:pt x="140" y="344"/>
                    <a:pt x="89" y="166"/>
                    <a:pt x="0" y="0"/>
                  </a:cubicBezTo>
                  <a:close/>
                </a:path>
              </a:pathLst>
            </a:custGeom>
            <a:solidFill>
              <a:srgbClr val="BC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8535137" y="2797697"/>
              <a:ext cx="374520" cy="124739"/>
            </a:xfrm>
            <a:custGeom>
              <a:avLst/>
              <a:gdLst/>
              <a:ahLst/>
              <a:cxnLst/>
              <a:rect l="l" t="t" r="r" b="b"/>
              <a:pathLst>
                <a:path w="12337" h="4109" extrusionOk="0">
                  <a:moveTo>
                    <a:pt x="1141" y="0"/>
                  </a:moveTo>
                  <a:cubicBezTo>
                    <a:pt x="1127" y="0"/>
                    <a:pt x="1119" y="0"/>
                    <a:pt x="1119" y="0"/>
                  </a:cubicBezTo>
                  <a:lnTo>
                    <a:pt x="0" y="319"/>
                  </a:lnTo>
                  <a:lnTo>
                    <a:pt x="39" y="1336"/>
                  </a:lnTo>
                  <a:lnTo>
                    <a:pt x="64" y="1806"/>
                  </a:lnTo>
                  <a:cubicBezTo>
                    <a:pt x="64" y="1806"/>
                    <a:pt x="7718" y="3879"/>
                    <a:pt x="9345" y="4069"/>
                  </a:cubicBezTo>
                  <a:cubicBezTo>
                    <a:pt x="9396" y="4082"/>
                    <a:pt x="9447" y="4082"/>
                    <a:pt x="9510" y="4094"/>
                  </a:cubicBezTo>
                  <a:cubicBezTo>
                    <a:pt x="9627" y="4104"/>
                    <a:pt x="9743" y="4108"/>
                    <a:pt x="9857" y="4108"/>
                  </a:cubicBezTo>
                  <a:cubicBezTo>
                    <a:pt x="11247" y="4108"/>
                    <a:pt x="12336" y="3412"/>
                    <a:pt x="12219" y="2531"/>
                  </a:cubicBezTo>
                  <a:cubicBezTo>
                    <a:pt x="12193" y="2302"/>
                    <a:pt x="12066" y="2060"/>
                    <a:pt x="11863" y="1844"/>
                  </a:cubicBezTo>
                  <a:cubicBezTo>
                    <a:pt x="11264" y="1195"/>
                    <a:pt x="9981" y="624"/>
                    <a:pt x="8290" y="471"/>
                  </a:cubicBezTo>
                  <a:cubicBezTo>
                    <a:pt x="8035" y="446"/>
                    <a:pt x="7781" y="433"/>
                    <a:pt x="7514" y="420"/>
                  </a:cubicBezTo>
                  <a:cubicBezTo>
                    <a:pt x="3952" y="11"/>
                    <a:pt x="1404" y="0"/>
                    <a:pt x="1141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8535137" y="2794752"/>
              <a:ext cx="374520" cy="127684"/>
            </a:xfrm>
            <a:custGeom>
              <a:avLst/>
              <a:gdLst/>
              <a:ahLst/>
              <a:cxnLst/>
              <a:rect l="l" t="t" r="r" b="b"/>
              <a:pathLst>
                <a:path w="12337" h="4206" extrusionOk="0">
                  <a:moveTo>
                    <a:pt x="3454" y="1"/>
                  </a:moveTo>
                  <a:cubicBezTo>
                    <a:pt x="1996" y="1"/>
                    <a:pt x="1119" y="97"/>
                    <a:pt x="1119" y="97"/>
                  </a:cubicBezTo>
                  <a:lnTo>
                    <a:pt x="0" y="416"/>
                  </a:lnTo>
                  <a:lnTo>
                    <a:pt x="39" y="1433"/>
                  </a:lnTo>
                  <a:lnTo>
                    <a:pt x="64" y="1903"/>
                  </a:lnTo>
                  <a:cubicBezTo>
                    <a:pt x="64" y="1903"/>
                    <a:pt x="7718" y="3976"/>
                    <a:pt x="9345" y="4166"/>
                  </a:cubicBezTo>
                  <a:cubicBezTo>
                    <a:pt x="9396" y="4179"/>
                    <a:pt x="9447" y="4179"/>
                    <a:pt x="9510" y="4191"/>
                  </a:cubicBezTo>
                  <a:cubicBezTo>
                    <a:pt x="9627" y="4201"/>
                    <a:pt x="9743" y="4205"/>
                    <a:pt x="9857" y="4205"/>
                  </a:cubicBezTo>
                  <a:cubicBezTo>
                    <a:pt x="11247" y="4205"/>
                    <a:pt x="12336" y="3509"/>
                    <a:pt x="12219" y="2628"/>
                  </a:cubicBezTo>
                  <a:cubicBezTo>
                    <a:pt x="12193" y="2399"/>
                    <a:pt x="12066" y="2157"/>
                    <a:pt x="11863" y="1941"/>
                  </a:cubicBezTo>
                  <a:cubicBezTo>
                    <a:pt x="11264" y="1292"/>
                    <a:pt x="10705" y="580"/>
                    <a:pt x="7527" y="238"/>
                  </a:cubicBezTo>
                  <a:cubicBezTo>
                    <a:pt x="5931" y="54"/>
                    <a:pt x="4534" y="1"/>
                    <a:pt x="3454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8816095" y="2809658"/>
              <a:ext cx="425" cy="820"/>
            </a:xfrm>
            <a:custGeom>
              <a:avLst/>
              <a:gdLst/>
              <a:ahLst/>
              <a:cxnLst/>
              <a:rect l="l" t="t" r="r" b="b"/>
              <a:pathLst>
                <a:path w="14" h="27" extrusionOk="0">
                  <a:moveTo>
                    <a:pt x="14" y="1"/>
                  </a:moveTo>
                  <a:cubicBezTo>
                    <a:pt x="14" y="13"/>
                    <a:pt x="14" y="13"/>
                    <a:pt x="1" y="26"/>
                  </a:cubicBezTo>
                  <a:lnTo>
                    <a:pt x="14" y="26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8814972" y="2809263"/>
              <a:ext cx="1548" cy="1214"/>
            </a:xfrm>
            <a:custGeom>
              <a:avLst/>
              <a:gdLst/>
              <a:ahLst/>
              <a:cxnLst/>
              <a:rect l="l" t="t" r="r" b="b"/>
              <a:pathLst>
                <a:path w="51" h="40" extrusionOk="0">
                  <a:moveTo>
                    <a:pt x="0" y="1"/>
                  </a:moveTo>
                  <a:cubicBezTo>
                    <a:pt x="12" y="14"/>
                    <a:pt x="12" y="14"/>
                    <a:pt x="12" y="26"/>
                  </a:cubicBezTo>
                  <a:cubicBezTo>
                    <a:pt x="26" y="26"/>
                    <a:pt x="38" y="26"/>
                    <a:pt x="38" y="39"/>
                  </a:cubicBezTo>
                  <a:cubicBezTo>
                    <a:pt x="51" y="26"/>
                    <a:pt x="51" y="26"/>
                    <a:pt x="51" y="14"/>
                  </a:cubicBezTo>
                  <a:cubicBezTo>
                    <a:pt x="38" y="14"/>
                    <a:pt x="26" y="14"/>
                    <a:pt x="0" y="1"/>
                  </a:cubicBezTo>
                  <a:close/>
                </a:path>
              </a:pathLst>
            </a:custGeom>
            <a:solidFill>
              <a:srgbClr val="C57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8780608" y="2804254"/>
              <a:ext cx="42470" cy="7772"/>
            </a:xfrm>
            <a:custGeom>
              <a:avLst/>
              <a:gdLst/>
              <a:ahLst/>
              <a:cxnLst/>
              <a:rect l="l" t="t" r="r" b="b"/>
              <a:pathLst>
                <a:path w="1399" h="256" extrusionOk="0">
                  <a:moveTo>
                    <a:pt x="0" y="1"/>
                  </a:moveTo>
                  <a:lnTo>
                    <a:pt x="0" y="1"/>
                  </a:lnTo>
                  <a:cubicBezTo>
                    <a:pt x="432" y="52"/>
                    <a:pt x="814" y="115"/>
                    <a:pt x="1144" y="191"/>
                  </a:cubicBezTo>
                  <a:cubicBezTo>
                    <a:pt x="1144" y="179"/>
                    <a:pt x="1144" y="179"/>
                    <a:pt x="1132" y="166"/>
                  </a:cubicBezTo>
                  <a:cubicBezTo>
                    <a:pt x="941" y="128"/>
                    <a:pt x="534" y="52"/>
                    <a:pt x="0" y="1"/>
                  </a:cubicBezTo>
                  <a:close/>
                  <a:moveTo>
                    <a:pt x="1183" y="179"/>
                  </a:moveTo>
                  <a:lnTo>
                    <a:pt x="1183" y="204"/>
                  </a:lnTo>
                  <a:cubicBezTo>
                    <a:pt x="1259" y="217"/>
                    <a:pt x="1336" y="230"/>
                    <a:pt x="1399" y="255"/>
                  </a:cubicBezTo>
                  <a:cubicBezTo>
                    <a:pt x="1361" y="230"/>
                    <a:pt x="1310" y="217"/>
                    <a:pt x="1271" y="204"/>
                  </a:cubicBezTo>
                  <a:cubicBezTo>
                    <a:pt x="1271" y="204"/>
                    <a:pt x="1234" y="191"/>
                    <a:pt x="1183" y="179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8741234" y="2802736"/>
              <a:ext cx="110046" cy="25500"/>
            </a:xfrm>
            <a:custGeom>
              <a:avLst/>
              <a:gdLst/>
              <a:ahLst/>
              <a:cxnLst/>
              <a:rect l="l" t="t" r="r" b="b"/>
              <a:pathLst>
                <a:path w="3625" h="840" extrusionOk="0">
                  <a:moveTo>
                    <a:pt x="0" y="0"/>
                  </a:moveTo>
                  <a:cubicBezTo>
                    <a:pt x="0" y="0"/>
                    <a:pt x="2365" y="229"/>
                    <a:pt x="3624" y="839"/>
                  </a:cubicBezTo>
                  <a:cubicBezTo>
                    <a:pt x="3624" y="839"/>
                    <a:pt x="3153" y="483"/>
                    <a:pt x="2696" y="305"/>
                  </a:cubicBezTo>
                  <a:cubicBezTo>
                    <a:pt x="2633" y="280"/>
                    <a:pt x="2556" y="267"/>
                    <a:pt x="2480" y="254"/>
                  </a:cubicBezTo>
                  <a:lnTo>
                    <a:pt x="2467" y="254"/>
                  </a:lnTo>
                  <a:cubicBezTo>
                    <a:pt x="2467" y="241"/>
                    <a:pt x="2455" y="241"/>
                    <a:pt x="2441" y="241"/>
                  </a:cubicBezTo>
                  <a:cubicBezTo>
                    <a:pt x="2111" y="165"/>
                    <a:pt x="1729" y="102"/>
                    <a:pt x="1297" y="51"/>
                  </a:cubicBezTo>
                  <a:cubicBezTo>
                    <a:pt x="1005" y="12"/>
                    <a:pt x="661" y="0"/>
                    <a:pt x="305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8897545" y="2838224"/>
              <a:ext cx="8530" cy="36308"/>
            </a:xfrm>
            <a:custGeom>
              <a:avLst/>
              <a:gdLst/>
              <a:ahLst/>
              <a:cxnLst/>
              <a:rect l="l" t="t" r="r" b="b"/>
              <a:pathLst>
                <a:path w="281" h="1196" extrusionOk="0">
                  <a:moveTo>
                    <a:pt x="179" y="1"/>
                  </a:moveTo>
                  <a:cubicBezTo>
                    <a:pt x="153" y="64"/>
                    <a:pt x="140" y="306"/>
                    <a:pt x="1" y="598"/>
                  </a:cubicBezTo>
                  <a:cubicBezTo>
                    <a:pt x="166" y="801"/>
                    <a:pt x="255" y="992"/>
                    <a:pt x="281" y="1196"/>
                  </a:cubicBezTo>
                  <a:cubicBezTo>
                    <a:pt x="267" y="789"/>
                    <a:pt x="242" y="408"/>
                    <a:pt x="230" y="52"/>
                  </a:cubicBezTo>
                  <a:cubicBezTo>
                    <a:pt x="216" y="26"/>
                    <a:pt x="191" y="13"/>
                    <a:pt x="179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8634345" y="2856348"/>
              <a:ext cx="272094" cy="66058"/>
            </a:xfrm>
            <a:custGeom>
              <a:avLst/>
              <a:gdLst/>
              <a:ahLst/>
              <a:cxnLst/>
              <a:rect l="l" t="t" r="r" b="b"/>
              <a:pathLst>
                <a:path w="8963" h="2176" extrusionOk="0">
                  <a:moveTo>
                    <a:pt x="8671" y="1"/>
                  </a:moveTo>
                  <a:cubicBezTo>
                    <a:pt x="8480" y="421"/>
                    <a:pt x="8073" y="929"/>
                    <a:pt x="7094" y="1145"/>
                  </a:cubicBezTo>
                  <a:cubicBezTo>
                    <a:pt x="7069" y="1158"/>
                    <a:pt x="7030" y="1158"/>
                    <a:pt x="6993" y="1170"/>
                  </a:cubicBezTo>
                  <a:cubicBezTo>
                    <a:pt x="6484" y="1260"/>
                    <a:pt x="5962" y="1298"/>
                    <a:pt x="5454" y="1298"/>
                  </a:cubicBezTo>
                  <a:cubicBezTo>
                    <a:pt x="3877" y="1298"/>
                    <a:pt x="2314" y="942"/>
                    <a:pt x="750" y="586"/>
                  </a:cubicBezTo>
                  <a:cubicBezTo>
                    <a:pt x="610" y="560"/>
                    <a:pt x="458" y="523"/>
                    <a:pt x="317" y="484"/>
                  </a:cubicBezTo>
                  <a:cubicBezTo>
                    <a:pt x="216" y="560"/>
                    <a:pt x="102" y="636"/>
                    <a:pt x="0" y="713"/>
                  </a:cubicBezTo>
                  <a:cubicBezTo>
                    <a:pt x="2301" y="1323"/>
                    <a:pt x="5149" y="2035"/>
                    <a:pt x="6077" y="2137"/>
                  </a:cubicBezTo>
                  <a:cubicBezTo>
                    <a:pt x="6128" y="2150"/>
                    <a:pt x="6179" y="2150"/>
                    <a:pt x="6242" y="2162"/>
                  </a:cubicBezTo>
                  <a:cubicBezTo>
                    <a:pt x="6357" y="2162"/>
                    <a:pt x="6471" y="2175"/>
                    <a:pt x="6598" y="2175"/>
                  </a:cubicBezTo>
                  <a:cubicBezTo>
                    <a:pt x="7920" y="2175"/>
                    <a:pt x="8963" y="1540"/>
                    <a:pt x="8963" y="726"/>
                  </a:cubicBezTo>
                  <a:cubicBezTo>
                    <a:pt x="8963" y="675"/>
                    <a:pt x="8951" y="636"/>
                    <a:pt x="8951" y="599"/>
                  </a:cubicBezTo>
                  <a:cubicBezTo>
                    <a:pt x="8925" y="395"/>
                    <a:pt x="8836" y="204"/>
                    <a:pt x="8671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8323636" y="2548887"/>
              <a:ext cx="202272" cy="395862"/>
            </a:xfrm>
            <a:custGeom>
              <a:avLst/>
              <a:gdLst/>
              <a:ahLst/>
              <a:cxnLst/>
              <a:rect l="l" t="t" r="r" b="b"/>
              <a:pathLst>
                <a:path w="6663" h="13040" extrusionOk="0">
                  <a:moveTo>
                    <a:pt x="1661" y="0"/>
                  </a:moveTo>
                  <a:cubicBezTo>
                    <a:pt x="1577" y="0"/>
                    <a:pt x="1498" y="21"/>
                    <a:pt x="1424" y="60"/>
                  </a:cubicBezTo>
                  <a:cubicBezTo>
                    <a:pt x="751" y="403"/>
                    <a:pt x="0" y="1598"/>
                    <a:pt x="331" y="3899"/>
                  </a:cubicBezTo>
                  <a:cubicBezTo>
                    <a:pt x="1285" y="7955"/>
                    <a:pt x="1907" y="9391"/>
                    <a:pt x="4209" y="12990"/>
                  </a:cubicBezTo>
                  <a:cubicBezTo>
                    <a:pt x="4315" y="13023"/>
                    <a:pt x="4431" y="13040"/>
                    <a:pt x="4552" y="13040"/>
                  </a:cubicBezTo>
                  <a:cubicBezTo>
                    <a:pt x="5317" y="13040"/>
                    <a:pt x="6311" y="12384"/>
                    <a:pt x="6662" y="11057"/>
                  </a:cubicBezTo>
                  <a:cubicBezTo>
                    <a:pt x="6116" y="9137"/>
                    <a:pt x="5543" y="6582"/>
                    <a:pt x="4717" y="4357"/>
                  </a:cubicBezTo>
                  <a:cubicBezTo>
                    <a:pt x="3298" y="1225"/>
                    <a:pt x="2318" y="0"/>
                    <a:pt x="1661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8323636" y="2524844"/>
              <a:ext cx="203031" cy="319968"/>
            </a:xfrm>
            <a:custGeom>
              <a:avLst/>
              <a:gdLst/>
              <a:ahLst/>
              <a:cxnLst/>
              <a:rect l="l" t="t" r="r" b="b"/>
              <a:pathLst>
                <a:path w="6688" h="10540" extrusionOk="0">
                  <a:moveTo>
                    <a:pt x="1624" y="1"/>
                  </a:moveTo>
                  <a:cubicBezTo>
                    <a:pt x="1580" y="1"/>
                    <a:pt x="1544" y="13"/>
                    <a:pt x="1514" y="38"/>
                  </a:cubicBezTo>
                  <a:cubicBezTo>
                    <a:pt x="483" y="916"/>
                    <a:pt x="0" y="2390"/>
                    <a:pt x="331" y="4691"/>
                  </a:cubicBezTo>
                  <a:cubicBezTo>
                    <a:pt x="497" y="5505"/>
                    <a:pt x="1272" y="9917"/>
                    <a:pt x="1450" y="10539"/>
                  </a:cubicBezTo>
                  <a:cubicBezTo>
                    <a:pt x="1971" y="10336"/>
                    <a:pt x="6688" y="7208"/>
                    <a:pt x="6662" y="7158"/>
                  </a:cubicBezTo>
                  <a:cubicBezTo>
                    <a:pt x="5146" y="3812"/>
                    <a:pt x="2389" y="1"/>
                    <a:pt x="1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8418807" y="2723685"/>
              <a:ext cx="166511" cy="129991"/>
            </a:xfrm>
            <a:custGeom>
              <a:avLst/>
              <a:gdLst/>
              <a:ahLst/>
              <a:cxnLst/>
              <a:rect l="l" t="t" r="r" b="b"/>
              <a:pathLst>
                <a:path w="5485" h="4282" extrusionOk="0">
                  <a:moveTo>
                    <a:pt x="2081" y="1"/>
                  </a:moveTo>
                  <a:cubicBezTo>
                    <a:pt x="1628" y="1"/>
                    <a:pt x="1055" y="111"/>
                    <a:pt x="896" y="214"/>
                  </a:cubicBezTo>
                  <a:cubicBezTo>
                    <a:pt x="527" y="341"/>
                    <a:pt x="209" y="684"/>
                    <a:pt x="718" y="824"/>
                  </a:cubicBezTo>
                  <a:cubicBezTo>
                    <a:pt x="968" y="837"/>
                    <a:pt x="1229" y="841"/>
                    <a:pt x="1466" y="841"/>
                  </a:cubicBezTo>
                  <a:cubicBezTo>
                    <a:pt x="1941" y="841"/>
                    <a:pt x="2320" y="824"/>
                    <a:pt x="2320" y="824"/>
                  </a:cubicBezTo>
                  <a:lnTo>
                    <a:pt x="3324" y="1358"/>
                  </a:lnTo>
                  <a:cubicBezTo>
                    <a:pt x="3324" y="1358"/>
                    <a:pt x="2549" y="1028"/>
                    <a:pt x="2294" y="977"/>
                  </a:cubicBezTo>
                  <a:cubicBezTo>
                    <a:pt x="2281" y="974"/>
                    <a:pt x="2264" y="973"/>
                    <a:pt x="2243" y="973"/>
                  </a:cubicBezTo>
                  <a:cubicBezTo>
                    <a:pt x="1861" y="973"/>
                    <a:pt x="264" y="1395"/>
                    <a:pt x="120" y="1599"/>
                  </a:cubicBezTo>
                  <a:cubicBezTo>
                    <a:pt x="0" y="1785"/>
                    <a:pt x="255" y="2055"/>
                    <a:pt x="595" y="2055"/>
                  </a:cubicBezTo>
                  <a:cubicBezTo>
                    <a:pt x="651" y="2055"/>
                    <a:pt x="709" y="2048"/>
                    <a:pt x="769" y="2032"/>
                  </a:cubicBezTo>
                  <a:lnTo>
                    <a:pt x="769" y="2032"/>
                  </a:lnTo>
                  <a:cubicBezTo>
                    <a:pt x="769" y="2032"/>
                    <a:pt x="374" y="2184"/>
                    <a:pt x="349" y="2350"/>
                  </a:cubicBezTo>
                  <a:cubicBezTo>
                    <a:pt x="321" y="2472"/>
                    <a:pt x="390" y="2566"/>
                    <a:pt x="653" y="2566"/>
                  </a:cubicBezTo>
                  <a:cubicBezTo>
                    <a:pt x="746" y="2566"/>
                    <a:pt x="864" y="2554"/>
                    <a:pt x="1010" y="2528"/>
                  </a:cubicBezTo>
                  <a:lnTo>
                    <a:pt x="1010" y="2528"/>
                  </a:lnTo>
                  <a:cubicBezTo>
                    <a:pt x="1010" y="2528"/>
                    <a:pt x="756" y="2782"/>
                    <a:pt x="820" y="2947"/>
                  </a:cubicBezTo>
                  <a:cubicBezTo>
                    <a:pt x="873" y="3036"/>
                    <a:pt x="1009" y="3067"/>
                    <a:pt x="1178" y="3067"/>
                  </a:cubicBezTo>
                  <a:cubicBezTo>
                    <a:pt x="1371" y="3067"/>
                    <a:pt x="1608" y="3026"/>
                    <a:pt x="1811" y="2986"/>
                  </a:cubicBezTo>
                  <a:cubicBezTo>
                    <a:pt x="1987" y="2954"/>
                    <a:pt x="2146" y="2915"/>
                    <a:pt x="2219" y="2915"/>
                  </a:cubicBezTo>
                  <a:cubicBezTo>
                    <a:pt x="2236" y="2915"/>
                    <a:pt x="2249" y="2917"/>
                    <a:pt x="2256" y="2921"/>
                  </a:cubicBezTo>
                  <a:cubicBezTo>
                    <a:pt x="2357" y="2947"/>
                    <a:pt x="2396" y="4193"/>
                    <a:pt x="3896" y="4244"/>
                  </a:cubicBezTo>
                  <a:cubicBezTo>
                    <a:pt x="4066" y="4270"/>
                    <a:pt x="4218" y="4282"/>
                    <a:pt x="4354" y="4282"/>
                  </a:cubicBezTo>
                  <a:cubicBezTo>
                    <a:pt x="5328" y="4282"/>
                    <a:pt x="5485" y="3684"/>
                    <a:pt x="5485" y="3684"/>
                  </a:cubicBezTo>
                  <a:cubicBezTo>
                    <a:pt x="5485" y="3684"/>
                    <a:pt x="4634" y="1587"/>
                    <a:pt x="4341" y="1192"/>
                  </a:cubicBezTo>
                  <a:cubicBezTo>
                    <a:pt x="3858" y="608"/>
                    <a:pt x="2676" y="138"/>
                    <a:pt x="2498" y="48"/>
                  </a:cubicBezTo>
                  <a:cubicBezTo>
                    <a:pt x="2391" y="15"/>
                    <a:pt x="2244" y="1"/>
                    <a:pt x="2081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8443670" y="2802736"/>
              <a:ext cx="82997" cy="41711"/>
            </a:xfrm>
            <a:custGeom>
              <a:avLst/>
              <a:gdLst/>
              <a:ahLst/>
              <a:cxnLst/>
              <a:rect l="l" t="t" r="r" b="b"/>
              <a:pathLst>
                <a:path w="2734" h="1374" extrusionOk="0">
                  <a:moveTo>
                    <a:pt x="1730" y="0"/>
                  </a:moveTo>
                  <a:cubicBezTo>
                    <a:pt x="1653" y="26"/>
                    <a:pt x="928" y="356"/>
                    <a:pt x="229" y="356"/>
                  </a:cubicBezTo>
                  <a:cubicBezTo>
                    <a:pt x="153" y="356"/>
                    <a:pt x="77" y="343"/>
                    <a:pt x="1" y="343"/>
                  </a:cubicBezTo>
                  <a:cubicBezTo>
                    <a:pt x="51" y="432"/>
                    <a:pt x="191" y="470"/>
                    <a:pt x="369" y="470"/>
                  </a:cubicBezTo>
                  <a:cubicBezTo>
                    <a:pt x="560" y="470"/>
                    <a:pt x="789" y="432"/>
                    <a:pt x="992" y="382"/>
                  </a:cubicBezTo>
                  <a:cubicBezTo>
                    <a:pt x="1182" y="343"/>
                    <a:pt x="1348" y="305"/>
                    <a:pt x="1411" y="305"/>
                  </a:cubicBezTo>
                  <a:cubicBezTo>
                    <a:pt x="1425" y="305"/>
                    <a:pt x="1425" y="305"/>
                    <a:pt x="1437" y="317"/>
                  </a:cubicBezTo>
                  <a:cubicBezTo>
                    <a:pt x="1501" y="331"/>
                    <a:pt x="1552" y="992"/>
                    <a:pt x="2137" y="1373"/>
                  </a:cubicBezTo>
                  <a:cubicBezTo>
                    <a:pt x="2327" y="1258"/>
                    <a:pt x="2530" y="1144"/>
                    <a:pt x="2734" y="1029"/>
                  </a:cubicBezTo>
                  <a:cubicBezTo>
                    <a:pt x="2276" y="992"/>
                    <a:pt x="2009" y="738"/>
                    <a:pt x="1730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8442121" y="2775293"/>
              <a:ext cx="41711" cy="10079"/>
            </a:xfrm>
            <a:custGeom>
              <a:avLst/>
              <a:gdLst/>
              <a:ahLst/>
              <a:cxnLst/>
              <a:rect l="l" t="t" r="r" b="b"/>
              <a:pathLst>
                <a:path w="1374" h="332" extrusionOk="0">
                  <a:moveTo>
                    <a:pt x="1310" y="1"/>
                  </a:moveTo>
                  <a:cubicBezTo>
                    <a:pt x="1094" y="1"/>
                    <a:pt x="891" y="52"/>
                    <a:pt x="674" y="90"/>
                  </a:cubicBezTo>
                  <a:cubicBezTo>
                    <a:pt x="445" y="154"/>
                    <a:pt x="216" y="218"/>
                    <a:pt x="1" y="332"/>
                  </a:cubicBezTo>
                  <a:cubicBezTo>
                    <a:pt x="471" y="255"/>
                    <a:pt x="916" y="116"/>
                    <a:pt x="1374" y="1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8449438" y="2793842"/>
              <a:ext cx="34395" cy="6588"/>
            </a:xfrm>
            <a:custGeom>
              <a:avLst/>
              <a:gdLst/>
              <a:ahLst/>
              <a:cxnLst/>
              <a:rect l="l" t="t" r="r" b="b"/>
              <a:pathLst>
                <a:path w="1133" h="217" extrusionOk="0">
                  <a:moveTo>
                    <a:pt x="980" y="0"/>
                  </a:moveTo>
                  <a:cubicBezTo>
                    <a:pt x="840" y="0"/>
                    <a:pt x="701" y="26"/>
                    <a:pt x="560" y="51"/>
                  </a:cubicBezTo>
                  <a:cubicBezTo>
                    <a:pt x="370" y="90"/>
                    <a:pt x="179" y="141"/>
                    <a:pt x="1" y="217"/>
                  </a:cubicBezTo>
                  <a:cubicBezTo>
                    <a:pt x="382" y="191"/>
                    <a:pt x="751" y="102"/>
                    <a:pt x="1133" y="13"/>
                  </a:cubicBezTo>
                  <a:cubicBezTo>
                    <a:pt x="1082" y="0"/>
                    <a:pt x="1031" y="0"/>
                    <a:pt x="980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8439814" y="2749064"/>
              <a:ext cx="315748" cy="208920"/>
            </a:xfrm>
            <a:custGeom>
              <a:avLst/>
              <a:gdLst/>
              <a:ahLst/>
              <a:cxnLst/>
              <a:rect l="l" t="t" r="r" b="b"/>
              <a:pathLst>
                <a:path w="10401" h="6882" extrusionOk="0">
                  <a:moveTo>
                    <a:pt x="10133" y="0"/>
                  </a:moveTo>
                  <a:lnTo>
                    <a:pt x="8747" y="65"/>
                  </a:lnTo>
                  <a:cubicBezTo>
                    <a:pt x="8747" y="65"/>
                    <a:pt x="6776" y="865"/>
                    <a:pt x="3649" y="2455"/>
                  </a:cubicBezTo>
                  <a:cubicBezTo>
                    <a:pt x="1323" y="3357"/>
                    <a:pt x="0" y="4947"/>
                    <a:pt x="165" y="5925"/>
                  </a:cubicBezTo>
                  <a:cubicBezTo>
                    <a:pt x="269" y="6538"/>
                    <a:pt x="861" y="6882"/>
                    <a:pt x="1619" y="6882"/>
                  </a:cubicBezTo>
                  <a:cubicBezTo>
                    <a:pt x="2072" y="6882"/>
                    <a:pt x="2585" y="6759"/>
                    <a:pt x="3089" y="6498"/>
                  </a:cubicBezTo>
                  <a:cubicBezTo>
                    <a:pt x="4450" y="5798"/>
                    <a:pt x="10400" y="1260"/>
                    <a:pt x="10400" y="1260"/>
                  </a:cubicBezTo>
                  <a:lnTo>
                    <a:pt x="10133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8387690" y="2801552"/>
              <a:ext cx="62961" cy="135880"/>
            </a:xfrm>
            <a:custGeom>
              <a:avLst/>
              <a:gdLst/>
              <a:ahLst/>
              <a:cxnLst/>
              <a:rect l="l" t="t" r="r" b="b"/>
              <a:pathLst>
                <a:path w="2074" h="4476" extrusionOk="0">
                  <a:moveTo>
                    <a:pt x="1653" y="0"/>
                  </a:moveTo>
                  <a:lnTo>
                    <a:pt x="1475" y="115"/>
                  </a:lnTo>
                  <a:cubicBezTo>
                    <a:pt x="1043" y="395"/>
                    <a:pt x="636" y="649"/>
                    <a:pt x="294" y="865"/>
                  </a:cubicBezTo>
                  <a:lnTo>
                    <a:pt x="1" y="1056"/>
                  </a:lnTo>
                  <a:cubicBezTo>
                    <a:pt x="497" y="2086"/>
                    <a:pt x="1094" y="3090"/>
                    <a:pt x="1972" y="4476"/>
                  </a:cubicBezTo>
                  <a:cubicBezTo>
                    <a:pt x="1933" y="4387"/>
                    <a:pt x="1908" y="4298"/>
                    <a:pt x="1882" y="4196"/>
                  </a:cubicBezTo>
                  <a:cubicBezTo>
                    <a:pt x="1845" y="3930"/>
                    <a:pt x="1908" y="3611"/>
                    <a:pt x="2073" y="3281"/>
                  </a:cubicBezTo>
                  <a:cubicBezTo>
                    <a:pt x="1692" y="2747"/>
                    <a:pt x="992" y="1285"/>
                    <a:pt x="992" y="1285"/>
                  </a:cubicBezTo>
                  <a:cubicBezTo>
                    <a:pt x="992" y="1285"/>
                    <a:pt x="1018" y="904"/>
                    <a:pt x="1692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8396585" y="2805043"/>
              <a:ext cx="35913" cy="22768"/>
            </a:xfrm>
            <a:custGeom>
              <a:avLst/>
              <a:gdLst/>
              <a:ahLst/>
              <a:cxnLst/>
              <a:rect l="l" t="t" r="r" b="b"/>
              <a:pathLst>
                <a:path w="1183" h="750" extrusionOk="0">
                  <a:moveTo>
                    <a:pt x="1182" y="0"/>
                  </a:moveTo>
                  <a:lnTo>
                    <a:pt x="1" y="750"/>
                  </a:lnTo>
                  <a:cubicBezTo>
                    <a:pt x="343" y="534"/>
                    <a:pt x="750" y="280"/>
                    <a:pt x="1182" y="0"/>
                  </a:cubicBezTo>
                  <a:close/>
                </a:path>
              </a:pathLst>
            </a:custGeom>
            <a:solidFill>
              <a:srgbClr val="009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8437871" y="2800399"/>
              <a:ext cx="1973" cy="1184"/>
            </a:xfrm>
            <a:custGeom>
              <a:avLst/>
              <a:gdLst/>
              <a:ahLst/>
              <a:cxnLst/>
              <a:rect l="l" t="t" r="r" b="b"/>
              <a:pathLst>
                <a:path w="65" h="39" extrusionOk="0">
                  <a:moveTo>
                    <a:pt x="64" y="1"/>
                  </a:moveTo>
                  <a:lnTo>
                    <a:pt x="0" y="38"/>
                  </a:lnTo>
                  <a:lnTo>
                    <a:pt x="39" y="38"/>
                  </a:lnTo>
                  <a:cubicBezTo>
                    <a:pt x="39" y="26"/>
                    <a:pt x="51" y="13"/>
                    <a:pt x="64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8623113" y="2877962"/>
              <a:ext cx="11263" cy="8166"/>
            </a:xfrm>
            <a:custGeom>
              <a:avLst/>
              <a:gdLst/>
              <a:ahLst/>
              <a:cxnLst/>
              <a:rect l="l" t="t" r="r" b="b"/>
              <a:pathLst>
                <a:path w="371" h="269" extrusionOk="0">
                  <a:moveTo>
                    <a:pt x="357" y="1"/>
                  </a:moveTo>
                  <a:cubicBezTo>
                    <a:pt x="243" y="90"/>
                    <a:pt x="116" y="179"/>
                    <a:pt x="1" y="268"/>
                  </a:cubicBezTo>
                  <a:cubicBezTo>
                    <a:pt x="116" y="179"/>
                    <a:pt x="243" y="90"/>
                    <a:pt x="370" y="1"/>
                  </a:cubicBezTo>
                  <a:close/>
                </a:path>
              </a:pathLst>
            </a:custGeom>
            <a:solidFill>
              <a:srgbClr val="008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8643604" y="2804649"/>
              <a:ext cx="93015" cy="66392"/>
            </a:xfrm>
            <a:custGeom>
              <a:avLst/>
              <a:gdLst/>
              <a:ahLst/>
              <a:cxnLst/>
              <a:rect l="l" t="t" r="r" b="b"/>
              <a:pathLst>
                <a:path w="3064" h="2187" extrusionOk="0">
                  <a:moveTo>
                    <a:pt x="3064" y="0"/>
                  </a:moveTo>
                  <a:cubicBezTo>
                    <a:pt x="3063" y="0"/>
                    <a:pt x="2707" y="242"/>
                    <a:pt x="2136" y="610"/>
                  </a:cubicBezTo>
                  <a:cubicBezTo>
                    <a:pt x="1513" y="1081"/>
                    <a:pt x="763" y="1628"/>
                    <a:pt x="0" y="2187"/>
                  </a:cubicBezTo>
                  <a:lnTo>
                    <a:pt x="12" y="2187"/>
                  </a:lnTo>
                  <a:cubicBezTo>
                    <a:pt x="1627" y="1056"/>
                    <a:pt x="3063" y="1"/>
                    <a:pt x="3064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8633920" y="2871010"/>
              <a:ext cx="10079" cy="6982"/>
            </a:xfrm>
            <a:custGeom>
              <a:avLst/>
              <a:gdLst/>
              <a:ahLst/>
              <a:cxnLst/>
              <a:rect l="l" t="t" r="r" b="b"/>
              <a:pathLst>
                <a:path w="332" h="230" extrusionOk="0">
                  <a:moveTo>
                    <a:pt x="319" y="1"/>
                  </a:moveTo>
                  <a:cubicBezTo>
                    <a:pt x="218" y="77"/>
                    <a:pt x="103" y="153"/>
                    <a:pt x="1" y="230"/>
                  </a:cubicBezTo>
                  <a:lnTo>
                    <a:pt x="14" y="230"/>
                  </a:lnTo>
                  <a:cubicBezTo>
                    <a:pt x="116" y="153"/>
                    <a:pt x="230" y="77"/>
                    <a:pt x="331" y="1"/>
                  </a:cubicBezTo>
                  <a:close/>
                </a:path>
              </a:pathLst>
            </a:custGeom>
            <a:solidFill>
              <a:srgbClr val="C87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8443670" y="2823167"/>
              <a:ext cx="264808" cy="134727"/>
            </a:xfrm>
            <a:custGeom>
              <a:avLst/>
              <a:gdLst/>
              <a:ahLst/>
              <a:cxnLst/>
              <a:rect l="l" t="t" r="r" b="b"/>
              <a:pathLst>
                <a:path w="8723" h="4438" extrusionOk="0">
                  <a:moveTo>
                    <a:pt x="8722" y="0"/>
                  </a:moveTo>
                  <a:lnTo>
                    <a:pt x="8722" y="0"/>
                  </a:lnTo>
                  <a:cubicBezTo>
                    <a:pt x="8531" y="115"/>
                    <a:pt x="8328" y="243"/>
                    <a:pt x="8099" y="395"/>
                  </a:cubicBezTo>
                  <a:cubicBezTo>
                    <a:pt x="8086" y="395"/>
                    <a:pt x="8061" y="407"/>
                    <a:pt x="8048" y="421"/>
                  </a:cubicBezTo>
                  <a:cubicBezTo>
                    <a:pt x="7934" y="484"/>
                    <a:pt x="7819" y="560"/>
                    <a:pt x="7692" y="636"/>
                  </a:cubicBezTo>
                  <a:lnTo>
                    <a:pt x="7680" y="649"/>
                  </a:lnTo>
                  <a:cubicBezTo>
                    <a:pt x="7578" y="712"/>
                    <a:pt x="7451" y="789"/>
                    <a:pt x="7336" y="853"/>
                  </a:cubicBezTo>
                  <a:cubicBezTo>
                    <a:pt x="7310" y="878"/>
                    <a:pt x="7285" y="890"/>
                    <a:pt x="7260" y="904"/>
                  </a:cubicBezTo>
                  <a:cubicBezTo>
                    <a:pt x="7005" y="1056"/>
                    <a:pt x="6751" y="1209"/>
                    <a:pt x="6471" y="1374"/>
                  </a:cubicBezTo>
                  <a:cubicBezTo>
                    <a:pt x="6446" y="1399"/>
                    <a:pt x="6408" y="1412"/>
                    <a:pt x="6370" y="1438"/>
                  </a:cubicBezTo>
                  <a:cubicBezTo>
                    <a:pt x="6256" y="1501"/>
                    <a:pt x="6129" y="1577"/>
                    <a:pt x="6014" y="1641"/>
                  </a:cubicBezTo>
                  <a:cubicBezTo>
                    <a:pt x="5988" y="1653"/>
                    <a:pt x="5976" y="1666"/>
                    <a:pt x="5951" y="1679"/>
                  </a:cubicBezTo>
                  <a:cubicBezTo>
                    <a:pt x="5823" y="1755"/>
                    <a:pt x="5683" y="1831"/>
                    <a:pt x="5544" y="1921"/>
                  </a:cubicBezTo>
                  <a:cubicBezTo>
                    <a:pt x="5505" y="1933"/>
                    <a:pt x="5467" y="1958"/>
                    <a:pt x="5429" y="1984"/>
                  </a:cubicBezTo>
                  <a:lnTo>
                    <a:pt x="5086" y="2175"/>
                  </a:lnTo>
                  <a:cubicBezTo>
                    <a:pt x="5047" y="2187"/>
                    <a:pt x="5022" y="2213"/>
                    <a:pt x="4984" y="2226"/>
                  </a:cubicBezTo>
                  <a:lnTo>
                    <a:pt x="4564" y="2455"/>
                  </a:lnTo>
                  <a:cubicBezTo>
                    <a:pt x="4527" y="2480"/>
                    <a:pt x="4501" y="2492"/>
                    <a:pt x="4463" y="2518"/>
                  </a:cubicBezTo>
                  <a:cubicBezTo>
                    <a:pt x="4349" y="2582"/>
                    <a:pt x="4234" y="2645"/>
                    <a:pt x="4120" y="2696"/>
                  </a:cubicBezTo>
                  <a:cubicBezTo>
                    <a:pt x="4081" y="2721"/>
                    <a:pt x="4044" y="2734"/>
                    <a:pt x="4005" y="2760"/>
                  </a:cubicBezTo>
                  <a:cubicBezTo>
                    <a:pt x="3866" y="2836"/>
                    <a:pt x="3725" y="2899"/>
                    <a:pt x="3586" y="2975"/>
                  </a:cubicBezTo>
                  <a:cubicBezTo>
                    <a:pt x="3547" y="2989"/>
                    <a:pt x="3522" y="3001"/>
                    <a:pt x="3496" y="3026"/>
                  </a:cubicBezTo>
                  <a:cubicBezTo>
                    <a:pt x="3369" y="3077"/>
                    <a:pt x="3255" y="3141"/>
                    <a:pt x="3140" y="3192"/>
                  </a:cubicBezTo>
                  <a:cubicBezTo>
                    <a:pt x="3103" y="3218"/>
                    <a:pt x="3064" y="3230"/>
                    <a:pt x="3026" y="3243"/>
                  </a:cubicBezTo>
                  <a:cubicBezTo>
                    <a:pt x="2886" y="3319"/>
                    <a:pt x="2747" y="3382"/>
                    <a:pt x="2620" y="3446"/>
                  </a:cubicBezTo>
                  <a:cubicBezTo>
                    <a:pt x="2594" y="3459"/>
                    <a:pt x="2581" y="3459"/>
                    <a:pt x="2556" y="3472"/>
                  </a:cubicBezTo>
                  <a:cubicBezTo>
                    <a:pt x="2442" y="3523"/>
                    <a:pt x="2327" y="3573"/>
                    <a:pt x="2200" y="3637"/>
                  </a:cubicBezTo>
                  <a:cubicBezTo>
                    <a:pt x="2162" y="3650"/>
                    <a:pt x="2137" y="3662"/>
                    <a:pt x="2098" y="3675"/>
                  </a:cubicBezTo>
                  <a:cubicBezTo>
                    <a:pt x="1908" y="3751"/>
                    <a:pt x="1755" y="3777"/>
                    <a:pt x="1628" y="3777"/>
                  </a:cubicBezTo>
                  <a:cubicBezTo>
                    <a:pt x="1348" y="3777"/>
                    <a:pt x="1221" y="3637"/>
                    <a:pt x="1170" y="3611"/>
                  </a:cubicBezTo>
                  <a:cubicBezTo>
                    <a:pt x="1170" y="3599"/>
                    <a:pt x="1170" y="3599"/>
                    <a:pt x="1157" y="3599"/>
                  </a:cubicBezTo>
                  <a:lnTo>
                    <a:pt x="1081" y="3523"/>
                  </a:lnTo>
                  <a:cubicBezTo>
                    <a:pt x="1069" y="3523"/>
                    <a:pt x="1069" y="3509"/>
                    <a:pt x="1055" y="3509"/>
                  </a:cubicBezTo>
                  <a:lnTo>
                    <a:pt x="979" y="3433"/>
                  </a:lnTo>
                  <a:cubicBezTo>
                    <a:pt x="967" y="3433"/>
                    <a:pt x="967" y="3421"/>
                    <a:pt x="954" y="3421"/>
                  </a:cubicBezTo>
                  <a:cubicBezTo>
                    <a:pt x="928" y="3395"/>
                    <a:pt x="903" y="3357"/>
                    <a:pt x="877" y="3331"/>
                  </a:cubicBezTo>
                  <a:cubicBezTo>
                    <a:pt x="865" y="3331"/>
                    <a:pt x="865" y="3319"/>
                    <a:pt x="865" y="3319"/>
                  </a:cubicBezTo>
                  <a:cubicBezTo>
                    <a:pt x="687" y="3141"/>
                    <a:pt x="509" y="2938"/>
                    <a:pt x="331" y="2709"/>
                  </a:cubicBezTo>
                  <a:cubicBezTo>
                    <a:pt x="293" y="2658"/>
                    <a:pt x="267" y="2619"/>
                    <a:pt x="229" y="2569"/>
                  </a:cubicBezTo>
                  <a:cubicBezTo>
                    <a:pt x="64" y="2899"/>
                    <a:pt x="1" y="3218"/>
                    <a:pt x="38" y="3484"/>
                  </a:cubicBezTo>
                  <a:cubicBezTo>
                    <a:pt x="64" y="3586"/>
                    <a:pt x="89" y="3675"/>
                    <a:pt x="128" y="3764"/>
                  </a:cubicBezTo>
                  <a:lnTo>
                    <a:pt x="140" y="3777"/>
                  </a:lnTo>
                  <a:lnTo>
                    <a:pt x="179" y="3853"/>
                  </a:lnTo>
                  <a:cubicBezTo>
                    <a:pt x="204" y="3891"/>
                    <a:pt x="229" y="3916"/>
                    <a:pt x="255" y="3955"/>
                  </a:cubicBezTo>
                  <a:lnTo>
                    <a:pt x="293" y="3993"/>
                  </a:lnTo>
                  <a:lnTo>
                    <a:pt x="369" y="4069"/>
                  </a:lnTo>
                  <a:cubicBezTo>
                    <a:pt x="382" y="4082"/>
                    <a:pt x="394" y="4107"/>
                    <a:pt x="420" y="4120"/>
                  </a:cubicBezTo>
                  <a:cubicBezTo>
                    <a:pt x="445" y="4133"/>
                    <a:pt x="471" y="4158"/>
                    <a:pt x="496" y="4171"/>
                  </a:cubicBezTo>
                  <a:cubicBezTo>
                    <a:pt x="509" y="4184"/>
                    <a:pt x="535" y="4196"/>
                    <a:pt x="560" y="4209"/>
                  </a:cubicBezTo>
                  <a:cubicBezTo>
                    <a:pt x="598" y="4235"/>
                    <a:pt x="636" y="4260"/>
                    <a:pt x="674" y="4272"/>
                  </a:cubicBezTo>
                  <a:cubicBezTo>
                    <a:pt x="687" y="4272"/>
                    <a:pt x="699" y="4285"/>
                    <a:pt x="699" y="4285"/>
                  </a:cubicBezTo>
                  <a:cubicBezTo>
                    <a:pt x="738" y="4311"/>
                    <a:pt x="789" y="4323"/>
                    <a:pt x="827" y="4336"/>
                  </a:cubicBezTo>
                  <a:cubicBezTo>
                    <a:pt x="840" y="4336"/>
                    <a:pt x="852" y="4349"/>
                    <a:pt x="865" y="4349"/>
                  </a:cubicBezTo>
                  <a:cubicBezTo>
                    <a:pt x="1004" y="4399"/>
                    <a:pt x="1157" y="4425"/>
                    <a:pt x="1310" y="4438"/>
                  </a:cubicBezTo>
                  <a:lnTo>
                    <a:pt x="1526" y="4438"/>
                  </a:lnTo>
                  <a:cubicBezTo>
                    <a:pt x="1577" y="4438"/>
                    <a:pt x="1640" y="4438"/>
                    <a:pt x="1704" y="4425"/>
                  </a:cubicBezTo>
                  <a:lnTo>
                    <a:pt x="1730" y="4425"/>
                  </a:lnTo>
                  <a:cubicBezTo>
                    <a:pt x="1806" y="4425"/>
                    <a:pt x="1882" y="4413"/>
                    <a:pt x="1959" y="4399"/>
                  </a:cubicBezTo>
                  <a:cubicBezTo>
                    <a:pt x="1971" y="4399"/>
                    <a:pt x="1984" y="4387"/>
                    <a:pt x="2009" y="4387"/>
                  </a:cubicBezTo>
                  <a:cubicBezTo>
                    <a:pt x="2060" y="4374"/>
                    <a:pt x="2123" y="4362"/>
                    <a:pt x="2174" y="4349"/>
                  </a:cubicBezTo>
                  <a:lnTo>
                    <a:pt x="2187" y="4349"/>
                  </a:lnTo>
                  <a:cubicBezTo>
                    <a:pt x="2200" y="4349"/>
                    <a:pt x="2225" y="4336"/>
                    <a:pt x="2250" y="4336"/>
                  </a:cubicBezTo>
                  <a:cubicBezTo>
                    <a:pt x="2301" y="4323"/>
                    <a:pt x="2352" y="4298"/>
                    <a:pt x="2416" y="4285"/>
                  </a:cubicBezTo>
                  <a:cubicBezTo>
                    <a:pt x="2428" y="4272"/>
                    <a:pt x="2454" y="4272"/>
                    <a:pt x="2467" y="4260"/>
                  </a:cubicBezTo>
                  <a:cubicBezTo>
                    <a:pt x="2530" y="4247"/>
                    <a:pt x="2594" y="4221"/>
                    <a:pt x="2657" y="4196"/>
                  </a:cubicBezTo>
                  <a:cubicBezTo>
                    <a:pt x="2683" y="4184"/>
                    <a:pt x="2708" y="4171"/>
                    <a:pt x="2734" y="4171"/>
                  </a:cubicBezTo>
                  <a:lnTo>
                    <a:pt x="2962" y="4057"/>
                  </a:lnTo>
                  <a:cubicBezTo>
                    <a:pt x="3001" y="4043"/>
                    <a:pt x="3039" y="4018"/>
                    <a:pt x="3077" y="4006"/>
                  </a:cubicBezTo>
                  <a:cubicBezTo>
                    <a:pt x="3764" y="3573"/>
                    <a:pt x="4832" y="2836"/>
                    <a:pt x="5912" y="2073"/>
                  </a:cubicBezTo>
                  <a:cubicBezTo>
                    <a:pt x="6027" y="1984"/>
                    <a:pt x="6154" y="1895"/>
                    <a:pt x="6268" y="1806"/>
                  </a:cubicBezTo>
                  <a:cubicBezTo>
                    <a:pt x="6370" y="1729"/>
                    <a:pt x="6485" y="1653"/>
                    <a:pt x="6586" y="1577"/>
                  </a:cubicBezTo>
                  <a:cubicBezTo>
                    <a:pt x="7349" y="1018"/>
                    <a:pt x="8099" y="471"/>
                    <a:pt x="8722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5"/>
          <p:cNvGrpSpPr/>
          <p:nvPr/>
        </p:nvGrpSpPr>
        <p:grpSpPr>
          <a:xfrm>
            <a:off x="5695186" y="2183449"/>
            <a:ext cx="595197" cy="2099005"/>
            <a:chOff x="4672625" y="3736800"/>
            <a:chExt cx="482175" cy="1700425"/>
          </a:xfrm>
        </p:grpSpPr>
        <p:sp>
          <p:nvSpPr>
            <p:cNvPr id="413" name="Google Shape;413;p35"/>
            <p:cNvSpPr/>
            <p:nvPr/>
          </p:nvSpPr>
          <p:spPr>
            <a:xfrm>
              <a:off x="4761925" y="3769675"/>
              <a:ext cx="301350" cy="346750"/>
            </a:xfrm>
            <a:custGeom>
              <a:avLst/>
              <a:gdLst/>
              <a:ahLst/>
              <a:cxnLst/>
              <a:rect l="l" t="t" r="r" b="b"/>
              <a:pathLst>
                <a:path w="12054" h="13870" extrusionOk="0">
                  <a:moveTo>
                    <a:pt x="8663" y="0"/>
                  </a:moveTo>
                  <a:cubicBezTo>
                    <a:pt x="7781" y="0"/>
                    <a:pt x="7120" y="622"/>
                    <a:pt x="7120" y="622"/>
                  </a:cubicBezTo>
                  <a:lnTo>
                    <a:pt x="8366" y="1970"/>
                  </a:lnTo>
                  <a:cubicBezTo>
                    <a:pt x="8366" y="1970"/>
                    <a:pt x="8786" y="3458"/>
                    <a:pt x="10109" y="4398"/>
                  </a:cubicBezTo>
                  <a:cubicBezTo>
                    <a:pt x="10109" y="4398"/>
                    <a:pt x="10134" y="4487"/>
                    <a:pt x="10146" y="4627"/>
                  </a:cubicBezTo>
                  <a:lnTo>
                    <a:pt x="3764" y="4017"/>
                  </a:lnTo>
                  <a:lnTo>
                    <a:pt x="3764" y="4017"/>
                  </a:lnTo>
                  <a:cubicBezTo>
                    <a:pt x="3764" y="4017"/>
                    <a:pt x="4527" y="5263"/>
                    <a:pt x="2289" y="7716"/>
                  </a:cubicBezTo>
                  <a:cubicBezTo>
                    <a:pt x="1" y="10221"/>
                    <a:pt x="370" y="13336"/>
                    <a:pt x="370" y="13336"/>
                  </a:cubicBezTo>
                  <a:lnTo>
                    <a:pt x="10833" y="13870"/>
                  </a:lnTo>
                  <a:lnTo>
                    <a:pt x="10934" y="6394"/>
                  </a:lnTo>
                  <a:cubicBezTo>
                    <a:pt x="10934" y="6382"/>
                    <a:pt x="10934" y="6382"/>
                    <a:pt x="10948" y="6369"/>
                  </a:cubicBezTo>
                  <a:cubicBezTo>
                    <a:pt x="11494" y="5416"/>
                    <a:pt x="12053" y="3063"/>
                    <a:pt x="10465" y="1029"/>
                  </a:cubicBezTo>
                  <a:cubicBezTo>
                    <a:pt x="9849" y="243"/>
                    <a:pt x="9213" y="0"/>
                    <a:pt x="8663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4997475" y="4163525"/>
              <a:ext cx="139225" cy="474700"/>
            </a:xfrm>
            <a:custGeom>
              <a:avLst/>
              <a:gdLst/>
              <a:ahLst/>
              <a:cxnLst/>
              <a:rect l="l" t="t" r="r" b="b"/>
              <a:pathLst>
                <a:path w="5569" h="18988" extrusionOk="0">
                  <a:moveTo>
                    <a:pt x="2430" y="1"/>
                  </a:moveTo>
                  <a:cubicBezTo>
                    <a:pt x="2000" y="1"/>
                    <a:pt x="1361" y="443"/>
                    <a:pt x="419" y="1867"/>
                  </a:cubicBezTo>
                  <a:cubicBezTo>
                    <a:pt x="127" y="2655"/>
                    <a:pt x="0" y="4028"/>
                    <a:pt x="483" y="5070"/>
                  </a:cubicBezTo>
                  <a:cubicBezTo>
                    <a:pt x="2645" y="9953"/>
                    <a:pt x="3484" y="18763"/>
                    <a:pt x="3484" y="18763"/>
                  </a:cubicBezTo>
                  <a:cubicBezTo>
                    <a:pt x="3860" y="18934"/>
                    <a:pt x="4226" y="18988"/>
                    <a:pt x="4536" y="18988"/>
                  </a:cubicBezTo>
                  <a:cubicBezTo>
                    <a:pt x="5053" y="18988"/>
                    <a:pt x="5416" y="18839"/>
                    <a:pt x="5416" y="18839"/>
                  </a:cubicBezTo>
                  <a:cubicBezTo>
                    <a:pt x="5569" y="9253"/>
                    <a:pt x="3280" y="1180"/>
                    <a:pt x="3280" y="1180"/>
                  </a:cubicBezTo>
                  <a:cubicBezTo>
                    <a:pt x="3280" y="1180"/>
                    <a:pt x="3133" y="1"/>
                    <a:pt x="2430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5077350" y="4676125"/>
              <a:ext cx="54275" cy="48175"/>
            </a:xfrm>
            <a:custGeom>
              <a:avLst/>
              <a:gdLst/>
              <a:ahLst/>
              <a:cxnLst/>
              <a:rect l="l" t="t" r="r" b="b"/>
              <a:pathLst>
                <a:path w="2171" h="1927" extrusionOk="0">
                  <a:moveTo>
                    <a:pt x="1547" y="1"/>
                  </a:moveTo>
                  <a:cubicBezTo>
                    <a:pt x="1547" y="1"/>
                    <a:pt x="1001" y="1030"/>
                    <a:pt x="899" y="1132"/>
                  </a:cubicBezTo>
                  <a:cubicBezTo>
                    <a:pt x="797" y="1221"/>
                    <a:pt x="111" y="1488"/>
                    <a:pt x="47" y="1666"/>
                  </a:cubicBezTo>
                  <a:cubicBezTo>
                    <a:pt x="1" y="1786"/>
                    <a:pt x="102" y="1926"/>
                    <a:pt x="359" y="1926"/>
                  </a:cubicBezTo>
                  <a:cubicBezTo>
                    <a:pt x="457" y="1926"/>
                    <a:pt x="577" y="1906"/>
                    <a:pt x="721" y="1857"/>
                  </a:cubicBezTo>
                  <a:cubicBezTo>
                    <a:pt x="1229" y="1679"/>
                    <a:pt x="1369" y="1615"/>
                    <a:pt x="1470" y="1526"/>
                  </a:cubicBezTo>
                  <a:cubicBezTo>
                    <a:pt x="1572" y="1425"/>
                    <a:pt x="2170" y="344"/>
                    <a:pt x="2170" y="344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5082750" y="4682800"/>
              <a:ext cx="57125" cy="59925"/>
            </a:xfrm>
            <a:custGeom>
              <a:avLst/>
              <a:gdLst/>
              <a:ahLst/>
              <a:cxnLst/>
              <a:rect l="l" t="t" r="r" b="b"/>
              <a:pathLst>
                <a:path w="2285" h="2397" extrusionOk="0">
                  <a:moveTo>
                    <a:pt x="1509" y="0"/>
                  </a:moveTo>
                  <a:cubicBezTo>
                    <a:pt x="1509" y="0"/>
                    <a:pt x="1039" y="1272"/>
                    <a:pt x="937" y="1399"/>
                  </a:cubicBezTo>
                  <a:cubicBezTo>
                    <a:pt x="835" y="1526"/>
                    <a:pt x="73" y="1921"/>
                    <a:pt x="34" y="2124"/>
                  </a:cubicBezTo>
                  <a:cubicBezTo>
                    <a:pt x="1" y="2258"/>
                    <a:pt x="116" y="2397"/>
                    <a:pt x="361" y="2397"/>
                  </a:cubicBezTo>
                  <a:cubicBezTo>
                    <a:pt x="489" y="2397"/>
                    <a:pt x="652" y="2359"/>
                    <a:pt x="848" y="2263"/>
                  </a:cubicBezTo>
                  <a:cubicBezTo>
                    <a:pt x="1407" y="1984"/>
                    <a:pt x="1560" y="1907"/>
                    <a:pt x="1661" y="1780"/>
                  </a:cubicBezTo>
                  <a:cubicBezTo>
                    <a:pt x="1763" y="1653"/>
                    <a:pt x="2285" y="319"/>
                    <a:pt x="2285" y="319"/>
                  </a:cubicBezTo>
                  <a:lnTo>
                    <a:pt x="1509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5066575" y="4627500"/>
              <a:ext cx="82200" cy="129925"/>
            </a:xfrm>
            <a:custGeom>
              <a:avLst/>
              <a:gdLst/>
              <a:ahLst/>
              <a:cxnLst/>
              <a:rect l="l" t="t" r="r" b="b"/>
              <a:pathLst>
                <a:path w="3288" h="5197" extrusionOk="0">
                  <a:moveTo>
                    <a:pt x="884" y="0"/>
                  </a:moveTo>
                  <a:cubicBezTo>
                    <a:pt x="249" y="560"/>
                    <a:pt x="135" y="1602"/>
                    <a:pt x="58" y="1907"/>
                  </a:cubicBezTo>
                  <a:cubicBezTo>
                    <a:pt x="1" y="2171"/>
                    <a:pt x="160" y="3485"/>
                    <a:pt x="554" y="3485"/>
                  </a:cubicBezTo>
                  <a:cubicBezTo>
                    <a:pt x="598" y="3485"/>
                    <a:pt x="645" y="3468"/>
                    <a:pt x="694" y="3433"/>
                  </a:cubicBezTo>
                  <a:cubicBezTo>
                    <a:pt x="1190" y="3077"/>
                    <a:pt x="935" y="2353"/>
                    <a:pt x="961" y="2238"/>
                  </a:cubicBezTo>
                  <a:cubicBezTo>
                    <a:pt x="985" y="2139"/>
                    <a:pt x="1367" y="1600"/>
                    <a:pt x="1473" y="1600"/>
                  </a:cubicBezTo>
                  <a:cubicBezTo>
                    <a:pt x="1476" y="1600"/>
                    <a:pt x="1480" y="1601"/>
                    <a:pt x="1482" y="1602"/>
                  </a:cubicBezTo>
                  <a:cubicBezTo>
                    <a:pt x="1571" y="1641"/>
                    <a:pt x="2207" y="2276"/>
                    <a:pt x="2194" y="2390"/>
                  </a:cubicBezTo>
                  <a:cubicBezTo>
                    <a:pt x="2181" y="2492"/>
                    <a:pt x="1813" y="3777"/>
                    <a:pt x="1698" y="4565"/>
                  </a:cubicBezTo>
                  <a:cubicBezTo>
                    <a:pt x="1632" y="4986"/>
                    <a:pt x="1768" y="5197"/>
                    <a:pt x="1930" y="5197"/>
                  </a:cubicBezTo>
                  <a:cubicBezTo>
                    <a:pt x="2047" y="5197"/>
                    <a:pt x="2178" y="5088"/>
                    <a:pt x="2257" y="4870"/>
                  </a:cubicBezTo>
                  <a:cubicBezTo>
                    <a:pt x="2385" y="4361"/>
                    <a:pt x="3288" y="2632"/>
                    <a:pt x="3224" y="2187"/>
                  </a:cubicBezTo>
                  <a:cubicBezTo>
                    <a:pt x="3147" y="1729"/>
                    <a:pt x="2652" y="229"/>
                    <a:pt x="2652" y="229"/>
                  </a:cubicBezTo>
                  <a:lnTo>
                    <a:pt x="2385" y="1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997475" y="4145650"/>
              <a:ext cx="148775" cy="490975"/>
            </a:xfrm>
            <a:custGeom>
              <a:avLst/>
              <a:gdLst/>
              <a:ahLst/>
              <a:cxnLst/>
              <a:rect l="l" t="t" r="r" b="b"/>
              <a:pathLst>
                <a:path w="5951" h="19639" extrusionOk="0">
                  <a:moveTo>
                    <a:pt x="2365" y="0"/>
                  </a:moveTo>
                  <a:cubicBezTo>
                    <a:pt x="2365" y="0"/>
                    <a:pt x="1144" y="1488"/>
                    <a:pt x="419" y="2582"/>
                  </a:cubicBezTo>
                  <a:cubicBezTo>
                    <a:pt x="127" y="3370"/>
                    <a:pt x="0" y="4743"/>
                    <a:pt x="483" y="5785"/>
                  </a:cubicBezTo>
                  <a:cubicBezTo>
                    <a:pt x="2645" y="10668"/>
                    <a:pt x="3484" y="19478"/>
                    <a:pt x="3484" y="19478"/>
                  </a:cubicBezTo>
                  <a:cubicBezTo>
                    <a:pt x="3742" y="19595"/>
                    <a:pt x="4030" y="19639"/>
                    <a:pt x="4316" y="19639"/>
                  </a:cubicBezTo>
                  <a:cubicBezTo>
                    <a:pt x="5143" y="19639"/>
                    <a:pt x="5950" y="19274"/>
                    <a:pt x="5950" y="19274"/>
                  </a:cubicBezTo>
                  <a:cubicBezTo>
                    <a:pt x="5797" y="3675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5132875" y="4631000"/>
              <a:ext cx="4125" cy="1600"/>
            </a:xfrm>
            <a:custGeom>
              <a:avLst/>
              <a:gdLst/>
              <a:ahLst/>
              <a:cxnLst/>
              <a:rect l="l" t="t" r="r" b="b"/>
              <a:pathLst>
                <a:path w="165" h="64" extrusionOk="0">
                  <a:moveTo>
                    <a:pt x="165" y="0"/>
                  </a:moveTo>
                  <a:cubicBezTo>
                    <a:pt x="165" y="1"/>
                    <a:pt x="138" y="11"/>
                    <a:pt x="91" y="29"/>
                  </a:cubicBezTo>
                  <a:lnTo>
                    <a:pt x="91" y="29"/>
                  </a:lnTo>
                  <a:cubicBezTo>
                    <a:pt x="117" y="22"/>
                    <a:pt x="141" y="13"/>
                    <a:pt x="165" y="0"/>
                  </a:cubicBezTo>
                  <a:close/>
                  <a:moveTo>
                    <a:pt x="91" y="29"/>
                  </a:moveTo>
                  <a:cubicBezTo>
                    <a:pt x="63" y="38"/>
                    <a:pt x="33" y="44"/>
                    <a:pt x="0" y="51"/>
                  </a:cubicBezTo>
                  <a:lnTo>
                    <a:pt x="0" y="64"/>
                  </a:lnTo>
                  <a:cubicBezTo>
                    <a:pt x="35" y="50"/>
                    <a:pt x="66" y="39"/>
                    <a:pt x="91" y="29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5131900" y="4632275"/>
              <a:ext cx="1000" cy="650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0"/>
                  </a:moveTo>
                  <a:cubicBezTo>
                    <a:pt x="26" y="13"/>
                    <a:pt x="14" y="13"/>
                    <a:pt x="0" y="13"/>
                  </a:cubicBezTo>
                  <a:lnTo>
                    <a:pt x="26" y="26"/>
                  </a:lnTo>
                  <a:cubicBezTo>
                    <a:pt x="26" y="26"/>
                    <a:pt x="39" y="26"/>
                    <a:pt x="39" y="1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E2A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5114100" y="4632575"/>
              <a:ext cx="18450" cy="4475"/>
            </a:xfrm>
            <a:custGeom>
              <a:avLst/>
              <a:gdLst/>
              <a:ahLst/>
              <a:cxnLst/>
              <a:rect l="l" t="t" r="r" b="b"/>
              <a:pathLst>
                <a:path w="738" h="179" extrusionOk="0">
                  <a:moveTo>
                    <a:pt x="712" y="1"/>
                  </a:moveTo>
                  <a:cubicBezTo>
                    <a:pt x="509" y="65"/>
                    <a:pt x="255" y="115"/>
                    <a:pt x="0" y="141"/>
                  </a:cubicBezTo>
                  <a:lnTo>
                    <a:pt x="0" y="179"/>
                  </a:lnTo>
                  <a:cubicBezTo>
                    <a:pt x="306" y="153"/>
                    <a:pt x="573" y="77"/>
                    <a:pt x="738" y="14"/>
                  </a:cubicBezTo>
                  <a:lnTo>
                    <a:pt x="712" y="1"/>
                  </a:lnTo>
                  <a:close/>
                </a:path>
              </a:pathLst>
            </a:custGeom>
            <a:solidFill>
              <a:srgbClr val="E2A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5066750" y="4257525"/>
              <a:ext cx="70250" cy="378575"/>
            </a:xfrm>
            <a:custGeom>
              <a:avLst/>
              <a:gdLst/>
              <a:ahLst/>
              <a:cxnLst/>
              <a:rect l="l" t="t" r="r" b="b"/>
              <a:pathLst>
                <a:path w="2810" h="15143" extrusionOk="0">
                  <a:moveTo>
                    <a:pt x="1310" y="0"/>
                  </a:moveTo>
                  <a:cubicBezTo>
                    <a:pt x="1055" y="1310"/>
                    <a:pt x="369" y="2416"/>
                    <a:pt x="165" y="3472"/>
                  </a:cubicBezTo>
                  <a:cubicBezTo>
                    <a:pt x="1" y="4323"/>
                    <a:pt x="191" y="6218"/>
                    <a:pt x="280" y="8061"/>
                  </a:cubicBezTo>
                  <a:cubicBezTo>
                    <a:pt x="331" y="9002"/>
                    <a:pt x="369" y="9930"/>
                    <a:pt x="318" y="10719"/>
                  </a:cubicBezTo>
                  <a:lnTo>
                    <a:pt x="1666" y="11239"/>
                  </a:lnTo>
                  <a:lnTo>
                    <a:pt x="1894" y="15143"/>
                  </a:lnTo>
                  <a:cubicBezTo>
                    <a:pt x="2149" y="15117"/>
                    <a:pt x="2403" y="15067"/>
                    <a:pt x="2606" y="15003"/>
                  </a:cubicBezTo>
                  <a:cubicBezTo>
                    <a:pt x="2620" y="15003"/>
                    <a:pt x="2632" y="15003"/>
                    <a:pt x="2645" y="14990"/>
                  </a:cubicBezTo>
                  <a:cubicBezTo>
                    <a:pt x="2708" y="14977"/>
                    <a:pt x="2759" y="14965"/>
                    <a:pt x="2810" y="14939"/>
                  </a:cubicBezTo>
                  <a:cubicBezTo>
                    <a:pt x="2594" y="13985"/>
                    <a:pt x="1526" y="5379"/>
                    <a:pt x="1399" y="1348"/>
                  </a:cubicBezTo>
                  <a:cubicBezTo>
                    <a:pt x="1386" y="865"/>
                    <a:pt x="1348" y="421"/>
                    <a:pt x="1310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4755900" y="4050925"/>
              <a:ext cx="335975" cy="504275"/>
            </a:xfrm>
            <a:custGeom>
              <a:avLst/>
              <a:gdLst/>
              <a:ahLst/>
              <a:cxnLst/>
              <a:rect l="l" t="t" r="r" b="b"/>
              <a:pathLst>
                <a:path w="13439" h="20171" extrusionOk="0">
                  <a:moveTo>
                    <a:pt x="6065" y="1"/>
                  </a:moveTo>
                  <a:cubicBezTo>
                    <a:pt x="1971" y="1158"/>
                    <a:pt x="1" y="2670"/>
                    <a:pt x="1" y="2670"/>
                  </a:cubicBezTo>
                  <a:lnTo>
                    <a:pt x="3764" y="10044"/>
                  </a:lnTo>
                  <a:cubicBezTo>
                    <a:pt x="3764" y="10044"/>
                    <a:pt x="4386" y="12982"/>
                    <a:pt x="3611" y="14406"/>
                  </a:cubicBezTo>
                  <a:cubicBezTo>
                    <a:pt x="865" y="16796"/>
                    <a:pt x="1450" y="19402"/>
                    <a:pt x="1450" y="19402"/>
                  </a:cubicBezTo>
                  <a:cubicBezTo>
                    <a:pt x="2355" y="20011"/>
                    <a:pt x="4111" y="20171"/>
                    <a:pt x="5708" y="20171"/>
                  </a:cubicBezTo>
                  <a:cubicBezTo>
                    <a:pt x="7479" y="20171"/>
                    <a:pt x="9053" y="19974"/>
                    <a:pt x="9053" y="19974"/>
                  </a:cubicBezTo>
                  <a:cubicBezTo>
                    <a:pt x="9053" y="19974"/>
                    <a:pt x="11023" y="19389"/>
                    <a:pt x="12421" y="17571"/>
                  </a:cubicBezTo>
                  <a:cubicBezTo>
                    <a:pt x="12421" y="17571"/>
                    <a:pt x="11811" y="13884"/>
                    <a:pt x="12257" y="11838"/>
                  </a:cubicBezTo>
                  <a:cubicBezTo>
                    <a:pt x="13172" y="8939"/>
                    <a:pt x="13439" y="6891"/>
                    <a:pt x="12727" y="4794"/>
                  </a:cubicBezTo>
                  <a:cubicBezTo>
                    <a:pt x="11938" y="3382"/>
                    <a:pt x="9828" y="51"/>
                    <a:pt x="6065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964400" y="4455850"/>
              <a:ext cx="162125" cy="965800"/>
            </a:xfrm>
            <a:custGeom>
              <a:avLst/>
              <a:gdLst/>
              <a:ahLst/>
              <a:cxnLst/>
              <a:rect l="l" t="t" r="r" b="b"/>
              <a:pathLst>
                <a:path w="6485" h="38632" extrusionOk="0">
                  <a:moveTo>
                    <a:pt x="4743" y="1"/>
                  </a:moveTo>
                  <a:lnTo>
                    <a:pt x="2976" y="90"/>
                  </a:lnTo>
                  <a:lnTo>
                    <a:pt x="2200" y="141"/>
                  </a:lnTo>
                  <a:lnTo>
                    <a:pt x="1" y="306"/>
                  </a:lnTo>
                  <a:lnTo>
                    <a:pt x="77" y="1654"/>
                  </a:lnTo>
                  <a:lnTo>
                    <a:pt x="115" y="2150"/>
                  </a:lnTo>
                  <a:lnTo>
                    <a:pt x="140" y="2633"/>
                  </a:lnTo>
                  <a:lnTo>
                    <a:pt x="1196" y="19275"/>
                  </a:lnTo>
                  <a:lnTo>
                    <a:pt x="2149" y="31887"/>
                  </a:lnTo>
                  <a:lnTo>
                    <a:pt x="2225" y="32841"/>
                  </a:lnTo>
                  <a:cubicBezTo>
                    <a:pt x="2225" y="32841"/>
                    <a:pt x="2137" y="34607"/>
                    <a:pt x="2047" y="34887"/>
                  </a:cubicBezTo>
                  <a:cubicBezTo>
                    <a:pt x="1590" y="35675"/>
                    <a:pt x="2213" y="37099"/>
                    <a:pt x="2264" y="37748"/>
                  </a:cubicBezTo>
                  <a:cubicBezTo>
                    <a:pt x="2295" y="38180"/>
                    <a:pt x="3856" y="38631"/>
                    <a:pt x="5071" y="38631"/>
                  </a:cubicBezTo>
                  <a:cubicBezTo>
                    <a:pt x="5822" y="38631"/>
                    <a:pt x="6441" y="38459"/>
                    <a:pt x="6485" y="38002"/>
                  </a:cubicBezTo>
                  <a:cubicBezTo>
                    <a:pt x="6231" y="37138"/>
                    <a:pt x="4629" y="34760"/>
                    <a:pt x="4552" y="34353"/>
                  </a:cubicBezTo>
                  <a:cubicBezTo>
                    <a:pt x="4476" y="33946"/>
                    <a:pt x="4451" y="32612"/>
                    <a:pt x="4451" y="32612"/>
                  </a:cubicBezTo>
                  <a:lnTo>
                    <a:pt x="4807" y="21995"/>
                  </a:lnTo>
                  <a:lnTo>
                    <a:pt x="4908" y="19249"/>
                  </a:lnTo>
                  <a:lnTo>
                    <a:pt x="5697" y="2798"/>
                  </a:lnTo>
                  <a:lnTo>
                    <a:pt x="5697" y="2747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5004450" y="5301950"/>
              <a:ext cx="140525" cy="125900"/>
            </a:xfrm>
            <a:custGeom>
              <a:avLst/>
              <a:gdLst/>
              <a:ahLst/>
              <a:cxnLst/>
              <a:rect l="l" t="t" r="r" b="b"/>
              <a:pathLst>
                <a:path w="5621" h="5036" extrusionOk="0">
                  <a:moveTo>
                    <a:pt x="445" y="0"/>
                  </a:moveTo>
                  <a:cubicBezTo>
                    <a:pt x="445" y="0"/>
                    <a:pt x="1" y="1424"/>
                    <a:pt x="179" y="2073"/>
                  </a:cubicBezTo>
                  <a:cubicBezTo>
                    <a:pt x="179" y="2073"/>
                    <a:pt x="509" y="3751"/>
                    <a:pt x="776" y="4196"/>
                  </a:cubicBezTo>
                  <a:cubicBezTo>
                    <a:pt x="1030" y="4641"/>
                    <a:pt x="2378" y="5035"/>
                    <a:pt x="3637" y="5035"/>
                  </a:cubicBezTo>
                  <a:cubicBezTo>
                    <a:pt x="4883" y="5035"/>
                    <a:pt x="5620" y="4196"/>
                    <a:pt x="4208" y="2582"/>
                  </a:cubicBezTo>
                  <a:lnTo>
                    <a:pt x="4208" y="2582"/>
                  </a:lnTo>
                  <a:cubicBezTo>
                    <a:pt x="4208" y="2582"/>
                    <a:pt x="4124" y="3434"/>
                    <a:pt x="2916" y="3434"/>
                  </a:cubicBezTo>
                  <a:cubicBezTo>
                    <a:pt x="2889" y="3434"/>
                    <a:pt x="2863" y="3434"/>
                    <a:pt x="2835" y="3433"/>
                  </a:cubicBezTo>
                  <a:cubicBezTo>
                    <a:pt x="1539" y="3408"/>
                    <a:pt x="776" y="2391"/>
                    <a:pt x="776" y="2391"/>
                  </a:cubicBezTo>
                  <a:cubicBezTo>
                    <a:pt x="776" y="2391"/>
                    <a:pt x="560" y="1310"/>
                    <a:pt x="509" y="1234"/>
                  </a:cubicBezTo>
                  <a:cubicBezTo>
                    <a:pt x="471" y="1145"/>
                    <a:pt x="445" y="0"/>
                    <a:pt x="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755900" y="4405000"/>
              <a:ext cx="243175" cy="1020475"/>
            </a:xfrm>
            <a:custGeom>
              <a:avLst/>
              <a:gdLst/>
              <a:ahLst/>
              <a:cxnLst/>
              <a:rect l="l" t="t" r="r" b="b"/>
              <a:pathLst>
                <a:path w="9727" h="40819" extrusionOk="0">
                  <a:moveTo>
                    <a:pt x="4488" y="1"/>
                  </a:moveTo>
                  <a:cubicBezTo>
                    <a:pt x="4488" y="1"/>
                    <a:pt x="3001" y="1336"/>
                    <a:pt x="2861" y="3065"/>
                  </a:cubicBezTo>
                  <a:cubicBezTo>
                    <a:pt x="2479" y="7985"/>
                    <a:pt x="2657" y="21004"/>
                    <a:pt x="2657" y="21004"/>
                  </a:cubicBezTo>
                  <a:lnTo>
                    <a:pt x="1259" y="33578"/>
                  </a:lnTo>
                  <a:lnTo>
                    <a:pt x="1157" y="34531"/>
                  </a:lnTo>
                  <a:cubicBezTo>
                    <a:pt x="1157" y="34531"/>
                    <a:pt x="738" y="36260"/>
                    <a:pt x="598" y="36514"/>
                  </a:cubicBezTo>
                  <a:cubicBezTo>
                    <a:pt x="1" y="37201"/>
                    <a:pt x="343" y="38701"/>
                    <a:pt x="280" y="39362"/>
                  </a:cubicBezTo>
                  <a:cubicBezTo>
                    <a:pt x="224" y="39877"/>
                    <a:pt x="2290" y="40819"/>
                    <a:pt x="3516" y="40819"/>
                  </a:cubicBezTo>
                  <a:cubicBezTo>
                    <a:pt x="3955" y="40819"/>
                    <a:pt x="4287" y="40698"/>
                    <a:pt x="4374" y="40392"/>
                  </a:cubicBezTo>
                  <a:cubicBezTo>
                    <a:pt x="4298" y="39489"/>
                    <a:pt x="3154" y="36870"/>
                    <a:pt x="3154" y="36451"/>
                  </a:cubicBezTo>
                  <a:cubicBezTo>
                    <a:pt x="3166" y="36044"/>
                    <a:pt x="3446" y="34747"/>
                    <a:pt x="3383" y="34722"/>
                  </a:cubicBezTo>
                  <a:lnTo>
                    <a:pt x="6307" y="21665"/>
                  </a:lnTo>
                  <a:lnTo>
                    <a:pt x="8709" y="8493"/>
                  </a:lnTo>
                  <a:lnTo>
                    <a:pt x="9726" y="2735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821050" y="4846500"/>
              <a:ext cx="106525" cy="393500"/>
            </a:xfrm>
            <a:custGeom>
              <a:avLst/>
              <a:gdLst/>
              <a:ahLst/>
              <a:cxnLst/>
              <a:rect l="l" t="t" r="r" b="b"/>
              <a:pathLst>
                <a:path w="4261" h="15740" extrusionOk="0">
                  <a:moveTo>
                    <a:pt x="1" y="0"/>
                  </a:moveTo>
                  <a:lnTo>
                    <a:pt x="3243" y="1424"/>
                  </a:lnTo>
                  <a:lnTo>
                    <a:pt x="1082" y="15740"/>
                  </a:lnTo>
                  <a:cubicBezTo>
                    <a:pt x="1082" y="15740"/>
                    <a:pt x="2772" y="8290"/>
                    <a:pt x="3294" y="5798"/>
                  </a:cubicBezTo>
                  <a:cubicBezTo>
                    <a:pt x="3637" y="4284"/>
                    <a:pt x="4260" y="725"/>
                    <a:pt x="4260" y="7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990475" y="4859850"/>
              <a:ext cx="100125" cy="416400"/>
            </a:xfrm>
            <a:custGeom>
              <a:avLst/>
              <a:gdLst/>
              <a:ahLst/>
              <a:cxnLst/>
              <a:rect l="l" t="t" r="r" b="b"/>
              <a:pathLst>
                <a:path w="4005" h="16656" extrusionOk="0">
                  <a:moveTo>
                    <a:pt x="4005" y="0"/>
                  </a:moveTo>
                  <a:cubicBezTo>
                    <a:pt x="3967" y="51"/>
                    <a:pt x="1894" y="368"/>
                    <a:pt x="0" y="382"/>
                  </a:cubicBezTo>
                  <a:lnTo>
                    <a:pt x="3128" y="865"/>
                  </a:lnTo>
                  <a:lnTo>
                    <a:pt x="3408" y="16655"/>
                  </a:lnTo>
                  <a:lnTo>
                    <a:pt x="3560" y="12192"/>
                  </a:lnTo>
                  <a:lnTo>
                    <a:pt x="4005" y="0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759075" y="5295925"/>
              <a:ext cx="118725" cy="141300"/>
            </a:xfrm>
            <a:custGeom>
              <a:avLst/>
              <a:gdLst/>
              <a:ahLst/>
              <a:cxnLst/>
              <a:rect l="l" t="t" r="r" b="b"/>
              <a:pathLst>
                <a:path w="4749" h="5652" extrusionOk="0">
                  <a:moveTo>
                    <a:pt x="750" y="0"/>
                  </a:moveTo>
                  <a:cubicBezTo>
                    <a:pt x="750" y="1"/>
                    <a:pt x="1" y="1297"/>
                    <a:pt x="39" y="1970"/>
                  </a:cubicBezTo>
                  <a:cubicBezTo>
                    <a:pt x="39" y="1970"/>
                    <a:pt x="1" y="3674"/>
                    <a:pt x="166" y="4170"/>
                  </a:cubicBezTo>
                  <a:cubicBezTo>
                    <a:pt x="318" y="4666"/>
                    <a:pt x="1552" y="5340"/>
                    <a:pt x="2772" y="5594"/>
                  </a:cubicBezTo>
                  <a:cubicBezTo>
                    <a:pt x="2948" y="5632"/>
                    <a:pt x="3116" y="5652"/>
                    <a:pt x="3273" y="5652"/>
                  </a:cubicBezTo>
                  <a:cubicBezTo>
                    <a:pt x="4219" y="5652"/>
                    <a:pt x="4749" y="4945"/>
                    <a:pt x="3866" y="3331"/>
                  </a:cubicBezTo>
                  <a:lnTo>
                    <a:pt x="3866" y="3331"/>
                  </a:lnTo>
                  <a:cubicBezTo>
                    <a:pt x="3866" y="3331"/>
                    <a:pt x="3667" y="3936"/>
                    <a:pt x="2859" y="3936"/>
                  </a:cubicBezTo>
                  <a:cubicBezTo>
                    <a:pt x="2708" y="3936"/>
                    <a:pt x="2536" y="3915"/>
                    <a:pt x="2340" y="3865"/>
                  </a:cubicBezTo>
                  <a:cubicBezTo>
                    <a:pt x="1081" y="3560"/>
                    <a:pt x="560" y="2403"/>
                    <a:pt x="560" y="2403"/>
                  </a:cubicBezTo>
                  <a:cubicBezTo>
                    <a:pt x="560" y="2403"/>
                    <a:pt x="572" y="1309"/>
                    <a:pt x="547" y="1221"/>
                  </a:cubicBezTo>
                  <a:cubicBezTo>
                    <a:pt x="509" y="1131"/>
                    <a:pt x="750" y="1"/>
                    <a:pt x="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771150" y="4437425"/>
              <a:ext cx="360475" cy="516125"/>
            </a:xfrm>
            <a:custGeom>
              <a:avLst/>
              <a:gdLst/>
              <a:ahLst/>
              <a:cxnLst/>
              <a:rect l="l" t="t" r="r" b="b"/>
              <a:pathLst>
                <a:path w="14419" h="20645" extrusionOk="0">
                  <a:moveTo>
                    <a:pt x="3064" y="0"/>
                  </a:moveTo>
                  <a:cubicBezTo>
                    <a:pt x="3064" y="0"/>
                    <a:pt x="1221" y="3026"/>
                    <a:pt x="878" y="6879"/>
                  </a:cubicBezTo>
                  <a:cubicBezTo>
                    <a:pt x="547" y="10731"/>
                    <a:pt x="1" y="19808"/>
                    <a:pt x="1" y="19808"/>
                  </a:cubicBezTo>
                  <a:cubicBezTo>
                    <a:pt x="1" y="19808"/>
                    <a:pt x="4283" y="20644"/>
                    <a:pt x="8850" y="20644"/>
                  </a:cubicBezTo>
                  <a:cubicBezTo>
                    <a:pt x="10753" y="20644"/>
                    <a:pt x="12706" y="20499"/>
                    <a:pt x="14418" y="20088"/>
                  </a:cubicBezTo>
                  <a:lnTo>
                    <a:pt x="13490" y="4043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4856025" y="3972750"/>
              <a:ext cx="111250" cy="109050"/>
            </a:xfrm>
            <a:custGeom>
              <a:avLst/>
              <a:gdLst/>
              <a:ahLst/>
              <a:cxnLst/>
              <a:rect l="l" t="t" r="r" b="b"/>
              <a:pathLst>
                <a:path w="4450" h="4362" extrusionOk="0">
                  <a:moveTo>
                    <a:pt x="3192" y="0"/>
                  </a:moveTo>
                  <a:lnTo>
                    <a:pt x="1017" y="254"/>
                  </a:lnTo>
                  <a:lnTo>
                    <a:pt x="0" y="4234"/>
                  </a:lnTo>
                  <a:lnTo>
                    <a:pt x="4438" y="4361"/>
                  </a:lnTo>
                  <a:lnTo>
                    <a:pt x="4450" y="1717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4966950" y="4015650"/>
              <a:ext cx="325" cy="35625"/>
            </a:xfrm>
            <a:custGeom>
              <a:avLst/>
              <a:gdLst/>
              <a:ahLst/>
              <a:cxnLst/>
              <a:rect l="l" t="t" r="r" b="b"/>
              <a:pathLst>
                <a:path w="13" h="1425" extrusionOk="0">
                  <a:moveTo>
                    <a:pt x="13" y="1"/>
                  </a:moveTo>
                  <a:lnTo>
                    <a:pt x="1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A05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886525" y="3997850"/>
              <a:ext cx="80750" cy="53425"/>
            </a:xfrm>
            <a:custGeom>
              <a:avLst/>
              <a:gdLst/>
              <a:ahLst/>
              <a:cxnLst/>
              <a:rect l="l" t="t" r="r" b="b"/>
              <a:pathLst>
                <a:path w="3230" h="2137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77"/>
                    <a:pt x="192" y="1476"/>
                    <a:pt x="1692" y="1920"/>
                  </a:cubicBezTo>
                  <a:cubicBezTo>
                    <a:pt x="2187" y="2073"/>
                    <a:pt x="2696" y="2137"/>
                    <a:pt x="3065" y="2137"/>
                  </a:cubicBezTo>
                  <a:lnTo>
                    <a:pt x="3218" y="2137"/>
                  </a:lnTo>
                  <a:lnTo>
                    <a:pt x="3230" y="713"/>
                  </a:lnTo>
                  <a:lnTo>
                    <a:pt x="3230" y="713"/>
                  </a:lnTo>
                  <a:cubicBezTo>
                    <a:pt x="3230" y="713"/>
                    <a:pt x="3026" y="751"/>
                    <a:pt x="2696" y="751"/>
                  </a:cubicBezTo>
                  <a:cubicBezTo>
                    <a:pt x="2086" y="751"/>
                    <a:pt x="1031" y="637"/>
                    <a:pt x="1" y="1"/>
                  </a:cubicBezTo>
                  <a:close/>
                </a:path>
              </a:pathLst>
            </a:custGeom>
            <a:solidFill>
              <a:srgbClr val="EA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736200" y="4066525"/>
              <a:ext cx="373800" cy="501300"/>
            </a:xfrm>
            <a:custGeom>
              <a:avLst/>
              <a:gdLst/>
              <a:ahLst/>
              <a:cxnLst/>
              <a:rect l="l" t="t" r="r" b="b"/>
              <a:pathLst>
                <a:path w="14952" h="20052" extrusionOk="0">
                  <a:moveTo>
                    <a:pt x="4781" y="0"/>
                  </a:moveTo>
                  <a:cubicBezTo>
                    <a:pt x="4781" y="0"/>
                    <a:pt x="1182" y="1348"/>
                    <a:pt x="712" y="1868"/>
                  </a:cubicBezTo>
                  <a:cubicBezTo>
                    <a:pt x="0" y="2416"/>
                    <a:pt x="2569" y="5708"/>
                    <a:pt x="2569" y="5708"/>
                  </a:cubicBezTo>
                  <a:cubicBezTo>
                    <a:pt x="2569" y="5708"/>
                    <a:pt x="2848" y="6217"/>
                    <a:pt x="3547" y="7552"/>
                  </a:cubicBezTo>
                  <a:cubicBezTo>
                    <a:pt x="4399" y="9166"/>
                    <a:pt x="5200" y="12319"/>
                    <a:pt x="4171" y="13578"/>
                  </a:cubicBezTo>
                  <a:cubicBezTo>
                    <a:pt x="3128" y="14836"/>
                    <a:pt x="1704" y="17761"/>
                    <a:pt x="1704" y="17761"/>
                  </a:cubicBezTo>
                  <a:cubicBezTo>
                    <a:pt x="1704" y="17761"/>
                    <a:pt x="3064" y="18587"/>
                    <a:pt x="5289" y="19261"/>
                  </a:cubicBezTo>
                  <a:cubicBezTo>
                    <a:pt x="5950" y="19464"/>
                    <a:pt x="6688" y="19642"/>
                    <a:pt x="7488" y="19783"/>
                  </a:cubicBezTo>
                  <a:cubicBezTo>
                    <a:pt x="7641" y="19808"/>
                    <a:pt x="7781" y="19833"/>
                    <a:pt x="7934" y="19859"/>
                  </a:cubicBezTo>
                  <a:cubicBezTo>
                    <a:pt x="8699" y="19998"/>
                    <a:pt x="9407" y="20051"/>
                    <a:pt x="10041" y="20051"/>
                  </a:cubicBezTo>
                  <a:cubicBezTo>
                    <a:pt x="11544" y="20051"/>
                    <a:pt x="12634" y="19752"/>
                    <a:pt x="13108" y="19591"/>
                  </a:cubicBezTo>
                  <a:cubicBezTo>
                    <a:pt x="13286" y="19528"/>
                    <a:pt x="13375" y="19490"/>
                    <a:pt x="13375" y="19490"/>
                  </a:cubicBezTo>
                  <a:cubicBezTo>
                    <a:pt x="13616" y="18587"/>
                    <a:pt x="13591" y="17150"/>
                    <a:pt x="13502" y="15701"/>
                  </a:cubicBezTo>
                  <a:cubicBezTo>
                    <a:pt x="13413" y="13858"/>
                    <a:pt x="13223" y="11963"/>
                    <a:pt x="13387" y="11112"/>
                  </a:cubicBezTo>
                  <a:cubicBezTo>
                    <a:pt x="13680" y="9598"/>
                    <a:pt x="14952" y="7984"/>
                    <a:pt x="14545" y="5861"/>
                  </a:cubicBezTo>
                  <a:cubicBezTo>
                    <a:pt x="14265" y="4323"/>
                    <a:pt x="12434" y="1589"/>
                    <a:pt x="12434" y="1589"/>
                  </a:cubicBezTo>
                  <a:cubicBezTo>
                    <a:pt x="11430" y="801"/>
                    <a:pt x="9904" y="229"/>
                    <a:pt x="9904" y="229"/>
                  </a:cubicBezTo>
                  <a:lnTo>
                    <a:pt x="9904" y="229"/>
                  </a:lnTo>
                  <a:cubicBezTo>
                    <a:pt x="9904" y="229"/>
                    <a:pt x="9943" y="1640"/>
                    <a:pt x="10121" y="2504"/>
                  </a:cubicBezTo>
                  <a:cubicBezTo>
                    <a:pt x="10224" y="3015"/>
                    <a:pt x="9638" y="3324"/>
                    <a:pt x="8922" y="3324"/>
                  </a:cubicBezTo>
                  <a:cubicBezTo>
                    <a:pt x="8408" y="3324"/>
                    <a:pt x="7827" y="3165"/>
                    <a:pt x="7387" y="2809"/>
                  </a:cubicBezTo>
                  <a:cubicBezTo>
                    <a:pt x="6052" y="1704"/>
                    <a:pt x="4781" y="0"/>
                    <a:pt x="4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967900" y="4061100"/>
              <a:ext cx="186900" cy="821650"/>
            </a:xfrm>
            <a:custGeom>
              <a:avLst/>
              <a:gdLst/>
              <a:ahLst/>
              <a:cxnLst/>
              <a:rect l="l" t="t" r="r" b="b"/>
              <a:pathLst>
                <a:path w="7476" h="32866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166"/>
                    <a:pt x="2009" y="5150"/>
                    <a:pt x="2404" y="7693"/>
                  </a:cubicBezTo>
                  <a:cubicBezTo>
                    <a:pt x="2492" y="8328"/>
                    <a:pt x="2505" y="9473"/>
                    <a:pt x="2480" y="10846"/>
                  </a:cubicBezTo>
                  <a:cubicBezTo>
                    <a:pt x="2365" y="15053"/>
                    <a:pt x="3751" y="32866"/>
                    <a:pt x="3751" y="32866"/>
                  </a:cubicBezTo>
                  <a:lnTo>
                    <a:pt x="7476" y="31785"/>
                  </a:lnTo>
                  <a:cubicBezTo>
                    <a:pt x="7476" y="31785"/>
                    <a:pt x="4348" y="10185"/>
                    <a:pt x="4679" y="9993"/>
                  </a:cubicBezTo>
                  <a:cubicBezTo>
                    <a:pt x="5023" y="9803"/>
                    <a:pt x="5772" y="7146"/>
                    <a:pt x="5607" y="6218"/>
                  </a:cubicBezTo>
                  <a:cubicBezTo>
                    <a:pt x="5442" y="5289"/>
                    <a:pt x="3395" y="1921"/>
                    <a:pt x="3001" y="1552"/>
                  </a:cubicBezTo>
                  <a:cubicBezTo>
                    <a:pt x="2607" y="1196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4967900" y="4061100"/>
              <a:ext cx="80750" cy="276550"/>
            </a:xfrm>
            <a:custGeom>
              <a:avLst/>
              <a:gdLst/>
              <a:ahLst/>
              <a:cxnLst/>
              <a:rect l="l" t="t" r="r" b="b"/>
              <a:pathLst>
                <a:path w="3230" h="11062" extrusionOk="0">
                  <a:moveTo>
                    <a:pt x="0" y="0"/>
                  </a:moveTo>
                  <a:cubicBezTo>
                    <a:pt x="64" y="166"/>
                    <a:pt x="2009" y="5150"/>
                    <a:pt x="2404" y="7693"/>
                  </a:cubicBezTo>
                  <a:cubicBezTo>
                    <a:pt x="2492" y="8328"/>
                    <a:pt x="2505" y="9473"/>
                    <a:pt x="2480" y="10846"/>
                  </a:cubicBezTo>
                  <a:lnTo>
                    <a:pt x="2543" y="11061"/>
                  </a:lnTo>
                  <a:lnTo>
                    <a:pt x="3229" y="3433"/>
                  </a:lnTo>
                  <a:lnTo>
                    <a:pt x="1704" y="2797"/>
                  </a:lnTo>
                  <a:lnTo>
                    <a:pt x="2353" y="2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4716800" y="4053175"/>
              <a:ext cx="274325" cy="829575"/>
            </a:xfrm>
            <a:custGeom>
              <a:avLst/>
              <a:gdLst/>
              <a:ahLst/>
              <a:cxnLst/>
              <a:rect l="l" t="t" r="r" b="b"/>
              <a:pathLst>
                <a:path w="10973" h="33183" extrusionOk="0">
                  <a:moveTo>
                    <a:pt x="5823" y="0"/>
                  </a:moveTo>
                  <a:cubicBezTo>
                    <a:pt x="5823" y="0"/>
                    <a:pt x="1361" y="1348"/>
                    <a:pt x="827" y="3292"/>
                  </a:cubicBezTo>
                  <a:cubicBezTo>
                    <a:pt x="0" y="4716"/>
                    <a:pt x="1005" y="9281"/>
                    <a:pt x="1704" y="12231"/>
                  </a:cubicBezTo>
                  <a:cubicBezTo>
                    <a:pt x="1958" y="13285"/>
                    <a:pt x="2175" y="14138"/>
                    <a:pt x="2251" y="14545"/>
                  </a:cubicBezTo>
                  <a:cubicBezTo>
                    <a:pt x="2531" y="16108"/>
                    <a:pt x="1056" y="32267"/>
                    <a:pt x="1056" y="32267"/>
                  </a:cubicBezTo>
                  <a:lnTo>
                    <a:pt x="9625" y="33183"/>
                  </a:lnTo>
                  <a:cubicBezTo>
                    <a:pt x="9625" y="33183"/>
                    <a:pt x="10973" y="16096"/>
                    <a:pt x="10298" y="11951"/>
                  </a:cubicBezTo>
                  <a:cubicBezTo>
                    <a:pt x="10019" y="10247"/>
                    <a:pt x="9778" y="8773"/>
                    <a:pt x="9637" y="8022"/>
                  </a:cubicBezTo>
                  <a:cubicBezTo>
                    <a:pt x="9154" y="5454"/>
                    <a:pt x="5823" y="0"/>
                    <a:pt x="5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4743200" y="4859850"/>
              <a:ext cx="32425" cy="3500"/>
            </a:xfrm>
            <a:custGeom>
              <a:avLst/>
              <a:gdLst/>
              <a:ahLst/>
              <a:cxnLst/>
              <a:rect l="l" t="t" r="r" b="b"/>
              <a:pathLst>
                <a:path w="1297" h="140" extrusionOk="0">
                  <a:moveTo>
                    <a:pt x="0" y="0"/>
                  </a:moveTo>
                  <a:lnTo>
                    <a:pt x="1297" y="140"/>
                  </a:lnTo>
                  <a:lnTo>
                    <a:pt x="1297" y="140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4775600" y="4863325"/>
              <a:ext cx="144650" cy="15275"/>
            </a:xfrm>
            <a:custGeom>
              <a:avLst/>
              <a:gdLst/>
              <a:ahLst/>
              <a:cxnLst/>
              <a:rect l="l" t="t" r="r" b="b"/>
              <a:pathLst>
                <a:path w="5786" h="611" extrusionOk="0">
                  <a:moveTo>
                    <a:pt x="1" y="1"/>
                  </a:moveTo>
                  <a:lnTo>
                    <a:pt x="1" y="1"/>
                  </a:lnTo>
                  <a:lnTo>
                    <a:pt x="5785" y="611"/>
                  </a:lnTo>
                  <a:lnTo>
                    <a:pt x="5785" y="611"/>
                  </a:lnTo>
                  <a:close/>
                </a:path>
              </a:pathLst>
            </a:custGeom>
            <a:solidFill>
              <a:srgbClr val="025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743200" y="4312825"/>
              <a:ext cx="177050" cy="565775"/>
            </a:xfrm>
            <a:custGeom>
              <a:avLst/>
              <a:gdLst/>
              <a:ahLst/>
              <a:cxnLst/>
              <a:rect l="l" t="t" r="r" b="b"/>
              <a:pathLst>
                <a:path w="7082" h="22631" extrusionOk="0">
                  <a:moveTo>
                    <a:pt x="2721" y="1"/>
                  </a:moveTo>
                  <a:lnTo>
                    <a:pt x="2721" y="14"/>
                  </a:lnTo>
                  <a:cubicBezTo>
                    <a:pt x="2199" y="2913"/>
                    <a:pt x="2072" y="6294"/>
                    <a:pt x="2072" y="8875"/>
                  </a:cubicBezTo>
                  <a:lnTo>
                    <a:pt x="2072" y="9168"/>
                  </a:lnTo>
                  <a:lnTo>
                    <a:pt x="2950" y="9205"/>
                  </a:lnTo>
                  <a:cubicBezTo>
                    <a:pt x="3051" y="4323"/>
                    <a:pt x="2721" y="1"/>
                    <a:pt x="2721" y="1"/>
                  </a:cubicBezTo>
                  <a:close/>
                  <a:moveTo>
                    <a:pt x="419" y="16974"/>
                  </a:moveTo>
                  <a:cubicBezTo>
                    <a:pt x="204" y="19529"/>
                    <a:pt x="26" y="21538"/>
                    <a:pt x="0" y="21843"/>
                  </a:cubicBezTo>
                  <a:lnTo>
                    <a:pt x="0" y="21881"/>
                  </a:lnTo>
                  <a:lnTo>
                    <a:pt x="1297" y="22021"/>
                  </a:lnTo>
                  <a:lnTo>
                    <a:pt x="7081" y="22631"/>
                  </a:lnTo>
                  <a:cubicBezTo>
                    <a:pt x="5072" y="21538"/>
                    <a:pt x="3445" y="21220"/>
                    <a:pt x="2924" y="17698"/>
                  </a:cubicBezTo>
                  <a:cubicBezTo>
                    <a:pt x="2733" y="17660"/>
                    <a:pt x="2543" y="17520"/>
                    <a:pt x="2441" y="17291"/>
                  </a:cubicBezTo>
                  <a:lnTo>
                    <a:pt x="2416" y="17291"/>
                  </a:lnTo>
                  <a:cubicBezTo>
                    <a:pt x="2263" y="17291"/>
                    <a:pt x="979" y="17279"/>
                    <a:pt x="546" y="16974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838225" y="4053175"/>
              <a:ext cx="136050" cy="298775"/>
            </a:xfrm>
            <a:custGeom>
              <a:avLst/>
              <a:gdLst/>
              <a:ahLst/>
              <a:cxnLst/>
              <a:rect l="l" t="t" r="r" b="b"/>
              <a:pathLst>
                <a:path w="5442" h="11951" extrusionOk="0">
                  <a:moveTo>
                    <a:pt x="966" y="0"/>
                  </a:moveTo>
                  <a:lnTo>
                    <a:pt x="0" y="1983"/>
                  </a:lnTo>
                  <a:lnTo>
                    <a:pt x="1997" y="2873"/>
                  </a:lnTo>
                  <a:lnTo>
                    <a:pt x="712" y="4233"/>
                  </a:lnTo>
                  <a:lnTo>
                    <a:pt x="5441" y="11951"/>
                  </a:lnTo>
                  <a:cubicBezTo>
                    <a:pt x="5162" y="10247"/>
                    <a:pt x="4921" y="8773"/>
                    <a:pt x="4780" y="8022"/>
                  </a:cubicBezTo>
                  <a:cubicBezTo>
                    <a:pt x="4297" y="5454"/>
                    <a:pt x="966" y="0"/>
                    <a:pt x="966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672625" y="4541675"/>
              <a:ext cx="254600" cy="202500"/>
            </a:xfrm>
            <a:custGeom>
              <a:avLst/>
              <a:gdLst/>
              <a:ahLst/>
              <a:cxnLst/>
              <a:rect l="l" t="t" r="r" b="b"/>
              <a:pathLst>
                <a:path w="10184" h="8100" extrusionOk="0">
                  <a:moveTo>
                    <a:pt x="331" y="0"/>
                  </a:moveTo>
                  <a:lnTo>
                    <a:pt x="1" y="7679"/>
                  </a:lnTo>
                  <a:lnTo>
                    <a:pt x="9853" y="8100"/>
                  </a:lnTo>
                  <a:lnTo>
                    <a:pt x="10184" y="42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850625" y="4606850"/>
              <a:ext cx="55000" cy="55325"/>
            </a:xfrm>
            <a:custGeom>
              <a:avLst/>
              <a:gdLst/>
              <a:ahLst/>
              <a:cxnLst/>
              <a:rect l="l" t="t" r="r" b="b"/>
              <a:pathLst>
                <a:path w="2200" h="2213" extrusionOk="0">
                  <a:moveTo>
                    <a:pt x="1094" y="0"/>
                  </a:moveTo>
                  <a:cubicBezTo>
                    <a:pt x="484" y="0"/>
                    <a:pt x="0" y="496"/>
                    <a:pt x="0" y="1106"/>
                  </a:cubicBezTo>
                  <a:cubicBezTo>
                    <a:pt x="0" y="1716"/>
                    <a:pt x="484" y="2212"/>
                    <a:pt x="1094" y="2212"/>
                  </a:cubicBezTo>
                  <a:cubicBezTo>
                    <a:pt x="1704" y="2212"/>
                    <a:pt x="2199" y="1716"/>
                    <a:pt x="2199" y="1106"/>
                  </a:cubicBezTo>
                  <a:cubicBezTo>
                    <a:pt x="2199" y="496"/>
                    <a:pt x="1704" y="0"/>
                    <a:pt x="1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4730475" y="4641800"/>
              <a:ext cx="108400" cy="114100"/>
            </a:xfrm>
            <a:custGeom>
              <a:avLst/>
              <a:gdLst/>
              <a:ahLst/>
              <a:cxnLst/>
              <a:rect l="l" t="t" r="r" b="b"/>
              <a:pathLst>
                <a:path w="4336" h="4564" extrusionOk="0">
                  <a:moveTo>
                    <a:pt x="2072" y="1"/>
                  </a:moveTo>
                  <a:cubicBezTo>
                    <a:pt x="1984" y="52"/>
                    <a:pt x="140" y="293"/>
                    <a:pt x="140" y="293"/>
                  </a:cubicBezTo>
                  <a:cubicBezTo>
                    <a:pt x="1" y="1818"/>
                    <a:pt x="255" y="3064"/>
                    <a:pt x="979" y="3751"/>
                  </a:cubicBezTo>
                  <a:cubicBezTo>
                    <a:pt x="1289" y="4121"/>
                    <a:pt x="2749" y="4132"/>
                    <a:pt x="2932" y="4132"/>
                  </a:cubicBezTo>
                  <a:cubicBezTo>
                    <a:pt x="2944" y="4132"/>
                    <a:pt x="2950" y="4132"/>
                    <a:pt x="2950" y="4132"/>
                  </a:cubicBezTo>
                  <a:cubicBezTo>
                    <a:pt x="3076" y="4422"/>
                    <a:pt x="3354" y="4564"/>
                    <a:pt x="3576" y="4564"/>
                  </a:cubicBezTo>
                  <a:cubicBezTo>
                    <a:pt x="3734" y="4564"/>
                    <a:pt x="3864" y="4492"/>
                    <a:pt x="3891" y="4349"/>
                  </a:cubicBezTo>
                  <a:cubicBezTo>
                    <a:pt x="3954" y="4005"/>
                    <a:pt x="3052" y="1501"/>
                    <a:pt x="3052" y="1501"/>
                  </a:cubicBezTo>
                  <a:lnTo>
                    <a:pt x="3052" y="1501"/>
                  </a:lnTo>
                  <a:cubicBezTo>
                    <a:pt x="3341" y="1615"/>
                    <a:pt x="3687" y="1708"/>
                    <a:pt x="3946" y="1708"/>
                  </a:cubicBezTo>
                  <a:cubicBezTo>
                    <a:pt x="4175" y="1708"/>
                    <a:pt x="4335" y="1635"/>
                    <a:pt x="4323" y="1437"/>
                  </a:cubicBezTo>
                  <a:cubicBezTo>
                    <a:pt x="4285" y="1055"/>
                    <a:pt x="2378" y="115"/>
                    <a:pt x="2072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4696800" y="4129000"/>
              <a:ext cx="134150" cy="523450"/>
            </a:xfrm>
            <a:custGeom>
              <a:avLst/>
              <a:gdLst/>
              <a:ahLst/>
              <a:cxnLst/>
              <a:rect l="l" t="t" r="r" b="b"/>
              <a:pathLst>
                <a:path w="5366" h="20938" extrusionOk="0">
                  <a:moveTo>
                    <a:pt x="2288" y="1"/>
                  </a:moveTo>
                  <a:cubicBezTo>
                    <a:pt x="1442" y="1"/>
                    <a:pt x="1436" y="1391"/>
                    <a:pt x="1436" y="1391"/>
                  </a:cubicBezTo>
                  <a:cubicBezTo>
                    <a:pt x="1436" y="1391"/>
                    <a:pt x="0" y="10469"/>
                    <a:pt x="1424" y="20869"/>
                  </a:cubicBezTo>
                  <a:cubicBezTo>
                    <a:pt x="1424" y="20869"/>
                    <a:pt x="1674" y="20937"/>
                    <a:pt x="2049" y="20937"/>
                  </a:cubicBezTo>
                  <a:cubicBezTo>
                    <a:pt x="2449" y="20937"/>
                    <a:pt x="2990" y="20859"/>
                    <a:pt x="3521" y="20538"/>
                  </a:cubicBezTo>
                  <a:cubicBezTo>
                    <a:pt x="3521" y="20538"/>
                    <a:pt x="3280" y="10837"/>
                    <a:pt x="4971" y="5256"/>
                  </a:cubicBezTo>
                  <a:cubicBezTo>
                    <a:pt x="5365" y="4061"/>
                    <a:pt x="5047" y="2587"/>
                    <a:pt x="4628" y="1773"/>
                  </a:cubicBezTo>
                  <a:cubicBezTo>
                    <a:pt x="3491" y="432"/>
                    <a:pt x="2759" y="1"/>
                    <a:pt x="2288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4680900" y="4114200"/>
              <a:ext cx="148775" cy="538100"/>
            </a:xfrm>
            <a:custGeom>
              <a:avLst/>
              <a:gdLst/>
              <a:ahLst/>
              <a:cxnLst/>
              <a:rect l="l" t="t" r="r" b="b"/>
              <a:pathLst>
                <a:path w="5951" h="21524" extrusionOk="0">
                  <a:moveTo>
                    <a:pt x="3262" y="0"/>
                  </a:moveTo>
                  <a:cubicBezTo>
                    <a:pt x="2387" y="0"/>
                    <a:pt x="2047" y="1068"/>
                    <a:pt x="2047" y="1068"/>
                  </a:cubicBezTo>
                  <a:cubicBezTo>
                    <a:pt x="2047" y="1068"/>
                    <a:pt x="0" y="11124"/>
                    <a:pt x="1436" y="21524"/>
                  </a:cubicBezTo>
                  <a:cubicBezTo>
                    <a:pt x="1436" y="21524"/>
                    <a:pt x="1448" y="21524"/>
                    <a:pt x="1470" y="21524"/>
                  </a:cubicBezTo>
                  <a:cubicBezTo>
                    <a:pt x="1668" y="21524"/>
                    <a:pt x="2722" y="21513"/>
                    <a:pt x="3662" y="21295"/>
                  </a:cubicBezTo>
                  <a:cubicBezTo>
                    <a:pt x="4043" y="21219"/>
                    <a:pt x="4399" y="21092"/>
                    <a:pt x="4666" y="20927"/>
                  </a:cubicBezTo>
                  <a:cubicBezTo>
                    <a:pt x="4666" y="20927"/>
                    <a:pt x="4055" y="11226"/>
                    <a:pt x="5759" y="5645"/>
                  </a:cubicBezTo>
                  <a:cubicBezTo>
                    <a:pt x="5937" y="5086"/>
                    <a:pt x="5950" y="4297"/>
                    <a:pt x="5861" y="3535"/>
                  </a:cubicBezTo>
                  <a:cubicBezTo>
                    <a:pt x="5759" y="2682"/>
                    <a:pt x="5543" y="1856"/>
                    <a:pt x="5315" y="1436"/>
                  </a:cubicBezTo>
                  <a:cubicBezTo>
                    <a:pt x="4433" y="347"/>
                    <a:pt x="3761" y="0"/>
                    <a:pt x="3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824875" y="4202550"/>
              <a:ext cx="7325" cy="52775"/>
            </a:xfrm>
            <a:custGeom>
              <a:avLst/>
              <a:gdLst/>
              <a:ahLst/>
              <a:cxnLst/>
              <a:rect l="l" t="t" r="r" b="b"/>
              <a:pathLst>
                <a:path w="293" h="2111" extrusionOk="0">
                  <a:moveTo>
                    <a:pt x="102" y="1"/>
                  </a:moveTo>
                  <a:lnTo>
                    <a:pt x="102" y="1"/>
                  </a:lnTo>
                  <a:cubicBezTo>
                    <a:pt x="191" y="763"/>
                    <a:pt x="178" y="1552"/>
                    <a:pt x="0" y="2111"/>
                  </a:cubicBezTo>
                  <a:cubicBezTo>
                    <a:pt x="293" y="1196"/>
                    <a:pt x="293" y="598"/>
                    <a:pt x="102" y="1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770825" y="4188575"/>
              <a:ext cx="58850" cy="458000"/>
            </a:xfrm>
            <a:custGeom>
              <a:avLst/>
              <a:gdLst/>
              <a:ahLst/>
              <a:cxnLst/>
              <a:rect l="l" t="t" r="r" b="b"/>
              <a:pathLst>
                <a:path w="2354" h="18320" extrusionOk="0">
                  <a:moveTo>
                    <a:pt x="2023" y="0"/>
                  </a:moveTo>
                  <a:cubicBezTo>
                    <a:pt x="1946" y="2250"/>
                    <a:pt x="1412" y="2289"/>
                    <a:pt x="1170" y="3547"/>
                  </a:cubicBezTo>
                  <a:cubicBezTo>
                    <a:pt x="433" y="7361"/>
                    <a:pt x="1" y="8480"/>
                    <a:pt x="65" y="18320"/>
                  </a:cubicBezTo>
                  <a:cubicBezTo>
                    <a:pt x="446" y="18244"/>
                    <a:pt x="802" y="18117"/>
                    <a:pt x="1069" y="17952"/>
                  </a:cubicBezTo>
                  <a:cubicBezTo>
                    <a:pt x="1069" y="17952"/>
                    <a:pt x="967" y="16235"/>
                    <a:pt x="967" y="13845"/>
                  </a:cubicBezTo>
                  <a:cubicBezTo>
                    <a:pt x="967" y="10527"/>
                    <a:pt x="1170" y="5899"/>
                    <a:pt x="2162" y="2670"/>
                  </a:cubicBezTo>
                  <a:cubicBezTo>
                    <a:pt x="2340" y="2111"/>
                    <a:pt x="2353" y="1322"/>
                    <a:pt x="2264" y="560"/>
                  </a:cubicBezTo>
                  <a:cubicBezTo>
                    <a:pt x="2201" y="368"/>
                    <a:pt x="2111" y="190"/>
                    <a:pt x="2023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4863000" y="4619225"/>
              <a:ext cx="30225" cy="30225"/>
            </a:xfrm>
            <a:custGeom>
              <a:avLst/>
              <a:gdLst/>
              <a:ahLst/>
              <a:cxnLst/>
              <a:rect l="l" t="t" r="r" b="b"/>
              <a:pathLst>
                <a:path w="1209" h="1209" extrusionOk="0">
                  <a:moveTo>
                    <a:pt x="433" y="1"/>
                  </a:moveTo>
                  <a:lnTo>
                    <a:pt x="408" y="407"/>
                  </a:lnTo>
                  <a:lnTo>
                    <a:pt x="14" y="382"/>
                  </a:lnTo>
                  <a:lnTo>
                    <a:pt x="1" y="777"/>
                  </a:lnTo>
                  <a:lnTo>
                    <a:pt x="395" y="802"/>
                  </a:lnTo>
                  <a:lnTo>
                    <a:pt x="382" y="1196"/>
                  </a:lnTo>
                  <a:lnTo>
                    <a:pt x="777" y="1209"/>
                  </a:lnTo>
                  <a:lnTo>
                    <a:pt x="789" y="814"/>
                  </a:lnTo>
                  <a:lnTo>
                    <a:pt x="1184" y="827"/>
                  </a:lnTo>
                  <a:lnTo>
                    <a:pt x="1209" y="433"/>
                  </a:lnTo>
                  <a:lnTo>
                    <a:pt x="814" y="421"/>
                  </a:lnTo>
                  <a:lnTo>
                    <a:pt x="828" y="26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4831225" y="3774425"/>
              <a:ext cx="196150" cy="260950"/>
            </a:xfrm>
            <a:custGeom>
              <a:avLst/>
              <a:gdLst/>
              <a:ahLst/>
              <a:cxnLst/>
              <a:rect l="l" t="t" r="r" b="b"/>
              <a:pathLst>
                <a:path w="7846" h="10438" extrusionOk="0">
                  <a:moveTo>
                    <a:pt x="3526" y="0"/>
                  </a:moveTo>
                  <a:cubicBezTo>
                    <a:pt x="3411" y="0"/>
                    <a:pt x="3295" y="8"/>
                    <a:pt x="3179" y="25"/>
                  </a:cubicBezTo>
                  <a:cubicBezTo>
                    <a:pt x="1246" y="305"/>
                    <a:pt x="0" y="2848"/>
                    <a:pt x="420" y="5721"/>
                  </a:cubicBezTo>
                  <a:cubicBezTo>
                    <a:pt x="803" y="8422"/>
                    <a:pt x="2511" y="10438"/>
                    <a:pt x="4319" y="10438"/>
                  </a:cubicBezTo>
                  <a:cubicBezTo>
                    <a:pt x="4435" y="10438"/>
                    <a:pt x="4551" y="10430"/>
                    <a:pt x="4667" y="10413"/>
                  </a:cubicBezTo>
                  <a:cubicBezTo>
                    <a:pt x="6611" y="10145"/>
                    <a:pt x="7845" y="7590"/>
                    <a:pt x="7425" y="4717"/>
                  </a:cubicBezTo>
                  <a:cubicBezTo>
                    <a:pt x="7043" y="2016"/>
                    <a:pt x="5335" y="0"/>
                    <a:pt x="3526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4998725" y="3936250"/>
              <a:ext cx="16575" cy="5950"/>
            </a:xfrm>
            <a:custGeom>
              <a:avLst/>
              <a:gdLst/>
              <a:ahLst/>
              <a:cxnLst/>
              <a:rect l="l" t="t" r="r" b="b"/>
              <a:pathLst>
                <a:path w="663" h="238" extrusionOk="0">
                  <a:moveTo>
                    <a:pt x="449" y="1"/>
                  </a:moveTo>
                  <a:cubicBezTo>
                    <a:pt x="408" y="1"/>
                    <a:pt x="364" y="4"/>
                    <a:pt x="318" y="11"/>
                  </a:cubicBezTo>
                  <a:cubicBezTo>
                    <a:pt x="140" y="36"/>
                    <a:pt x="1" y="112"/>
                    <a:pt x="13" y="163"/>
                  </a:cubicBezTo>
                  <a:cubicBezTo>
                    <a:pt x="13" y="211"/>
                    <a:pt x="97" y="237"/>
                    <a:pt x="213" y="237"/>
                  </a:cubicBezTo>
                  <a:cubicBezTo>
                    <a:pt x="254" y="237"/>
                    <a:pt x="298" y="234"/>
                    <a:pt x="344" y="227"/>
                  </a:cubicBezTo>
                  <a:cubicBezTo>
                    <a:pt x="522" y="202"/>
                    <a:pt x="662" y="126"/>
                    <a:pt x="649" y="75"/>
                  </a:cubicBezTo>
                  <a:cubicBezTo>
                    <a:pt x="649" y="27"/>
                    <a:pt x="565" y="1"/>
                    <a:pt x="449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4998100" y="3947400"/>
              <a:ext cx="16550" cy="5900"/>
            </a:xfrm>
            <a:custGeom>
              <a:avLst/>
              <a:gdLst/>
              <a:ahLst/>
              <a:cxnLst/>
              <a:rect l="l" t="t" r="r" b="b"/>
              <a:pathLst>
                <a:path w="662" h="236" extrusionOk="0">
                  <a:moveTo>
                    <a:pt x="212" y="0"/>
                  </a:moveTo>
                  <a:cubicBezTo>
                    <a:pt x="96" y="0"/>
                    <a:pt x="10" y="27"/>
                    <a:pt x="1" y="73"/>
                  </a:cubicBezTo>
                  <a:cubicBezTo>
                    <a:pt x="1" y="137"/>
                    <a:pt x="140" y="200"/>
                    <a:pt x="318" y="226"/>
                  </a:cubicBezTo>
                  <a:cubicBezTo>
                    <a:pt x="364" y="232"/>
                    <a:pt x="408" y="236"/>
                    <a:pt x="449" y="236"/>
                  </a:cubicBezTo>
                  <a:cubicBezTo>
                    <a:pt x="565" y="236"/>
                    <a:pt x="648" y="210"/>
                    <a:pt x="648" y="163"/>
                  </a:cubicBezTo>
                  <a:cubicBezTo>
                    <a:pt x="662" y="99"/>
                    <a:pt x="521" y="36"/>
                    <a:pt x="343" y="10"/>
                  </a:cubicBezTo>
                  <a:cubicBezTo>
                    <a:pt x="297" y="4"/>
                    <a:pt x="253" y="0"/>
                    <a:pt x="21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4868100" y="3948350"/>
              <a:ext cx="16875" cy="5925"/>
            </a:xfrm>
            <a:custGeom>
              <a:avLst/>
              <a:gdLst/>
              <a:ahLst/>
              <a:cxnLst/>
              <a:rect l="l" t="t" r="r" b="b"/>
              <a:pathLst>
                <a:path w="675" h="237" extrusionOk="0">
                  <a:moveTo>
                    <a:pt x="449" y="0"/>
                  </a:moveTo>
                  <a:cubicBezTo>
                    <a:pt x="409" y="0"/>
                    <a:pt x="364" y="3"/>
                    <a:pt x="318" y="10"/>
                  </a:cubicBezTo>
                  <a:cubicBezTo>
                    <a:pt x="140" y="35"/>
                    <a:pt x="0" y="112"/>
                    <a:pt x="13" y="162"/>
                  </a:cubicBezTo>
                  <a:cubicBezTo>
                    <a:pt x="22" y="210"/>
                    <a:pt x="109" y="236"/>
                    <a:pt x="225" y="236"/>
                  </a:cubicBezTo>
                  <a:cubicBezTo>
                    <a:pt x="266" y="236"/>
                    <a:pt x="310" y="233"/>
                    <a:pt x="356" y="226"/>
                  </a:cubicBezTo>
                  <a:cubicBezTo>
                    <a:pt x="534" y="201"/>
                    <a:pt x="674" y="125"/>
                    <a:pt x="661" y="74"/>
                  </a:cubicBezTo>
                  <a:cubicBezTo>
                    <a:pt x="652" y="26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4868725" y="3937225"/>
              <a:ext cx="16875" cy="5900"/>
            </a:xfrm>
            <a:custGeom>
              <a:avLst/>
              <a:gdLst/>
              <a:ahLst/>
              <a:cxnLst/>
              <a:rect l="l" t="t" r="r" b="b"/>
              <a:pathLst>
                <a:path w="675" h="236" extrusionOk="0">
                  <a:moveTo>
                    <a:pt x="225" y="1"/>
                  </a:moveTo>
                  <a:cubicBezTo>
                    <a:pt x="109" y="1"/>
                    <a:pt x="23" y="27"/>
                    <a:pt x="14" y="73"/>
                  </a:cubicBezTo>
                  <a:cubicBezTo>
                    <a:pt x="1" y="138"/>
                    <a:pt x="141" y="201"/>
                    <a:pt x="319" y="226"/>
                  </a:cubicBezTo>
                  <a:cubicBezTo>
                    <a:pt x="368" y="233"/>
                    <a:pt x="414" y="236"/>
                    <a:pt x="455" y="236"/>
                  </a:cubicBezTo>
                  <a:cubicBezTo>
                    <a:pt x="573" y="236"/>
                    <a:pt x="653" y="210"/>
                    <a:pt x="662" y="163"/>
                  </a:cubicBezTo>
                  <a:cubicBezTo>
                    <a:pt x="675" y="99"/>
                    <a:pt x="535" y="36"/>
                    <a:pt x="357" y="10"/>
                  </a:cubicBezTo>
                  <a:cubicBezTo>
                    <a:pt x="310" y="4"/>
                    <a:pt x="266" y="1"/>
                    <a:pt x="225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4936450" y="3911275"/>
              <a:ext cx="23525" cy="53275"/>
            </a:xfrm>
            <a:custGeom>
              <a:avLst/>
              <a:gdLst/>
              <a:ahLst/>
              <a:cxnLst/>
              <a:rect l="l" t="t" r="r" b="b"/>
              <a:pathLst>
                <a:path w="941" h="2131" extrusionOk="0">
                  <a:moveTo>
                    <a:pt x="631" y="1"/>
                  </a:moveTo>
                  <a:cubicBezTo>
                    <a:pt x="624" y="1"/>
                    <a:pt x="617" y="3"/>
                    <a:pt x="610" y="6"/>
                  </a:cubicBezTo>
                  <a:cubicBezTo>
                    <a:pt x="572" y="18"/>
                    <a:pt x="559" y="57"/>
                    <a:pt x="572" y="82"/>
                  </a:cubicBezTo>
                  <a:cubicBezTo>
                    <a:pt x="572" y="94"/>
                    <a:pt x="763" y="577"/>
                    <a:pt x="801" y="1467"/>
                  </a:cubicBezTo>
                  <a:cubicBezTo>
                    <a:pt x="814" y="1837"/>
                    <a:pt x="712" y="1989"/>
                    <a:pt x="623" y="2015"/>
                  </a:cubicBezTo>
                  <a:cubicBezTo>
                    <a:pt x="616" y="2016"/>
                    <a:pt x="608" y="2017"/>
                    <a:pt x="601" y="2017"/>
                  </a:cubicBezTo>
                  <a:cubicBezTo>
                    <a:pt x="460" y="2017"/>
                    <a:pt x="248" y="1791"/>
                    <a:pt x="127" y="1404"/>
                  </a:cubicBezTo>
                  <a:cubicBezTo>
                    <a:pt x="116" y="1383"/>
                    <a:pt x="89" y="1363"/>
                    <a:pt x="65" y="1363"/>
                  </a:cubicBezTo>
                  <a:cubicBezTo>
                    <a:pt x="60" y="1363"/>
                    <a:pt x="55" y="1364"/>
                    <a:pt x="51" y="1366"/>
                  </a:cubicBezTo>
                  <a:cubicBezTo>
                    <a:pt x="12" y="1379"/>
                    <a:pt x="0" y="1417"/>
                    <a:pt x="0" y="1442"/>
                  </a:cubicBezTo>
                  <a:cubicBezTo>
                    <a:pt x="134" y="1856"/>
                    <a:pt x="372" y="2130"/>
                    <a:pt x="593" y="2130"/>
                  </a:cubicBezTo>
                  <a:cubicBezTo>
                    <a:pt x="603" y="2130"/>
                    <a:pt x="613" y="2130"/>
                    <a:pt x="623" y="2129"/>
                  </a:cubicBezTo>
                  <a:lnTo>
                    <a:pt x="648" y="2129"/>
                  </a:lnTo>
                  <a:cubicBezTo>
                    <a:pt x="737" y="2116"/>
                    <a:pt x="941" y="2015"/>
                    <a:pt x="928" y="1467"/>
                  </a:cubicBezTo>
                  <a:cubicBezTo>
                    <a:pt x="877" y="552"/>
                    <a:pt x="699" y="57"/>
                    <a:pt x="687" y="43"/>
                  </a:cubicBezTo>
                  <a:cubicBezTo>
                    <a:pt x="677" y="15"/>
                    <a:pt x="653" y="1"/>
                    <a:pt x="631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4913225" y="3966900"/>
              <a:ext cx="61375" cy="20300"/>
            </a:xfrm>
            <a:custGeom>
              <a:avLst/>
              <a:gdLst/>
              <a:ahLst/>
              <a:cxnLst/>
              <a:rect l="l" t="t" r="r" b="b"/>
              <a:pathLst>
                <a:path w="2455" h="812" extrusionOk="0">
                  <a:moveTo>
                    <a:pt x="2402" y="0"/>
                  </a:moveTo>
                  <a:cubicBezTo>
                    <a:pt x="2385" y="0"/>
                    <a:pt x="2362" y="12"/>
                    <a:pt x="2353" y="31"/>
                  </a:cubicBezTo>
                  <a:cubicBezTo>
                    <a:pt x="2353" y="31"/>
                    <a:pt x="1946" y="641"/>
                    <a:pt x="1221" y="705"/>
                  </a:cubicBezTo>
                  <a:cubicBezTo>
                    <a:pt x="1181" y="708"/>
                    <a:pt x="1143" y="710"/>
                    <a:pt x="1105" y="710"/>
                  </a:cubicBezTo>
                  <a:cubicBezTo>
                    <a:pt x="455" y="710"/>
                    <a:pt x="102" y="222"/>
                    <a:pt x="102" y="222"/>
                  </a:cubicBezTo>
                  <a:cubicBezTo>
                    <a:pt x="87" y="207"/>
                    <a:pt x="72" y="201"/>
                    <a:pt x="57" y="201"/>
                  </a:cubicBezTo>
                  <a:cubicBezTo>
                    <a:pt x="47" y="201"/>
                    <a:pt x="36" y="204"/>
                    <a:pt x="26" y="209"/>
                  </a:cubicBezTo>
                  <a:cubicBezTo>
                    <a:pt x="0" y="222"/>
                    <a:pt x="0" y="260"/>
                    <a:pt x="14" y="285"/>
                  </a:cubicBezTo>
                  <a:cubicBezTo>
                    <a:pt x="25" y="309"/>
                    <a:pt x="402" y="812"/>
                    <a:pt x="1100" y="812"/>
                  </a:cubicBezTo>
                  <a:cubicBezTo>
                    <a:pt x="1139" y="812"/>
                    <a:pt x="1180" y="810"/>
                    <a:pt x="1221" y="807"/>
                  </a:cubicBezTo>
                  <a:cubicBezTo>
                    <a:pt x="1997" y="743"/>
                    <a:pt x="2416" y="107"/>
                    <a:pt x="2441" y="82"/>
                  </a:cubicBezTo>
                  <a:cubicBezTo>
                    <a:pt x="2455" y="56"/>
                    <a:pt x="2441" y="31"/>
                    <a:pt x="2416" y="5"/>
                  </a:cubicBezTo>
                  <a:cubicBezTo>
                    <a:pt x="2413" y="2"/>
                    <a:pt x="2408" y="0"/>
                    <a:pt x="240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874450" y="3869500"/>
              <a:ext cx="49925" cy="25725"/>
            </a:xfrm>
            <a:custGeom>
              <a:avLst/>
              <a:gdLst/>
              <a:ahLst/>
              <a:cxnLst/>
              <a:rect l="l" t="t" r="r" b="b"/>
              <a:pathLst>
                <a:path w="1997" h="1029" extrusionOk="0">
                  <a:moveTo>
                    <a:pt x="1204" y="1"/>
                  </a:moveTo>
                  <a:cubicBezTo>
                    <a:pt x="1036" y="1"/>
                    <a:pt x="876" y="29"/>
                    <a:pt x="726" y="87"/>
                  </a:cubicBezTo>
                  <a:cubicBezTo>
                    <a:pt x="204" y="291"/>
                    <a:pt x="0" y="990"/>
                    <a:pt x="115" y="1028"/>
                  </a:cubicBezTo>
                  <a:cubicBezTo>
                    <a:pt x="116" y="1028"/>
                    <a:pt x="116" y="1028"/>
                    <a:pt x="116" y="1028"/>
                  </a:cubicBezTo>
                  <a:cubicBezTo>
                    <a:pt x="139" y="1028"/>
                    <a:pt x="539" y="568"/>
                    <a:pt x="890" y="431"/>
                  </a:cubicBezTo>
                  <a:cubicBezTo>
                    <a:pt x="990" y="392"/>
                    <a:pt x="1098" y="372"/>
                    <a:pt x="1213" y="372"/>
                  </a:cubicBezTo>
                  <a:cubicBezTo>
                    <a:pt x="1360" y="372"/>
                    <a:pt x="1520" y="404"/>
                    <a:pt x="1692" y="469"/>
                  </a:cubicBezTo>
                  <a:cubicBezTo>
                    <a:pt x="1718" y="478"/>
                    <a:pt x="1746" y="483"/>
                    <a:pt x="1773" y="483"/>
                  </a:cubicBezTo>
                  <a:cubicBezTo>
                    <a:pt x="1853" y="483"/>
                    <a:pt x="1930" y="443"/>
                    <a:pt x="1958" y="367"/>
                  </a:cubicBezTo>
                  <a:cubicBezTo>
                    <a:pt x="1997" y="278"/>
                    <a:pt x="1946" y="163"/>
                    <a:pt x="1844" y="126"/>
                  </a:cubicBezTo>
                  <a:cubicBezTo>
                    <a:pt x="1622" y="42"/>
                    <a:pt x="1407" y="1"/>
                    <a:pt x="1204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966625" y="3871250"/>
              <a:ext cx="47400" cy="22400"/>
            </a:xfrm>
            <a:custGeom>
              <a:avLst/>
              <a:gdLst/>
              <a:ahLst/>
              <a:cxnLst/>
              <a:rect l="l" t="t" r="r" b="b"/>
              <a:pathLst>
                <a:path w="1896" h="896" extrusionOk="0">
                  <a:moveTo>
                    <a:pt x="817" y="1"/>
                  </a:moveTo>
                  <a:cubicBezTo>
                    <a:pt x="594" y="1"/>
                    <a:pt x="364" y="69"/>
                    <a:pt x="127" y="208"/>
                  </a:cubicBezTo>
                  <a:cubicBezTo>
                    <a:pt x="39" y="259"/>
                    <a:pt x="0" y="373"/>
                    <a:pt x="51" y="463"/>
                  </a:cubicBezTo>
                  <a:cubicBezTo>
                    <a:pt x="85" y="521"/>
                    <a:pt x="146" y="552"/>
                    <a:pt x="209" y="552"/>
                  </a:cubicBezTo>
                  <a:cubicBezTo>
                    <a:pt x="242" y="552"/>
                    <a:pt x="275" y="543"/>
                    <a:pt x="305" y="526"/>
                  </a:cubicBezTo>
                  <a:cubicBezTo>
                    <a:pt x="487" y="426"/>
                    <a:pt x="662" y="372"/>
                    <a:pt x="826" y="372"/>
                  </a:cubicBezTo>
                  <a:cubicBezTo>
                    <a:pt x="892" y="372"/>
                    <a:pt x="956" y="381"/>
                    <a:pt x="1017" y="399"/>
                  </a:cubicBezTo>
                  <a:cubicBezTo>
                    <a:pt x="1356" y="487"/>
                    <a:pt x="1781" y="895"/>
                    <a:pt x="1805" y="895"/>
                  </a:cubicBezTo>
                  <a:cubicBezTo>
                    <a:pt x="1805" y="895"/>
                    <a:pt x="1806" y="895"/>
                    <a:pt x="1806" y="895"/>
                  </a:cubicBezTo>
                  <a:cubicBezTo>
                    <a:pt x="1895" y="844"/>
                    <a:pt x="1615" y="183"/>
                    <a:pt x="1119" y="43"/>
                  </a:cubicBezTo>
                  <a:cubicBezTo>
                    <a:pt x="1020" y="15"/>
                    <a:pt x="919" y="1"/>
                    <a:pt x="817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971400" y="3900600"/>
              <a:ext cx="22275" cy="34675"/>
            </a:xfrm>
            <a:custGeom>
              <a:avLst/>
              <a:gdLst/>
              <a:ahLst/>
              <a:cxnLst/>
              <a:rect l="l" t="t" r="r" b="b"/>
              <a:pathLst>
                <a:path w="891" h="1387" extrusionOk="0">
                  <a:moveTo>
                    <a:pt x="255" y="1"/>
                  </a:moveTo>
                  <a:cubicBezTo>
                    <a:pt x="128" y="13"/>
                    <a:pt x="1" y="306"/>
                    <a:pt x="26" y="699"/>
                  </a:cubicBezTo>
                  <a:cubicBezTo>
                    <a:pt x="51" y="1086"/>
                    <a:pt x="173" y="1386"/>
                    <a:pt x="298" y="1386"/>
                  </a:cubicBezTo>
                  <a:cubicBezTo>
                    <a:pt x="300" y="1386"/>
                    <a:pt x="303" y="1386"/>
                    <a:pt x="306" y="1386"/>
                  </a:cubicBezTo>
                  <a:cubicBezTo>
                    <a:pt x="433" y="1360"/>
                    <a:pt x="521" y="1030"/>
                    <a:pt x="496" y="636"/>
                  </a:cubicBezTo>
                  <a:cubicBezTo>
                    <a:pt x="484" y="433"/>
                    <a:pt x="484" y="306"/>
                    <a:pt x="433" y="179"/>
                  </a:cubicBezTo>
                  <a:cubicBezTo>
                    <a:pt x="776" y="153"/>
                    <a:pt x="891" y="13"/>
                    <a:pt x="891" y="13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892575" y="3899975"/>
              <a:ext cx="23550" cy="34650"/>
            </a:xfrm>
            <a:custGeom>
              <a:avLst/>
              <a:gdLst/>
              <a:ahLst/>
              <a:cxnLst/>
              <a:rect l="l" t="t" r="r" b="b"/>
              <a:pathLst>
                <a:path w="942" h="1386" extrusionOk="0">
                  <a:moveTo>
                    <a:pt x="687" y="0"/>
                  </a:moveTo>
                  <a:lnTo>
                    <a:pt x="1" y="63"/>
                  </a:lnTo>
                  <a:cubicBezTo>
                    <a:pt x="1" y="63"/>
                    <a:pt x="102" y="204"/>
                    <a:pt x="509" y="216"/>
                  </a:cubicBezTo>
                  <a:cubicBezTo>
                    <a:pt x="458" y="343"/>
                    <a:pt x="433" y="521"/>
                    <a:pt x="433" y="712"/>
                  </a:cubicBezTo>
                  <a:cubicBezTo>
                    <a:pt x="420" y="1086"/>
                    <a:pt x="530" y="1386"/>
                    <a:pt x="665" y="1386"/>
                  </a:cubicBezTo>
                  <a:cubicBezTo>
                    <a:pt x="668" y="1386"/>
                    <a:pt x="671" y="1386"/>
                    <a:pt x="674" y="1385"/>
                  </a:cubicBezTo>
                  <a:cubicBezTo>
                    <a:pt x="814" y="1385"/>
                    <a:pt x="928" y="1068"/>
                    <a:pt x="941" y="687"/>
                  </a:cubicBezTo>
                  <a:cubicBezTo>
                    <a:pt x="941" y="305"/>
                    <a:pt x="826" y="0"/>
                    <a:pt x="687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4954875" y="3890275"/>
              <a:ext cx="70575" cy="58675"/>
            </a:xfrm>
            <a:custGeom>
              <a:avLst/>
              <a:gdLst/>
              <a:ahLst/>
              <a:cxnLst/>
              <a:rect l="l" t="t" r="r" b="b"/>
              <a:pathLst>
                <a:path w="2823" h="2347" extrusionOk="0">
                  <a:moveTo>
                    <a:pt x="1341" y="244"/>
                  </a:moveTo>
                  <a:cubicBezTo>
                    <a:pt x="1927" y="244"/>
                    <a:pt x="2383" y="375"/>
                    <a:pt x="2569" y="439"/>
                  </a:cubicBezTo>
                  <a:cubicBezTo>
                    <a:pt x="2479" y="820"/>
                    <a:pt x="2098" y="2104"/>
                    <a:pt x="1246" y="2104"/>
                  </a:cubicBezTo>
                  <a:cubicBezTo>
                    <a:pt x="407" y="2092"/>
                    <a:pt x="255" y="782"/>
                    <a:pt x="216" y="414"/>
                  </a:cubicBezTo>
                  <a:cubicBezTo>
                    <a:pt x="617" y="288"/>
                    <a:pt x="1001" y="244"/>
                    <a:pt x="1341" y="244"/>
                  </a:cubicBezTo>
                  <a:close/>
                  <a:moveTo>
                    <a:pt x="1338" y="0"/>
                  </a:moveTo>
                  <a:cubicBezTo>
                    <a:pt x="963" y="0"/>
                    <a:pt x="537" y="50"/>
                    <a:pt x="89" y="197"/>
                  </a:cubicBezTo>
                  <a:lnTo>
                    <a:pt x="0" y="236"/>
                  </a:lnTo>
                  <a:lnTo>
                    <a:pt x="13" y="324"/>
                  </a:lnTo>
                  <a:cubicBezTo>
                    <a:pt x="26" y="1024"/>
                    <a:pt x="318" y="2333"/>
                    <a:pt x="1246" y="2346"/>
                  </a:cubicBezTo>
                  <a:cubicBezTo>
                    <a:pt x="1323" y="2346"/>
                    <a:pt x="1386" y="2333"/>
                    <a:pt x="1450" y="2321"/>
                  </a:cubicBezTo>
                  <a:cubicBezTo>
                    <a:pt x="2454" y="2129"/>
                    <a:pt x="2784" y="451"/>
                    <a:pt x="2797" y="375"/>
                  </a:cubicBezTo>
                  <a:lnTo>
                    <a:pt x="2823" y="273"/>
                  </a:lnTo>
                  <a:lnTo>
                    <a:pt x="2733" y="236"/>
                  </a:lnTo>
                  <a:cubicBezTo>
                    <a:pt x="2699" y="227"/>
                    <a:pt x="2135" y="0"/>
                    <a:pt x="1338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866825" y="3889250"/>
              <a:ext cx="75025" cy="62225"/>
            </a:xfrm>
            <a:custGeom>
              <a:avLst/>
              <a:gdLst/>
              <a:ahLst/>
              <a:cxnLst/>
              <a:rect l="l" t="t" r="r" b="b"/>
              <a:pathLst>
                <a:path w="3001" h="2489" extrusionOk="0">
                  <a:moveTo>
                    <a:pt x="1473" y="245"/>
                  </a:moveTo>
                  <a:cubicBezTo>
                    <a:pt x="1863" y="245"/>
                    <a:pt x="2313" y="297"/>
                    <a:pt x="2785" y="455"/>
                  </a:cubicBezTo>
                  <a:cubicBezTo>
                    <a:pt x="2747" y="834"/>
                    <a:pt x="2545" y="2247"/>
                    <a:pt x="1653" y="2247"/>
                  </a:cubicBezTo>
                  <a:cubicBezTo>
                    <a:pt x="1649" y="2247"/>
                    <a:pt x="1645" y="2247"/>
                    <a:pt x="1641" y="2247"/>
                  </a:cubicBezTo>
                  <a:cubicBezTo>
                    <a:pt x="725" y="2221"/>
                    <a:pt x="344" y="823"/>
                    <a:pt x="242" y="416"/>
                  </a:cubicBezTo>
                  <a:cubicBezTo>
                    <a:pt x="433" y="363"/>
                    <a:pt x="885" y="245"/>
                    <a:pt x="1473" y="245"/>
                  </a:cubicBezTo>
                  <a:close/>
                  <a:moveTo>
                    <a:pt x="1462" y="0"/>
                  </a:moveTo>
                  <a:cubicBezTo>
                    <a:pt x="675" y="0"/>
                    <a:pt x="123" y="205"/>
                    <a:pt x="90" y="213"/>
                  </a:cubicBezTo>
                  <a:lnTo>
                    <a:pt x="0" y="251"/>
                  </a:lnTo>
                  <a:lnTo>
                    <a:pt x="26" y="353"/>
                  </a:lnTo>
                  <a:cubicBezTo>
                    <a:pt x="39" y="441"/>
                    <a:pt x="407" y="2463"/>
                    <a:pt x="1641" y="2489"/>
                  </a:cubicBezTo>
                  <a:cubicBezTo>
                    <a:pt x="1704" y="2489"/>
                    <a:pt x="1780" y="2476"/>
                    <a:pt x="1844" y="2463"/>
                  </a:cubicBezTo>
                  <a:cubicBezTo>
                    <a:pt x="2683" y="2311"/>
                    <a:pt x="2963" y="1052"/>
                    <a:pt x="2988" y="365"/>
                  </a:cubicBezTo>
                  <a:lnTo>
                    <a:pt x="3001" y="277"/>
                  </a:lnTo>
                  <a:lnTo>
                    <a:pt x="2924" y="251"/>
                  </a:lnTo>
                  <a:cubicBezTo>
                    <a:pt x="2397" y="62"/>
                    <a:pt x="1894" y="0"/>
                    <a:pt x="1462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4936100" y="3904875"/>
              <a:ext cx="25150" cy="10050"/>
            </a:xfrm>
            <a:custGeom>
              <a:avLst/>
              <a:gdLst/>
              <a:ahLst/>
              <a:cxnLst/>
              <a:rect l="l" t="t" r="r" b="b"/>
              <a:pathLst>
                <a:path w="1006" h="402" extrusionOk="0">
                  <a:moveTo>
                    <a:pt x="533" y="1"/>
                  </a:moveTo>
                  <a:cubicBezTo>
                    <a:pt x="324" y="1"/>
                    <a:pt x="122" y="105"/>
                    <a:pt x="1" y="198"/>
                  </a:cubicBezTo>
                  <a:lnTo>
                    <a:pt x="116" y="401"/>
                  </a:lnTo>
                  <a:cubicBezTo>
                    <a:pt x="124" y="385"/>
                    <a:pt x="323" y="237"/>
                    <a:pt x="534" y="237"/>
                  </a:cubicBezTo>
                  <a:cubicBezTo>
                    <a:pt x="646" y="237"/>
                    <a:pt x="761" y="278"/>
                    <a:pt x="853" y="401"/>
                  </a:cubicBezTo>
                  <a:lnTo>
                    <a:pt x="1006" y="249"/>
                  </a:lnTo>
                  <a:cubicBezTo>
                    <a:pt x="866" y="65"/>
                    <a:pt x="697" y="1"/>
                    <a:pt x="533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4845850" y="3895175"/>
              <a:ext cx="23225" cy="7025"/>
            </a:xfrm>
            <a:custGeom>
              <a:avLst/>
              <a:gdLst/>
              <a:ahLst/>
              <a:cxnLst/>
              <a:rect l="l" t="t" r="r" b="b"/>
              <a:pathLst>
                <a:path w="929" h="281" extrusionOk="0">
                  <a:moveTo>
                    <a:pt x="903" y="1"/>
                  </a:moveTo>
                  <a:lnTo>
                    <a:pt x="0" y="40"/>
                  </a:lnTo>
                  <a:lnTo>
                    <a:pt x="26" y="281"/>
                  </a:lnTo>
                  <a:lnTo>
                    <a:pt x="929" y="243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4839825" y="3736800"/>
              <a:ext cx="207550" cy="136150"/>
            </a:xfrm>
            <a:custGeom>
              <a:avLst/>
              <a:gdLst/>
              <a:ahLst/>
              <a:cxnLst/>
              <a:rect l="l" t="t" r="r" b="b"/>
              <a:pathLst>
                <a:path w="8302" h="5446" extrusionOk="0">
                  <a:moveTo>
                    <a:pt x="2948" y="1"/>
                  </a:moveTo>
                  <a:cubicBezTo>
                    <a:pt x="1696" y="1"/>
                    <a:pt x="564" y="497"/>
                    <a:pt x="0" y="1620"/>
                  </a:cubicBezTo>
                  <a:cubicBezTo>
                    <a:pt x="1144" y="5243"/>
                    <a:pt x="7755" y="5446"/>
                    <a:pt x="7755" y="5446"/>
                  </a:cubicBezTo>
                  <a:lnTo>
                    <a:pt x="8302" y="4620"/>
                  </a:lnTo>
                  <a:cubicBezTo>
                    <a:pt x="8235" y="1855"/>
                    <a:pt x="5368" y="1"/>
                    <a:pt x="294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4776550" y="3764150"/>
              <a:ext cx="139675" cy="280150"/>
            </a:xfrm>
            <a:custGeom>
              <a:avLst/>
              <a:gdLst/>
              <a:ahLst/>
              <a:cxnLst/>
              <a:rect l="l" t="t" r="r" b="b"/>
              <a:pathLst>
                <a:path w="5587" h="11206" extrusionOk="0">
                  <a:moveTo>
                    <a:pt x="3915" y="1"/>
                  </a:moveTo>
                  <a:cubicBezTo>
                    <a:pt x="3545" y="1"/>
                    <a:pt x="3105" y="120"/>
                    <a:pt x="2594" y="399"/>
                  </a:cubicBezTo>
                  <a:cubicBezTo>
                    <a:pt x="662" y="1453"/>
                    <a:pt x="1" y="2394"/>
                    <a:pt x="522" y="5420"/>
                  </a:cubicBezTo>
                  <a:cubicBezTo>
                    <a:pt x="700" y="6476"/>
                    <a:pt x="916" y="7900"/>
                    <a:pt x="687" y="9603"/>
                  </a:cubicBezTo>
                  <a:cubicBezTo>
                    <a:pt x="522" y="10239"/>
                    <a:pt x="407" y="10773"/>
                    <a:pt x="395" y="11205"/>
                  </a:cubicBezTo>
                  <a:cubicBezTo>
                    <a:pt x="967" y="11090"/>
                    <a:pt x="2823" y="10493"/>
                    <a:pt x="3192" y="9259"/>
                  </a:cubicBezTo>
                  <a:cubicBezTo>
                    <a:pt x="3560" y="8027"/>
                    <a:pt x="3269" y="5420"/>
                    <a:pt x="3269" y="5420"/>
                  </a:cubicBezTo>
                  <a:cubicBezTo>
                    <a:pt x="3179" y="3018"/>
                    <a:pt x="5264" y="2394"/>
                    <a:pt x="5264" y="2394"/>
                  </a:cubicBezTo>
                  <a:cubicBezTo>
                    <a:pt x="5586" y="1283"/>
                    <a:pt x="5131" y="1"/>
                    <a:pt x="391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6281BE1-2AAA-945C-008E-0A66D96E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2845075"/>
            <a:ext cx="3503175" cy="7875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Samsung Innovation Campus</a:t>
            </a:r>
          </a:p>
          <a:p>
            <a:pPr algn="ctr"/>
            <a:r>
              <a:rPr lang="en-US" sz="1600" dirty="0" smtClean="0"/>
              <a:t>Artificial Intelligence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Distribution of Diseases through  timeline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32" y="1451429"/>
            <a:ext cx="5733141" cy="2734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2627087" y="4666345"/>
            <a:ext cx="619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rPr>
              <a:t>With the increase in age, the higher percentage of disease persons have.</a:t>
            </a:r>
          </a:p>
        </p:txBody>
      </p:sp>
    </p:spTree>
    <p:extLst>
      <p:ext uri="{BB962C8B-B14F-4D97-AF65-F5344CB8AC3E}">
        <p14:creationId xmlns:p14="http://schemas.microsoft.com/office/powerpoint/2010/main" val="9310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6;p38"/>
          <p:cNvSpPr txBox="1">
            <a:spLocks noGrp="1"/>
          </p:cNvSpPr>
          <p:nvPr>
            <p:ph type="title"/>
          </p:nvPr>
        </p:nvSpPr>
        <p:spPr>
          <a:xfrm>
            <a:off x="316985" y="1103380"/>
            <a:ext cx="4864615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Distribution of Heart Disease </a:t>
            </a:r>
            <a:br>
              <a:rPr lang="en-US" dirty="0"/>
            </a:br>
            <a:r>
              <a:rPr lang="en-US" dirty="0"/>
              <a:t>Throughout the age categories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5982" y="1803880"/>
            <a:ext cx="5461029" cy="28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06;p38"/>
          <p:cNvSpPr txBox="1">
            <a:spLocks noGrp="1"/>
          </p:cNvSpPr>
          <p:nvPr>
            <p:ph type="title"/>
          </p:nvPr>
        </p:nvSpPr>
        <p:spPr>
          <a:xfrm>
            <a:off x="1177673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Distribution of Heart Disease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8497" y="1763286"/>
            <a:ext cx="4869996" cy="3447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035DBF-EA5A-DA2D-ECF8-73F8BCDE61CB}"/>
              </a:ext>
            </a:extLst>
          </p:cNvPr>
          <p:cNvSpPr txBox="1"/>
          <p:nvPr/>
        </p:nvSpPr>
        <p:spPr>
          <a:xfrm>
            <a:off x="1104900" y="1805196"/>
            <a:ext cx="2529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Kanit" panose="020B0604020202020204" charset="-34"/>
                <a:cs typeface="Kanit" panose="020B0604020202020204" charset="-34"/>
              </a:rPr>
              <a:t>Here we noticed that the Asians are most likely not to suffer from Heart Diseases</a:t>
            </a:r>
          </a:p>
        </p:txBody>
      </p:sp>
    </p:spTree>
    <p:extLst>
      <p:ext uri="{BB962C8B-B14F-4D97-AF65-F5344CB8AC3E}">
        <p14:creationId xmlns:p14="http://schemas.microsoft.com/office/powerpoint/2010/main" val="2833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Distribution of Heart Disease</a:t>
            </a:r>
            <a:br>
              <a:rPr lang="en-US" dirty="0"/>
            </a:br>
            <a:r>
              <a:rPr lang="en-US" dirty="0"/>
              <a:t>Over people who had stroke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680" y="1778240"/>
            <a:ext cx="5653407" cy="2669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36D525-5A32-9984-C861-3255F156A001}"/>
              </a:ext>
            </a:extLst>
          </p:cNvPr>
          <p:cNvSpPr txBox="1"/>
          <p:nvPr/>
        </p:nvSpPr>
        <p:spPr>
          <a:xfrm>
            <a:off x="6078136" y="3762736"/>
            <a:ext cx="3086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+mj-lt"/>
              </a:rPr>
              <a:t>Stroke: </a:t>
            </a:r>
            <a:r>
              <a:rPr lang="en-US" sz="1100" i="1" dirty="0">
                <a:solidFill>
                  <a:srgbClr val="454545"/>
                </a:solidFill>
                <a:effectLst/>
                <a:latin typeface="+mj-lt"/>
              </a:rPr>
              <a:t>occurs when the blood flow to the brain is suddenly interrupted or cut off. As a result, the brain is deprived of necessary oxygen and nutrients. The cells in the affected part of the brain then become damaged and the brain begins to die.</a:t>
            </a:r>
            <a:endParaRPr lang="en-US" sz="11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6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06;p38"/>
          <p:cNvSpPr txBox="1">
            <a:spLocks noGrp="1"/>
          </p:cNvSpPr>
          <p:nvPr>
            <p:ph type="title"/>
          </p:nvPr>
        </p:nvSpPr>
        <p:spPr>
          <a:xfrm>
            <a:off x="1101473" y="794132"/>
            <a:ext cx="4735447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Overall, 3.6% of our population has Kidney Disease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8849" y="1834360"/>
            <a:ext cx="5928051" cy="2758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67AC18-CDD6-C0EA-DCC7-25EA0CCC693C}"/>
              </a:ext>
            </a:extLst>
          </p:cNvPr>
          <p:cNvSpPr txBox="1"/>
          <p:nvPr/>
        </p:nvSpPr>
        <p:spPr>
          <a:xfrm>
            <a:off x="923027" y="2573577"/>
            <a:ext cx="2567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Kidney disease means your kidneys are damaged and can't filter blood the way they should</a:t>
            </a: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Distribution of Heart Disease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9844" y="1662683"/>
            <a:ext cx="4983614" cy="22317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05981" y="1870979"/>
            <a:ext cx="2171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rPr>
              <a:t>The higher diabetes level you have, the more chance you’ll get a Heart Disease</a:t>
            </a:r>
          </a:p>
        </p:txBody>
      </p:sp>
    </p:spTree>
    <p:extLst>
      <p:ext uri="{BB962C8B-B14F-4D97-AF65-F5344CB8AC3E}">
        <p14:creationId xmlns:p14="http://schemas.microsoft.com/office/powerpoint/2010/main" val="42311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Distribution of Heart Disease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4154" y="1431505"/>
            <a:ext cx="5831114" cy="2526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BAA442-D841-2BD0-9185-84A15EF908C2}"/>
              </a:ext>
            </a:extLst>
          </p:cNvPr>
          <p:cNvSpPr txBox="1"/>
          <p:nvPr/>
        </p:nvSpPr>
        <p:spPr>
          <a:xfrm>
            <a:off x="6021705" y="3747985"/>
            <a:ext cx="31222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Raleway" pitchFamily="2" charset="0"/>
              </a:rPr>
              <a:t>13</a:t>
            </a:r>
            <a:r>
              <a:rPr lang="en-US" sz="1400" b="1" dirty="0">
                <a:solidFill>
                  <a:schemeClr val="accent2"/>
                </a:solidFill>
                <a:latin typeface="Raleway" pitchFamily="2" charset="0"/>
              </a:rPr>
              <a:t>% of our population </a:t>
            </a:r>
            <a:r>
              <a:rPr lang="en-US" b="1" dirty="0">
                <a:solidFill>
                  <a:schemeClr val="accent2"/>
                </a:solidFill>
                <a:latin typeface="Raleway" pitchFamily="2" charset="0"/>
              </a:rPr>
              <a:t>have Asthma</a:t>
            </a:r>
            <a:r>
              <a:rPr lang="en-US" sz="1400" b="1" dirty="0">
                <a:solidFill>
                  <a:schemeClr val="accent2"/>
                </a:solidFill>
                <a:latin typeface="Raleway" pitchFamily="2" charset="0"/>
              </a:rPr>
              <a:t/>
            </a:r>
            <a:br>
              <a:rPr lang="en-US" sz="1400" b="1" dirty="0">
                <a:solidFill>
                  <a:schemeClr val="accent2"/>
                </a:solidFill>
                <a:latin typeface="Raleway" pitchFamily="2" charset="0"/>
              </a:rPr>
            </a:br>
            <a:r>
              <a:rPr lang="en-US" b="1" i="1" dirty="0">
                <a:solidFill>
                  <a:schemeClr val="accent2"/>
                </a:solidFill>
                <a:effectLst/>
                <a:latin typeface="Raleway" pitchFamily="2" charset="0"/>
              </a:rPr>
              <a:t>11.5% of people who had Asthma before have Heart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Distribution of Heart Disease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0473" y="1490322"/>
            <a:ext cx="2717832" cy="2162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48BD9A-A1C6-5EF6-23FA-D103BB0F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986" y="1490322"/>
            <a:ext cx="4776866" cy="33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06;p38"/>
          <p:cNvSpPr txBox="1">
            <a:spLocks noGrp="1"/>
          </p:cNvSpPr>
          <p:nvPr>
            <p:ph type="title"/>
          </p:nvPr>
        </p:nvSpPr>
        <p:spPr>
          <a:xfrm>
            <a:off x="804293" y="1132831"/>
            <a:ext cx="4979287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Heart Disease and its relation with both Physical and Mental Health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606462"/>
            <a:ext cx="4158341" cy="1813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33" y="3192780"/>
            <a:ext cx="4158341" cy="1808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98F55-B2FE-9B48-D6DF-E61FC17CBB34}"/>
              </a:ext>
            </a:extLst>
          </p:cNvPr>
          <p:cNvSpPr txBox="1"/>
          <p:nvPr/>
        </p:nvSpPr>
        <p:spPr>
          <a:xfrm>
            <a:off x="5113020" y="3610526"/>
            <a:ext cx="284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Kanit" panose="020B0604020202020204" charset="-34"/>
                <a:cs typeface="Kanit" panose="020B0604020202020204" charset="-34"/>
              </a:rPr>
              <a:t>Physical Health status is more likely to increase the probability to get Heart Disease</a:t>
            </a:r>
          </a:p>
        </p:txBody>
      </p:sp>
    </p:spTree>
    <p:extLst>
      <p:ext uri="{BB962C8B-B14F-4D97-AF65-F5344CB8AC3E}">
        <p14:creationId xmlns:p14="http://schemas.microsoft.com/office/powerpoint/2010/main" val="145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6;p38"/>
          <p:cNvSpPr txBox="1">
            <a:spLocks noGrp="1"/>
          </p:cNvSpPr>
          <p:nvPr>
            <p:ph type="title"/>
          </p:nvPr>
        </p:nvSpPr>
        <p:spPr>
          <a:xfrm>
            <a:off x="301745" y="787215"/>
            <a:ext cx="4453135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Heart Disease of course affects the ability to walk</a:t>
            </a:r>
            <a:br>
              <a:rPr lang="en-US" dirty="0"/>
            </a:br>
            <a:r>
              <a:rPr lang="en-US" dirty="0"/>
              <a:t>13.8% of our Population has Difficulty in Walking</a:t>
            </a:r>
            <a:br>
              <a:rPr lang="en-US" dirty="0"/>
            </a:br>
            <a:r>
              <a:rPr lang="en-US" sz="2200" b="1" dirty="0">
                <a:solidFill>
                  <a:schemeClr val="accent2"/>
                </a:solidFill>
                <a:effectLst/>
                <a:latin typeface="Helvetica Neue"/>
              </a:rPr>
              <a:t>22.6% of people who have serious difficulties walking or climbing stairs have Heart Disease</a:t>
            </a:r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</a:b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880" y="1419135"/>
            <a:ext cx="3976874" cy="31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Our Team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63" name="Google Shape;1063;p52"/>
          <p:cNvSpPr txBox="1">
            <a:spLocks noGrp="1"/>
          </p:cNvSpPr>
          <p:nvPr>
            <p:ph type="subTitle" idx="3"/>
          </p:nvPr>
        </p:nvSpPr>
        <p:spPr>
          <a:xfrm flipH="1">
            <a:off x="6111743" y="2608038"/>
            <a:ext cx="2126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/>
              <a:t>Arwa Magdi</a:t>
            </a:r>
            <a:endParaRPr sz="1100" dirty="0"/>
          </a:p>
        </p:txBody>
      </p:sp>
      <p:sp>
        <p:nvSpPr>
          <p:cNvPr id="1064" name="Google Shape;1064;p52"/>
          <p:cNvSpPr txBox="1">
            <a:spLocks noGrp="1"/>
          </p:cNvSpPr>
          <p:nvPr>
            <p:ph type="subTitle" idx="1"/>
          </p:nvPr>
        </p:nvSpPr>
        <p:spPr>
          <a:xfrm>
            <a:off x="1020445" y="1603650"/>
            <a:ext cx="2120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chemeClr val="accent2"/>
                </a:solidFill>
              </a:rPr>
              <a:t>Mahmoud Mohamed</a:t>
            </a:r>
            <a:endParaRPr sz="1100" dirty="0">
              <a:solidFill>
                <a:schemeClr val="accent2"/>
              </a:solidFill>
            </a:endParaRPr>
          </a:p>
        </p:txBody>
      </p:sp>
      <p:sp>
        <p:nvSpPr>
          <p:cNvPr id="1067" name="Google Shape;1067;p52"/>
          <p:cNvSpPr txBox="1">
            <a:spLocks noGrp="1"/>
          </p:cNvSpPr>
          <p:nvPr>
            <p:ph type="subTitle" idx="5"/>
          </p:nvPr>
        </p:nvSpPr>
        <p:spPr>
          <a:xfrm>
            <a:off x="1025442" y="3627106"/>
            <a:ext cx="2120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chemeClr val="accent2"/>
                </a:solidFill>
              </a:rPr>
              <a:t>Mohamed Mady</a:t>
            </a:r>
            <a:endParaRPr sz="1100" dirty="0">
              <a:solidFill>
                <a:schemeClr val="accent2"/>
              </a:solidFill>
            </a:endParaRPr>
          </a:p>
        </p:txBody>
      </p:sp>
      <p:sp>
        <p:nvSpPr>
          <p:cNvPr id="1069" name="Google Shape;1069;p52"/>
          <p:cNvSpPr/>
          <p:nvPr/>
        </p:nvSpPr>
        <p:spPr>
          <a:xfrm>
            <a:off x="3757100" y="1743150"/>
            <a:ext cx="120300" cy="120300"/>
          </a:xfrm>
          <a:prstGeom prst="rect">
            <a:avLst/>
          </a:prstGeom>
          <a:solidFill>
            <a:srgbClr val="0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52"/>
          <p:cNvSpPr/>
          <p:nvPr/>
        </p:nvSpPr>
        <p:spPr>
          <a:xfrm>
            <a:off x="5181400" y="1863450"/>
            <a:ext cx="120300" cy="54300"/>
          </a:xfrm>
          <a:prstGeom prst="rect">
            <a:avLst/>
          </a:prstGeom>
          <a:solidFill>
            <a:srgbClr val="0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1" name="Google Shape;1071;p52"/>
          <p:cNvCxnSpPr>
            <a:stCxn id="1064" idx="3"/>
            <a:endCxn id="1069" idx="1"/>
          </p:cNvCxnSpPr>
          <p:nvPr/>
        </p:nvCxnSpPr>
        <p:spPr>
          <a:xfrm rot="10800000" flipH="1">
            <a:off x="3140545" y="1803300"/>
            <a:ext cx="616500" cy="381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52"/>
          <p:cNvCxnSpPr>
            <a:stCxn id="1063" idx="3"/>
            <a:endCxn id="1070" idx="3"/>
          </p:cNvCxnSpPr>
          <p:nvPr/>
        </p:nvCxnSpPr>
        <p:spPr>
          <a:xfrm rot="10800000">
            <a:off x="5301743" y="1890588"/>
            <a:ext cx="810000" cy="9552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3" name="Google Shape;1073;p52"/>
          <p:cNvSpPr/>
          <p:nvPr/>
        </p:nvSpPr>
        <p:spPr>
          <a:xfrm>
            <a:off x="4319525" y="3312000"/>
            <a:ext cx="120300" cy="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4" name="Google Shape;1074;p52"/>
          <p:cNvCxnSpPr/>
          <p:nvPr/>
        </p:nvCxnSpPr>
        <p:spPr>
          <a:xfrm rot="10800000" flipH="1">
            <a:off x="3329837" y="3399463"/>
            <a:ext cx="964286" cy="39380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5" name="Google Shape;1075;p52"/>
          <p:cNvSpPr/>
          <p:nvPr/>
        </p:nvSpPr>
        <p:spPr>
          <a:xfrm>
            <a:off x="3909511" y="4291140"/>
            <a:ext cx="1372500" cy="233400"/>
          </a:xfrm>
          <a:prstGeom prst="ellipse">
            <a:avLst/>
          </a:pr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2"/>
          <p:cNvSpPr/>
          <p:nvPr/>
        </p:nvSpPr>
        <p:spPr>
          <a:xfrm>
            <a:off x="3324597" y="3894004"/>
            <a:ext cx="1372500" cy="233400"/>
          </a:xfrm>
          <a:prstGeom prst="ellipse">
            <a:avLst/>
          </a:pr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52"/>
          <p:cNvSpPr/>
          <p:nvPr/>
        </p:nvSpPr>
        <p:spPr>
          <a:xfrm>
            <a:off x="4440472" y="3894004"/>
            <a:ext cx="1372500" cy="233400"/>
          </a:xfrm>
          <a:prstGeom prst="ellipse">
            <a:avLst/>
          </a:pr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8" name="Google Shape;1078;p52"/>
          <p:cNvGrpSpPr/>
          <p:nvPr/>
        </p:nvGrpSpPr>
        <p:grpSpPr>
          <a:xfrm>
            <a:off x="3548835" y="1086639"/>
            <a:ext cx="2118116" cy="3389028"/>
            <a:chOff x="3548835" y="1086639"/>
            <a:chExt cx="2118116" cy="3389028"/>
          </a:xfrm>
        </p:grpSpPr>
        <p:grpSp>
          <p:nvGrpSpPr>
            <p:cNvPr id="1079" name="Google Shape;1079;p52"/>
            <p:cNvGrpSpPr/>
            <p:nvPr/>
          </p:nvGrpSpPr>
          <p:grpSpPr>
            <a:xfrm>
              <a:off x="3548835" y="1086639"/>
              <a:ext cx="1055142" cy="3048694"/>
              <a:chOff x="664250" y="237775"/>
              <a:chExt cx="1631075" cy="4712775"/>
            </a:xfrm>
          </p:grpSpPr>
          <p:sp>
            <p:nvSpPr>
              <p:cNvPr id="1080" name="Google Shape;1080;p52"/>
              <p:cNvSpPr/>
              <p:nvPr/>
            </p:nvSpPr>
            <p:spPr>
              <a:xfrm>
                <a:off x="1073075" y="2397200"/>
                <a:ext cx="280250" cy="2223400"/>
              </a:xfrm>
              <a:custGeom>
                <a:avLst/>
                <a:gdLst/>
                <a:ahLst/>
                <a:cxnLst/>
                <a:rect l="l" t="t" r="r" b="b"/>
                <a:pathLst>
                  <a:path w="11210" h="88936" extrusionOk="0">
                    <a:moveTo>
                      <a:pt x="5512" y="0"/>
                    </a:moveTo>
                    <a:lnTo>
                      <a:pt x="2826" y="6739"/>
                    </a:lnTo>
                    <a:lnTo>
                      <a:pt x="2733" y="8060"/>
                    </a:lnTo>
                    <a:lnTo>
                      <a:pt x="0" y="47014"/>
                    </a:lnTo>
                    <a:lnTo>
                      <a:pt x="3913" y="81683"/>
                    </a:lnTo>
                    <a:lnTo>
                      <a:pt x="4725" y="88816"/>
                    </a:lnTo>
                    <a:cubicBezTo>
                      <a:pt x="5511" y="88905"/>
                      <a:pt x="6139" y="88936"/>
                      <a:pt x="6697" y="88936"/>
                    </a:cubicBezTo>
                    <a:cubicBezTo>
                      <a:pt x="7304" y="88936"/>
                      <a:pt x="7829" y="88899"/>
                      <a:pt x="8384" y="88863"/>
                    </a:cubicBezTo>
                    <a:cubicBezTo>
                      <a:pt x="8941" y="88830"/>
                      <a:pt x="9521" y="88797"/>
                      <a:pt x="10238" y="88797"/>
                    </a:cubicBezTo>
                    <a:cubicBezTo>
                      <a:pt x="10536" y="88797"/>
                      <a:pt x="10857" y="88803"/>
                      <a:pt x="11209" y="88816"/>
                    </a:cubicBezTo>
                    <a:lnTo>
                      <a:pt x="11139" y="81683"/>
                    </a:lnTo>
                    <a:lnTo>
                      <a:pt x="11070" y="73438"/>
                    </a:lnTo>
                    <a:lnTo>
                      <a:pt x="10815" y="47802"/>
                    </a:lnTo>
                    <a:cubicBezTo>
                      <a:pt x="9820" y="46644"/>
                      <a:pt x="9101" y="45276"/>
                      <a:pt x="8801" y="43748"/>
                    </a:cubicBezTo>
                    <a:cubicBezTo>
                      <a:pt x="7989" y="39510"/>
                      <a:pt x="7017" y="35110"/>
                      <a:pt x="7319" y="30778"/>
                    </a:cubicBezTo>
                    <a:cubicBezTo>
                      <a:pt x="7480" y="28277"/>
                      <a:pt x="8314" y="25985"/>
                      <a:pt x="9657" y="24179"/>
                    </a:cubicBezTo>
                    <a:cubicBezTo>
                      <a:pt x="9101" y="21446"/>
                      <a:pt x="8545" y="18735"/>
                      <a:pt x="8013" y="16027"/>
                    </a:cubicBezTo>
                    <a:cubicBezTo>
                      <a:pt x="7248" y="12019"/>
                      <a:pt x="6855" y="7989"/>
                      <a:pt x="5812" y="4052"/>
                    </a:cubicBezTo>
                    <a:cubicBezTo>
                      <a:pt x="5442" y="2663"/>
                      <a:pt x="5349" y="1319"/>
                      <a:pt x="5512" y="0"/>
                    </a:cubicBezTo>
                    <a:close/>
                  </a:path>
                </a:pathLst>
              </a:custGeom>
              <a:solidFill>
                <a:srgbClr val="D68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2"/>
              <p:cNvSpPr/>
              <p:nvPr/>
            </p:nvSpPr>
            <p:spPr>
              <a:xfrm>
                <a:off x="803250" y="4504125"/>
                <a:ext cx="590600" cy="204425"/>
              </a:xfrm>
              <a:custGeom>
                <a:avLst/>
                <a:gdLst/>
                <a:ahLst/>
                <a:cxnLst/>
                <a:rect l="l" t="t" r="r" b="b"/>
                <a:pathLst>
                  <a:path w="23624" h="8177" extrusionOk="0">
                    <a:moveTo>
                      <a:pt x="14753" y="0"/>
                    </a:moveTo>
                    <a:cubicBezTo>
                      <a:pt x="14753" y="0"/>
                      <a:pt x="10978" y="1668"/>
                      <a:pt x="7249" y="3174"/>
                    </a:cubicBezTo>
                    <a:lnTo>
                      <a:pt x="7249" y="3196"/>
                    </a:lnTo>
                    <a:cubicBezTo>
                      <a:pt x="3821" y="4586"/>
                      <a:pt x="1" y="5836"/>
                      <a:pt x="718" y="8176"/>
                    </a:cubicBezTo>
                    <a:lnTo>
                      <a:pt x="23624" y="8176"/>
                    </a:lnTo>
                    <a:lnTo>
                      <a:pt x="22210" y="812"/>
                    </a:lnTo>
                    <a:cubicBezTo>
                      <a:pt x="22210" y="812"/>
                      <a:pt x="20325" y="2867"/>
                      <a:pt x="18560" y="2867"/>
                    </a:cubicBezTo>
                    <a:cubicBezTo>
                      <a:pt x="18273" y="2867"/>
                      <a:pt x="17989" y="2813"/>
                      <a:pt x="17717" y="2687"/>
                    </a:cubicBezTo>
                    <a:cubicBezTo>
                      <a:pt x="15772" y="2016"/>
                      <a:pt x="14753" y="0"/>
                      <a:pt x="14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2"/>
              <p:cNvSpPr/>
              <p:nvPr/>
            </p:nvSpPr>
            <p:spPr>
              <a:xfrm>
                <a:off x="803250" y="4583450"/>
                <a:ext cx="238575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5004" extrusionOk="0">
                    <a:moveTo>
                      <a:pt x="7249" y="1"/>
                    </a:moveTo>
                    <a:lnTo>
                      <a:pt x="7249" y="23"/>
                    </a:lnTo>
                    <a:cubicBezTo>
                      <a:pt x="3821" y="1413"/>
                      <a:pt x="1" y="2663"/>
                      <a:pt x="718" y="5003"/>
                    </a:cubicBezTo>
                    <a:lnTo>
                      <a:pt x="9148" y="5003"/>
                    </a:lnTo>
                    <a:lnTo>
                      <a:pt x="9543" y="4725"/>
                    </a:lnTo>
                    <a:cubicBezTo>
                      <a:pt x="9543" y="4725"/>
                      <a:pt x="9055" y="1922"/>
                      <a:pt x="7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2"/>
              <p:cNvSpPr/>
              <p:nvPr/>
            </p:nvSpPr>
            <p:spPr>
              <a:xfrm>
                <a:off x="819475" y="4700975"/>
                <a:ext cx="57437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2975" h="2085" extrusionOk="0">
                    <a:moveTo>
                      <a:pt x="0" y="0"/>
                    </a:moveTo>
                    <a:lnTo>
                      <a:pt x="0" y="2085"/>
                    </a:lnTo>
                    <a:lnTo>
                      <a:pt x="22975" y="2085"/>
                    </a:lnTo>
                    <a:lnTo>
                      <a:pt x="229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2"/>
              <p:cNvSpPr/>
              <p:nvPr/>
            </p:nvSpPr>
            <p:spPr>
              <a:xfrm>
                <a:off x="1561125" y="2595200"/>
                <a:ext cx="280275" cy="2222850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88914" extrusionOk="0">
                    <a:moveTo>
                      <a:pt x="5513" y="1"/>
                    </a:moveTo>
                    <a:lnTo>
                      <a:pt x="2826" y="6717"/>
                    </a:lnTo>
                    <a:lnTo>
                      <a:pt x="2734" y="8036"/>
                    </a:lnTo>
                    <a:lnTo>
                      <a:pt x="1" y="46991"/>
                    </a:lnTo>
                    <a:lnTo>
                      <a:pt x="3916" y="81661"/>
                    </a:lnTo>
                    <a:lnTo>
                      <a:pt x="4725" y="88795"/>
                    </a:lnTo>
                    <a:cubicBezTo>
                      <a:pt x="5510" y="88883"/>
                      <a:pt x="6136" y="88913"/>
                      <a:pt x="6692" y="88913"/>
                    </a:cubicBezTo>
                    <a:cubicBezTo>
                      <a:pt x="7302" y="88913"/>
                      <a:pt x="7827" y="88877"/>
                      <a:pt x="8385" y="88841"/>
                    </a:cubicBezTo>
                    <a:cubicBezTo>
                      <a:pt x="8941" y="88808"/>
                      <a:pt x="9521" y="88775"/>
                      <a:pt x="10239" y="88775"/>
                    </a:cubicBezTo>
                    <a:cubicBezTo>
                      <a:pt x="10536" y="88775"/>
                      <a:pt x="10857" y="88781"/>
                      <a:pt x="11210" y="88795"/>
                    </a:cubicBezTo>
                    <a:lnTo>
                      <a:pt x="11141" y="81661"/>
                    </a:lnTo>
                    <a:lnTo>
                      <a:pt x="11071" y="73417"/>
                    </a:lnTo>
                    <a:lnTo>
                      <a:pt x="10817" y="47778"/>
                    </a:lnTo>
                    <a:cubicBezTo>
                      <a:pt x="9820" y="46620"/>
                      <a:pt x="9103" y="45255"/>
                      <a:pt x="8801" y="43726"/>
                    </a:cubicBezTo>
                    <a:cubicBezTo>
                      <a:pt x="7992" y="39487"/>
                      <a:pt x="7019" y="35087"/>
                      <a:pt x="7319" y="30757"/>
                    </a:cubicBezTo>
                    <a:cubicBezTo>
                      <a:pt x="7482" y="28255"/>
                      <a:pt x="8316" y="25962"/>
                      <a:pt x="9659" y="24155"/>
                    </a:cubicBezTo>
                    <a:cubicBezTo>
                      <a:pt x="9103" y="21422"/>
                      <a:pt x="8548" y="18714"/>
                      <a:pt x="8014" y="16003"/>
                    </a:cubicBezTo>
                    <a:cubicBezTo>
                      <a:pt x="7251" y="11997"/>
                      <a:pt x="6856" y="7968"/>
                      <a:pt x="5815" y="4030"/>
                    </a:cubicBezTo>
                    <a:cubicBezTo>
                      <a:pt x="5444" y="2641"/>
                      <a:pt x="5352" y="1298"/>
                      <a:pt x="5513" y="1"/>
                    </a:cubicBezTo>
                    <a:close/>
                  </a:path>
                </a:pathLst>
              </a:custGeom>
              <a:solidFill>
                <a:srgbClr val="D68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2"/>
              <p:cNvSpPr/>
              <p:nvPr/>
            </p:nvSpPr>
            <p:spPr>
              <a:xfrm>
                <a:off x="1291325" y="4701575"/>
                <a:ext cx="590600" cy="204375"/>
              </a:xfrm>
              <a:custGeom>
                <a:avLst/>
                <a:gdLst/>
                <a:ahLst/>
                <a:cxnLst/>
                <a:rect l="l" t="t" r="r" b="b"/>
                <a:pathLst>
                  <a:path w="23624" h="8175" extrusionOk="0">
                    <a:moveTo>
                      <a:pt x="14754" y="0"/>
                    </a:moveTo>
                    <a:cubicBezTo>
                      <a:pt x="14754" y="0"/>
                      <a:pt x="10978" y="1668"/>
                      <a:pt x="7250" y="3196"/>
                    </a:cubicBezTo>
                    <a:cubicBezTo>
                      <a:pt x="3823" y="4586"/>
                      <a:pt x="0" y="5837"/>
                      <a:pt x="695" y="8175"/>
                    </a:cubicBezTo>
                    <a:lnTo>
                      <a:pt x="23623" y="8175"/>
                    </a:lnTo>
                    <a:lnTo>
                      <a:pt x="22211" y="810"/>
                    </a:lnTo>
                    <a:cubicBezTo>
                      <a:pt x="22211" y="810"/>
                      <a:pt x="20326" y="2867"/>
                      <a:pt x="18560" y="2867"/>
                    </a:cubicBezTo>
                    <a:cubicBezTo>
                      <a:pt x="18274" y="2867"/>
                      <a:pt x="17990" y="2813"/>
                      <a:pt x="17718" y="2687"/>
                    </a:cubicBezTo>
                    <a:cubicBezTo>
                      <a:pt x="15773" y="2014"/>
                      <a:pt x="14754" y="0"/>
                      <a:pt x="14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2"/>
              <p:cNvSpPr/>
              <p:nvPr/>
            </p:nvSpPr>
            <p:spPr>
              <a:xfrm>
                <a:off x="1291325" y="4781475"/>
                <a:ext cx="238575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4979" extrusionOk="0">
                    <a:moveTo>
                      <a:pt x="7250" y="0"/>
                    </a:moveTo>
                    <a:cubicBezTo>
                      <a:pt x="3823" y="1390"/>
                      <a:pt x="0" y="2641"/>
                      <a:pt x="695" y="4979"/>
                    </a:cubicBezTo>
                    <a:lnTo>
                      <a:pt x="9149" y="4979"/>
                    </a:lnTo>
                    <a:lnTo>
                      <a:pt x="9542" y="4701"/>
                    </a:lnTo>
                    <a:cubicBezTo>
                      <a:pt x="9542" y="4701"/>
                      <a:pt x="9057" y="1899"/>
                      <a:pt x="7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2"/>
              <p:cNvSpPr/>
              <p:nvPr/>
            </p:nvSpPr>
            <p:spPr>
              <a:xfrm>
                <a:off x="1307525" y="4898975"/>
                <a:ext cx="574400" cy="51575"/>
              </a:xfrm>
              <a:custGeom>
                <a:avLst/>
                <a:gdLst/>
                <a:ahLst/>
                <a:cxnLst/>
                <a:rect l="l" t="t" r="r" b="b"/>
                <a:pathLst>
                  <a:path w="22976" h="2063" extrusionOk="0">
                    <a:moveTo>
                      <a:pt x="1" y="1"/>
                    </a:moveTo>
                    <a:lnTo>
                      <a:pt x="1" y="2063"/>
                    </a:lnTo>
                    <a:lnTo>
                      <a:pt x="22975" y="2063"/>
                    </a:lnTo>
                    <a:lnTo>
                      <a:pt x="229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2"/>
              <p:cNvSpPr/>
              <p:nvPr/>
            </p:nvSpPr>
            <p:spPr>
              <a:xfrm>
                <a:off x="1036575" y="2303950"/>
                <a:ext cx="846500" cy="2328175"/>
              </a:xfrm>
              <a:custGeom>
                <a:avLst/>
                <a:gdLst/>
                <a:ahLst/>
                <a:cxnLst/>
                <a:rect l="l" t="t" r="r" b="b"/>
                <a:pathLst>
                  <a:path w="33860" h="93127" extrusionOk="0">
                    <a:moveTo>
                      <a:pt x="30293" y="0"/>
                    </a:moveTo>
                    <a:lnTo>
                      <a:pt x="0" y="371"/>
                    </a:lnTo>
                    <a:lnTo>
                      <a:pt x="3174" y="84301"/>
                    </a:lnTo>
                    <a:lnTo>
                      <a:pt x="12599" y="84696"/>
                    </a:lnTo>
                    <a:lnTo>
                      <a:pt x="14291" y="84789"/>
                    </a:lnTo>
                    <a:lnTo>
                      <a:pt x="14430" y="38862"/>
                    </a:lnTo>
                    <a:lnTo>
                      <a:pt x="14498" y="17278"/>
                    </a:lnTo>
                    <a:lnTo>
                      <a:pt x="22465" y="93126"/>
                    </a:lnTo>
                    <a:lnTo>
                      <a:pt x="33860" y="92107"/>
                    </a:lnTo>
                    <a:lnTo>
                      <a:pt x="302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2"/>
              <p:cNvSpPr/>
              <p:nvPr/>
            </p:nvSpPr>
            <p:spPr>
              <a:xfrm>
                <a:off x="1223000" y="3283600"/>
                <a:ext cx="172575" cy="11400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603" extrusionOk="0">
                    <a:moveTo>
                      <a:pt x="766" y="1"/>
                    </a:moveTo>
                    <a:lnTo>
                      <a:pt x="1" y="11049"/>
                    </a:lnTo>
                    <a:cubicBezTo>
                      <a:pt x="1298" y="17000"/>
                      <a:pt x="3752" y="28672"/>
                      <a:pt x="4286" y="33860"/>
                    </a:cubicBezTo>
                    <a:cubicBezTo>
                      <a:pt x="5027" y="41039"/>
                      <a:pt x="5142" y="45510"/>
                      <a:pt x="5142" y="45510"/>
                    </a:cubicBezTo>
                    <a:lnTo>
                      <a:pt x="6834" y="45603"/>
                    </a:lnTo>
                    <a:lnTo>
                      <a:pt x="6902" y="22073"/>
                    </a:lnTo>
                    <a:cubicBezTo>
                      <a:pt x="5559" y="22002"/>
                      <a:pt x="4771" y="21910"/>
                      <a:pt x="4771" y="21910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2"/>
              <p:cNvSpPr/>
              <p:nvPr/>
            </p:nvSpPr>
            <p:spPr>
              <a:xfrm>
                <a:off x="944525" y="967075"/>
                <a:ext cx="1093725" cy="2872175"/>
              </a:xfrm>
              <a:custGeom>
                <a:avLst/>
                <a:gdLst/>
                <a:ahLst/>
                <a:cxnLst/>
                <a:rect l="l" t="t" r="r" b="b"/>
                <a:pathLst>
                  <a:path w="43749" h="114887" extrusionOk="0">
                    <a:moveTo>
                      <a:pt x="17671" y="1"/>
                    </a:moveTo>
                    <a:cubicBezTo>
                      <a:pt x="7875" y="1783"/>
                      <a:pt x="1" y="9960"/>
                      <a:pt x="1" y="9960"/>
                    </a:cubicBezTo>
                    <a:lnTo>
                      <a:pt x="1274" y="28256"/>
                    </a:lnTo>
                    <a:lnTo>
                      <a:pt x="1320" y="112579"/>
                    </a:lnTo>
                    <a:cubicBezTo>
                      <a:pt x="3053" y="114063"/>
                      <a:pt x="5137" y="114597"/>
                      <a:pt x="7464" y="114597"/>
                    </a:cubicBezTo>
                    <a:cubicBezTo>
                      <a:pt x="8405" y="114597"/>
                      <a:pt x="9385" y="114510"/>
                      <a:pt x="10399" y="114363"/>
                    </a:cubicBezTo>
                    <a:lnTo>
                      <a:pt x="11905" y="92662"/>
                    </a:lnTo>
                    <a:lnTo>
                      <a:pt x="15910" y="114571"/>
                    </a:lnTo>
                    <a:cubicBezTo>
                      <a:pt x="15910" y="114571"/>
                      <a:pt x="18693" y="114886"/>
                      <a:pt x="22712" y="114886"/>
                    </a:cubicBezTo>
                    <a:cubicBezTo>
                      <a:pt x="25222" y="114886"/>
                      <a:pt x="28214" y="114763"/>
                      <a:pt x="31313" y="114363"/>
                    </a:cubicBezTo>
                    <a:cubicBezTo>
                      <a:pt x="35550" y="113807"/>
                      <a:pt x="39996" y="112742"/>
                      <a:pt x="43680" y="110726"/>
                    </a:cubicBezTo>
                    <a:cubicBezTo>
                      <a:pt x="43748" y="110704"/>
                      <a:pt x="37681" y="55282"/>
                      <a:pt x="36384" y="38631"/>
                    </a:cubicBezTo>
                    <a:cubicBezTo>
                      <a:pt x="36361" y="38190"/>
                      <a:pt x="36337" y="37797"/>
                      <a:pt x="36291" y="37427"/>
                    </a:cubicBezTo>
                    <a:cubicBezTo>
                      <a:pt x="36291" y="37195"/>
                      <a:pt x="36269" y="37010"/>
                      <a:pt x="36269" y="36801"/>
                    </a:cubicBezTo>
                    <a:cubicBezTo>
                      <a:pt x="36269" y="36732"/>
                      <a:pt x="36245" y="36708"/>
                      <a:pt x="36245" y="36708"/>
                    </a:cubicBezTo>
                    <a:cubicBezTo>
                      <a:pt x="36222" y="36084"/>
                      <a:pt x="36176" y="35481"/>
                      <a:pt x="36152" y="34972"/>
                    </a:cubicBezTo>
                    <a:lnTo>
                      <a:pt x="36152" y="34926"/>
                    </a:lnTo>
                    <a:cubicBezTo>
                      <a:pt x="36130" y="34092"/>
                      <a:pt x="36130" y="33373"/>
                      <a:pt x="36152" y="32841"/>
                    </a:cubicBezTo>
                    <a:cubicBezTo>
                      <a:pt x="36176" y="32400"/>
                      <a:pt x="36222" y="32054"/>
                      <a:pt x="36291" y="31869"/>
                    </a:cubicBezTo>
                    <a:cubicBezTo>
                      <a:pt x="39418" y="23507"/>
                      <a:pt x="40345" y="9009"/>
                      <a:pt x="40345" y="9009"/>
                    </a:cubicBezTo>
                    <a:cubicBezTo>
                      <a:pt x="40345" y="9009"/>
                      <a:pt x="36291" y="3521"/>
                      <a:pt x="26147" y="903"/>
                    </a:cubicBezTo>
                    <a:cubicBezTo>
                      <a:pt x="23646" y="279"/>
                      <a:pt x="20959" y="232"/>
                      <a:pt x="17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2"/>
              <p:cNvSpPr/>
              <p:nvPr/>
            </p:nvSpPr>
            <p:spPr>
              <a:xfrm>
                <a:off x="1643350" y="1247875"/>
                <a:ext cx="229900" cy="1037575"/>
              </a:xfrm>
              <a:custGeom>
                <a:avLst/>
                <a:gdLst/>
                <a:ahLst/>
                <a:cxnLst/>
                <a:rect l="l" t="t" r="r" b="b"/>
                <a:pathLst>
                  <a:path w="9196" h="41503" extrusionOk="0">
                    <a:moveTo>
                      <a:pt x="6602" y="0"/>
                    </a:moveTo>
                    <a:cubicBezTo>
                      <a:pt x="6439" y="488"/>
                      <a:pt x="0" y="7111"/>
                      <a:pt x="2316" y="23484"/>
                    </a:cubicBezTo>
                    <a:cubicBezTo>
                      <a:pt x="3267" y="30132"/>
                      <a:pt x="4610" y="35990"/>
                      <a:pt x="5722" y="41502"/>
                    </a:cubicBezTo>
                    <a:lnTo>
                      <a:pt x="9196" y="35968"/>
                    </a:lnTo>
                    <a:cubicBezTo>
                      <a:pt x="8872" y="32563"/>
                      <a:pt x="8616" y="29622"/>
                      <a:pt x="8431" y="27399"/>
                    </a:cubicBezTo>
                    <a:cubicBezTo>
                      <a:pt x="8408" y="26958"/>
                      <a:pt x="8384" y="26565"/>
                      <a:pt x="8338" y="26195"/>
                    </a:cubicBezTo>
                    <a:cubicBezTo>
                      <a:pt x="8338" y="25963"/>
                      <a:pt x="8316" y="25778"/>
                      <a:pt x="8316" y="25569"/>
                    </a:cubicBezTo>
                    <a:cubicBezTo>
                      <a:pt x="8316" y="25500"/>
                      <a:pt x="8292" y="25476"/>
                      <a:pt x="8292" y="25476"/>
                    </a:cubicBezTo>
                    <a:lnTo>
                      <a:pt x="4493" y="18852"/>
                    </a:lnTo>
                    <a:cubicBezTo>
                      <a:pt x="4493" y="18852"/>
                      <a:pt x="2804" y="8918"/>
                      <a:pt x="6139" y="2687"/>
                    </a:cubicBezTo>
                    <a:cubicBezTo>
                      <a:pt x="6509" y="510"/>
                      <a:pt x="6602" y="71"/>
                      <a:pt x="6602" y="0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2"/>
              <p:cNvSpPr/>
              <p:nvPr/>
            </p:nvSpPr>
            <p:spPr>
              <a:xfrm>
                <a:off x="1727325" y="2503725"/>
                <a:ext cx="309200" cy="1322450"/>
              </a:xfrm>
              <a:custGeom>
                <a:avLst/>
                <a:gdLst/>
                <a:ahLst/>
                <a:cxnLst/>
                <a:rect l="l" t="t" r="r" b="b"/>
                <a:pathLst>
                  <a:path w="12368" h="52898" extrusionOk="0">
                    <a:moveTo>
                      <a:pt x="5559" y="0"/>
                    </a:moveTo>
                    <a:cubicBezTo>
                      <a:pt x="4747" y="788"/>
                      <a:pt x="4238" y="1227"/>
                      <a:pt x="4238" y="1227"/>
                    </a:cubicBezTo>
                    <a:cubicBezTo>
                      <a:pt x="4191" y="1251"/>
                      <a:pt x="4145" y="1251"/>
                      <a:pt x="4099" y="1273"/>
                    </a:cubicBezTo>
                    <a:cubicBezTo>
                      <a:pt x="4377" y="3543"/>
                      <a:pt x="4540" y="5813"/>
                      <a:pt x="4562" y="8082"/>
                    </a:cubicBezTo>
                    <a:cubicBezTo>
                      <a:pt x="4586" y="11000"/>
                      <a:pt x="2246" y="11349"/>
                      <a:pt x="2756" y="13965"/>
                    </a:cubicBezTo>
                    <a:cubicBezTo>
                      <a:pt x="6809" y="34833"/>
                      <a:pt x="1" y="52897"/>
                      <a:pt x="1" y="52897"/>
                    </a:cubicBezTo>
                    <a:cubicBezTo>
                      <a:pt x="4238" y="52341"/>
                      <a:pt x="8684" y="51276"/>
                      <a:pt x="12368" y="49260"/>
                    </a:cubicBezTo>
                    <a:cubicBezTo>
                      <a:pt x="12368" y="48775"/>
                      <a:pt x="9611" y="23460"/>
                      <a:pt x="7434" y="2039"/>
                    </a:cubicBezTo>
                    <a:lnTo>
                      <a:pt x="7341" y="2131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2"/>
              <p:cNvSpPr/>
              <p:nvPr/>
            </p:nvSpPr>
            <p:spPr>
              <a:xfrm>
                <a:off x="1743125" y="1691975"/>
                <a:ext cx="503000" cy="846525"/>
              </a:xfrm>
              <a:custGeom>
                <a:avLst/>
                <a:gdLst/>
                <a:ahLst/>
                <a:cxnLst/>
                <a:rect l="l" t="t" r="r" b="b"/>
                <a:pathLst>
                  <a:path w="20120" h="33861" extrusionOk="0">
                    <a:moveTo>
                      <a:pt x="14491" y="1"/>
                    </a:moveTo>
                    <a:lnTo>
                      <a:pt x="5483" y="301"/>
                    </a:lnTo>
                    <a:lnTo>
                      <a:pt x="11458" y="15401"/>
                    </a:lnTo>
                    <a:lnTo>
                      <a:pt x="502" y="29343"/>
                    </a:lnTo>
                    <a:cubicBezTo>
                      <a:pt x="0" y="32471"/>
                      <a:pt x="738" y="33860"/>
                      <a:pt x="2460" y="33860"/>
                    </a:cubicBezTo>
                    <a:cubicBezTo>
                      <a:pt x="2803" y="33860"/>
                      <a:pt x="3186" y="33805"/>
                      <a:pt x="3606" y="33697"/>
                    </a:cubicBezTo>
                    <a:cubicBezTo>
                      <a:pt x="3606" y="33697"/>
                      <a:pt x="19262" y="19199"/>
                      <a:pt x="19703" y="16120"/>
                    </a:cubicBezTo>
                    <a:cubicBezTo>
                      <a:pt x="20120" y="13039"/>
                      <a:pt x="14491" y="1"/>
                      <a:pt x="14491" y="1"/>
                    </a:cubicBezTo>
                    <a:close/>
                  </a:path>
                </a:pathLst>
              </a:custGeom>
              <a:solidFill>
                <a:srgbClr val="D68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2"/>
              <p:cNvSpPr/>
              <p:nvPr/>
            </p:nvSpPr>
            <p:spPr>
              <a:xfrm>
                <a:off x="1569250" y="2420350"/>
                <a:ext cx="264025" cy="313750"/>
              </a:xfrm>
              <a:custGeom>
                <a:avLst/>
                <a:gdLst/>
                <a:ahLst/>
                <a:cxnLst/>
                <a:rect l="l" t="t" r="r" b="b"/>
                <a:pathLst>
                  <a:path w="10561" h="12550" extrusionOk="0">
                    <a:moveTo>
                      <a:pt x="7596" y="0"/>
                    </a:moveTo>
                    <a:cubicBezTo>
                      <a:pt x="7596" y="0"/>
                      <a:pt x="0" y="3543"/>
                      <a:pt x="24" y="4632"/>
                    </a:cubicBezTo>
                    <a:cubicBezTo>
                      <a:pt x="43" y="5067"/>
                      <a:pt x="357" y="5236"/>
                      <a:pt x="816" y="5236"/>
                    </a:cubicBezTo>
                    <a:cubicBezTo>
                      <a:pt x="1507" y="5236"/>
                      <a:pt x="2525" y="4855"/>
                      <a:pt x="3359" y="4423"/>
                    </a:cubicBezTo>
                    <a:lnTo>
                      <a:pt x="3359" y="4423"/>
                    </a:lnTo>
                    <a:cubicBezTo>
                      <a:pt x="3359" y="4423"/>
                      <a:pt x="1390" y="10005"/>
                      <a:pt x="1992" y="12066"/>
                    </a:cubicBezTo>
                    <a:cubicBezTo>
                      <a:pt x="2095" y="12392"/>
                      <a:pt x="2391" y="12549"/>
                      <a:pt x="2747" y="12549"/>
                    </a:cubicBezTo>
                    <a:cubicBezTo>
                      <a:pt x="3351" y="12549"/>
                      <a:pt x="4124" y="12093"/>
                      <a:pt x="4400" y="11232"/>
                    </a:cubicBezTo>
                    <a:cubicBezTo>
                      <a:pt x="4400" y="11232"/>
                      <a:pt x="9773" y="9125"/>
                      <a:pt x="10561" y="4562"/>
                    </a:cubicBezTo>
                    <a:cubicBezTo>
                      <a:pt x="8060" y="3845"/>
                      <a:pt x="8013" y="1459"/>
                      <a:pt x="7596" y="0"/>
                    </a:cubicBezTo>
                    <a:close/>
                  </a:path>
                </a:pathLst>
              </a:custGeom>
              <a:solidFill>
                <a:srgbClr val="9CDA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2"/>
              <p:cNvSpPr/>
              <p:nvPr/>
            </p:nvSpPr>
            <p:spPr>
              <a:xfrm>
                <a:off x="1673450" y="1195200"/>
                <a:ext cx="621875" cy="1361825"/>
              </a:xfrm>
              <a:custGeom>
                <a:avLst/>
                <a:gdLst/>
                <a:ahLst/>
                <a:cxnLst/>
                <a:rect l="l" t="t" r="r" b="b"/>
                <a:pathLst>
                  <a:path w="24875" h="54473" extrusionOk="0">
                    <a:moveTo>
                      <a:pt x="11605" y="1"/>
                    </a:moveTo>
                    <a:cubicBezTo>
                      <a:pt x="1" y="1690"/>
                      <a:pt x="3289" y="20959"/>
                      <a:pt x="3289" y="20959"/>
                    </a:cubicBezTo>
                    <a:lnTo>
                      <a:pt x="10678" y="33790"/>
                    </a:lnTo>
                    <a:lnTo>
                      <a:pt x="2734" y="46505"/>
                    </a:lnTo>
                    <a:lnTo>
                      <a:pt x="9496" y="54472"/>
                    </a:lnTo>
                    <a:cubicBezTo>
                      <a:pt x="9496" y="54472"/>
                      <a:pt x="23648" y="38561"/>
                      <a:pt x="24272" y="35735"/>
                    </a:cubicBezTo>
                    <a:cubicBezTo>
                      <a:pt x="24874" y="32910"/>
                      <a:pt x="11605" y="1"/>
                      <a:pt x="11605" y="1"/>
                    </a:cubicBezTo>
                    <a:close/>
                  </a:path>
                </a:pathLst>
              </a:custGeom>
              <a:solidFill>
                <a:srgbClr val="0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2"/>
              <p:cNvSpPr/>
              <p:nvPr/>
            </p:nvSpPr>
            <p:spPr>
              <a:xfrm>
                <a:off x="944525" y="2406450"/>
                <a:ext cx="258925" cy="347025"/>
              </a:xfrm>
              <a:custGeom>
                <a:avLst/>
                <a:gdLst/>
                <a:ahLst/>
                <a:cxnLst/>
                <a:rect l="l" t="t" r="r" b="b"/>
                <a:pathLst>
                  <a:path w="10357" h="13881" extrusionOk="0">
                    <a:moveTo>
                      <a:pt x="2710" y="1"/>
                    </a:moveTo>
                    <a:cubicBezTo>
                      <a:pt x="927" y="93"/>
                      <a:pt x="232" y="1992"/>
                      <a:pt x="1" y="3960"/>
                    </a:cubicBezTo>
                    <a:cubicBezTo>
                      <a:pt x="557" y="6949"/>
                      <a:pt x="927" y="8963"/>
                      <a:pt x="2317" y="10700"/>
                    </a:cubicBezTo>
                    <a:cubicBezTo>
                      <a:pt x="2965" y="11719"/>
                      <a:pt x="6693" y="12785"/>
                      <a:pt x="6693" y="12785"/>
                    </a:cubicBezTo>
                    <a:cubicBezTo>
                      <a:pt x="6945" y="13526"/>
                      <a:pt x="7468" y="13881"/>
                      <a:pt x="7888" y="13881"/>
                    </a:cubicBezTo>
                    <a:cubicBezTo>
                      <a:pt x="8203" y="13881"/>
                      <a:pt x="8460" y="13681"/>
                      <a:pt x="8499" y="13294"/>
                    </a:cubicBezTo>
                    <a:cubicBezTo>
                      <a:pt x="8940" y="9750"/>
                      <a:pt x="6786" y="5906"/>
                      <a:pt x="6786" y="5905"/>
                    </a:cubicBezTo>
                    <a:lnTo>
                      <a:pt x="6786" y="5905"/>
                    </a:lnTo>
                    <a:cubicBezTo>
                      <a:pt x="7560" y="6268"/>
                      <a:pt x="9070" y="6980"/>
                      <a:pt x="9846" y="6980"/>
                    </a:cubicBezTo>
                    <a:cubicBezTo>
                      <a:pt x="10162" y="6980"/>
                      <a:pt x="10357" y="6862"/>
                      <a:pt x="10330" y="6554"/>
                    </a:cubicBezTo>
                    <a:cubicBezTo>
                      <a:pt x="10260" y="5466"/>
                      <a:pt x="2710" y="1"/>
                      <a:pt x="2710" y="1"/>
                    </a:cubicBezTo>
                    <a:close/>
                  </a:path>
                </a:pathLst>
              </a:custGeom>
              <a:solidFill>
                <a:srgbClr val="D68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2"/>
              <p:cNvSpPr/>
              <p:nvPr/>
            </p:nvSpPr>
            <p:spPr>
              <a:xfrm>
                <a:off x="700200" y="1712225"/>
                <a:ext cx="311525" cy="7816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31266" extrusionOk="0">
                    <a:moveTo>
                      <a:pt x="4655" y="0"/>
                    </a:moveTo>
                    <a:cubicBezTo>
                      <a:pt x="4655" y="0"/>
                      <a:pt x="0" y="12716"/>
                      <a:pt x="186" y="15795"/>
                    </a:cubicBezTo>
                    <a:cubicBezTo>
                      <a:pt x="393" y="18899"/>
                      <a:pt x="9774" y="31266"/>
                      <a:pt x="9774" y="31266"/>
                    </a:cubicBezTo>
                    <a:cubicBezTo>
                      <a:pt x="10028" y="29598"/>
                      <a:pt x="10954" y="28440"/>
                      <a:pt x="12460" y="27792"/>
                    </a:cubicBezTo>
                    <a:lnTo>
                      <a:pt x="6229" y="15541"/>
                    </a:lnTo>
                    <a:lnTo>
                      <a:pt x="11186" y="812"/>
                    </a:lnTo>
                    <a:lnTo>
                      <a:pt x="4655" y="0"/>
                    </a:lnTo>
                    <a:close/>
                  </a:path>
                </a:pathLst>
              </a:custGeom>
              <a:solidFill>
                <a:srgbClr val="D68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2"/>
              <p:cNvSpPr/>
              <p:nvPr/>
            </p:nvSpPr>
            <p:spPr>
              <a:xfrm>
                <a:off x="664250" y="1216050"/>
                <a:ext cx="489900" cy="1310250"/>
              </a:xfrm>
              <a:custGeom>
                <a:avLst/>
                <a:gdLst/>
                <a:ahLst/>
                <a:cxnLst/>
                <a:rect l="l" t="t" r="r" b="b"/>
                <a:pathLst>
                  <a:path w="19596" h="52410" extrusionOk="0">
                    <a:moveTo>
                      <a:pt x="11212" y="1"/>
                    </a:moveTo>
                    <a:cubicBezTo>
                      <a:pt x="11212" y="1"/>
                      <a:pt x="1" y="32446"/>
                      <a:pt x="349" y="35296"/>
                    </a:cubicBezTo>
                    <a:cubicBezTo>
                      <a:pt x="673" y="38168"/>
                      <a:pt x="8618" y="52410"/>
                      <a:pt x="8618" y="52410"/>
                    </a:cubicBezTo>
                    <a:lnTo>
                      <a:pt x="13828" y="43448"/>
                    </a:lnTo>
                    <a:lnTo>
                      <a:pt x="10332" y="34114"/>
                    </a:lnTo>
                    <a:lnTo>
                      <a:pt x="16236" y="21724"/>
                    </a:lnTo>
                    <a:cubicBezTo>
                      <a:pt x="16236" y="21724"/>
                      <a:pt x="19596" y="2339"/>
                      <a:pt x="11212" y="1"/>
                    </a:cubicBezTo>
                    <a:close/>
                  </a:path>
                </a:pathLst>
              </a:custGeom>
              <a:solidFill>
                <a:srgbClr val="0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2"/>
              <p:cNvSpPr/>
              <p:nvPr/>
            </p:nvSpPr>
            <p:spPr>
              <a:xfrm>
                <a:off x="953800" y="2386775"/>
                <a:ext cx="2675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19801" extrusionOk="0">
                    <a:moveTo>
                      <a:pt x="4006" y="0"/>
                    </a:moveTo>
                    <a:cubicBezTo>
                      <a:pt x="1621" y="2548"/>
                      <a:pt x="0" y="6717"/>
                      <a:pt x="1575" y="13989"/>
                    </a:cubicBezTo>
                    <a:lnTo>
                      <a:pt x="9959" y="19801"/>
                    </a:lnTo>
                    <a:lnTo>
                      <a:pt x="10700" y="2061"/>
                    </a:lnTo>
                    <a:lnTo>
                      <a:pt x="4006" y="0"/>
                    </a:lnTo>
                    <a:close/>
                  </a:path>
                </a:pathLst>
              </a:custGeom>
              <a:solidFill>
                <a:srgbClr val="0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2"/>
              <p:cNvSpPr/>
              <p:nvPr/>
            </p:nvSpPr>
            <p:spPr>
              <a:xfrm>
                <a:off x="1552475" y="2411075"/>
                <a:ext cx="229850" cy="538500"/>
              </a:xfrm>
              <a:custGeom>
                <a:avLst/>
                <a:gdLst/>
                <a:ahLst/>
                <a:cxnLst/>
                <a:rect l="l" t="t" r="r" b="b"/>
                <a:pathLst>
                  <a:path w="9194" h="21540" extrusionOk="0">
                    <a:moveTo>
                      <a:pt x="6300" y="1"/>
                    </a:moveTo>
                    <a:lnTo>
                      <a:pt x="0" y="1737"/>
                    </a:lnTo>
                    <a:lnTo>
                      <a:pt x="2409" y="21539"/>
                    </a:lnTo>
                    <a:lnTo>
                      <a:pt x="9194" y="12761"/>
                    </a:lnTo>
                    <a:cubicBezTo>
                      <a:pt x="5420" y="5859"/>
                      <a:pt x="4169" y="2502"/>
                      <a:pt x="6300" y="1"/>
                    </a:cubicBezTo>
                    <a:close/>
                  </a:path>
                </a:pathLst>
              </a:custGeom>
              <a:solidFill>
                <a:srgbClr val="0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2"/>
              <p:cNvSpPr/>
              <p:nvPr/>
            </p:nvSpPr>
            <p:spPr>
              <a:xfrm>
                <a:off x="1002425" y="2673950"/>
                <a:ext cx="46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25" extrusionOk="0">
                    <a:moveTo>
                      <a:pt x="1" y="0"/>
                    </a:moveTo>
                    <a:cubicBezTo>
                      <a:pt x="1" y="0"/>
                      <a:pt x="47" y="115"/>
                      <a:pt x="186" y="325"/>
                    </a:cubicBezTo>
                    <a:cubicBezTo>
                      <a:pt x="69" y="11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2"/>
              <p:cNvSpPr/>
              <p:nvPr/>
            </p:nvSpPr>
            <p:spPr>
              <a:xfrm>
                <a:off x="1093300" y="2789150"/>
                <a:ext cx="137825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3892" extrusionOk="0">
                    <a:moveTo>
                      <a:pt x="1" y="673"/>
                    </a:moveTo>
                    <a:cubicBezTo>
                      <a:pt x="1276" y="2085"/>
                      <a:pt x="2780" y="3335"/>
                      <a:pt x="4379" y="3706"/>
                    </a:cubicBezTo>
                    <a:lnTo>
                      <a:pt x="1" y="673"/>
                    </a:lnTo>
                    <a:close/>
                    <a:moveTo>
                      <a:pt x="4540" y="0"/>
                    </a:moveTo>
                    <a:lnTo>
                      <a:pt x="4379" y="3706"/>
                    </a:lnTo>
                    <a:cubicBezTo>
                      <a:pt x="4703" y="3776"/>
                      <a:pt x="5074" y="3845"/>
                      <a:pt x="5513" y="3891"/>
                    </a:cubicBezTo>
                    <a:lnTo>
                      <a:pt x="5444" y="232"/>
                    </a:lnTo>
                    <a:cubicBezTo>
                      <a:pt x="5120" y="163"/>
                      <a:pt x="4818" y="71"/>
                      <a:pt x="4540" y="0"/>
                    </a:cubicBez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52"/>
              <p:cNvSpPr/>
              <p:nvPr/>
            </p:nvSpPr>
            <p:spPr>
              <a:xfrm>
                <a:off x="1007075" y="2682050"/>
                <a:ext cx="199750" cy="1997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799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63" y="834"/>
                      <a:pt x="1736" y="3058"/>
                      <a:pt x="3450" y="4957"/>
                    </a:cubicBezTo>
                    <a:lnTo>
                      <a:pt x="7828" y="7990"/>
                    </a:lnTo>
                    <a:lnTo>
                      <a:pt x="7989" y="4284"/>
                    </a:lnTo>
                    <a:cubicBezTo>
                      <a:pt x="7943" y="4284"/>
                      <a:pt x="7874" y="4262"/>
                      <a:pt x="7828" y="4262"/>
                    </a:cubicBezTo>
                    <a:cubicBezTo>
                      <a:pt x="2292" y="2802"/>
                      <a:pt x="510" y="810"/>
                      <a:pt x="0" y="1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2"/>
              <p:cNvSpPr/>
              <p:nvPr/>
            </p:nvSpPr>
            <p:spPr>
              <a:xfrm>
                <a:off x="1241525" y="2797850"/>
                <a:ext cx="47132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18853" h="3707" extrusionOk="0">
                    <a:moveTo>
                      <a:pt x="17509" y="2641"/>
                    </a:moveTo>
                    <a:lnTo>
                      <a:pt x="17302" y="2919"/>
                    </a:lnTo>
                    <a:cubicBezTo>
                      <a:pt x="18275" y="2826"/>
                      <a:pt x="18853" y="2756"/>
                      <a:pt x="18853" y="2756"/>
                    </a:cubicBezTo>
                    <a:cubicBezTo>
                      <a:pt x="18853" y="2756"/>
                      <a:pt x="18367" y="2709"/>
                      <a:pt x="17509" y="2641"/>
                    </a:cubicBezTo>
                    <a:close/>
                    <a:moveTo>
                      <a:pt x="25" y="1"/>
                    </a:moveTo>
                    <a:lnTo>
                      <a:pt x="1" y="3589"/>
                    </a:lnTo>
                    <a:cubicBezTo>
                      <a:pt x="905" y="3682"/>
                      <a:pt x="2017" y="3706"/>
                      <a:pt x="3197" y="3706"/>
                    </a:cubicBezTo>
                    <a:cubicBezTo>
                      <a:pt x="6763" y="3706"/>
                      <a:pt x="11234" y="3404"/>
                      <a:pt x="14499" y="3150"/>
                    </a:cubicBezTo>
                    <a:lnTo>
                      <a:pt x="14384" y="2270"/>
                    </a:lnTo>
                    <a:cubicBezTo>
                      <a:pt x="10376" y="1783"/>
                      <a:pt x="4425" y="996"/>
                      <a:pt x="25" y="1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2"/>
              <p:cNvSpPr/>
              <p:nvPr/>
            </p:nvSpPr>
            <p:spPr>
              <a:xfrm>
                <a:off x="1601100" y="2854600"/>
                <a:ext cx="78175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881" extrusionOk="0">
                    <a:moveTo>
                      <a:pt x="1" y="0"/>
                    </a:moveTo>
                    <a:lnTo>
                      <a:pt x="116" y="880"/>
                    </a:lnTo>
                    <a:cubicBezTo>
                      <a:pt x="1205" y="788"/>
                      <a:pt x="2178" y="717"/>
                      <a:pt x="2919" y="649"/>
                    </a:cubicBezTo>
                    <a:lnTo>
                      <a:pt x="3126" y="371"/>
                    </a:lnTo>
                    <a:cubicBezTo>
                      <a:pt x="2363" y="278"/>
                      <a:pt x="1274" y="161"/>
                      <a:pt x="1" y="0"/>
                    </a:cubicBez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2"/>
              <p:cNvSpPr/>
              <p:nvPr/>
            </p:nvSpPr>
            <p:spPr>
              <a:xfrm>
                <a:off x="1852400" y="1247325"/>
                <a:ext cx="5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2" y="0"/>
                    </a:move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2"/>
              <p:cNvSpPr/>
              <p:nvPr/>
            </p:nvSpPr>
            <p:spPr>
              <a:xfrm>
                <a:off x="1847750" y="1840200"/>
                <a:ext cx="12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23" y="1"/>
                    </a:moveTo>
                    <a:cubicBezTo>
                      <a:pt x="1" y="1"/>
                      <a:pt x="1" y="23"/>
                      <a:pt x="1" y="47"/>
                    </a:cubicBezTo>
                    <a:lnTo>
                      <a:pt x="23" y="47"/>
                    </a:lnTo>
                    <a:cubicBezTo>
                      <a:pt x="47" y="47"/>
                      <a:pt x="47" y="23"/>
                      <a:pt x="23" y="1"/>
                    </a:cubicBez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2"/>
              <p:cNvSpPr/>
              <p:nvPr/>
            </p:nvSpPr>
            <p:spPr>
              <a:xfrm>
                <a:off x="1214350" y="1161025"/>
                <a:ext cx="83400" cy="2060075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82403" extrusionOk="0">
                    <a:moveTo>
                      <a:pt x="3335" y="0"/>
                    </a:moveTo>
                    <a:cubicBezTo>
                      <a:pt x="3335" y="1"/>
                      <a:pt x="625" y="9728"/>
                      <a:pt x="300" y="17277"/>
                    </a:cubicBezTo>
                    <a:cubicBezTo>
                      <a:pt x="0" y="24852"/>
                      <a:pt x="278" y="26588"/>
                      <a:pt x="278" y="26588"/>
                    </a:cubicBezTo>
                    <a:lnTo>
                      <a:pt x="347" y="45186"/>
                    </a:lnTo>
                    <a:lnTo>
                      <a:pt x="578" y="63782"/>
                    </a:lnTo>
                    <a:lnTo>
                      <a:pt x="602" y="65357"/>
                    </a:lnTo>
                    <a:cubicBezTo>
                      <a:pt x="763" y="65403"/>
                      <a:pt x="927" y="65427"/>
                      <a:pt x="1112" y="65474"/>
                    </a:cubicBezTo>
                    <a:lnTo>
                      <a:pt x="1112" y="63782"/>
                    </a:lnTo>
                    <a:lnTo>
                      <a:pt x="1041" y="45186"/>
                    </a:lnTo>
                    <a:cubicBezTo>
                      <a:pt x="1041" y="45186"/>
                      <a:pt x="788" y="41410"/>
                      <a:pt x="834" y="26588"/>
                    </a:cubicBezTo>
                    <a:cubicBezTo>
                      <a:pt x="856" y="11766"/>
                      <a:pt x="3335" y="2"/>
                      <a:pt x="3335" y="0"/>
                    </a:cubicBezTo>
                    <a:close/>
                    <a:moveTo>
                      <a:pt x="671" y="69016"/>
                    </a:moveTo>
                    <a:lnTo>
                      <a:pt x="741" y="73092"/>
                    </a:lnTo>
                    <a:lnTo>
                      <a:pt x="995" y="82402"/>
                    </a:lnTo>
                    <a:lnTo>
                      <a:pt x="1088" y="73092"/>
                    </a:lnTo>
                    <a:lnTo>
                      <a:pt x="1088" y="69062"/>
                    </a:lnTo>
                    <a:cubicBezTo>
                      <a:pt x="949" y="69062"/>
                      <a:pt x="810" y="69040"/>
                      <a:pt x="671" y="69016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2"/>
              <p:cNvSpPr/>
              <p:nvPr/>
            </p:nvSpPr>
            <p:spPr>
              <a:xfrm>
                <a:off x="1229400" y="2794925"/>
                <a:ext cx="127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3707" extrusionOk="0">
                    <a:moveTo>
                      <a:pt x="0" y="1"/>
                    </a:moveTo>
                    <a:lnTo>
                      <a:pt x="69" y="3660"/>
                    </a:lnTo>
                    <a:cubicBezTo>
                      <a:pt x="208" y="3684"/>
                      <a:pt x="347" y="3706"/>
                      <a:pt x="486" y="3706"/>
                    </a:cubicBezTo>
                    <a:lnTo>
                      <a:pt x="510" y="118"/>
                    </a:lnTo>
                    <a:cubicBezTo>
                      <a:pt x="325" y="71"/>
                      <a:pt x="161" y="47"/>
                      <a:pt x="0" y="1"/>
                    </a:cubicBezTo>
                    <a:close/>
                  </a:path>
                </a:pathLst>
              </a:custGeom>
              <a:solidFill>
                <a:srgbClr val="0096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2"/>
              <p:cNvSpPr/>
              <p:nvPr/>
            </p:nvSpPr>
            <p:spPr>
              <a:xfrm>
                <a:off x="1879025" y="1931075"/>
                <a:ext cx="31555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4355" extrusionOk="0">
                    <a:moveTo>
                      <a:pt x="0" y="1"/>
                    </a:moveTo>
                    <a:lnTo>
                      <a:pt x="2455" y="4355"/>
                    </a:lnTo>
                    <a:cubicBezTo>
                      <a:pt x="3126" y="2965"/>
                      <a:pt x="4632" y="2224"/>
                      <a:pt x="6995" y="2224"/>
                    </a:cubicBezTo>
                    <a:cubicBezTo>
                      <a:pt x="8523" y="2224"/>
                      <a:pt x="10398" y="2526"/>
                      <a:pt x="12621" y="3150"/>
                    </a:cubicBezTo>
                    <a:cubicBezTo>
                      <a:pt x="10468" y="1878"/>
                      <a:pt x="8082" y="418"/>
                      <a:pt x="5837" y="418"/>
                    </a:cubicBezTo>
                    <a:cubicBezTo>
                      <a:pt x="4910" y="418"/>
                      <a:pt x="3984" y="673"/>
                      <a:pt x="3126" y="1298"/>
                    </a:cubicBezTo>
                    <a:cubicBezTo>
                      <a:pt x="2802" y="1553"/>
                      <a:pt x="2524" y="1668"/>
                      <a:pt x="2246" y="1668"/>
                    </a:cubicBezTo>
                    <a:cubicBezTo>
                      <a:pt x="1690" y="1668"/>
                      <a:pt x="1112" y="1159"/>
                      <a:pt x="0" y="1"/>
                    </a:cubicBez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2"/>
              <p:cNvSpPr/>
              <p:nvPr/>
            </p:nvSpPr>
            <p:spPr>
              <a:xfrm>
                <a:off x="922525" y="2068875"/>
                <a:ext cx="54450" cy="144775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5791" extrusionOk="0">
                    <a:moveTo>
                      <a:pt x="1" y="1"/>
                    </a:moveTo>
                    <a:lnTo>
                      <a:pt x="2178" y="5791"/>
                    </a:lnTo>
                    <a:lnTo>
                      <a:pt x="2178" y="54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2"/>
              <p:cNvSpPr/>
              <p:nvPr/>
            </p:nvSpPr>
            <p:spPr>
              <a:xfrm>
                <a:off x="976950" y="2204375"/>
                <a:ext cx="3707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375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393" y="1460"/>
                    </a:lnTo>
                    <a:cubicBezTo>
                      <a:pt x="857" y="2316"/>
                      <a:pt x="1227" y="3128"/>
                      <a:pt x="1483" y="37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2"/>
              <p:cNvSpPr/>
              <p:nvPr/>
            </p:nvSpPr>
            <p:spPr>
              <a:xfrm>
                <a:off x="758650" y="1347450"/>
                <a:ext cx="238575" cy="893450"/>
              </a:xfrm>
              <a:custGeom>
                <a:avLst/>
                <a:gdLst/>
                <a:ahLst/>
                <a:cxnLst/>
                <a:rect l="l" t="t" r="r" b="b"/>
                <a:pathLst>
                  <a:path w="9543" h="35738" extrusionOk="0">
                    <a:moveTo>
                      <a:pt x="9542" y="1"/>
                    </a:moveTo>
                    <a:lnTo>
                      <a:pt x="4286" y="28811"/>
                    </a:lnTo>
                    <a:lnTo>
                      <a:pt x="1" y="29252"/>
                    </a:lnTo>
                    <a:lnTo>
                      <a:pt x="3891" y="30132"/>
                    </a:lnTo>
                    <a:cubicBezTo>
                      <a:pt x="6022" y="30618"/>
                      <a:pt x="7899" y="33375"/>
                      <a:pt x="9125" y="35737"/>
                    </a:cubicBezTo>
                    <a:lnTo>
                      <a:pt x="8733" y="34648"/>
                    </a:lnTo>
                    <a:lnTo>
                      <a:pt x="6556" y="28858"/>
                    </a:lnTo>
                    <a:lnTo>
                      <a:pt x="8709" y="24296"/>
                    </a:lnTo>
                    <a:lnTo>
                      <a:pt x="8779" y="24179"/>
                    </a:lnTo>
                    <a:lnTo>
                      <a:pt x="9542" y="1"/>
                    </a:ln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2"/>
              <p:cNvSpPr/>
              <p:nvPr/>
            </p:nvSpPr>
            <p:spPr>
              <a:xfrm>
                <a:off x="1014000" y="2298150"/>
                <a:ext cx="13325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298" extrusionOk="0">
                    <a:moveTo>
                      <a:pt x="1" y="1"/>
                    </a:moveTo>
                    <a:lnTo>
                      <a:pt x="533" y="1298"/>
                    </a:lnTo>
                    <a:cubicBezTo>
                      <a:pt x="533" y="1298"/>
                      <a:pt x="347" y="788"/>
                      <a:pt x="1" y="1"/>
                    </a:cubicBezTo>
                    <a:close/>
                  </a:path>
                </a:pathLst>
              </a:custGeom>
              <a:solidFill>
                <a:srgbClr val="00AE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2"/>
              <p:cNvSpPr/>
              <p:nvPr/>
            </p:nvSpPr>
            <p:spPr>
              <a:xfrm>
                <a:off x="1235750" y="730250"/>
                <a:ext cx="362475" cy="431425"/>
              </a:xfrm>
              <a:custGeom>
                <a:avLst/>
                <a:gdLst/>
                <a:ahLst/>
                <a:cxnLst/>
                <a:rect l="l" t="t" r="r" b="b"/>
                <a:pathLst>
                  <a:path w="14499" h="17257" extrusionOk="0">
                    <a:moveTo>
                      <a:pt x="13271" y="1"/>
                    </a:moveTo>
                    <a:lnTo>
                      <a:pt x="6531" y="6346"/>
                    </a:lnTo>
                    <a:lnTo>
                      <a:pt x="1043" y="5490"/>
                    </a:lnTo>
                    <a:lnTo>
                      <a:pt x="1043" y="5490"/>
                    </a:lnTo>
                    <a:cubicBezTo>
                      <a:pt x="1043" y="5490"/>
                      <a:pt x="1065" y="6093"/>
                      <a:pt x="1090" y="6856"/>
                    </a:cubicBezTo>
                    <a:cubicBezTo>
                      <a:pt x="1112" y="8131"/>
                      <a:pt x="1136" y="9820"/>
                      <a:pt x="1065" y="10191"/>
                    </a:cubicBezTo>
                    <a:cubicBezTo>
                      <a:pt x="1065" y="10237"/>
                      <a:pt x="1065" y="10284"/>
                      <a:pt x="1043" y="10330"/>
                    </a:cubicBezTo>
                    <a:cubicBezTo>
                      <a:pt x="324" y="14569"/>
                      <a:pt x="0" y="16954"/>
                      <a:pt x="2850" y="17231"/>
                    </a:cubicBezTo>
                    <a:cubicBezTo>
                      <a:pt x="3037" y="17248"/>
                      <a:pt x="3233" y="17256"/>
                      <a:pt x="3438" y="17256"/>
                    </a:cubicBezTo>
                    <a:cubicBezTo>
                      <a:pt x="7211" y="17256"/>
                      <a:pt x="13751" y="14462"/>
                      <a:pt x="14498" y="10376"/>
                    </a:cubicBezTo>
                    <a:cubicBezTo>
                      <a:pt x="14498" y="10376"/>
                      <a:pt x="14013" y="9172"/>
                      <a:pt x="13642" y="7643"/>
                    </a:cubicBezTo>
                    <a:cubicBezTo>
                      <a:pt x="13457" y="6880"/>
                      <a:pt x="13271" y="6068"/>
                      <a:pt x="13201" y="5281"/>
                    </a:cubicBezTo>
                    <a:cubicBezTo>
                      <a:pt x="13062" y="3869"/>
                      <a:pt x="13108" y="2294"/>
                      <a:pt x="13179" y="1229"/>
                    </a:cubicBezTo>
                    <a:cubicBezTo>
                      <a:pt x="13225" y="488"/>
                      <a:pt x="13271" y="1"/>
                      <a:pt x="13271" y="1"/>
                    </a:cubicBezTo>
                    <a:close/>
                  </a:path>
                </a:pathLst>
              </a:custGeom>
              <a:solidFill>
                <a:srgbClr val="D68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2"/>
              <p:cNvSpPr/>
              <p:nvPr/>
            </p:nvSpPr>
            <p:spPr>
              <a:xfrm>
                <a:off x="1261825" y="914375"/>
                <a:ext cx="315000" cy="74125"/>
              </a:xfrm>
              <a:custGeom>
                <a:avLst/>
                <a:gdLst/>
                <a:ahLst/>
                <a:cxnLst/>
                <a:rect l="l" t="t" r="r" b="b"/>
                <a:pathLst>
                  <a:path w="12600" h="2965" extrusionOk="0">
                    <a:moveTo>
                      <a:pt x="12575" y="0"/>
                    </a:moveTo>
                    <a:cubicBezTo>
                      <a:pt x="12553" y="0"/>
                      <a:pt x="12553" y="25"/>
                      <a:pt x="12529" y="47"/>
                    </a:cubicBezTo>
                    <a:cubicBezTo>
                      <a:pt x="12553" y="117"/>
                      <a:pt x="12575" y="186"/>
                      <a:pt x="12599" y="278"/>
                    </a:cubicBezTo>
                    <a:cubicBezTo>
                      <a:pt x="12575" y="186"/>
                      <a:pt x="12575" y="93"/>
                      <a:pt x="12575" y="0"/>
                    </a:cubicBezTo>
                    <a:close/>
                    <a:moveTo>
                      <a:pt x="0" y="1436"/>
                    </a:moveTo>
                    <a:lnTo>
                      <a:pt x="0" y="2965"/>
                    </a:lnTo>
                    <a:cubicBezTo>
                      <a:pt x="22" y="2919"/>
                      <a:pt x="22" y="2872"/>
                      <a:pt x="22" y="2826"/>
                    </a:cubicBezTo>
                    <a:cubicBezTo>
                      <a:pt x="69" y="2641"/>
                      <a:pt x="69" y="2131"/>
                      <a:pt x="69" y="1507"/>
                    </a:cubicBezTo>
                    <a:lnTo>
                      <a:pt x="0" y="1436"/>
                    </a:ln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2"/>
              <p:cNvSpPr/>
              <p:nvPr/>
            </p:nvSpPr>
            <p:spPr>
              <a:xfrm>
                <a:off x="1157000" y="307450"/>
                <a:ext cx="480025" cy="724100"/>
              </a:xfrm>
              <a:custGeom>
                <a:avLst/>
                <a:gdLst/>
                <a:ahLst/>
                <a:cxnLst/>
                <a:rect l="l" t="t" r="r" b="b"/>
                <a:pathLst>
                  <a:path w="19201" h="28964" extrusionOk="0">
                    <a:moveTo>
                      <a:pt x="9644" y="0"/>
                    </a:moveTo>
                    <a:cubicBezTo>
                      <a:pt x="9518" y="0"/>
                      <a:pt x="9391" y="2"/>
                      <a:pt x="9264" y="6"/>
                    </a:cubicBezTo>
                    <a:cubicBezTo>
                      <a:pt x="4054" y="145"/>
                      <a:pt x="0" y="3526"/>
                      <a:pt x="232" y="11262"/>
                    </a:cubicBezTo>
                    <a:cubicBezTo>
                      <a:pt x="302" y="13809"/>
                      <a:pt x="951" y="20596"/>
                      <a:pt x="1251" y="21591"/>
                    </a:cubicBezTo>
                    <a:cubicBezTo>
                      <a:pt x="1575" y="22610"/>
                      <a:pt x="5768" y="27868"/>
                      <a:pt x="7087" y="28609"/>
                    </a:cubicBezTo>
                    <a:cubicBezTo>
                      <a:pt x="7587" y="28876"/>
                      <a:pt x="8381" y="28963"/>
                      <a:pt x="9238" y="28963"/>
                    </a:cubicBezTo>
                    <a:cubicBezTo>
                      <a:pt x="10685" y="28963"/>
                      <a:pt x="12310" y="28714"/>
                      <a:pt x="12994" y="28656"/>
                    </a:cubicBezTo>
                    <a:cubicBezTo>
                      <a:pt x="14059" y="28539"/>
                      <a:pt x="17833" y="22980"/>
                      <a:pt x="18089" y="21754"/>
                    </a:cubicBezTo>
                    <a:cubicBezTo>
                      <a:pt x="18321" y="20526"/>
                      <a:pt x="19201" y="13392"/>
                      <a:pt x="19130" y="10706"/>
                    </a:cubicBezTo>
                    <a:cubicBezTo>
                      <a:pt x="18904" y="3159"/>
                      <a:pt x="14689" y="0"/>
                      <a:pt x="9644" y="0"/>
                    </a:cubicBezTo>
                    <a:close/>
                  </a:path>
                </a:pathLst>
              </a:custGeom>
              <a:solidFill>
                <a:srgbClr val="D68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2"/>
              <p:cNvSpPr/>
              <p:nvPr/>
            </p:nvSpPr>
            <p:spPr>
              <a:xfrm>
                <a:off x="1481825" y="659625"/>
                <a:ext cx="278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2711" extrusionOk="0">
                    <a:moveTo>
                      <a:pt x="557" y="0"/>
                    </a:moveTo>
                    <a:cubicBezTo>
                      <a:pt x="255" y="0"/>
                      <a:pt x="1" y="602"/>
                      <a:pt x="1" y="1343"/>
                    </a:cubicBezTo>
                    <a:cubicBezTo>
                      <a:pt x="1" y="2109"/>
                      <a:pt x="255" y="2711"/>
                      <a:pt x="557" y="2711"/>
                    </a:cubicBezTo>
                    <a:cubicBezTo>
                      <a:pt x="857" y="2711"/>
                      <a:pt x="1113" y="2109"/>
                      <a:pt x="1113" y="1343"/>
                    </a:cubicBezTo>
                    <a:cubicBezTo>
                      <a:pt x="1113" y="602"/>
                      <a:pt x="857" y="0"/>
                      <a:pt x="557" y="0"/>
                    </a:cubicBezTo>
                    <a:close/>
                  </a:path>
                </a:pathLst>
              </a:custGeom>
              <a:solidFill>
                <a:srgbClr val="5A4A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2"/>
              <p:cNvSpPr/>
              <p:nvPr/>
            </p:nvSpPr>
            <p:spPr>
              <a:xfrm>
                <a:off x="1306375" y="659625"/>
                <a:ext cx="278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2711" extrusionOk="0">
                    <a:moveTo>
                      <a:pt x="556" y="0"/>
                    </a:moveTo>
                    <a:cubicBezTo>
                      <a:pt x="256" y="0"/>
                      <a:pt x="1" y="602"/>
                      <a:pt x="1" y="1343"/>
                    </a:cubicBezTo>
                    <a:cubicBezTo>
                      <a:pt x="1" y="2109"/>
                      <a:pt x="256" y="2711"/>
                      <a:pt x="556" y="2711"/>
                    </a:cubicBezTo>
                    <a:cubicBezTo>
                      <a:pt x="881" y="2711"/>
                      <a:pt x="1112" y="2109"/>
                      <a:pt x="1112" y="1343"/>
                    </a:cubicBezTo>
                    <a:cubicBezTo>
                      <a:pt x="1112" y="602"/>
                      <a:pt x="881" y="0"/>
                      <a:pt x="556" y="0"/>
                    </a:cubicBezTo>
                    <a:close/>
                  </a:path>
                </a:pathLst>
              </a:custGeom>
              <a:solidFill>
                <a:srgbClr val="5A4A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2"/>
              <p:cNvSpPr/>
              <p:nvPr/>
            </p:nvSpPr>
            <p:spPr>
              <a:xfrm>
                <a:off x="1205075" y="738000"/>
                <a:ext cx="445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607" extrusionOk="0">
                    <a:moveTo>
                      <a:pt x="644" y="1"/>
                    </a:moveTo>
                    <a:cubicBezTo>
                      <a:pt x="295" y="1"/>
                      <a:pt x="42" y="72"/>
                      <a:pt x="23" y="200"/>
                    </a:cubicBezTo>
                    <a:cubicBezTo>
                      <a:pt x="1" y="363"/>
                      <a:pt x="371" y="524"/>
                      <a:pt x="857" y="595"/>
                    </a:cubicBezTo>
                    <a:cubicBezTo>
                      <a:pt x="941" y="603"/>
                      <a:pt x="1023" y="607"/>
                      <a:pt x="1101" y="607"/>
                    </a:cubicBezTo>
                    <a:cubicBezTo>
                      <a:pt x="1469" y="607"/>
                      <a:pt x="1741" y="520"/>
                      <a:pt x="1761" y="385"/>
                    </a:cubicBezTo>
                    <a:cubicBezTo>
                      <a:pt x="1783" y="246"/>
                      <a:pt x="1390" y="61"/>
                      <a:pt x="927" y="15"/>
                    </a:cubicBezTo>
                    <a:cubicBezTo>
                      <a:pt x="828" y="6"/>
                      <a:pt x="733" y="1"/>
                      <a:pt x="644" y="1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2"/>
              <p:cNvSpPr/>
              <p:nvPr/>
            </p:nvSpPr>
            <p:spPr>
              <a:xfrm>
                <a:off x="1207950" y="767125"/>
                <a:ext cx="446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642" extrusionOk="0">
                    <a:moveTo>
                      <a:pt x="1242" y="0"/>
                    </a:moveTo>
                    <a:cubicBezTo>
                      <a:pt x="1120" y="0"/>
                      <a:pt x="981" y="11"/>
                      <a:pt x="834" y="32"/>
                    </a:cubicBezTo>
                    <a:cubicBezTo>
                      <a:pt x="371" y="125"/>
                      <a:pt x="0" y="310"/>
                      <a:pt x="25" y="471"/>
                    </a:cubicBezTo>
                    <a:cubicBezTo>
                      <a:pt x="40" y="585"/>
                      <a:pt x="248" y="642"/>
                      <a:pt x="530" y="642"/>
                    </a:cubicBezTo>
                    <a:cubicBezTo>
                      <a:pt x="652" y="642"/>
                      <a:pt x="787" y="631"/>
                      <a:pt x="927" y="610"/>
                    </a:cubicBezTo>
                    <a:cubicBezTo>
                      <a:pt x="1414" y="517"/>
                      <a:pt x="1785" y="332"/>
                      <a:pt x="1761" y="171"/>
                    </a:cubicBezTo>
                    <a:cubicBezTo>
                      <a:pt x="1728" y="57"/>
                      <a:pt x="1527" y="0"/>
                      <a:pt x="1242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2"/>
              <p:cNvSpPr/>
              <p:nvPr/>
            </p:nvSpPr>
            <p:spPr>
              <a:xfrm>
                <a:off x="1554175" y="757200"/>
                <a:ext cx="446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605" extrusionOk="0">
                    <a:moveTo>
                      <a:pt x="683" y="0"/>
                    </a:moveTo>
                    <a:cubicBezTo>
                      <a:pt x="316" y="0"/>
                      <a:pt x="43" y="87"/>
                      <a:pt x="25" y="220"/>
                    </a:cubicBezTo>
                    <a:cubicBezTo>
                      <a:pt x="1" y="359"/>
                      <a:pt x="371" y="544"/>
                      <a:pt x="859" y="590"/>
                    </a:cubicBezTo>
                    <a:cubicBezTo>
                      <a:pt x="958" y="600"/>
                      <a:pt x="1054" y="604"/>
                      <a:pt x="1144" y="604"/>
                    </a:cubicBezTo>
                    <a:cubicBezTo>
                      <a:pt x="1491" y="604"/>
                      <a:pt x="1743" y="534"/>
                      <a:pt x="1761" y="405"/>
                    </a:cubicBezTo>
                    <a:cubicBezTo>
                      <a:pt x="1785" y="244"/>
                      <a:pt x="1415" y="81"/>
                      <a:pt x="927" y="12"/>
                    </a:cubicBezTo>
                    <a:cubicBezTo>
                      <a:pt x="843" y="4"/>
                      <a:pt x="761" y="0"/>
                      <a:pt x="683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2"/>
              <p:cNvSpPr/>
              <p:nvPr/>
            </p:nvSpPr>
            <p:spPr>
              <a:xfrm>
                <a:off x="1551325" y="727175"/>
                <a:ext cx="445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642" extrusionOk="0">
                    <a:moveTo>
                      <a:pt x="1237" y="0"/>
                    </a:moveTo>
                    <a:cubicBezTo>
                      <a:pt x="1115" y="0"/>
                      <a:pt x="979" y="11"/>
                      <a:pt x="834" y="31"/>
                    </a:cubicBezTo>
                    <a:cubicBezTo>
                      <a:pt x="371" y="124"/>
                      <a:pt x="0" y="309"/>
                      <a:pt x="22" y="472"/>
                    </a:cubicBezTo>
                    <a:cubicBezTo>
                      <a:pt x="39" y="585"/>
                      <a:pt x="249" y="642"/>
                      <a:pt x="541" y="642"/>
                    </a:cubicBezTo>
                    <a:cubicBezTo>
                      <a:pt x="665" y="642"/>
                      <a:pt x="804" y="631"/>
                      <a:pt x="949" y="611"/>
                    </a:cubicBezTo>
                    <a:cubicBezTo>
                      <a:pt x="1412" y="518"/>
                      <a:pt x="1782" y="333"/>
                      <a:pt x="1760" y="170"/>
                    </a:cubicBezTo>
                    <a:cubicBezTo>
                      <a:pt x="1728" y="57"/>
                      <a:pt x="1524" y="0"/>
                      <a:pt x="1237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2"/>
              <p:cNvSpPr/>
              <p:nvPr/>
            </p:nvSpPr>
            <p:spPr>
              <a:xfrm>
                <a:off x="1381650" y="659475"/>
                <a:ext cx="6487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5658" extrusionOk="0">
                    <a:moveTo>
                      <a:pt x="512" y="1"/>
                    </a:moveTo>
                    <a:cubicBezTo>
                      <a:pt x="442" y="1"/>
                      <a:pt x="391" y="46"/>
                      <a:pt x="371" y="123"/>
                    </a:cubicBezTo>
                    <a:cubicBezTo>
                      <a:pt x="349" y="169"/>
                      <a:pt x="0" y="1535"/>
                      <a:pt x="163" y="3967"/>
                    </a:cubicBezTo>
                    <a:cubicBezTo>
                      <a:pt x="278" y="5450"/>
                      <a:pt x="858" y="5635"/>
                      <a:pt x="1112" y="5657"/>
                    </a:cubicBezTo>
                    <a:lnTo>
                      <a:pt x="1158" y="5657"/>
                    </a:lnTo>
                    <a:cubicBezTo>
                      <a:pt x="1785" y="5635"/>
                      <a:pt x="2363" y="4801"/>
                      <a:pt x="2594" y="3643"/>
                    </a:cubicBezTo>
                    <a:cubicBezTo>
                      <a:pt x="2594" y="3551"/>
                      <a:pt x="2548" y="3458"/>
                      <a:pt x="2455" y="3458"/>
                    </a:cubicBezTo>
                    <a:cubicBezTo>
                      <a:pt x="2443" y="3455"/>
                      <a:pt x="2430" y="3453"/>
                      <a:pt x="2417" y="3453"/>
                    </a:cubicBezTo>
                    <a:cubicBezTo>
                      <a:pt x="2339" y="3453"/>
                      <a:pt x="2270" y="3514"/>
                      <a:pt x="2270" y="3573"/>
                    </a:cubicBezTo>
                    <a:cubicBezTo>
                      <a:pt x="2066" y="4665"/>
                      <a:pt x="1526" y="5334"/>
                      <a:pt x="1156" y="5334"/>
                    </a:cubicBezTo>
                    <a:cubicBezTo>
                      <a:pt x="1149" y="5334"/>
                      <a:pt x="1143" y="5333"/>
                      <a:pt x="1136" y="5333"/>
                    </a:cubicBezTo>
                    <a:cubicBezTo>
                      <a:pt x="858" y="5311"/>
                      <a:pt x="556" y="4940"/>
                      <a:pt x="488" y="3943"/>
                    </a:cubicBezTo>
                    <a:cubicBezTo>
                      <a:pt x="325" y="1581"/>
                      <a:pt x="673" y="216"/>
                      <a:pt x="673" y="216"/>
                    </a:cubicBezTo>
                    <a:cubicBezTo>
                      <a:pt x="695" y="123"/>
                      <a:pt x="649" y="30"/>
                      <a:pt x="556" y="6"/>
                    </a:cubicBezTo>
                    <a:cubicBezTo>
                      <a:pt x="541" y="2"/>
                      <a:pt x="526" y="1"/>
                      <a:pt x="512" y="1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2"/>
              <p:cNvSpPr/>
              <p:nvPr/>
            </p:nvSpPr>
            <p:spPr>
              <a:xfrm>
                <a:off x="1327825" y="850100"/>
                <a:ext cx="18237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7295" h="2203" extrusionOk="0">
                    <a:moveTo>
                      <a:pt x="7105" y="1"/>
                    </a:moveTo>
                    <a:cubicBezTo>
                      <a:pt x="7053" y="1"/>
                      <a:pt x="7002" y="32"/>
                      <a:pt x="6971" y="94"/>
                    </a:cubicBezTo>
                    <a:cubicBezTo>
                      <a:pt x="6971" y="94"/>
                      <a:pt x="5998" y="1830"/>
                      <a:pt x="3845" y="1901"/>
                    </a:cubicBezTo>
                    <a:cubicBezTo>
                      <a:pt x="3815" y="1901"/>
                      <a:pt x="3786" y="1902"/>
                      <a:pt x="3757" y="1902"/>
                    </a:cubicBezTo>
                    <a:cubicBezTo>
                      <a:pt x="1652" y="1902"/>
                      <a:pt x="300" y="279"/>
                      <a:pt x="278" y="255"/>
                    </a:cubicBezTo>
                    <a:cubicBezTo>
                      <a:pt x="253" y="230"/>
                      <a:pt x="214" y="212"/>
                      <a:pt x="172" y="212"/>
                    </a:cubicBezTo>
                    <a:cubicBezTo>
                      <a:pt x="137" y="212"/>
                      <a:pt x="101" y="224"/>
                      <a:pt x="69" y="255"/>
                    </a:cubicBezTo>
                    <a:cubicBezTo>
                      <a:pt x="0" y="302"/>
                      <a:pt x="0" y="394"/>
                      <a:pt x="47" y="465"/>
                    </a:cubicBezTo>
                    <a:cubicBezTo>
                      <a:pt x="92" y="532"/>
                      <a:pt x="1494" y="2203"/>
                      <a:pt x="3709" y="2203"/>
                    </a:cubicBezTo>
                    <a:cubicBezTo>
                      <a:pt x="3754" y="2203"/>
                      <a:pt x="3799" y="2202"/>
                      <a:pt x="3845" y="2201"/>
                    </a:cubicBezTo>
                    <a:cubicBezTo>
                      <a:pt x="6161" y="2132"/>
                      <a:pt x="7202" y="302"/>
                      <a:pt x="7248" y="233"/>
                    </a:cubicBezTo>
                    <a:cubicBezTo>
                      <a:pt x="7295" y="163"/>
                      <a:pt x="7248" y="70"/>
                      <a:pt x="7180" y="24"/>
                    </a:cubicBezTo>
                    <a:cubicBezTo>
                      <a:pt x="7157" y="9"/>
                      <a:pt x="7131" y="1"/>
                      <a:pt x="7105" y="1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2"/>
              <p:cNvSpPr/>
              <p:nvPr/>
            </p:nvSpPr>
            <p:spPr>
              <a:xfrm>
                <a:off x="1465625" y="591875"/>
                <a:ext cx="11812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2387" extrusionOk="0">
                    <a:moveTo>
                      <a:pt x="1989" y="1"/>
                    </a:moveTo>
                    <a:cubicBezTo>
                      <a:pt x="1456" y="1"/>
                      <a:pt x="900" y="145"/>
                      <a:pt x="325" y="441"/>
                    </a:cubicBezTo>
                    <a:cubicBezTo>
                      <a:pt x="93" y="557"/>
                      <a:pt x="0" y="835"/>
                      <a:pt x="139" y="1067"/>
                    </a:cubicBezTo>
                    <a:cubicBezTo>
                      <a:pt x="221" y="1230"/>
                      <a:pt x="383" y="1325"/>
                      <a:pt x="553" y="1325"/>
                    </a:cubicBezTo>
                    <a:cubicBezTo>
                      <a:pt x="624" y="1325"/>
                      <a:pt x="696" y="1309"/>
                      <a:pt x="764" y="1274"/>
                    </a:cubicBezTo>
                    <a:cubicBezTo>
                      <a:pt x="1193" y="1045"/>
                      <a:pt x="1602" y="927"/>
                      <a:pt x="1990" y="927"/>
                    </a:cubicBezTo>
                    <a:cubicBezTo>
                      <a:pt x="2189" y="927"/>
                      <a:pt x="2382" y="958"/>
                      <a:pt x="2570" y="1020"/>
                    </a:cubicBezTo>
                    <a:cubicBezTo>
                      <a:pt x="3395" y="1295"/>
                      <a:pt x="4425" y="2386"/>
                      <a:pt x="4492" y="2386"/>
                    </a:cubicBezTo>
                    <a:cubicBezTo>
                      <a:pt x="4492" y="2386"/>
                      <a:pt x="4493" y="2386"/>
                      <a:pt x="4493" y="2386"/>
                    </a:cubicBezTo>
                    <a:cubicBezTo>
                      <a:pt x="4725" y="2271"/>
                      <a:pt x="4099" y="533"/>
                      <a:pt x="2872" y="140"/>
                    </a:cubicBezTo>
                    <a:cubicBezTo>
                      <a:pt x="2586" y="48"/>
                      <a:pt x="2292" y="1"/>
                      <a:pt x="1989" y="1"/>
                    </a:cubicBezTo>
                    <a:close/>
                  </a:path>
                </a:pathLst>
              </a:custGeom>
              <a:solidFill>
                <a:srgbClr val="5A4A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2"/>
              <p:cNvSpPr/>
              <p:nvPr/>
            </p:nvSpPr>
            <p:spPr>
              <a:xfrm>
                <a:off x="1232275" y="596075"/>
                <a:ext cx="1123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728" extrusionOk="0">
                    <a:moveTo>
                      <a:pt x="2814" y="1"/>
                    </a:moveTo>
                    <a:cubicBezTo>
                      <a:pt x="2372" y="1"/>
                      <a:pt x="1958" y="94"/>
                      <a:pt x="1575" y="273"/>
                    </a:cubicBezTo>
                    <a:cubicBezTo>
                      <a:pt x="417" y="828"/>
                      <a:pt x="0" y="2635"/>
                      <a:pt x="256" y="2727"/>
                    </a:cubicBezTo>
                    <a:cubicBezTo>
                      <a:pt x="302" y="2727"/>
                      <a:pt x="1182" y="1501"/>
                      <a:pt x="1992" y="1106"/>
                    </a:cubicBezTo>
                    <a:cubicBezTo>
                      <a:pt x="2240" y="993"/>
                      <a:pt x="2511" y="936"/>
                      <a:pt x="2806" y="936"/>
                    </a:cubicBezTo>
                    <a:cubicBezTo>
                      <a:pt x="3116" y="936"/>
                      <a:pt x="3454" y="999"/>
                      <a:pt x="3822" y="1130"/>
                    </a:cubicBezTo>
                    <a:cubicBezTo>
                      <a:pt x="3872" y="1150"/>
                      <a:pt x="3924" y="1159"/>
                      <a:pt x="3975" y="1159"/>
                    </a:cubicBezTo>
                    <a:cubicBezTo>
                      <a:pt x="4164" y="1159"/>
                      <a:pt x="4352" y="1035"/>
                      <a:pt x="4425" y="852"/>
                    </a:cubicBezTo>
                    <a:cubicBezTo>
                      <a:pt x="4493" y="597"/>
                      <a:pt x="4378" y="343"/>
                      <a:pt x="4123" y="250"/>
                    </a:cubicBezTo>
                    <a:cubicBezTo>
                      <a:pt x="3664" y="82"/>
                      <a:pt x="3227" y="1"/>
                      <a:pt x="2814" y="1"/>
                    </a:cubicBezTo>
                    <a:close/>
                  </a:path>
                </a:pathLst>
              </a:custGeom>
              <a:solidFill>
                <a:srgbClr val="5A4A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2"/>
              <p:cNvSpPr/>
              <p:nvPr/>
            </p:nvSpPr>
            <p:spPr>
              <a:xfrm>
                <a:off x="1039475" y="237775"/>
                <a:ext cx="713350" cy="588050"/>
              </a:xfrm>
              <a:custGeom>
                <a:avLst/>
                <a:gdLst/>
                <a:ahLst/>
                <a:cxnLst/>
                <a:rect l="l" t="t" r="r" b="b"/>
                <a:pathLst>
                  <a:path w="28534" h="23522" extrusionOk="0">
                    <a:moveTo>
                      <a:pt x="14575" y="1"/>
                    </a:moveTo>
                    <a:cubicBezTo>
                      <a:pt x="14322" y="1"/>
                      <a:pt x="14065" y="5"/>
                      <a:pt x="13804" y="14"/>
                    </a:cubicBezTo>
                    <a:lnTo>
                      <a:pt x="13409" y="14"/>
                    </a:lnTo>
                    <a:cubicBezTo>
                      <a:pt x="3543" y="431"/>
                      <a:pt x="1" y="7449"/>
                      <a:pt x="1298" y="15346"/>
                    </a:cubicBezTo>
                    <a:cubicBezTo>
                      <a:pt x="1391" y="15833"/>
                      <a:pt x="1483" y="16296"/>
                      <a:pt x="1598" y="16735"/>
                    </a:cubicBezTo>
                    <a:cubicBezTo>
                      <a:pt x="2756" y="21228"/>
                      <a:pt x="5489" y="23522"/>
                      <a:pt x="5489" y="23522"/>
                    </a:cubicBezTo>
                    <a:cubicBezTo>
                      <a:pt x="5930" y="23522"/>
                      <a:pt x="5165" y="19631"/>
                      <a:pt x="6415" y="16133"/>
                    </a:cubicBezTo>
                    <a:cubicBezTo>
                      <a:pt x="7366" y="13447"/>
                      <a:pt x="9543" y="10945"/>
                      <a:pt x="14382" y="10645"/>
                    </a:cubicBezTo>
                    <a:lnTo>
                      <a:pt x="14406" y="10645"/>
                    </a:lnTo>
                    <a:cubicBezTo>
                      <a:pt x="14753" y="10667"/>
                      <a:pt x="15101" y="10714"/>
                      <a:pt x="15447" y="10760"/>
                    </a:cubicBezTo>
                    <a:cubicBezTo>
                      <a:pt x="25338" y="12127"/>
                      <a:pt x="22534" y="23522"/>
                      <a:pt x="23299" y="23522"/>
                    </a:cubicBezTo>
                    <a:cubicBezTo>
                      <a:pt x="23299" y="23522"/>
                      <a:pt x="26588" y="20743"/>
                      <a:pt x="27468" y="15346"/>
                    </a:cubicBezTo>
                    <a:cubicBezTo>
                      <a:pt x="28534" y="8885"/>
                      <a:pt x="26240" y="2469"/>
                      <a:pt x="19199" y="570"/>
                    </a:cubicBezTo>
                    <a:cubicBezTo>
                      <a:pt x="17847" y="206"/>
                      <a:pt x="16300" y="1"/>
                      <a:pt x="14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2"/>
              <p:cNvSpPr/>
              <p:nvPr/>
            </p:nvSpPr>
            <p:spPr>
              <a:xfrm>
                <a:off x="1079425" y="641100"/>
                <a:ext cx="120450" cy="18472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7389" extrusionOk="0">
                    <a:moveTo>
                      <a:pt x="4817" y="0"/>
                    </a:moveTo>
                    <a:lnTo>
                      <a:pt x="4817" y="0"/>
                    </a:lnTo>
                    <a:cubicBezTo>
                      <a:pt x="3057" y="487"/>
                      <a:pt x="1482" y="602"/>
                      <a:pt x="278" y="602"/>
                    </a:cubicBezTo>
                    <a:lnTo>
                      <a:pt x="0" y="602"/>
                    </a:lnTo>
                    <a:cubicBezTo>
                      <a:pt x="1158" y="5095"/>
                      <a:pt x="3891" y="7389"/>
                      <a:pt x="3891" y="7389"/>
                    </a:cubicBezTo>
                    <a:cubicBezTo>
                      <a:pt x="4030" y="7389"/>
                      <a:pt x="4054" y="6994"/>
                      <a:pt x="4054" y="6346"/>
                    </a:cubicBezTo>
                    <a:lnTo>
                      <a:pt x="4054" y="5536"/>
                    </a:lnTo>
                    <a:cubicBezTo>
                      <a:pt x="4054" y="4100"/>
                      <a:pt x="4100" y="1992"/>
                      <a:pt x="48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2"/>
              <p:cNvSpPr/>
              <p:nvPr/>
            </p:nvSpPr>
            <p:spPr>
              <a:xfrm>
                <a:off x="1425650" y="252000"/>
                <a:ext cx="306900" cy="573825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22953" extrusionOk="0">
                    <a:moveTo>
                      <a:pt x="3752" y="1"/>
                    </a:moveTo>
                    <a:lnTo>
                      <a:pt x="3752" y="1"/>
                    </a:lnTo>
                    <a:cubicBezTo>
                      <a:pt x="4540" y="2317"/>
                      <a:pt x="4354" y="5815"/>
                      <a:pt x="0" y="10191"/>
                    </a:cubicBezTo>
                    <a:cubicBezTo>
                      <a:pt x="7365" y="11210"/>
                      <a:pt x="7689" y="17811"/>
                      <a:pt x="7689" y="21100"/>
                    </a:cubicBezTo>
                    <a:lnTo>
                      <a:pt x="7689" y="21910"/>
                    </a:lnTo>
                    <a:cubicBezTo>
                      <a:pt x="7689" y="22558"/>
                      <a:pt x="7714" y="22953"/>
                      <a:pt x="7852" y="22953"/>
                    </a:cubicBezTo>
                    <a:cubicBezTo>
                      <a:pt x="7852" y="22953"/>
                      <a:pt x="11141" y="20174"/>
                      <a:pt x="12021" y="14777"/>
                    </a:cubicBezTo>
                    <a:cubicBezTo>
                      <a:pt x="12182" y="13782"/>
                      <a:pt x="12275" y="12785"/>
                      <a:pt x="12275" y="11812"/>
                    </a:cubicBezTo>
                    <a:cubicBezTo>
                      <a:pt x="12275" y="6439"/>
                      <a:pt x="9705" y="1622"/>
                      <a:pt x="37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2"/>
              <p:cNvSpPr/>
              <p:nvPr/>
            </p:nvSpPr>
            <p:spPr>
              <a:xfrm>
                <a:off x="1261825" y="915525"/>
                <a:ext cx="315000" cy="191700"/>
              </a:xfrm>
              <a:custGeom>
                <a:avLst/>
                <a:gdLst/>
                <a:ahLst/>
                <a:cxnLst/>
                <a:rect l="l" t="t" r="r" b="b"/>
                <a:pathLst>
                  <a:path w="12600" h="7668" extrusionOk="0">
                    <a:moveTo>
                      <a:pt x="12529" y="1"/>
                    </a:moveTo>
                    <a:cubicBezTo>
                      <a:pt x="11278" y="1970"/>
                      <a:pt x="9496" y="4262"/>
                      <a:pt x="8801" y="4333"/>
                    </a:cubicBezTo>
                    <a:cubicBezTo>
                      <a:pt x="8128" y="4401"/>
                      <a:pt x="6531" y="4633"/>
                      <a:pt x="5095" y="4633"/>
                    </a:cubicBezTo>
                    <a:cubicBezTo>
                      <a:pt x="4215" y="4633"/>
                      <a:pt x="3404" y="4540"/>
                      <a:pt x="2894" y="4286"/>
                    </a:cubicBezTo>
                    <a:cubicBezTo>
                      <a:pt x="2316" y="3962"/>
                      <a:pt x="1180" y="2780"/>
                      <a:pt x="69" y="1461"/>
                    </a:cubicBezTo>
                    <a:cubicBezTo>
                      <a:pt x="69" y="2085"/>
                      <a:pt x="69" y="2595"/>
                      <a:pt x="22" y="2780"/>
                    </a:cubicBezTo>
                    <a:cubicBezTo>
                      <a:pt x="22" y="2826"/>
                      <a:pt x="22" y="2873"/>
                      <a:pt x="0" y="2919"/>
                    </a:cubicBezTo>
                    <a:lnTo>
                      <a:pt x="0" y="3799"/>
                    </a:lnTo>
                    <a:cubicBezTo>
                      <a:pt x="278" y="4935"/>
                      <a:pt x="2594" y="7668"/>
                      <a:pt x="5466" y="7668"/>
                    </a:cubicBezTo>
                    <a:cubicBezTo>
                      <a:pt x="7758" y="7668"/>
                      <a:pt x="10398" y="5907"/>
                      <a:pt x="12599" y="232"/>
                    </a:cubicBezTo>
                    <a:cubicBezTo>
                      <a:pt x="12575" y="140"/>
                      <a:pt x="12553" y="71"/>
                      <a:pt x="12529" y="1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52"/>
            <p:cNvGrpSpPr/>
            <p:nvPr/>
          </p:nvGrpSpPr>
          <p:grpSpPr>
            <a:xfrm>
              <a:off x="4705464" y="1211005"/>
              <a:ext cx="961487" cy="2934613"/>
              <a:chOff x="5498275" y="430025"/>
              <a:chExt cx="1486300" cy="4536425"/>
            </a:xfrm>
          </p:grpSpPr>
          <p:sp>
            <p:nvSpPr>
              <p:cNvPr id="1133" name="Google Shape;1133;p52"/>
              <p:cNvSpPr/>
              <p:nvPr/>
            </p:nvSpPr>
            <p:spPr>
              <a:xfrm>
                <a:off x="5539400" y="1726850"/>
                <a:ext cx="342175" cy="1103650"/>
              </a:xfrm>
              <a:custGeom>
                <a:avLst/>
                <a:gdLst/>
                <a:ahLst/>
                <a:cxnLst/>
                <a:rect l="l" t="t" r="r" b="b"/>
                <a:pathLst>
                  <a:path w="13687" h="44146" extrusionOk="0">
                    <a:moveTo>
                      <a:pt x="8259" y="1"/>
                    </a:moveTo>
                    <a:cubicBezTo>
                      <a:pt x="6657" y="1"/>
                      <a:pt x="6229" y="2682"/>
                      <a:pt x="6229" y="2682"/>
                    </a:cubicBezTo>
                    <a:cubicBezTo>
                      <a:pt x="6229" y="2682"/>
                      <a:pt x="325" y="21348"/>
                      <a:pt x="0" y="43721"/>
                    </a:cubicBezTo>
                    <a:cubicBezTo>
                      <a:pt x="0" y="43721"/>
                      <a:pt x="942" y="44146"/>
                      <a:pt x="2262" y="44146"/>
                    </a:cubicBezTo>
                    <a:cubicBezTo>
                      <a:pt x="2939" y="44146"/>
                      <a:pt x="3715" y="44034"/>
                      <a:pt x="4515" y="43697"/>
                    </a:cubicBezTo>
                    <a:cubicBezTo>
                      <a:pt x="4515" y="43697"/>
                      <a:pt x="7109" y="23201"/>
                      <a:pt x="12482" y="11968"/>
                    </a:cubicBezTo>
                    <a:cubicBezTo>
                      <a:pt x="13687" y="9559"/>
                      <a:pt x="13479" y="6341"/>
                      <a:pt x="12853" y="4510"/>
                    </a:cubicBezTo>
                    <a:cubicBezTo>
                      <a:pt x="10735" y="1060"/>
                      <a:pt x="9265" y="1"/>
                      <a:pt x="8259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2"/>
              <p:cNvSpPr/>
              <p:nvPr/>
            </p:nvSpPr>
            <p:spPr>
              <a:xfrm>
                <a:off x="5538800" y="2917675"/>
                <a:ext cx="124050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4595" extrusionOk="0">
                    <a:moveTo>
                      <a:pt x="1482" y="1"/>
                    </a:moveTo>
                    <a:lnTo>
                      <a:pt x="0" y="788"/>
                    </a:lnTo>
                    <a:cubicBezTo>
                      <a:pt x="0" y="788"/>
                      <a:pt x="1321" y="3336"/>
                      <a:pt x="1553" y="3567"/>
                    </a:cubicBezTo>
                    <a:cubicBezTo>
                      <a:pt x="1784" y="3799"/>
                      <a:pt x="2109" y="3938"/>
                      <a:pt x="3289" y="4401"/>
                    </a:cubicBezTo>
                    <a:cubicBezTo>
                      <a:pt x="3639" y="4538"/>
                      <a:pt x="3932" y="4594"/>
                      <a:pt x="4167" y="4594"/>
                    </a:cubicBezTo>
                    <a:cubicBezTo>
                      <a:pt x="4727" y="4594"/>
                      <a:pt x="4962" y="4278"/>
                      <a:pt x="4864" y="3984"/>
                    </a:cubicBezTo>
                    <a:cubicBezTo>
                      <a:pt x="4749" y="3591"/>
                      <a:pt x="3128" y="2919"/>
                      <a:pt x="2918" y="2687"/>
                    </a:cubicBezTo>
                    <a:cubicBezTo>
                      <a:pt x="2687" y="2456"/>
                      <a:pt x="1482" y="1"/>
                      <a:pt x="1482" y="1"/>
                    </a:cubicBezTo>
                    <a:close/>
                  </a:path>
                </a:pathLst>
              </a:custGeom>
              <a:solidFill>
                <a:srgbClr val="D88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2"/>
              <p:cNvSpPr/>
              <p:nvPr/>
            </p:nvSpPr>
            <p:spPr>
              <a:xfrm>
                <a:off x="5519100" y="2932725"/>
                <a:ext cx="129675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5187" h="5705" extrusionOk="0">
                    <a:moveTo>
                      <a:pt x="1831" y="1"/>
                    </a:moveTo>
                    <a:lnTo>
                      <a:pt x="1" y="720"/>
                    </a:lnTo>
                    <a:cubicBezTo>
                      <a:pt x="1" y="720"/>
                      <a:pt x="1137" y="3869"/>
                      <a:pt x="1344" y="4170"/>
                    </a:cubicBezTo>
                    <a:cubicBezTo>
                      <a:pt x="1576" y="4472"/>
                      <a:pt x="1924" y="4657"/>
                      <a:pt x="3221" y="5352"/>
                    </a:cubicBezTo>
                    <a:cubicBezTo>
                      <a:pt x="3695" y="5605"/>
                      <a:pt x="4088" y="5705"/>
                      <a:pt x="4393" y="5705"/>
                    </a:cubicBezTo>
                    <a:cubicBezTo>
                      <a:pt x="4923" y="5705"/>
                      <a:pt x="5187" y="5405"/>
                      <a:pt x="5142" y="5096"/>
                    </a:cubicBezTo>
                    <a:cubicBezTo>
                      <a:pt x="5050" y="4611"/>
                      <a:pt x="3289" y="3614"/>
                      <a:pt x="3082" y="3314"/>
                    </a:cubicBezTo>
                    <a:cubicBezTo>
                      <a:pt x="2850" y="3012"/>
                      <a:pt x="1831" y="1"/>
                      <a:pt x="1831" y="1"/>
                    </a:cubicBezTo>
                    <a:close/>
                  </a:path>
                </a:pathLst>
              </a:custGeom>
              <a:solidFill>
                <a:srgbClr val="DE9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2"/>
              <p:cNvSpPr/>
              <p:nvPr/>
            </p:nvSpPr>
            <p:spPr>
              <a:xfrm>
                <a:off x="5498275" y="2804800"/>
                <a:ext cx="192475" cy="303150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12126" extrusionOk="0">
                    <a:moveTo>
                      <a:pt x="2294" y="0"/>
                    </a:moveTo>
                    <a:lnTo>
                      <a:pt x="1645" y="486"/>
                    </a:lnTo>
                    <a:cubicBezTo>
                      <a:pt x="1645" y="486"/>
                      <a:pt x="371" y="3938"/>
                      <a:pt x="185" y="5003"/>
                    </a:cubicBezTo>
                    <a:cubicBezTo>
                      <a:pt x="0" y="6044"/>
                      <a:pt x="1970" y="10120"/>
                      <a:pt x="2223" y="11325"/>
                    </a:cubicBezTo>
                    <a:cubicBezTo>
                      <a:pt x="2401" y="11857"/>
                      <a:pt x="2709" y="12125"/>
                      <a:pt x="2988" y="12125"/>
                    </a:cubicBezTo>
                    <a:cubicBezTo>
                      <a:pt x="3364" y="12125"/>
                      <a:pt x="3687" y="11638"/>
                      <a:pt x="3567" y="10654"/>
                    </a:cubicBezTo>
                    <a:cubicBezTo>
                      <a:pt x="3359" y="8823"/>
                      <a:pt x="2594" y="5790"/>
                      <a:pt x="2572" y="5535"/>
                    </a:cubicBezTo>
                    <a:cubicBezTo>
                      <a:pt x="2548" y="5281"/>
                      <a:pt x="4054" y="3867"/>
                      <a:pt x="4261" y="3775"/>
                    </a:cubicBezTo>
                    <a:cubicBezTo>
                      <a:pt x="4267" y="3773"/>
                      <a:pt x="4274" y="3772"/>
                      <a:pt x="4280" y="3772"/>
                    </a:cubicBezTo>
                    <a:cubicBezTo>
                      <a:pt x="4538" y="3772"/>
                      <a:pt x="5399" y="5032"/>
                      <a:pt x="5466" y="5281"/>
                    </a:cubicBezTo>
                    <a:cubicBezTo>
                      <a:pt x="5512" y="5535"/>
                      <a:pt x="4841" y="7249"/>
                      <a:pt x="5975" y="8082"/>
                    </a:cubicBezTo>
                    <a:cubicBezTo>
                      <a:pt x="6093" y="8171"/>
                      <a:pt x="6205" y="8212"/>
                      <a:pt x="6312" y="8212"/>
                    </a:cubicBezTo>
                    <a:cubicBezTo>
                      <a:pt x="7228" y="8212"/>
                      <a:pt x="7699" y="5209"/>
                      <a:pt x="7574" y="4586"/>
                    </a:cubicBezTo>
                    <a:cubicBezTo>
                      <a:pt x="7435" y="3891"/>
                      <a:pt x="7226" y="1436"/>
                      <a:pt x="5790" y="93"/>
                    </a:cubicBezTo>
                    <a:lnTo>
                      <a:pt x="2294" y="0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2"/>
              <p:cNvSpPr/>
              <p:nvPr/>
            </p:nvSpPr>
            <p:spPr>
              <a:xfrm>
                <a:off x="5595525" y="1357875"/>
                <a:ext cx="277950" cy="617225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24689" extrusionOk="0">
                    <a:moveTo>
                      <a:pt x="10169" y="1"/>
                    </a:moveTo>
                    <a:cubicBezTo>
                      <a:pt x="10169" y="1"/>
                      <a:pt x="7921" y="1344"/>
                      <a:pt x="7458" y="2131"/>
                    </a:cubicBezTo>
                    <a:cubicBezTo>
                      <a:pt x="6973" y="2897"/>
                      <a:pt x="1" y="18275"/>
                      <a:pt x="1" y="18275"/>
                    </a:cubicBezTo>
                    <a:lnTo>
                      <a:pt x="7992" y="24689"/>
                    </a:lnTo>
                    <a:lnTo>
                      <a:pt x="11117" y="12346"/>
                    </a:lnTo>
                    <a:lnTo>
                      <a:pt x="101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2"/>
              <p:cNvSpPr/>
              <p:nvPr/>
            </p:nvSpPr>
            <p:spPr>
              <a:xfrm>
                <a:off x="5546900" y="1790400"/>
                <a:ext cx="351500" cy="215425"/>
              </a:xfrm>
              <a:custGeom>
                <a:avLst/>
                <a:gdLst/>
                <a:ahLst/>
                <a:cxnLst/>
                <a:rect l="l" t="t" r="r" b="b"/>
                <a:pathLst>
                  <a:path w="14060" h="8617" extrusionOk="0">
                    <a:moveTo>
                      <a:pt x="1344" y="1"/>
                    </a:moveTo>
                    <a:lnTo>
                      <a:pt x="0" y="3034"/>
                    </a:lnTo>
                    <a:lnTo>
                      <a:pt x="12738" y="8616"/>
                    </a:lnTo>
                    <a:lnTo>
                      <a:pt x="14059" y="5605"/>
                    </a:lnTo>
                    <a:lnTo>
                      <a:pt x="1344" y="1"/>
                    </a:lnTo>
                    <a:close/>
                  </a:path>
                </a:pathLst>
              </a:custGeom>
              <a:solidFill>
                <a:srgbClr val="00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2"/>
              <p:cNvSpPr/>
              <p:nvPr/>
            </p:nvSpPr>
            <p:spPr>
              <a:xfrm>
                <a:off x="5980575" y="1250800"/>
                <a:ext cx="2866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1464" h="3706" extrusionOk="0">
                    <a:moveTo>
                      <a:pt x="11232" y="0"/>
                    </a:moveTo>
                    <a:cubicBezTo>
                      <a:pt x="10191" y="300"/>
                      <a:pt x="5930" y="1505"/>
                      <a:pt x="2641" y="1714"/>
                    </a:cubicBezTo>
                    <a:cubicBezTo>
                      <a:pt x="2609" y="1717"/>
                      <a:pt x="2577" y="1718"/>
                      <a:pt x="2544" y="1718"/>
                    </a:cubicBezTo>
                    <a:cubicBezTo>
                      <a:pt x="1774" y="1718"/>
                      <a:pt x="606" y="983"/>
                      <a:pt x="162" y="695"/>
                    </a:cubicBezTo>
                    <a:lnTo>
                      <a:pt x="1" y="3706"/>
                    </a:lnTo>
                    <a:lnTo>
                      <a:pt x="10840" y="3172"/>
                    </a:lnTo>
                    <a:lnTo>
                      <a:pt x="11464" y="3150"/>
                    </a:lnTo>
                    <a:lnTo>
                      <a:pt x="11442" y="2616"/>
                    </a:lnTo>
                    <a:lnTo>
                      <a:pt x="11232" y="0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2"/>
              <p:cNvSpPr/>
              <p:nvPr/>
            </p:nvSpPr>
            <p:spPr>
              <a:xfrm>
                <a:off x="6102175" y="2959975"/>
                <a:ext cx="319625" cy="1975000"/>
              </a:xfrm>
              <a:custGeom>
                <a:avLst/>
                <a:gdLst/>
                <a:ahLst/>
                <a:cxnLst/>
                <a:rect l="l" t="t" r="r" b="b"/>
                <a:pathLst>
                  <a:path w="12785" h="79000" extrusionOk="0">
                    <a:moveTo>
                      <a:pt x="7319" y="0"/>
                    </a:moveTo>
                    <a:lnTo>
                      <a:pt x="2894" y="27629"/>
                    </a:lnTo>
                    <a:lnTo>
                      <a:pt x="4979" y="62994"/>
                    </a:lnTo>
                    <a:cubicBezTo>
                      <a:pt x="4840" y="63041"/>
                      <a:pt x="5025" y="66537"/>
                      <a:pt x="4864" y="67626"/>
                    </a:cubicBezTo>
                    <a:cubicBezTo>
                      <a:pt x="4701" y="68714"/>
                      <a:pt x="603" y="75106"/>
                      <a:pt x="0" y="77422"/>
                    </a:cubicBezTo>
                    <a:cubicBezTo>
                      <a:pt x="134" y="78566"/>
                      <a:pt x="1606" y="78999"/>
                      <a:pt x="3439" y="78999"/>
                    </a:cubicBezTo>
                    <a:cubicBezTo>
                      <a:pt x="6692" y="78999"/>
                      <a:pt x="11080" y="77634"/>
                      <a:pt x="11139" y="76449"/>
                    </a:cubicBezTo>
                    <a:cubicBezTo>
                      <a:pt x="11256" y="74713"/>
                      <a:pt x="12784" y="70915"/>
                      <a:pt x="11510" y="68853"/>
                    </a:cubicBezTo>
                    <a:cubicBezTo>
                      <a:pt x="11256" y="68136"/>
                      <a:pt x="10908" y="63458"/>
                      <a:pt x="10908" y="63458"/>
                    </a:cubicBezTo>
                    <a:lnTo>
                      <a:pt x="11047" y="60910"/>
                    </a:lnTo>
                    <a:lnTo>
                      <a:pt x="12714" y="27443"/>
                    </a:lnTo>
                    <a:lnTo>
                      <a:pt x="7319" y="0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2"/>
              <p:cNvSpPr/>
              <p:nvPr/>
            </p:nvSpPr>
            <p:spPr>
              <a:xfrm>
                <a:off x="6058250" y="4621675"/>
                <a:ext cx="358325" cy="344775"/>
              </a:xfrm>
              <a:custGeom>
                <a:avLst/>
                <a:gdLst/>
                <a:ahLst/>
                <a:cxnLst/>
                <a:rect l="l" t="t" r="r" b="b"/>
                <a:pathLst>
                  <a:path w="14333" h="13791" extrusionOk="0">
                    <a:moveTo>
                      <a:pt x="12943" y="0"/>
                    </a:moveTo>
                    <a:cubicBezTo>
                      <a:pt x="12943" y="1"/>
                      <a:pt x="13059" y="3033"/>
                      <a:pt x="12943" y="3265"/>
                    </a:cubicBezTo>
                    <a:cubicBezTo>
                      <a:pt x="12828" y="3497"/>
                      <a:pt x="12411" y="6368"/>
                      <a:pt x="12411" y="6368"/>
                    </a:cubicBezTo>
                    <a:cubicBezTo>
                      <a:pt x="12411" y="6368"/>
                      <a:pt x="10534" y="9172"/>
                      <a:pt x="7130" y="9449"/>
                    </a:cubicBezTo>
                    <a:cubicBezTo>
                      <a:pt x="6953" y="9463"/>
                      <a:pt x="6785" y="9469"/>
                      <a:pt x="6624" y="9469"/>
                    </a:cubicBezTo>
                    <a:cubicBezTo>
                      <a:pt x="3690" y="9469"/>
                      <a:pt x="3379" y="7388"/>
                      <a:pt x="3379" y="7387"/>
                    </a:cubicBezTo>
                    <a:lnTo>
                      <a:pt x="3379" y="7387"/>
                    </a:lnTo>
                    <a:cubicBezTo>
                      <a:pt x="1" y="11677"/>
                      <a:pt x="1761" y="13791"/>
                      <a:pt x="4836" y="13791"/>
                    </a:cubicBezTo>
                    <a:cubicBezTo>
                      <a:pt x="4966" y="13791"/>
                      <a:pt x="5098" y="13787"/>
                      <a:pt x="5231" y="13779"/>
                    </a:cubicBezTo>
                    <a:cubicBezTo>
                      <a:pt x="8566" y="13594"/>
                      <a:pt x="12062" y="12368"/>
                      <a:pt x="12689" y="11163"/>
                    </a:cubicBezTo>
                    <a:cubicBezTo>
                      <a:pt x="13313" y="9935"/>
                      <a:pt x="13962" y="5466"/>
                      <a:pt x="13962" y="5466"/>
                    </a:cubicBezTo>
                    <a:cubicBezTo>
                      <a:pt x="14332" y="3706"/>
                      <a:pt x="12943" y="1"/>
                      <a:pt x="12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2"/>
              <p:cNvSpPr/>
              <p:nvPr/>
            </p:nvSpPr>
            <p:spPr>
              <a:xfrm>
                <a:off x="5764600" y="2870200"/>
                <a:ext cx="414025" cy="1888900"/>
              </a:xfrm>
              <a:custGeom>
                <a:avLst/>
                <a:gdLst/>
                <a:ahLst/>
                <a:cxnLst/>
                <a:rect l="l" t="t" r="r" b="b"/>
                <a:pathLst>
                  <a:path w="16561" h="75556" extrusionOk="0">
                    <a:moveTo>
                      <a:pt x="4771" y="1"/>
                    </a:moveTo>
                    <a:lnTo>
                      <a:pt x="3128" y="27909"/>
                    </a:lnTo>
                    <a:lnTo>
                      <a:pt x="8755" y="62902"/>
                    </a:lnTo>
                    <a:cubicBezTo>
                      <a:pt x="8594" y="62948"/>
                      <a:pt x="9057" y="64940"/>
                      <a:pt x="9010" y="66030"/>
                    </a:cubicBezTo>
                    <a:cubicBezTo>
                      <a:pt x="8964" y="66793"/>
                      <a:pt x="4888" y="69365"/>
                      <a:pt x="2224" y="71656"/>
                    </a:cubicBezTo>
                    <a:cubicBezTo>
                      <a:pt x="1019" y="72700"/>
                      <a:pt x="117" y="73694"/>
                      <a:pt x="0" y="74436"/>
                    </a:cubicBezTo>
                    <a:cubicBezTo>
                      <a:pt x="180" y="75237"/>
                      <a:pt x="1299" y="75555"/>
                      <a:pt x="2869" y="75555"/>
                    </a:cubicBezTo>
                    <a:cubicBezTo>
                      <a:pt x="7375" y="75555"/>
                      <a:pt x="15597" y="72933"/>
                      <a:pt x="15958" y="71610"/>
                    </a:cubicBezTo>
                    <a:cubicBezTo>
                      <a:pt x="16305" y="70359"/>
                      <a:pt x="16560" y="68970"/>
                      <a:pt x="16166" y="67580"/>
                    </a:cubicBezTo>
                    <a:cubicBezTo>
                      <a:pt x="16097" y="67349"/>
                      <a:pt x="16005" y="67117"/>
                      <a:pt x="15888" y="66886"/>
                    </a:cubicBezTo>
                    <a:lnTo>
                      <a:pt x="15888" y="66863"/>
                    </a:lnTo>
                    <a:cubicBezTo>
                      <a:pt x="15727" y="66539"/>
                      <a:pt x="15541" y="66215"/>
                      <a:pt x="15286" y="65891"/>
                    </a:cubicBezTo>
                    <a:cubicBezTo>
                      <a:pt x="15239" y="65798"/>
                      <a:pt x="15217" y="65681"/>
                      <a:pt x="15171" y="65542"/>
                    </a:cubicBezTo>
                    <a:cubicBezTo>
                      <a:pt x="14893" y="64616"/>
                      <a:pt x="14708" y="62763"/>
                      <a:pt x="14708" y="62763"/>
                    </a:cubicBezTo>
                    <a:lnTo>
                      <a:pt x="14569" y="60216"/>
                    </a:lnTo>
                    <a:lnTo>
                      <a:pt x="12877" y="26751"/>
                    </a:lnTo>
                    <a:lnTo>
                      <a:pt x="4771" y="1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2"/>
              <p:cNvSpPr/>
              <p:nvPr/>
            </p:nvSpPr>
            <p:spPr>
              <a:xfrm>
                <a:off x="5764600" y="4508750"/>
                <a:ext cx="414025" cy="250350"/>
              </a:xfrm>
              <a:custGeom>
                <a:avLst/>
                <a:gdLst/>
                <a:ahLst/>
                <a:cxnLst/>
                <a:rect l="l" t="t" r="r" b="b"/>
                <a:pathLst>
                  <a:path w="16561" h="10014" extrusionOk="0">
                    <a:moveTo>
                      <a:pt x="15171" y="0"/>
                    </a:moveTo>
                    <a:cubicBezTo>
                      <a:pt x="13411" y="4610"/>
                      <a:pt x="8894" y="5768"/>
                      <a:pt x="7134" y="6578"/>
                    </a:cubicBezTo>
                    <a:cubicBezTo>
                      <a:pt x="6135" y="7025"/>
                      <a:pt x="5372" y="7195"/>
                      <a:pt x="4754" y="7195"/>
                    </a:cubicBezTo>
                    <a:cubicBezTo>
                      <a:pt x="3610" y="7195"/>
                      <a:pt x="2961" y="6611"/>
                      <a:pt x="2224" y="6114"/>
                    </a:cubicBezTo>
                    <a:cubicBezTo>
                      <a:pt x="1019" y="7158"/>
                      <a:pt x="117" y="8152"/>
                      <a:pt x="0" y="8894"/>
                    </a:cubicBezTo>
                    <a:cubicBezTo>
                      <a:pt x="180" y="9695"/>
                      <a:pt x="1299" y="10013"/>
                      <a:pt x="2869" y="10013"/>
                    </a:cubicBezTo>
                    <a:cubicBezTo>
                      <a:pt x="7375" y="10013"/>
                      <a:pt x="15597" y="7391"/>
                      <a:pt x="15958" y="6068"/>
                    </a:cubicBezTo>
                    <a:cubicBezTo>
                      <a:pt x="16305" y="4817"/>
                      <a:pt x="16560" y="3428"/>
                      <a:pt x="16166" y="2038"/>
                    </a:cubicBezTo>
                    <a:cubicBezTo>
                      <a:pt x="16097" y="1807"/>
                      <a:pt x="16005" y="1575"/>
                      <a:pt x="15888" y="1344"/>
                    </a:cubicBezTo>
                    <a:lnTo>
                      <a:pt x="15888" y="1321"/>
                    </a:lnTo>
                    <a:cubicBezTo>
                      <a:pt x="15727" y="997"/>
                      <a:pt x="15541" y="673"/>
                      <a:pt x="15286" y="349"/>
                    </a:cubicBezTo>
                    <a:cubicBezTo>
                      <a:pt x="15239" y="256"/>
                      <a:pt x="15217" y="139"/>
                      <a:pt x="151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2"/>
              <p:cNvSpPr/>
              <p:nvPr/>
            </p:nvSpPr>
            <p:spPr>
              <a:xfrm>
                <a:off x="5616375" y="2383250"/>
                <a:ext cx="911950" cy="1301325"/>
              </a:xfrm>
              <a:custGeom>
                <a:avLst/>
                <a:gdLst/>
                <a:ahLst/>
                <a:cxnLst/>
                <a:rect l="l" t="t" r="r" b="b"/>
                <a:pathLst>
                  <a:path w="36478" h="52053" extrusionOk="0">
                    <a:moveTo>
                      <a:pt x="14057" y="0"/>
                    </a:moveTo>
                    <a:cubicBezTo>
                      <a:pt x="9610" y="0"/>
                      <a:pt x="5872" y="492"/>
                      <a:pt x="5073" y="2040"/>
                    </a:cubicBezTo>
                    <a:cubicBezTo>
                      <a:pt x="5049" y="2087"/>
                      <a:pt x="5003" y="2155"/>
                      <a:pt x="4981" y="2202"/>
                    </a:cubicBezTo>
                    <a:cubicBezTo>
                      <a:pt x="3938" y="5144"/>
                      <a:pt x="1" y="49354"/>
                      <a:pt x="1" y="49354"/>
                    </a:cubicBezTo>
                    <a:cubicBezTo>
                      <a:pt x="1322" y="49795"/>
                      <a:pt x="2687" y="50188"/>
                      <a:pt x="4054" y="50490"/>
                    </a:cubicBezTo>
                    <a:cubicBezTo>
                      <a:pt x="9165" y="51667"/>
                      <a:pt x="14619" y="52052"/>
                      <a:pt x="19568" y="52052"/>
                    </a:cubicBezTo>
                    <a:cubicBezTo>
                      <a:pt x="28927" y="52052"/>
                      <a:pt x="36478" y="50676"/>
                      <a:pt x="36478" y="50676"/>
                    </a:cubicBezTo>
                    <a:cubicBezTo>
                      <a:pt x="36478" y="50676"/>
                      <a:pt x="35413" y="26612"/>
                      <a:pt x="35296" y="16353"/>
                    </a:cubicBezTo>
                    <a:cubicBezTo>
                      <a:pt x="35181" y="6417"/>
                      <a:pt x="32170" y="1831"/>
                      <a:pt x="31985" y="1553"/>
                    </a:cubicBezTo>
                    <a:lnTo>
                      <a:pt x="31961" y="1553"/>
                    </a:lnTo>
                    <a:cubicBezTo>
                      <a:pt x="31961" y="1553"/>
                      <a:pt x="29484" y="1160"/>
                      <a:pt x="26010" y="766"/>
                    </a:cubicBezTo>
                    <a:lnTo>
                      <a:pt x="25986" y="766"/>
                    </a:lnTo>
                    <a:cubicBezTo>
                      <a:pt x="22485" y="386"/>
                      <a:pt x="17993" y="0"/>
                      <a:pt x="14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2"/>
              <p:cNvSpPr/>
              <p:nvPr/>
            </p:nvSpPr>
            <p:spPr>
              <a:xfrm>
                <a:off x="5850900" y="946800"/>
                <a:ext cx="487525" cy="335725"/>
              </a:xfrm>
              <a:custGeom>
                <a:avLst/>
                <a:gdLst/>
                <a:ahLst/>
                <a:cxnLst/>
                <a:rect l="l" t="t" r="r" b="b"/>
                <a:pathLst>
                  <a:path w="19501" h="13429" extrusionOk="0">
                    <a:moveTo>
                      <a:pt x="18365" y="0"/>
                    </a:moveTo>
                    <a:lnTo>
                      <a:pt x="0" y="1924"/>
                    </a:lnTo>
                    <a:lnTo>
                      <a:pt x="995" y="6346"/>
                    </a:lnTo>
                    <a:lnTo>
                      <a:pt x="3150" y="10678"/>
                    </a:lnTo>
                    <a:cubicBezTo>
                      <a:pt x="3150" y="10678"/>
                      <a:pt x="5498" y="13429"/>
                      <a:pt x="10357" y="13429"/>
                    </a:cubicBezTo>
                    <a:cubicBezTo>
                      <a:pt x="10582" y="13429"/>
                      <a:pt x="10811" y="13423"/>
                      <a:pt x="11046" y="13411"/>
                    </a:cubicBezTo>
                    <a:cubicBezTo>
                      <a:pt x="16605" y="13062"/>
                      <a:pt x="18852" y="8245"/>
                      <a:pt x="18852" y="8245"/>
                    </a:cubicBezTo>
                    <a:lnTo>
                      <a:pt x="19501" y="3474"/>
                    </a:lnTo>
                    <a:lnTo>
                      <a:pt x="18365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2"/>
              <p:cNvSpPr/>
              <p:nvPr/>
            </p:nvSpPr>
            <p:spPr>
              <a:xfrm>
                <a:off x="5983450" y="1119325"/>
                <a:ext cx="281425" cy="303775"/>
              </a:xfrm>
              <a:custGeom>
                <a:avLst/>
                <a:gdLst/>
                <a:ahLst/>
                <a:cxnLst/>
                <a:rect l="l" t="t" r="r" b="b"/>
                <a:pathLst>
                  <a:path w="11257" h="12151" extrusionOk="0">
                    <a:moveTo>
                      <a:pt x="10654" y="1"/>
                    </a:moveTo>
                    <a:lnTo>
                      <a:pt x="5374" y="1113"/>
                    </a:lnTo>
                    <a:lnTo>
                      <a:pt x="210" y="581"/>
                    </a:lnTo>
                    <a:lnTo>
                      <a:pt x="1" y="557"/>
                    </a:lnTo>
                    <a:lnTo>
                      <a:pt x="47" y="1368"/>
                    </a:lnTo>
                    <a:lnTo>
                      <a:pt x="303" y="4957"/>
                    </a:lnTo>
                    <a:lnTo>
                      <a:pt x="534" y="8477"/>
                    </a:lnTo>
                    <a:cubicBezTo>
                      <a:pt x="534" y="8477"/>
                      <a:pt x="642" y="12151"/>
                      <a:pt x="5407" y="12151"/>
                    </a:cubicBezTo>
                    <a:cubicBezTo>
                      <a:pt x="5576" y="12151"/>
                      <a:pt x="5750" y="12146"/>
                      <a:pt x="5930" y="12137"/>
                    </a:cubicBezTo>
                    <a:cubicBezTo>
                      <a:pt x="11210" y="11883"/>
                      <a:pt x="11256" y="7597"/>
                      <a:pt x="11256" y="7597"/>
                    </a:cubicBezTo>
                    <a:lnTo>
                      <a:pt x="11071" y="1554"/>
                    </a:lnTo>
                    <a:lnTo>
                      <a:pt x="11025" y="510"/>
                    </a:lnTo>
                    <a:lnTo>
                      <a:pt x="10654" y="1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2"/>
              <p:cNvSpPr/>
              <p:nvPr/>
            </p:nvSpPr>
            <p:spPr>
              <a:xfrm>
                <a:off x="6117775" y="1115300"/>
                <a:ext cx="142475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5699" h="1715" extrusionOk="0">
                    <a:moveTo>
                      <a:pt x="5645" y="662"/>
                    </a:moveTo>
                    <a:lnTo>
                      <a:pt x="5670" y="1079"/>
                    </a:lnTo>
                    <a:lnTo>
                      <a:pt x="5652" y="671"/>
                    </a:lnTo>
                    <a:lnTo>
                      <a:pt x="5645" y="662"/>
                    </a:lnTo>
                    <a:close/>
                    <a:moveTo>
                      <a:pt x="5605" y="1"/>
                    </a:moveTo>
                    <a:lnTo>
                      <a:pt x="1" y="1274"/>
                    </a:lnTo>
                    <a:lnTo>
                      <a:pt x="1" y="1274"/>
                    </a:lnTo>
                    <a:lnTo>
                      <a:pt x="5281" y="162"/>
                    </a:lnTo>
                    <a:lnTo>
                      <a:pt x="5645" y="662"/>
                    </a:lnTo>
                    <a:lnTo>
                      <a:pt x="5605" y="1"/>
                    </a:lnTo>
                    <a:close/>
                    <a:moveTo>
                      <a:pt x="5670" y="1079"/>
                    </a:moveTo>
                    <a:lnTo>
                      <a:pt x="5698" y="1715"/>
                    </a:lnTo>
                    <a:lnTo>
                      <a:pt x="5698" y="1552"/>
                    </a:lnTo>
                    <a:lnTo>
                      <a:pt x="5670" y="1079"/>
                    </a:lnTo>
                    <a:close/>
                  </a:path>
                </a:pathLst>
              </a:custGeom>
              <a:solidFill>
                <a:srgbClr val="A066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2"/>
              <p:cNvSpPr/>
              <p:nvPr/>
            </p:nvSpPr>
            <p:spPr>
              <a:xfrm>
                <a:off x="5984625" y="1119325"/>
                <a:ext cx="275625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11025" h="5584" extrusionOk="0">
                    <a:moveTo>
                      <a:pt x="10607" y="1"/>
                    </a:moveTo>
                    <a:lnTo>
                      <a:pt x="5327" y="1113"/>
                    </a:lnTo>
                    <a:lnTo>
                      <a:pt x="163" y="581"/>
                    </a:lnTo>
                    <a:lnTo>
                      <a:pt x="0" y="1368"/>
                    </a:lnTo>
                    <a:lnTo>
                      <a:pt x="256" y="4957"/>
                    </a:lnTo>
                    <a:cubicBezTo>
                      <a:pt x="1738" y="5398"/>
                      <a:pt x="3057" y="5583"/>
                      <a:pt x="4193" y="5583"/>
                    </a:cubicBezTo>
                    <a:cubicBezTo>
                      <a:pt x="8454" y="5583"/>
                      <a:pt x="10329" y="2989"/>
                      <a:pt x="11024" y="1554"/>
                    </a:cubicBezTo>
                    <a:lnTo>
                      <a:pt x="10978" y="510"/>
                    </a:lnTo>
                    <a:lnTo>
                      <a:pt x="10607" y="1"/>
                    </a:lnTo>
                    <a:close/>
                  </a:path>
                </a:pathLst>
              </a:custGeom>
              <a:solidFill>
                <a:srgbClr val="E8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2"/>
              <p:cNvSpPr/>
              <p:nvPr/>
            </p:nvSpPr>
            <p:spPr>
              <a:xfrm>
                <a:off x="6292625" y="889250"/>
                <a:ext cx="151325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6053" h="6100" extrusionOk="0">
                    <a:moveTo>
                      <a:pt x="3175" y="0"/>
                    </a:moveTo>
                    <a:cubicBezTo>
                      <a:pt x="1145" y="0"/>
                      <a:pt x="1" y="3090"/>
                      <a:pt x="1" y="3090"/>
                    </a:cubicBezTo>
                    <a:lnTo>
                      <a:pt x="164" y="5962"/>
                    </a:lnTo>
                    <a:cubicBezTo>
                      <a:pt x="474" y="6056"/>
                      <a:pt x="774" y="6099"/>
                      <a:pt x="1063" y="6099"/>
                    </a:cubicBezTo>
                    <a:cubicBezTo>
                      <a:pt x="4251" y="6099"/>
                      <a:pt x="6052" y="803"/>
                      <a:pt x="3823" y="103"/>
                    </a:cubicBezTo>
                    <a:cubicBezTo>
                      <a:pt x="3598" y="32"/>
                      <a:pt x="3382" y="0"/>
                      <a:pt x="3175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2"/>
              <p:cNvSpPr/>
              <p:nvPr/>
            </p:nvSpPr>
            <p:spPr>
              <a:xfrm>
                <a:off x="6304825" y="935100"/>
                <a:ext cx="70650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346" extrusionOk="0">
                    <a:moveTo>
                      <a:pt x="2697" y="1"/>
                    </a:moveTo>
                    <a:cubicBezTo>
                      <a:pt x="2686" y="1"/>
                      <a:pt x="2675" y="2"/>
                      <a:pt x="2663" y="5"/>
                    </a:cubicBezTo>
                    <a:cubicBezTo>
                      <a:pt x="973" y="51"/>
                      <a:pt x="69" y="1650"/>
                      <a:pt x="22" y="1719"/>
                    </a:cubicBezTo>
                    <a:cubicBezTo>
                      <a:pt x="0" y="1789"/>
                      <a:pt x="22" y="1858"/>
                      <a:pt x="93" y="1904"/>
                    </a:cubicBezTo>
                    <a:cubicBezTo>
                      <a:pt x="115" y="1928"/>
                      <a:pt x="139" y="1928"/>
                      <a:pt x="161" y="1928"/>
                    </a:cubicBezTo>
                    <a:cubicBezTo>
                      <a:pt x="208" y="1928"/>
                      <a:pt x="254" y="1904"/>
                      <a:pt x="278" y="1858"/>
                    </a:cubicBezTo>
                    <a:cubicBezTo>
                      <a:pt x="278" y="1836"/>
                      <a:pt x="625" y="1256"/>
                      <a:pt x="1251" y="793"/>
                    </a:cubicBezTo>
                    <a:cubicBezTo>
                      <a:pt x="1853" y="1141"/>
                      <a:pt x="1597" y="2160"/>
                      <a:pt x="1597" y="2160"/>
                    </a:cubicBezTo>
                    <a:cubicBezTo>
                      <a:pt x="1575" y="2253"/>
                      <a:pt x="1621" y="2321"/>
                      <a:pt x="1714" y="2345"/>
                    </a:cubicBezTo>
                    <a:lnTo>
                      <a:pt x="1760" y="2345"/>
                    </a:lnTo>
                    <a:cubicBezTo>
                      <a:pt x="1807" y="2345"/>
                      <a:pt x="1853" y="2299"/>
                      <a:pt x="1875" y="2253"/>
                    </a:cubicBezTo>
                    <a:cubicBezTo>
                      <a:pt x="1899" y="2182"/>
                      <a:pt x="2153" y="1141"/>
                      <a:pt x="1505" y="631"/>
                    </a:cubicBezTo>
                    <a:cubicBezTo>
                      <a:pt x="1829" y="446"/>
                      <a:pt x="2199" y="307"/>
                      <a:pt x="2640" y="283"/>
                    </a:cubicBezTo>
                    <a:lnTo>
                      <a:pt x="2687" y="283"/>
                    </a:lnTo>
                    <a:cubicBezTo>
                      <a:pt x="2755" y="283"/>
                      <a:pt x="2826" y="215"/>
                      <a:pt x="2826" y="144"/>
                    </a:cubicBezTo>
                    <a:cubicBezTo>
                      <a:pt x="2826" y="63"/>
                      <a:pt x="2772" y="1"/>
                      <a:pt x="2697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2"/>
              <p:cNvSpPr/>
              <p:nvPr/>
            </p:nvSpPr>
            <p:spPr>
              <a:xfrm>
                <a:off x="5835225" y="962300"/>
                <a:ext cx="74750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2253" extrusionOk="0">
                    <a:moveTo>
                      <a:pt x="332" y="0"/>
                    </a:moveTo>
                    <a:cubicBezTo>
                      <a:pt x="269" y="0"/>
                      <a:pt x="205" y="2"/>
                      <a:pt x="140" y="7"/>
                    </a:cubicBezTo>
                    <a:cubicBezTo>
                      <a:pt x="71" y="7"/>
                      <a:pt x="1" y="75"/>
                      <a:pt x="1" y="168"/>
                    </a:cubicBezTo>
                    <a:cubicBezTo>
                      <a:pt x="22" y="229"/>
                      <a:pt x="76" y="289"/>
                      <a:pt x="136" y="289"/>
                    </a:cubicBezTo>
                    <a:cubicBezTo>
                      <a:pt x="146" y="289"/>
                      <a:pt x="155" y="287"/>
                      <a:pt x="164" y="285"/>
                    </a:cubicBezTo>
                    <a:lnTo>
                      <a:pt x="210" y="285"/>
                    </a:lnTo>
                    <a:cubicBezTo>
                      <a:pt x="249" y="282"/>
                      <a:pt x="288" y="281"/>
                      <a:pt x="326" y="281"/>
                    </a:cubicBezTo>
                    <a:cubicBezTo>
                      <a:pt x="715" y="281"/>
                      <a:pt x="1051" y="390"/>
                      <a:pt x="1368" y="516"/>
                    </a:cubicBezTo>
                    <a:cubicBezTo>
                      <a:pt x="766" y="1072"/>
                      <a:pt x="1137" y="2113"/>
                      <a:pt x="1159" y="2160"/>
                    </a:cubicBezTo>
                    <a:cubicBezTo>
                      <a:pt x="1183" y="2230"/>
                      <a:pt x="1252" y="2252"/>
                      <a:pt x="1298" y="2252"/>
                    </a:cubicBezTo>
                    <a:lnTo>
                      <a:pt x="1344" y="2252"/>
                    </a:lnTo>
                    <a:cubicBezTo>
                      <a:pt x="1415" y="2206"/>
                      <a:pt x="1461" y="2137"/>
                      <a:pt x="1437" y="2067"/>
                    </a:cubicBezTo>
                    <a:cubicBezTo>
                      <a:pt x="1437" y="2045"/>
                      <a:pt x="1066" y="1072"/>
                      <a:pt x="1646" y="655"/>
                    </a:cubicBezTo>
                    <a:cubicBezTo>
                      <a:pt x="2317" y="1048"/>
                      <a:pt x="2711" y="1604"/>
                      <a:pt x="2711" y="1604"/>
                    </a:cubicBezTo>
                    <a:cubicBezTo>
                      <a:pt x="2734" y="1650"/>
                      <a:pt x="2780" y="1674"/>
                      <a:pt x="2850" y="1674"/>
                    </a:cubicBezTo>
                    <a:cubicBezTo>
                      <a:pt x="2873" y="1674"/>
                      <a:pt x="2897" y="1650"/>
                      <a:pt x="2919" y="1650"/>
                    </a:cubicBezTo>
                    <a:cubicBezTo>
                      <a:pt x="2989" y="1604"/>
                      <a:pt x="2989" y="1511"/>
                      <a:pt x="2943" y="1442"/>
                    </a:cubicBezTo>
                    <a:cubicBezTo>
                      <a:pt x="2899" y="1375"/>
                      <a:pt x="1931" y="0"/>
                      <a:pt x="332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2"/>
              <p:cNvSpPr/>
              <p:nvPr/>
            </p:nvSpPr>
            <p:spPr>
              <a:xfrm>
                <a:off x="5890825" y="629325"/>
                <a:ext cx="427300" cy="607775"/>
              </a:xfrm>
              <a:custGeom>
                <a:avLst/>
                <a:gdLst/>
                <a:ahLst/>
                <a:cxnLst/>
                <a:rect l="l" t="t" r="r" b="b"/>
                <a:pathLst>
                  <a:path w="17092" h="24311" extrusionOk="0">
                    <a:moveTo>
                      <a:pt x="8209" y="0"/>
                    </a:moveTo>
                    <a:cubicBezTo>
                      <a:pt x="8113" y="0"/>
                      <a:pt x="8017" y="3"/>
                      <a:pt x="7921" y="8"/>
                    </a:cubicBezTo>
                    <a:cubicBezTo>
                      <a:pt x="3406" y="239"/>
                      <a:pt x="0" y="5868"/>
                      <a:pt x="349" y="12560"/>
                    </a:cubicBezTo>
                    <a:cubicBezTo>
                      <a:pt x="688" y="19134"/>
                      <a:pt x="4489" y="24311"/>
                      <a:pt x="8884" y="24311"/>
                    </a:cubicBezTo>
                    <a:cubicBezTo>
                      <a:pt x="8980" y="24311"/>
                      <a:pt x="9075" y="24308"/>
                      <a:pt x="9171" y="24303"/>
                    </a:cubicBezTo>
                    <a:cubicBezTo>
                      <a:pt x="13711" y="24048"/>
                      <a:pt x="17092" y="18421"/>
                      <a:pt x="16746" y="11727"/>
                    </a:cubicBezTo>
                    <a:cubicBezTo>
                      <a:pt x="16405" y="5154"/>
                      <a:pt x="12605" y="0"/>
                      <a:pt x="8209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2"/>
              <p:cNvSpPr/>
              <p:nvPr/>
            </p:nvSpPr>
            <p:spPr>
              <a:xfrm>
                <a:off x="5938300" y="1005750"/>
                <a:ext cx="382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519" extrusionOk="0">
                    <a:moveTo>
                      <a:pt x="636" y="1"/>
                    </a:moveTo>
                    <a:cubicBezTo>
                      <a:pt x="290" y="1"/>
                      <a:pt x="21" y="68"/>
                      <a:pt x="0" y="190"/>
                    </a:cubicBezTo>
                    <a:cubicBezTo>
                      <a:pt x="0" y="329"/>
                      <a:pt x="325" y="468"/>
                      <a:pt x="741" y="514"/>
                    </a:cubicBezTo>
                    <a:cubicBezTo>
                      <a:pt x="796" y="517"/>
                      <a:pt x="848" y="519"/>
                      <a:pt x="900" y="519"/>
                    </a:cubicBezTo>
                    <a:cubicBezTo>
                      <a:pt x="1243" y="519"/>
                      <a:pt x="1507" y="450"/>
                      <a:pt x="1507" y="329"/>
                    </a:cubicBezTo>
                    <a:cubicBezTo>
                      <a:pt x="1529" y="190"/>
                      <a:pt x="1205" y="51"/>
                      <a:pt x="788" y="5"/>
                    </a:cubicBezTo>
                    <a:cubicBezTo>
                      <a:pt x="736" y="2"/>
                      <a:pt x="685" y="1"/>
                      <a:pt x="636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2"/>
              <p:cNvSpPr/>
              <p:nvPr/>
            </p:nvSpPr>
            <p:spPr>
              <a:xfrm>
                <a:off x="5941225" y="1030725"/>
                <a:ext cx="3822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583" extrusionOk="0">
                    <a:moveTo>
                      <a:pt x="1123" y="1"/>
                    </a:moveTo>
                    <a:cubicBezTo>
                      <a:pt x="1004" y="1"/>
                      <a:pt x="865" y="16"/>
                      <a:pt x="717" y="49"/>
                    </a:cubicBezTo>
                    <a:cubicBezTo>
                      <a:pt x="300" y="117"/>
                      <a:pt x="0" y="303"/>
                      <a:pt x="22" y="442"/>
                    </a:cubicBezTo>
                    <a:cubicBezTo>
                      <a:pt x="38" y="531"/>
                      <a:pt x="188" y="582"/>
                      <a:pt x="404" y="582"/>
                    </a:cubicBezTo>
                    <a:cubicBezTo>
                      <a:pt x="523" y="582"/>
                      <a:pt x="662" y="567"/>
                      <a:pt x="810" y="534"/>
                    </a:cubicBezTo>
                    <a:cubicBezTo>
                      <a:pt x="1227" y="466"/>
                      <a:pt x="1529" y="280"/>
                      <a:pt x="1504" y="141"/>
                    </a:cubicBezTo>
                    <a:cubicBezTo>
                      <a:pt x="1490" y="52"/>
                      <a:pt x="1340" y="1"/>
                      <a:pt x="1123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2"/>
              <p:cNvSpPr/>
              <p:nvPr/>
            </p:nvSpPr>
            <p:spPr>
              <a:xfrm>
                <a:off x="6241125" y="1015975"/>
                <a:ext cx="388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27" extrusionOk="0">
                    <a:moveTo>
                      <a:pt x="595" y="0"/>
                    </a:moveTo>
                    <a:cubicBezTo>
                      <a:pt x="274" y="0"/>
                      <a:pt x="23" y="83"/>
                      <a:pt x="23" y="198"/>
                    </a:cubicBezTo>
                    <a:cubicBezTo>
                      <a:pt x="1" y="337"/>
                      <a:pt x="347" y="476"/>
                      <a:pt x="764" y="522"/>
                    </a:cubicBezTo>
                    <a:cubicBezTo>
                      <a:pt x="818" y="525"/>
                      <a:pt x="871" y="527"/>
                      <a:pt x="922" y="527"/>
                    </a:cubicBezTo>
                    <a:cubicBezTo>
                      <a:pt x="1265" y="527"/>
                      <a:pt x="1529" y="458"/>
                      <a:pt x="1529" y="337"/>
                    </a:cubicBezTo>
                    <a:cubicBezTo>
                      <a:pt x="1551" y="198"/>
                      <a:pt x="1227" y="59"/>
                      <a:pt x="810" y="13"/>
                    </a:cubicBezTo>
                    <a:cubicBezTo>
                      <a:pt x="737" y="4"/>
                      <a:pt x="664" y="0"/>
                      <a:pt x="595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2"/>
              <p:cNvSpPr/>
              <p:nvPr/>
            </p:nvSpPr>
            <p:spPr>
              <a:xfrm>
                <a:off x="6238200" y="989600"/>
                <a:ext cx="382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574" extrusionOk="0">
                    <a:moveTo>
                      <a:pt x="1125" y="0"/>
                    </a:moveTo>
                    <a:cubicBezTo>
                      <a:pt x="1006" y="0"/>
                      <a:pt x="868" y="16"/>
                      <a:pt x="720" y="48"/>
                    </a:cubicBezTo>
                    <a:cubicBezTo>
                      <a:pt x="303" y="119"/>
                      <a:pt x="1" y="304"/>
                      <a:pt x="25" y="443"/>
                    </a:cubicBezTo>
                    <a:cubicBezTo>
                      <a:pt x="39" y="532"/>
                      <a:pt x="197" y="573"/>
                      <a:pt x="412" y="573"/>
                    </a:cubicBezTo>
                    <a:cubicBezTo>
                      <a:pt x="532" y="573"/>
                      <a:pt x="671" y="560"/>
                      <a:pt x="812" y="536"/>
                    </a:cubicBezTo>
                    <a:cubicBezTo>
                      <a:pt x="1229" y="465"/>
                      <a:pt x="1529" y="280"/>
                      <a:pt x="1507" y="141"/>
                    </a:cubicBezTo>
                    <a:cubicBezTo>
                      <a:pt x="1492" y="51"/>
                      <a:pt x="1342" y="0"/>
                      <a:pt x="1125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2"/>
              <p:cNvSpPr/>
              <p:nvPr/>
            </p:nvSpPr>
            <p:spPr>
              <a:xfrm>
                <a:off x="6085350" y="932225"/>
                <a:ext cx="57375" cy="12230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4892" extrusionOk="0">
                    <a:moveTo>
                      <a:pt x="435" y="0"/>
                    </a:moveTo>
                    <a:cubicBezTo>
                      <a:pt x="372" y="0"/>
                      <a:pt x="303" y="61"/>
                      <a:pt x="303" y="120"/>
                    </a:cubicBezTo>
                    <a:cubicBezTo>
                      <a:pt x="279" y="166"/>
                      <a:pt x="1" y="1349"/>
                      <a:pt x="186" y="3455"/>
                    </a:cubicBezTo>
                    <a:cubicBezTo>
                      <a:pt x="325" y="4730"/>
                      <a:pt x="835" y="4891"/>
                      <a:pt x="1044" y="4891"/>
                    </a:cubicBezTo>
                    <a:lnTo>
                      <a:pt x="1090" y="4891"/>
                    </a:lnTo>
                    <a:cubicBezTo>
                      <a:pt x="1622" y="4869"/>
                      <a:pt x="2132" y="4150"/>
                      <a:pt x="2295" y="3131"/>
                    </a:cubicBezTo>
                    <a:cubicBezTo>
                      <a:pt x="2295" y="3062"/>
                      <a:pt x="2248" y="2970"/>
                      <a:pt x="2178" y="2970"/>
                    </a:cubicBezTo>
                    <a:cubicBezTo>
                      <a:pt x="2165" y="2966"/>
                      <a:pt x="2153" y="2965"/>
                      <a:pt x="2141" y="2965"/>
                    </a:cubicBezTo>
                    <a:cubicBezTo>
                      <a:pt x="2068" y="2965"/>
                      <a:pt x="2017" y="3025"/>
                      <a:pt x="2017" y="3085"/>
                    </a:cubicBezTo>
                    <a:cubicBezTo>
                      <a:pt x="1857" y="4017"/>
                      <a:pt x="1408" y="4614"/>
                      <a:pt x="1064" y="4614"/>
                    </a:cubicBezTo>
                    <a:cubicBezTo>
                      <a:pt x="1057" y="4614"/>
                      <a:pt x="1051" y="4614"/>
                      <a:pt x="1044" y="4613"/>
                    </a:cubicBezTo>
                    <a:cubicBezTo>
                      <a:pt x="835" y="4613"/>
                      <a:pt x="557" y="4289"/>
                      <a:pt x="488" y="3433"/>
                    </a:cubicBezTo>
                    <a:cubicBezTo>
                      <a:pt x="279" y="1371"/>
                      <a:pt x="557" y="191"/>
                      <a:pt x="581" y="191"/>
                    </a:cubicBezTo>
                    <a:cubicBezTo>
                      <a:pt x="581" y="98"/>
                      <a:pt x="534" y="28"/>
                      <a:pt x="464" y="5"/>
                    </a:cubicBezTo>
                    <a:cubicBezTo>
                      <a:pt x="455" y="2"/>
                      <a:pt x="445" y="0"/>
                      <a:pt x="435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2"/>
              <p:cNvSpPr/>
              <p:nvPr/>
            </p:nvSpPr>
            <p:spPr>
              <a:xfrm>
                <a:off x="6025750" y="1059250"/>
                <a:ext cx="1714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2133" extrusionOk="0">
                    <a:moveTo>
                      <a:pt x="6701" y="1"/>
                    </a:moveTo>
                    <a:cubicBezTo>
                      <a:pt x="6646" y="1"/>
                      <a:pt x="6594" y="39"/>
                      <a:pt x="6578" y="88"/>
                    </a:cubicBezTo>
                    <a:cubicBezTo>
                      <a:pt x="6554" y="88"/>
                      <a:pt x="5673" y="1733"/>
                      <a:pt x="3660" y="1848"/>
                    </a:cubicBezTo>
                    <a:cubicBezTo>
                      <a:pt x="3600" y="1851"/>
                      <a:pt x="3540" y="1852"/>
                      <a:pt x="3482" y="1852"/>
                    </a:cubicBezTo>
                    <a:cubicBezTo>
                      <a:pt x="1544" y="1852"/>
                      <a:pt x="278" y="412"/>
                      <a:pt x="278" y="390"/>
                    </a:cubicBezTo>
                    <a:cubicBezTo>
                      <a:pt x="239" y="351"/>
                      <a:pt x="201" y="334"/>
                      <a:pt x="163" y="334"/>
                    </a:cubicBezTo>
                    <a:cubicBezTo>
                      <a:pt x="132" y="334"/>
                      <a:pt x="100" y="345"/>
                      <a:pt x="69" y="366"/>
                    </a:cubicBezTo>
                    <a:cubicBezTo>
                      <a:pt x="0" y="436"/>
                      <a:pt x="0" y="505"/>
                      <a:pt x="47" y="575"/>
                    </a:cubicBezTo>
                    <a:cubicBezTo>
                      <a:pt x="113" y="641"/>
                      <a:pt x="1409" y="2132"/>
                      <a:pt x="3435" y="2132"/>
                    </a:cubicBezTo>
                    <a:cubicBezTo>
                      <a:pt x="3509" y="2132"/>
                      <a:pt x="3584" y="2130"/>
                      <a:pt x="3660" y="2126"/>
                    </a:cubicBezTo>
                    <a:cubicBezTo>
                      <a:pt x="5837" y="2011"/>
                      <a:pt x="6785" y="273"/>
                      <a:pt x="6809" y="205"/>
                    </a:cubicBezTo>
                    <a:cubicBezTo>
                      <a:pt x="6856" y="134"/>
                      <a:pt x="6831" y="66"/>
                      <a:pt x="6763" y="19"/>
                    </a:cubicBezTo>
                    <a:cubicBezTo>
                      <a:pt x="6743" y="6"/>
                      <a:pt x="6722" y="1"/>
                      <a:pt x="6701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2"/>
              <p:cNvSpPr/>
              <p:nvPr/>
            </p:nvSpPr>
            <p:spPr>
              <a:xfrm>
                <a:off x="6147900" y="826350"/>
                <a:ext cx="105400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2388" extrusionOk="0">
                    <a:moveTo>
                      <a:pt x="1639" y="0"/>
                    </a:moveTo>
                    <a:cubicBezTo>
                      <a:pt x="1223" y="0"/>
                      <a:pt x="784" y="93"/>
                      <a:pt x="324" y="279"/>
                    </a:cubicBezTo>
                    <a:cubicBezTo>
                      <a:pt x="117" y="372"/>
                      <a:pt x="0" y="627"/>
                      <a:pt x="93" y="859"/>
                    </a:cubicBezTo>
                    <a:cubicBezTo>
                      <a:pt x="163" y="1017"/>
                      <a:pt x="329" y="1123"/>
                      <a:pt x="496" y="1123"/>
                    </a:cubicBezTo>
                    <a:cubicBezTo>
                      <a:pt x="547" y="1123"/>
                      <a:pt x="599" y="1113"/>
                      <a:pt x="649" y="1091"/>
                    </a:cubicBezTo>
                    <a:cubicBezTo>
                      <a:pt x="1012" y="935"/>
                      <a:pt x="1346" y="859"/>
                      <a:pt x="1651" y="859"/>
                    </a:cubicBezTo>
                    <a:cubicBezTo>
                      <a:pt x="1891" y="859"/>
                      <a:pt x="2112" y="906"/>
                      <a:pt x="2316" y="998"/>
                    </a:cubicBezTo>
                    <a:cubicBezTo>
                      <a:pt x="3081" y="1298"/>
                      <a:pt x="3937" y="2388"/>
                      <a:pt x="3984" y="2388"/>
                    </a:cubicBezTo>
                    <a:cubicBezTo>
                      <a:pt x="4215" y="2295"/>
                      <a:pt x="3752" y="674"/>
                      <a:pt x="2664" y="211"/>
                    </a:cubicBezTo>
                    <a:cubicBezTo>
                      <a:pt x="2342" y="70"/>
                      <a:pt x="1999" y="0"/>
                      <a:pt x="1639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2"/>
              <p:cNvSpPr/>
              <p:nvPr/>
            </p:nvSpPr>
            <p:spPr>
              <a:xfrm>
                <a:off x="5951625" y="835250"/>
                <a:ext cx="10017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610" extrusionOk="0">
                    <a:moveTo>
                      <a:pt x="2581" y="0"/>
                    </a:moveTo>
                    <a:cubicBezTo>
                      <a:pt x="2126" y="0"/>
                      <a:pt x="1704" y="106"/>
                      <a:pt x="1320" y="318"/>
                    </a:cubicBezTo>
                    <a:cubicBezTo>
                      <a:pt x="279" y="896"/>
                      <a:pt x="1" y="2563"/>
                      <a:pt x="232" y="2610"/>
                    </a:cubicBezTo>
                    <a:cubicBezTo>
                      <a:pt x="233" y="2610"/>
                      <a:pt x="234" y="2610"/>
                      <a:pt x="234" y="2610"/>
                    </a:cubicBezTo>
                    <a:cubicBezTo>
                      <a:pt x="294" y="2610"/>
                      <a:pt x="1027" y="1472"/>
                      <a:pt x="1737" y="1081"/>
                    </a:cubicBezTo>
                    <a:cubicBezTo>
                      <a:pt x="1999" y="937"/>
                      <a:pt x="2292" y="867"/>
                      <a:pt x="2614" y="867"/>
                    </a:cubicBezTo>
                    <a:cubicBezTo>
                      <a:pt x="2860" y="867"/>
                      <a:pt x="3123" y="908"/>
                      <a:pt x="3404" y="988"/>
                    </a:cubicBezTo>
                    <a:cubicBezTo>
                      <a:pt x="3446" y="1001"/>
                      <a:pt x="3487" y="1007"/>
                      <a:pt x="3528" y="1007"/>
                    </a:cubicBezTo>
                    <a:cubicBezTo>
                      <a:pt x="3714" y="1007"/>
                      <a:pt x="3880" y="882"/>
                      <a:pt x="3938" y="711"/>
                    </a:cubicBezTo>
                    <a:cubicBezTo>
                      <a:pt x="4007" y="479"/>
                      <a:pt x="3868" y="225"/>
                      <a:pt x="3660" y="179"/>
                    </a:cubicBezTo>
                    <a:cubicBezTo>
                      <a:pt x="3283" y="60"/>
                      <a:pt x="2923" y="0"/>
                      <a:pt x="2581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2"/>
              <p:cNvSpPr/>
              <p:nvPr/>
            </p:nvSpPr>
            <p:spPr>
              <a:xfrm>
                <a:off x="5986925" y="906250"/>
                <a:ext cx="5157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3939" extrusionOk="0">
                    <a:moveTo>
                      <a:pt x="1401" y="1"/>
                    </a:moveTo>
                    <a:cubicBezTo>
                      <a:pt x="1397" y="1"/>
                      <a:pt x="1394" y="1"/>
                      <a:pt x="1390" y="1"/>
                    </a:cubicBezTo>
                    <a:lnTo>
                      <a:pt x="1" y="118"/>
                    </a:lnTo>
                    <a:cubicBezTo>
                      <a:pt x="1" y="118"/>
                      <a:pt x="256" y="511"/>
                      <a:pt x="1066" y="581"/>
                    </a:cubicBezTo>
                    <a:cubicBezTo>
                      <a:pt x="997" y="928"/>
                      <a:pt x="951" y="1437"/>
                      <a:pt x="973" y="1993"/>
                    </a:cubicBezTo>
                    <a:cubicBezTo>
                      <a:pt x="1044" y="3082"/>
                      <a:pt x="1322" y="3938"/>
                      <a:pt x="1600" y="3938"/>
                    </a:cubicBezTo>
                    <a:cubicBezTo>
                      <a:pt x="1878" y="3916"/>
                      <a:pt x="2063" y="3012"/>
                      <a:pt x="1992" y="1924"/>
                    </a:cubicBezTo>
                    <a:cubicBezTo>
                      <a:pt x="1947" y="849"/>
                      <a:pt x="1675" y="1"/>
                      <a:pt x="1401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2"/>
              <p:cNvSpPr/>
              <p:nvPr/>
            </p:nvSpPr>
            <p:spPr>
              <a:xfrm>
                <a:off x="6172800" y="897000"/>
                <a:ext cx="45750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3963" extrusionOk="0">
                    <a:moveTo>
                      <a:pt x="1830" y="1"/>
                    </a:moveTo>
                    <a:lnTo>
                      <a:pt x="464" y="25"/>
                    </a:lnTo>
                    <a:cubicBezTo>
                      <a:pt x="162" y="47"/>
                      <a:pt x="1" y="927"/>
                      <a:pt x="47" y="2016"/>
                    </a:cubicBezTo>
                    <a:cubicBezTo>
                      <a:pt x="93" y="3091"/>
                      <a:pt x="365" y="3962"/>
                      <a:pt x="639" y="3962"/>
                    </a:cubicBezTo>
                    <a:cubicBezTo>
                      <a:pt x="642" y="3962"/>
                      <a:pt x="646" y="3962"/>
                      <a:pt x="649" y="3962"/>
                    </a:cubicBezTo>
                    <a:cubicBezTo>
                      <a:pt x="949" y="3962"/>
                      <a:pt x="1113" y="3058"/>
                      <a:pt x="1066" y="1970"/>
                    </a:cubicBezTo>
                    <a:cubicBezTo>
                      <a:pt x="1042" y="1414"/>
                      <a:pt x="949" y="927"/>
                      <a:pt x="835" y="556"/>
                    </a:cubicBezTo>
                    <a:cubicBezTo>
                      <a:pt x="1644" y="442"/>
                      <a:pt x="1830" y="1"/>
                      <a:pt x="1830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2"/>
              <p:cNvSpPr/>
              <p:nvPr/>
            </p:nvSpPr>
            <p:spPr>
              <a:xfrm>
                <a:off x="5787625" y="540775"/>
                <a:ext cx="765575" cy="694975"/>
              </a:xfrm>
              <a:custGeom>
                <a:avLst/>
                <a:gdLst/>
                <a:ahLst/>
                <a:cxnLst/>
                <a:rect l="l" t="t" r="r" b="b"/>
                <a:pathLst>
                  <a:path w="30623" h="27799" extrusionOk="0">
                    <a:moveTo>
                      <a:pt x="10379" y="0"/>
                    </a:moveTo>
                    <a:cubicBezTo>
                      <a:pt x="3689" y="0"/>
                      <a:pt x="0" y="9282"/>
                      <a:pt x="562" y="16358"/>
                    </a:cubicBezTo>
                    <a:cubicBezTo>
                      <a:pt x="1210" y="24810"/>
                      <a:pt x="6676" y="27799"/>
                      <a:pt x="6676" y="27799"/>
                    </a:cubicBezTo>
                    <a:cubicBezTo>
                      <a:pt x="4893" y="23699"/>
                      <a:pt x="4916" y="14111"/>
                      <a:pt x="4916" y="14111"/>
                    </a:cubicBezTo>
                    <a:cubicBezTo>
                      <a:pt x="7904" y="13972"/>
                      <a:pt x="9223" y="11841"/>
                      <a:pt x="10752" y="8830"/>
                    </a:cubicBezTo>
                    <a:cubicBezTo>
                      <a:pt x="12258" y="5797"/>
                      <a:pt x="14296" y="5634"/>
                      <a:pt x="14296" y="5634"/>
                    </a:cubicBezTo>
                    <a:cubicBezTo>
                      <a:pt x="14707" y="10837"/>
                      <a:pt x="18604" y="11129"/>
                      <a:pt x="19474" y="11129"/>
                    </a:cubicBezTo>
                    <a:cubicBezTo>
                      <a:pt x="19584" y="11129"/>
                      <a:pt x="19645" y="11124"/>
                      <a:pt x="19645" y="11124"/>
                    </a:cubicBezTo>
                    <a:cubicBezTo>
                      <a:pt x="21452" y="15663"/>
                      <a:pt x="20179" y="26293"/>
                      <a:pt x="20179" y="26293"/>
                    </a:cubicBezTo>
                    <a:cubicBezTo>
                      <a:pt x="30623" y="14759"/>
                      <a:pt x="21939" y="3272"/>
                      <a:pt x="19901" y="1814"/>
                    </a:cubicBezTo>
                    <a:cubicBezTo>
                      <a:pt x="18433" y="820"/>
                      <a:pt x="17284" y="526"/>
                      <a:pt x="16437" y="526"/>
                    </a:cubicBezTo>
                    <a:cubicBezTo>
                      <a:pt x="15211" y="526"/>
                      <a:pt x="14620" y="1141"/>
                      <a:pt x="14620" y="1141"/>
                    </a:cubicBezTo>
                    <a:cubicBezTo>
                      <a:pt x="13099" y="352"/>
                      <a:pt x="11682" y="0"/>
                      <a:pt x="10379" y="0"/>
                    </a:cubicBezTo>
                    <a:close/>
                  </a:path>
                </a:pathLst>
              </a:custGeom>
              <a:solidFill>
                <a:srgbClr val="2D2A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2"/>
              <p:cNvSpPr/>
              <p:nvPr/>
            </p:nvSpPr>
            <p:spPr>
              <a:xfrm>
                <a:off x="5860150" y="430025"/>
                <a:ext cx="524600" cy="223275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8931" extrusionOk="0">
                    <a:moveTo>
                      <a:pt x="10056" y="0"/>
                    </a:moveTo>
                    <a:cubicBezTo>
                      <a:pt x="6312" y="0"/>
                      <a:pt x="2690" y="1084"/>
                      <a:pt x="1274" y="2955"/>
                    </a:cubicBezTo>
                    <a:cubicBezTo>
                      <a:pt x="1" y="4645"/>
                      <a:pt x="325" y="4947"/>
                      <a:pt x="325" y="4947"/>
                    </a:cubicBezTo>
                    <a:lnTo>
                      <a:pt x="649" y="5757"/>
                    </a:lnTo>
                    <a:lnTo>
                      <a:pt x="1112" y="6939"/>
                    </a:lnTo>
                    <a:lnTo>
                      <a:pt x="1529" y="8050"/>
                    </a:lnTo>
                    <a:lnTo>
                      <a:pt x="1622" y="8258"/>
                    </a:lnTo>
                    <a:cubicBezTo>
                      <a:pt x="4374" y="7426"/>
                      <a:pt x="6845" y="6977"/>
                      <a:pt x="9358" y="6977"/>
                    </a:cubicBezTo>
                    <a:cubicBezTo>
                      <a:pt x="12301" y="6977"/>
                      <a:pt x="15302" y="7593"/>
                      <a:pt x="18875" y="8930"/>
                    </a:cubicBezTo>
                    <a:lnTo>
                      <a:pt x="19594" y="7726"/>
                    </a:lnTo>
                    <a:lnTo>
                      <a:pt x="20242" y="6637"/>
                    </a:lnTo>
                    <a:lnTo>
                      <a:pt x="20774" y="5734"/>
                    </a:lnTo>
                    <a:cubicBezTo>
                      <a:pt x="20774" y="5734"/>
                      <a:pt x="20983" y="4669"/>
                      <a:pt x="18829" y="2724"/>
                    </a:cubicBezTo>
                    <a:cubicBezTo>
                      <a:pt x="18482" y="2399"/>
                      <a:pt x="18111" y="2121"/>
                      <a:pt x="17671" y="1866"/>
                    </a:cubicBezTo>
                    <a:cubicBezTo>
                      <a:pt x="15613" y="583"/>
                      <a:pt x="12802" y="0"/>
                      <a:pt x="10056" y="0"/>
                    </a:cubicBezTo>
                    <a:close/>
                  </a:path>
                </a:pathLst>
              </a:custGeom>
              <a:solidFill>
                <a:srgbClr val="0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>
                <a:off x="5876375" y="539450"/>
                <a:ext cx="48985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19594" h="3372" extrusionOk="0">
                    <a:moveTo>
                      <a:pt x="8523" y="0"/>
                    </a:moveTo>
                    <a:cubicBezTo>
                      <a:pt x="4573" y="0"/>
                      <a:pt x="1536" y="842"/>
                      <a:pt x="0" y="1380"/>
                    </a:cubicBezTo>
                    <a:lnTo>
                      <a:pt x="463" y="2562"/>
                    </a:lnTo>
                    <a:cubicBezTo>
                      <a:pt x="1834" y="2083"/>
                      <a:pt x="4736" y="1264"/>
                      <a:pt x="8540" y="1264"/>
                    </a:cubicBezTo>
                    <a:cubicBezTo>
                      <a:pt x="11548" y="1264"/>
                      <a:pt x="15120" y="1776"/>
                      <a:pt x="18945" y="3371"/>
                    </a:cubicBezTo>
                    <a:lnTo>
                      <a:pt x="19593" y="2260"/>
                    </a:lnTo>
                    <a:cubicBezTo>
                      <a:pt x="15512" y="551"/>
                      <a:pt x="11719" y="0"/>
                      <a:pt x="8523" y="0"/>
                    </a:cubicBezTo>
                    <a:close/>
                  </a:path>
                </a:pathLst>
              </a:custGeom>
              <a:solidFill>
                <a:srgbClr val="00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>
                <a:off x="5898375" y="476650"/>
                <a:ext cx="48172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19269" h="7066" extrusionOk="0">
                    <a:moveTo>
                      <a:pt x="16142" y="1"/>
                    </a:moveTo>
                    <a:cubicBezTo>
                      <a:pt x="15076" y="812"/>
                      <a:pt x="13525" y="1807"/>
                      <a:pt x="11417" y="2780"/>
                    </a:cubicBezTo>
                    <a:cubicBezTo>
                      <a:pt x="13687" y="3082"/>
                      <a:pt x="16142" y="3706"/>
                      <a:pt x="18713" y="4772"/>
                    </a:cubicBezTo>
                    <a:lnTo>
                      <a:pt x="19245" y="3869"/>
                    </a:lnTo>
                    <a:cubicBezTo>
                      <a:pt x="19245" y="3869"/>
                      <a:pt x="19269" y="3845"/>
                      <a:pt x="19269" y="3799"/>
                    </a:cubicBezTo>
                    <a:cubicBezTo>
                      <a:pt x="19269" y="3521"/>
                      <a:pt x="19106" y="2502"/>
                      <a:pt x="17300" y="859"/>
                    </a:cubicBezTo>
                    <a:cubicBezTo>
                      <a:pt x="16953" y="534"/>
                      <a:pt x="16582" y="256"/>
                      <a:pt x="16142" y="1"/>
                    </a:cubicBezTo>
                    <a:close/>
                    <a:moveTo>
                      <a:pt x="8916" y="3799"/>
                    </a:moveTo>
                    <a:cubicBezTo>
                      <a:pt x="7063" y="4494"/>
                      <a:pt x="4886" y="5120"/>
                      <a:pt x="2362" y="5652"/>
                    </a:cubicBezTo>
                    <a:cubicBezTo>
                      <a:pt x="1436" y="5837"/>
                      <a:pt x="649" y="6022"/>
                      <a:pt x="0" y="6185"/>
                    </a:cubicBezTo>
                    <a:lnTo>
                      <a:pt x="93" y="6393"/>
                    </a:lnTo>
                    <a:cubicBezTo>
                      <a:pt x="2826" y="5559"/>
                      <a:pt x="5303" y="5096"/>
                      <a:pt x="7828" y="5096"/>
                    </a:cubicBezTo>
                    <a:cubicBezTo>
                      <a:pt x="10768" y="5096"/>
                      <a:pt x="13779" y="5722"/>
                      <a:pt x="17346" y="7065"/>
                    </a:cubicBezTo>
                    <a:lnTo>
                      <a:pt x="18065" y="5883"/>
                    </a:lnTo>
                    <a:cubicBezTo>
                      <a:pt x="14752" y="4494"/>
                      <a:pt x="11649" y="3938"/>
                      <a:pt x="8916" y="3799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2"/>
              <p:cNvSpPr/>
              <p:nvPr/>
            </p:nvSpPr>
            <p:spPr>
              <a:xfrm>
                <a:off x="6121250" y="546125"/>
                <a:ext cx="244975" cy="776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3105" extrusionOk="0">
                    <a:moveTo>
                      <a:pt x="2502" y="1"/>
                    </a:moveTo>
                    <a:cubicBezTo>
                      <a:pt x="1739" y="349"/>
                      <a:pt x="927" y="696"/>
                      <a:pt x="1" y="1020"/>
                    </a:cubicBezTo>
                    <a:cubicBezTo>
                      <a:pt x="2734" y="1159"/>
                      <a:pt x="5837" y="1715"/>
                      <a:pt x="9150" y="3104"/>
                    </a:cubicBezTo>
                    <a:lnTo>
                      <a:pt x="9150" y="3082"/>
                    </a:lnTo>
                    <a:lnTo>
                      <a:pt x="9798" y="1993"/>
                    </a:lnTo>
                    <a:cubicBezTo>
                      <a:pt x="7227" y="927"/>
                      <a:pt x="4772" y="303"/>
                      <a:pt x="2502" y="1"/>
                    </a:cubicBezTo>
                    <a:close/>
                  </a:path>
                </a:pathLst>
              </a:custGeom>
              <a:solidFill>
                <a:srgbClr val="00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2"/>
              <p:cNvSpPr/>
              <p:nvPr/>
            </p:nvSpPr>
            <p:spPr>
              <a:xfrm>
                <a:off x="5672550" y="1249025"/>
                <a:ext cx="863900" cy="1290025"/>
              </a:xfrm>
              <a:custGeom>
                <a:avLst/>
                <a:gdLst/>
                <a:ahLst/>
                <a:cxnLst/>
                <a:rect l="l" t="t" r="r" b="b"/>
                <a:pathLst>
                  <a:path w="34556" h="51601" extrusionOk="0">
                    <a:moveTo>
                      <a:pt x="23785" y="1"/>
                    </a:moveTo>
                    <a:cubicBezTo>
                      <a:pt x="23785" y="1"/>
                      <a:pt x="23716" y="25"/>
                      <a:pt x="23553" y="71"/>
                    </a:cubicBezTo>
                    <a:cubicBezTo>
                      <a:pt x="22512" y="371"/>
                      <a:pt x="18251" y="1576"/>
                      <a:pt x="14962" y="1785"/>
                    </a:cubicBezTo>
                    <a:cubicBezTo>
                      <a:pt x="14930" y="1788"/>
                      <a:pt x="14898" y="1789"/>
                      <a:pt x="14865" y="1789"/>
                    </a:cubicBezTo>
                    <a:cubicBezTo>
                      <a:pt x="14095" y="1789"/>
                      <a:pt x="12927" y="1054"/>
                      <a:pt x="12483" y="766"/>
                    </a:cubicBezTo>
                    <a:cubicBezTo>
                      <a:pt x="12390" y="695"/>
                      <a:pt x="12322" y="649"/>
                      <a:pt x="12322" y="649"/>
                    </a:cubicBezTo>
                    <a:cubicBezTo>
                      <a:pt x="12322" y="649"/>
                      <a:pt x="11998" y="2063"/>
                      <a:pt x="11025" y="2502"/>
                    </a:cubicBezTo>
                    <a:cubicBezTo>
                      <a:pt x="11001" y="2526"/>
                      <a:pt x="10955" y="2548"/>
                      <a:pt x="10932" y="2548"/>
                    </a:cubicBezTo>
                    <a:cubicBezTo>
                      <a:pt x="10099" y="2943"/>
                      <a:pt x="7851" y="3938"/>
                      <a:pt x="7088" y="4355"/>
                    </a:cubicBezTo>
                    <a:lnTo>
                      <a:pt x="7064" y="4355"/>
                    </a:lnTo>
                    <a:cubicBezTo>
                      <a:pt x="6925" y="4564"/>
                      <a:pt x="70" y="16398"/>
                      <a:pt x="70" y="19455"/>
                    </a:cubicBezTo>
                    <a:cubicBezTo>
                      <a:pt x="1" y="20776"/>
                      <a:pt x="208" y="21934"/>
                      <a:pt x="557" y="23045"/>
                    </a:cubicBezTo>
                    <a:cubicBezTo>
                      <a:pt x="603" y="23231"/>
                      <a:pt x="649" y="23392"/>
                      <a:pt x="696" y="23555"/>
                    </a:cubicBezTo>
                    <a:lnTo>
                      <a:pt x="718" y="23555"/>
                    </a:lnTo>
                    <a:cubicBezTo>
                      <a:pt x="1089" y="24689"/>
                      <a:pt x="1622" y="25732"/>
                      <a:pt x="2108" y="26751"/>
                    </a:cubicBezTo>
                    <a:cubicBezTo>
                      <a:pt x="2108" y="26773"/>
                      <a:pt x="2132" y="26773"/>
                      <a:pt x="2132" y="26773"/>
                    </a:cubicBezTo>
                    <a:cubicBezTo>
                      <a:pt x="2132" y="26797"/>
                      <a:pt x="2154" y="26820"/>
                      <a:pt x="2154" y="26844"/>
                    </a:cubicBezTo>
                    <a:cubicBezTo>
                      <a:pt x="2802" y="28163"/>
                      <a:pt x="3429" y="29437"/>
                      <a:pt x="3682" y="30734"/>
                    </a:cubicBezTo>
                    <a:cubicBezTo>
                      <a:pt x="4031" y="32285"/>
                      <a:pt x="3451" y="37936"/>
                      <a:pt x="3080" y="42800"/>
                    </a:cubicBezTo>
                    <a:cubicBezTo>
                      <a:pt x="2941" y="44513"/>
                      <a:pt x="2849" y="46112"/>
                      <a:pt x="2826" y="47409"/>
                    </a:cubicBezTo>
                    <a:cubicBezTo>
                      <a:pt x="2826" y="47617"/>
                      <a:pt x="2802" y="47826"/>
                      <a:pt x="2802" y="48011"/>
                    </a:cubicBezTo>
                    <a:cubicBezTo>
                      <a:pt x="2756" y="49586"/>
                      <a:pt x="14082" y="50628"/>
                      <a:pt x="22188" y="51161"/>
                    </a:cubicBezTo>
                    <a:cubicBezTo>
                      <a:pt x="22673" y="51183"/>
                      <a:pt x="23136" y="51230"/>
                      <a:pt x="23577" y="51254"/>
                    </a:cubicBezTo>
                    <a:cubicBezTo>
                      <a:pt x="27376" y="51485"/>
                      <a:pt x="30201" y="51600"/>
                      <a:pt x="30201" y="51600"/>
                    </a:cubicBezTo>
                    <a:cubicBezTo>
                      <a:pt x="30201" y="51600"/>
                      <a:pt x="30618" y="50605"/>
                      <a:pt x="30409" y="49077"/>
                    </a:cubicBezTo>
                    <a:cubicBezTo>
                      <a:pt x="30340" y="48451"/>
                      <a:pt x="30131" y="47709"/>
                      <a:pt x="29738" y="46922"/>
                    </a:cubicBezTo>
                    <a:lnTo>
                      <a:pt x="29714" y="46922"/>
                    </a:lnTo>
                    <a:lnTo>
                      <a:pt x="29367" y="46227"/>
                    </a:lnTo>
                    <a:cubicBezTo>
                      <a:pt x="29275" y="46020"/>
                      <a:pt x="29158" y="45788"/>
                      <a:pt x="29065" y="45579"/>
                    </a:cubicBezTo>
                    <a:cubicBezTo>
                      <a:pt x="28741" y="44908"/>
                      <a:pt x="28463" y="44260"/>
                      <a:pt x="28232" y="43633"/>
                    </a:cubicBezTo>
                    <a:cubicBezTo>
                      <a:pt x="28139" y="43426"/>
                      <a:pt x="28070" y="43241"/>
                      <a:pt x="28000" y="43031"/>
                    </a:cubicBezTo>
                    <a:cubicBezTo>
                      <a:pt x="27931" y="42824"/>
                      <a:pt x="27839" y="42614"/>
                      <a:pt x="27768" y="42407"/>
                    </a:cubicBezTo>
                    <a:cubicBezTo>
                      <a:pt x="27700" y="42222"/>
                      <a:pt x="27629" y="42012"/>
                      <a:pt x="27583" y="41827"/>
                    </a:cubicBezTo>
                    <a:cubicBezTo>
                      <a:pt x="27468" y="41503"/>
                      <a:pt x="27376" y="41178"/>
                      <a:pt x="27283" y="40854"/>
                    </a:cubicBezTo>
                    <a:cubicBezTo>
                      <a:pt x="27166" y="40369"/>
                      <a:pt x="27051" y="39906"/>
                      <a:pt x="26959" y="39465"/>
                    </a:cubicBezTo>
                    <a:cubicBezTo>
                      <a:pt x="26888" y="39165"/>
                      <a:pt x="26820" y="38863"/>
                      <a:pt x="26773" y="38585"/>
                    </a:cubicBezTo>
                    <a:cubicBezTo>
                      <a:pt x="26749" y="38423"/>
                      <a:pt x="26727" y="38284"/>
                      <a:pt x="26703" y="38121"/>
                    </a:cubicBezTo>
                    <a:cubicBezTo>
                      <a:pt x="26657" y="37843"/>
                      <a:pt x="26610" y="37566"/>
                      <a:pt x="26588" y="37288"/>
                    </a:cubicBezTo>
                    <a:cubicBezTo>
                      <a:pt x="26564" y="37149"/>
                      <a:pt x="26542" y="37010"/>
                      <a:pt x="26542" y="36871"/>
                    </a:cubicBezTo>
                    <a:lnTo>
                      <a:pt x="26471" y="36176"/>
                    </a:lnTo>
                    <a:lnTo>
                      <a:pt x="26471" y="36083"/>
                    </a:lnTo>
                    <a:cubicBezTo>
                      <a:pt x="26471" y="35944"/>
                      <a:pt x="26471" y="35830"/>
                      <a:pt x="26449" y="35691"/>
                    </a:cubicBezTo>
                    <a:cubicBezTo>
                      <a:pt x="26240" y="30201"/>
                      <a:pt x="28441" y="27097"/>
                      <a:pt x="28463" y="26171"/>
                    </a:cubicBezTo>
                    <a:lnTo>
                      <a:pt x="28463" y="26125"/>
                    </a:lnTo>
                    <a:lnTo>
                      <a:pt x="28463" y="26056"/>
                    </a:lnTo>
                    <a:cubicBezTo>
                      <a:pt x="28487" y="25754"/>
                      <a:pt x="28487" y="25454"/>
                      <a:pt x="28510" y="25152"/>
                    </a:cubicBezTo>
                    <a:cubicBezTo>
                      <a:pt x="28556" y="24318"/>
                      <a:pt x="28626" y="23531"/>
                      <a:pt x="28719" y="22743"/>
                    </a:cubicBezTo>
                    <a:lnTo>
                      <a:pt x="28719" y="22697"/>
                    </a:lnTo>
                    <a:cubicBezTo>
                      <a:pt x="28741" y="22512"/>
                      <a:pt x="28765" y="22304"/>
                      <a:pt x="28787" y="22119"/>
                    </a:cubicBezTo>
                    <a:cubicBezTo>
                      <a:pt x="28973" y="20844"/>
                      <a:pt x="29228" y="19618"/>
                      <a:pt x="29621" y="18436"/>
                    </a:cubicBezTo>
                    <a:cubicBezTo>
                      <a:pt x="31266" y="13272"/>
                      <a:pt x="34555" y="9728"/>
                      <a:pt x="33558" y="8014"/>
                    </a:cubicBezTo>
                    <a:cubicBezTo>
                      <a:pt x="33490" y="7829"/>
                      <a:pt x="33419" y="7643"/>
                      <a:pt x="33327" y="7458"/>
                    </a:cubicBezTo>
                    <a:cubicBezTo>
                      <a:pt x="33049" y="6926"/>
                      <a:pt x="32610" y="6417"/>
                      <a:pt x="32054" y="5954"/>
                    </a:cubicBezTo>
                    <a:lnTo>
                      <a:pt x="32030" y="5930"/>
                    </a:lnTo>
                    <a:cubicBezTo>
                      <a:pt x="30594" y="4725"/>
                      <a:pt x="27629" y="2919"/>
                      <a:pt x="25869" y="2224"/>
                    </a:cubicBezTo>
                    <a:cubicBezTo>
                      <a:pt x="25406" y="2016"/>
                      <a:pt x="25013" y="1761"/>
                      <a:pt x="24735" y="1461"/>
                    </a:cubicBezTo>
                    <a:cubicBezTo>
                      <a:pt x="24017" y="766"/>
                      <a:pt x="23785" y="1"/>
                      <a:pt x="237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695725" y="1931675"/>
                <a:ext cx="475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950" extrusionOk="0">
                    <a:moveTo>
                      <a:pt x="0" y="1"/>
                    </a:moveTo>
                    <a:lnTo>
                      <a:pt x="1899" y="949"/>
                    </a:lnTo>
                    <a:cubicBezTo>
                      <a:pt x="1899" y="949"/>
                      <a:pt x="1875" y="903"/>
                      <a:pt x="1807" y="78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AA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5666775" y="1727875"/>
                <a:ext cx="2372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4448" extrusionOk="0">
                    <a:moveTo>
                      <a:pt x="301" y="1"/>
                    </a:moveTo>
                    <a:cubicBezTo>
                      <a:pt x="162" y="440"/>
                      <a:pt x="69" y="834"/>
                      <a:pt x="47" y="1205"/>
                    </a:cubicBezTo>
                    <a:cubicBezTo>
                      <a:pt x="0" y="1946"/>
                      <a:pt x="115" y="3058"/>
                      <a:pt x="301" y="4169"/>
                    </a:cubicBezTo>
                    <a:lnTo>
                      <a:pt x="949" y="4447"/>
                    </a:lnTo>
                    <a:lnTo>
                      <a:pt x="949" y="4401"/>
                    </a:lnTo>
                    <a:lnTo>
                      <a:pt x="927" y="4401"/>
                    </a:lnTo>
                    <a:cubicBezTo>
                      <a:pt x="880" y="4238"/>
                      <a:pt x="834" y="4077"/>
                      <a:pt x="788" y="3891"/>
                    </a:cubicBezTo>
                    <a:cubicBezTo>
                      <a:pt x="439" y="2780"/>
                      <a:pt x="232" y="1622"/>
                      <a:pt x="301" y="301"/>
                    </a:cubicBez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00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5674275" y="1832100"/>
                <a:ext cx="66625" cy="11930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477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25" y="1992"/>
                      <a:pt x="858" y="3984"/>
                      <a:pt x="858" y="3984"/>
                    </a:cubicBezTo>
                    <a:lnTo>
                      <a:pt x="2665" y="4771"/>
                    </a:lnTo>
                    <a:cubicBezTo>
                      <a:pt x="2409" y="4308"/>
                      <a:pt x="1646" y="2918"/>
                      <a:pt x="1044" y="1297"/>
                    </a:cubicBezTo>
                    <a:cubicBezTo>
                      <a:pt x="905" y="973"/>
                      <a:pt x="788" y="625"/>
                      <a:pt x="649" y="27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9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672550" y="1495125"/>
                <a:ext cx="150575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14777" extrusionOk="0">
                    <a:moveTo>
                      <a:pt x="6022" y="0"/>
                    </a:moveTo>
                    <a:cubicBezTo>
                      <a:pt x="6022" y="1"/>
                      <a:pt x="1274" y="5744"/>
                      <a:pt x="70" y="9311"/>
                    </a:cubicBezTo>
                    <a:lnTo>
                      <a:pt x="70" y="9611"/>
                    </a:lnTo>
                    <a:cubicBezTo>
                      <a:pt x="1" y="10932"/>
                      <a:pt x="208" y="12090"/>
                      <a:pt x="557" y="13201"/>
                    </a:cubicBezTo>
                    <a:cubicBezTo>
                      <a:pt x="603" y="13387"/>
                      <a:pt x="649" y="13548"/>
                      <a:pt x="696" y="13711"/>
                    </a:cubicBezTo>
                    <a:lnTo>
                      <a:pt x="718" y="13711"/>
                    </a:lnTo>
                    <a:lnTo>
                      <a:pt x="718" y="13757"/>
                    </a:lnTo>
                    <a:cubicBezTo>
                      <a:pt x="857" y="14104"/>
                      <a:pt x="974" y="14452"/>
                      <a:pt x="1113" y="14776"/>
                    </a:cubicBezTo>
                    <a:cubicBezTo>
                      <a:pt x="510" y="13085"/>
                      <a:pt x="70" y="11117"/>
                      <a:pt x="649" y="9703"/>
                    </a:cubicBezTo>
                    <a:cubicBezTo>
                      <a:pt x="1854" y="6624"/>
                      <a:pt x="6022" y="1"/>
                      <a:pt x="60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2"/>
              <p:cNvSpPr/>
              <p:nvPr/>
            </p:nvSpPr>
            <p:spPr>
              <a:xfrm>
                <a:off x="6341875" y="1802000"/>
                <a:ext cx="50375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16559" extrusionOk="0">
                    <a:moveTo>
                      <a:pt x="2014" y="0"/>
                    </a:moveTo>
                    <a:cubicBezTo>
                      <a:pt x="1992" y="185"/>
                      <a:pt x="1968" y="393"/>
                      <a:pt x="1946" y="578"/>
                    </a:cubicBezTo>
                    <a:lnTo>
                      <a:pt x="1946" y="624"/>
                    </a:lnTo>
                    <a:cubicBezTo>
                      <a:pt x="1853" y="1412"/>
                      <a:pt x="1783" y="2199"/>
                      <a:pt x="1737" y="3033"/>
                    </a:cubicBezTo>
                    <a:cubicBezTo>
                      <a:pt x="1716" y="3310"/>
                      <a:pt x="1714" y="3567"/>
                      <a:pt x="1696" y="3840"/>
                    </a:cubicBezTo>
                    <a:lnTo>
                      <a:pt x="1696" y="3840"/>
                    </a:lnTo>
                    <a:cubicBezTo>
                      <a:pt x="1755" y="3067"/>
                      <a:pt x="2014" y="290"/>
                      <a:pt x="2014" y="0"/>
                    </a:cubicBezTo>
                    <a:close/>
                    <a:moveTo>
                      <a:pt x="1696" y="3840"/>
                    </a:moveTo>
                    <a:cubicBezTo>
                      <a:pt x="1694" y="3867"/>
                      <a:pt x="1692" y="3891"/>
                      <a:pt x="1690" y="3913"/>
                    </a:cubicBezTo>
                    <a:cubicBezTo>
                      <a:pt x="1692" y="3888"/>
                      <a:pt x="1694" y="3864"/>
                      <a:pt x="1696" y="3840"/>
                    </a:cubicBezTo>
                    <a:close/>
                    <a:moveTo>
                      <a:pt x="0" y="16419"/>
                    </a:moveTo>
                    <a:lnTo>
                      <a:pt x="0" y="16466"/>
                    </a:lnTo>
                    <a:cubicBezTo>
                      <a:pt x="0" y="16490"/>
                      <a:pt x="0" y="16512"/>
                      <a:pt x="23" y="16558"/>
                    </a:cubicBezTo>
                    <a:cubicBezTo>
                      <a:pt x="0" y="16512"/>
                      <a:pt x="0" y="16466"/>
                      <a:pt x="0" y="16419"/>
                    </a:cubicBez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2"/>
              <p:cNvSpPr/>
              <p:nvPr/>
            </p:nvSpPr>
            <p:spPr>
              <a:xfrm>
                <a:off x="6267150" y="1614950"/>
                <a:ext cx="125100" cy="75850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340" extrusionOk="0">
                    <a:moveTo>
                      <a:pt x="1761" y="1"/>
                    </a:moveTo>
                    <a:cubicBezTo>
                      <a:pt x="2456" y="7760"/>
                      <a:pt x="812" y="19455"/>
                      <a:pt x="186" y="27422"/>
                    </a:cubicBezTo>
                    <a:cubicBezTo>
                      <a:pt x="233" y="27375"/>
                      <a:pt x="257" y="27375"/>
                      <a:pt x="257" y="27375"/>
                    </a:cubicBezTo>
                    <a:cubicBezTo>
                      <a:pt x="257" y="27375"/>
                      <a:pt x="1391" y="26658"/>
                      <a:pt x="2063" y="26658"/>
                    </a:cubicBezTo>
                    <a:cubicBezTo>
                      <a:pt x="2132" y="26658"/>
                      <a:pt x="2178" y="26658"/>
                      <a:pt x="2224" y="26680"/>
                    </a:cubicBezTo>
                    <a:cubicBezTo>
                      <a:pt x="2780" y="26797"/>
                      <a:pt x="3314" y="26958"/>
                      <a:pt x="3799" y="27168"/>
                    </a:cubicBezTo>
                    <a:cubicBezTo>
                      <a:pt x="3429" y="26078"/>
                      <a:pt x="3175" y="25013"/>
                      <a:pt x="3012" y="24040"/>
                    </a:cubicBezTo>
                    <a:cubicBezTo>
                      <a:pt x="2989" y="23994"/>
                      <a:pt x="2989" y="23972"/>
                      <a:pt x="2989" y="23948"/>
                    </a:cubicBezTo>
                    <a:lnTo>
                      <a:pt x="2989" y="23901"/>
                    </a:lnTo>
                    <a:cubicBezTo>
                      <a:pt x="2897" y="23438"/>
                      <a:pt x="2826" y="22975"/>
                      <a:pt x="2780" y="22536"/>
                    </a:cubicBezTo>
                    <a:cubicBezTo>
                      <a:pt x="2780" y="22489"/>
                      <a:pt x="2780" y="22443"/>
                      <a:pt x="2758" y="22373"/>
                    </a:cubicBezTo>
                    <a:cubicBezTo>
                      <a:pt x="2109" y="16073"/>
                      <a:pt x="4633" y="12531"/>
                      <a:pt x="4679" y="11534"/>
                    </a:cubicBezTo>
                    <a:lnTo>
                      <a:pt x="4679" y="11488"/>
                    </a:lnTo>
                    <a:lnTo>
                      <a:pt x="4679" y="11419"/>
                    </a:lnTo>
                    <a:lnTo>
                      <a:pt x="4679" y="11395"/>
                    </a:lnTo>
                    <a:cubicBezTo>
                      <a:pt x="4703" y="11095"/>
                      <a:pt x="4703" y="10817"/>
                      <a:pt x="4726" y="10515"/>
                    </a:cubicBezTo>
                    <a:cubicBezTo>
                      <a:pt x="4772" y="9681"/>
                      <a:pt x="4842" y="8894"/>
                      <a:pt x="4935" y="8106"/>
                    </a:cubicBezTo>
                    <a:lnTo>
                      <a:pt x="4935" y="8060"/>
                    </a:lnTo>
                    <a:cubicBezTo>
                      <a:pt x="4957" y="7875"/>
                      <a:pt x="4981" y="7667"/>
                      <a:pt x="5003" y="7482"/>
                    </a:cubicBezTo>
                    <a:lnTo>
                      <a:pt x="1761" y="1"/>
                    </a:lnTo>
                    <a:close/>
                    <a:moveTo>
                      <a:pt x="1761" y="28882"/>
                    </a:moveTo>
                    <a:cubicBezTo>
                      <a:pt x="1483" y="28882"/>
                      <a:pt x="1159" y="28928"/>
                      <a:pt x="835" y="29113"/>
                    </a:cubicBezTo>
                    <a:cubicBezTo>
                      <a:pt x="603" y="29252"/>
                      <a:pt x="325" y="29460"/>
                      <a:pt x="25" y="29691"/>
                    </a:cubicBezTo>
                    <a:cubicBezTo>
                      <a:pt x="25" y="29901"/>
                      <a:pt x="1" y="30132"/>
                      <a:pt x="1" y="30340"/>
                    </a:cubicBezTo>
                    <a:cubicBezTo>
                      <a:pt x="442" y="29876"/>
                      <a:pt x="835" y="29530"/>
                      <a:pt x="998" y="29460"/>
                    </a:cubicBezTo>
                    <a:cubicBezTo>
                      <a:pt x="1600" y="29182"/>
                      <a:pt x="2456" y="28974"/>
                      <a:pt x="2456" y="28974"/>
                    </a:cubicBezTo>
                    <a:cubicBezTo>
                      <a:pt x="2456" y="28974"/>
                      <a:pt x="2178" y="28882"/>
                      <a:pt x="1761" y="28882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2"/>
              <p:cNvSpPr/>
              <p:nvPr/>
            </p:nvSpPr>
            <p:spPr>
              <a:xfrm>
                <a:off x="5717725" y="2475925"/>
                <a:ext cx="810600" cy="1208975"/>
              </a:xfrm>
              <a:custGeom>
                <a:avLst/>
                <a:gdLst/>
                <a:ahLst/>
                <a:cxnLst/>
                <a:rect l="l" t="t" r="r" b="b"/>
                <a:pathLst>
                  <a:path w="32424" h="48359" extrusionOk="0">
                    <a:moveTo>
                      <a:pt x="28602" y="1"/>
                    </a:moveTo>
                    <a:cubicBezTo>
                      <a:pt x="28811" y="1529"/>
                      <a:pt x="28394" y="2524"/>
                      <a:pt x="28394" y="2524"/>
                    </a:cubicBezTo>
                    <a:cubicBezTo>
                      <a:pt x="28394" y="2524"/>
                      <a:pt x="25569" y="2409"/>
                      <a:pt x="21770" y="2178"/>
                    </a:cubicBezTo>
                    <a:cubicBezTo>
                      <a:pt x="20496" y="27398"/>
                      <a:pt x="13131" y="41595"/>
                      <a:pt x="0" y="46783"/>
                    </a:cubicBezTo>
                    <a:cubicBezTo>
                      <a:pt x="5118" y="47963"/>
                      <a:pt x="10583" y="48358"/>
                      <a:pt x="15540" y="48358"/>
                    </a:cubicBezTo>
                    <a:cubicBezTo>
                      <a:pt x="24874" y="48358"/>
                      <a:pt x="32424" y="46969"/>
                      <a:pt x="32424" y="46969"/>
                    </a:cubicBezTo>
                    <a:cubicBezTo>
                      <a:pt x="32424" y="46969"/>
                      <a:pt x="31359" y="22905"/>
                      <a:pt x="31242" y="12646"/>
                    </a:cubicBezTo>
                    <a:cubicBezTo>
                      <a:pt x="31173" y="6415"/>
                      <a:pt x="29969" y="2293"/>
                      <a:pt x="29018" y="23"/>
                    </a:cubicBezTo>
                    <a:lnTo>
                      <a:pt x="28880" y="23"/>
                    </a:lnTo>
                    <a:cubicBezTo>
                      <a:pt x="28787" y="23"/>
                      <a:pt x="28694" y="23"/>
                      <a:pt x="28602" y="1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2"/>
              <p:cNvSpPr/>
              <p:nvPr/>
            </p:nvSpPr>
            <p:spPr>
              <a:xfrm>
                <a:off x="6261975" y="2448150"/>
                <a:ext cx="176025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7041" h="3636" extrusionOk="0">
                    <a:moveTo>
                      <a:pt x="3613" y="0"/>
                    </a:moveTo>
                    <a:cubicBezTo>
                      <a:pt x="3358" y="69"/>
                      <a:pt x="1668" y="2223"/>
                      <a:pt x="788" y="2223"/>
                    </a:cubicBezTo>
                    <a:cubicBezTo>
                      <a:pt x="717" y="2223"/>
                      <a:pt x="649" y="2223"/>
                      <a:pt x="603" y="2199"/>
                    </a:cubicBezTo>
                    <a:cubicBezTo>
                      <a:pt x="254" y="1968"/>
                      <a:pt x="486" y="1088"/>
                      <a:pt x="486" y="1088"/>
                    </a:cubicBezTo>
                    <a:lnTo>
                      <a:pt x="486" y="1088"/>
                    </a:lnTo>
                    <a:cubicBezTo>
                      <a:pt x="347" y="1227"/>
                      <a:pt x="208" y="1343"/>
                      <a:pt x="69" y="1458"/>
                    </a:cubicBezTo>
                    <a:cubicBezTo>
                      <a:pt x="47" y="2060"/>
                      <a:pt x="23" y="2687"/>
                      <a:pt x="0" y="3289"/>
                    </a:cubicBezTo>
                    <a:cubicBezTo>
                      <a:pt x="3799" y="3520"/>
                      <a:pt x="6624" y="3635"/>
                      <a:pt x="6624" y="3635"/>
                    </a:cubicBezTo>
                    <a:cubicBezTo>
                      <a:pt x="6624" y="3635"/>
                      <a:pt x="7041" y="2640"/>
                      <a:pt x="6832" y="1112"/>
                    </a:cubicBezTo>
                    <a:cubicBezTo>
                      <a:pt x="5998" y="1066"/>
                      <a:pt x="5281" y="810"/>
                      <a:pt x="4747" y="556"/>
                    </a:cubicBezTo>
                    <a:cubicBezTo>
                      <a:pt x="4123" y="278"/>
                      <a:pt x="3728" y="0"/>
                      <a:pt x="3613" y="0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2"/>
              <p:cNvSpPr/>
              <p:nvPr/>
            </p:nvSpPr>
            <p:spPr>
              <a:xfrm>
                <a:off x="6177625" y="2281450"/>
                <a:ext cx="332725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13309" h="8906" extrusionOk="0">
                    <a:moveTo>
                      <a:pt x="5634" y="0"/>
                    </a:moveTo>
                    <a:cubicBezTo>
                      <a:pt x="4978" y="0"/>
                      <a:pt x="3838" y="715"/>
                      <a:pt x="3838" y="715"/>
                    </a:cubicBezTo>
                    <a:cubicBezTo>
                      <a:pt x="3838" y="715"/>
                      <a:pt x="1034" y="2777"/>
                      <a:pt x="756" y="3402"/>
                    </a:cubicBezTo>
                    <a:cubicBezTo>
                      <a:pt x="233" y="4024"/>
                      <a:pt x="1" y="4923"/>
                      <a:pt x="638" y="4923"/>
                    </a:cubicBezTo>
                    <a:cubicBezTo>
                      <a:pt x="760" y="4923"/>
                      <a:pt x="914" y="4890"/>
                      <a:pt x="1105" y="4815"/>
                    </a:cubicBezTo>
                    <a:cubicBezTo>
                      <a:pt x="2726" y="3796"/>
                      <a:pt x="3675" y="2892"/>
                      <a:pt x="4416" y="2453"/>
                    </a:cubicBezTo>
                    <a:cubicBezTo>
                      <a:pt x="4739" y="2267"/>
                      <a:pt x="5078" y="2213"/>
                      <a:pt x="5362" y="2213"/>
                    </a:cubicBezTo>
                    <a:cubicBezTo>
                      <a:pt x="5751" y="2213"/>
                      <a:pt x="6037" y="2314"/>
                      <a:pt x="6037" y="2314"/>
                    </a:cubicBezTo>
                    <a:cubicBezTo>
                      <a:pt x="6037" y="2314"/>
                      <a:pt x="5181" y="2522"/>
                      <a:pt x="4579" y="2800"/>
                    </a:cubicBezTo>
                    <a:cubicBezTo>
                      <a:pt x="3977" y="3055"/>
                      <a:pt x="895" y="6576"/>
                      <a:pt x="849" y="7200"/>
                    </a:cubicBezTo>
                    <a:cubicBezTo>
                      <a:pt x="826" y="7527"/>
                      <a:pt x="1120" y="7718"/>
                      <a:pt x="1507" y="7718"/>
                    </a:cubicBezTo>
                    <a:cubicBezTo>
                      <a:pt x="1887" y="7718"/>
                      <a:pt x="2357" y="7533"/>
                      <a:pt x="2702" y="7107"/>
                    </a:cubicBezTo>
                    <a:lnTo>
                      <a:pt x="2702" y="7107"/>
                    </a:lnTo>
                    <a:cubicBezTo>
                      <a:pt x="2702" y="7108"/>
                      <a:pt x="2100" y="8012"/>
                      <a:pt x="2239" y="8382"/>
                    </a:cubicBezTo>
                    <a:cubicBezTo>
                      <a:pt x="2292" y="8525"/>
                      <a:pt x="2387" y="8616"/>
                      <a:pt x="2544" y="8616"/>
                    </a:cubicBezTo>
                    <a:cubicBezTo>
                      <a:pt x="2794" y="8616"/>
                      <a:pt x="3204" y="8383"/>
                      <a:pt x="3860" y="7756"/>
                    </a:cubicBezTo>
                    <a:lnTo>
                      <a:pt x="3860" y="7756"/>
                    </a:lnTo>
                    <a:cubicBezTo>
                      <a:pt x="3860" y="7756"/>
                      <a:pt x="3628" y="8636"/>
                      <a:pt x="3977" y="8867"/>
                    </a:cubicBezTo>
                    <a:cubicBezTo>
                      <a:pt x="4033" y="8893"/>
                      <a:pt x="4095" y="8905"/>
                      <a:pt x="4161" y="8905"/>
                    </a:cubicBezTo>
                    <a:cubicBezTo>
                      <a:pt x="5046" y="8905"/>
                      <a:pt x="6729" y="6754"/>
                      <a:pt x="6987" y="6668"/>
                    </a:cubicBezTo>
                    <a:cubicBezTo>
                      <a:pt x="6991" y="6667"/>
                      <a:pt x="6995" y="6667"/>
                      <a:pt x="6999" y="6667"/>
                    </a:cubicBezTo>
                    <a:cubicBezTo>
                      <a:pt x="7110" y="6667"/>
                      <a:pt x="7497" y="6957"/>
                      <a:pt x="8121" y="7224"/>
                    </a:cubicBezTo>
                    <a:cubicBezTo>
                      <a:pt x="8722" y="7505"/>
                      <a:pt x="9542" y="7793"/>
                      <a:pt x="10497" y="7793"/>
                    </a:cubicBezTo>
                    <a:cubicBezTo>
                      <a:pt x="11348" y="7793"/>
                      <a:pt x="12305" y="7565"/>
                      <a:pt x="13309" y="6900"/>
                    </a:cubicBezTo>
                    <a:cubicBezTo>
                      <a:pt x="13309" y="6900"/>
                      <a:pt x="11110" y="1156"/>
                      <a:pt x="5805" y="20"/>
                    </a:cubicBezTo>
                    <a:cubicBezTo>
                      <a:pt x="5753" y="7"/>
                      <a:pt x="5696" y="0"/>
                      <a:pt x="5634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2"/>
              <p:cNvSpPr/>
              <p:nvPr/>
            </p:nvSpPr>
            <p:spPr>
              <a:xfrm>
                <a:off x="6245150" y="2381525"/>
                <a:ext cx="70675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990" extrusionOk="0">
                    <a:moveTo>
                      <a:pt x="2758" y="1"/>
                    </a:moveTo>
                    <a:cubicBezTo>
                      <a:pt x="2665" y="1"/>
                      <a:pt x="2039" y="603"/>
                      <a:pt x="1322" y="1390"/>
                    </a:cubicBezTo>
                    <a:cubicBezTo>
                      <a:pt x="557" y="2224"/>
                      <a:pt x="1" y="2919"/>
                      <a:pt x="47" y="2989"/>
                    </a:cubicBezTo>
                    <a:cubicBezTo>
                      <a:pt x="140" y="2989"/>
                      <a:pt x="788" y="2363"/>
                      <a:pt x="1507" y="1576"/>
                    </a:cubicBezTo>
                    <a:cubicBezTo>
                      <a:pt x="2271" y="766"/>
                      <a:pt x="2826" y="47"/>
                      <a:pt x="2780" y="1"/>
                    </a:cubicBezTo>
                    <a:close/>
                  </a:path>
                </a:pathLst>
              </a:custGeom>
              <a:solidFill>
                <a:srgbClr val="EA9B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2"/>
              <p:cNvSpPr/>
              <p:nvPr/>
            </p:nvSpPr>
            <p:spPr>
              <a:xfrm>
                <a:off x="6272950" y="2415725"/>
                <a:ext cx="58525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456" extrusionOk="0">
                    <a:moveTo>
                      <a:pt x="2294" y="0"/>
                    </a:moveTo>
                    <a:cubicBezTo>
                      <a:pt x="2202" y="0"/>
                      <a:pt x="1668" y="486"/>
                      <a:pt x="1090" y="1134"/>
                    </a:cubicBezTo>
                    <a:cubicBezTo>
                      <a:pt x="464" y="1807"/>
                      <a:pt x="1" y="2385"/>
                      <a:pt x="47" y="2431"/>
                    </a:cubicBezTo>
                    <a:cubicBezTo>
                      <a:pt x="71" y="2431"/>
                      <a:pt x="71" y="2455"/>
                      <a:pt x="71" y="2455"/>
                    </a:cubicBezTo>
                    <a:cubicBezTo>
                      <a:pt x="164" y="2455"/>
                      <a:pt x="673" y="1946"/>
                      <a:pt x="1275" y="1297"/>
                    </a:cubicBezTo>
                    <a:cubicBezTo>
                      <a:pt x="1900" y="625"/>
                      <a:pt x="2341" y="47"/>
                      <a:pt x="2294" y="0"/>
                    </a:cubicBezTo>
                    <a:close/>
                  </a:path>
                </a:pathLst>
              </a:custGeom>
              <a:solidFill>
                <a:srgbClr val="EA9B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2"/>
              <p:cNvSpPr/>
              <p:nvPr/>
            </p:nvSpPr>
            <p:spPr>
              <a:xfrm>
                <a:off x="5945850" y="1249025"/>
                <a:ext cx="3451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804" h="4609" extrusionOk="0">
                    <a:moveTo>
                      <a:pt x="12853" y="1"/>
                    </a:moveTo>
                    <a:cubicBezTo>
                      <a:pt x="12853" y="1"/>
                      <a:pt x="12784" y="25"/>
                      <a:pt x="12621" y="71"/>
                    </a:cubicBezTo>
                    <a:cubicBezTo>
                      <a:pt x="11580" y="371"/>
                      <a:pt x="7319" y="1576"/>
                      <a:pt x="4030" y="1785"/>
                    </a:cubicBezTo>
                    <a:cubicBezTo>
                      <a:pt x="3998" y="1788"/>
                      <a:pt x="3966" y="1789"/>
                      <a:pt x="3933" y="1789"/>
                    </a:cubicBezTo>
                    <a:cubicBezTo>
                      <a:pt x="3163" y="1789"/>
                      <a:pt x="1995" y="1054"/>
                      <a:pt x="1551" y="766"/>
                    </a:cubicBezTo>
                    <a:cubicBezTo>
                      <a:pt x="1458" y="695"/>
                      <a:pt x="1390" y="649"/>
                      <a:pt x="1390" y="649"/>
                    </a:cubicBezTo>
                    <a:cubicBezTo>
                      <a:pt x="1390" y="649"/>
                      <a:pt x="1066" y="2063"/>
                      <a:pt x="93" y="2502"/>
                    </a:cubicBezTo>
                    <a:cubicBezTo>
                      <a:pt x="69" y="2526"/>
                      <a:pt x="23" y="2548"/>
                      <a:pt x="0" y="2548"/>
                    </a:cubicBezTo>
                    <a:cubicBezTo>
                      <a:pt x="717" y="4518"/>
                      <a:pt x="2038" y="4447"/>
                      <a:pt x="2640" y="4518"/>
                    </a:cubicBezTo>
                    <a:cubicBezTo>
                      <a:pt x="3183" y="4580"/>
                      <a:pt x="3730" y="4608"/>
                      <a:pt x="4273" y="4608"/>
                    </a:cubicBezTo>
                    <a:cubicBezTo>
                      <a:pt x="8558" y="4608"/>
                      <a:pt x="12645" y="2873"/>
                      <a:pt x="12831" y="2687"/>
                    </a:cubicBezTo>
                    <a:cubicBezTo>
                      <a:pt x="13177" y="2317"/>
                      <a:pt x="13501" y="1900"/>
                      <a:pt x="13803" y="1461"/>
                    </a:cubicBezTo>
                    <a:cubicBezTo>
                      <a:pt x="13085" y="766"/>
                      <a:pt x="12853" y="1"/>
                      <a:pt x="12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2"/>
              <p:cNvSpPr/>
              <p:nvPr/>
            </p:nvSpPr>
            <p:spPr>
              <a:xfrm>
                <a:off x="6333775" y="1418700"/>
                <a:ext cx="650800" cy="1035250"/>
              </a:xfrm>
              <a:custGeom>
                <a:avLst/>
                <a:gdLst/>
                <a:ahLst/>
                <a:cxnLst/>
                <a:rect l="l" t="t" r="r" b="b"/>
                <a:pathLst>
                  <a:path w="26032" h="41410" extrusionOk="0">
                    <a:moveTo>
                      <a:pt x="4145" y="0"/>
                    </a:moveTo>
                    <a:cubicBezTo>
                      <a:pt x="0" y="1690"/>
                      <a:pt x="625" y="10283"/>
                      <a:pt x="625" y="10283"/>
                    </a:cubicBezTo>
                    <a:cubicBezTo>
                      <a:pt x="625" y="10283"/>
                      <a:pt x="16675" y="26495"/>
                      <a:pt x="16536" y="26795"/>
                    </a:cubicBezTo>
                    <a:cubicBezTo>
                      <a:pt x="16397" y="27097"/>
                      <a:pt x="4052" y="38143"/>
                      <a:pt x="4052" y="38143"/>
                    </a:cubicBezTo>
                    <a:lnTo>
                      <a:pt x="7063" y="41410"/>
                    </a:lnTo>
                    <a:cubicBezTo>
                      <a:pt x="12553" y="38884"/>
                      <a:pt x="26032" y="29367"/>
                      <a:pt x="24340" y="25939"/>
                    </a:cubicBezTo>
                    <a:cubicBezTo>
                      <a:pt x="22626" y="22534"/>
                      <a:pt x="4145" y="0"/>
                      <a:pt x="4145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2"/>
              <p:cNvSpPr/>
              <p:nvPr/>
            </p:nvSpPr>
            <p:spPr>
              <a:xfrm>
                <a:off x="6268325" y="1385600"/>
                <a:ext cx="463200" cy="534525"/>
              </a:xfrm>
              <a:custGeom>
                <a:avLst/>
                <a:gdLst/>
                <a:ahLst/>
                <a:cxnLst/>
                <a:rect l="l" t="t" r="r" b="b"/>
                <a:pathLst>
                  <a:path w="18528" h="21381" extrusionOk="0">
                    <a:moveTo>
                      <a:pt x="5094" y="1"/>
                    </a:moveTo>
                    <a:cubicBezTo>
                      <a:pt x="5020" y="1"/>
                      <a:pt x="4981" y="3"/>
                      <a:pt x="4981" y="3"/>
                    </a:cubicBezTo>
                    <a:lnTo>
                      <a:pt x="3521" y="2992"/>
                    </a:lnTo>
                    <a:cubicBezTo>
                      <a:pt x="0" y="10681"/>
                      <a:pt x="5768" y="17814"/>
                      <a:pt x="5768" y="17814"/>
                    </a:cubicBezTo>
                    <a:lnTo>
                      <a:pt x="9612" y="21381"/>
                    </a:lnTo>
                    <a:lnTo>
                      <a:pt x="18528" y="12510"/>
                    </a:lnTo>
                    <a:cubicBezTo>
                      <a:pt x="13016" y="5330"/>
                      <a:pt x="11071" y="3338"/>
                      <a:pt x="9079" y="1602"/>
                    </a:cubicBezTo>
                    <a:cubicBezTo>
                      <a:pt x="7343" y="104"/>
                      <a:pt x="5554" y="1"/>
                      <a:pt x="5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2"/>
              <p:cNvSpPr/>
              <p:nvPr/>
            </p:nvSpPr>
            <p:spPr>
              <a:xfrm>
                <a:off x="6081325" y="1606825"/>
                <a:ext cx="162150" cy="149450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5978" extrusionOk="0">
                    <a:moveTo>
                      <a:pt x="3737" y="0"/>
                    </a:moveTo>
                    <a:cubicBezTo>
                      <a:pt x="2146" y="0"/>
                      <a:pt x="619" y="1280"/>
                      <a:pt x="301" y="2897"/>
                    </a:cubicBezTo>
                    <a:cubicBezTo>
                      <a:pt x="1" y="4541"/>
                      <a:pt x="1066" y="5930"/>
                      <a:pt x="2663" y="5977"/>
                    </a:cubicBezTo>
                    <a:cubicBezTo>
                      <a:pt x="2691" y="5977"/>
                      <a:pt x="2719" y="5978"/>
                      <a:pt x="2747" y="5978"/>
                    </a:cubicBezTo>
                    <a:cubicBezTo>
                      <a:pt x="4339" y="5978"/>
                      <a:pt x="5865" y="4697"/>
                      <a:pt x="6183" y="3082"/>
                    </a:cubicBezTo>
                    <a:cubicBezTo>
                      <a:pt x="6485" y="1437"/>
                      <a:pt x="5442" y="48"/>
                      <a:pt x="3821" y="1"/>
                    </a:cubicBezTo>
                    <a:cubicBezTo>
                      <a:pt x="3793" y="1"/>
                      <a:pt x="3765" y="0"/>
                      <a:pt x="37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2"/>
              <p:cNvSpPr/>
              <p:nvPr/>
            </p:nvSpPr>
            <p:spPr>
              <a:xfrm>
                <a:off x="6120100" y="1640425"/>
                <a:ext cx="845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314" extrusionOk="0">
                    <a:moveTo>
                      <a:pt x="1553" y="1"/>
                    </a:moveTo>
                    <a:lnTo>
                      <a:pt x="1297" y="1066"/>
                    </a:lnTo>
                    <a:lnTo>
                      <a:pt x="256" y="997"/>
                    </a:lnTo>
                    <a:lnTo>
                      <a:pt x="0" y="2063"/>
                    </a:lnTo>
                    <a:lnTo>
                      <a:pt x="1044" y="2155"/>
                    </a:lnTo>
                    <a:lnTo>
                      <a:pt x="788" y="3221"/>
                    </a:lnTo>
                    <a:lnTo>
                      <a:pt x="1831" y="3313"/>
                    </a:lnTo>
                    <a:lnTo>
                      <a:pt x="2085" y="2224"/>
                    </a:lnTo>
                    <a:lnTo>
                      <a:pt x="3150" y="2294"/>
                    </a:lnTo>
                    <a:lnTo>
                      <a:pt x="3382" y="1229"/>
                    </a:lnTo>
                    <a:lnTo>
                      <a:pt x="2340" y="1159"/>
                    </a:lnTo>
                    <a:lnTo>
                      <a:pt x="2594" y="71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2"/>
              <p:cNvSpPr/>
              <p:nvPr/>
            </p:nvSpPr>
            <p:spPr>
              <a:xfrm>
                <a:off x="6470975" y="1653175"/>
                <a:ext cx="308025" cy="30802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2321" extrusionOk="0">
                    <a:moveTo>
                      <a:pt x="9937" y="0"/>
                    </a:moveTo>
                    <a:lnTo>
                      <a:pt x="0" y="9936"/>
                    </a:lnTo>
                    <a:lnTo>
                      <a:pt x="2386" y="12321"/>
                    </a:lnTo>
                    <a:lnTo>
                      <a:pt x="12321" y="2386"/>
                    </a:lnTo>
                    <a:lnTo>
                      <a:pt x="99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52"/>
            <p:cNvGrpSpPr/>
            <p:nvPr/>
          </p:nvGrpSpPr>
          <p:grpSpPr>
            <a:xfrm>
              <a:off x="4177638" y="1459690"/>
              <a:ext cx="804533" cy="3015977"/>
              <a:chOff x="3202600" y="814450"/>
              <a:chExt cx="1243675" cy="4662200"/>
            </a:xfrm>
          </p:grpSpPr>
          <p:sp>
            <p:nvSpPr>
              <p:cNvPr id="1187" name="Google Shape;1187;p52"/>
              <p:cNvSpPr/>
              <p:nvPr/>
            </p:nvSpPr>
            <p:spPr>
              <a:xfrm>
                <a:off x="3390175" y="3070525"/>
                <a:ext cx="894550" cy="1090300"/>
              </a:xfrm>
              <a:custGeom>
                <a:avLst/>
                <a:gdLst/>
                <a:ahLst/>
                <a:cxnLst/>
                <a:rect l="l" t="t" r="r" b="b"/>
                <a:pathLst>
                  <a:path w="35782" h="43612" extrusionOk="0">
                    <a:moveTo>
                      <a:pt x="16096" y="1"/>
                    </a:moveTo>
                    <a:lnTo>
                      <a:pt x="1" y="43611"/>
                    </a:lnTo>
                    <a:cubicBezTo>
                      <a:pt x="4794" y="42036"/>
                      <a:pt x="9774" y="41249"/>
                      <a:pt x="14916" y="41086"/>
                    </a:cubicBezTo>
                    <a:cubicBezTo>
                      <a:pt x="15657" y="41064"/>
                      <a:pt x="17439" y="31059"/>
                      <a:pt x="17439" y="31059"/>
                    </a:cubicBezTo>
                    <a:cubicBezTo>
                      <a:pt x="17439" y="31059"/>
                      <a:pt x="19107" y="41110"/>
                      <a:pt x="20103" y="41156"/>
                    </a:cubicBezTo>
                    <a:cubicBezTo>
                      <a:pt x="25199" y="41434"/>
                      <a:pt x="30433" y="42268"/>
                      <a:pt x="35782" y="43611"/>
                    </a:cubicBezTo>
                    <a:lnTo>
                      <a:pt x="16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2"/>
              <p:cNvSpPr/>
              <p:nvPr/>
            </p:nvSpPr>
            <p:spPr>
              <a:xfrm>
                <a:off x="3826150" y="3029450"/>
                <a:ext cx="569175" cy="2405225"/>
              </a:xfrm>
              <a:custGeom>
                <a:avLst/>
                <a:gdLst/>
                <a:ahLst/>
                <a:cxnLst/>
                <a:rect l="l" t="t" r="r" b="b"/>
                <a:pathLst>
                  <a:path w="22767" h="96209" extrusionOk="0">
                    <a:moveTo>
                      <a:pt x="14405" y="0"/>
                    </a:moveTo>
                    <a:lnTo>
                      <a:pt x="0" y="973"/>
                    </a:lnTo>
                    <a:lnTo>
                      <a:pt x="1204" y="15100"/>
                    </a:lnTo>
                    <a:lnTo>
                      <a:pt x="1204" y="15147"/>
                    </a:lnTo>
                    <a:cubicBezTo>
                      <a:pt x="1204" y="15147"/>
                      <a:pt x="13827" y="84833"/>
                      <a:pt x="13711" y="85876"/>
                    </a:cubicBezTo>
                    <a:cubicBezTo>
                      <a:pt x="13572" y="86895"/>
                      <a:pt x="11187" y="91410"/>
                      <a:pt x="11534" y="94631"/>
                    </a:cubicBezTo>
                    <a:cubicBezTo>
                      <a:pt x="11702" y="95774"/>
                      <a:pt x="13373" y="96208"/>
                      <a:pt x="15372" y="96208"/>
                    </a:cubicBezTo>
                    <a:cubicBezTo>
                      <a:pt x="18593" y="96208"/>
                      <a:pt x="22668" y="95082"/>
                      <a:pt x="22697" y="93982"/>
                    </a:cubicBezTo>
                    <a:cubicBezTo>
                      <a:pt x="22767" y="92337"/>
                      <a:pt x="20683" y="87659"/>
                      <a:pt x="19432" y="85737"/>
                    </a:cubicBezTo>
                    <a:cubicBezTo>
                      <a:pt x="19176" y="85065"/>
                      <a:pt x="18691" y="81800"/>
                      <a:pt x="18691" y="81800"/>
                    </a:cubicBezTo>
                    <a:lnTo>
                      <a:pt x="14405" y="0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2"/>
              <p:cNvSpPr/>
              <p:nvPr/>
            </p:nvSpPr>
            <p:spPr>
              <a:xfrm>
                <a:off x="4133000" y="4967300"/>
                <a:ext cx="155800" cy="174325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6973" extrusionOk="0">
                    <a:moveTo>
                      <a:pt x="1" y="1"/>
                    </a:moveTo>
                    <a:lnTo>
                      <a:pt x="1251" y="6973"/>
                    </a:lnTo>
                    <a:cubicBezTo>
                      <a:pt x="1251" y="6973"/>
                      <a:pt x="699" y="3127"/>
                      <a:pt x="2076" y="3127"/>
                    </a:cubicBezTo>
                    <a:cubicBezTo>
                      <a:pt x="2137" y="3127"/>
                      <a:pt x="2202" y="3135"/>
                      <a:pt x="2270" y="3150"/>
                    </a:cubicBezTo>
                    <a:cubicBezTo>
                      <a:pt x="2428" y="3185"/>
                      <a:pt x="2585" y="3201"/>
                      <a:pt x="2741" y="3201"/>
                    </a:cubicBezTo>
                    <a:cubicBezTo>
                      <a:pt x="4561" y="3201"/>
                      <a:pt x="6232" y="1020"/>
                      <a:pt x="6232" y="102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2"/>
              <p:cNvSpPr/>
              <p:nvPr/>
            </p:nvSpPr>
            <p:spPr>
              <a:xfrm>
                <a:off x="4080350" y="5141600"/>
                <a:ext cx="365925" cy="335050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3402" extrusionOk="0">
                    <a:moveTo>
                      <a:pt x="3357" y="1"/>
                    </a:moveTo>
                    <a:lnTo>
                      <a:pt x="2177" y="3126"/>
                    </a:lnTo>
                    <a:cubicBezTo>
                      <a:pt x="2177" y="3126"/>
                      <a:pt x="278" y="7875"/>
                      <a:pt x="22" y="9311"/>
                    </a:cubicBezTo>
                    <a:cubicBezTo>
                      <a:pt x="0" y="9379"/>
                      <a:pt x="0" y="9450"/>
                      <a:pt x="0" y="9496"/>
                    </a:cubicBezTo>
                    <a:lnTo>
                      <a:pt x="0" y="12044"/>
                    </a:lnTo>
                    <a:cubicBezTo>
                      <a:pt x="0" y="12044"/>
                      <a:pt x="3732" y="13401"/>
                      <a:pt x="7699" y="13401"/>
                    </a:cubicBezTo>
                    <a:cubicBezTo>
                      <a:pt x="10182" y="13401"/>
                      <a:pt x="12757" y="12869"/>
                      <a:pt x="14567" y="11140"/>
                    </a:cubicBezTo>
                    <a:cubicBezTo>
                      <a:pt x="14567" y="11140"/>
                      <a:pt x="14637" y="10237"/>
                      <a:pt x="14381" y="8894"/>
                    </a:cubicBezTo>
                    <a:cubicBezTo>
                      <a:pt x="14081" y="7088"/>
                      <a:pt x="13247" y="4562"/>
                      <a:pt x="11000" y="2385"/>
                    </a:cubicBezTo>
                    <a:lnTo>
                      <a:pt x="9171" y="1"/>
                    </a:lnTo>
                    <a:lnTo>
                      <a:pt x="9171" y="1"/>
                    </a:lnTo>
                    <a:cubicBezTo>
                      <a:pt x="9171" y="1"/>
                      <a:pt x="9193" y="2872"/>
                      <a:pt x="6763" y="3034"/>
                    </a:cubicBezTo>
                    <a:cubicBezTo>
                      <a:pt x="6710" y="3037"/>
                      <a:pt x="6658" y="3038"/>
                      <a:pt x="6607" y="3038"/>
                    </a:cubicBezTo>
                    <a:cubicBezTo>
                      <a:pt x="4267" y="3038"/>
                      <a:pt x="3357" y="1"/>
                      <a:pt x="3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2"/>
              <p:cNvSpPr/>
              <p:nvPr/>
            </p:nvSpPr>
            <p:spPr>
              <a:xfrm>
                <a:off x="3836000" y="3029450"/>
                <a:ext cx="507225" cy="2120175"/>
              </a:xfrm>
              <a:custGeom>
                <a:avLst/>
                <a:gdLst/>
                <a:ahLst/>
                <a:cxnLst/>
                <a:rect l="l" t="t" r="r" b="b"/>
                <a:pathLst>
                  <a:path w="20289" h="84807" extrusionOk="0">
                    <a:moveTo>
                      <a:pt x="14035" y="0"/>
                    </a:moveTo>
                    <a:lnTo>
                      <a:pt x="1" y="973"/>
                    </a:lnTo>
                    <a:lnTo>
                      <a:pt x="1" y="18482"/>
                    </a:lnTo>
                    <a:lnTo>
                      <a:pt x="9126" y="83282"/>
                    </a:lnTo>
                    <a:cubicBezTo>
                      <a:pt x="9126" y="83282"/>
                      <a:pt x="12026" y="84807"/>
                      <a:pt x="14411" y="84807"/>
                    </a:cubicBezTo>
                    <a:cubicBezTo>
                      <a:pt x="14688" y="84807"/>
                      <a:pt x="14958" y="84786"/>
                      <a:pt x="15216" y="84740"/>
                    </a:cubicBezTo>
                    <a:cubicBezTo>
                      <a:pt x="18365" y="84185"/>
                      <a:pt x="20289" y="82471"/>
                      <a:pt x="20289" y="82471"/>
                    </a:cubicBezTo>
                    <a:lnTo>
                      <a:pt x="140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2"/>
              <p:cNvSpPr/>
              <p:nvPr/>
            </p:nvSpPr>
            <p:spPr>
              <a:xfrm>
                <a:off x="3257025" y="3031150"/>
                <a:ext cx="569150" cy="2403525"/>
              </a:xfrm>
              <a:custGeom>
                <a:avLst/>
                <a:gdLst/>
                <a:ahLst/>
                <a:cxnLst/>
                <a:rect l="l" t="t" r="r" b="b"/>
                <a:pathLst>
                  <a:path w="22766" h="96141" extrusionOk="0">
                    <a:moveTo>
                      <a:pt x="9425" y="1"/>
                    </a:moveTo>
                    <a:cubicBezTo>
                      <a:pt x="9425" y="1"/>
                      <a:pt x="3589" y="84997"/>
                      <a:pt x="3335" y="85669"/>
                    </a:cubicBezTo>
                    <a:cubicBezTo>
                      <a:pt x="2085" y="87591"/>
                      <a:pt x="0" y="92269"/>
                      <a:pt x="69" y="93914"/>
                    </a:cubicBezTo>
                    <a:cubicBezTo>
                      <a:pt x="97" y="95014"/>
                      <a:pt x="4173" y="96140"/>
                      <a:pt x="7394" y="96140"/>
                    </a:cubicBezTo>
                    <a:cubicBezTo>
                      <a:pt x="9394" y="96140"/>
                      <a:pt x="11063" y="95706"/>
                      <a:pt x="11232" y="94563"/>
                    </a:cubicBezTo>
                    <a:cubicBezTo>
                      <a:pt x="11602" y="91342"/>
                      <a:pt x="9194" y="86827"/>
                      <a:pt x="9055" y="85808"/>
                    </a:cubicBezTo>
                    <a:cubicBezTo>
                      <a:pt x="8940" y="84765"/>
                      <a:pt x="21585" y="15079"/>
                      <a:pt x="21585" y="15079"/>
                    </a:cubicBezTo>
                    <a:lnTo>
                      <a:pt x="21585" y="15032"/>
                    </a:lnTo>
                    <a:lnTo>
                      <a:pt x="22765" y="905"/>
                    </a:lnTo>
                    <a:lnTo>
                      <a:pt x="9425" y="1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2"/>
              <p:cNvSpPr/>
              <p:nvPr/>
            </p:nvSpPr>
            <p:spPr>
              <a:xfrm>
                <a:off x="3348500" y="4971925"/>
                <a:ext cx="164450" cy="22760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104" extrusionOk="0">
                    <a:moveTo>
                      <a:pt x="0" y="1"/>
                    </a:moveTo>
                    <a:cubicBezTo>
                      <a:pt x="0" y="1"/>
                      <a:pt x="2988" y="2857"/>
                      <a:pt x="4727" y="2857"/>
                    </a:cubicBezTo>
                    <a:cubicBezTo>
                      <a:pt x="4774" y="2857"/>
                      <a:pt x="4819" y="2855"/>
                      <a:pt x="4864" y="2851"/>
                    </a:cubicBezTo>
                    <a:cubicBezTo>
                      <a:pt x="4865" y="2850"/>
                      <a:pt x="4866" y="2850"/>
                      <a:pt x="4867" y="2850"/>
                    </a:cubicBezTo>
                    <a:cubicBezTo>
                      <a:pt x="5327" y="2850"/>
                      <a:pt x="5257" y="9104"/>
                      <a:pt x="5257" y="9104"/>
                    </a:cubicBezTo>
                    <a:lnTo>
                      <a:pt x="6578" y="8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2"/>
              <p:cNvSpPr/>
              <p:nvPr/>
            </p:nvSpPr>
            <p:spPr>
              <a:xfrm>
                <a:off x="3206625" y="5130025"/>
                <a:ext cx="365375" cy="346625"/>
              </a:xfrm>
              <a:custGeom>
                <a:avLst/>
                <a:gdLst/>
                <a:ahLst/>
                <a:cxnLst/>
                <a:rect l="l" t="t" r="r" b="b"/>
                <a:pathLst>
                  <a:path w="14615" h="13865" extrusionOk="0">
                    <a:moveTo>
                      <a:pt x="5512" y="0"/>
                    </a:moveTo>
                    <a:lnTo>
                      <a:pt x="3637" y="2848"/>
                    </a:lnTo>
                    <a:cubicBezTo>
                      <a:pt x="1390" y="5025"/>
                      <a:pt x="534" y="7551"/>
                      <a:pt x="232" y="9357"/>
                    </a:cubicBezTo>
                    <a:cubicBezTo>
                      <a:pt x="0" y="10700"/>
                      <a:pt x="71" y="11603"/>
                      <a:pt x="71" y="11603"/>
                    </a:cubicBezTo>
                    <a:cubicBezTo>
                      <a:pt x="1872" y="13332"/>
                      <a:pt x="4442" y="13864"/>
                      <a:pt x="6922" y="13864"/>
                    </a:cubicBezTo>
                    <a:cubicBezTo>
                      <a:pt x="10883" y="13864"/>
                      <a:pt x="14615" y="12507"/>
                      <a:pt x="14615" y="12507"/>
                    </a:cubicBezTo>
                    <a:lnTo>
                      <a:pt x="14615" y="9959"/>
                    </a:lnTo>
                    <a:cubicBezTo>
                      <a:pt x="14615" y="9913"/>
                      <a:pt x="14615" y="9842"/>
                      <a:pt x="14591" y="9774"/>
                    </a:cubicBezTo>
                    <a:cubicBezTo>
                      <a:pt x="14337" y="8338"/>
                      <a:pt x="12460" y="3589"/>
                      <a:pt x="12460" y="3589"/>
                    </a:cubicBezTo>
                    <a:lnTo>
                      <a:pt x="11256" y="464"/>
                    </a:lnTo>
                    <a:cubicBezTo>
                      <a:pt x="11256" y="464"/>
                      <a:pt x="10530" y="3434"/>
                      <a:pt x="8240" y="3434"/>
                    </a:cubicBezTo>
                    <a:cubicBezTo>
                      <a:pt x="8181" y="3434"/>
                      <a:pt x="8121" y="3432"/>
                      <a:pt x="8060" y="3428"/>
                    </a:cubicBezTo>
                    <a:cubicBezTo>
                      <a:pt x="5629" y="3289"/>
                      <a:pt x="5512" y="0"/>
                      <a:pt x="55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2"/>
              <p:cNvSpPr/>
              <p:nvPr/>
            </p:nvSpPr>
            <p:spPr>
              <a:xfrm>
                <a:off x="3310850" y="2984275"/>
                <a:ext cx="515325" cy="2150100"/>
              </a:xfrm>
              <a:custGeom>
                <a:avLst/>
                <a:gdLst/>
                <a:ahLst/>
                <a:cxnLst/>
                <a:rect l="l" t="t" r="r" b="b"/>
                <a:pathLst>
                  <a:path w="20613" h="86004" extrusionOk="0">
                    <a:moveTo>
                      <a:pt x="6740" y="1"/>
                    </a:moveTo>
                    <a:lnTo>
                      <a:pt x="0" y="83629"/>
                    </a:lnTo>
                    <a:cubicBezTo>
                      <a:pt x="1774" y="85249"/>
                      <a:pt x="4231" y="86003"/>
                      <a:pt x="6651" y="86003"/>
                    </a:cubicBezTo>
                    <a:cubicBezTo>
                      <a:pt x="8213" y="86003"/>
                      <a:pt x="9759" y="85689"/>
                      <a:pt x="11094" y="85089"/>
                    </a:cubicBezTo>
                    <a:lnTo>
                      <a:pt x="20612" y="20289"/>
                    </a:lnTo>
                    <a:lnTo>
                      <a:pt x="20219" y="2780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2"/>
              <p:cNvSpPr/>
              <p:nvPr/>
            </p:nvSpPr>
            <p:spPr>
              <a:xfrm>
                <a:off x="3435900" y="2855150"/>
                <a:ext cx="786900" cy="635750"/>
              </a:xfrm>
              <a:custGeom>
                <a:avLst/>
                <a:gdLst/>
                <a:ahLst/>
                <a:cxnLst/>
                <a:rect l="l" t="t" r="r" b="b"/>
                <a:pathLst>
                  <a:path w="31476" h="25430" extrusionOk="0">
                    <a:moveTo>
                      <a:pt x="2270" y="0"/>
                    </a:moveTo>
                    <a:lnTo>
                      <a:pt x="1" y="25430"/>
                    </a:lnTo>
                    <a:lnTo>
                      <a:pt x="31475" y="24874"/>
                    </a:lnTo>
                    <a:lnTo>
                      <a:pt x="30039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2"/>
              <p:cNvSpPr/>
              <p:nvPr/>
            </p:nvSpPr>
            <p:spPr>
              <a:xfrm>
                <a:off x="3298700" y="1614950"/>
                <a:ext cx="1054950" cy="135255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54102" extrusionOk="0">
                    <a:moveTo>
                      <a:pt x="21283" y="1"/>
                    </a:moveTo>
                    <a:cubicBezTo>
                      <a:pt x="10815" y="1877"/>
                      <a:pt x="1" y="11349"/>
                      <a:pt x="1" y="11349"/>
                    </a:cubicBezTo>
                    <a:lnTo>
                      <a:pt x="6554" y="28743"/>
                    </a:lnTo>
                    <a:cubicBezTo>
                      <a:pt x="8082" y="36917"/>
                      <a:pt x="5976" y="48891"/>
                      <a:pt x="5976" y="48891"/>
                    </a:cubicBezTo>
                    <a:cubicBezTo>
                      <a:pt x="6068" y="48984"/>
                      <a:pt x="6578" y="51508"/>
                      <a:pt x="6785" y="51624"/>
                    </a:cubicBezTo>
                    <a:cubicBezTo>
                      <a:pt x="8801" y="52712"/>
                      <a:pt x="14823" y="54079"/>
                      <a:pt x="21098" y="54079"/>
                    </a:cubicBezTo>
                    <a:cubicBezTo>
                      <a:pt x="21700" y="54079"/>
                      <a:pt x="22280" y="54079"/>
                      <a:pt x="22812" y="54101"/>
                    </a:cubicBezTo>
                    <a:cubicBezTo>
                      <a:pt x="22928" y="54101"/>
                      <a:pt x="23043" y="54101"/>
                      <a:pt x="23156" y="54101"/>
                    </a:cubicBezTo>
                    <a:cubicBezTo>
                      <a:pt x="28055" y="54101"/>
                      <a:pt x="30280" y="54078"/>
                      <a:pt x="34740" y="52041"/>
                    </a:cubicBezTo>
                    <a:cubicBezTo>
                      <a:pt x="34948" y="51948"/>
                      <a:pt x="35781" y="49771"/>
                      <a:pt x="36037" y="49331"/>
                    </a:cubicBezTo>
                    <a:cubicBezTo>
                      <a:pt x="36037" y="49331"/>
                      <a:pt x="34484" y="36917"/>
                      <a:pt x="35991" y="28743"/>
                    </a:cubicBezTo>
                    <a:lnTo>
                      <a:pt x="36615" y="27005"/>
                    </a:lnTo>
                    <a:lnTo>
                      <a:pt x="42197" y="11395"/>
                    </a:lnTo>
                    <a:cubicBezTo>
                      <a:pt x="42197" y="11395"/>
                      <a:pt x="31915" y="1297"/>
                      <a:pt x="21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2"/>
              <p:cNvSpPr/>
              <p:nvPr/>
            </p:nvSpPr>
            <p:spPr>
              <a:xfrm>
                <a:off x="3663475" y="1492200"/>
                <a:ext cx="354925" cy="280450"/>
              </a:xfrm>
              <a:custGeom>
                <a:avLst/>
                <a:gdLst/>
                <a:ahLst/>
                <a:cxnLst/>
                <a:rect l="l" t="t" r="r" b="b"/>
                <a:pathLst>
                  <a:path w="14197" h="11218" extrusionOk="0">
                    <a:moveTo>
                      <a:pt x="556" y="1"/>
                    </a:moveTo>
                    <a:lnTo>
                      <a:pt x="371" y="2317"/>
                    </a:lnTo>
                    <a:lnTo>
                      <a:pt x="0" y="7251"/>
                    </a:lnTo>
                    <a:cubicBezTo>
                      <a:pt x="0" y="7251"/>
                      <a:pt x="1853" y="11025"/>
                      <a:pt x="7109" y="11210"/>
                    </a:cubicBezTo>
                    <a:cubicBezTo>
                      <a:pt x="7235" y="11215"/>
                      <a:pt x="7358" y="11217"/>
                      <a:pt x="7480" y="11217"/>
                    </a:cubicBezTo>
                    <a:cubicBezTo>
                      <a:pt x="12454" y="11217"/>
                      <a:pt x="14196" y="7134"/>
                      <a:pt x="14196" y="7134"/>
                    </a:cubicBezTo>
                    <a:lnTo>
                      <a:pt x="14128" y="5605"/>
                    </a:lnTo>
                    <a:lnTo>
                      <a:pt x="13872" y="186"/>
                    </a:lnTo>
                    <a:lnTo>
                      <a:pt x="7365" y="973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2"/>
              <p:cNvSpPr/>
              <p:nvPr/>
            </p:nvSpPr>
            <p:spPr>
              <a:xfrm>
                <a:off x="3672725" y="1492200"/>
                <a:ext cx="342800" cy="169700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6788" extrusionOk="0">
                    <a:moveTo>
                      <a:pt x="186" y="1"/>
                    </a:moveTo>
                    <a:lnTo>
                      <a:pt x="1" y="2317"/>
                    </a:lnTo>
                    <a:cubicBezTo>
                      <a:pt x="1135" y="4008"/>
                      <a:pt x="3543" y="6787"/>
                      <a:pt x="7341" y="6787"/>
                    </a:cubicBezTo>
                    <a:cubicBezTo>
                      <a:pt x="9148" y="6787"/>
                      <a:pt x="11279" y="6161"/>
                      <a:pt x="13711" y="4494"/>
                    </a:cubicBezTo>
                    <a:lnTo>
                      <a:pt x="13502" y="186"/>
                    </a:lnTo>
                    <a:lnTo>
                      <a:pt x="6995" y="97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EA9B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2"/>
              <p:cNvSpPr/>
              <p:nvPr/>
            </p:nvSpPr>
            <p:spPr>
              <a:xfrm>
                <a:off x="3788525" y="1772700"/>
                <a:ext cx="102475" cy="130050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5202" extrusionOk="0">
                    <a:moveTo>
                      <a:pt x="1920" y="0"/>
                    </a:moveTo>
                    <a:cubicBezTo>
                      <a:pt x="1280" y="0"/>
                      <a:pt x="640" y="122"/>
                      <a:pt x="1" y="361"/>
                    </a:cubicBezTo>
                    <a:lnTo>
                      <a:pt x="2039" y="5202"/>
                    </a:lnTo>
                    <a:cubicBezTo>
                      <a:pt x="3058" y="3742"/>
                      <a:pt x="3728" y="2167"/>
                      <a:pt x="4099" y="477"/>
                    </a:cubicBezTo>
                    <a:cubicBezTo>
                      <a:pt x="3373" y="157"/>
                      <a:pt x="2646" y="0"/>
                      <a:pt x="19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2"/>
              <p:cNvSpPr/>
              <p:nvPr/>
            </p:nvSpPr>
            <p:spPr>
              <a:xfrm>
                <a:off x="3756100" y="1863350"/>
                <a:ext cx="175450" cy="961725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38469" extrusionOk="0">
                    <a:moveTo>
                      <a:pt x="2663" y="1"/>
                    </a:moveTo>
                    <a:lnTo>
                      <a:pt x="1" y="33814"/>
                    </a:lnTo>
                    <a:lnTo>
                      <a:pt x="3336" y="38468"/>
                    </a:lnTo>
                    <a:lnTo>
                      <a:pt x="7017" y="33929"/>
                    </a:lnTo>
                    <a:lnTo>
                      <a:pt x="4216" y="94"/>
                    </a:lnTo>
                    <a:lnTo>
                      <a:pt x="26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2"/>
              <p:cNvSpPr/>
              <p:nvPr/>
            </p:nvSpPr>
            <p:spPr>
              <a:xfrm>
                <a:off x="3620025" y="1611475"/>
                <a:ext cx="438900" cy="280250"/>
              </a:xfrm>
              <a:custGeom>
                <a:avLst/>
                <a:gdLst/>
                <a:ahLst/>
                <a:cxnLst/>
                <a:rect l="l" t="t" r="r" b="b"/>
                <a:pathLst>
                  <a:path w="17556" h="11210" extrusionOk="0">
                    <a:moveTo>
                      <a:pt x="1831" y="1"/>
                    </a:moveTo>
                    <a:lnTo>
                      <a:pt x="0" y="2341"/>
                    </a:lnTo>
                    <a:lnTo>
                      <a:pt x="4147" y="11210"/>
                    </a:lnTo>
                    <a:lnTo>
                      <a:pt x="8847" y="6439"/>
                    </a:lnTo>
                    <a:lnTo>
                      <a:pt x="1831" y="1"/>
                    </a:lnTo>
                    <a:close/>
                    <a:moveTo>
                      <a:pt x="15841" y="140"/>
                    </a:moveTo>
                    <a:lnTo>
                      <a:pt x="8847" y="6439"/>
                    </a:lnTo>
                    <a:lnTo>
                      <a:pt x="13340" y="11210"/>
                    </a:lnTo>
                    <a:lnTo>
                      <a:pt x="17555" y="2341"/>
                    </a:lnTo>
                    <a:lnTo>
                      <a:pt x="15841" y="140"/>
                    </a:lnTo>
                    <a:close/>
                  </a:path>
                </a:pathLst>
              </a:custGeom>
              <a:solidFill>
                <a:srgbClr val="025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2"/>
              <p:cNvSpPr/>
              <p:nvPr/>
            </p:nvSpPr>
            <p:spPr>
              <a:xfrm>
                <a:off x="3935600" y="1637550"/>
                <a:ext cx="485775" cy="2658750"/>
              </a:xfrm>
              <a:custGeom>
                <a:avLst/>
                <a:gdLst/>
                <a:ahLst/>
                <a:cxnLst/>
                <a:rect l="l" t="t" r="r" b="b"/>
                <a:pathLst>
                  <a:path w="19431" h="106350" extrusionOk="0">
                    <a:moveTo>
                      <a:pt x="4052" y="1"/>
                    </a:moveTo>
                    <a:cubicBezTo>
                      <a:pt x="4052" y="1"/>
                      <a:pt x="856" y="8685"/>
                      <a:pt x="371" y="25754"/>
                    </a:cubicBezTo>
                    <a:cubicBezTo>
                      <a:pt x="139" y="30525"/>
                      <a:pt x="0" y="36083"/>
                      <a:pt x="22" y="42522"/>
                    </a:cubicBezTo>
                    <a:cubicBezTo>
                      <a:pt x="47" y="53522"/>
                      <a:pt x="4864" y="106350"/>
                      <a:pt x="4864" y="106350"/>
                    </a:cubicBezTo>
                    <a:cubicBezTo>
                      <a:pt x="4876" y="106350"/>
                      <a:pt x="4888" y="106350"/>
                      <a:pt x="4900" y="106350"/>
                    </a:cubicBezTo>
                    <a:cubicBezTo>
                      <a:pt x="10757" y="106350"/>
                      <a:pt x="19177" y="100998"/>
                      <a:pt x="19430" y="100560"/>
                    </a:cubicBezTo>
                    <a:cubicBezTo>
                      <a:pt x="19430" y="100560"/>
                      <a:pt x="9008" y="36013"/>
                      <a:pt x="10515" y="27839"/>
                    </a:cubicBezTo>
                    <a:lnTo>
                      <a:pt x="11139" y="26101"/>
                    </a:lnTo>
                    <a:lnTo>
                      <a:pt x="16721" y="10491"/>
                    </a:lnTo>
                    <a:cubicBezTo>
                      <a:pt x="16721" y="10491"/>
                      <a:pt x="13084" y="6346"/>
                      <a:pt x="6090" y="1390"/>
                    </a:cubicBezTo>
                    <a:cubicBezTo>
                      <a:pt x="5442" y="927"/>
                      <a:pt x="4747" y="464"/>
                      <a:pt x="40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2"/>
              <p:cNvSpPr/>
              <p:nvPr/>
            </p:nvSpPr>
            <p:spPr>
              <a:xfrm>
                <a:off x="3235575" y="1621900"/>
                <a:ext cx="518800" cy="2674400"/>
              </a:xfrm>
              <a:custGeom>
                <a:avLst/>
                <a:gdLst/>
                <a:ahLst/>
                <a:cxnLst/>
                <a:rect l="l" t="t" r="r" b="b"/>
                <a:pathLst>
                  <a:path w="20752" h="106976" extrusionOk="0">
                    <a:moveTo>
                      <a:pt x="16699" y="0"/>
                    </a:moveTo>
                    <a:cubicBezTo>
                      <a:pt x="15980" y="464"/>
                      <a:pt x="15310" y="951"/>
                      <a:pt x="14661" y="1390"/>
                    </a:cubicBezTo>
                    <a:cubicBezTo>
                      <a:pt x="7667" y="6346"/>
                      <a:pt x="2526" y="11071"/>
                      <a:pt x="2526" y="11071"/>
                    </a:cubicBezTo>
                    <a:lnTo>
                      <a:pt x="9588" y="26125"/>
                    </a:lnTo>
                    <a:lnTo>
                      <a:pt x="10215" y="27862"/>
                    </a:lnTo>
                    <a:cubicBezTo>
                      <a:pt x="11743" y="36037"/>
                      <a:pt x="0" y="100050"/>
                      <a:pt x="0" y="100050"/>
                    </a:cubicBezTo>
                    <a:cubicBezTo>
                      <a:pt x="278" y="100490"/>
                      <a:pt x="7710" y="106976"/>
                      <a:pt x="13588" y="106976"/>
                    </a:cubicBezTo>
                    <a:cubicBezTo>
                      <a:pt x="13598" y="106976"/>
                      <a:pt x="13608" y="106976"/>
                      <a:pt x="13618" y="106976"/>
                    </a:cubicBezTo>
                    <a:cubicBezTo>
                      <a:pt x="13618" y="106976"/>
                      <a:pt x="20705" y="53545"/>
                      <a:pt x="20729" y="42522"/>
                    </a:cubicBezTo>
                    <a:cubicBezTo>
                      <a:pt x="20751" y="36083"/>
                      <a:pt x="20612" y="30525"/>
                      <a:pt x="20381" y="25754"/>
                    </a:cubicBezTo>
                    <a:cubicBezTo>
                      <a:pt x="19640" y="10376"/>
                      <a:pt x="16699" y="0"/>
                      <a:pt x="166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2"/>
              <p:cNvSpPr/>
              <p:nvPr/>
            </p:nvSpPr>
            <p:spPr>
              <a:xfrm>
                <a:off x="3944850" y="1637550"/>
                <a:ext cx="217725" cy="643875"/>
              </a:xfrm>
              <a:custGeom>
                <a:avLst/>
                <a:gdLst/>
                <a:ahLst/>
                <a:cxnLst/>
                <a:rect l="l" t="t" r="r" b="b"/>
                <a:pathLst>
                  <a:path w="8709" h="25755" extrusionOk="0">
                    <a:moveTo>
                      <a:pt x="3682" y="1"/>
                    </a:moveTo>
                    <a:cubicBezTo>
                      <a:pt x="3682" y="1"/>
                      <a:pt x="371" y="9033"/>
                      <a:pt x="1" y="25754"/>
                    </a:cubicBezTo>
                    <a:lnTo>
                      <a:pt x="7388" y="10608"/>
                    </a:lnTo>
                    <a:lnTo>
                      <a:pt x="4562" y="6856"/>
                    </a:lnTo>
                    <a:lnTo>
                      <a:pt x="8709" y="7643"/>
                    </a:lnTo>
                    <a:lnTo>
                      <a:pt x="5720" y="1390"/>
                    </a:lnTo>
                    <a:cubicBezTo>
                      <a:pt x="5072" y="927"/>
                      <a:pt x="4377" y="464"/>
                      <a:pt x="3682" y="1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2"/>
              <p:cNvSpPr/>
              <p:nvPr/>
            </p:nvSpPr>
            <p:spPr>
              <a:xfrm>
                <a:off x="3527375" y="1621900"/>
                <a:ext cx="217725" cy="643850"/>
              </a:xfrm>
              <a:custGeom>
                <a:avLst/>
                <a:gdLst/>
                <a:ahLst/>
                <a:cxnLst/>
                <a:rect l="l" t="t" r="r" b="b"/>
                <a:pathLst>
                  <a:path w="8709" h="25754" extrusionOk="0">
                    <a:moveTo>
                      <a:pt x="5027" y="0"/>
                    </a:moveTo>
                    <a:cubicBezTo>
                      <a:pt x="4308" y="464"/>
                      <a:pt x="3638" y="951"/>
                      <a:pt x="2989" y="1390"/>
                    </a:cubicBezTo>
                    <a:lnTo>
                      <a:pt x="1" y="7643"/>
                    </a:lnTo>
                    <a:lnTo>
                      <a:pt x="4147" y="6856"/>
                    </a:lnTo>
                    <a:lnTo>
                      <a:pt x="1298" y="10608"/>
                    </a:lnTo>
                    <a:lnTo>
                      <a:pt x="8709" y="25754"/>
                    </a:lnTo>
                    <a:cubicBezTo>
                      <a:pt x="8362" y="8269"/>
                      <a:pt x="5027" y="0"/>
                      <a:pt x="5027" y="0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2"/>
              <p:cNvSpPr/>
              <p:nvPr/>
            </p:nvSpPr>
            <p:spPr>
              <a:xfrm>
                <a:off x="4213500" y="2663525"/>
                <a:ext cx="29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81" extrusionOk="0">
                    <a:moveTo>
                      <a:pt x="1" y="1"/>
                    </a:moveTo>
                    <a:cubicBezTo>
                      <a:pt x="23" y="371"/>
                      <a:pt x="69" y="764"/>
                      <a:pt x="116" y="1181"/>
                    </a:cubicBezTo>
                    <a:lnTo>
                      <a:pt x="116" y="1181"/>
                    </a:lnTo>
                    <a:cubicBezTo>
                      <a:pt x="69" y="764"/>
                      <a:pt x="23" y="371"/>
                      <a:pt x="1" y="1"/>
                    </a:cubicBezTo>
                    <a:close/>
                  </a:path>
                </a:pathLst>
              </a:custGeom>
              <a:solidFill>
                <a:srgbClr val="E4E4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2"/>
              <p:cNvSpPr/>
              <p:nvPr/>
            </p:nvSpPr>
            <p:spPr>
              <a:xfrm>
                <a:off x="3935600" y="2580700"/>
                <a:ext cx="280800" cy="165075"/>
              </a:xfrm>
              <a:custGeom>
                <a:avLst/>
                <a:gdLst/>
                <a:ahLst/>
                <a:cxnLst/>
                <a:rect l="l" t="t" r="r" b="b"/>
                <a:pathLst>
                  <a:path w="11232" h="6603" extrusionOk="0">
                    <a:moveTo>
                      <a:pt x="1829" y="1"/>
                    </a:moveTo>
                    <a:cubicBezTo>
                      <a:pt x="1273" y="118"/>
                      <a:pt x="671" y="256"/>
                      <a:pt x="22" y="395"/>
                    </a:cubicBezTo>
                    <a:cubicBezTo>
                      <a:pt x="22" y="1807"/>
                      <a:pt x="0" y="3267"/>
                      <a:pt x="22" y="4796"/>
                    </a:cubicBezTo>
                    <a:cubicBezTo>
                      <a:pt x="22" y="5305"/>
                      <a:pt x="22" y="5907"/>
                      <a:pt x="47" y="6602"/>
                    </a:cubicBezTo>
                    <a:lnTo>
                      <a:pt x="161" y="6602"/>
                    </a:lnTo>
                    <a:cubicBezTo>
                      <a:pt x="810" y="6578"/>
                      <a:pt x="9403" y="5583"/>
                      <a:pt x="10932" y="4679"/>
                    </a:cubicBezTo>
                    <a:cubicBezTo>
                      <a:pt x="11046" y="4610"/>
                      <a:pt x="11139" y="4540"/>
                      <a:pt x="11232" y="4494"/>
                    </a:cubicBezTo>
                    <a:cubicBezTo>
                      <a:pt x="11185" y="4077"/>
                      <a:pt x="11139" y="3684"/>
                      <a:pt x="11117" y="3314"/>
                    </a:cubicBezTo>
                    <a:cubicBezTo>
                      <a:pt x="8360" y="2548"/>
                      <a:pt x="5071" y="1344"/>
                      <a:pt x="1829" y="1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2"/>
              <p:cNvSpPr/>
              <p:nvPr/>
            </p:nvSpPr>
            <p:spPr>
              <a:xfrm>
                <a:off x="3753800" y="2683200"/>
                <a:ext cx="2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4" extrusionOk="0">
                    <a:moveTo>
                      <a:pt x="0" y="94"/>
                    </a:moveTo>
                    <a:lnTo>
                      <a:pt x="0" y="94"/>
                    </a:lnTo>
                    <a:lnTo>
                      <a:pt x="0" y="94"/>
                    </a:lnTo>
                    <a:close/>
                    <a:moveTo>
                      <a:pt x="0" y="70"/>
                    </a:moveTo>
                    <a:lnTo>
                      <a:pt x="0" y="94"/>
                    </a:lnTo>
                    <a:lnTo>
                      <a:pt x="0" y="70"/>
                    </a:lnTo>
                    <a:close/>
                    <a:moveTo>
                      <a:pt x="0" y="70"/>
                    </a:move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0" y="23"/>
                    </a:moveTo>
                    <a:lnTo>
                      <a:pt x="0" y="70"/>
                    </a:lnTo>
                    <a:lnTo>
                      <a:pt x="0" y="23"/>
                    </a:lnTo>
                    <a:close/>
                    <a:moveTo>
                      <a:pt x="0" y="1"/>
                    </a:move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86B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2"/>
              <p:cNvSpPr/>
              <p:nvPr/>
            </p:nvSpPr>
            <p:spPr>
              <a:xfrm>
                <a:off x="3499025" y="2631100"/>
                <a:ext cx="254800" cy="110025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4401" extrusionOk="0">
                    <a:moveTo>
                      <a:pt x="10191" y="1"/>
                    </a:moveTo>
                    <a:cubicBezTo>
                      <a:pt x="6717" y="764"/>
                      <a:pt x="3058" y="1551"/>
                      <a:pt x="1" y="2200"/>
                    </a:cubicBezTo>
                    <a:cubicBezTo>
                      <a:pt x="2502" y="2965"/>
                      <a:pt x="5026" y="3636"/>
                      <a:pt x="7597" y="4123"/>
                    </a:cubicBezTo>
                    <a:cubicBezTo>
                      <a:pt x="7758" y="4145"/>
                      <a:pt x="8431" y="4238"/>
                      <a:pt x="8802" y="4308"/>
                    </a:cubicBezTo>
                    <a:cubicBezTo>
                      <a:pt x="8987" y="4308"/>
                      <a:pt x="9148" y="4331"/>
                      <a:pt x="9194" y="4331"/>
                    </a:cubicBezTo>
                    <a:cubicBezTo>
                      <a:pt x="9519" y="4377"/>
                      <a:pt x="9821" y="4377"/>
                      <a:pt x="10121" y="4401"/>
                    </a:cubicBezTo>
                    <a:cubicBezTo>
                      <a:pt x="10167" y="3543"/>
                      <a:pt x="10191" y="2802"/>
                      <a:pt x="10191" y="2178"/>
                    </a:cubicBezTo>
                    <a:lnTo>
                      <a:pt x="10191" y="2154"/>
                    </a:lnTo>
                    <a:lnTo>
                      <a:pt x="10191" y="2107"/>
                    </a:lnTo>
                    <a:lnTo>
                      <a:pt x="10191" y="2085"/>
                    </a:lnTo>
                    <a:lnTo>
                      <a:pt x="10191" y="1"/>
                    </a:ln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2"/>
              <p:cNvSpPr/>
              <p:nvPr/>
            </p:nvSpPr>
            <p:spPr>
              <a:xfrm>
                <a:off x="4058900" y="1236375"/>
                <a:ext cx="174625" cy="17085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6834" extrusionOk="0">
                    <a:moveTo>
                      <a:pt x="3663" y="1"/>
                    </a:moveTo>
                    <a:cubicBezTo>
                      <a:pt x="1419" y="1"/>
                      <a:pt x="0" y="3332"/>
                      <a:pt x="0" y="3332"/>
                    </a:cubicBezTo>
                    <a:lnTo>
                      <a:pt x="0" y="6621"/>
                    </a:lnTo>
                    <a:cubicBezTo>
                      <a:pt x="407" y="6767"/>
                      <a:pt x="804" y="6834"/>
                      <a:pt x="1185" y="6834"/>
                    </a:cubicBezTo>
                    <a:cubicBezTo>
                      <a:pt x="4732" y="6834"/>
                      <a:pt x="6985" y="1080"/>
                      <a:pt x="4517" y="160"/>
                    </a:cubicBezTo>
                    <a:cubicBezTo>
                      <a:pt x="4221" y="50"/>
                      <a:pt x="3936" y="1"/>
                      <a:pt x="3663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2"/>
              <p:cNvSpPr/>
              <p:nvPr/>
            </p:nvSpPr>
            <p:spPr>
              <a:xfrm>
                <a:off x="4071625" y="1288400"/>
                <a:ext cx="82850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2641" extrusionOk="0">
                    <a:moveTo>
                      <a:pt x="3114" y="0"/>
                    </a:moveTo>
                    <a:cubicBezTo>
                      <a:pt x="1191" y="0"/>
                      <a:pt x="93" y="1739"/>
                      <a:pt x="47" y="1807"/>
                    </a:cubicBezTo>
                    <a:cubicBezTo>
                      <a:pt x="1" y="1877"/>
                      <a:pt x="25" y="1970"/>
                      <a:pt x="93" y="2039"/>
                    </a:cubicBezTo>
                    <a:cubicBezTo>
                      <a:pt x="118" y="2039"/>
                      <a:pt x="140" y="2063"/>
                      <a:pt x="186" y="2063"/>
                    </a:cubicBezTo>
                    <a:cubicBezTo>
                      <a:pt x="232" y="2063"/>
                      <a:pt x="279" y="2016"/>
                      <a:pt x="325" y="1970"/>
                    </a:cubicBezTo>
                    <a:cubicBezTo>
                      <a:pt x="325" y="1970"/>
                      <a:pt x="742" y="1322"/>
                      <a:pt x="1483" y="834"/>
                    </a:cubicBezTo>
                    <a:cubicBezTo>
                      <a:pt x="2156" y="1275"/>
                      <a:pt x="1807" y="2409"/>
                      <a:pt x="1807" y="2409"/>
                    </a:cubicBezTo>
                    <a:cubicBezTo>
                      <a:pt x="1785" y="2502"/>
                      <a:pt x="1831" y="2594"/>
                      <a:pt x="1900" y="2618"/>
                    </a:cubicBezTo>
                    <a:cubicBezTo>
                      <a:pt x="1924" y="2618"/>
                      <a:pt x="1946" y="2641"/>
                      <a:pt x="1970" y="2641"/>
                    </a:cubicBezTo>
                    <a:cubicBezTo>
                      <a:pt x="2039" y="2641"/>
                      <a:pt x="2085" y="2594"/>
                      <a:pt x="2109" y="2526"/>
                    </a:cubicBezTo>
                    <a:cubicBezTo>
                      <a:pt x="2131" y="2455"/>
                      <a:pt x="2502" y="1275"/>
                      <a:pt x="1785" y="649"/>
                    </a:cubicBezTo>
                    <a:cubicBezTo>
                      <a:pt x="2156" y="464"/>
                      <a:pt x="2595" y="325"/>
                      <a:pt x="3104" y="325"/>
                    </a:cubicBezTo>
                    <a:lnTo>
                      <a:pt x="3150" y="325"/>
                    </a:lnTo>
                    <a:cubicBezTo>
                      <a:pt x="3158" y="327"/>
                      <a:pt x="3166" y="329"/>
                      <a:pt x="3174" y="329"/>
                    </a:cubicBezTo>
                    <a:cubicBezTo>
                      <a:pt x="3240" y="329"/>
                      <a:pt x="3314" y="246"/>
                      <a:pt x="3314" y="164"/>
                    </a:cubicBezTo>
                    <a:cubicBezTo>
                      <a:pt x="3314" y="71"/>
                      <a:pt x="3243" y="1"/>
                      <a:pt x="3150" y="1"/>
                    </a:cubicBezTo>
                    <a:cubicBezTo>
                      <a:pt x="3138" y="0"/>
                      <a:pt x="3126" y="0"/>
                      <a:pt x="3114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2"/>
              <p:cNvSpPr/>
              <p:nvPr/>
            </p:nvSpPr>
            <p:spPr>
              <a:xfrm>
                <a:off x="3490925" y="1236375"/>
                <a:ext cx="14245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6840" extrusionOk="0">
                    <a:moveTo>
                      <a:pt x="2031" y="1"/>
                    </a:moveTo>
                    <a:cubicBezTo>
                      <a:pt x="1760" y="1"/>
                      <a:pt x="1476" y="50"/>
                      <a:pt x="1181" y="160"/>
                    </a:cubicBezTo>
                    <a:cubicBezTo>
                      <a:pt x="254" y="507"/>
                      <a:pt x="1" y="1503"/>
                      <a:pt x="208" y="2637"/>
                    </a:cubicBezTo>
                    <a:cubicBezTo>
                      <a:pt x="564" y="4554"/>
                      <a:pt x="2266" y="6839"/>
                      <a:pt x="4498" y="6839"/>
                    </a:cubicBezTo>
                    <a:cubicBezTo>
                      <a:pt x="4884" y="6839"/>
                      <a:pt x="5285" y="6771"/>
                      <a:pt x="5698" y="6621"/>
                    </a:cubicBezTo>
                    <a:lnTo>
                      <a:pt x="5698" y="3332"/>
                    </a:lnTo>
                    <a:cubicBezTo>
                      <a:pt x="5698" y="3332"/>
                      <a:pt x="5535" y="2962"/>
                      <a:pt x="5235" y="2476"/>
                    </a:cubicBezTo>
                    <a:cubicBezTo>
                      <a:pt x="4647" y="1496"/>
                      <a:pt x="3527" y="1"/>
                      <a:pt x="2031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2"/>
              <p:cNvSpPr/>
              <p:nvPr/>
            </p:nvSpPr>
            <p:spPr>
              <a:xfrm>
                <a:off x="3537250" y="1288400"/>
                <a:ext cx="83400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2641" extrusionOk="0">
                    <a:moveTo>
                      <a:pt x="199" y="0"/>
                    </a:moveTo>
                    <a:cubicBezTo>
                      <a:pt x="186" y="0"/>
                      <a:pt x="174" y="0"/>
                      <a:pt x="162" y="1"/>
                    </a:cubicBezTo>
                    <a:cubicBezTo>
                      <a:pt x="69" y="1"/>
                      <a:pt x="0" y="71"/>
                      <a:pt x="0" y="164"/>
                    </a:cubicBezTo>
                    <a:cubicBezTo>
                      <a:pt x="20" y="246"/>
                      <a:pt x="78" y="329"/>
                      <a:pt x="156" y="329"/>
                    </a:cubicBezTo>
                    <a:cubicBezTo>
                      <a:pt x="166" y="329"/>
                      <a:pt x="176" y="327"/>
                      <a:pt x="186" y="325"/>
                    </a:cubicBezTo>
                    <a:lnTo>
                      <a:pt x="232" y="325"/>
                    </a:lnTo>
                    <a:cubicBezTo>
                      <a:pt x="717" y="325"/>
                      <a:pt x="1158" y="464"/>
                      <a:pt x="1529" y="649"/>
                    </a:cubicBezTo>
                    <a:cubicBezTo>
                      <a:pt x="834" y="1275"/>
                      <a:pt x="1181" y="2455"/>
                      <a:pt x="1205" y="2526"/>
                    </a:cubicBezTo>
                    <a:cubicBezTo>
                      <a:pt x="1227" y="2594"/>
                      <a:pt x="1297" y="2641"/>
                      <a:pt x="1366" y="2641"/>
                    </a:cubicBezTo>
                    <a:cubicBezTo>
                      <a:pt x="1390" y="2641"/>
                      <a:pt x="1390" y="2618"/>
                      <a:pt x="1412" y="2618"/>
                    </a:cubicBezTo>
                    <a:cubicBezTo>
                      <a:pt x="1505" y="2594"/>
                      <a:pt x="1551" y="2502"/>
                      <a:pt x="1529" y="2409"/>
                    </a:cubicBezTo>
                    <a:cubicBezTo>
                      <a:pt x="1505" y="2409"/>
                      <a:pt x="1158" y="1275"/>
                      <a:pt x="1829" y="834"/>
                    </a:cubicBezTo>
                    <a:cubicBezTo>
                      <a:pt x="2594" y="1322"/>
                      <a:pt x="3011" y="1970"/>
                      <a:pt x="3011" y="1970"/>
                    </a:cubicBezTo>
                    <a:cubicBezTo>
                      <a:pt x="3033" y="2016"/>
                      <a:pt x="3080" y="2063"/>
                      <a:pt x="3150" y="2063"/>
                    </a:cubicBezTo>
                    <a:cubicBezTo>
                      <a:pt x="3172" y="2063"/>
                      <a:pt x="3196" y="2039"/>
                      <a:pt x="3243" y="2039"/>
                    </a:cubicBezTo>
                    <a:cubicBezTo>
                      <a:pt x="3311" y="1970"/>
                      <a:pt x="3335" y="1877"/>
                      <a:pt x="3289" y="1807"/>
                    </a:cubicBezTo>
                    <a:cubicBezTo>
                      <a:pt x="3243" y="1739"/>
                      <a:pt x="2145" y="0"/>
                      <a:pt x="199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2"/>
              <p:cNvSpPr/>
              <p:nvPr/>
            </p:nvSpPr>
            <p:spPr>
              <a:xfrm>
                <a:off x="3592225" y="923625"/>
                <a:ext cx="508975" cy="698375"/>
              </a:xfrm>
              <a:custGeom>
                <a:avLst/>
                <a:gdLst/>
                <a:ahLst/>
                <a:cxnLst/>
                <a:rect l="l" t="t" r="r" b="b"/>
                <a:pathLst>
                  <a:path w="20359" h="27935" extrusionOk="0">
                    <a:moveTo>
                      <a:pt x="10145" y="1"/>
                    </a:moveTo>
                    <a:cubicBezTo>
                      <a:pt x="6671" y="1"/>
                      <a:pt x="2409" y="2132"/>
                      <a:pt x="788" y="6324"/>
                    </a:cubicBezTo>
                    <a:cubicBezTo>
                      <a:pt x="1" y="8363"/>
                      <a:pt x="788" y="11373"/>
                      <a:pt x="788" y="13875"/>
                    </a:cubicBezTo>
                    <a:cubicBezTo>
                      <a:pt x="788" y="17139"/>
                      <a:pt x="1553" y="20128"/>
                      <a:pt x="2826" y="22512"/>
                    </a:cubicBezTo>
                    <a:cubicBezTo>
                      <a:pt x="3938" y="24596"/>
                      <a:pt x="5444" y="26751"/>
                      <a:pt x="7204" y="27631"/>
                    </a:cubicBezTo>
                    <a:cubicBezTo>
                      <a:pt x="7605" y="27821"/>
                      <a:pt x="8626" y="27935"/>
                      <a:pt x="9734" y="27935"/>
                    </a:cubicBezTo>
                    <a:cubicBezTo>
                      <a:pt x="9839" y="27935"/>
                      <a:pt x="9945" y="27934"/>
                      <a:pt x="10052" y="27931"/>
                    </a:cubicBezTo>
                    <a:cubicBezTo>
                      <a:pt x="11419" y="27931"/>
                      <a:pt x="12831" y="27770"/>
                      <a:pt x="13365" y="27492"/>
                    </a:cubicBezTo>
                    <a:cubicBezTo>
                      <a:pt x="15078" y="26566"/>
                      <a:pt x="16561" y="24343"/>
                      <a:pt x="17626" y="22234"/>
                    </a:cubicBezTo>
                    <a:cubicBezTo>
                      <a:pt x="18806" y="19896"/>
                      <a:pt x="19525" y="17000"/>
                      <a:pt x="19525" y="13875"/>
                    </a:cubicBezTo>
                    <a:cubicBezTo>
                      <a:pt x="19525" y="10747"/>
                      <a:pt x="20359" y="7390"/>
                      <a:pt x="19201" y="5074"/>
                    </a:cubicBezTo>
                    <a:cubicBezTo>
                      <a:pt x="17487" y="1693"/>
                      <a:pt x="13226" y="1"/>
                      <a:pt x="10145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2"/>
              <p:cNvSpPr/>
              <p:nvPr/>
            </p:nvSpPr>
            <p:spPr>
              <a:xfrm>
                <a:off x="3651275" y="1344475"/>
                <a:ext cx="44050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11" extrusionOk="0">
                    <a:moveTo>
                      <a:pt x="581" y="1"/>
                    </a:moveTo>
                    <a:cubicBezTo>
                      <a:pt x="274" y="1"/>
                      <a:pt x="41" y="70"/>
                      <a:pt x="25" y="190"/>
                    </a:cubicBezTo>
                    <a:cubicBezTo>
                      <a:pt x="1" y="351"/>
                      <a:pt x="371" y="537"/>
                      <a:pt x="859" y="583"/>
                    </a:cubicBezTo>
                    <a:cubicBezTo>
                      <a:pt x="983" y="602"/>
                      <a:pt x="1102" y="611"/>
                      <a:pt x="1211" y="611"/>
                    </a:cubicBezTo>
                    <a:cubicBezTo>
                      <a:pt x="1506" y="611"/>
                      <a:pt x="1721" y="546"/>
                      <a:pt x="1739" y="444"/>
                    </a:cubicBezTo>
                    <a:cubicBezTo>
                      <a:pt x="1761" y="283"/>
                      <a:pt x="1415" y="98"/>
                      <a:pt x="927" y="27"/>
                    </a:cubicBezTo>
                    <a:cubicBezTo>
                      <a:pt x="807" y="9"/>
                      <a:pt x="689" y="1"/>
                      <a:pt x="581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2"/>
              <p:cNvSpPr/>
              <p:nvPr/>
            </p:nvSpPr>
            <p:spPr>
              <a:xfrm>
                <a:off x="3653600" y="1374025"/>
                <a:ext cx="4402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610" extrusionOk="0">
                    <a:moveTo>
                      <a:pt x="1193" y="0"/>
                    </a:moveTo>
                    <a:cubicBezTo>
                      <a:pt x="1083" y="0"/>
                      <a:pt x="962" y="9"/>
                      <a:pt x="834" y="27"/>
                    </a:cubicBezTo>
                    <a:cubicBezTo>
                      <a:pt x="371" y="96"/>
                      <a:pt x="1" y="281"/>
                      <a:pt x="25" y="420"/>
                    </a:cubicBezTo>
                    <a:cubicBezTo>
                      <a:pt x="41" y="541"/>
                      <a:pt x="261" y="609"/>
                      <a:pt x="571" y="609"/>
                    </a:cubicBezTo>
                    <a:cubicBezTo>
                      <a:pt x="680" y="609"/>
                      <a:pt x="800" y="601"/>
                      <a:pt x="927" y="583"/>
                    </a:cubicBezTo>
                    <a:cubicBezTo>
                      <a:pt x="1390" y="513"/>
                      <a:pt x="1761" y="351"/>
                      <a:pt x="1738" y="188"/>
                    </a:cubicBezTo>
                    <a:cubicBezTo>
                      <a:pt x="1721" y="70"/>
                      <a:pt x="1502" y="0"/>
                      <a:pt x="1193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2"/>
              <p:cNvSpPr/>
              <p:nvPr/>
            </p:nvSpPr>
            <p:spPr>
              <a:xfrm>
                <a:off x="3996975" y="1374025"/>
                <a:ext cx="4342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10" extrusionOk="0">
                    <a:moveTo>
                      <a:pt x="554" y="0"/>
                    </a:moveTo>
                    <a:cubicBezTo>
                      <a:pt x="249" y="0"/>
                      <a:pt x="22" y="70"/>
                      <a:pt x="22" y="188"/>
                    </a:cubicBezTo>
                    <a:cubicBezTo>
                      <a:pt x="0" y="351"/>
                      <a:pt x="347" y="513"/>
                      <a:pt x="834" y="583"/>
                    </a:cubicBezTo>
                    <a:cubicBezTo>
                      <a:pt x="955" y="601"/>
                      <a:pt x="1072" y="609"/>
                      <a:pt x="1180" y="609"/>
                    </a:cubicBezTo>
                    <a:cubicBezTo>
                      <a:pt x="1486" y="609"/>
                      <a:pt x="1714" y="541"/>
                      <a:pt x="1714" y="420"/>
                    </a:cubicBezTo>
                    <a:cubicBezTo>
                      <a:pt x="1736" y="281"/>
                      <a:pt x="1390" y="96"/>
                      <a:pt x="902" y="27"/>
                    </a:cubicBezTo>
                    <a:cubicBezTo>
                      <a:pt x="781" y="9"/>
                      <a:pt x="663" y="0"/>
                      <a:pt x="554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2"/>
              <p:cNvSpPr/>
              <p:nvPr/>
            </p:nvSpPr>
            <p:spPr>
              <a:xfrm>
                <a:off x="3994650" y="1344475"/>
                <a:ext cx="440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611" extrusionOk="0">
                    <a:moveTo>
                      <a:pt x="1190" y="1"/>
                    </a:moveTo>
                    <a:cubicBezTo>
                      <a:pt x="1081" y="1"/>
                      <a:pt x="961" y="9"/>
                      <a:pt x="834" y="27"/>
                    </a:cubicBezTo>
                    <a:cubicBezTo>
                      <a:pt x="371" y="98"/>
                      <a:pt x="0" y="283"/>
                      <a:pt x="23" y="444"/>
                    </a:cubicBezTo>
                    <a:cubicBezTo>
                      <a:pt x="40" y="546"/>
                      <a:pt x="255" y="611"/>
                      <a:pt x="560" y="611"/>
                    </a:cubicBezTo>
                    <a:cubicBezTo>
                      <a:pt x="672" y="611"/>
                      <a:pt x="796" y="602"/>
                      <a:pt x="927" y="583"/>
                    </a:cubicBezTo>
                    <a:cubicBezTo>
                      <a:pt x="1390" y="537"/>
                      <a:pt x="1761" y="351"/>
                      <a:pt x="1737" y="190"/>
                    </a:cubicBezTo>
                    <a:cubicBezTo>
                      <a:pt x="1720" y="70"/>
                      <a:pt x="1500" y="1"/>
                      <a:pt x="1190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2"/>
              <p:cNvSpPr/>
              <p:nvPr/>
            </p:nvSpPr>
            <p:spPr>
              <a:xfrm>
                <a:off x="3736975" y="1235125"/>
                <a:ext cx="29575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4" extrusionOk="0">
                    <a:moveTo>
                      <a:pt x="603" y="1"/>
                    </a:moveTo>
                    <a:cubicBezTo>
                      <a:pt x="278" y="1"/>
                      <a:pt x="1" y="998"/>
                      <a:pt x="1" y="2248"/>
                    </a:cubicBezTo>
                    <a:cubicBezTo>
                      <a:pt x="1" y="3499"/>
                      <a:pt x="278" y="4494"/>
                      <a:pt x="603" y="4494"/>
                    </a:cubicBezTo>
                    <a:cubicBezTo>
                      <a:pt x="905" y="4494"/>
                      <a:pt x="1183" y="3499"/>
                      <a:pt x="1183" y="2248"/>
                    </a:cubicBezTo>
                    <a:cubicBezTo>
                      <a:pt x="1183" y="998"/>
                      <a:pt x="905" y="1"/>
                      <a:pt x="603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2"/>
              <p:cNvSpPr/>
              <p:nvPr/>
            </p:nvSpPr>
            <p:spPr>
              <a:xfrm>
                <a:off x="3925725" y="1235125"/>
                <a:ext cx="29575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4" extrusionOk="0">
                    <a:moveTo>
                      <a:pt x="580" y="1"/>
                    </a:moveTo>
                    <a:cubicBezTo>
                      <a:pt x="256" y="1"/>
                      <a:pt x="1" y="998"/>
                      <a:pt x="1" y="2248"/>
                    </a:cubicBezTo>
                    <a:cubicBezTo>
                      <a:pt x="1" y="3499"/>
                      <a:pt x="256" y="4494"/>
                      <a:pt x="580" y="4494"/>
                    </a:cubicBezTo>
                    <a:cubicBezTo>
                      <a:pt x="905" y="4494"/>
                      <a:pt x="1183" y="3499"/>
                      <a:pt x="1183" y="2248"/>
                    </a:cubicBezTo>
                    <a:cubicBezTo>
                      <a:pt x="1183" y="998"/>
                      <a:pt x="905" y="1"/>
                      <a:pt x="580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2"/>
              <p:cNvSpPr/>
              <p:nvPr/>
            </p:nvSpPr>
            <p:spPr>
              <a:xfrm>
                <a:off x="3822100" y="1269150"/>
                <a:ext cx="63125" cy="140875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5635" extrusionOk="0">
                    <a:moveTo>
                      <a:pt x="577" y="1"/>
                    </a:moveTo>
                    <a:cubicBezTo>
                      <a:pt x="502" y="1"/>
                      <a:pt x="436" y="46"/>
                      <a:pt x="418" y="122"/>
                    </a:cubicBezTo>
                    <a:cubicBezTo>
                      <a:pt x="394" y="168"/>
                      <a:pt x="1" y="1512"/>
                      <a:pt x="116" y="3920"/>
                    </a:cubicBezTo>
                    <a:cubicBezTo>
                      <a:pt x="162" y="5402"/>
                      <a:pt x="742" y="5612"/>
                      <a:pt x="996" y="5612"/>
                    </a:cubicBezTo>
                    <a:cubicBezTo>
                      <a:pt x="1020" y="5634"/>
                      <a:pt x="1020" y="5634"/>
                      <a:pt x="1042" y="5634"/>
                    </a:cubicBezTo>
                    <a:cubicBezTo>
                      <a:pt x="1644" y="5634"/>
                      <a:pt x="2271" y="4824"/>
                      <a:pt x="2524" y="3666"/>
                    </a:cubicBezTo>
                    <a:cubicBezTo>
                      <a:pt x="2524" y="3596"/>
                      <a:pt x="2478" y="3503"/>
                      <a:pt x="2385" y="3481"/>
                    </a:cubicBezTo>
                    <a:cubicBezTo>
                      <a:pt x="2373" y="3478"/>
                      <a:pt x="2361" y="3476"/>
                      <a:pt x="2349" y="3476"/>
                    </a:cubicBezTo>
                    <a:cubicBezTo>
                      <a:pt x="2275" y="3476"/>
                      <a:pt x="2221" y="3537"/>
                      <a:pt x="2200" y="3596"/>
                    </a:cubicBezTo>
                    <a:cubicBezTo>
                      <a:pt x="1955" y="4649"/>
                      <a:pt x="1427" y="5290"/>
                      <a:pt x="1058" y="5290"/>
                    </a:cubicBezTo>
                    <a:cubicBezTo>
                      <a:pt x="1045" y="5290"/>
                      <a:pt x="1032" y="5289"/>
                      <a:pt x="1020" y="5288"/>
                    </a:cubicBezTo>
                    <a:cubicBezTo>
                      <a:pt x="764" y="5263"/>
                      <a:pt x="464" y="4893"/>
                      <a:pt x="440" y="3898"/>
                    </a:cubicBezTo>
                    <a:cubicBezTo>
                      <a:pt x="325" y="1558"/>
                      <a:pt x="718" y="239"/>
                      <a:pt x="718" y="215"/>
                    </a:cubicBezTo>
                    <a:cubicBezTo>
                      <a:pt x="742" y="122"/>
                      <a:pt x="696" y="54"/>
                      <a:pt x="625" y="7"/>
                    </a:cubicBezTo>
                    <a:cubicBezTo>
                      <a:pt x="609" y="3"/>
                      <a:pt x="593" y="1"/>
                      <a:pt x="577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2"/>
              <p:cNvSpPr/>
              <p:nvPr/>
            </p:nvSpPr>
            <p:spPr>
              <a:xfrm>
                <a:off x="3756100" y="1453175"/>
                <a:ext cx="18007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2072" extrusionOk="0">
                    <a:moveTo>
                      <a:pt x="171" y="1"/>
                    </a:moveTo>
                    <a:cubicBezTo>
                      <a:pt x="137" y="1"/>
                      <a:pt x="101" y="12"/>
                      <a:pt x="69" y="33"/>
                    </a:cubicBezTo>
                    <a:cubicBezTo>
                      <a:pt x="1" y="80"/>
                      <a:pt x="1" y="172"/>
                      <a:pt x="47" y="243"/>
                    </a:cubicBezTo>
                    <a:cubicBezTo>
                      <a:pt x="93" y="311"/>
                      <a:pt x="1459" y="2071"/>
                      <a:pt x="3753" y="2071"/>
                    </a:cubicBezTo>
                    <a:cubicBezTo>
                      <a:pt x="6044" y="2071"/>
                      <a:pt x="7134" y="311"/>
                      <a:pt x="7180" y="243"/>
                    </a:cubicBezTo>
                    <a:cubicBezTo>
                      <a:pt x="7202" y="150"/>
                      <a:pt x="7180" y="57"/>
                      <a:pt x="7110" y="33"/>
                    </a:cubicBezTo>
                    <a:cubicBezTo>
                      <a:pt x="7086" y="17"/>
                      <a:pt x="7059" y="9"/>
                      <a:pt x="7032" y="9"/>
                    </a:cubicBezTo>
                    <a:cubicBezTo>
                      <a:pt x="6982" y="9"/>
                      <a:pt x="6932" y="35"/>
                      <a:pt x="6902" y="80"/>
                    </a:cubicBezTo>
                    <a:cubicBezTo>
                      <a:pt x="6902" y="104"/>
                      <a:pt x="5883" y="1771"/>
                      <a:pt x="3753" y="1771"/>
                    </a:cubicBezTo>
                    <a:cubicBezTo>
                      <a:pt x="1622" y="1771"/>
                      <a:pt x="301" y="80"/>
                      <a:pt x="279" y="57"/>
                    </a:cubicBezTo>
                    <a:cubicBezTo>
                      <a:pt x="253" y="18"/>
                      <a:pt x="213" y="1"/>
                      <a:pt x="171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2"/>
              <p:cNvSpPr/>
              <p:nvPr/>
            </p:nvSpPr>
            <p:spPr>
              <a:xfrm>
                <a:off x="3904325" y="1171075"/>
                <a:ext cx="120450" cy="7162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2865" extrusionOk="0">
                    <a:moveTo>
                      <a:pt x="1731" y="1"/>
                    </a:moveTo>
                    <a:cubicBezTo>
                      <a:pt x="1304" y="1"/>
                      <a:pt x="856" y="82"/>
                      <a:pt x="393" y="247"/>
                    </a:cubicBezTo>
                    <a:cubicBezTo>
                      <a:pt x="140" y="340"/>
                      <a:pt x="1" y="617"/>
                      <a:pt x="93" y="873"/>
                    </a:cubicBezTo>
                    <a:cubicBezTo>
                      <a:pt x="166" y="1073"/>
                      <a:pt x="355" y="1202"/>
                      <a:pt x="556" y="1202"/>
                    </a:cubicBezTo>
                    <a:cubicBezTo>
                      <a:pt x="609" y="1202"/>
                      <a:pt x="664" y="1193"/>
                      <a:pt x="718" y="1173"/>
                    </a:cubicBezTo>
                    <a:cubicBezTo>
                      <a:pt x="1077" y="1046"/>
                      <a:pt x="1419" y="983"/>
                      <a:pt x="1737" y="983"/>
                    </a:cubicBezTo>
                    <a:cubicBezTo>
                      <a:pt x="2056" y="983"/>
                      <a:pt x="2351" y="1046"/>
                      <a:pt x="2617" y="1173"/>
                    </a:cubicBezTo>
                    <a:cubicBezTo>
                      <a:pt x="3450" y="1568"/>
                      <a:pt x="3799" y="2517"/>
                      <a:pt x="3799" y="2541"/>
                    </a:cubicBezTo>
                    <a:cubicBezTo>
                      <a:pt x="3867" y="2748"/>
                      <a:pt x="4077" y="2865"/>
                      <a:pt x="4262" y="2865"/>
                    </a:cubicBezTo>
                    <a:cubicBezTo>
                      <a:pt x="4331" y="2865"/>
                      <a:pt x="4377" y="2865"/>
                      <a:pt x="4423" y="2841"/>
                    </a:cubicBezTo>
                    <a:cubicBezTo>
                      <a:pt x="4679" y="2748"/>
                      <a:pt x="4818" y="2494"/>
                      <a:pt x="4725" y="2216"/>
                    </a:cubicBezTo>
                    <a:cubicBezTo>
                      <a:pt x="4725" y="2170"/>
                      <a:pt x="4262" y="873"/>
                      <a:pt x="3058" y="293"/>
                    </a:cubicBezTo>
                    <a:cubicBezTo>
                      <a:pt x="2645" y="99"/>
                      <a:pt x="2201" y="1"/>
                      <a:pt x="1731" y="1"/>
                    </a:cubicBezTo>
                    <a:close/>
                  </a:path>
                </a:pathLst>
              </a:custGeom>
              <a:solidFill>
                <a:srgbClr val="7C4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2"/>
              <p:cNvSpPr/>
              <p:nvPr/>
            </p:nvSpPr>
            <p:spPr>
              <a:xfrm>
                <a:off x="3670425" y="1170875"/>
                <a:ext cx="121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2873" extrusionOk="0">
                    <a:moveTo>
                      <a:pt x="3078" y="1"/>
                    </a:moveTo>
                    <a:cubicBezTo>
                      <a:pt x="2619" y="1"/>
                      <a:pt x="2189" y="99"/>
                      <a:pt x="1782" y="301"/>
                    </a:cubicBezTo>
                    <a:cubicBezTo>
                      <a:pt x="556" y="881"/>
                      <a:pt x="115" y="2178"/>
                      <a:pt x="93" y="2224"/>
                    </a:cubicBezTo>
                    <a:cubicBezTo>
                      <a:pt x="0" y="2502"/>
                      <a:pt x="139" y="2780"/>
                      <a:pt x="393" y="2849"/>
                    </a:cubicBezTo>
                    <a:cubicBezTo>
                      <a:pt x="463" y="2873"/>
                      <a:pt x="510" y="2873"/>
                      <a:pt x="556" y="2873"/>
                    </a:cubicBezTo>
                    <a:cubicBezTo>
                      <a:pt x="763" y="2873"/>
                      <a:pt x="949" y="2756"/>
                      <a:pt x="1019" y="2549"/>
                    </a:cubicBezTo>
                    <a:cubicBezTo>
                      <a:pt x="1019" y="2549"/>
                      <a:pt x="1366" y="1576"/>
                      <a:pt x="2199" y="1181"/>
                    </a:cubicBezTo>
                    <a:cubicBezTo>
                      <a:pt x="2466" y="1054"/>
                      <a:pt x="2762" y="991"/>
                      <a:pt x="3083" y="991"/>
                    </a:cubicBezTo>
                    <a:cubicBezTo>
                      <a:pt x="3405" y="991"/>
                      <a:pt x="3752" y="1054"/>
                      <a:pt x="4123" y="1181"/>
                    </a:cubicBezTo>
                    <a:cubicBezTo>
                      <a:pt x="4176" y="1201"/>
                      <a:pt x="4231" y="1210"/>
                      <a:pt x="4285" y="1210"/>
                    </a:cubicBezTo>
                    <a:cubicBezTo>
                      <a:pt x="4486" y="1210"/>
                      <a:pt x="4674" y="1081"/>
                      <a:pt x="4747" y="881"/>
                    </a:cubicBezTo>
                    <a:cubicBezTo>
                      <a:pt x="4840" y="625"/>
                      <a:pt x="4701" y="348"/>
                      <a:pt x="4447" y="255"/>
                    </a:cubicBezTo>
                    <a:cubicBezTo>
                      <a:pt x="3964" y="87"/>
                      <a:pt x="3509" y="1"/>
                      <a:pt x="3078" y="1"/>
                    </a:cubicBezTo>
                    <a:close/>
                  </a:path>
                </a:pathLst>
              </a:custGeom>
              <a:solidFill>
                <a:srgbClr val="7C4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2"/>
              <p:cNvSpPr/>
              <p:nvPr/>
            </p:nvSpPr>
            <p:spPr>
              <a:xfrm>
                <a:off x="3611925" y="1270475"/>
                <a:ext cx="471925" cy="351450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4058" extrusionOk="0">
                    <a:moveTo>
                      <a:pt x="9542" y="6393"/>
                    </a:moveTo>
                    <a:cubicBezTo>
                      <a:pt x="12645" y="6393"/>
                      <a:pt x="14915" y="6763"/>
                      <a:pt x="14915" y="8638"/>
                    </a:cubicBezTo>
                    <a:cubicBezTo>
                      <a:pt x="14915" y="10237"/>
                      <a:pt x="13247" y="12182"/>
                      <a:pt x="10839" y="12738"/>
                    </a:cubicBezTo>
                    <a:cubicBezTo>
                      <a:pt x="10831" y="12740"/>
                      <a:pt x="10823" y="12741"/>
                      <a:pt x="10815" y="12741"/>
                    </a:cubicBezTo>
                    <a:cubicBezTo>
                      <a:pt x="10386" y="12741"/>
                      <a:pt x="9449" y="10422"/>
                      <a:pt x="9449" y="10422"/>
                    </a:cubicBezTo>
                    <a:cubicBezTo>
                      <a:pt x="9449" y="10422"/>
                      <a:pt x="8647" y="12741"/>
                      <a:pt x="8223" y="12741"/>
                    </a:cubicBezTo>
                    <a:cubicBezTo>
                      <a:pt x="8214" y="12741"/>
                      <a:pt x="8206" y="12740"/>
                      <a:pt x="8199" y="12738"/>
                    </a:cubicBezTo>
                    <a:cubicBezTo>
                      <a:pt x="5790" y="12205"/>
                      <a:pt x="4100" y="10237"/>
                      <a:pt x="4100" y="8638"/>
                    </a:cubicBezTo>
                    <a:cubicBezTo>
                      <a:pt x="4100" y="6763"/>
                      <a:pt x="6463" y="6393"/>
                      <a:pt x="9542" y="6393"/>
                    </a:cubicBezTo>
                    <a:close/>
                    <a:moveTo>
                      <a:pt x="0" y="1"/>
                    </a:moveTo>
                    <a:cubicBezTo>
                      <a:pt x="0" y="3265"/>
                      <a:pt x="765" y="6254"/>
                      <a:pt x="2038" y="8638"/>
                    </a:cubicBezTo>
                    <a:cubicBezTo>
                      <a:pt x="3150" y="10722"/>
                      <a:pt x="4656" y="12877"/>
                      <a:pt x="6416" y="13757"/>
                    </a:cubicBezTo>
                    <a:cubicBezTo>
                      <a:pt x="6809" y="13943"/>
                      <a:pt x="7828" y="14057"/>
                      <a:pt x="8940" y="14057"/>
                    </a:cubicBezTo>
                    <a:lnTo>
                      <a:pt x="9264" y="14057"/>
                    </a:lnTo>
                    <a:cubicBezTo>
                      <a:pt x="10468" y="14057"/>
                      <a:pt x="12067" y="13943"/>
                      <a:pt x="12460" y="13757"/>
                    </a:cubicBezTo>
                    <a:cubicBezTo>
                      <a:pt x="14220" y="12877"/>
                      <a:pt x="15726" y="10722"/>
                      <a:pt x="16838" y="8638"/>
                    </a:cubicBezTo>
                    <a:cubicBezTo>
                      <a:pt x="18111" y="6254"/>
                      <a:pt x="18876" y="3265"/>
                      <a:pt x="18876" y="1"/>
                    </a:cubicBezTo>
                    <a:lnTo>
                      <a:pt x="18876" y="1"/>
                    </a:lnTo>
                    <a:cubicBezTo>
                      <a:pt x="18876" y="1"/>
                      <a:pt x="17301" y="7134"/>
                      <a:pt x="15749" y="7134"/>
                    </a:cubicBezTo>
                    <a:cubicBezTo>
                      <a:pt x="15749" y="7134"/>
                      <a:pt x="14776" y="6183"/>
                      <a:pt x="14244" y="5976"/>
                    </a:cubicBezTo>
                    <a:cubicBezTo>
                      <a:pt x="13800" y="5791"/>
                      <a:pt x="11830" y="5713"/>
                      <a:pt x="9783" y="5713"/>
                    </a:cubicBezTo>
                    <a:cubicBezTo>
                      <a:pt x="7449" y="5713"/>
                      <a:pt x="5015" y="5815"/>
                      <a:pt x="4632" y="5976"/>
                    </a:cubicBezTo>
                    <a:cubicBezTo>
                      <a:pt x="4100" y="6183"/>
                      <a:pt x="3128" y="7134"/>
                      <a:pt x="3128" y="7134"/>
                    </a:cubicBezTo>
                    <a:cubicBezTo>
                      <a:pt x="1575" y="713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7C4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2"/>
              <p:cNvSpPr/>
              <p:nvPr/>
            </p:nvSpPr>
            <p:spPr>
              <a:xfrm>
                <a:off x="3958750" y="874025"/>
                <a:ext cx="210650" cy="405650"/>
              </a:xfrm>
              <a:custGeom>
                <a:avLst/>
                <a:gdLst/>
                <a:ahLst/>
                <a:cxnLst/>
                <a:rect l="l" t="t" r="r" b="b"/>
                <a:pathLst>
                  <a:path w="8426" h="16226" extrusionOk="0">
                    <a:moveTo>
                      <a:pt x="1452" y="1"/>
                    </a:moveTo>
                    <a:cubicBezTo>
                      <a:pt x="1033" y="1"/>
                      <a:pt x="764" y="64"/>
                      <a:pt x="764" y="64"/>
                    </a:cubicBezTo>
                    <a:cubicBezTo>
                      <a:pt x="764" y="64"/>
                      <a:pt x="1" y="2772"/>
                      <a:pt x="1" y="4208"/>
                    </a:cubicBezTo>
                    <a:cubicBezTo>
                      <a:pt x="1" y="5668"/>
                      <a:pt x="2178" y="6965"/>
                      <a:pt x="3475" y="8655"/>
                    </a:cubicBezTo>
                    <a:cubicBezTo>
                      <a:pt x="4747" y="10347"/>
                      <a:pt x="4864" y="15859"/>
                      <a:pt x="4864" y="15859"/>
                    </a:cubicBezTo>
                    <a:cubicBezTo>
                      <a:pt x="4864" y="15859"/>
                      <a:pt x="4909" y="16226"/>
                      <a:pt x="4964" y="16226"/>
                    </a:cubicBezTo>
                    <a:cubicBezTo>
                      <a:pt x="4977" y="16226"/>
                      <a:pt x="4990" y="16206"/>
                      <a:pt x="5003" y="16159"/>
                    </a:cubicBezTo>
                    <a:cubicBezTo>
                      <a:pt x="8426" y="1328"/>
                      <a:pt x="3371" y="1"/>
                      <a:pt x="1452" y="1"/>
                    </a:cubicBezTo>
                    <a:close/>
                  </a:path>
                </a:pathLst>
              </a:custGeom>
              <a:solidFill>
                <a:srgbClr val="7C4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2"/>
              <p:cNvSpPr/>
              <p:nvPr/>
            </p:nvSpPr>
            <p:spPr>
              <a:xfrm>
                <a:off x="3549975" y="814450"/>
                <a:ext cx="478825" cy="501200"/>
              </a:xfrm>
              <a:custGeom>
                <a:avLst/>
                <a:gdLst/>
                <a:ahLst/>
                <a:cxnLst/>
                <a:rect l="l" t="t" r="r" b="b"/>
                <a:pathLst>
                  <a:path w="19153" h="20048" extrusionOk="0">
                    <a:moveTo>
                      <a:pt x="12814" y="1"/>
                    </a:moveTo>
                    <a:cubicBezTo>
                      <a:pt x="12373" y="1"/>
                      <a:pt x="11907" y="70"/>
                      <a:pt x="11418" y="223"/>
                    </a:cubicBezTo>
                    <a:cubicBezTo>
                      <a:pt x="6600" y="1706"/>
                      <a:pt x="1042" y="2122"/>
                      <a:pt x="557" y="8283"/>
                    </a:cubicBezTo>
                    <a:cubicBezTo>
                      <a:pt x="1" y="15277"/>
                      <a:pt x="2548" y="20048"/>
                      <a:pt x="2548" y="20048"/>
                    </a:cubicBezTo>
                    <a:lnTo>
                      <a:pt x="2710" y="13007"/>
                    </a:lnTo>
                    <a:cubicBezTo>
                      <a:pt x="2710" y="13007"/>
                      <a:pt x="3132" y="13043"/>
                      <a:pt x="3849" y="13043"/>
                    </a:cubicBezTo>
                    <a:cubicBezTo>
                      <a:pt x="6456" y="13043"/>
                      <a:pt x="12955" y="12573"/>
                      <a:pt x="17115" y="8212"/>
                    </a:cubicBezTo>
                    <a:lnTo>
                      <a:pt x="19153" y="6591"/>
                    </a:lnTo>
                    <a:cubicBezTo>
                      <a:pt x="19153" y="6591"/>
                      <a:pt x="17116" y="1"/>
                      <a:pt x="12814" y="1"/>
                    </a:cubicBezTo>
                    <a:close/>
                  </a:path>
                </a:pathLst>
              </a:custGeom>
              <a:solidFill>
                <a:srgbClr val="7C4C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2"/>
              <p:cNvSpPr/>
              <p:nvPr/>
            </p:nvSpPr>
            <p:spPr>
              <a:xfrm>
                <a:off x="3439975" y="2294500"/>
                <a:ext cx="323650" cy="241725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9669" extrusionOk="0">
                    <a:moveTo>
                      <a:pt x="10285" y="0"/>
                    </a:moveTo>
                    <a:cubicBezTo>
                      <a:pt x="8669" y="0"/>
                      <a:pt x="6102" y="31"/>
                      <a:pt x="5374" y="217"/>
                    </a:cubicBezTo>
                    <a:cubicBezTo>
                      <a:pt x="3728" y="727"/>
                      <a:pt x="1622" y="2787"/>
                      <a:pt x="1273" y="3065"/>
                    </a:cubicBezTo>
                    <a:cubicBezTo>
                      <a:pt x="625" y="3830"/>
                      <a:pt x="1" y="6007"/>
                      <a:pt x="93" y="6609"/>
                    </a:cubicBezTo>
                    <a:cubicBezTo>
                      <a:pt x="11" y="7245"/>
                      <a:pt x="194" y="7916"/>
                      <a:pt x="593" y="7916"/>
                    </a:cubicBezTo>
                    <a:cubicBezTo>
                      <a:pt x="760" y="7916"/>
                      <a:pt x="965" y="7799"/>
                      <a:pt x="1205" y="7512"/>
                    </a:cubicBezTo>
                    <a:cubicBezTo>
                      <a:pt x="2015" y="5915"/>
                      <a:pt x="2733" y="4084"/>
                      <a:pt x="2733" y="4084"/>
                    </a:cubicBezTo>
                    <a:lnTo>
                      <a:pt x="4586" y="2602"/>
                    </a:lnTo>
                    <a:lnTo>
                      <a:pt x="4586" y="2602"/>
                    </a:lnTo>
                    <a:cubicBezTo>
                      <a:pt x="4586" y="2602"/>
                      <a:pt x="3404" y="3760"/>
                      <a:pt x="3058" y="4247"/>
                    </a:cubicBezTo>
                    <a:cubicBezTo>
                      <a:pt x="2687" y="4757"/>
                      <a:pt x="1968" y="8948"/>
                      <a:pt x="2292" y="9457"/>
                    </a:cubicBezTo>
                    <a:cubicBezTo>
                      <a:pt x="2375" y="9582"/>
                      <a:pt x="2508" y="9640"/>
                      <a:pt x="2662" y="9640"/>
                    </a:cubicBezTo>
                    <a:cubicBezTo>
                      <a:pt x="3110" y="9640"/>
                      <a:pt x="3736" y="9150"/>
                      <a:pt x="3821" y="8392"/>
                    </a:cubicBezTo>
                    <a:lnTo>
                      <a:pt x="3821" y="8392"/>
                    </a:lnTo>
                    <a:cubicBezTo>
                      <a:pt x="3821" y="8392"/>
                      <a:pt x="3799" y="9389"/>
                      <a:pt x="4123" y="9596"/>
                    </a:cubicBezTo>
                    <a:cubicBezTo>
                      <a:pt x="4189" y="9642"/>
                      <a:pt x="4260" y="9669"/>
                      <a:pt x="4333" y="9669"/>
                    </a:cubicBezTo>
                    <a:cubicBezTo>
                      <a:pt x="4593" y="9669"/>
                      <a:pt x="4889" y="9330"/>
                      <a:pt x="5142" y="8299"/>
                    </a:cubicBezTo>
                    <a:cubicBezTo>
                      <a:pt x="5142" y="8299"/>
                      <a:pt x="5420" y="9064"/>
                      <a:pt x="5837" y="9064"/>
                    </a:cubicBezTo>
                    <a:cubicBezTo>
                      <a:pt x="6693" y="8901"/>
                      <a:pt x="6924" y="6122"/>
                      <a:pt x="7110" y="5937"/>
                    </a:cubicBezTo>
                    <a:cubicBezTo>
                      <a:pt x="7121" y="5914"/>
                      <a:pt x="7166" y="5908"/>
                      <a:pt x="7236" y="5908"/>
                    </a:cubicBezTo>
                    <a:cubicBezTo>
                      <a:pt x="7309" y="5908"/>
                      <a:pt x="7408" y="5915"/>
                      <a:pt x="7527" y="5915"/>
                    </a:cubicBezTo>
                    <a:cubicBezTo>
                      <a:pt x="7640" y="5921"/>
                      <a:pt x="7773" y="5927"/>
                      <a:pt x="7920" y="5927"/>
                    </a:cubicBezTo>
                    <a:cubicBezTo>
                      <a:pt x="8857" y="5927"/>
                      <a:pt x="10388" y="5673"/>
                      <a:pt x="11349" y="3552"/>
                    </a:cubicBezTo>
                    <a:cubicBezTo>
                      <a:pt x="12946" y="888"/>
                      <a:pt x="11649" y="8"/>
                      <a:pt x="11649" y="8"/>
                    </a:cubicBezTo>
                    <a:cubicBezTo>
                      <a:pt x="11649" y="8"/>
                      <a:pt x="11083" y="0"/>
                      <a:pt x="10285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2"/>
              <p:cNvSpPr/>
              <p:nvPr/>
            </p:nvSpPr>
            <p:spPr>
              <a:xfrm>
                <a:off x="3535500" y="2423825"/>
                <a:ext cx="15075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219" extrusionOk="0">
                    <a:moveTo>
                      <a:pt x="602" y="0"/>
                    </a:moveTo>
                    <a:lnTo>
                      <a:pt x="602" y="0"/>
                    </a:lnTo>
                    <a:cubicBezTo>
                      <a:pt x="348" y="486"/>
                      <a:pt x="256" y="1019"/>
                      <a:pt x="139" y="1575"/>
                    </a:cubicBezTo>
                    <a:cubicBezTo>
                      <a:pt x="70" y="2107"/>
                      <a:pt x="0" y="2663"/>
                      <a:pt x="0" y="3219"/>
                    </a:cubicBezTo>
                    <a:cubicBezTo>
                      <a:pt x="302" y="2153"/>
                      <a:pt x="417" y="1066"/>
                      <a:pt x="602" y="0"/>
                    </a:cubicBezTo>
                    <a:close/>
                  </a:path>
                </a:pathLst>
              </a:cu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2"/>
              <p:cNvSpPr/>
              <p:nvPr/>
            </p:nvSpPr>
            <p:spPr>
              <a:xfrm>
                <a:off x="3567900" y="2436550"/>
                <a:ext cx="157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618" extrusionOk="0">
                    <a:moveTo>
                      <a:pt x="627" y="1"/>
                    </a:moveTo>
                    <a:lnTo>
                      <a:pt x="627" y="1"/>
                    </a:lnTo>
                    <a:cubicBezTo>
                      <a:pt x="396" y="372"/>
                      <a:pt x="279" y="811"/>
                      <a:pt x="164" y="1252"/>
                    </a:cubicBezTo>
                    <a:cubicBezTo>
                      <a:pt x="94" y="1691"/>
                      <a:pt x="1" y="2154"/>
                      <a:pt x="25" y="2617"/>
                    </a:cubicBezTo>
                    <a:cubicBezTo>
                      <a:pt x="303" y="1737"/>
                      <a:pt x="464" y="881"/>
                      <a:pt x="627" y="1"/>
                    </a:cubicBezTo>
                    <a:close/>
                  </a:path>
                </a:pathLst>
              </a:cu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2"/>
              <p:cNvSpPr/>
              <p:nvPr/>
            </p:nvSpPr>
            <p:spPr>
              <a:xfrm>
                <a:off x="3305175" y="2353750"/>
                <a:ext cx="777500" cy="294900"/>
              </a:xfrm>
              <a:custGeom>
                <a:avLst/>
                <a:gdLst/>
                <a:ahLst/>
                <a:cxnLst/>
                <a:rect l="l" t="t" r="r" b="b"/>
                <a:pathLst>
                  <a:path w="31100" h="11796" extrusionOk="0">
                    <a:moveTo>
                      <a:pt x="28111" y="0"/>
                    </a:moveTo>
                    <a:cubicBezTo>
                      <a:pt x="28111" y="0"/>
                      <a:pt x="21719" y="556"/>
                      <a:pt x="12479" y="2409"/>
                    </a:cubicBezTo>
                    <a:cubicBezTo>
                      <a:pt x="11785" y="2479"/>
                      <a:pt x="11136" y="2572"/>
                      <a:pt x="10510" y="2687"/>
                    </a:cubicBezTo>
                    <a:cubicBezTo>
                      <a:pt x="6202" y="3452"/>
                      <a:pt x="2914" y="5073"/>
                      <a:pt x="1339" y="6741"/>
                    </a:cubicBezTo>
                    <a:cubicBezTo>
                      <a:pt x="783" y="7343"/>
                      <a:pt x="436" y="7921"/>
                      <a:pt x="344" y="8477"/>
                    </a:cubicBezTo>
                    <a:cubicBezTo>
                      <a:pt x="0" y="10443"/>
                      <a:pt x="2220" y="11796"/>
                      <a:pt x="5319" y="11796"/>
                    </a:cubicBezTo>
                    <a:cubicBezTo>
                      <a:pt x="5980" y="11796"/>
                      <a:pt x="6682" y="11734"/>
                      <a:pt x="7407" y="11604"/>
                    </a:cubicBezTo>
                    <a:cubicBezTo>
                      <a:pt x="7570" y="11580"/>
                      <a:pt x="7709" y="11534"/>
                      <a:pt x="7848" y="11511"/>
                    </a:cubicBezTo>
                    <a:cubicBezTo>
                      <a:pt x="12109" y="10585"/>
                      <a:pt x="31100" y="3776"/>
                      <a:pt x="31100" y="3776"/>
                    </a:cubicBezTo>
                    <a:lnTo>
                      <a:pt x="31029" y="2711"/>
                    </a:lnTo>
                    <a:lnTo>
                      <a:pt x="30890" y="441"/>
                    </a:lnTo>
                    <a:lnTo>
                      <a:pt x="28111" y="0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2"/>
              <p:cNvSpPr/>
              <p:nvPr/>
            </p:nvSpPr>
            <p:spPr>
              <a:xfrm>
                <a:off x="4113925" y="1899825"/>
                <a:ext cx="313825" cy="710800"/>
              </a:xfrm>
              <a:custGeom>
                <a:avLst/>
                <a:gdLst/>
                <a:ahLst/>
                <a:cxnLst/>
                <a:rect l="l" t="t" r="r" b="b"/>
                <a:pathLst>
                  <a:path w="12553" h="28432" extrusionOk="0">
                    <a:moveTo>
                      <a:pt x="9588" y="0"/>
                    </a:moveTo>
                    <a:cubicBezTo>
                      <a:pt x="9588" y="0"/>
                      <a:pt x="5420" y="2316"/>
                      <a:pt x="2826" y="9427"/>
                    </a:cubicBezTo>
                    <a:cubicBezTo>
                      <a:pt x="1505" y="14152"/>
                      <a:pt x="856" y="19778"/>
                      <a:pt x="0" y="24271"/>
                    </a:cubicBezTo>
                    <a:cubicBezTo>
                      <a:pt x="1177" y="27113"/>
                      <a:pt x="3593" y="28431"/>
                      <a:pt x="5455" y="28431"/>
                    </a:cubicBezTo>
                    <a:cubicBezTo>
                      <a:pt x="5900" y="28431"/>
                      <a:pt x="6313" y="28356"/>
                      <a:pt x="6670" y="28208"/>
                    </a:cubicBezTo>
                    <a:cubicBezTo>
                      <a:pt x="10954" y="19386"/>
                      <a:pt x="11880" y="16165"/>
                      <a:pt x="12553" y="7713"/>
                    </a:cubicBezTo>
                    <a:cubicBezTo>
                      <a:pt x="12436" y="3242"/>
                      <a:pt x="9588" y="0"/>
                      <a:pt x="9588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2"/>
              <p:cNvSpPr/>
              <p:nvPr/>
            </p:nvSpPr>
            <p:spPr>
              <a:xfrm>
                <a:off x="3633925" y="2294675"/>
                <a:ext cx="65775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26310" h="13953" extrusionOk="0">
                    <a:moveTo>
                      <a:pt x="649" y="1"/>
                    </a:moveTo>
                    <a:lnTo>
                      <a:pt x="0" y="2989"/>
                    </a:lnTo>
                    <a:cubicBezTo>
                      <a:pt x="0" y="2989"/>
                      <a:pt x="15517" y="12044"/>
                      <a:pt x="19108" y="13365"/>
                    </a:cubicBezTo>
                    <a:cubicBezTo>
                      <a:pt x="20193" y="13766"/>
                      <a:pt x="21258" y="13952"/>
                      <a:pt x="22220" y="13952"/>
                    </a:cubicBezTo>
                    <a:cubicBezTo>
                      <a:pt x="24481" y="13952"/>
                      <a:pt x="26176" y="12924"/>
                      <a:pt x="26241" y="11234"/>
                    </a:cubicBezTo>
                    <a:cubicBezTo>
                      <a:pt x="26309" y="8894"/>
                      <a:pt x="22604" y="5583"/>
                      <a:pt x="16721" y="4101"/>
                    </a:cubicBezTo>
                    <a:cubicBezTo>
                      <a:pt x="8847" y="1298"/>
                      <a:pt x="3984" y="1"/>
                      <a:pt x="3984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2"/>
              <p:cNvSpPr/>
              <p:nvPr/>
            </p:nvSpPr>
            <p:spPr>
              <a:xfrm>
                <a:off x="4122575" y="1899825"/>
                <a:ext cx="310975" cy="776475"/>
              </a:xfrm>
              <a:custGeom>
                <a:avLst/>
                <a:gdLst/>
                <a:ahLst/>
                <a:cxnLst/>
                <a:rect l="l" t="t" r="r" b="b"/>
                <a:pathLst>
                  <a:path w="12439" h="31059" extrusionOk="0">
                    <a:moveTo>
                      <a:pt x="9242" y="0"/>
                    </a:moveTo>
                    <a:cubicBezTo>
                      <a:pt x="9242" y="0"/>
                      <a:pt x="5074" y="2038"/>
                      <a:pt x="2502" y="9103"/>
                    </a:cubicBezTo>
                    <a:cubicBezTo>
                      <a:pt x="1483" y="12762"/>
                      <a:pt x="627" y="16838"/>
                      <a:pt x="1" y="20612"/>
                    </a:cubicBezTo>
                    <a:lnTo>
                      <a:pt x="9706" y="31058"/>
                    </a:lnTo>
                    <a:cubicBezTo>
                      <a:pt x="10330" y="30641"/>
                      <a:pt x="11766" y="15912"/>
                      <a:pt x="12438" y="7482"/>
                    </a:cubicBezTo>
                    <a:cubicBezTo>
                      <a:pt x="12322" y="3011"/>
                      <a:pt x="9242" y="0"/>
                      <a:pt x="9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2"/>
              <p:cNvSpPr/>
              <p:nvPr/>
            </p:nvSpPr>
            <p:spPr>
              <a:xfrm>
                <a:off x="4203650" y="2005800"/>
                <a:ext cx="19150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3058" extrusionOk="0">
                    <a:moveTo>
                      <a:pt x="765" y="0"/>
                    </a:moveTo>
                    <a:lnTo>
                      <a:pt x="0" y="3057"/>
                    </a:lnTo>
                    <a:cubicBezTo>
                      <a:pt x="185" y="2663"/>
                      <a:pt x="371" y="2270"/>
                      <a:pt x="556" y="1899"/>
                    </a:cubicBezTo>
                    <a:cubicBezTo>
                      <a:pt x="695" y="742"/>
                      <a:pt x="765" y="1"/>
                      <a:pt x="765" y="0"/>
                    </a:cubicBez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2"/>
              <p:cNvSpPr/>
              <p:nvPr/>
            </p:nvSpPr>
            <p:spPr>
              <a:xfrm>
                <a:off x="4143425" y="2053275"/>
                <a:ext cx="111800" cy="467250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8690" extrusionOk="0">
                    <a:moveTo>
                      <a:pt x="2965" y="0"/>
                    </a:moveTo>
                    <a:cubicBezTo>
                      <a:pt x="2780" y="371"/>
                      <a:pt x="2594" y="764"/>
                      <a:pt x="2409" y="1158"/>
                    </a:cubicBezTo>
                    <a:lnTo>
                      <a:pt x="1436" y="5003"/>
                    </a:lnTo>
                    <a:lnTo>
                      <a:pt x="1600" y="5003"/>
                    </a:lnTo>
                    <a:cubicBezTo>
                      <a:pt x="1924" y="5003"/>
                      <a:pt x="2248" y="5025"/>
                      <a:pt x="2548" y="5049"/>
                    </a:cubicBezTo>
                    <a:cubicBezTo>
                      <a:pt x="2687" y="3104"/>
                      <a:pt x="2850" y="1297"/>
                      <a:pt x="2965" y="0"/>
                    </a:cubicBezTo>
                    <a:close/>
                    <a:moveTo>
                      <a:pt x="2409" y="7041"/>
                    </a:moveTo>
                    <a:lnTo>
                      <a:pt x="2409" y="7041"/>
                    </a:lnTo>
                    <a:cubicBezTo>
                      <a:pt x="1785" y="7087"/>
                      <a:pt x="1229" y="7109"/>
                      <a:pt x="905" y="7109"/>
                    </a:cubicBezTo>
                    <a:lnTo>
                      <a:pt x="812" y="7504"/>
                    </a:lnTo>
                    <a:lnTo>
                      <a:pt x="927" y="7504"/>
                    </a:lnTo>
                    <a:cubicBezTo>
                      <a:pt x="1251" y="7504"/>
                      <a:pt x="1785" y="7550"/>
                      <a:pt x="2387" y="7643"/>
                    </a:cubicBezTo>
                    <a:cubicBezTo>
                      <a:pt x="2387" y="7458"/>
                      <a:pt x="2409" y="7248"/>
                      <a:pt x="2409" y="7041"/>
                    </a:cubicBezTo>
                    <a:close/>
                    <a:moveTo>
                      <a:pt x="1275" y="12460"/>
                    </a:moveTo>
                    <a:cubicBezTo>
                      <a:pt x="1251" y="12460"/>
                      <a:pt x="1251" y="12460"/>
                      <a:pt x="1251" y="12482"/>
                    </a:cubicBezTo>
                    <a:cubicBezTo>
                      <a:pt x="1159" y="12575"/>
                      <a:pt x="1066" y="13085"/>
                      <a:pt x="788" y="13687"/>
                    </a:cubicBezTo>
                    <a:cubicBezTo>
                      <a:pt x="627" y="14057"/>
                      <a:pt x="395" y="14474"/>
                      <a:pt x="1" y="14822"/>
                    </a:cubicBezTo>
                    <a:lnTo>
                      <a:pt x="117" y="14915"/>
                    </a:lnTo>
                    <a:cubicBezTo>
                      <a:pt x="858" y="15286"/>
                      <a:pt x="1507" y="15656"/>
                      <a:pt x="1924" y="16027"/>
                    </a:cubicBezTo>
                    <a:cubicBezTo>
                      <a:pt x="2387" y="16420"/>
                      <a:pt x="3243" y="17463"/>
                      <a:pt x="4216" y="18689"/>
                    </a:cubicBezTo>
                    <a:cubicBezTo>
                      <a:pt x="4216" y="18667"/>
                      <a:pt x="4471" y="17138"/>
                      <a:pt x="2943" y="15332"/>
                    </a:cubicBezTo>
                    <a:cubicBezTo>
                      <a:pt x="2594" y="14937"/>
                      <a:pt x="2433" y="13918"/>
                      <a:pt x="2341" y="12553"/>
                    </a:cubicBezTo>
                    <a:cubicBezTo>
                      <a:pt x="2294" y="12553"/>
                      <a:pt x="2248" y="12553"/>
                      <a:pt x="2178" y="12529"/>
                    </a:cubicBezTo>
                    <a:cubicBezTo>
                      <a:pt x="1807" y="12506"/>
                      <a:pt x="1507" y="12460"/>
                      <a:pt x="1344" y="12460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2"/>
              <p:cNvSpPr/>
              <p:nvPr/>
            </p:nvSpPr>
            <p:spPr>
              <a:xfrm>
                <a:off x="3972050" y="2178200"/>
                <a:ext cx="335900" cy="27957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11183" extrusionOk="0">
                    <a:moveTo>
                      <a:pt x="8474" y="0"/>
                    </a:moveTo>
                    <a:cubicBezTo>
                      <a:pt x="7848" y="0"/>
                      <a:pt x="7246" y="63"/>
                      <a:pt x="6856" y="213"/>
                    </a:cubicBezTo>
                    <a:cubicBezTo>
                      <a:pt x="6416" y="469"/>
                      <a:pt x="3545" y="1859"/>
                      <a:pt x="2433" y="3387"/>
                    </a:cubicBezTo>
                    <a:cubicBezTo>
                      <a:pt x="1760" y="4452"/>
                      <a:pt x="0" y="9872"/>
                      <a:pt x="0" y="9872"/>
                    </a:cubicBezTo>
                    <a:cubicBezTo>
                      <a:pt x="0" y="9872"/>
                      <a:pt x="428" y="11183"/>
                      <a:pt x="2520" y="11183"/>
                    </a:cubicBezTo>
                    <a:cubicBezTo>
                      <a:pt x="2961" y="11183"/>
                      <a:pt x="3476" y="11124"/>
                      <a:pt x="4076" y="10983"/>
                    </a:cubicBezTo>
                    <a:cubicBezTo>
                      <a:pt x="7828" y="10613"/>
                      <a:pt x="7875" y="7556"/>
                      <a:pt x="8130" y="7463"/>
                    </a:cubicBezTo>
                    <a:cubicBezTo>
                      <a:pt x="8146" y="7452"/>
                      <a:pt x="8180" y="7448"/>
                      <a:pt x="8229" y="7448"/>
                    </a:cubicBezTo>
                    <a:cubicBezTo>
                      <a:pt x="8389" y="7448"/>
                      <a:pt x="8707" y="7496"/>
                      <a:pt x="9079" y="7532"/>
                    </a:cubicBezTo>
                    <a:cubicBezTo>
                      <a:pt x="9451" y="7579"/>
                      <a:pt x="9884" y="7622"/>
                      <a:pt x="10286" y="7622"/>
                    </a:cubicBezTo>
                    <a:cubicBezTo>
                      <a:pt x="10884" y="7622"/>
                      <a:pt x="11414" y="7527"/>
                      <a:pt x="11580" y="7207"/>
                    </a:cubicBezTo>
                    <a:cubicBezTo>
                      <a:pt x="11719" y="6768"/>
                      <a:pt x="11024" y="6189"/>
                      <a:pt x="11024" y="6188"/>
                    </a:cubicBezTo>
                    <a:lnTo>
                      <a:pt x="11024" y="6188"/>
                    </a:lnTo>
                    <a:cubicBezTo>
                      <a:pt x="11285" y="6218"/>
                      <a:pt x="11509" y="6232"/>
                      <a:pt x="11700" y="6232"/>
                    </a:cubicBezTo>
                    <a:cubicBezTo>
                      <a:pt x="12563" y="6232"/>
                      <a:pt x="12764" y="5956"/>
                      <a:pt x="12670" y="5633"/>
                    </a:cubicBezTo>
                    <a:cubicBezTo>
                      <a:pt x="12553" y="5240"/>
                      <a:pt x="11558" y="4892"/>
                      <a:pt x="11558" y="4892"/>
                    </a:cubicBezTo>
                    <a:lnTo>
                      <a:pt x="11558" y="4892"/>
                    </a:lnTo>
                    <a:cubicBezTo>
                      <a:pt x="11673" y="4917"/>
                      <a:pt x="11786" y="4929"/>
                      <a:pt x="11895" y="4929"/>
                    </a:cubicBezTo>
                    <a:cubicBezTo>
                      <a:pt x="12778" y="4929"/>
                      <a:pt x="13436" y="4165"/>
                      <a:pt x="13086" y="3711"/>
                    </a:cubicBezTo>
                    <a:cubicBezTo>
                      <a:pt x="12729" y="3250"/>
                      <a:pt x="8976" y="2503"/>
                      <a:pt x="7804" y="2503"/>
                    </a:cubicBezTo>
                    <a:cubicBezTo>
                      <a:pt x="7682" y="2503"/>
                      <a:pt x="7587" y="2512"/>
                      <a:pt x="7528" y="2529"/>
                    </a:cubicBezTo>
                    <a:cubicBezTo>
                      <a:pt x="6902" y="2692"/>
                      <a:pt x="5003" y="3665"/>
                      <a:pt x="5003" y="3665"/>
                    </a:cubicBezTo>
                    <a:lnTo>
                      <a:pt x="7458" y="2112"/>
                    </a:lnTo>
                    <a:cubicBezTo>
                      <a:pt x="7458" y="2112"/>
                      <a:pt x="9588" y="2090"/>
                      <a:pt x="11465" y="1859"/>
                    </a:cubicBezTo>
                    <a:cubicBezTo>
                      <a:pt x="12716" y="1418"/>
                      <a:pt x="11858" y="608"/>
                      <a:pt x="10909" y="376"/>
                    </a:cubicBezTo>
                    <a:cubicBezTo>
                      <a:pt x="10552" y="162"/>
                      <a:pt x="9482" y="0"/>
                      <a:pt x="8474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2"/>
              <p:cNvSpPr/>
              <p:nvPr/>
            </p:nvSpPr>
            <p:spPr>
              <a:xfrm>
                <a:off x="4142275" y="2359525"/>
                <a:ext cx="1187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2595" extrusionOk="0">
                    <a:moveTo>
                      <a:pt x="4749" y="1"/>
                    </a:moveTo>
                    <a:cubicBezTo>
                      <a:pt x="4555" y="258"/>
                      <a:pt x="4105" y="356"/>
                      <a:pt x="3598" y="370"/>
                    </a:cubicBezTo>
                    <a:lnTo>
                      <a:pt x="3598" y="370"/>
                    </a:lnTo>
                    <a:cubicBezTo>
                      <a:pt x="4115" y="358"/>
                      <a:pt x="4557" y="277"/>
                      <a:pt x="4749" y="1"/>
                    </a:cubicBezTo>
                    <a:close/>
                    <a:moveTo>
                      <a:pt x="2387" y="303"/>
                    </a:moveTo>
                    <a:lnTo>
                      <a:pt x="2387" y="303"/>
                    </a:lnTo>
                    <a:cubicBezTo>
                      <a:pt x="2733" y="349"/>
                      <a:pt x="3104" y="371"/>
                      <a:pt x="3452" y="371"/>
                    </a:cubicBezTo>
                    <a:cubicBezTo>
                      <a:pt x="3456" y="371"/>
                      <a:pt x="3460" y="371"/>
                      <a:pt x="3464" y="371"/>
                    </a:cubicBezTo>
                    <a:lnTo>
                      <a:pt x="3464" y="371"/>
                    </a:lnTo>
                    <a:cubicBezTo>
                      <a:pt x="3097" y="371"/>
                      <a:pt x="2730" y="325"/>
                      <a:pt x="2387" y="303"/>
                    </a:cubicBezTo>
                    <a:close/>
                    <a:moveTo>
                      <a:pt x="3598" y="370"/>
                    </a:moveTo>
                    <a:lnTo>
                      <a:pt x="3598" y="370"/>
                    </a:lnTo>
                    <a:cubicBezTo>
                      <a:pt x="3554" y="371"/>
                      <a:pt x="3509" y="371"/>
                      <a:pt x="3464" y="371"/>
                    </a:cubicBezTo>
                    <a:lnTo>
                      <a:pt x="3464" y="371"/>
                    </a:lnTo>
                    <a:cubicBezTo>
                      <a:pt x="3468" y="371"/>
                      <a:pt x="3471" y="371"/>
                      <a:pt x="3474" y="371"/>
                    </a:cubicBezTo>
                    <a:cubicBezTo>
                      <a:pt x="3516" y="371"/>
                      <a:pt x="3557" y="371"/>
                      <a:pt x="3598" y="370"/>
                    </a:cubicBezTo>
                    <a:close/>
                    <a:moveTo>
                      <a:pt x="47" y="2572"/>
                    </a:moveTo>
                    <a:cubicBezTo>
                      <a:pt x="24" y="2572"/>
                      <a:pt x="24" y="2595"/>
                      <a:pt x="0" y="2595"/>
                    </a:cubicBezTo>
                    <a:lnTo>
                      <a:pt x="24" y="2595"/>
                    </a:lnTo>
                    <a:lnTo>
                      <a:pt x="47" y="2572"/>
                    </a:lnTo>
                    <a:close/>
                  </a:path>
                </a:pathLst>
              </a:custGeom>
              <a:solidFill>
                <a:srgbClr val="EFBF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2"/>
              <p:cNvSpPr/>
              <p:nvPr/>
            </p:nvSpPr>
            <p:spPr>
              <a:xfrm>
                <a:off x="4143425" y="2364175"/>
                <a:ext cx="58525" cy="5967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387" extrusionOk="0">
                    <a:moveTo>
                      <a:pt x="1368" y="0"/>
                    </a:moveTo>
                    <a:cubicBezTo>
                      <a:pt x="1322" y="0"/>
                      <a:pt x="1298" y="24"/>
                      <a:pt x="1275" y="24"/>
                    </a:cubicBezTo>
                    <a:lnTo>
                      <a:pt x="1344" y="24"/>
                    </a:lnTo>
                    <a:cubicBezTo>
                      <a:pt x="1507" y="24"/>
                      <a:pt x="1807" y="70"/>
                      <a:pt x="2178" y="93"/>
                    </a:cubicBezTo>
                    <a:cubicBezTo>
                      <a:pt x="2248" y="117"/>
                      <a:pt x="2294" y="117"/>
                      <a:pt x="2341" y="117"/>
                    </a:cubicBezTo>
                    <a:cubicBezTo>
                      <a:pt x="2294" y="117"/>
                      <a:pt x="2248" y="93"/>
                      <a:pt x="2224" y="93"/>
                    </a:cubicBezTo>
                    <a:cubicBezTo>
                      <a:pt x="1831" y="46"/>
                      <a:pt x="1529" y="0"/>
                      <a:pt x="1368" y="0"/>
                    </a:cubicBezTo>
                    <a:close/>
                    <a:moveTo>
                      <a:pt x="788" y="1251"/>
                    </a:moveTo>
                    <a:lnTo>
                      <a:pt x="788" y="1251"/>
                    </a:lnTo>
                    <a:cubicBezTo>
                      <a:pt x="627" y="1622"/>
                      <a:pt x="371" y="2016"/>
                      <a:pt x="1" y="2386"/>
                    </a:cubicBezTo>
                    <a:cubicBezTo>
                      <a:pt x="395" y="2038"/>
                      <a:pt x="627" y="1622"/>
                      <a:pt x="788" y="1251"/>
                    </a:cubicBezTo>
                    <a:close/>
                  </a:path>
                </a:pathLst>
              </a:custGeom>
              <a:solidFill>
                <a:srgbClr val="E6B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2"/>
              <p:cNvSpPr/>
              <p:nvPr/>
            </p:nvSpPr>
            <p:spPr>
              <a:xfrm>
                <a:off x="4109850" y="2349725"/>
                <a:ext cx="1517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6069" h="2987" extrusionOk="0">
                    <a:moveTo>
                      <a:pt x="1738" y="0"/>
                    </a:moveTo>
                    <a:cubicBezTo>
                      <a:pt x="1321" y="1482"/>
                      <a:pt x="834" y="2131"/>
                      <a:pt x="0" y="2409"/>
                    </a:cubicBezTo>
                    <a:cubicBezTo>
                      <a:pt x="441" y="2594"/>
                      <a:pt x="880" y="2801"/>
                      <a:pt x="1297" y="2987"/>
                    </a:cubicBezTo>
                    <a:cubicBezTo>
                      <a:pt x="1321" y="2987"/>
                      <a:pt x="1321" y="2964"/>
                      <a:pt x="1344" y="2964"/>
                    </a:cubicBezTo>
                    <a:cubicBezTo>
                      <a:pt x="1714" y="2594"/>
                      <a:pt x="1970" y="2199"/>
                      <a:pt x="2131" y="1829"/>
                    </a:cubicBezTo>
                    <a:cubicBezTo>
                      <a:pt x="2363" y="1273"/>
                      <a:pt x="2409" y="763"/>
                      <a:pt x="2594" y="624"/>
                    </a:cubicBezTo>
                    <a:cubicBezTo>
                      <a:pt x="2594" y="602"/>
                      <a:pt x="2594" y="602"/>
                      <a:pt x="2618" y="602"/>
                    </a:cubicBezTo>
                    <a:cubicBezTo>
                      <a:pt x="2641" y="602"/>
                      <a:pt x="2665" y="578"/>
                      <a:pt x="2711" y="578"/>
                    </a:cubicBezTo>
                    <a:cubicBezTo>
                      <a:pt x="2872" y="578"/>
                      <a:pt x="3174" y="624"/>
                      <a:pt x="3567" y="671"/>
                    </a:cubicBezTo>
                    <a:cubicBezTo>
                      <a:pt x="3591" y="671"/>
                      <a:pt x="3637" y="695"/>
                      <a:pt x="3684" y="695"/>
                    </a:cubicBezTo>
                    <a:cubicBezTo>
                      <a:pt x="4030" y="717"/>
                      <a:pt x="4401" y="763"/>
                      <a:pt x="4771" y="763"/>
                    </a:cubicBezTo>
                    <a:cubicBezTo>
                      <a:pt x="5327" y="763"/>
                      <a:pt x="5837" y="671"/>
                      <a:pt x="6046" y="393"/>
                    </a:cubicBezTo>
                    <a:cubicBezTo>
                      <a:pt x="6046" y="371"/>
                      <a:pt x="6068" y="347"/>
                      <a:pt x="6068" y="346"/>
                    </a:cubicBezTo>
                    <a:lnTo>
                      <a:pt x="6068" y="346"/>
                    </a:lnTo>
                    <a:cubicBezTo>
                      <a:pt x="5675" y="417"/>
                      <a:pt x="5281" y="439"/>
                      <a:pt x="4864" y="439"/>
                    </a:cubicBezTo>
                    <a:cubicBezTo>
                      <a:pt x="3382" y="439"/>
                      <a:pt x="1899" y="46"/>
                      <a:pt x="1738" y="0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2"/>
              <p:cNvSpPr/>
              <p:nvPr/>
            </p:nvSpPr>
            <p:spPr>
              <a:xfrm>
                <a:off x="4179325" y="2284875"/>
                <a:ext cx="8285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56" extrusionOk="0">
                    <a:moveTo>
                      <a:pt x="349" y="0"/>
                    </a:moveTo>
                    <a:cubicBezTo>
                      <a:pt x="232" y="0"/>
                      <a:pt x="117" y="0"/>
                      <a:pt x="0" y="22"/>
                    </a:cubicBezTo>
                    <a:cubicBezTo>
                      <a:pt x="1112" y="232"/>
                      <a:pt x="2202" y="463"/>
                      <a:pt x="3313" y="556"/>
                    </a:cubicBezTo>
                    <a:cubicBezTo>
                      <a:pt x="2780" y="371"/>
                      <a:pt x="2224" y="254"/>
                      <a:pt x="1668" y="139"/>
                    </a:cubicBezTo>
                    <a:cubicBezTo>
                      <a:pt x="1229" y="69"/>
                      <a:pt x="788" y="0"/>
                      <a:pt x="349" y="0"/>
                    </a:cubicBezTo>
                    <a:close/>
                  </a:path>
                </a:pathLst>
              </a:custGeom>
              <a:solidFill>
                <a:srgbClr val="EA9B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2"/>
              <p:cNvSpPr/>
              <p:nvPr/>
            </p:nvSpPr>
            <p:spPr>
              <a:xfrm>
                <a:off x="4178175" y="2321925"/>
                <a:ext cx="683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47" extrusionOk="0">
                    <a:moveTo>
                      <a:pt x="556" y="0"/>
                    </a:moveTo>
                    <a:cubicBezTo>
                      <a:pt x="371" y="0"/>
                      <a:pt x="185" y="23"/>
                      <a:pt x="0" y="47"/>
                    </a:cubicBezTo>
                    <a:cubicBezTo>
                      <a:pt x="904" y="186"/>
                      <a:pt x="1807" y="325"/>
                      <a:pt x="2733" y="347"/>
                    </a:cubicBezTo>
                    <a:cubicBezTo>
                      <a:pt x="2270" y="208"/>
                      <a:pt x="1831" y="115"/>
                      <a:pt x="1367" y="47"/>
                    </a:cubicBezTo>
                    <a:cubicBezTo>
                      <a:pt x="1090" y="23"/>
                      <a:pt x="834" y="0"/>
                      <a:pt x="556" y="0"/>
                    </a:cubicBezTo>
                    <a:close/>
                  </a:path>
                </a:pathLst>
              </a:custGeom>
              <a:solidFill>
                <a:srgbClr val="EA9B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2"/>
              <p:cNvSpPr/>
              <p:nvPr/>
            </p:nvSpPr>
            <p:spPr>
              <a:xfrm>
                <a:off x="3315475" y="2329425"/>
                <a:ext cx="761425" cy="391050"/>
              </a:xfrm>
              <a:custGeom>
                <a:avLst/>
                <a:gdLst/>
                <a:ahLst/>
                <a:cxnLst/>
                <a:rect l="l" t="t" r="r" b="b"/>
                <a:pathLst>
                  <a:path w="30457" h="15642" extrusionOk="0">
                    <a:moveTo>
                      <a:pt x="27353" y="1"/>
                    </a:moveTo>
                    <a:cubicBezTo>
                      <a:pt x="27353" y="1"/>
                      <a:pt x="21215" y="905"/>
                      <a:pt x="11997" y="2757"/>
                    </a:cubicBezTo>
                    <a:cubicBezTo>
                      <a:pt x="10052" y="3128"/>
                      <a:pt x="8477" y="3499"/>
                      <a:pt x="7226" y="3891"/>
                    </a:cubicBezTo>
                    <a:lnTo>
                      <a:pt x="0" y="15634"/>
                    </a:lnTo>
                    <a:cubicBezTo>
                      <a:pt x="14" y="15639"/>
                      <a:pt x="38" y="15641"/>
                      <a:pt x="71" y="15641"/>
                    </a:cubicBezTo>
                    <a:cubicBezTo>
                      <a:pt x="1837" y="15641"/>
                      <a:pt x="30456" y="9196"/>
                      <a:pt x="30456" y="9196"/>
                    </a:cubicBezTo>
                    <a:cubicBezTo>
                      <a:pt x="30225" y="6324"/>
                      <a:pt x="29391" y="1831"/>
                      <a:pt x="273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2"/>
              <p:cNvSpPr/>
              <p:nvPr/>
            </p:nvSpPr>
            <p:spPr>
              <a:xfrm>
                <a:off x="3204300" y="1898100"/>
                <a:ext cx="302275" cy="822200"/>
              </a:xfrm>
              <a:custGeom>
                <a:avLst/>
                <a:gdLst/>
                <a:ahLst/>
                <a:cxnLst/>
                <a:rect l="l" t="t" r="r" b="b"/>
                <a:pathLst>
                  <a:path w="12091" h="32888" extrusionOk="0">
                    <a:moveTo>
                      <a:pt x="3799" y="1"/>
                    </a:moveTo>
                    <a:cubicBezTo>
                      <a:pt x="3799" y="1"/>
                      <a:pt x="464" y="3150"/>
                      <a:pt x="1" y="7758"/>
                    </a:cubicBezTo>
                    <a:cubicBezTo>
                      <a:pt x="93" y="16466"/>
                      <a:pt x="3730" y="32631"/>
                      <a:pt x="4447" y="32887"/>
                    </a:cubicBezTo>
                    <a:lnTo>
                      <a:pt x="12090" y="21005"/>
                    </a:lnTo>
                    <a:lnTo>
                      <a:pt x="12090" y="20866"/>
                    </a:lnTo>
                    <a:cubicBezTo>
                      <a:pt x="11719" y="17068"/>
                      <a:pt x="10932" y="13038"/>
                      <a:pt x="10145" y="9379"/>
                    </a:cubicBezTo>
                    <a:cubicBezTo>
                      <a:pt x="9937" y="8638"/>
                      <a:pt x="9681" y="7967"/>
                      <a:pt x="9428" y="7319"/>
                    </a:cubicBezTo>
                    <a:cubicBezTo>
                      <a:pt x="7158" y="1761"/>
                      <a:pt x="3799" y="1"/>
                      <a:pt x="37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3202600" y="2092050"/>
                <a:ext cx="29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6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0" y="209"/>
                      <a:pt x="22" y="719"/>
                      <a:pt x="115" y="1436"/>
                    </a:cubicBezTo>
                    <a:cubicBezTo>
                      <a:pt x="115" y="1065"/>
                      <a:pt x="93" y="695"/>
                      <a:pt x="93" y="348"/>
                    </a:cubicBezTo>
                    <a:cubicBezTo>
                      <a:pt x="93" y="232"/>
                      <a:pt x="93" y="117"/>
                      <a:pt x="69" y="0"/>
                    </a:cubicBez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3317225" y="2717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3315475" y="2574350"/>
                <a:ext cx="6658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26634" h="5838" extrusionOk="0">
                    <a:moveTo>
                      <a:pt x="26010" y="1"/>
                    </a:moveTo>
                    <a:cubicBezTo>
                      <a:pt x="15125" y="1576"/>
                      <a:pt x="7319" y="3290"/>
                      <a:pt x="4008" y="3290"/>
                    </a:cubicBezTo>
                    <a:cubicBezTo>
                      <a:pt x="3220" y="3290"/>
                      <a:pt x="2687" y="3197"/>
                      <a:pt x="2433" y="2965"/>
                    </a:cubicBezTo>
                    <a:lnTo>
                      <a:pt x="2387" y="2965"/>
                    </a:lnTo>
                    <a:cubicBezTo>
                      <a:pt x="2294" y="2965"/>
                      <a:pt x="2177" y="2873"/>
                      <a:pt x="2038" y="2663"/>
                    </a:cubicBezTo>
                    <a:lnTo>
                      <a:pt x="71" y="5745"/>
                    </a:lnTo>
                    <a:lnTo>
                      <a:pt x="0" y="5837"/>
                    </a:lnTo>
                    <a:lnTo>
                      <a:pt x="71" y="5837"/>
                    </a:lnTo>
                    <a:cubicBezTo>
                      <a:pt x="1414" y="5837"/>
                      <a:pt x="18760" y="2015"/>
                      <a:pt x="26634" y="255"/>
                    </a:cubicBezTo>
                    <a:cubicBezTo>
                      <a:pt x="26426" y="162"/>
                      <a:pt x="26217" y="94"/>
                      <a:pt x="26010" y="1"/>
                    </a:cubicBez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2"/>
              <p:cNvSpPr/>
              <p:nvPr/>
            </p:nvSpPr>
            <p:spPr>
              <a:xfrm>
                <a:off x="3205475" y="2127925"/>
                <a:ext cx="160975" cy="5923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369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56" y="5513"/>
                      <a:pt x="1621" y="13133"/>
                      <a:pt x="2779" y="18229"/>
                    </a:cubicBezTo>
                    <a:cubicBezTo>
                      <a:pt x="3428" y="21076"/>
                      <a:pt x="4008" y="23138"/>
                      <a:pt x="4308" y="23602"/>
                    </a:cubicBezTo>
                    <a:cubicBezTo>
                      <a:pt x="4354" y="23648"/>
                      <a:pt x="4378" y="23694"/>
                      <a:pt x="4400" y="23694"/>
                    </a:cubicBezTo>
                    <a:lnTo>
                      <a:pt x="4471" y="23602"/>
                    </a:lnTo>
                    <a:lnTo>
                      <a:pt x="6438" y="20520"/>
                    </a:lnTo>
                    <a:cubicBezTo>
                      <a:pt x="4910" y="18297"/>
                      <a:pt x="695" y="4657"/>
                      <a:pt x="0" y="1"/>
                    </a:cubicBez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2"/>
              <p:cNvSpPr/>
              <p:nvPr/>
            </p:nvSpPr>
            <p:spPr>
              <a:xfrm>
                <a:off x="3593375" y="2288325"/>
                <a:ext cx="771850" cy="394400"/>
              </a:xfrm>
              <a:custGeom>
                <a:avLst/>
                <a:gdLst/>
                <a:ahLst/>
                <a:cxnLst/>
                <a:rect l="l" t="t" r="r" b="b"/>
                <a:pathLst>
                  <a:path w="30874" h="15776" extrusionOk="0">
                    <a:moveTo>
                      <a:pt x="3792" y="1"/>
                    </a:moveTo>
                    <a:cubicBezTo>
                      <a:pt x="3782" y="1"/>
                      <a:pt x="3777" y="1"/>
                      <a:pt x="3777" y="1"/>
                    </a:cubicBezTo>
                    <a:cubicBezTo>
                      <a:pt x="1807" y="625"/>
                      <a:pt x="418" y="1830"/>
                      <a:pt x="1" y="4563"/>
                    </a:cubicBezTo>
                    <a:cubicBezTo>
                      <a:pt x="1" y="4563"/>
                      <a:pt x="22014" y="15775"/>
                      <a:pt x="29344" y="15775"/>
                    </a:cubicBezTo>
                    <a:cubicBezTo>
                      <a:pt x="29968" y="15775"/>
                      <a:pt x="30485" y="15694"/>
                      <a:pt x="30874" y="15518"/>
                    </a:cubicBezTo>
                    <a:cubicBezTo>
                      <a:pt x="30874" y="15518"/>
                      <a:pt x="25384" y="7898"/>
                      <a:pt x="23926" y="6625"/>
                    </a:cubicBezTo>
                    <a:cubicBezTo>
                      <a:pt x="22466" y="5374"/>
                      <a:pt x="18390" y="3985"/>
                      <a:pt x="16607" y="3358"/>
                    </a:cubicBezTo>
                    <a:cubicBezTo>
                      <a:pt x="7353" y="66"/>
                      <a:pt x="4039" y="1"/>
                      <a:pt x="37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2"/>
              <p:cNvSpPr/>
              <p:nvPr/>
            </p:nvSpPr>
            <p:spPr>
              <a:xfrm>
                <a:off x="4432375" y="2070050"/>
                <a:ext cx="117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47" h="6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" y="209"/>
                      <a:pt x="22" y="441"/>
                      <a:pt x="46" y="673"/>
                    </a:cubicBezTo>
                    <a:cubicBezTo>
                      <a:pt x="22" y="324"/>
                      <a:pt x="22" y="117"/>
                      <a:pt x="0" y="0"/>
                    </a:cubicBez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2"/>
              <p:cNvSpPr/>
              <p:nvPr/>
            </p:nvSpPr>
            <p:spPr>
              <a:xfrm>
                <a:off x="4296275" y="2067175"/>
                <a:ext cx="137275" cy="609125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24365" extrusionOk="0">
                    <a:moveTo>
                      <a:pt x="5398" y="0"/>
                    </a:moveTo>
                    <a:cubicBezTo>
                      <a:pt x="5120" y="0"/>
                      <a:pt x="4147" y="13108"/>
                      <a:pt x="1878" y="19315"/>
                    </a:cubicBezTo>
                    <a:cubicBezTo>
                      <a:pt x="1646" y="20056"/>
                      <a:pt x="973" y="20449"/>
                      <a:pt x="1" y="20634"/>
                    </a:cubicBezTo>
                    <a:cubicBezTo>
                      <a:pt x="1483" y="22604"/>
                      <a:pt x="2758" y="24364"/>
                      <a:pt x="2758" y="24364"/>
                    </a:cubicBezTo>
                    <a:cubicBezTo>
                      <a:pt x="3382" y="23947"/>
                      <a:pt x="4818" y="9218"/>
                      <a:pt x="5490" y="788"/>
                    </a:cubicBezTo>
                    <a:cubicBezTo>
                      <a:pt x="5466" y="556"/>
                      <a:pt x="5466" y="324"/>
                      <a:pt x="5444" y="115"/>
                    </a:cubicBezTo>
                    <a:cubicBezTo>
                      <a:pt x="5420" y="46"/>
                      <a:pt x="5420" y="0"/>
                      <a:pt x="5398" y="0"/>
                    </a:cubicBez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2"/>
              <p:cNvSpPr/>
              <p:nvPr/>
            </p:nvSpPr>
            <p:spPr>
              <a:xfrm>
                <a:off x="3593375" y="2400675"/>
                <a:ext cx="77185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30874" h="11278" extrusionOk="0">
                    <a:moveTo>
                      <a:pt x="372" y="0"/>
                    </a:moveTo>
                    <a:cubicBezTo>
                      <a:pt x="210" y="0"/>
                      <a:pt x="71" y="22"/>
                      <a:pt x="1" y="69"/>
                    </a:cubicBezTo>
                    <a:cubicBezTo>
                      <a:pt x="1" y="69"/>
                      <a:pt x="22027" y="11278"/>
                      <a:pt x="29345" y="11278"/>
                    </a:cubicBezTo>
                    <a:cubicBezTo>
                      <a:pt x="29969" y="11278"/>
                      <a:pt x="30479" y="11209"/>
                      <a:pt x="30874" y="11024"/>
                    </a:cubicBezTo>
                    <a:cubicBezTo>
                      <a:pt x="30874" y="11024"/>
                      <a:pt x="29599" y="9264"/>
                      <a:pt x="28117" y="7294"/>
                    </a:cubicBezTo>
                    <a:cubicBezTo>
                      <a:pt x="27770" y="7341"/>
                      <a:pt x="27353" y="7387"/>
                      <a:pt x="26912" y="7387"/>
                    </a:cubicBezTo>
                    <a:cubicBezTo>
                      <a:pt x="23392" y="7387"/>
                      <a:pt x="17534" y="5534"/>
                      <a:pt x="12183" y="3682"/>
                    </a:cubicBezTo>
                    <a:cubicBezTo>
                      <a:pt x="6810" y="1853"/>
                      <a:pt x="1924" y="0"/>
                      <a:pt x="372" y="0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2"/>
              <p:cNvSpPr/>
              <p:nvPr/>
            </p:nvSpPr>
            <p:spPr>
              <a:xfrm>
                <a:off x="3439975" y="2081050"/>
                <a:ext cx="66600" cy="34220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3688" extrusionOk="0">
                    <a:moveTo>
                      <a:pt x="2663" y="13572"/>
                    </a:moveTo>
                    <a:lnTo>
                      <a:pt x="2663" y="13687"/>
                    </a:lnTo>
                    <a:lnTo>
                      <a:pt x="2663" y="13687"/>
                    </a:lnTo>
                    <a:lnTo>
                      <a:pt x="2663" y="13572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54" y="649"/>
                      <a:pt x="510" y="1320"/>
                      <a:pt x="718" y="2061"/>
                    </a:cubicBezTo>
                    <a:cubicBezTo>
                      <a:pt x="718" y="2085"/>
                      <a:pt x="742" y="2085"/>
                      <a:pt x="742" y="2108"/>
                    </a:cubicBezTo>
                    <a:cubicBezTo>
                      <a:pt x="742" y="2085"/>
                      <a:pt x="718" y="2085"/>
                      <a:pt x="718" y="2061"/>
                    </a:cubicBezTo>
                    <a:cubicBezTo>
                      <a:pt x="510" y="1320"/>
                      <a:pt x="254" y="649"/>
                      <a:pt x="1" y="1"/>
                    </a:cubicBezTo>
                    <a:close/>
                  </a:path>
                </a:pathLst>
              </a:custGeom>
              <a:solidFill>
                <a:srgbClr val="EC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2"/>
              <p:cNvSpPr/>
              <p:nvPr/>
            </p:nvSpPr>
            <p:spPr>
              <a:xfrm>
                <a:off x="3360625" y="2081050"/>
                <a:ext cx="145950" cy="460300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8412" extrusionOk="0">
                    <a:moveTo>
                      <a:pt x="3175" y="1"/>
                    </a:moveTo>
                    <a:lnTo>
                      <a:pt x="3175" y="1"/>
                    </a:lnTo>
                    <a:cubicBezTo>
                      <a:pt x="3336" y="5257"/>
                      <a:pt x="5166" y="12668"/>
                      <a:pt x="4194" y="13017"/>
                    </a:cubicBezTo>
                    <a:cubicBezTo>
                      <a:pt x="1044" y="14104"/>
                      <a:pt x="186" y="17649"/>
                      <a:pt x="47" y="18319"/>
                    </a:cubicBezTo>
                    <a:cubicBezTo>
                      <a:pt x="418" y="17602"/>
                      <a:pt x="4308" y="13758"/>
                      <a:pt x="5837" y="13687"/>
                    </a:cubicBezTo>
                    <a:lnTo>
                      <a:pt x="5837" y="13572"/>
                    </a:lnTo>
                    <a:cubicBezTo>
                      <a:pt x="5466" y="9843"/>
                      <a:pt x="4679" y="5698"/>
                      <a:pt x="3916" y="2108"/>
                    </a:cubicBezTo>
                    <a:cubicBezTo>
                      <a:pt x="3916" y="2085"/>
                      <a:pt x="3892" y="2085"/>
                      <a:pt x="3892" y="2061"/>
                    </a:cubicBezTo>
                    <a:cubicBezTo>
                      <a:pt x="3684" y="1320"/>
                      <a:pt x="3428" y="649"/>
                      <a:pt x="3175" y="1"/>
                    </a:cubicBezTo>
                    <a:close/>
                    <a:moveTo>
                      <a:pt x="47" y="18319"/>
                    </a:moveTo>
                    <a:lnTo>
                      <a:pt x="47" y="18319"/>
                    </a:lnTo>
                    <a:cubicBezTo>
                      <a:pt x="1" y="18366"/>
                      <a:pt x="1" y="18412"/>
                      <a:pt x="25" y="18412"/>
                    </a:cubicBezTo>
                    <a:cubicBezTo>
                      <a:pt x="25" y="18412"/>
                      <a:pt x="25" y="18390"/>
                      <a:pt x="47" y="18319"/>
                    </a:cubicBezTo>
                    <a:close/>
                  </a:path>
                </a:pathLst>
              </a:custGeom>
              <a:solidFill>
                <a:srgbClr val="414042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98" y="1998251"/>
            <a:ext cx="300505" cy="300505"/>
          </a:xfrm>
          <a:prstGeom prst="rect">
            <a:avLst/>
          </a:prstGeom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61" y="1985347"/>
            <a:ext cx="324030" cy="324030"/>
          </a:xfrm>
          <a:prstGeom prst="rect">
            <a:avLst/>
          </a:prstGeom>
        </p:spPr>
      </p:pic>
      <p:pic>
        <p:nvPicPr>
          <p:cNvPr id="199" name="Picture 198">
            <a:hlinkClick r:id="rId7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98" y="4059380"/>
            <a:ext cx="300505" cy="300505"/>
          </a:xfrm>
          <a:prstGeom prst="rect">
            <a:avLst/>
          </a:prstGeom>
        </p:spPr>
      </p:pic>
      <p:pic>
        <p:nvPicPr>
          <p:cNvPr id="200" name="Picture 199">
            <a:hlinkClick r:id="rId8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61" y="4046476"/>
            <a:ext cx="324030" cy="324030"/>
          </a:xfrm>
          <a:prstGeom prst="rect">
            <a:avLst/>
          </a:prstGeom>
        </p:spPr>
      </p:pic>
      <p:pic>
        <p:nvPicPr>
          <p:cNvPr id="201" name="Picture 200">
            <a:hlinkClick r:id="rId9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26" y="2948289"/>
            <a:ext cx="300505" cy="300505"/>
          </a:xfrm>
          <a:prstGeom prst="rect">
            <a:avLst/>
          </a:prstGeom>
        </p:spPr>
      </p:pic>
      <p:pic>
        <p:nvPicPr>
          <p:cNvPr id="202" name="Picture 201">
            <a:hlinkClick r:id="rId10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89" y="2935385"/>
            <a:ext cx="324030" cy="324030"/>
          </a:xfrm>
          <a:prstGeom prst="rect">
            <a:avLst/>
          </a:prstGeom>
        </p:spPr>
      </p:pic>
      <p:sp>
        <p:nvSpPr>
          <p:cNvPr id="5" name="Google Shape;478;p37">
            <a:extLst>
              <a:ext uri="{FF2B5EF4-FFF2-40B4-BE49-F238E27FC236}">
                <a16:creationId xmlns:a16="http://schemas.microsoft.com/office/drawing/2014/main" id="{09A94D04-F629-905F-9A89-FA94C5B3096C}"/>
              </a:ext>
            </a:extLst>
          </p:cNvPr>
          <p:cNvSpPr/>
          <p:nvPr/>
        </p:nvSpPr>
        <p:spPr>
          <a:xfrm rot="6299985">
            <a:off x="6719813" y="47574"/>
            <a:ext cx="1578342" cy="2696070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BE190-96B1-FBBD-FB78-C95C7D461A81}"/>
              </a:ext>
            </a:extLst>
          </p:cNvPr>
          <p:cNvSpPr txBox="1"/>
          <p:nvPr/>
        </p:nvSpPr>
        <p:spPr>
          <a:xfrm>
            <a:off x="6371465" y="815835"/>
            <a:ext cx="2643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100" b="1" dirty="0">
                <a:solidFill>
                  <a:schemeClr val="bg1"/>
                </a:solidFill>
              </a:rPr>
              <a:t>Supervisor: </a:t>
            </a:r>
          </a:p>
          <a:p>
            <a:pPr lvl="2"/>
            <a:r>
              <a:rPr lang="en-US" sz="1100" b="1" dirty="0">
                <a:solidFill>
                  <a:schemeClr val="bg1"/>
                </a:solidFill>
              </a:rPr>
              <a:t>Prof. Doc. </a:t>
            </a:r>
            <a:r>
              <a:rPr lang="en-US" sz="1100" b="1" dirty="0" err="1">
                <a:solidFill>
                  <a:schemeClr val="bg1"/>
                </a:solidFill>
              </a:rPr>
              <a:t>Doaa</a:t>
            </a:r>
            <a:r>
              <a:rPr lang="en-US" sz="1100" b="1" dirty="0">
                <a:solidFill>
                  <a:schemeClr val="bg1"/>
                </a:solidFill>
              </a:rPr>
              <a:t> Mahmoud </a:t>
            </a:r>
            <a:r>
              <a:rPr lang="en-US" sz="1100" b="1" dirty="0" err="1">
                <a:solidFill>
                  <a:schemeClr val="bg1"/>
                </a:solidFill>
              </a:rPr>
              <a:t>Abdelaty</a:t>
            </a:r>
            <a:endParaRPr lang="en-US" sz="1100" b="1" dirty="0">
              <a:solidFill>
                <a:schemeClr val="bg1"/>
              </a:solidFill>
            </a:endParaRPr>
          </a:p>
          <a:p>
            <a:pPr lvl="2"/>
            <a:endParaRPr lang="en-US" sz="300" b="1" dirty="0">
              <a:solidFill>
                <a:schemeClr val="bg1"/>
              </a:solidFill>
            </a:endParaRPr>
          </a:p>
          <a:p>
            <a:pPr lvl="1"/>
            <a:r>
              <a:rPr lang="en-US" sz="1100" b="1" dirty="0">
                <a:solidFill>
                  <a:schemeClr val="bg1"/>
                </a:solidFill>
              </a:rPr>
              <a:t>Facilitator</a:t>
            </a:r>
            <a:r>
              <a:rPr lang="en-US" sz="1100" b="1" dirty="0" smtClean="0">
                <a:solidFill>
                  <a:schemeClr val="bg1"/>
                </a:solidFill>
              </a:rPr>
              <a:t>:  </a:t>
            </a:r>
            <a:r>
              <a:rPr lang="en-US" sz="1100" b="1" dirty="0">
                <a:solidFill>
                  <a:schemeClr val="bg1"/>
                </a:solidFill>
              </a:rPr>
              <a:t>Ziad Omar</a:t>
            </a:r>
          </a:p>
        </p:txBody>
      </p:sp>
    </p:spTree>
    <p:extLst>
      <p:ext uri="{BB962C8B-B14F-4D97-AF65-F5344CB8AC3E}">
        <p14:creationId xmlns:p14="http://schemas.microsoft.com/office/powerpoint/2010/main" val="14082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Body Mass Index Distribution</a:t>
            </a:r>
            <a:br>
              <a:rPr lang="en-US" dirty="0"/>
            </a:br>
            <a:r>
              <a:rPr lang="en-US" dirty="0"/>
              <a:t>in our population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1" y="1907902"/>
            <a:ext cx="2773679" cy="193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26" y="1976481"/>
            <a:ext cx="4042774" cy="19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6;p38"/>
          <p:cNvSpPr txBox="1">
            <a:spLocks noGrp="1"/>
          </p:cNvSpPr>
          <p:nvPr>
            <p:ph type="title"/>
          </p:nvPr>
        </p:nvSpPr>
        <p:spPr>
          <a:xfrm>
            <a:off x="73145" y="24232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Distribution of Heart Disease over BMI Levels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42BD461-E42A-7D67-C27C-BBB95E5599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9061" y="828431"/>
            <a:ext cx="5658640" cy="3486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33C9E-50D2-C79D-2844-01AE209D229D}"/>
              </a:ext>
            </a:extLst>
          </p:cNvPr>
          <p:cNvSpPr txBox="1"/>
          <p:nvPr/>
        </p:nvSpPr>
        <p:spPr>
          <a:xfrm>
            <a:off x="413803" y="1615440"/>
            <a:ext cx="251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Raleway" pitchFamily="2" charset="0"/>
              </a:rPr>
              <a:t>The more the BMI increase, The more you are likely to suffer from Heart Disease</a:t>
            </a:r>
          </a:p>
        </p:txBody>
      </p:sp>
    </p:spTree>
    <p:extLst>
      <p:ext uri="{BB962C8B-B14F-4D97-AF65-F5344CB8AC3E}">
        <p14:creationId xmlns:p14="http://schemas.microsoft.com/office/powerpoint/2010/main" val="489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6;p38"/>
          <p:cNvSpPr txBox="1">
            <a:spLocks noGrp="1"/>
          </p:cNvSpPr>
          <p:nvPr>
            <p:ph type="title"/>
          </p:nvPr>
        </p:nvSpPr>
        <p:spPr>
          <a:xfrm>
            <a:off x="4823460" y="486842"/>
            <a:ext cx="3162299" cy="116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chemeClr val="accent2"/>
                </a:solidFill>
              </a:rPr>
              <a:t>41% of our population are smokers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12.2% of them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 have Heart disease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240" y="227645"/>
            <a:ext cx="3311400" cy="25898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A5149-44A7-B5F9-07AE-9C48DAAFEAA8}"/>
              </a:ext>
            </a:extLst>
          </p:cNvPr>
          <p:cNvSpPr txBox="1"/>
          <p:nvPr/>
        </p:nvSpPr>
        <p:spPr>
          <a:xfrm>
            <a:off x="4823460" y="1744418"/>
            <a:ext cx="261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0000"/>
                </a:solidFill>
                <a:effectLst/>
                <a:latin typeface="Helvetica Neue"/>
              </a:rPr>
              <a:t>Have you smoked at least 100 cigarettes in your entire life?</a:t>
            </a:r>
          </a:p>
          <a:p>
            <a:r>
              <a:rPr lang="en-US" sz="1200" dirty="0"/>
              <a:t>You should be really worried then...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66D71-B1B0-AAF6-0105-5E2E6FB1F5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839" y="2553672"/>
            <a:ext cx="3299540" cy="2589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3F3EE-0BBF-30E1-AFF2-B2A79F15A21B}"/>
              </a:ext>
            </a:extLst>
          </p:cNvPr>
          <p:cNvSpPr txBox="1"/>
          <p:nvPr/>
        </p:nvSpPr>
        <p:spPr>
          <a:xfrm>
            <a:off x="1201460" y="3086586"/>
            <a:ext cx="3111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Kanit" panose="020B0604020202020204" charset="-34"/>
                <a:cs typeface="Kanit" panose="020B0604020202020204" charset="-34"/>
              </a:rPr>
              <a:t>Here we see that The physical activity has the same impact as Smoking on Heart Disease</a:t>
            </a:r>
          </a:p>
        </p:txBody>
      </p:sp>
    </p:spTree>
    <p:extLst>
      <p:ext uri="{BB962C8B-B14F-4D97-AF65-F5344CB8AC3E}">
        <p14:creationId xmlns:p14="http://schemas.microsoft.com/office/powerpoint/2010/main" val="17588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06;p38"/>
          <p:cNvSpPr txBox="1">
            <a:spLocks noGrp="1"/>
          </p:cNvSpPr>
          <p:nvPr>
            <p:ph type="title"/>
          </p:nvPr>
        </p:nvSpPr>
        <p:spPr>
          <a:xfrm>
            <a:off x="1356360" y="472440"/>
            <a:ext cx="664464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Most of the people who thought that their general health wasn’t good , were most likely to get Heart disease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B1C6D-0AB6-DC83-2FDD-8CBE84C44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19" y="2107522"/>
            <a:ext cx="4817562" cy="2167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9C95D-FDC4-E019-38D3-6DDC3FA6B71C}"/>
              </a:ext>
            </a:extLst>
          </p:cNvPr>
          <p:cNvSpPr txBox="1"/>
          <p:nvPr/>
        </p:nvSpPr>
        <p:spPr>
          <a:xfrm>
            <a:off x="3131820" y="4755110"/>
            <a:ext cx="272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So, Always trust your gut </a:t>
            </a:r>
          </a:p>
        </p:txBody>
      </p:sp>
    </p:spTree>
    <p:extLst>
      <p:ext uri="{BB962C8B-B14F-4D97-AF65-F5344CB8AC3E}">
        <p14:creationId xmlns:p14="http://schemas.microsoft.com/office/powerpoint/2010/main" val="3408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06;p38"/>
          <p:cNvSpPr txBox="1">
            <a:spLocks noGrp="1"/>
          </p:cNvSpPr>
          <p:nvPr>
            <p:ph type="title"/>
          </p:nvPr>
        </p:nvSpPr>
        <p:spPr>
          <a:xfrm>
            <a:off x="590933" y="1453900"/>
            <a:ext cx="4057267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accent2"/>
                </a:solidFill>
              </a:rPr>
              <a:t>6% of Our population are Heavy Drinkers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5.2% of them have Heart Disease</a:t>
            </a:r>
            <a:endParaRPr sz="28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8414" y="1453900"/>
            <a:ext cx="5195312" cy="2565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64B41A-4276-CAE4-0329-CAFD5AB1F2FA}"/>
              </a:ext>
            </a:extLst>
          </p:cNvPr>
          <p:cNvSpPr txBox="1"/>
          <p:nvPr/>
        </p:nvSpPr>
        <p:spPr>
          <a:xfrm>
            <a:off x="4901913" y="4240708"/>
            <a:ext cx="30083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rgbClr val="000000"/>
                </a:solidFill>
                <a:effectLst/>
                <a:latin typeface="Helvetica Neue"/>
              </a:rPr>
              <a:t>Heavy drinkers are considered for adult men having more than 14 drinks per week and adult women having more than 7 drinks per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06;p38"/>
          <p:cNvSpPr txBox="1">
            <a:spLocks noGrp="1"/>
          </p:cNvSpPr>
          <p:nvPr>
            <p:ph type="title"/>
          </p:nvPr>
        </p:nvSpPr>
        <p:spPr>
          <a:xfrm>
            <a:off x="1177673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Distribution of Heart Disease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589" y="1143744"/>
            <a:ext cx="7198318" cy="2856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E11BB2-B5D0-DCF0-631C-83883AD768D4}"/>
              </a:ext>
            </a:extLst>
          </p:cNvPr>
          <p:cNvSpPr txBox="1"/>
          <p:nvPr/>
        </p:nvSpPr>
        <p:spPr>
          <a:xfrm>
            <a:off x="5875841" y="3999756"/>
            <a:ext cx="301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Raleway" pitchFamily="2" charset="0"/>
              </a:rPr>
              <a:t>People who get less sleep are more likely to get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4466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3"/>
          <p:cNvSpPr/>
          <p:nvPr/>
        </p:nvSpPr>
        <p:spPr>
          <a:xfrm rot="5618467">
            <a:off x="3420326" y="3805945"/>
            <a:ext cx="748168" cy="80757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3"/>
          <p:cNvSpPr/>
          <p:nvPr/>
        </p:nvSpPr>
        <p:spPr>
          <a:xfrm rot="-5400000">
            <a:off x="3381128" y="2478922"/>
            <a:ext cx="826575" cy="892208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3"/>
          <p:cNvSpPr/>
          <p:nvPr/>
        </p:nvSpPr>
        <p:spPr>
          <a:xfrm>
            <a:off x="3258202" y="1446500"/>
            <a:ext cx="1072441" cy="797963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Business Solutions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265" name="Google Shape;1265;p53"/>
          <p:cNvSpPr txBox="1">
            <a:spLocks noGrp="1"/>
          </p:cNvSpPr>
          <p:nvPr>
            <p:ph type="subTitle" idx="2"/>
          </p:nvPr>
        </p:nvSpPr>
        <p:spPr>
          <a:xfrm>
            <a:off x="631372" y="1446500"/>
            <a:ext cx="2558198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Spread awareness between people to avoid some dangerous diseases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67" name="Google Shape;1267;p53"/>
          <p:cNvSpPr txBox="1">
            <a:spLocks noGrp="1"/>
          </p:cNvSpPr>
          <p:nvPr>
            <p:ph type="subTitle" idx="4"/>
          </p:nvPr>
        </p:nvSpPr>
        <p:spPr>
          <a:xfrm>
            <a:off x="820057" y="3794549"/>
            <a:ext cx="2337391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Advise certain patients to strictly stop smoking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69" name="Google Shape;1269;p53"/>
          <p:cNvSpPr txBox="1">
            <a:spLocks noGrp="1"/>
          </p:cNvSpPr>
          <p:nvPr>
            <p:ph type="subTitle" idx="6"/>
          </p:nvPr>
        </p:nvSpPr>
        <p:spPr>
          <a:xfrm>
            <a:off x="713225" y="2654284"/>
            <a:ext cx="2387937" cy="730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Check on certain patients with dangerous diseases rapidly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70" name="Google Shape;1270;p53"/>
          <p:cNvSpPr txBox="1">
            <a:spLocks noGrp="1"/>
          </p:cNvSpPr>
          <p:nvPr>
            <p:ph type="title" idx="7"/>
          </p:nvPr>
        </p:nvSpPr>
        <p:spPr>
          <a:xfrm>
            <a:off x="3480925" y="1607436"/>
            <a:ext cx="627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00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71" name="Google Shape;1271;p53"/>
          <p:cNvSpPr txBox="1">
            <a:spLocks noGrp="1"/>
          </p:cNvSpPr>
          <p:nvPr>
            <p:ph type="title" idx="8"/>
          </p:nvPr>
        </p:nvSpPr>
        <p:spPr>
          <a:xfrm>
            <a:off x="3480925" y="2753724"/>
            <a:ext cx="627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72" name="Google Shape;1272;p53"/>
          <p:cNvSpPr txBox="1">
            <a:spLocks noGrp="1"/>
          </p:cNvSpPr>
          <p:nvPr>
            <p:ph type="title" idx="9"/>
          </p:nvPr>
        </p:nvSpPr>
        <p:spPr>
          <a:xfrm>
            <a:off x="3515575" y="3950375"/>
            <a:ext cx="5577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273" name="Google Shape;1273;p53"/>
          <p:cNvGrpSpPr/>
          <p:nvPr/>
        </p:nvGrpSpPr>
        <p:grpSpPr>
          <a:xfrm>
            <a:off x="5320087" y="1191718"/>
            <a:ext cx="2830970" cy="3546916"/>
            <a:chOff x="5320087" y="1191718"/>
            <a:chExt cx="2830970" cy="3546916"/>
          </a:xfrm>
        </p:grpSpPr>
        <p:sp>
          <p:nvSpPr>
            <p:cNvPr id="1274" name="Google Shape;1274;p53"/>
            <p:cNvSpPr/>
            <p:nvPr/>
          </p:nvSpPr>
          <p:spPr>
            <a:xfrm>
              <a:off x="5320087" y="3986034"/>
              <a:ext cx="2773047" cy="280758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6525541" y="2861895"/>
              <a:ext cx="185483" cy="185776"/>
            </a:xfrm>
            <a:custGeom>
              <a:avLst/>
              <a:gdLst/>
              <a:ahLst/>
              <a:cxnLst/>
              <a:rect l="l" t="t" r="r" b="b"/>
              <a:pathLst>
                <a:path w="11359" h="11377" extrusionOk="0">
                  <a:moveTo>
                    <a:pt x="0" y="11377"/>
                  </a:moveTo>
                  <a:lnTo>
                    <a:pt x="11359" y="11377"/>
                  </a:lnTo>
                  <a:lnTo>
                    <a:pt x="1135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6783133" y="1302382"/>
              <a:ext cx="669217" cy="1295259"/>
            </a:xfrm>
            <a:custGeom>
              <a:avLst/>
              <a:gdLst/>
              <a:ahLst/>
              <a:cxnLst/>
              <a:rect l="l" t="t" r="r" b="b"/>
              <a:pathLst>
                <a:path w="40983" h="79322" extrusionOk="0">
                  <a:moveTo>
                    <a:pt x="26384" y="68270"/>
                  </a:moveTo>
                  <a:lnTo>
                    <a:pt x="25907" y="66854"/>
                  </a:lnTo>
                  <a:lnTo>
                    <a:pt x="28413" y="58583"/>
                  </a:lnTo>
                  <a:lnTo>
                    <a:pt x="4810" y="26844"/>
                  </a:lnTo>
                  <a:cubicBezTo>
                    <a:pt x="4810" y="26844"/>
                    <a:pt x="4161" y="25957"/>
                    <a:pt x="3770" y="25770"/>
                  </a:cubicBezTo>
                  <a:cubicBezTo>
                    <a:pt x="3377" y="25600"/>
                    <a:pt x="0" y="24679"/>
                    <a:pt x="0" y="22069"/>
                  </a:cubicBezTo>
                  <a:lnTo>
                    <a:pt x="0" y="1348"/>
                  </a:lnTo>
                  <a:cubicBezTo>
                    <a:pt x="0" y="563"/>
                    <a:pt x="1092" y="0"/>
                    <a:pt x="1519" y="0"/>
                  </a:cubicBezTo>
                  <a:cubicBezTo>
                    <a:pt x="1944" y="0"/>
                    <a:pt x="1944" y="1553"/>
                    <a:pt x="1944" y="2474"/>
                  </a:cubicBezTo>
                  <a:cubicBezTo>
                    <a:pt x="1944" y="2474"/>
                    <a:pt x="2713" y="2217"/>
                    <a:pt x="2713" y="3036"/>
                  </a:cubicBezTo>
                  <a:cubicBezTo>
                    <a:pt x="2713" y="3854"/>
                    <a:pt x="3445" y="7709"/>
                    <a:pt x="3633" y="9125"/>
                  </a:cubicBezTo>
                  <a:cubicBezTo>
                    <a:pt x="3838" y="10523"/>
                    <a:pt x="7777" y="20090"/>
                    <a:pt x="8306" y="21063"/>
                  </a:cubicBezTo>
                  <a:cubicBezTo>
                    <a:pt x="8834" y="22052"/>
                    <a:pt x="35303" y="48435"/>
                    <a:pt x="37401" y="50481"/>
                  </a:cubicBezTo>
                  <a:cubicBezTo>
                    <a:pt x="39482" y="52528"/>
                    <a:pt x="40983" y="54711"/>
                    <a:pt x="40863" y="56826"/>
                  </a:cubicBezTo>
                  <a:cubicBezTo>
                    <a:pt x="40726" y="58941"/>
                    <a:pt x="37742" y="79321"/>
                    <a:pt x="37742" y="7932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6658918" y="2704564"/>
              <a:ext cx="244267" cy="73530"/>
            </a:xfrm>
            <a:custGeom>
              <a:avLst/>
              <a:gdLst/>
              <a:ahLst/>
              <a:cxnLst/>
              <a:rect l="l" t="t" r="r" b="b"/>
              <a:pathLst>
                <a:path w="14959" h="4503" extrusionOk="0">
                  <a:moveTo>
                    <a:pt x="14958" y="2166"/>
                  </a:moveTo>
                  <a:cubicBezTo>
                    <a:pt x="9927" y="0"/>
                    <a:pt x="5049" y="0"/>
                    <a:pt x="1" y="2166"/>
                  </a:cubicBezTo>
                  <a:lnTo>
                    <a:pt x="888" y="4503"/>
                  </a:lnTo>
                  <a:lnTo>
                    <a:pt x="14088" y="4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6658362" y="2530789"/>
              <a:ext cx="249836" cy="338927"/>
            </a:xfrm>
            <a:custGeom>
              <a:avLst/>
              <a:gdLst/>
              <a:ahLst/>
              <a:cxnLst/>
              <a:rect l="l" t="t" r="r" b="b"/>
              <a:pathLst>
                <a:path w="15300" h="20756" extrusionOk="0">
                  <a:moveTo>
                    <a:pt x="13833" y="0"/>
                  </a:moveTo>
                  <a:lnTo>
                    <a:pt x="13644" y="4246"/>
                  </a:lnTo>
                  <a:lnTo>
                    <a:pt x="13644" y="14258"/>
                  </a:lnTo>
                  <a:cubicBezTo>
                    <a:pt x="13644" y="14888"/>
                    <a:pt x="14242" y="15809"/>
                    <a:pt x="15299" y="16611"/>
                  </a:cubicBezTo>
                  <a:cubicBezTo>
                    <a:pt x="14378" y="17617"/>
                    <a:pt x="12673" y="19391"/>
                    <a:pt x="10916" y="20755"/>
                  </a:cubicBezTo>
                  <a:lnTo>
                    <a:pt x="4384" y="20755"/>
                  </a:lnTo>
                  <a:cubicBezTo>
                    <a:pt x="2627" y="19391"/>
                    <a:pt x="922" y="17617"/>
                    <a:pt x="1" y="16611"/>
                  </a:cubicBezTo>
                  <a:cubicBezTo>
                    <a:pt x="1058" y="15809"/>
                    <a:pt x="1656" y="14888"/>
                    <a:pt x="1656" y="14258"/>
                  </a:cubicBezTo>
                  <a:lnTo>
                    <a:pt x="1656" y="4246"/>
                  </a:lnTo>
                  <a:lnTo>
                    <a:pt x="1467" y="0"/>
                  </a:lnTo>
                  <a:cubicBezTo>
                    <a:pt x="1467" y="0"/>
                    <a:pt x="4503" y="546"/>
                    <a:pt x="7641" y="1313"/>
                  </a:cubicBezTo>
                  <a:cubicBezTo>
                    <a:pt x="10797" y="546"/>
                    <a:pt x="13833" y="0"/>
                    <a:pt x="13833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6396329" y="2767496"/>
              <a:ext cx="769739" cy="1220618"/>
            </a:xfrm>
            <a:custGeom>
              <a:avLst/>
              <a:gdLst/>
              <a:ahLst/>
              <a:cxnLst/>
              <a:rect l="l" t="t" r="r" b="b"/>
              <a:pathLst>
                <a:path w="47139" h="74751" extrusionOk="0">
                  <a:moveTo>
                    <a:pt x="25598" y="7027"/>
                  </a:moveTo>
                  <a:lnTo>
                    <a:pt x="24404" y="7198"/>
                  </a:lnTo>
                  <a:lnTo>
                    <a:pt x="23688" y="7198"/>
                  </a:lnTo>
                  <a:lnTo>
                    <a:pt x="23569" y="7198"/>
                  </a:lnTo>
                  <a:lnTo>
                    <a:pt x="23433" y="7198"/>
                  </a:lnTo>
                  <a:lnTo>
                    <a:pt x="22733" y="7198"/>
                  </a:lnTo>
                  <a:lnTo>
                    <a:pt x="21523" y="7027"/>
                  </a:lnTo>
                  <a:lnTo>
                    <a:pt x="14462" y="342"/>
                  </a:lnTo>
                  <a:lnTo>
                    <a:pt x="3734" y="1"/>
                  </a:lnTo>
                  <a:cubicBezTo>
                    <a:pt x="3734" y="1"/>
                    <a:pt x="375" y="16475"/>
                    <a:pt x="375" y="29437"/>
                  </a:cubicBezTo>
                  <a:lnTo>
                    <a:pt x="699" y="35099"/>
                  </a:lnTo>
                  <a:cubicBezTo>
                    <a:pt x="801" y="36634"/>
                    <a:pt x="903" y="38101"/>
                    <a:pt x="1006" y="39533"/>
                  </a:cubicBezTo>
                  <a:lnTo>
                    <a:pt x="1058" y="42415"/>
                  </a:lnTo>
                  <a:cubicBezTo>
                    <a:pt x="1058" y="42415"/>
                    <a:pt x="0" y="65029"/>
                    <a:pt x="255" y="66002"/>
                  </a:cubicBezTo>
                  <a:cubicBezTo>
                    <a:pt x="494" y="66957"/>
                    <a:pt x="2541" y="69276"/>
                    <a:pt x="2541" y="69276"/>
                  </a:cubicBezTo>
                  <a:cubicBezTo>
                    <a:pt x="2456" y="69890"/>
                    <a:pt x="2370" y="70555"/>
                    <a:pt x="2285" y="71237"/>
                  </a:cubicBezTo>
                  <a:cubicBezTo>
                    <a:pt x="5952" y="72772"/>
                    <a:pt x="12757" y="74750"/>
                    <a:pt x="23433" y="74648"/>
                  </a:cubicBezTo>
                  <a:lnTo>
                    <a:pt x="23569" y="74648"/>
                  </a:lnTo>
                  <a:lnTo>
                    <a:pt x="23688" y="74648"/>
                  </a:lnTo>
                  <a:cubicBezTo>
                    <a:pt x="34364" y="74750"/>
                    <a:pt x="41186" y="72772"/>
                    <a:pt x="44853" y="71237"/>
                  </a:cubicBezTo>
                  <a:cubicBezTo>
                    <a:pt x="44751" y="70555"/>
                    <a:pt x="44665" y="69890"/>
                    <a:pt x="44597" y="69276"/>
                  </a:cubicBezTo>
                  <a:cubicBezTo>
                    <a:pt x="44597" y="69276"/>
                    <a:pt x="46627" y="66957"/>
                    <a:pt x="46882" y="66002"/>
                  </a:cubicBezTo>
                  <a:cubicBezTo>
                    <a:pt x="47139" y="65029"/>
                    <a:pt x="46064" y="42415"/>
                    <a:pt x="46064" y="42415"/>
                  </a:cubicBezTo>
                  <a:lnTo>
                    <a:pt x="46132" y="39533"/>
                  </a:lnTo>
                  <a:cubicBezTo>
                    <a:pt x="46218" y="38101"/>
                    <a:pt x="46320" y="36634"/>
                    <a:pt x="46422" y="35099"/>
                  </a:cubicBezTo>
                  <a:lnTo>
                    <a:pt x="46764" y="29437"/>
                  </a:lnTo>
                  <a:cubicBezTo>
                    <a:pt x="46764" y="16475"/>
                    <a:pt x="43387" y="1"/>
                    <a:pt x="43387" y="1"/>
                  </a:cubicBezTo>
                  <a:lnTo>
                    <a:pt x="32677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6730766" y="2857731"/>
              <a:ext cx="100832" cy="1148493"/>
            </a:xfrm>
            <a:custGeom>
              <a:avLst/>
              <a:gdLst/>
              <a:ahLst/>
              <a:cxnLst/>
              <a:rect l="l" t="t" r="r" b="b"/>
              <a:pathLst>
                <a:path w="6175" h="70334" extrusionOk="0">
                  <a:moveTo>
                    <a:pt x="4844" y="392"/>
                  </a:moveTo>
                  <a:lnTo>
                    <a:pt x="3753" y="546"/>
                  </a:lnTo>
                  <a:lnTo>
                    <a:pt x="2406" y="546"/>
                  </a:lnTo>
                  <a:lnTo>
                    <a:pt x="1331" y="392"/>
                  </a:lnTo>
                  <a:lnTo>
                    <a:pt x="906" y="0"/>
                  </a:lnTo>
                  <a:lnTo>
                    <a:pt x="1" y="1552"/>
                  </a:lnTo>
                  <a:cubicBezTo>
                    <a:pt x="1" y="1552"/>
                    <a:pt x="2013" y="2200"/>
                    <a:pt x="2013" y="3973"/>
                  </a:cubicBezTo>
                  <a:lnTo>
                    <a:pt x="2013" y="67673"/>
                  </a:lnTo>
                  <a:lnTo>
                    <a:pt x="3088" y="70333"/>
                  </a:lnTo>
                  <a:lnTo>
                    <a:pt x="4162" y="67673"/>
                  </a:lnTo>
                  <a:lnTo>
                    <a:pt x="4162" y="3973"/>
                  </a:lnTo>
                  <a:cubicBezTo>
                    <a:pt x="4162" y="2200"/>
                    <a:pt x="6175" y="1552"/>
                    <a:pt x="6175" y="1552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6748336" y="2853828"/>
              <a:ext cx="24788" cy="26747"/>
            </a:xfrm>
            <a:custGeom>
              <a:avLst/>
              <a:gdLst/>
              <a:ahLst/>
              <a:cxnLst/>
              <a:rect l="l" t="t" r="r" b="b"/>
              <a:pathLst>
                <a:path w="1518" h="1638" extrusionOk="0">
                  <a:moveTo>
                    <a:pt x="682" y="119"/>
                  </a:moveTo>
                  <a:lnTo>
                    <a:pt x="1330" y="1"/>
                  </a:lnTo>
                  <a:cubicBezTo>
                    <a:pt x="1330" y="1"/>
                    <a:pt x="1467" y="137"/>
                    <a:pt x="1483" y="376"/>
                  </a:cubicBezTo>
                  <a:cubicBezTo>
                    <a:pt x="1501" y="615"/>
                    <a:pt x="1517" y="1297"/>
                    <a:pt x="1517" y="1297"/>
                  </a:cubicBezTo>
                  <a:cubicBezTo>
                    <a:pt x="1278" y="1381"/>
                    <a:pt x="0" y="1638"/>
                    <a:pt x="51" y="1467"/>
                  </a:cubicBezTo>
                  <a:cubicBezTo>
                    <a:pt x="51" y="1415"/>
                    <a:pt x="682" y="119"/>
                    <a:pt x="682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6789257" y="2853828"/>
              <a:ext cx="24526" cy="26747"/>
            </a:xfrm>
            <a:custGeom>
              <a:avLst/>
              <a:gdLst/>
              <a:ahLst/>
              <a:cxnLst/>
              <a:rect l="l" t="t" r="r" b="b"/>
              <a:pathLst>
                <a:path w="1502" h="1638" extrusionOk="0">
                  <a:moveTo>
                    <a:pt x="819" y="119"/>
                  </a:moveTo>
                  <a:lnTo>
                    <a:pt x="171" y="1"/>
                  </a:lnTo>
                  <a:cubicBezTo>
                    <a:pt x="171" y="1"/>
                    <a:pt x="52" y="137"/>
                    <a:pt x="34" y="376"/>
                  </a:cubicBezTo>
                  <a:cubicBezTo>
                    <a:pt x="0" y="615"/>
                    <a:pt x="0" y="1297"/>
                    <a:pt x="0" y="1297"/>
                  </a:cubicBezTo>
                  <a:cubicBezTo>
                    <a:pt x="223" y="1484"/>
                    <a:pt x="1501" y="1638"/>
                    <a:pt x="1467" y="1467"/>
                  </a:cubicBezTo>
                  <a:cubicBezTo>
                    <a:pt x="1451" y="1415"/>
                    <a:pt x="819" y="119"/>
                    <a:pt x="819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6792033" y="2739100"/>
              <a:ext cx="138438" cy="208033"/>
            </a:xfrm>
            <a:custGeom>
              <a:avLst/>
              <a:gdLst/>
              <a:ahLst/>
              <a:cxnLst/>
              <a:rect l="l" t="t" r="r" b="b"/>
              <a:pathLst>
                <a:path w="8478" h="12740" extrusionOk="0">
                  <a:moveTo>
                    <a:pt x="6806" y="51"/>
                  </a:moveTo>
                  <a:cubicBezTo>
                    <a:pt x="6875" y="119"/>
                    <a:pt x="7675" y="1535"/>
                    <a:pt x="8102" y="2217"/>
                  </a:cubicBezTo>
                  <a:cubicBezTo>
                    <a:pt x="8102" y="2217"/>
                    <a:pt x="8478" y="2763"/>
                    <a:pt x="8205" y="3700"/>
                  </a:cubicBezTo>
                  <a:cubicBezTo>
                    <a:pt x="7914" y="4639"/>
                    <a:pt x="4282" y="12330"/>
                    <a:pt x="4282" y="12330"/>
                  </a:cubicBezTo>
                  <a:cubicBezTo>
                    <a:pt x="4282" y="12330"/>
                    <a:pt x="4009" y="12739"/>
                    <a:pt x="3600" y="12330"/>
                  </a:cubicBezTo>
                  <a:cubicBezTo>
                    <a:pt x="3173" y="11938"/>
                    <a:pt x="1" y="7027"/>
                    <a:pt x="1" y="7027"/>
                  </a:cubicBezTo>
                  <a:lnTo>
                    <a:pt x="6022" y="682"/>
                  </a:lnTo>
                  <a:cubicBezTo>
                    <a:pt x="6311" y="323"/>
                    <a:pt x="6738" y="0"/>
                    <a:pt x="6806" y="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6631632" y="2739655"/>
              <a:ext cx="138438" cy="207478"/>
            </a:xfrm>
            <a:custGeom>
              <a:avLst/>
              <a:gdLst/>
              <a:ahLst/>
              <a:cxnLst/>
              <a:rect l="l" t="t" r="r" b="b"/>
              <a:pathLst>
                <a:path w="8478" h="12706" extrusionOk="0">
                  <a:moveTo>
                    <a:pt x="1672" y="17"/>
                  </a:moveTo>
                  <a:cubicBezTo>
                    <a:pt x="1638" y="51"/>
                    <a:pt x="803" y="1501"/>
                    <a:pt x="393" y="2183"/>
                  </a:cubicBezTo>
                  <a:cubicBezTo>
                    <a:pt x="393" y="2183"/>
                    <a:pt x="1" y="2729"/>
                    <a:pt x="291" y="3666"/>
                  </a:cubicBezTo>
                  <a:cubicBezTo>
                    <a:pt x="564" y="4605"/>
                    <a:pt x="4214" y="12296"/>
                    <a:pt x="4214" y="12296"/>
                  </a:cubicBezTo>
                  <a:cubicBezTo>
                    <a:pt x="4214" y="12296"/>
                    <a:pt x="4469" y="12705"/>
                    <a:pt x="4878" y="12296"/>
                  </a:cubicBezTo>
                  <a:cubicBezTo>
                    <a:pt x="5305" y="11904"/>
                    <a:pt x="8477" y="6993"/>
                    <a:pt x="8477" y="6993"/>
                  </a:cubicBezTo>
                  <a:lnTo>
                    <a:pt x="2456" y="648"/>
                  </a:lnTo>
                  <a:cubicBezTo>
                    <a:pt x="2047" y="171"/>
                    <a:pt x="1724" y="0"/>
                    <a:pt x="1672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5974139" y="3809866"/>
              <a:ext cx="1596286" cy="345622"/>
            </a:xfrm>
            <a:custGeom>
              <a:avLst/>
              <a:gdLst/>
              <a:ahLst/>
              <a:cxnLst/>
              <a:rect l="l" t="t" r="r" b="b"/>
              <a:pathLst>
                <a:path w="97757" h="21166" extrusionOk="0">
                  <a:moveTo>
                    <a:pt x="97757" y="0"/>
                  </a:moveTo>
                  <a:cubicBezTo>
                    <a:pt x="97757" y="0"/>
                    <a:pt x="59418" y="7761"/>
                    <a:pt x="48879" y="7761"/>
                  </a:cubicBezTo>
                  <a:cubicBezTo>
                    <a:pt x="38339" y="7761"/>
                    <a:pt x="1" y="0"/>
                    <a:pt x="1" y="0"/>
                  </a:cubicBezTo>
                  <a:lnTo>
                    <a:pt x="1893" y="7522"/>
                  </a:lnTo>
                  <a:lnTo>
                    <a:pt x="48879" y="21166"/>
                  </a:lnTo>
                  <a:lnTo>
                    <a:pt x="95863" y="7522"/>
                  </a:ln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6111712" y="4287738"/>
              <a:ext cx="252595" cy="199150"/>
            </a:xfrm>
            <a:custGeom>
              <a:avLst/>
              <a:gdLst/>
              <a:ahLst/>
              <a:cxnLst/>
              <a:rect l="l" t="t" r="r" b="b"/>
              <a:pathLst>
                <a:path w="15469" h="12196" extrusionOk="0">
                  <a:moveTo>
                    <a:pt x="5031" y="1553"/>
                  </a:moveTo>
                  <a:lnTo>
                    <a:pt x="7095" y="1281"/>
                  </a:lnTo>
                  <a:cubicBezTo>
                    <a:pt x="7095" y="1281"/>
                    <a:pt x="9824" y="547"/>
                    <a:pt x="10677" y="274"/>
                  </a:cubicBezTo>
                  <a:cubicBezTo>
                    <a:pt x="11529" y="1"/>
                    <a:pt x="13917" y="496"/>
                    <a:pt x="14684" y="4469"/>
                  </a:cubicBezTo>
                  <a:cubicBezTo>
                    <a:pt x="15468" y="8444"/>
                    <a:pt x="13405" y="9262"/>
                    <a:pt x="11102" y="9858"/>
                  </a:cubicBezTo>
                  <a:cubicBezTo>
                    <a:pt x="8801" y="10438"/>
                    <a:pt x="2916" y="12196"/>
                    <a:pt x="2916" y="12196"/>
                  </a:cubicBezTo>
                  <a:cubicBezTo>
                    <a:pt x="2916" y="12196"/>
                    <a:pt x="0" y="5919"/>
                    <a:pt x="5031" y="1553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5947964" y="4462068"/>
              <a:ext cx="267912" cy="141492"/>
            </a:xfrm>
            <a:custGeom>
              <a:avLst/>
              <a:gdLst/>
              <a:ahLst/>
              <a:cxnLst/>
              <a:rect l="l" t="t" r="r" b="b"/>
              <a:pathLst>
                <a:path w="16407" h="8665" extrusionOk="0">
                  <a:moveTo>
                    <a:pt x="12944" y="87"/>
                  </a:moveTo>
                  <a:cubicBezTo>
                    <a:pt x="12944" y="87"/>
                    <a:pt x="13439" y="1"/>
                    <a:pt x="14531" y="1"/>
                  </a:cubicBezTo>
                  <a:cubicBezTo>
                    <a:pt x="15622" y="1"/>
                    <a:pt x="15673" y="701"/>
                    <a:pt x="15793" y="1281"/>
                  </a:cubicBezTo>
                  <a:cubicBezTo>
                    <a:pt x="15912" y="1861"/>
                    <a:pt x="16407" y="3396"/>
                    <a:pt x="14581" y="4112"/>
                  </a:cubicBezTo>
                  <a:cubicBezTo>
                    <a:pt x="12774" y="4828"/>
                    <a:pt x="1979" y="8665"/>
                    <a:pt x="1979" y="8665"/>
                  </a:cubicBezTo>
                  <a:lnTo>
                    <a:pt x="0" y="7641"/>
                  </a:lnTo>
                  <a:cubicBezTo>
                    <a:pt x="0" y="7641"/>
                    <a:pt x="5918" y="2184"/>
                    <a:pt x="12944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5752472" y="4216739"/>
              <a:ext cx="481497" cy="521895"/>
            </a:xfrm>
            <a:custGeom>
              <a:avLst/>
              <a:gdLst/>
              <a:ahLst/>
              <a:cxnLst/>
              <a:rect l="l" t="t" r="r" b="b"/>
              <a:pathLst>
                <a:path w="29487" h="31961" extrusionOk="0">
                  <a:moveTo>
                    <a:pt x="22614" y="1"/>
                  </a:moveTo>
                  <a:cubicBezTo>
                    <a:pt x="22614" y="1"/>
                    <a:pt x="25325" y="1126"/>
                    <a:pt x="28652" y="3855"/>
                  </a:cubicBezTo>
                  <a:cubicBezTo>
                    <a:pt x="28652" y="3855"/>
                    <a:pt x="29487" y="4674"/>
                    <a:pt x="29009" y="5867"/>
                  </a:cubicBezTo>
                  <a:cubicBezTo>
                    <a:pt x="28549" y="7043"/>
                    <a:pt x="23927" y="9040"/>
                    <a:pt x="25564" y="15657"/>
                  </a:cubicBezTo>
                  <a:cubicBezTo>
                    <a:pt x="25564" y="15657"/>
                    <a:pt x="25957" y="16714"/>
                    <a:pt x="24832" y="17106"/>
                  </a:cubicBezTo>
                  <a:cubicBezTo>
                    <a:pt x="23688" y="17499"/>
                    <a:pt x="15945" y="20568"/>
                    <a:pt x="14974" y="21233"/>
                  </a:cubicBezTo>
                  <a:cubicBezTo>
                    <a:pt x="13985" y="21899"/>
                    <a:pt x="14035" y="22683"/>
                    <a:pt x="13951" y="23689"/>
                  </a:cubicBezTo>
                  <a:cubicBezTo>
                    <a:pt x="13883" y="24712"/>
                    <a:pt x="12314" y="24473"/>
                    <a:pt x="9517" y="27424"/>
                  </a:cubicBezTo>
                  <a:cubicBezTo>
                    <a:pt x="6702" y="30392"/>
                    <a:pt x="3855" y="31961"/>
                    <a:pt x="1637" y="30408"/>
                  </a:cubicBezTo>
                  <a:cubicBezTo>
                    <a:pt x="1637" y="30408"/>
                    <a:pt x="631" y="30051"/>
                    <a:pt x="307" y="28839"/>
                  </a:cubicBezTo>
                  <a:cubicBezTo>
                    <a:pt x="0" y="27629"/>
                    <a:pt x="938" y="23723"/>
                    <a:pt x="938" y="23723"/>
                  </a:cubicBezTo>
                  <a:lnTo>
                    <a:pt x="12978" y="62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5734918" y="4172732"/>
              <a:ext cx="389891" cy="546128"/>
            </a:xfrm>
            <a:custGeom>
              <a:avLst/>
              <a:gdLst/>
              <a:ahLst/>
              <a:cxnLst/>
              <a:rect l="l" t="t" r="r" b="b"/>
              <a:pathLst>
                <a:path w="23877" h="33445" extrusionOk="0">
                  <a:moveTo>
                    <a:pt x="23689" y="2696"/>
                  </a:moveTo>
                  <a:cubicBezTo>
                    <a:pt x="23689" y="2696"/>
                    <a:pt x="18385" y="9124"/>
                    <a:pt x="16986" y="10950"/>
                  </a:cubicBezTo>
                  <a:cubicBezTo>
                    <a:pt x="15588" y="12792"/>
                    <a:pt x="13371" y="13286"/>
                    <a:pt x="11222" y="15589"/>
                  </a:cubicBezTo>
                  <a:cubicBezTo>
                    <a:pt x="9073" y="17891"/>
                    <a:pt x="4247" y="24167"/>
                    <a:pt x="2729" y="27441"/>
                  </a:cubicBezTo>
                  <a:cubicBezTo>
                    <a:pt x="1212" y="30716"/>
                    <a:pt x="2064" y="32575"/>
                    <a:pt x="2712" y="33103"/>
                  </a:cubicBezTo>
                  <a:cubicBezTo>
                    <a:pt x="2712" y="33103"/>
                    <a:pt x="1519" y="33444"/>
                    <a:pt x="1280" y="33360"/>
                  </a:cubicBezTo>
                  <a:cubicBezTo>
                    <a:pt x="1041" y="33257"/>
                    <a:pt x="239" y="31381"/>
                    <a:pt x="120" y="29624"/>
                  </a:cubicBezTo>
                  <a:cubicBezTo>
                    <a:pt x="0" y="27885"/>
                    <a:pt x="2729" y="21950"/>
                    <a:pt x="5458" y="18283"/>
                  </a:cubicBezTo>
                  <a:cubicBezTo>
                    <a:pt x="8186" y="14634"/>
                    <a:pt x="11342" y="11700"/>
                    <a:pt x="14155" y="8085"/>
                  </a:cubicBezTo>
                  <a:cubicBezTo>
                    <a:pt x="16952" y="4452"/>
                    <a:pt x="18862" y="1552"/>
                    <a:pt x="19733" y="768"/>
                  </a:cubicBezTo>
                  <a:cubicBezTo>
                    <a:pt x="20586" y="1"/>
                    <a:pt x="20995" y="35"/>
                    <a:pt x="21404" y="69"/>
                  </a:cubicBezTo>
                  <a:cubicBezTo>
                    <a:pt x="21813" y="103"/>
                    <a:pt x="23485" y="1741"/>
                    <a:pt x="23672" y="2013"/>
                  </a:cubicBezTo>
                  <a:cubicBezTo>
                    <a:pt x="23876" y="2286"/>
                    <a:pt x="23689" y="2696"/>
                    <a:pt x="23689" y="26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5734918" y="4172732"/>
              <a:ext cx="359257" cy="545295"/>
            </a:xfrm>
            <a:custGeom>
              <a:avLst/>
              <a:gdLst/>
              <a:ahLst/>
              <a:cxnLst/>
              <a:rect l="l" t="t" r="r" b="b"/>
              <a:pathLst>
                <a:path w="22001" h="33394" extrusionOk="0">
                  <a:moveTo>
                    <a:pt x="1928" y="33291"/>
                  </a:moveTo>
                  <a:cubicBezTo>
                    <a:pt x="1655" y="33360"/>
                    <a:pt x="1382" y="33394"/>
                    <a:pt x="1280" y="33360"/>
                  </a:cubicBezTo>
                  <a:cubicBezTo>
                    <a:pt x="1041" y="33257"/>
                    <a:pt x="239" y="31381"/>
                    <a:pt x="120" y="29624"/>
                  </a:cubicBezTo>
                  <a:cubicBezTo>
                    <a:pt x="0" y="27885"/>
                    <a:pt x="2729" y="21950"/>
                    <a:pt x="5458" y="18283"/>
                  </a:cubicBezTo>
                  <a:cubicBezTo>
                    <a:pt x="8186" y="14634"/>
                    <a:pt x="11342" y="11700"/>
                    <a:pt x="14155" y="8085"/>
                  </a:cubicBezTo>
                  <a:cubicBezTo>
                    <a:pt x="16952" y="4452"/>
                    <a:pt x="18862" y="1552"/>
                    <a:pt x="19733" y="768"/>
                  </a:cubicBezTo>
                  <a:cubicBezTo>
                    <a:pt x="20586" y="1"/>
                    <a:pt x="20995" y="35"/>
                    <a:pt x="21404" y="69"/>
                  </a:cubicBezTo>
                  <a:cubicBezTo>
                    <a:pt x="21523" y="86"/>
                    <a:pt x="21745" y="222"/>
                    <a:pt x="22000" y="427"/>
                  </a:cubicBezTo>
                  <a:cubicBezTo>
                    <a:pt x="22000" y="427"/>
                    <a:pt x="20943" y="120"/>
                    <a:pt x="18982" y="2696"/>
                  </a:cubicBezTo>
                  <a:cubicBezTo>
                    <a:pt x="17020" y="5270"/>
                    <a:pt x="13423" y="10370"/>
                    <a:pt x="8682" y="15469"/>
                  </a:cubicBezTo>
                  <a:cubicBezTo>
                    <a:pt x="3923" y="20569"/>
                    <a:pt x="1041" y="26743"/>
                    <a:pt x="682" y="29539"/>
                  </a:cubicBezTo>
                  <a:cubicBezTo>
                    <a:pt x="580" y="30392"/>
                    <a:pt x="1126" y="31773"/>
                    <a:pt x="1928" y="33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6236467" y="3794549"/>
              <a:ext cx="1498540" cy="678132"/>
            </a:xfrm>
            <a:custGeom>
              <a:avLst/>
              <a:gdLst/>
              <a:ahLst/>
              <a:cxnLst/>
              <a:rect l="l" t="t" r="r" b="b"/>
              <a:pathLst>
                <a:path w="91771" h="41529" extrusionOk="0">
                  <a:moveTo>
                    <a:pt x="820" y="30153"/>
                  </a:moveTo>
                  <a:cubicBezTo>
                    <a:pt x="820" y="30153"/>
                    <a:pt x="75007" y="3121"/>
                    <a:pt x="78759" y="1706"/>
                  </a:cubicBezTo>
                  <a:cubicBezTo>
                    <a:pt x="82493" y="308"/>
                    <a:pt x="87797" y="1"/>
                    <a:pt x="89264" y="4588"/>
                  </a:cubicBezTo>
                  <a:cubicBezTo>
                    <a:pt x="90747" y="9193"/>
                    <a:pt x="91770" y="19784"/>
                    <a:pt x="77888" y="23689"/>
                  </a:cubicBezTo>
                  <a:cubicBezTo>
                    <a:pt x="64023" y="27577"/>
                    <a:pt x="4708" y="40914"/>
                    <a:pt x="2678" y="41221"/>
                  </a:cubicBezTo>
                  <a:cubicBezTo>
                    <a:pt x="665" y="41528"/>
                    <a:pt x="1" y="32848"/>
                    <a:pt x="171" y="31295"/>
                  </a:cubicBezTo>
                  <a:cubicBezTo>
                    <a:pt x="171" y="31295"/>
                    <a:pt x="324" y="30443"/>
                    <a:pt x="820" y="301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7180241" y="4287738"/>
              <a:ext cx="252612" cy="199150"/>
            </a:xfrm>
            <a:custGeom>
              <a:avLst/>
              <a:gdLst/>
              <a:ahLst/>
              <a:cxnLst/>
              <a:rect l="l" t="t" r="r" b="b"/>
              <a:pathLst>
                <a:path w="15470" h="12196" extrusionOk="0">
                  <a:moveTo>
                    <a:pt x="10438" y="1553"/>
                  </a:moveTo>
                  <a:lnTo>
                    <a:pt x="8375" y="1281"/>
                  </a:lnTo>
                  <a:cubicBezTo>
                    <a:pt x="8375" y="1281"/>
                    <a:pt x="5647" y="547"/>
                    <a:pt x="4794" y="274"/>
                  </a:cubicBezTo>
                  <a:cubicBezTo>
                    <a:pt x="3941" y="1"/>
                    <a:pt x="1554" y="496"/>
                    <a:pt x="785" y="4469"/>
                  </a:cubicBezTo>
                  <a:cubicBezTo>
                    <a:pt x="1" y="8444"/>
                    <a:pt x="2065" y="9262"/>
                    <a:pt x="4367" y="9858"/>
                  </a:cubicBezTo>
                  <a:cubicBezTo>
                    <a:pt x="6670" y="10438"/>
                    <a:pt x="12553" y="12196"/>
                    <a:pt x="12553" y="12196"/>
                  </a:cubicBezTo>
                  <a:cubicBezTo>
                    <a:pt x="12553" y="12196"/>
                    <a:pt x="15470" y="5919"/>
                    <a:pt x="10438" y="1553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7328689" y="4462068"/>
              <a:ext cx="267912" cy="141492"/>
            </a:xfrm>
            <a:custGeom>
              <a:avLst/>
              <a:gdLst/>
              <a:ahLst/>
              <a:cxnLst/>
              <a:rect l="l" t="t" r="r" b="b"/>
              <a:pathLst>
                <a:path w="16407" h="8665" extrusionOk="0">
                  <a:moveTo>
                    <a:pt x="3462" y="87"/>
                  </a:moveTo>
                  <a:cubicBezTo>
                    <a:pt x="3462" y="87"/>
                    <a:pt x="2968" y="1"/>
                    <a:pt x="1877" y="1"/>
                  </a:cubicBezTo>
                  <a:cubicBezTo>
                    <a:pt x="785" y="1"/>
                    <a:pt x="733" y="701"/>
                    <a:pt x="615" y="1281"/>
                  </a:cubicBezTo>
                  <a:cubicBezTo>
                    <a:pt x="494" y="1861"/>
                    <a:pt x="1" y="3396"/>
                    <a:pt x="1825" y="4112"/>
                  </a:cubicBezTo>
                  <a:cubicBezTo>
                    <a:pt x="3633" y="4828"/>
                    <a:pt x="14429" y="8665"/>
                    <a:pt x="14429" y="8665"/>
                  </a:cubicBezTo>
                  <a:lnTo>
                    <a:pt x="16407" y="7641"/>
                  </a:lnTo>
                  <a:cubicBezTo>
                    <a:pt x="16407" y="7641"/>
                    <a:pt x="10488" y="2184"/>
                    <a:pt x="3462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7310580" y="4216739"/>
              <a:ext cx="481530" cy="521895"/>
            </a:xfrm>
            <a:custGeom>
              <a:avLst/>
              <a:gdLst/>
              <a:ahLst/>
              <a:cxnLst/>
              <a:rect l="l" t="t" r="r" b="b"/>
              <a:pathLst>
                <a:path w="29489" h="31961" extrusionOk="0">
                  <a:moveTo>
                    <a:pt x="6874" y="1"/>
                  </a:moveTo>
                  <a:cubicBezTo>
                    <a:pt x="6874" y="1"/>
                    <a:pt x="4162" y="1126"/>
                    <a:pt x="837" y="3855"/>
                  </a:cubicBezTo>
                  <a:cubicBezTo>
                    <a:pt x="837" y="3855"/>
                    <a:pt x="0" y="4674"/>
                    <a:pt x="478" y="5867"/>
                  </a:cubicBezTo>
                  <a:cubicBezTo>
                    <a:pt x="939" y="7043"/>
                    <a:pt x="5560" y="9040"/>
                    <a:pt x="3923" y="15657"/>
                  </a:cubicBezTo>
                  <a:cubicBezTo>
                    <a:pt x="3923" y="15657"/>
                    <a:pt x="3531" y="16714"/>
                    <a:pt x="4657" y="17106"/>
                  </a:cubicBezTo>
                  <a:cubicBezTo>
                    <a:pt x="5799" y="17499"/>
                    <a:pt x="13542" y="20568"/>
                    <a:pt x="14514" y="21233"/>
                  </a:cubicBezTo>
                  <a:cubicBezTo>
                    <a:pt x="15486" y="21899"/>
                    <a:pt x="15452" y="22683"/>
                    <a:pt x="15538" y="23689"/>
                  </a:cubicBezTo>
                  <a:cubicBezTo>
                    <a:pt x="15606" y="24712"/>
                    <a:pt x="17175" y="24473"/>
                    <a:pt x="19972" y="27424"/>
                  </a:cubicBezTo>
                  <a:cubicBezTo>
                    <a:pt x="22785" y="30392"/>
                    <a:pt x="25634" y="31961"/>
                    <a:pt x="27851" y="30408"/>
                  </a:cubicBezTo>
                  <a:cubicBezTo>
                    <a:pt x="27851" y="30408"/>
                    <a:pt x="28857" y="30051"/>
                    <a:pt x="29164" y="28839"/>
                  </a:cubicBezTo>
                  <a:cubicBezTo>
                    <a:pt x="29488" y="27629"/>
                    <a:pt x="28550" y="23723"/>
                    <a:pt x="28550" y="23723"/>
                  </a:cubicBezTo>
                  <a:lnTo>
                    <a:pt x="16509" y="62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7419741" y="4172732"/>
              <a:ext cx="389891" cy="546128"/>
            </a:xfrm>
            <a:custGeom>
              <a:avLst/>
              <a:gdLst/>
              <a:ahLst/>
              <a:cxnLst/>
              <a:rect l="l" t="t" r="r" b="b"/>
              <a:pathLst>
                <a:path w="23877" h="33445" extrusionOk="0">
                  <a:moveTo>
                    <a:pt x="189" y="2696"/>
                  </a:moveTo>
                  <a:cubicBezTo>
                    <a:pt x="189" y="2696"/>
                    <a:pt x="5492" y="9124"/>
                    <a:pt x="6891" y="10950"/>
                  </a:cubicBezTo>
                  <a:cubicBezTo>
                    <a:pt x="8289" y="12792"/>
                    <a:pt x="10506" y="13286"/>
                    <a:pt x="12655" y="15589"/>
                  </a:cubicBezTo>
                  <a:cubicBezTo>
                    <a:pt x="14804" y="17891"/>
                    <a:pt x="19631" y="24167"/>
                    <a:pt x="21148" y="27441"/>
                  </a:cubicBezTo>
                  <a:cubicBezTo>
                    <a:pt x="22667" y="30716"/>
                    <a:pt x="21814" y="32575"/>
                    <a:pt x="21166" y="33103"/>
                  </a:cubicBezTo>
                  <a:cubicBezTo>
                    <a:pt x="21166" y="33103"/>
                    <a:pt x="22342" y="33444"/>
                    <a:pt x="22599" y="33360"/>
                  </a:cubicBezTo>
                  <a:cubicBezTo>
                    <a:pt x="22837" y="33257"/>
                    <a:pt x="23638" y="31381"/>
                    <a:pt x="23758" y="29624"/>
                  </a:cubicBezTo>
                  <a:cubicBezTo>
                    <a:pt x="23877" y="27885"/>
                    <a:pt x="21148" y="21950"/>
                    <a:pt x="18420" y="18283"/>
                  </a:cubicBezTo>
                  <a:cubicBezTo>
                    <a:pt x="15691" y="14634"/>
                    <a:pt x="12536" y="11700"/>
                    <a:pt x="9722" y="8085"/>
                  </a:cubicBezTo>
                  <a:cubicBezTo>
                    <a:pt x="6925" y="4452"/>
                    <a:pt x="5015" y="1552"/>
                    <a:pt x="4146" y="768"/>
                  </a:cubicBezTo>
                  <a:cubicBezTo>
                    <a:pt x="3293" y="1"/>
                    <a:pt x="2884" y="35"/>
                    <a:pt x="2474" y="69"/>
                  </a:cubicBezTo>
                  <a:cubicBezTo>
                    <a:pt x="2065" y="103"/>
                    <a:pt x="394" y="1741"/>
                    <a:pt x="189" y="2013"/>
                  </a:cubicBezTo>
                  <a:cubicBezTo>
                    <a:pt x="1" y="2286"/>
                    <a:pt x="189" y="2696"/>
                    <a:pt x="189" y="26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7450374" y="4172732"/>
              <a:ext cx="359257" cy="545295"/>
            </a:xfrm>
            <a:custGeom>
              <a:avLst/>
              <a:gdLst/>
              <a:ahLst/>
              <a:cxnLst/>
              <a:rect l="l" t="t" r="r" b="b"/>
              <a:pathLst>
                <a:path w="22001" h="33394" extrusionOk="0">
                  <a:moveTo>
                    <a:pt x="20075" y="33291"/>
                  </a:moveTo>
                  <a:cubicBezTo>
                    <a:pt x="20347" y="33360"/>
                    <a:pt x="20620" y="33394"/>
                    <a:pt x="20723" y="33360"/>
                  </a:cubicBezTo>
                  <a:cubicBezTo>
                    <a:pt x="20961" y="33257"/>
                    <a:pt x="21762" y="31381"/>
                    <a:pt x="21882" y="29624"/>
                  </a:cubicBezTo>
                  <a:cubicBezTo>
                    <a:pt x="22001" y="27885"/>
                    <a:pt x="19272" y="21950"/>
                    <a:pt x="16544" y="18283"/>
                  </a:cubicBezTo>
                  <a:cubicBezTo>
                    <a:pt x="13815" y="14634"/>
                    <a:pt x="10660" y="11700"/>
                    <a:pt x="7846" y="8085"/>
                  </a:cubicBezTo>
                  <a:cubicBezTo>
                    <a:pt x="5049" y="4452"/>
                    <a:pt x="3139" y="1552"/>
                    <a:pt x="2270" y="768"/>
                  </a:cubicBezTo>
                  <a:cubicBezTo>
                    <a:pt x="1417" y="1"/>
                    <a:pt x="1008" y="35"/>
                    <a:pt x="598" y="69"/>
                  </a:cubicBezTo>
                  <a:cubicBezTo>
                    <a:pt x="478" y="86"/>
                    <a:pt x="257" y="222"/>
                    <a:pt x="1" y="427"/>
                  </a:cubicBezTo>
                  <a:cubicBezTo>
                    <a:pt x="1" y="427"/>
                    <a:pt x="1042" y="120"/>
                    <a:pt x="3020" y="2696"/>
                  </a:cubicBezTo>
                  <a:cubicBezTo>
                    <a:pt x="4981" y="5270"/>
                    <a:pt x="8580" y="10370"/>
                    <a:pt x="13321" y="15469"/>
                  </a:cubicBezTo>
                  <a:cubicBezTo>
                    <a:pt x="18078" y="20569"/>
                    <a:pt x="20961" y="26743"/>
                    <a:pt x="21319" y="29539"/>
                  </a:cubicBezTo>
                  <a:cubicBezTo>
                    <a:pt x="21421" y="30392"/>
                    <a:pt x="20875" y="31773"/>
                    <a:pt x="20075" y="33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5809542" y="3794549"/>
              <a:ext cx="1498557" cy="678132"/>
            </a:xfrm>
            <a:custGeom>
              <a:avLst/>
              <a:gdLst/>
              <a:ahLst/>
              <a:cxnLst/>
              <a:rect l="l" t="t" r="r" b="b"/>
              <a:pathLst>
                <a:path w="91772" h="41529" extrusionOk="0">
                  <a:moveTo>
                    <a:pt x="90953" y="30153"/>
                  </a:moveTo>
                  <a:cubicBezTo>
                    <a:pt x="90953" y="30153"/>
                    <a:pt x="16766" y="3121"/>
                    <a:pt x="13014" y="1706"/>
                  </a:cubicBezTo>
                  <a:cubicBezTo>
                    <a:pt x="9278" y="308"/>
                    <a:pt x="3975" y="1"/>
                    <a:pt x="2491" y="4588"/>
                  </a:cubicBezTo>
                  <a:cubicBezTo>
                    <a:pt x="1024" y="9193"/>
                    <a:pt x="1" y="19784"/>
                    <a:pt x="13883" y="23689"/>
                  </a:cubicBezTo>
                  <a:cubicBezTo>
                    <a:pt x="27749" y="27577"/>
                    <a:pt x="87065" y="40914"/>
                    <a:pt x="89093" y="41221"/>
                  </a:cubicBezTo>
                  <a:cubicBezTo>
                    <a:pt x="91106" y="41528"/>
                    <a:pt x="91772" y="32848"/>
                    <a:pt x="91601" y="31295"/>
                  </a:cubicBezTo>
                  <a:cubicBezTo>
                    <a:pt x="91601" y="31295"/>
                    <a:pt x="91447" y="30443"/>
                    <a:pt x="90953" y="30153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6747487" y="2554450"/>
              <a:ext cx="71587" cy="43452"/>
            </a:xfrm>
            <a:custGeom>
              <a:avLst/>
              <a:gdLst/>
              <a:ahLst/>
              <a:cxnLst/>
              <a:rect l="l" t="t" r="r" b="b"/>
              <a:pathLst>
                <a:path w="4384" h="2661" extrusionOk="0">
                  <a:moveTo>
                    <a:pt x="921" y="496"/>
                  </a:moveTo>
                  <a:cubicBezTo>
                    <a:pt x="905" y="239"/>
                    <a:pt x="700" y="52"/>
                    <a:pt x="461" y="52"/>
                  </a:cubicBezTo>
                  <a:cubicBezTo>
                    <a:pt x="205" y="52"/>
                    <a:pt x="0" y="257"/>
                    <a:pt x="0" y="512"/>
                  </a:cubicBezTo>
                  <a:cubicBezTo>
                    <a:pt x="18" y="1110"/>
                    <a:pt x="273" y="1655"/>
                    <a:pt x="666" y="2047"/>
                  </a:cubicBezTo>
                  <a:cubicBezTo>
                    <a:pt x="1075" y="2440"/>
                    <a:pt x="1621" y="2661"/>
                    <a:pt x="2217" y="2661"/>
                  </a:cubicBezTo>
                  <a:cubicBezTo>
                    <a:pt x="2815" y="2661"/>
                    <a:pt x="3361" y="2406"/>
                    <a:pt x="3752" y="2013"/>
                  </a:cubicBezTo>
                  <a:cubicBezTo>
                    <a:pt x="4145" y="1603"/>
                    <a:pt x="4384" y="1058"/>
                    <a:pt x="4366" y="461"/>
                  </a:cubicBezTo>
                  <a:cubicBezTo>
                    <a:pt x="4366" y="205"/>
                    <a:pt x="4162" y="0"/>
                    <a:pt x="3923" y="0"/>
                  </a:cubicBezTo>
                  <a:cubicBezTo>
                    <a:pt x="3668" y="18"/>
                    <a:pt x="3463" y="223"/>
                    <a:pt x="3463" y="461"/>
                  </a:cubicBezTo>
                  <a:cubicBezTo>
                    <a:pt x="3479" y="819"/>
                    <a:pt x="3327" y="1144"/>
                    <a:pt x="3104" y="1365"/>
                  </a:cubicBezTo>
                  <a:cubicBezTo>
                    <a:pt x="2883" y="1603"/>
                    <a:pt x="2558" y="1758"/>
                    <a:pt x="2201" y="1758"/>
                  </a:cubicBezTo>
                  <a:cubicBezTo>
                    <a:pt x="1860" y="1758"/>
                    <a:pt x="1535" y="1621"/>
                    <a:pt x="1296" y="1399"/>
                  </a:cubicBezTo>
                  <a:cubicBezTo>
                    <a:pt x="1058" y="1160"/>
                    <a:pt x="921" y="853"/>
                    <a:pt x="921" y="496"/>
                  </a:cubicBezTo>
                  <a:close/>
                </a:path>
              </a:pathLst>
            </a:custGeom>
            <a:solidFill>
              <a:srgbClr val="D47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6977515" y="2382080"/>
              <a:ext cx="496830" cy="912325"/>
            </a:xfrm>
            <a:custGeom>
              <a:avLst/>
              <a:gdLst/>
              <a:ahLst/>
              <a:cxnLst/>
              <a:rect l="l" t="t" r="r" b="b"/>
              <a:pathLst>
                <a:path w="30426" h="55871" extrusionOk="0">
                  <a:moveTo>
                    <a:pt x="3718" y="23722"/>
                  </a:moveTo>
                  <a:cubicBezTo>
                    <a:pt x="3718" y="23722"/>
                    <a:pt x="5048" y="23433"/>
                    <a:pt x="5662" y="22290"/>
                  </a:cubicBezTo>
                  <a:cubicBezTo>
                    <a:pt x="6294" y="21164"/>
                    <a:pt x="12586" y="307"/>
                    <a:pt x="12586" y="307"/>
                  </a:cubicBezTo>
                  <a:cubicBezTo>
                    <a:pt x="12586" y="307"/>
                    <a:pt x="12979" y="0"/>
                    <a:pt x="13269" y="68"/>
                  </a:cubicBezTo>
                  <a:cubicBezTo>
                    <a:pt x="13576" y="137"/>
                    <a:pt x="25907" y="8562"/>
                    <a:pt x="29966" y="12091"/>
                  </a:cubicBezTo>
                  <a:cubicBezTo>
                    <a:pt x="29966" y="12091"/>
                    <a:pt x="30425" y="12450"/>
                    <a:pt x="30084" y="13507"/>
                  </a:cubicBezTo>
                  <a:cubicBezTo>
                    <a:pt x="29761" y="14565"/>
                    <a:pt x="11222" y="49254"/>
                    <a:pt x="11222" y="49254"/>
                  </a:cubicBezTo>
                  <a:cubicBezTo>
                    <a:pt x="11222" y="49254"/>
                    <a:pt x="9448" y="53040"/>
                    <a:pt x="9296" y="55871"/>
                  </a:cubicBezTo>
                  <a:cubicBezTo>
                    <a:pt x="9296" y="55871"/>
                    <a:pt x="0" y="42773"/>
                    <a:pt x="0" y="41920"/>
                  </a:cubicBezTo>
                  <a:cubicBezTo>
                    <a:pt x="0" y="41084"/>
                    <a:pt x="3718" y="23722"/>
                    <a:pt x="3718" y="237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6114211" y="1302382"/>
              <a:ext cx="668939" cy="1295259"/>
            </a:xfrm>
            <a:custGeom>
              <a:avLst/>
              <a:gdLst/>
              <a:ahLst/>
              <a:cxnLst/>
              <a:rect l="l" t="t" r="r" b="b"/>
              <a:pathLst>
                <a:path w="40966" h="79322" extrusionOk="0">
                  <a:moveTo>
                    <a:pt x="14583" y="68270"/>
                  </a:moveTo>
                  <a:lnTo>
                    <a:pt x="15076" y="66854"/>
                  </a:lnTo>
                  <a:lnTo>
                    <a:pt x="12570" y="58583"/>
                  </a:lnTo>
                  <a:lnTo>
                    <a:pt x="36174" y="26844"/>
                  </a:lnTo>
                  <a:cubicBezTo>
                    <a:pt x="36174" y="26844"/>
                    <a:pt x="36822" y="25957"/>
                    <a:pt x="37213" y="25770"/>
                  </a:cubicBezTo>
                  <a:cubicBezTo>
                    <a:pt x="37606" y="25600"/>
                    <a:pt x="40965" y="24679"/>
                    <a:pt x="40965" y="22069"/>
                  </a:cubicBezTo>
                  <a:lnTo>
                    <a:pt x="40965" y="1348"/>
                  </a:lnTo>
                  <a:cubicBezTo>
                    <a:pt x="40965" y="563"/>
                    <a:pt x="39891" y="0"/>
                    <a:pt x="39464" y="0"/>
                  </a:cubicBezTo>
                  <a:cubicBezTo>
                    <a:pt x="39039" y="0"/>
                    <a:pt x="39039" y="1553"/>
                    <a:pt x="39039" y="2474"/>
                  </a:cubicBezTo>
                  <a:cubicBezTo>
                    <a:pt x="39039" y="2474"/>
                    <a:pt x="38271" y="2217"/>
                    <a:pt x="38271" y="3036"/>
                  </a:cubicBezTo>
                  <a:cubicBezTo>
                    <a:pt x="38271" y="3854"/>
                    <a:pt x="37538" y="7709"/>
                    <a:pt x="37350" y="9125"/>
                  </a:cubicBezTo>
                  <a:cubicBezTo>
                    <a:pt x="37145" y="10523"/>
                    <a:pt x="33206" y="20090"/>
                    <a:pt x="32677" y="21063"/>
                  </a:cubicBezTo>
                  <a:cubicBezTo>
                    <a:pt x="32149" y="22052"/>
                    <a:pt x="5680" y="48435"/>
                    <a:pt x="3582" y="50481"/>
                  </a:cubicBezTo>
                  <a:cubicBezTo>
                    <a:pt x="1501" y="52528"/>
                    <a:pt x="0" y="54711"/>
                    <a:pt x="120" y="56826"/>
                  </a:cubicBezTo>
                  <a:cubicBezTo>
                    <a:pt x="257" y="58941"/>
                    <a:pt x="3241" y="79321"/>
                    <a:pt x="3241" y="7932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6092215" y="2382080"/>
              <a:ext cx="496830" cy="912325"/>
            </a:xfrm>
            <a:custGeom>
              <a:avLst/>
              <a:gdLst/>
              <a:ahLst/>
              <a:cxnLst/>
              <a:rect l="l" t="t" r="r" b="b"/>
              <a:pathLst>
                <a:path w="30426" h="55871" extrusionOk="0">
                  <a:moveTo>
                    <a:pt x="26708" y="23722"/>
                  </a:moveTo>
                  <a:cubicBezTo>
                    <a:pt x="26708" y="23722"/>
                    <a:pt x="25378" y="23433"/>
                    <a:pt x="24764" y="22290"/>
                  </a:cubicBezTo>
                  <a:cubicBezTo>
                    <a:pt x="24132" y="21164"/>
                    <a:pt x="17840" y="307"/>
                    <a:pt x="17840" y="307"/>
                  </a:cubicBezTo>
                  <a:cubicBezTo>
                    <a:pt x="17840" y="307"/>
                    <a:pt x="17447" y="0"/>
                    <a:pt x="17157" y="68"/>
                  </a:cubicBezTo>
                  <a:cubicBezTo>
                    <a:pt x="16851" y="137"/>
                    <a:pt x="4503" y="8562"/>
                    <a:pt x="460" y="12091"/>
                  </a:cubicBezTo>
                  <a:cubicBezTo>
                    <a:pt x="460" y="12091"/>
                    <a:pt x="1" y="12450"/>
                    <a:pt x="324" y="13507"/>
                  </a:cubicBezTo>
                  <a:cubicBezTo>
                    <a:pt x="665" y="14565"/>
                    <a:pt x="19204" y="49254"/>
                    <a:pt x="19204" y="49254"/>
                  </a:cubicBezTo>
                  <a:cubicBezTo>
                    <a:pt x="19204" y="49254"/>
                    <a:pt x="20978" y="53040"/>
                    <a:pt x="21131" y="55871"/>
                  </a:cubicBezTo>
                  <a:cubicBezTo>
                    <a:pt x="21131" y="55871"/>
                    <a:pt x="30426" y="42773"/>
                    <a:pt x="30426" y="41920"/>
                  </a:cubicBezTo>
                  <a:cubicBezTo>
                    <a:pt x="30426" y="41084"/>
                    <a:pt x="26708" y="23722"/>
                    <a:pt x="26708" y="237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5604281" y="1195392"/>
              <a:ext cx="614906" cy="614906"/>
            </a:xfrm>
            <a:custGeom>
              <a:avLst/>
              <a:gdLst/>
              <a:ahLst/>
              <a:cxnLst/>
              <a:rect l="l" t="t" r="r" b="b"/>
              <a:pathLst>
                <a:path w="37657" h="37657" extrusionOk="0">
                  <a:moveTo>
                    <a:pt x="18828" y="37657"/>
                  </a:moveTo>
                  <a:cubicBezTo>
                    <a:pt x="29197" y="37657"/>
                    <a:pt x="37656" y="29198"/>
                    <a:pt x="37656" y="18828"/>
                  </a:cubicBezTo>
                  <a:cubicBezTo>
                    <a:pt x="37656" y="8459"/>
                    <a:pt x="29197" y="0"/>
                    <a:pt x="18828" y="0"/>
                  </a:cubicBezTo>
                  <a:cubicBezTo>
                    <a:pt x="8459" y="0"/>
                    <a:pt x="0" y="8459"/>
                    <a:pt x="0" y="18828"/>
                  </a:cubicBezTo>
                  <a:cubicBezTo>
                    <a:pt x="0" y="29198"/>
                    <a:pt x="8459" y="37657"/>
                    <a:pt x="18828" y="37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5788637" y="1483079"/>
              <a:ext cx="251207" cy="39565"/>
            </a:xfrm>
            <a:custGeom>
              <a:avLst/>
              <a:gdLst/>
              <a:ahLst/>
              <a:cxnLst/>
              <a:rect l="l" t="t" r="r" b="b"/>
              <a:pathLst>
                <a:path w="15384" h="2423" extrusionOk="0">
                  <a:moveTo>
                    <a:pt x="0" y="2422"/>
                  </a:moveTo>
                  <a:lnTo>
                    <a:pt x="15383" y="2422"/>
                  </a:lnTo>
                  <a:lnTo>
                    <a:pt x="15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5715401" y="1431283"/>
              <a:ext cx="53755" cy="143419"/>
            </a:xfrm>
            <a:custGeom>
              <a:avLst/>
              <a:gdLst/>
              <a:ahLst/>
              <a:cxnLst/>
              <a:rect l="l" t="t" r="r" b="b"/>
              <a:pathLst>
                <a:path w="3292" h="8783" extrusionOk="0">
                  <a:moveTo>
                    <a:pt x="1654" y="0"/>
                  </a:moveTo>
                  <a:lnTo>
                    <a:pt x="1654" y="0"/>
                  </a:lnTo>
                  <a:cubicBezTo>
                    <a:pt x="2541" y="0"/>
                    <a:pt x="3291" y="733"/>
                    <a:pt x="3291" y="1637"/>
                  </a:cubicBezTo>
                  <a:lnTo>
                    <a:pt x="3291" y="7145"/>
                  </a:lnTo>
                  <a:cubicBezTo>
                    <a:pt x="3291" y="8050"/>
                    <a:pt x="2541" y="8783"/>
                    <a:pt x="1654" y="8783"/>
                  </a:cubicBezTo>
                  <a:lnTo>
                    <a:pt x="1654" y="8783"/>
                  </a:lnTo>
                  <a:cubicBezTo>
                    <a:pt x="751" y="8783"/>
                    <a:pt x="0" y="8050"/>
                    <a:pt x="0" y="7145"/>
                  </a:cubicBezTo>
                  <a:lnTo>
                    <a:pt x="0" y="1637"/>
                  </a:lnTo>
                  <a:cubicBezTo>
                    <a:pt x="0" y="733"/>
                    <a:pt x="751" y="0"/>
                    <a:pt x="1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5740466" y="1401466"/>
              <a:ext cx="53755" cy="202759"/>
            </a:xfrm>
            <a:custGeom>
              <a:avLst/>
              <a:gdLst/>
              <a:ahLst/>
              <a:cxnLst/>
              <a:rect l="l" t="t" r="r" b="b"/>
              <a:pathLst>
                <a:path w="3292" h="12417" extrusionOk="0">
                  <a:moveTo>
                    <a:pt x="1638" y="1"/>
                  </a:moveTo>
                  <a:lnTo>
                    <a:pt x="1638" y="1"/>
                  </a:lnTo>
                  <a:cubicBezTo>
                    <a:pt x="751" y="1"/>
                    <a:pt x="0" y="751"/>
                    <a:pt x="0" y="1638"/>
                  </a:cubicBezTo>
                  <a:lnTo>
                    <a:pt x="0" y="10779"/>
                  </a:lnTo>
                  <a:cubicBezTo>
                    <a:pt x="0" y="11684"/>
                    <a:pt x="751" y="12416"/>
                    <a:pt x="1638" y="12416"/>
                  </a:cubicBezTo>
                  <a:lnTo>
                    <a:pt x="1638" y="12416"/>
                  </a:lnTo>
                  <a:cubicBezTo>
                    <a:pt x="2541" y="12416"/>
                    <a:pt x="3291" y="11684"/>
                    <a:pt x="3291" y="10779"/>
                  </a:cubicBezTo>
                  <a:lnTo>
                    <a:pt x="3291" y="1638"/>
                  </a:lnTo>
                  <a:cubicBezTo>
                    <a:pt x="3291" y="751"/>
                    <a:pt x="2541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5766348" y="1378638"/>
              <a:ext cx="53494" cy="248709"/>
            </a:xfrm>
            <a:custGeom>
              <a:avLst/>
              <a:gdLst/>
              <a:ahLst/>
              <a:cxnLst/>
              <a:rect l="l" t="t" r="r" b="b"/>
              <a:pathLst>
                <a:path w="3276" h="15231" extrusionOk="0">
                  <a:moveTo>
                    <a:pt x="1638" y="0"/>
                  </a:moveTo>
                  <a:lnTo>
                    <a:pt x="1638" y="0"/>
                  </a:lnTo>
                  <a:cubicBezTo>
                    <a:pt x="2543" y="0"/>
                    <a:pt x="3275" y="734"/>
                    <a:pt x="3275" y="1637"/>
                  </a:cubicBezTo>
                  <a:lnTo>
                    <a:pt x="3275" y="13593"/>
                  </a:lnTo>
                  <a:cubicBezTo>
                    <a:pt x="3275" y="14497"/>
                    <a:pt x="2543" y="15231"/>
                    <a:pt x="1638" y="15231"/>
                  </a:cubicBezTo>
                  <a:lnTo>
                    <a:pt x="1638" y="15231"/>
                  </a:lnTo>
                  <a:cubicBezTo>
                    <a:pt x="735" y="15231"/>
                    <a:pt x="1" y="14497"/>
                    <a:pt x="1" y="13593"/>
                  </a:cubicBezTo>
                  <a:lnTo>
                    <a:pt x="1" y="1637"/>
                  </a:lnTo>
                  <a:cubicBezTo>
                    <a:pt x="1" y="734"/>
                    <a:pt x="735" y="0"/>
                    <a:pt x="1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6054312" y="1431283"/>
              <a:ext cx="53772" cy="143419"/>
            </a:xfrm>
            <a:custGeom>
              <a:avLst/>
              <a:gdLst/>
              <a:ahLst/>
              <a:cxnLst/>
              <a:rect l="l" t="t" r="r" b="b"/>
              <a:pathLst>
                <a:path w="3293" h="8783" extrusionOk="0">
                  <a:moveTo>
                    <a:pt x="1637" y="0"/>
                  </a:moveTo>
                  <a:lnTo>
                    <a:pt x="1637" y="0"/>
                  </a:lnTo>
                  <a:cubicBezTo>
                    <a:pt x="750" y="0"/>
                    <a:pt x="0" y="733"/>
                    <a:pt x="0" y="1637"/>
                  </a:cubicBezTo>
                  <a:lnTo>
                    <a:pt x="0" y="7145"/>
                  </a:lnTo>
                  <a:cubicBezTo>
                    <a:pt x="0" y="8050"/>
                    <a:pt x="750" y="8783"/>
                    <a:pt x="1637" y="8783"/>
                  </a:cubicBezTo>
                  <a:lnTo>
                    <a:pt x="1637" y="8783"/>
                  </a:lnTo>
                  <a:cubicBezTo>
                    <a:pt x="2542" y="8783"/>
                    <a:pt x="3292" y="8050"/>
                    <a:pt x="3292" y="7145"/>
                  </a:cubicBezTo>
                  <a:lnTo>
                    <a:pt x="3292" y="1637"/>
                  </a:lnTo>
                  <a:cubicBezTo>
                    <a:pt x="3292" y="733"/>
                    <a:pt x="2542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6029247" y="1401466"/>
              <a:ext cx="53772" cy="202759"/>
            </a:xfrm>
            <a:custGeom>
              <a:avLst/>
              <a:gdLst/>
              <a:ahLst/>
              <a:cxnLst/>
              <a:rect l="l" t="t" r="r" b="b"/>
              <a:pathLst>
                <a:path w="3293" h="12417" extrusionOk="0">
                  <a:moveTo>
                    <a:pt x="1655" y="1"/>
                  </a:moveTo>
                  <a:lnTo>
                    <a:pt x="1655" y="1"/>
                  </a:lnTo>
                  <a:cubicBezTo>
                    <a:pt x="2542" y="1"/>
                    <a:pt x="3292" y="751"/>
                    <a:pt x="3292" y="1638"/>
                  </a:cubicBezTo>
                  <a:lnTo>
                    <a:pt x="3292" y="10779"/>
                  </a:lnTo>
                  <a:cubicBezTo>
                    <a:pt x="3292" y="11684"/>
                    <a:pt x="2542" y="12416"/>
                    <a:pt x="1655" y="12416"/>
                  </a:cubicBezTo>
                  <a:lnTo>
                    <a:pt x="1655" y="12416"/>
                  </a:lnTo>
                  <a:cubicBezTo>
                    <a:pt x="751" y="12416"/>
                    <a:pt x="0" y="11684"/>
                    <a:pt x="0" y="10779"/>
                  </a:cubicBezTo>
                  <a:lnTo>
                    <a:pt x="0" y="1638"/>
                  </a:lnTo>
                  <a:cubicBezTo>
                    <a:pt x="0" y="751"/>
                    <a:pt x="751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6003627" y="1378638"/>
              <a:ext cx="53478" cy="248709"/>
            </a:xfrm>
            <a:custGeom>
              <a:avLst/>
              <a:gdLst/>
              <a:ahLst/>
              <a:cxnLst/>
              <a:rect l="l" t="t" r="r" b="b"/>
              <a:pathLst>
                <a:path w="3275" h="15231" extrusionOk="0">
                  <a:moveTo>
                    <a:pt x="1637" y="0"/>
                  </a:moveTo>
                  <a:lnTo>
                    <a:pt x="1637" y="0"/>
                  </a:lnTo>
                  <a:cubicBezTo>
                    <a:pt x="734" y="0"/>
                    <a:pt x="0" y="734"/>
                    <a:pt x="0" y="1637"/>
                  </a:cubicBezTo>
                  <a:lnTo>
                    <a:pt x="0" y="13593"/>
                  </a:lnTo>
                  <a:cubicBezTo>
                    <a:pt x="0" y="14497"/>
                    <a:pt x="734" y="15231"/>
                    <a:pt x="1637" y="15231"/>
                  </a:cubicBezTo>
                  <a:lnTo>
                    <a:pt x="1637" y="15231"/>
                  </a:lnTo>
                  <a:cubicBezTo>
                    <a:pt x="2542" y="15231"/>
                    <a:pt x="3275" y="14497"/>
                    <a:pt x="3275" y="13593"/>
                  </a:cubicBezTo>
                  <a:lnTo>
                    <a:pt x="3275" y="1637"/>
                  </a:lnTo>
                  <a:cubicBezTo>
                    <a:pt x="3275" y="734"/>
                    <a:pt x="2542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7465413" y="2678943"/>
              <a:ext cx="685644" cy="685644"/>
            </a:xfrm>
            <a:custGeom>
              <a:avLst/>
              <a:gdLst/>
              <a:ahLst/>
              <a:cxnLst/>
              <a:rect l="l" t="t" r="r" b="b"/>
              <a:pathLst>
                <a:path w="41989" h="41989" extrusionOk="0">
                  <a:moveTo>
                    <a:pt x="20995" y="41989"/>
                  </a:moveTo>
                  <a:cubicBezTo>
                    <a:pt x="32558" y="41989"/>
                    <a:pt x="41989" y="32557"/>
                    <a:pt x="41989" y="20994"/>
                  </a:cubicBezTo>
                  <a:cubicBezTo>
                    <a:pt x="41989" y="9431"/>
                    <a:pt x="32558" y="0"/>
                    <a:pt x="20995" y="0"/>
                  </a:cubicBezTo>
                  <a:cubicBezTo>
                    <a:pt x="9432" y="0"/>
                    <a:pt x="1" y="9431"/>
                    <a:pt x="1" y="20994"/>
                  </a:cubicBezTo>
                  <a:cubicBezTo>
                    <a:pt x="1" y="32557"/>
                    <a:pt x="9432" y="41989"/>
                    <a:pt x="20995" y="41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7794592" y="2805086"/>
              <a:ext cx="52923" cy="182429"/>
            </a:xfrm>
            <a:custGeom>
              <a:avLst/>
              <a:gdLst/>
              <a:ahLst/>
              <a:cxnLst/>
              <a:rect l="l" t="t" r="r" b="b"/>
              <a:pathLst>
                <a:path w="3241" h="11172" extrusionOk="0">
                  <a:moveTo>
                    <a:pt x="188" y="4623"/>
                  </a:moveTo>
                  <a:cubicBezTo>
                    <a:pt x="341" y="3138"/>
                    <a:pt x="1023" y="307"/>
                    <a:pt x="1978" y="103"/>
                  </a:cubicBezTo>
                  <a:cubicBezTo>
                    <a:pt x="2524" y="0"/>
                    <a:pt x="3240" y="223"/>
                    <a:pt x="2661" y="1535"/>
                  </a:cubicBezTo>
                  <a:cubicBezTo>
                    <a:pt x="2081" y="2815"/>
                    <a:pt x="1143" y="4896"/>
                    <a:pt x="1075" y="8204"/>
                  </a:cubicBezTo>
                  <a:cubicBezTo>
                    <a:pt x="1023" y="11172"/>
                    <a:pt x="0" y="6328"/>
                    <a:pt x="188" y="4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7654782" y="2828763"/>
              <a:ext cx="148726" cy="106107"/>
            </a:xfrm>
            <a:custGeom>
              <a:avLst/>
              <a:gdLst/>
              <a:ahLst/>
              <a:cxnLst/>
              <a:rect l="l" t="t" r="r" b="b"/>
              <a:pathLst>
                <a:path w="9108" h="6498" extrusionOk="0">
                  <a:moveTo>
                    <a:pt x="9108" y="4315"/>
                  </a:moveTo>
                  <a:cubicBezTo>
                    <a:pt x="8921" y="1877"/>
                    <a:pt x="6857" y="1"/>
                    <a:pt x="3855" y="35"/>
                  </a:cubicBezTo>
                  <a:cubicBezTo>
                    <a:pt x="853" y="69"/>
                    <a:pt x="1" y="444"/>
                    <a:pt x="1" y="444"/>
                  </a:cubicBezTo>
                  <a:cubicBezTo>
                    <a:pt x="1" y="444"/>
                    <a:pt x="2525" y="6498"/>
                    <a:pt x="9108" y="4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7525308" y="2895876"/>
              <a:ext cx="558097" cy="344218"/>
            </a:xfrm>
            <a:custGeom>
              <a:avLst/>
              <a:gdLst/>
              <a:ahLst/>
              <a:cxnLst/>
              <a:rect l="l" t="t" r="r" b="b"/>
              <a:pathLst>
                <a:path w="34178" h="21080" extrusionOk="0">
                  <a:moveTo>
                    <a:pt x="14615" y="20893"/>
                  </a:moveTo>
                  <a:cubicBezTo>
                    <a:pt x="16338" y="21080"/>
                    <a:pt x="16798" y="19938"/>
                    <a:pt x="17378" y="19938"/>
                  </a:cubicBezTo>
                  <a:cubicBezTo>
                    <a:pt x="17992" y="19938"/>
                    <a:pt x="18726" y="21080"/>
                    <a:pt x="20090" y="20893"/>
                  </a:cubicBezTo>
                  <a:cubicBezTo>
                    <a:pt x="23483" y="20415"/>
                    <a:pt x="34177" y="5782"/>
                    <a:pt x="25359" y="1160"/>
                  </a:cubicBezTo>
                  <a:cubicBezTo>
                    <a:pt x="23160" y="0"/>
                    <a:pt x="19783" y="1519"/>
                    <a:pt x="17344" y="3172"/>
                  </a:cubicBezTo>
                  <a:cubicBezTo>
                    <a:pt x="15229" y="1740"/>
                    <a:pt x="12348" y="154"/>
                    <a:pt x="10267" y="955"/>
                  </a:cubicBezTo>
                  <a:cubicBezTo>
                    <a:pt x="0" y="4878"/>
                    <a:pt x="10488" y="20449"/>
                    <a:pt x="14615" y="20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7645311" y="2937368"/>
              <a:ext cx="143451" cy="148448"/>
            </a:xfrm>
            <a:custGeom>
              <a:avLst/>
              <a:gdLst/>
              <a:ahLst/>
              <a:cxnLst/>
              <a:rect l="l" t="t" r="r" b="b"/>
              <a:pathLst>
                <a:path w="8785" h="9091" extrusionOk="0">
                  <a:moveTo>
                    <a:pt x="5185" y="172"/>
                  </a:moveTo>
                  <a:cubicBezTo>
                    <a:pt x="2611" y="1"/>
                    <a:pt x="274" y="1825"/>
                    <a:pt x="137" y="4656"/>
                  </a:cubicBezTo>
                  <a:cubicBezTo>
                    <a:pt x="1" y="7471"/>
                    <a:pt x="1519" y="6789"/>
                    <a:pt x="1929" y="5049"/>
                  </a:cubicBezTo>
                  <a:cubicBezTo>
                    <a:pt x="2338" y="3326"/>
                    <a:pt x="3821" y="1825"/>
                    <a:pt x="6295" y="1962"/>
                  </a:cubicBezTo>
                  <a:cubicBezTo>
                    <a:pt x="8785" y="2098"/>
                    <a:pt x="6875" y="274"/>
                    <a:pt x="5185" y="172"/>
                  </a:cubicBezTo>
                  <a:close/>
                  <a:moveTo>
                    <a:pt x="1656" y="7351"/>
                  </a:moveTo>
                  <a:cubicBezTo>
                    <a:pt x="2150" y="7351"/>
                    <a:pt x="2525" y="7744"/>
                    <a:pt x="2525" y="8221"/>
                  </a:cubicBezTo>
                  <a:cubicBezTo>
                    <a:pt x="2525" y="8699"/>
                    <a:pt x="2150" y="9090"/>
                    <a:pt x="1656" y="9090"/>
                  </a:cubicBezTo>
                  <a:cubicBezTo>
                    <a:pt x="1178" y="9090"/>
                    <a:pt x="803" y="8699"/>
                    <a:pt x="803" y="8221"/>
                  </a:cubicBezTo>
                  <a:cubicBezTo>
                    <a:pt x="803" y="7744"/>
                    <a:pt x="1178" y="7351"/>
                    <a:pt x="1656" y="7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7669005" y="2829873"/>
              <a:ext cx="128674" cy="59062"/>
            </a:xfrm>
            <a:custGeom>
              <a:avLst/>
              <a:gdLst/>
              <a:ahLst/>
              <a:cxnLst/>
              <a:rect l="l" t="t" r="r" b="b"/>
              <a:pathLst>
                <a:path w="7880" h="3617" extrusionOk="0">
                  <a:moveTo>
                    <a:pt x="6344" y="2746"/>
                  </a:moveTo>
                  <a:cubicBezTo>
                    <a:pt x="4928" y="171"/>
                    <a:pt x="2131" y="785"/>
                    <a:pt x="0" y="631"/>
                  </a:cubicBezTo>
                  <a:cubicBezTo>
                    <a:pt x="2763" y="1"/>
                    <a:pt x="5849" y="308"/>
                    <a:pt x="7452" y="2696"/>
                  </a:cubicBezTo>
                  <a:cubicBezTo>
                    <a:pt x="7879" y="3565"/>
                    <a:pt x="6770" y="3616"/>
                    <a:pt x="6344" y="27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5411601" y="2656376"/>
              <a:ext cx="647483" cy="647499"/>
            </a:xfrm>
            <a:custGeom>
              <a:avLst/>
              <a:gdLst/>
              <a:ahLst/>
              <a:cxnLst/>
              <a:rect l="l" t="t" r="r" b="b"/>
              <a:pathLst>
                <a:path w="39652" h="39653" extrusionOk="0">
                  <a:moveTo>
                    <a:pt x="19818" y="39653"/>
                  </a:moveTo>
                  <a:cubicBezTo>
                    <a:pt x="30749" y="39653"/>
                    <a:pt x="39652" y="30750"/>
                    <a:pt x="39652" y="19835"/>
                  </a:cubicBezTo>
                  <a:cubicBezTo>
                    <a:pt x="39652" y="8920"/>
                    <a:pt x="30749" y="0"/>
                    <a:pt x="19818" y="0"/>
                  </a:cubicBezTo>
                  <a:cubicBezTo>
                    <a:pt x="8903" y="0"/>
                    <a:pt x="1" y="8920"/>
                    <a:pt x="1" y="19835"/>
                  </a:cubicBezTo>
                  <a:cubicBezTo>
                    <a:pt x="1" y="30750"/>
                    <a:pt x="8903" y="39653"/>
                    <a:pt x="19818" y="39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5477326" y="2849648"/>
              <a:ext cx="515478" cy="306351"/>
            </a:xfrm>
            <a:custGeom>
              <a:avLst/>
              <a:gdLst/>
              <a:ahLst/>
              <a:cxnLst/>
              <a:rect l="l" t="t" r="r" b="b"/>
              <a:pathLst>
                <a:path w="31568" h="18761" extrusionOk="0">
                  <a:moveTo>
                    <a:pt x="5833" y="2251"/>
                  </a:moveTo>
                  <a:lnTo>
                    <a:pt x="5833" y="2251"/>
                  </a:lnTo>
                  <a:cubicBezTo>
                    <a:pt x="8084" y="0"/>
                    <a:pt x="11750" y="0"/>
                    <a:pt x="14001" y="2251"/>
                  </a:cubicBezTo>
                  <a:lnTo>
                    <a:pt x="15793" y="4043"/>
                  </a:lnTo>
                  <a:lnTo>
                    <a:pt x="17583" y="2251"/>
                  </a:lnTo>
                  <a:cubicBezTo>
                    <a:pt x="19834" y="0"/>
                    <a:pt x="23518" y="0"/>
                    <a:pt x="25769" y="2251"/>
                  </a:cubicBezTo>
                  <a:lnTo>
                    <a:pt x="25769" y="2251"/>
                  </a:lnTo>
                  <a:cubicBezTo>
                    <a:pt x="31568" y="8068"/>
                    <a:pt x="22922" y="14855"/>
                    <a:pt x="15793" y="18760"/>
                  </a:cubicBezTo>
                  <a:cubicBezTo>
                    <a:pt x="9294" y="15759"/>
                    <a:pt x="0" y="8068"/>
                    <a:pt x="5833" y="22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5680885" y="3019520"/>
              <a:ext cx="108621" cy="54033"/>
            </a:xfrm>
            <a:custGeom>
              <a:avLst/>
              <a:gdLst/>
              <a:ahLst/>
              <a:cxnLst/>
              <a:rect l="l" t="t" r="r" b="b"/>
              <a:pathLst>
                <a:path w="6652" h="3309" extrusionOk="0">
                  <a:moveTo>
                    <a:pt x="5987" y="341"/>
                  </a:moveTo>
                  <a:cubicBezTo>
                    <a:pt x="5987" y="155"/>
                    <a:pt x="6140" y="0"/>
                    <a:pt x="6328" y="0"/>
                  </a:cubicBezTo>
                  <a:cubicBezTo>
                    <a:pt x="6499" y="0"/>
                    <a:pt x="6652" y="155"/>
                    <a:pt x="6652" y="341"/>
                  </a:cubicBezTo>
                  <a:cubicBezTo>
                    <a:pt x="6652" y="1178"/>
                    <a:pt x="6277" y="1911"/>
                    <a:pt x="5663" y="2456"/>
                  </a:cubicBezTo>
                  <a:cubicBezTo>
                    <a:pt x="5066" y="2986"/>
                    <a:pt x="4230" y="3309"/>
                    <a:pt x="3327" y="3309"/>
                  </a:cubicBezTo>
                  <a:cubicBezTo>
                    <a:pt x="2422" y="3309"/>
                    <a:pt x="1587" y="2986"/>
                    <a:pt x="990" y="2456"/>
                  </a:cubicBezTo>
                  <a:cubicBezTo>
                    <a:pt x="376" y="1911"/>
                    <a:pt x="1" y="1178"/>
                    <a:pt x="1" y="341"/>
                  </a:cubicBezTo>
                  <a:cubicBezTo>
                    <a:pt x="1" y="155"/>
                    <a:pt x="155" y="0"/>
                    <a:pt x="342" y="0"/>
                  </a:cubicBezTo>
                  <a:cubicBezTo>
                    <a:pt x="512" y="0"/>
                    <a:pt x="666" y="155"/>
                    <a:pt x="666" y="341"/>
                  </a:cubicBezTo>
                  <a:cubicBezTo>
                    <a:pt x="666" y="973"/>
                    <a:pt x="956" y="1553"/>
                    <a:pt x="1433" y="1962"/>
                  </a:cubicBezTo>
                  <a:cubicBezTo>
                    <a:pt x="1911" y="2388"/>
                    <a:pt x="2593" y="2645"/>
                    <a:pt x="3327" y="2645"/>
                  </a:cubicBezTo>
                  <a:cubicBezTo>
                    <a:pt x="4077" y="2645"/>
                    <a:pt x="4742" y="2388"/>
                    <a:pt x="5219" y="1962"/>
                  </a:cubicBezTo>
                  <a:cubicBezTo>
                    <a:pt x="5697" y="1553"/>
                    <a:pt x="5987" y="973"/>
                    <a:pt x="5987" y="3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5642740" y="2960768"/>
              <a:ext cx="49036" cy="30095"/>
            </a:xfrm>
            <a:custGeom>
              <a:avLst/>
              <a:gdLst/>
              <a:ahLst/>
              <a:cxnLst/>
              <a:rect l="l" t="t" r="r" b="b"/>
              <a:pathLst>
                <a:path w="3003" h="1843" extrusionOk="0">
                  <a:moveTo>
                    <a:pt x="3002" y="1501"/>
                  </a:moveTo>
                  <a:cubicBezTo>
                    <a:pt x="3002" y="1688"/>
                    <a:pt x="2866" y="1842"/>
                    <a:pt x="2678" y="1842"/>
                  </a:cubicBezTo>
                  <a:cubicBezTo>
                    <a:pt x="2491" y="1842"/>
                    <a:pt x="2337" y="1688"/>
                    <a:pt x="2337" y="1501"/>
                  </a:cubicBezTo>
                  <a:cubicBezTo>
                    <a:pt x="2337" y="1279"/>
                    <a:pt x="2252" y="1058"/>
                    <a:pt x="2098" y="904"/>
                  </a:cubicBezTo>
                  <a:cubicBezTo>
                    <a:pt x="1945" y="751"/>
                    <a:pt x="1740" y="665"/>
                    <a:pt x="1502" y="665"/>
                  </a:cubicBezTo>
                  <a:cubicBezTo>
                    <a:pt x="1279" y="665"/>
                    <a:pt x="1058" y="751"/>
                    <a:pt x="904" y="904"/>
                  </a:cubicBezTo>
                  <a:cubicBezTo>
                    <a:pt x="768" y="1058"/>
                    <a:pt x="665" y="1279"/>
                    <a:pt x="665" y="1501"/>
                  </a:cubicBezTo>
                  <a:cubicBezTo>
                    <a:pt x="665" y="1688"/>
                    <a:pt x="512" y="1842"/>
                    <a:pt x="342" y="1842"/>
                  </a:cubicBezTo>
                  <a:cubicBezTo>
                    <a:pt x="154" y="1842"/>
                    <a:pt x="1" y="1688"/>
                    <a:pt x="1" y="1501"/>
                  </a:cubicBezTo>
                  <a:cubicBezTo>
                    <a:pt x="1" y="1092"/>
                    <a:pt x="171" y="717"/>
                    <a:pt x="444" y="444"/>
                  </a:cubicBezTo>
                  <a:cubicBezTo>
                    <a:pt x="717" y="171"/>
                    <a:pt x="1092" y="1"/>
                    <a:pt x="1502" y="1"/>
                  </a:cubicBezTo>
                  <a:cubicBezTo>
                    <a:pt x="1911" y="1"/>
                    <a:pt x="2286" y="171"/>
                    <a:pt x="2559" y="444"/>
                  </a:cubicBezTo>
                  <a:lnTo>
                    <a:pt x="2575" y="444"/>
                  </a:lnTo>
                  <a:cubicBezTo>
                    <a:pt x="2832" y="717"/>
                    <a:pt x="3002" y="1092"/>
                    <a:pt x="3002" y="1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5779757" y="2960768"/>
              <a:ext cx="49298" cy="30095"/>
            </a:xfrm>
            <a:custGeom>
              <a:avLst/>
              <a:gdLst/>
              <a:ahLst/>
              <a:cxnLst/>
              <a:rect l="l" t="t" r="r" b="b"/>
              <a:pathLst>
                <a:path w="3019" h="1843" extrusionOk="0">
                  <a:moveTo>
                    <a:pt x="3019" y="1501"/>
                  </a:moveTo>
                  <a:cubicBezTo>
                    <a:pt x="3019" y="1688"/>
                    <a:pt x="2866" y="1842"/>
                    <a:pt x="2677" y="1842"/>
                  </a:cubicBezTo>
                  <a:cubicBezTo>
                    <a:pt x="2491" y="1842"/>
                    <a:pt x="2336" y="1688"/>
                    <a:pt x="2336" y="1501"/>
                  </a:cubicBezTo>
                  <a:cubicBezTo>
                    <a:pt x="2336" y="1279"/>
                    <a:pt x="2252" y="1058"/>
                    <a:pt x="2098" y="904"/>
                  </a:cubicBezTo>
                  <a:cubicBezTo>
                    <a:pt x="1945" y="751"/>
                    <a:pt x="1740" y="665"/>
                    <a:pt x="1501" y="665"/>
                  </a:cubicBezTo>
                  <a:cubicBezTo>
                    <a:pt x="1279" y="665"/>
                    <a:pt x="1074" y="751"/>
                    <a:pt x="921" y="904"/>
                  </a:cubicBezTo>
                  <a:cubicBezTo>
                    <a:pt x="767" y="1058"/>
                    <a:pt x="665" y="1279"/>
                    <a:pt x="665" y="1501"/>
                  </a:cubicBezTo>
                  <a:cubicBezTo>
                    <a:pt x="665" y="1688"/>
                    <a:pt x="512" y="1842"/>
                    <a:pt x="342" y="1842"/>
                  </a:cubicBezTo>
                  <a:cubicBezTo>
                    <a:pt x="153" y="1842"/>
                    <a:pt x="1" y="1688"/>
                    <a:pt x="1" y="1501"/>
                  </a:cubicBezTo>
                  <a:cubicBezTo>
                    <a:pt x="1" y="1092"/>
                    <a:pt x="171" y="717"/>
                    <a:pt x="444" y="444"/>
                  </a:cubicBezTo>
                  <a:cubicBezTo>
                    <a:pt x="717" y="171"/>
                    <a:pt x="1092" y="1"/>
                    <a:pt x="1501" y="1"/>
                  </a:cubicBezTo>
                  <a:cubicBezTo>
                    <a:pt x="1927" y="1"/>
                    <a:pt x="2302" y="171"/>
                    <a:pt x="2575" y="444"/>
                  </a:cubicBezTo>
                  <a:lnTo>
                    <a:pt x="2575" y="444"/>
                  </a:lnTo>
                  <a:cubicBezTo>
                    <a:pt x="2848" y="717"/>
                    <a:pt x="3019" y="1092"/>
                    <a:pt x="3019" y="1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7290079" y="1191718"/>
              <a:ext cx="685644" cy="685644"/>
            </a:xfrm>
            <a:custGeom>
              <a:avLst/>
              <a:gdLst/>
              <a:ahLst/>
              <a:cxnLst/>
              <a:rect l="l" t="t" r="r" b="b"/>
              <a:pathLst>
                <a:path w="41989" h="41989" extrusionOk="0">
                  <a:moveTo>
                    <a:pt x="20994" y="41989"/>
                  </a:moveTo>
                  <a:cubicBezTo>
                    <a:pt x="32556" y="41989"/>
                    <a:pt x="41988" y="32558"/>
                    <a:pt x="41988" y="20995"/>
                  </a:cubicBezTo>
                  <a:cubicBezTo>
                    <a:pt x="41988" y="9432"/>
                    <a:pt x="32556" y="1"/>
                    <a:pt x="20994" y="1"/>
                  </a:cubicBezTo>
                  <a:cubicBezTo>
                    <a:pt x="9431" y="1"/>
                    <a:pt x="0" y="9432"/>
                    <a:pt x="0" y="20995"/>
                  </a:cubicBezTo>
                  <a:cubicBezTo>
                    <a:pt x="0" y="32558"/>
                    <a:pt x="9431" y="41989"/>
                    <a:pt x="20994" y="4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7505884" y="1353801"/>
              <a:ext cx="254293" cy="361494"/>
            </a:xfrm>
            <a:custGeom>
              <a:avLst/>
              <a:gdLst/>
              <a:ahLst/>
              <a:cxnLst/>
              <a:rect l="l" t="t" r="r" b="b"/>
              <a:pathLst>
                <a:path w="15573" h="22138" extrusionOk="0">
                  <a:moveTo>
                    <a:pt x="887" y="0"/>
                  </a:moveTo>
                  <a:lnTo>
                    <a:pt x="14685" y="0"/>
                  </a:lnTo>
                  <a:cubicBezTo>
                    <a:pt x="15145" y="0"/>
                    <a:pt x="15572" y="359"/>
                    <a:pt x="15504" y="768"/>
                  </a:cubicBezTo>
                  <a:lnTo>
                    <a:pt x="12894" y="21387"/>
                  </a:lnTo>
                  <a:cubicBezTo>
                    <a:pt x="12826" y="21796"/>
                    <a:pt x="12519" y="22137"/>
                    <a:pt x="12059" y="22137"/>
                  </a:cubicBezTo>
                  <a:lnTo>
                    <a:pt x="3650" y="22137"/>
                  </a:lnTo>
                  <a:cubicBezTo>
                    <a:pt x="3207" y="22137"/>
                    <a:pt x="2884" y="21796"/>
                    <a:pt x="2832" y="21387"/>
                  </a:cubicBezTo>
                  <a:lnTo>
                    <a:pt x="53" y="768"/>
                  </a:lnTo>
                  <a:cubicBezTo>
                    <a:pt x="1" y="359"/>
                    <a:pt x="428" y="0"/>
                    <a:pt x="8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7550447" y="1486916"/>
              <a:ext cx="165169" cy="203592"/>
            </a:xfrm>
            <a:custGeom>
              <a:avLst/>
              <a:gdLst/>
              <a:ahLst/>
              <a:cxnLst/>
              <a:rect l="l" t="t" r="r" b="b"/>
              <a:pathLst>
                <a:path w="10115" h="12468" extrusionOk="0">
                  <a:moveTo>
                    <a:pt x="6311" y="1228"/>
                  </a:moveTo>
                  <a:cubicBezTo>
                    <a:pt x="3718" y="0"/>
                    <a:pt x="1535" y="137"/>
                    <a:pt x="0" y="955"/>
                  </a:cubicBezTo>
                  <a:lnTo>
                    <a:pt x="1535" y="12468"/>
                  </a:lnTo>
                  <a:lnTo>
                    <a:pt x="8716" y="12468"/>
                  </a:lnTo>
                  <a:lnTo>
                    <a:pt x="10114" y="1399"/>
                  </a:lnTo>
                  <a:cubicBezTo>
                    <a:pt x="8784" y="1706"/>
                    <a:pt x="7402" y="1758"/>
                    <a:pt x="6311" y="1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7568000" y="1509744"/>
              <a:ext cx="27580" cy="130911"/>
            </a:xfrm>
            <a:custGeom>
              <a:avLst/>
              <a:gdLst/>
              <a:ahLst/>
              <a:cxnLst/>
              <a:rect l="l" t="t" r="r" b="b"/>
              <a:pathLst>
                <a:path w="1689" h="8017" extrusionOk="0">
                  <a:moveTo>
                    <a:pt x="85" y="956"/>
                  </a:moveTo>
                  <a:cubicBezTo>
                    <a:pt x="0" y="2167"/>
                    <a:pt x="256" y="4657"/>
                    <a:pt x="444" y="6140"/>
                  </a:cubicBezTo>
                  <a:cubicBezTo>
                    <a:pt x="683" y="8016"/>
                    <a:pt x="1688" y="7641"/>
                    <a:pt x="1586" y="6447"/>
                  </a:cubicBezTo>
                  <a:cubicBezTo>
                    <a:pt x="1518" y="5510"/>
                    <a:pt x="1449" y="1860"/>
                    <a:pt x="853" y="683"/>
                  </a:cubicBezTo>
                  <a:cubicBezTo>
                    <a:pt x="494" y="1"/>
                    <a:pt x="137" y="291"/>
                    <a:pt x="85" y="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7578582" y="1635364"/>
              <a:ext cx="21734" cy="30356"/>
            </a:xfrm>
            <a:custGeom>
              <a:avLst/>
              <a:gdLst/>
              <a:ahLst/>
              <a:cxnLst/>
              <a:rect l="l" t="t" r="r" b="b"/>
              <a:pathLst>
                <a:path w="1331" h="1859" extrusionOk="0">
                  <a:moveTo>
                    <a:pt x="1228" y="716"/>
                  </a:moveTo>
                  <a:cubicBezTo>
                    <a:pt x="1177" y="171"/>
                    <a:pt x="273" y="0"/>
                    <a:pt x="187" y="562"/>
                  </a:cubicBezTo>
                  <a:cubicBezTo>
                    <a:pt x="1" y="1722"/>
                    <a:pt x="1331" y="1858"/>
                    <a:pt x="1228" y="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6" name="Google Shape;1326;p53"/>
            <p:cNvGrpSpPr/>
            <p:nvPr/>
          </p:nvGrpSpPr>
          <p:grpSpPr>
            <a:xfrm>
              <a:off x="6485503" y="2074693"/>
              <a:ext cx="591085" cy="647496"/>
              <a:chOff x="8169090" y="1833918"/>
              <a:chExt cx="591085" cy="647496"/>
            </a:xfrm>
          </p:grpSpPr>
          <p:sp>
            <p:nvSpPr>
              <p:cNvPr id="1327" name="Google Shape;1327;p53"/>
              <p:cNvSpPr/>
              <p:nvPr/>
            </p:nvSpPr>
            <p:spPr>
              <a:xfrm>
                <a:off x="8291700" y="2235071"/>
                <a:ext cx="96899" cy="8856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488" extrusionOk="0">
                    <a:moveTo>
                      <a:pt x="1" y="1"/>
                    </a:moveTo>
                    <a:cubicBezTo>
                      <a:pt x="14" y="128"/>
                      <a:pt x="14" y="394"/>
                      <a:pt x="14" y="687"/>
                    </a:cubicBezTo>
                    <a:lnTo>
                      <a:pt x="1628" y="14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C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3"/>
              <p:cNvSpPr/>
              <p:nvPr/>
            </p:nvSpPr>
            <p:spPr>
              <a:xfrm>
                <a:off x="8169090" y="2132462"/>
                <a:ext cx="115112" cy="14558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2446" extrusionOk="0">
                    <a:moveTo>
                      <a:pt x="679" y="1"/>
                    </a:moveTo>
                    <a:cubicBezTo>
                      <a:pt x="605" y="1"/>
                      <a:pt x="527" y="11"/>
                      <a:pt x="446" y="33"/>
                    </a:cubicBezTo>
                    <a:cubicBezTo>
                      <a:pt x="116" y="135"/>
                      <a:pt x="1" y="479"/>
                      <a:pt x="52" y="872"/>
                    </a:cubicBezTo>
                    <a:cubicBezTo>
                      <a:pt x="131" y="1569"/>
                      <a:pt x="706" y="2445"/>
                      <a:pt x="1524" y="2445"/>
                    </a:cubicBezTo>
                    <a:cubicBezTo>
                      <a:pt x="1631" y="2445"/>
                      <a:pt x="1742" y="2430"/>
                      <a:pt x="1857" y="2398"/>
                    </a:cubicBezTo>
                    <a:lnTo>
                      <a:pt x="1933" y="1254"/>
                    </a:lnTo>
                    <a:cubicBezTo>
                      <a:pt x="1933" y="1254"/>
                      <a:pt x="1896" y="1127"/>
                      <a:pt x="1806" y="949"/>
                    </a:cubicBezTo>
                    <a:cubicBezTo>
                      <a:pt x="1616" y="579"/>
                      <a:pt x="1237" y="1"/>
                      <a:pt x="679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3"/>
              <p:cNvSpPr/>
              <p:nvPr/>
            </p:nvSpPr>
            <p:spPr>
              <a:xfrm>
                <a:off x="8202421" y="2163649"/>
                <a:ext cx="50771" cy="6350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067" extrusionOk="0">
                    <a:moveTo>
                      <a:pt x="67" y="0"/>
                    </a:moveTo>
                    <a:cubicBezTo>
                      <a:pt x="46" y="0"/>
                      <a:pt x="22" y="13"/>
                      <a:pt x="14" y="31"/>
                    </a:cubicBezTo>
                    <a:cubicBezTo>
                      <a:pt x="0" y="57"/>
                      <a:pt x="26" y="94"/>
                      <a:pt x="51" y="107"/>
                    </a:cubicBezTo>
                    <a:lnTo>
                      <a:pt x="64" y="107"/>
                    </a:lnTo>
                    <a:cubicBezTo>
                      <a:pt x="229" y="184"/>
                      <a:pt x="344" y="285"/>
                      <a:pt x="433" y="399"/>
                    </a:cubicBezTo>
                    <a:cubicBezTo>
                      <a:pt x="127" y="489"/>
                      <a:pt x="77" y="921"/>
                      <a:pt x="77" y="946"/>
                    </a:cubicBezTo>
                    <a:cubicBezTo>
                      <a:pt x="77" y="972"/>
                      <a:pt x="90" y="997"/>
                      <a:pt x="115" y="1010"/>
                    </a:cubicBezTo>
                    <a:lnTo>
                      <a:pt x="127" y="1010"/>
                    </a:lnTo>
                    <a:cubicBezTo>
                      <a:pt x="166" y="1010"/>
                      <a:pt x="192" y="984"/>
                      <a:pt x="192" y="959"/>
                    </a:cubicBezTo>
                    <a:cubicBezTo>
                      <a:pt x="192" y="946"/>
                      <a:pt x="242" y="540"/>
                      <a:pt x="509" y="489"/>
                    </a:cubicBezTo>
                    <a:cubicBezTo>
                      <a:pt x="687" y="743"/>
                      <a:pt x="726" y="1010"/>
                      <a:pt x="726" y="1023"/>
                    </a:cubicBezTo>
                    <a:cubicBezTo>
                      <a:pt x="738" y="1035"/>
                      <a:pt x="751" y="1060"/>
                      <a:pt x="763" y="1060"/>
                    </a:cubicBezTo>
                    <a:cubicBezTo>
                      <a:pt x="772" y="1060"/>
                      <a:pt x="780" y="1066"/>
                      <a:pt x="785" y="1066"/>
                    </a:cubicBezTo>
                    <a:cubicBezTo>
                      <a:pt x="787" y="1066"/>
                      <a:pt x="789" y="1065"/>
                      <a:pt x="789" y="1060"/>
                    </a:cubicBezTo>
                    <a:cubicBezTo>
                      <a:pt x="827" y="1060"/>
                      <a:pt x="853" y="1035"/>
                      <a:pt x="839" y="997"/>
                    </a:cubicBezTo>
                    <a:cubicBezTo>
                      <a:pt x="839" y="972"/>
                      <a:pt x="712" y="260"/>
                      <a:pt x="90" y="6"/>
                    </a:cubicBezTo>
                    <a:cubicBezTo>
                      <a:pt x="83" y="2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3"/>
              <p:cNvSpPr/>
              <p:nvPr/>
            </p:nvSpPr>
            <p:spPr>
              <a:xfrm>
                <a:off x="8636017" y="2126153"/>
                <a:ext cx="124159" cy="138438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326" extrusionOk="0">
                    <a:moveTo>
                      <a:pt x="1364" y="0"/>
                    </a:moveTo>
                    <a:cubicBezTo>
                      <a:pt x="867" y="0"/>
                      <a:pt x="461" y="476"/>
                      <a:pt x="242" y="788"/>
                    </a:cubicBezTo>
                    <a:cubicBezTo>
                      <a:pt x="140" y="953"/>
                      <a:pt x="77" y="1080"/>
                      <a:pt x="77" y="1080"/>
                    </a:cubicBezTo>
                    <a:lnTo>
                      <a:pt x="1" y="2224"/>
                    </a:lnTo>
                    <a:cubicBezTo>
                      <a:pt x="164" y="2294"/>
                      <a:pt x="325" y="2325"/>
                      <a:pt x="479" y="2325"/>
                    </a:cubicBezTo>
                    <a:cubicBezTo>
                      <a:pt x="1227" y="2325"/>
                      <a:pt x="1839" y="1596"/>
                      <a:pt x="1996" y="953"/>
                    </a:cubicBezTo>
                    <a:cubicBezTo>
                      <a:pt x="2086" y="559"/>
                      <a:pt x="2022" y="216"/>
                      <a:pt x="1704" y="76"/>
                    </a:cubicBezTo>
                    <a:cubicBezTo>
                      <a:pt x="1587" y="23"/>
                      <a:pt x="1474" y="0"/>
                      <a:pt x="1364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3"/>
              <p:cNvSpPr/>
              <p:nvPr/>
            </p:nvSpPr>
            <p:spPr>
              <a:xfrm>
                <a:off x="8669347" y="2157102"/>
                <a:ext cx="56782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06" extrusionOk="0">
                    <a:moveTo>
                      <a:pt x="877" y="1"/>
                    </a:moveTo>
                    <a:cubicBezTo>
                      <a:pt x="229" y="179"/>
                      <a:pt x="12" y="865"/>
                      <a:pt x="0" y="904"/>
                    </a:cubicBezTo>
                    <a:cubicBezTo>
                      <a:pt x="0" y="929"/>
                      <a:pt x="12" y="967"/>
                      <a:pt x="38" y="967"/>
                    </a:cubicBezTo>
                    <a:lnTo>
                      <a:pt x="76" y="967"/>
                    </a:lnTo>
                    <a:cubicBezTo>
                      <a:pt x="89" y="967"/>
                      <a:pt x="114" y="955"/>
                      <a:pt x="114" y="929"/>
                    </a:cubicBezTo>
                    <a:cubicBezTo>
                      <a:pt x="114" y="929"/>
                      <a:pt x="190" y="675"/>
                      <a:pt x="394" y="433"/>
                    </a:cubicBezTo>
                    <a:cubicBezTo>
                      <a:pt x="661" y="523"/>
                      <a:pt x="648" y="942"/>
                      <a:pt x="648" y="942"/>
                    </a:cubicBezTo>
                    <a:cubicBezTo>
                      <a:pt x="648" y="967"/>
                      <a:pt x="673" y="992"/>
                      <a:pt x="712" y="1006"/>
                    </a:cubicBezTo>
                    <a:lnTo>
                      <a:pt x="724" y="992"/>
                    </a:lnTo>
                    <a:cubicBezTo>
                      <a:pt x="750" y="992"/>
                      <a:pt x="763" y="967"/>
                      <a:pt x="763" y="942"/>
                    </a:cubicBezTo>
                    <a:cubicBezTo>
                      <a:pt x="763" y="929"/>
                      <a:pt x="775" y="484"/>
                      <a:pt x="483" y="357"/>
                    </a:cubicBezTo>
                    <a:cubicBezTo>
                      <a:pt x="597" y="255"/>
                      <a:pt x="724" y="167"/>
                      <a:pt x="890" y="116"/>
                    </a:cubicBezTo>
                    <a:lnTo>
                      <a:pt x="902" y="116"/>
                    </a:lnTo>
                    <a:cubicBezTo>
                      <a:pt x="941" y="116"/>
                      <a:pt x="953" y="77"/>
                      <a:pt x="953" y="52"/>
                    </a:cubicBezTo>
                    <a:cubicBezTo>
                      <a:pt x="941" y="14"/>
                      <a:pt x="916" y="1"/>
                      <a:pt x="877" y="1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3"/>
              <p:cNvSpPr/>
              <p:nvPr/>
            </p:nvSpPr>
            <p:spPr>
              <a:xfrm>
                <a:off x="8246287" y="1833918"/>
                <a:ext cx="427651" cy="647491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10879" extrusionOk="0">
                    <a:moveTo>
                      <a:pt x="3580" y="1"/>
                    </a:moveTo>
                    <a:cubicBezTo>
                      <a:pt x="3540" y="1"/>
                      <a:pt x="3499" y="1"/>
                      <a:pt x="3459" y="3"/>
                    </a:cubicBezTo>
                    <a:cubicBezTo>
                      <a:pt x="1514" y="66"/>
                      <a:pt x="1" y="1325"/>
                      <a:pt x="77" y="4223"/>
                    </a:cubicBezTo>
                    <a:cubicBezTo>
                      <a:pt x="102" y="5176"/>
                      <a:pt x="357" y="7707"/>
                      <a:pt x="472" y="8088"/>
                    </a:cubicBezTo>
                    <a:cubicBezTo>
                      <a:pt x="586" y="8470"/>
                      <a:pt x="2150" y="10440"/>
                      <a:pt x="2645" y="10707"/>
                    </a:cubicBezTo>
                    <a:cubicBezTo>
                      <a:pt x="2899" y="10841"/>
                      <a:pt x="3383" y="10879"/>
                      <a:pt x="3853" y="10879"/>
                    </a:cubicBezTo>
                    <a:cubicBezTo>
                      <a:pt x="4323" y="10879"/>
                      <a:pt x="4781" y="10841"/>
                      <a:pt x="4984" y="10821"/>
                    </a:cubicBezTo>
                    <a:cubicBezTo>
                      <a:pt x="5391" y="10784"/>
                      <a:pt x="6663" y="8597"/>
                      <a:pt x="6764" y="8139"/>
                    </a:cubicBezTo>
                    <a:cubicBezTo>
                      <a:pt x="6854" y="7682"/>
                      <a:pt x="7184" y="5012"/>
                      <a:pt x="7146" y="4007"/>
                    </a:cubicBezTo>
                    <a:cubicBezTo>
                      <a:pt x="7071" y="1181"/>
                      <a:pt x="5485" y="1"/>
                      <a:pt x="3580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3"/>
              <p:cNvSpPr/>
              <p:nvPr/>
            </p:nvSpPr>
            <p:spPr>
              <a:xfrm>
                <a:off x="8535370" y="2148056"/>
                <a:ext cx="24284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006" extrusionOk="0">
                    <a:moveTo>
                      <a:pt x="204" y="0"/>
                    </a:moveTo>
                    <a:cubicBezTo>
                      <a:pt x="90" y="0"/>
                      <a:pt x="0" y="229"/>
                      <a:pt x="0" y="509"/>
                    </a:cubicBezTo>
                    <a:cubicBezTo>
                      <a:pt x="0" y="788"/>
                      <a:pt x="90" y="1005"/>
                      <a:pt x="204" y="1005"/>
                    </a:cubicBezTo>
                    <a:cubicBezTo>
                      <a:pt x="319" y="1005"/>
                      <a:pt x="407" y="788"/>
                      <a:pt x="407" y="509"/>
                    </a:cubicBezTo>
                    <a:cubicBezTo>
                      <a:pt x="407" y="229"/>
                      <a:pt x="319" y="0"/>
                      <a:pt x="204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3"/>
              <p:cNvSpPr/>
              <p:nvPr/>
            </p:nvSpPr>
            <p:spPr>
              <a:xfrm>
                <a:off x="8379490" y="2148056"/>
                <a:ext cx="24284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006" extrusionOk="0">
                    <a:moveTo>
                      <a:pt x="204" y="0"/>
                    </a:moveTo>
                    <a:cubicBezTo>
                      <a:pt x="90" y="0"/>
                      <a:pt x="0" y="229"/>
                      <a:pt x="0" y="509"/>
                    </a:cubicBezTo>
                    <a:cubicBezTo>
                      <a:pt x="0" y="788"/>
                      <a:pt x="90" y="1005"/>
                      <a:pt x="204" y="1005"/>
                    </a:cubicBezTo>
                    <a:cubicBezTo>
                      <a:pt x="319" y="1005"/>
                      <a:pt x="407" y="788"/>
                      <a:pt x="407" y="509"/>
                    </a:cubicBezTo>
                    <a:cubicBezTo>
                      <a:pt x="407" y="229"/>
                      <a:pt x="319" y="0"/>
                      <a:pt x="204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3"/>
              <p:cNvSpPr/>
              <p:nvPr/>
            </p:nvSpPr>
            <p:spPr>
              <a:xfrm>
                <a:off x="8288664" y="2217454"/>
                <a:ext cx="39402" cy="1363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29" extrusionOk="0">
                    <a:moveTo>
                      <a:pt x="260" y="1"/>
                    </a:moveTo>
                    <a:cubicBezTo>
                      <a:pt x="121" y="1"/>
                      <a:pt x="14" y="27"/>
                      <a:pt x="14" y="80"/>
                    </a:cubicBezTo>
                    <a:cubicBezTo>
                      <a:pt x="1" y="144"/>
                      <a:pt x="141" y="207"/>
                      <a:pt x="319" y="220"/>
                    </a:cubicBezTo>
                    <a:cubicBezTo>
                      <a:pt x="358" y="226"/>
                      <a:pt x="395" y="229"/>
                      <a:pt x="430" y="229"/>
                    </a:cubicBezTo>
                    <a:cubicBezTo>
                      <a:pt x="557" y="229"/>
                      <a:pt x="652" y="196"/>
                      <a:pt x="662" y="156"/>
                    </a:cubicBezTo>
                    <a:cubicBezTo>
                      <a:pt x="662" y="93"/>
                      <a:pt x="522" y="29"/>
                      <a:pt x="344" y="4"/>
                    </a:cubicBezTo>
                    <a:cubicBezTo>
                      <a:pt x="316" y="2"/>
                      <a:pt x="287" y="1"/>
                      <a:pt x="260" y="1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3"/>
              <p:cNvSpPr/>
              <p:nvPr/>
            </p:nvSpPr>
            <p:spPr>
              <a:xfrm>
                <a:off x="8291700" y="2243583"/>
                <a:ext cx="39402" cy="145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45" extrusionOk="0">
                    <a:moveTo>
                      <a:pt x="441" y="0"/>
                    </a:moveTo>
                    <a:cubicBezTo>
                      <a:pt x="399" y="0"/>
                      <a:pt x="353" y="4"/>
                      <a:pt x="306" y="10"/>
                    </a:cubicBezTo>
                    <a:cubicBezTo>
                      <a:pt x="128" y="48"/>
                      <a:pt x="1" y="124"/>
                      <a:pt x="1" y="175"/>
                    </a:cubicBezTo>
                    <a:cubicBezTo>
                      <a:pt x="10" y="219"/>
                      <a:pt x="82" y="244"/>
                      <a:pt x="184" y="244"/>
                    </a:cubicBezTo>
                    <a:cubicBezTo>
                      <a:pt x="232" y="244"/>
                      <a:pt x="287" y="238"/>
                      <a:pt x="344" y="226"/>
                    </a:cubicBezTo>
                    <a:cubicBezTo>
                      <a:pt x="522" y="201"/>
                      <a:pt x="662" y="124"/>
                      <a:pt x="649" y="61"/>
                    </a:cubicBezTo>
                    <a:cubicBezTo>
                      <a:pt x="640" y="24"/>
                      <a:pt x="555" y="0"/>
                      <a:pt x="441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3"/>
              <p:cNvSpPr/>
              <p:nvPr/>
            </p:nvSpPr>
            <p:spPr>
              <a:xfrm>
                <a:off x="8599710" y="2234893"/>
                <a:ext cx="39402" cy="1357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28" extrusionOk="0">
                    <a:moveTo>
                      <a:pt x="255" y="0"/>
                    </a:moveTo>
                    <a:cubicBezTo>
                      <a:pt x="118" y="0"/>
                      <a:pt x="13" y="27"/>
                      <a:pt x="13" y="80"/>
                    </a:cubicBezTo>
                    <a:cubicBezTo>
                      <a:pt x="0" y="143"/>
                      <a:pt x="140" y="207"/>
                      <a:pt x="318" y="219"/>
                    </a:cubicBezTo>
                    <a:cubicBezTo>
                      <a:pt x="357" y="225"/>
                      <a:pt x="395" y="228"/>
                      <a:pt x="431" y="228"/>
                    </a:cubicBezTo>
                    <a:cubicBezTo>
                      <a:pt x="556" y="228"/>
                      <a:pt x="651" y="196"/>
                      <a:pt x="662" y="156"/>
                    </a:cubicBezTo>
                    <a:cubicBezTo>
                      <a:pt x="662" y="92"/>
                      <a:pt x="521" y="29"/>
                      <a:pt x="343" y="4"/>
                    </a:cubicBezTo>
                    <a:cubicBezTo>
                      <a:pt x="313" y="1"/>
                      <a:pt x="283" y="0"/>
                      <a:pt x="255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3"/>
              <p:cNvSpPr/>
              <p:nvPr/>
            </p:nvSpPr>
            <p:spPr>
              <a:xfrm>
                <a:off x="8597389" y="2207991"/>
                <a:ext cx="39402" cy="145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45" extrusionOk="0">
                    <a:moveTo>
                      <a:pt x="441" y="0"/>
                    </a:moveTo>
                    <a:cubicBezTo>
                      <a:pt x="400" y="0"/>
                      <a:pt x="354" y="3"/>
                      <a:pt x="306" y="10"/>
                    </a:cubicBezTo>
                    <a:cubicBezTo>
                      <a:pt x="128" y="49"/>
                      <a:pt x="1" y="125"/>
                      <a:pt x="1" y="176"/>
                    </a:cubicBezTo>
                    <a:cubicBezTo>
                      <a:pt x="10" y="219"/>
                      <a:pt x="84" y="244"/>
                      <a:pt x="186" y="244"/>
                    </a:cubicBezTo>
                    <a:cubicBezTo>
                      <a:pt x="234" y="244"/>
                      <a:pt x="288" y="239"/>
                      <a:pt x="345" y="227"/>
                    </a:cubicBezTo>
                    <a:cubicBezTo>
                      <a:pt x="523" y="201"/>
                      <a:pt x="662" y="125"/>
                      <a:pt x="650" y="61"/>
                    </a:cubicBezTo>
                    <a:cubicBezTo>
                      <a:pt x="640" y="24"/>
                      <a:pt x="556" y="0"/>
                      <a:pt x="441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3"/>
              <p:cNvSpPr/>
              <p:nvPr/>
            </p:nvSpPr>
            <p:spPr>
              <a:xfrm>
                <a:off x="8446092" y="2147877"/>
                <a:ext cx="58330" cy="12582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2114" extrusionOk="0">
                    <a:moveTo>
                      <a:pt x="196" y="0"/>
                    </a:moveTo>
                    <a:cubicBezTo>
                      <a:pt x="166" y="0"/>
                      <a:pt x="140" y="21"/>
                      <a:pt x="140" y="42"/>
                    </a:cubicBezTo>
                    <a:cubicBezTo>
                      <a:pt x="127" y="67"/>
                      <a:pt x="0" y="576"/>
                      <a:pt x="64" y="1478"/>
                    </a:cubicBezTo>
                    <a:cubicBezTo>
                      <a:pt x="102" y="2037"/>
                      <a:pt x="318" y="2114"/>
                      <a:pt x="407" y="2114"/>
                    </a:cubicBezTo>
                    <a:lnTo>
                      <a:pt x="432" y="2114"/>
                    </a:lnTo>
                    <a:cubicBezTo>
                      <a:pt x="661" y="2114"/>
                      <a:pt x="890" y="1796"/>
                      <a:pt x="966" y="1364"/>
                    </a:cubicBezTo>
                    <a:cubicBezTo>
                      <a:pt x="980" y="1325"/>
                      <a:pt x="954" y="1300"/>
                      <a:pt x="916" y="1288"/>
                    </a:cubicBezTo>
                    <a:cubicBezTo>
                      <a:pt x="890" y="1288"/>
                      <a:pt x="852" y="1300"/>
                      <a:pt x="852" y="1339"/>
                    </a:cubicBezTo>
                    <a:cubicBezTo>
                      <a:pt x="765" y="1747"/>
                      <a:pt x="570" y="1987"/>
                      <a:pt x="431" y="1987"/>
                    </a:cubicBezTo>
                    <a:cubicBezTo>
                      <a:pt x="427" y="1987"/>
                      <a:pt x="424" y="1987"/>
                      <a:pt x="420" y="1987"/>
                    </a:cubicBezTo>
                    <a:cubicBezTo>
                      <a:pt x="318" y="1987"/>
                      <a:pt x="217" y="1847"/>
                      <a:pt x="178" y="1478"/>
                    </a:cubicBezTo>
                    <a:cubicBezTo>
                      <a:pt x="127" y="588"/>
                      <a:pt x="254" y="79"/>
                      <a:pt x="254" y="79"/>
                    </a:cubicBezTo>
                    <a:cubicBezTo>
                      <a:pt x="268" y="42"/>
                      <a:pt x="242" y="16"/>
                      <a:pt x="217" y="3"/>
                    </a:cubicBezTo>
                    <a:cubicBezTo>
                      <a:pt x="210" y="1"/>
                      <a:pt x="203" y="0"/>
                      <a:pt x="196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3"/>
              <p:cNvSpPr/>
              <p:nvPr/>
            </p:nvSpPr>
            <p:spPr>
              <a:xfrm>
                <a:off x="8397643" y="2317802"/>
                <a:ext cx="162787" cy="49042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824" extrusionOk="0">
                    <a:moveTo>
                      <a:pt x="2660" y="0"/>
                    </a:moveTo>
                    <a:cubicBezTo>
                      <a:pt x="2643" y="0"/>
                      <a:pt x="2627" y="7"/>
                      <a:pt x="2619" y="21"/>
                    </a:cubicBezTo>
                    <a:cubicBezTo>
                      <a:pt x="2619" y="35"/>
                      <a:pt x="2251" y="683"/>
                      <a:pt x="1450" y="708"/>
                    </a:cubicBezTo>
                    <a:cubicBezTo>
                      <a:pt x="1434" y="708"/>
                      <a:pt x="1418" y="709"/>
                      <a:pt x="1402" y="709"/>
                    </a:cubicBezTo>
                    <a:cubicBezTo>
                      <a:pt x="616" y="709"/>
                      <a:pt x="115" y="98"/>
                      <a:pt x="115" y="98"/>
                    </a:cubicBezTo>
                    <a:cubicBezTo>
                      <a:pt x="101" y="83"/>
                      <a:pt x="81" y="77"/>
                      <a:pt x="63" y="77"/>
                    </a:cubicBezTo>
                    <a:cubicBezTo>
                      <a:pt x="50" y="77"/>
                      <a:pt x="37" y="80"/>
                      <a:pt x="26" y="86"/>
                    </a:cubicBezTo>
                    <a:cubicBezTo>
                      <a:pt x="14" y="111"/>
                      <a:pt x="0" y="149"/>
                      <a:pt x="26" y="174"/>
                    </a:cubicBezTo>
                    <a:cubicBezTo>
                      <a:pt x="51" y="199"/>
                      <a:pt x="565" y="824"/>
                      <a:pt x="1400" y="824"/>
                    </a:cubicBezTo>
                    <a:cubicBezTo>
                      <a:pt x="1417" y="824"/>
                      <a:pt x="1433" y="823"/>
                      <a:pt x="1450" y="823"/>
                    </a:cubicBezTo>
                    <a:cubicBezTo>
                      <a:pt x="2314" y="797"/>
                      <a:pt x="2709" y="111"/>
                      <a:pt x="2721" y="86"/>
                    </a:cubicBezTo>
                    <a:cubicBezTo>
                      <a:pt x="2734" y="60"/>
                      <a:pt x="2721" y="21"/>
                      <a:pt x="2696" y="9"/>
                    </a:cubicBezTo>
                    <a:cubicBezTo>
                      <a:pt x="2685" y="4"/>
                      <a:pt x="2672" y="0"/>
                      <a:pt x="2660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3"/>
              <p:cNvSpPr/>
              <p:nvPr/>
            </p:nvSpPr>
            <p:spPr>
              <a:xfrm>
                <a:off x="8521026" y="2087228"/>
                <a:ext cx="105172" cy="5332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896" extrusionOk="0">
                    <a:moveTo>
                      <a:pt x="740" y="1"/>
                    </a:moveTo>
                    <a:cubicBezTo>
                      <a:pt x="543" y="1"/>
                      <a:pt x="338" y="57"/>
                      <a:pt x="127" y="171"/>
                    </a:cubicBezTo>
                    <a:cubicBezTo>
                      <a:pt x="38" y="209"/>
                      <a:pt x="0" y="323"/>
                      <a:pt x="51" y="400"/>
                    </a:cubicBezTo>
                    <a:cubicBezTo>
                      <a:pt x="77" y="461"/>
                      <a:pt x="134" y="499"/>
                      <a:pt x="197" y="499"/>
                    </a:cubicBezTo>
                    <a:cubicBezTo>
                      <a:pt x="224" y="499"/>
                      <a:pt x="253" y="491"/>
                      <a:pt x="280" y="476"/>
                    </a:cubicBezTo>
                    <a:cubicBezTo>
                      <a:pt x="437" y="393"/>
                      <a:pt x="589" y="353"/>
                      <a:pt x="733" y="353"/>
                    </a:cubicBezTo>
                    <a:cubicBezTo>
                      <a:pt x="809" y="353"/>
                      <a:pt x="883" y="365"/>
                      <a:pt x="953" y="387"/>
                    </a:cubicBezTo>
                    <a:cubicBezTo>
                      <a:pt x="1267" y="487"/>
                      <a:pt x="1653" y="895"/>
                      <a:pt x="1678" y="895"/>
                    </a:cubicBezTo>
                    <a:cubicBezTo>
                      <a:pt x="1678" y="895"/>
                      <a:pt x="1678" y="895"/>
                      <a:pt x="1678" y="895"/>
                    </a:cubicBezTo>
                    <a:cubicBezTo>
                      <a:pt x="1767" y="857"/>
                      <a:pt x="1526" y="209"/>
                      <a:pt x="1068" y="56"/>
                    </a:cubicBezTo>
                    <a:cubicBezTo>
                      <a:pt x="962" y="19"/>
                      <a:pt x="852" y="1"/>
                      <a:pt x="740" y="1"/>
                    </a:cubicBezTo>
                    <a:close/>
                  </a:path>
                </a:pathLst>
              </a:custGeom>
              <a:solidFill>
                <a:srgbClr val="AA6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3"/>
              <p:cNvSpPr/>
              <p:nvPr/>
            </p:nvSpPr>
            <p:spPr>
              <a:xfrm>
                <a:off x="8312888" y="2091275"/>
                <a:ext cx="100708" cy="60648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019" extrusionOk="0">
                    <a:moveTo>
                      <a:pt x="1071" y="1"/>
                    </a:moveTo>
                    <a:cubicBezTo>
                      <a:pt x="903" y="1"/>
                      <a:pt x="746" y="36"/>
                      <a:pt x="599" y="103"/>
                    </a:cubicBezTo>
                    <a:cubicBezTo>
                      <a:pt x="153" y="319"/>
                      <a:pt x="1" y="993"/>
                      <a:pt x="102" y="1018"/>
                    </a:cubicBezTo>
                    <a:cubicBezTo>
                      <a:pt x="102" y="1018"/>
                      <a:pt x="103" y="1018"/>
                      <a:pt x="103" y="1018"/>
                    </a:cubicBezTo>
                    <a:cubicBezTo>
                      <a:pt x="124" y="1018"/>
                      <a:pt x="450" y="559"/>
                      <a:pt x="751" y="420"/>
                    </a:cubicBezTo>
                    <a:cubicBezTo>
                      <a:pt x="846" y="376"/>
                      <a:pt x="951" y="354"/>
                      <a:pt x="1064" y="354"/>
                    </a:cubicBezTo>
                    <a:cubicBezTo>
                      <a:pt x="1177" y="354"/>
                      <a:pt x="1297" y="376"/>
                      <a:pt x="1424" y="420"/>
                    </a:cubicBezTo>
                    <a:cubicBezTo>
                      <a:pt x="1448" y="429"/>
                      <a:pt x="1471" y="433"/>
                      <a:pt x="1493" y="433"/>
                    </a:cubicBezTo>
                    <a:cubicBezTo>
                      <a:pt x="1565" y="433"/>
                      <a:pt x="1624" y="387"/>
                      <a:pt x="1653" y="319"/>
                    </a:cubicBezTo>
                    <a:cubicBezTo>
                      <a:pt x="1692" y="230"/>
                      <a:pt x="1641" y="128"/>
                      <a:pt x="1552" y="90"/>
                    </a:cubicBezTo>
                    <a:cubicBezTo>
                      <a:pt x="1383" y="29"/>
                      <a:pt x="1223" y="1"/>
                      <a:pt x="1071" y="1"/>
                    </a:cubicBezTo>
                    <a:close/>
                  </a:path>
                </a:pathLst>
              </a:custGeom>
              <a:solidFill>
                <a:srgbClr val="AA6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3"/>
              <p:cNvSpPr/>
              <p:nvPr/>
            </p:nvSpPr>
            <p:spPr>
              <a:xfrm>
                <a:off x="8263726" y="2222216"/>
                <a:ext cx="397296" cy="259199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4355" extrusionOk="0">
                    <a:moveTo>
                      <a:pt x="3560" y="1246"/>
                    </a:moveTo>
                    <a:cubicBezTo>
                      <a:pt x="4590" y="1246"/>
                      <a:pt x="5607" y="1475"/>
                      <a:pt x="5607" y="1997"/>
                    </a:cubicBezTo>
                    <a:cubicBezTo>
                      <a:pt x="5607" y="2505"/>
                      <a:pt x="4590" y="3115"/>
                      <a:pt x="3560" y="3115"/>
                    </a:cubicBezTo>
                    <a:cubicBezTo>
                      <a:pt x="2543" y="3115"/>
                      <a:pt x="1538" y="2568"/>
                      <a:pt x="1538" y="2048"/>
                    </a:cubicBezTo>
                    <a:cubicBezTo>
                      <a:pt x="1538" y="1539"/>
                      <a:pt x="2543" y="1246"/>
                      <a:pt x="3560" y="1246"/>
                    </a:cubicBezTo>
                    <a:close/>
                    <a:moveTo>
                      <a:pt x="6675" y="0"/>
                    </a:moveTo>
                    <a:lnTo>
                      <a:pt x="6675" y="0"/>
                    </a:lnTo>
                    <a:cubicBezTo>
                      <a:pt x="6675" y="1"/>
                      <a:pt x="6039" y="1590"/>
                      <a:pt x="5849" y="1678"/>
                    </a:cubicBezTo>
                    <a:cubicBezTo>
                      <a:pt x="5840" y="1683"/>
                      <a:pt x="5832" y="1685"/>
                      <a:pt x="5825" y="1685"/>
                    </a:cubicBezTo>
                    <a:cubicBezTo>
                      <a:pt x="5699" y="1685"/>
                      <a:pt x="5839" y="990"/>
                      <a:pt x="3711" y="990"/>
                    </a:cubicBezTo>
                    <a:cubicBezTo>
                      <a:pt x="3642" y="990"/>
                      <a:pt x="3570" y="990"/>
                      <a:pt x="3496" y="992"/>
                    </a:cubicBezTo>
                    <a:cubicBezTo>
                      <a:pt x="1272" y="1043"/>
                      <a:pt x="1348" y="1590"/>
                      <a:pt x="903" y="1590"/>
                    </a:cubicBezTo>
                    <a:cubicBezTo>
                      <a:pt x="445" y="1590"/>
                      <a:pt x="1" y="331"/>
                      <a:pt x="1" y="331"/>
                    </a:cubicBezTo>
                    <a:lnTo>
                      <a:pt x="1" y="331"/>
                    </a:lnTo>
                    <a:cubicBezTo>
                      <a:pt x="64" y="929"/>
                      <a:pt x="128" y="1412"/>
                      <a:pt x="179" y="1564"/>
                    </a:cubicBezTo>
                    <a:cubicBezTo>
                      <a:pt x="293" y="1946"/>
                      <a:pt x="1857" y="3916"/>
                      <a:pt x="2352" y="4183"/>
                    </a:cubicBezTo>
                    <a:cubicBezTo>
                      <a:pt x="2606" y="4317"/>
                      <a:pt x="3090" y="4355"/>
                      <a:pt x="3560" y="4355"/>
                    </a:cubicBezTo>
                    <a:cubicBezTo>
                      <a:pt x="4030" y="4355"/>
                      <a:pt x="4488" y="4317"/>
                      <a:pt x="4691" y="4297"/>
                    </a:cubicBezTo>
                    <a:cubicBezTo>
                      <a:pt x="5098" y="4260"/>
                      <a:pt x="6370" y="2073"/>
                      <a:pt x="6471" y="1615"/>
                    </a:cubicBezTo>
                    <a:cubicBezTo>
                      <a:pt x="6510" y="1412"/>
                      <a:pt x="6599" y="751"/>
                      <a:pt x="6675" y="0"/>
                    </a:cubicBezTo>
                    <a:close/>
                  </a:path>
                </a:pathLst>
              </a:custGeom>
              <a:solidFill>
                <a:srgbClr val="AA6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3"/>
          <p:cNvSpPr/>
          <p:nvPr/>
        </p:nvSpPr>
        <p:spPr>
          <a:xfrm rot="5618467">
            <a:off x="3725120" y="3805945"/>
            <a:ext cx="748168" cy="80757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3"/>
          <p:cNvSpPr/>
          <p:nvPr/>
        </p:nvSpPr>
        <p:spPr>
          <a:xfrm rot="-5400000">
            <a:off x="3685922" y="2478922"/>
            <a:ext cx="826575" cy="892208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3"/>
          <p:cNvSpPr/>
          <p:nvPr/>
        </p:nvSpPr>
        <p:spPr>
          <a:xfrm>
            <a:off x="3506911" y="1452737"/>
            <a:ext cx="1072441" cy="797963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Business Solutions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265" name="Google Shape;1265;p53"/>
          <p:cNvSpPr txBox="1">
            <a:spLocks noGrp="1"/>
          </p:cNvSpPr>
          <p:nvPr>
            <p:ph type="subTitle" idx="2"/>
          </p:nvPr>
        </p:nvSpPr>
        <p:spPr>
          <a:xfrm>
            <a:off x="4876769" y="1582042"/>
            <a:ext cx="2139626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Try to be more active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67" name="Google Shape;1267;p53"/>
          <p:cNvSpPr txBox="1">
            <a:spLocks noGrp="1"/>
          </p:cNvSpPr>
          <p:nvPr>
            <p:ph type="subTitle" idx="4"/>
          </p:nvPr>
        </p:nvSpPr>
        <p:spPr>
          <a:xfrm>
            <a:off x="4736837" y="2674254"/>
            <a:ext cx="2346133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Control your body mass index to be normal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69" name="Google Shape;1269;p53"/>
          <p:cNvSpPr txBox="1">
            <a:spLocks noGrp="1"/>
          </p:cNvSpPr>
          <p:nvPr>
            <p:ph type="subTitle" idx="6"/>
          </p:nvPr>
        </p:nvSpPr>
        <p:spPr>
          <a:xfrm>
            <a:off x="5206495" y="3901145"/>
            <a:ext cx="18099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Try to sleep enough hours daily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270" name="Google Shape;1270;p53"/>
          <p:cNvSpPr txBox="1">
            <a:spLocks noGrp="1"/>
          </p:cNvSpPr>
          <p:nvPr>
            <p:ph type="title" idx="7"/>
          </p:nvPr>
        </p:nvSpPr>
        <p:spPr>
          <a:xfrm>
            <a:off x="3783815" y="1590795"/>
            <a:ext cx="627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71" name="Google Shape;1271;p53"/>
          <p:cNvSpPr txBox="1">
            <a:spLocks noGrp="1"/>
          </p:cNvSpPr>
          <p:nvPr>
            <p:ph type="title" idx="8"/>
          </p:nvPr>
        </p:nvSpPr>
        <p:spPr>
          <a:xfrm>
            <a:off x="3785719" y="2753724"/>
            <a:ext cx="627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72" name="Google Shape;1272;p53"/>
          <p:cNvSpPr txBox="1">
            <a:spLocks noGrp="1"/>
          </p:cNvSpPr>
          <p:nvPr>
            <p:ph type="title" idx="9"/>
          </p:nvPr>
        </p:nvSpPr>
        <p:spPr>
          <a:xfrm>
            <a:off x="3820369" y="3950375"/>
            <a:ext cx="5577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273" name="Google Shape;1273;p53"/>
          <p:cNvGrpSpPr/>
          <p:nvPr/>
        </p:nvGrpSpPr>
        <p:grpSpPr>
          <a:xfrm>
            <a:off x="604109" y="1489268"/>
            <a:ext cx="2546588" cy="3114732"/>
            <a:chOff x="5320087" y="1191718"/>
            <a:chExt cx="2830970" cy="3546916"/>
          </a:xfrm>
        </p:grpSpPr>
        <p:sp>
          <p:nvSpPr>
            <p:cNvPr id="1274" name="Google Shape;1274;p53"/>
            <p:cNvSpPr/>
            <p:nvPr/>
          </p:nvSpPr>
          <p:spPr>
            <a:xfrm>
              <a:off x="5320087" y="3986034"/>
              <a:ext cx="2773047" cy="280758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6525541" y="2861895"/>
              <a:ext cx="185483" cy="185776"/>
            </a:xfrm>
            <a:custGeom>
              <a:avLst/>
              <a:gdLst/>
              <a:ahLst/>
              <a:cxnLst/>
              <a:rect l="l" t="t" r="r" b="b"/>
              <a:pathLst>
                <a:path w="11359" h="11377" extrusionOk="0">
                  <a:moveTo>
                    <a:pt x="0" y="11377"/>
                  </a:moveTo>
                  <a:lnTo>
                    <a:pt x="11359" y="11377"/>
                  </a:lnTo>
                  <a:lnTo>
                    <a:pt x="1135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6783133" y="1302382"/>
              <a:ext cx="669217" cy="1295259"/>
            </a:xfrm>
            <a:custGeom>
              <a:avLst/>
              <a:gdLst/>
              <a:ahLst/>
              <a:cxnLst/>
              <a:rect l="l" t="t" r="r" b="b"/>
              <a:pathLst>
                <a:path w="40983" h="79322" extrusionOk="0">
                  <a:moveTo>
                    <a:pt x="26384" y="68270"/>
                  </a:moveTo>
                  <a:lnTo>
                    <a:pt x="25907" y="66854"/>
                  </a:lnTo>
                  <a:lnTo>
                    <a:pt x="28413" y="58583"/>
                  </a:lnTo>
                  <a:lnTo>
                    <a:pt x="4810" y="26844"/>
                  </a:lnTo>
                  <a:cubicBezTo>
                    <a:pt x="4810" y="26844"/>
                    <a:pt x="4161" y="25957"/>
                    <a:pt x="3770" y="25770"/>
                  </a:cubicBezTo>
                  <a:cubicBezTo>
                    <a:pt x="3377" y="25600"/>
                    <a:pt x="0" y="24679"/>
                    <a:pt x="0" y="22069"/>
                  </a:cubicBezTo>
                  <a:lnTo>
                    <a:pt x="0" y="1348"/>
                  </a:lnTo>
                  <a:cubicBezTo>
                    <a:pt x="0" y="563"/>
                    <a:pt x="1092" y="0"/>
                    <a:pt x="1519" y="0"/>
                  </a:cubicBezTo>
                  <a:cubicBezTo>
                    <a:pt x="1944" y="0"/>
                    <a:pt x="1944" y="1553"/>
                    <a:pt x="1944" y="2474"/>
                  </a:cubicBezTo>
                  <a:cubicBezTo>
                    <a:pt x="1944" y="2474"/>
                    <a:pt x="2713" y="2217"/>
                    <a:pt x="2713" y="3036"/>
                  </a:cubicBezTo>
                  <a:cubicBezTo>
                    <a:pt x="2713" y="3854"/>
                    <a:pt x="3445" y="7709"/>
                    <a:pt x="3633" y="9125"/>
                  </a:cubicBezTo>
                  <a:cubicBezTo>
                    <a:pt x="3838" y="10523"/>
                    <a:pt x="7777" y="20090"/>
                    <a:pt x="8306" y="21063"/>
                  </a:cubicBezTo>
                  <a:cubicBezTo>
                    <a:pt x="8834" y="22052"/>
                    <a:pt x="35303" y="48435"/>
                    <a:pt x="37401" y="50481"/>
                  </a:cubicBezTo>
                  <a:cubicBezTo>
                    <a:pt x="39482" y="52528"/>
                    <a:pt x="40983" y="54711"/>
                    <a:pt x="40863" y="56826"/>
                  </a:cubicBezTo>
                  <a:cubicBezTo>
                    <a:pt x="40726" y="58941"/>
                    <a:pt x="37742" y="79321"/>
                    <a:pt x="37742" y="7932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6658918" y="2704564"/>
              <a:ext cx="244267" cy="73530"/>
            </a:xfrm>
            <a:custGeom>
              <a:avLst/>
              <a:gdLst/>
              <a:ahLst/>
              <a:cxnLst/>
              <a:rect l="l" t="t" r="r" b="b"/>
              <a:pathLst>
                <a:path w="14959" h="4503" extrusionOk="0">
                  <a:moveTo>
                    <a:pt x="14958" y="2166"/>
                  </a:moveTo>
                  <a:cubicBezTo>
                    <a:pt x="9927" y="0"/>
                    <a:pt x="5049" y="0"/>
                    <a:pt x="1" y="2166"/>
                  </a:cubicBezTo>
                  <a:lnTo>
                    <a:pt x="888" y="4503"/>
                  </a:lnTo>
                  <a:lnTo>
                    <a:pt x="14088" y="4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6658362" y="2530789"/>
              <a:ext cx="249836" cy="338927"/>
            </a:xfrm>
            <a:custGeom>
              <a:avLst/>
              <a:gdLst/>
              <a:ahLst/>
              <a:cxnLst/>
              <a:rect l="l" t="t" r="r" b="b"/>
              <a:pathLst>
                <a:path w="15300" h="20756" extrusionOk="0">
                  <a:moveTo>
                    <a:pt x="13833" y="0"/>
                  </a:moveTo>
                  <a:lnTo>
                    <a:pt x="13644" y="4246"/>
                  </a:lnTo>
                  <a:lnTo>
                    <a:pt x="13644" y="14258"/>
                  </a:lnTo>
                  <a:cubicBezTo>
                    <a:pt x="13644" y="14888"/>
                    <a:pt x="14242" y="15809"/>
                    <a:pt x="15299" y="16611"/>
                  </a:cubicBezTo>
                  <a:cubicBezTo>
                    <a:pt x="14378" y="17617"/>
                    <a:pt x="12673" y="19391"/>
                    <a:pt x="10916" y="20755"/>
                  </a:cubicBezTo>
                  <a:lnTo>
                    <a:pt x="4384" y="20755"/>
                  </a:lnTo>
                  <a:cubicBezTo>
                    <a:pt x="2627" y="19391"/>
                    <a:pt x="922" y="17617"/>
                    <a:pt x="1" y="16611"/>
                  </a:cubicBezTo>
                  <a:cubicBezTo>
                    <a:pt x="1058" y="15809"/>
                    <a:pt x="1656" y="14888"/>
                    <a:pt x="1656" y="14258"/>
                  </a:cubicBezTo>
                  <a:lnTo>
                    <a:pt x="1656" y="4246"/>
                  </a:lnTo>
                  <a:lnTo>
                    <a:pt x="1467" y="0"/>
                  </a:lnTo>
                  <a:cubicBezTo>
                    <a:pt x="1467" y="0"/>
                    <a:pt x="4503" y="546"/>
                    <a:pt x="7641" y="1313"/>
                  </a:cubicBezTo>
                  <a:cubicBezTo>
                    <a:pt x="10797" y="546"/>
                    <a:pt x="13833" y="0"/>
                    <a:pt x="13833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6396329" y="2767496"/>
              <a:ext cx="769739" cy="1220618"/>
            </a:xfrm>
            <a:custGeom>
              <a:avLst/>
              <a:gdLst/>
              <a:ahLst/>
              <a:cxnLst/>
              <a:rect l="l" t="t" r="r" b="b"/>
              <a:pathLst>
                <a:path w="47139" h="74751" extrusionOk="0">
                  <a:moveTo>
                    <a:pt x="25598" y="7027"/>
                  </a:moveTo>
                  <a:lnTo>
                    <a:pt x="24404" y="7198"/>
                  </a:lnTo>
                  <a:lnTo>
                    <a:pt x="23688" y="7198"/>
                  </a:lnTo>
                  <a:lnTo>
                    <a:pt x="23569" y="7198"/>
                  </a:lnTo>
                  <a:lnTo>
                    <a:pt x="23433" y="7198"/>
                  </a:lnTo>
                  <a:lnTo>
                    <a:pt x="22733" y="7198"/>
                  </a:lnTo>
                  <a:lnTo>
                    <a:pt x="21523" y="7027"/>
                  </a:lnTo>
                  <a:lnTo>
                    <a:pt x="14462" y="342"/>
                  </a:lnTo>
                  <a:lnTo>
                    <a:pt x="3734" y="1"/>
                  </a:lnTo>
                  <a:cubicBezTo>
                    <a:pt x="3734" y="1"/>
                    <a:pt x="375" y="16475"/>
                    <a:pt x="375" y="29437"/>
                  </a:cubicBezTo>
                  <a:lnTo>
                    <a:pt x="699" y="35099"/>
                  </a:lnTo>
                  <a:cubicBezTo>
                    <a:pt x="801" y="36634"/>
                    <a:pt x="903" y="38101"/>
                    <a:pt x="1006" y="39533"/>
                  </a:cubicBezTo>
                  <a:lnTo>
                    <a:pt x="1058" y="42415"/>
                  </a:lnTo>
                  <a:cubicBezTo>
                    <a:pt x="1058" y="42415"/>
                    <a:pt x="0" y="65029"/>
                    <a:pt x="255" y="66002"/>
                  </a:cubicBezTo>
                  <a:cubicBezTo>
                    <a:pt x="494" y="66957"/>
                    <a:pt x="2541" y="69276"/>
                    <a:pt x="2541" y="69276"/>
                  </a:cubicBezTo>
                  <a:cubicBezTo>
                    <a:pt x="2456" y="69890"/>
                    <a:pt x="2370" y="70555"/>
                    <a:pt x="2285" y="71237"/>
                  </a:cubicBezTo>
                  <a:cubicBezTo>
                    <a:pt x="5952" y="72772"/>
                    <a:pt x="12757" y="74750"/>
                    <a:pt x="23433" y="74648"/>
                  </a:cubicBezTo>
                  <a:lnTo>
                    <a:pt x="23569" y="74648"/>
                  </a:lnTo>
                  <a:lnTo>
                    <a:pt x="23688" y="74648"/>
                  </a:lnTo>
                  <a:cubicBezTo>
                    <a:pt x="34364" y="74750"/>
                    <a:pt x="41186" y="72772"/>
                    <a:pt x="44853" y="71237"/>
                  </a:cubicBezTo>
                  <a:cubicBezTo>
                    <a:pt x="44751" y="70555"/>
                    <a:pt x="44665" y="69890"/>
                    <a:pt x="44597" y="69276"/>
                  </a:cubicBezTo>
                  <a:cubicBezTo>
                    <a:pt x="44597" y="69276"/>
                    <a:pt x="46627" y="66957"/>
                    <a:pt x="46882" y="66002"/>
                  </a:cubicBezTo>
                  <a:cubicBezTo>
                    <a:pt x="47139" y="65029"/>
                    <a:pt x="46064" y="42415"/>
                    <a:pt x="46064" y="42415"/>
                  </a:cubicBezTo>
                  <a:lnTo>
                    <a:pt x="46132" y="39533"/>
                  </a:lnTo>
                  <a:cubicBezTo>
                    <a:pt x="46218" y="38101"/>
                    <a:pt x="46320" y="36634"/>
                    <a:pt x="46422" y="35099"/>
                  </a:cubicBezTo>
                  <a:lnTo>
                    <a:pt x="46764" y="29437"/>
                  </a:lnTo>
                  <a:cubicBezTo>
                    <a:pt x="46764" y="16475"/>
                    <a:pt x="43387" y="1"/>
                    <a:pt x="43387" y="1"/>
                  </a:cubicBezTo>
                  <a:lnTo>
                    <a:pt x="32677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6730766" y="2857731"/>
              <a:ext cx="100832" cy="1148493"/>
            </a:xfrm>
            <a:custGeom>
              <a:avLst/>
              <a:gdLst/>
              <a:ahLst/>
              <a:cxnLst/>
              <a:rect l="l" t="t" r="r" b="b"/>
              <a:pathLst>
                <a:path w="6175" h="70334" extrusionOk="0">
                  <a:moveTo>
                    <a:pt x="4844" y="392"/>
                  </a:moveTo>
                  <a:lnTo>
                    <a:pt x="3753" y="546"/>
                  </a:lnTo>
                  <a:lnTo>
                    <a:pt x="2406" y="546"/>
                  </a:lnTo>
                  <a:lnTo>
                    <a:pt x="1331" y="392"/>
                  </a:lnTo>
                  <a:lnTo>
                    <a:pt x="906" y="0"/>
                  </a:lnTo>
                  <a:lnTo>
                    <a:pt x="1" y="1552"/>
                  </a:lnTo>
                  <a:cubicBezTo>
                    <a:pt x="1" y="1552"/>
                    <a:pt x="2013" y="2200"/>
                    <a:pt x="2013" y="3973"/>
                  </a:cubicBezTo>
                  <a:lnTo>
                    <a:pt x="2013" y="67673"/>
                  </a:lnTo>
                  <a:lnTo>
                    <a:pt x="3088" y="70333"/>
                  </a:lnTo>
                  <a:lnTo>
                    <a:pt x="4162" y="67673"/>
                  </a:lnTo>
                  <a:lnTo>
                    <a:pt x="4162" y="3973"/>
                  </a:lnTo>
                  <a:cubicBezTo>
                    <a:pt x="4162" y="2200"/>
                    <a:pt x="6175" y="1552"/>
                    <a:pt x="6175" y="1552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6748336" y="2853828"/>
              <a:ext cx="24788" cy="26747"/>
            </a:xfrm>
            <a:custGeom>
              <a:avLst/>
              <a:gdLst/>
              <a:ahLst/>
              <a:cxnLst/>
              <a:rect l="l" t="t" r="r" b="b"/>
              <a:pathLst>
                <a:path w="1518" h="1638" extrusionOk="0">
                  <a:moveTo>
                    <a:pt x="682" y="119"/>
                  </a:moveTo>
                  <a:lnTo>
                    <a:pt x="1330" y="1"/>
                  </a:lnTo>
                  <a:cubicBezTo>
                    <a:pt x="1330" y="1"/>
                    <a:pt x="1467" y="137"/>
                    <a:pt x="1483" y="376"/>
                  </a:cubicBezTo>
                  <a:cubicBezTo>
                    <a:pt x="1501" y="615"/>
                    <a:pt x="1517" y="1297"/>
                    <a:pt x="1517" y="1297"/>
                  </a:cubicBezTo>
                  <a:cubicBezTo>
                    <a:pt x="1278" y="1381"/>
                    <a:pt x="0" y="1638"/>
                    <a:pt x="51" y="1467"/>
                  </a:cubicBezTo>
                  <a:cubicBezTo>
                    <a:pt x="51" y="1415"/>
                    <a:pt x="682" y="119"/>
                    <a:pt x="682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6789257" y="2853828"/>
              <a:ext cx="24526" cy="26747"/>
            </a:xfrm>
            <a:custGeom>
              <a:avLst/>
              <a:gdLst/>
              <a:ahLst/>
              <a:cxnLst/>
              <a:rect l="l" t="t" r="r" b="b"/>
              <a:pathLst>
                <a:path w="1502" h="1638" extrusionOk="0">
                  <a:moveTo>
                    <a:pt x="819" y="119"/>
                  </a:moveTo>
                  <a:lnTo>
                    <a:pt x="171" y="1"/>
                  </a:lnTo>
                  <a:cubicBezTo>
                    <a:pt x="171" y="1"/>
                    <a:pt x="52" y="137"/>
                    <a:pt x="34" y="376"/>
                  </a:cubicBezTo>
                  <a:cubicBezTo>
                    <a:pt x="0" y="615"/>
                    <a:pt x="0" y="1297"/>
                    <a:pt x="0" y="1297"/>
                  </a:cubicBezTo>
                  <a:cubicBezTo>
                    <a:pt x="223" y="1484"/>
                    <a:pt x="1501" y="1638"/>
                    <a:pt x="1467" y="1467"/>
                  </a:cubicBezTo>
                  <a:cubicBezTo>
                    <a:pt x="1451" y="1415"/>
                    <a:pt x="819" y="119"/>
                    <a:pt x="819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6792033" y="2739100"/>
              <a:ext cx="138438" cy="208033"/>
            </a:xfrm>
            <a:custGeom>
              <a:avLst/>
              <a:gdLst/>
              <a:ahLst/>
              <a:cxnLst/>
              <a:rect l="l" t="t" r="r" b="b"/>
              <a:pathLst>
                <a:path w="8478" h="12740" extrusionOk="0">
                  <a:moveTo>
                    <a:pt x="6806" y="51"/>
                  </a:moveTo>
                  <a:cubicBezTo>
                    <a:pt x="6875" y="119"/>
                    <a:pt x="7675" y="1535"/>
                    <a:pt x="8102" y="2217"/>
                  </a:cubicBezTo>
                  <a:cubicBezTo>
                    <a:pt x="8102" y="2217"/>
                    <a:pt x="8478" y="2763"/>
                    <a:pt x="8205" y="3700"/>
                  </a:cubicBezTo>
                  <a:cubicBezTo>
                    <a:pt x="7914" y="4639"/>
                    <a:pt x="4282" y="12330"/>
                    <a:pt x="4282" y="12330"/>
                  </a:cubicBezTo>
                  <a:cubicBezTo>
                    <a:pt x="4282" y="12330"/>
                    <a:pt x="4009" y="12739"/>
                    <a:pt x="3600" y="12330"/>
                  </a:cubicBezTo>
                  <a:cubicBezTo>
                    <a:pt x="3173" y="11938"/>
                    <a:pt x="1" y="7027"/>
                    <a:pt x="1" y="7027"/>
                  </a:cubicBezTo>
                  <a:lnTo>
                    <a:pt x="6022" y="682"/>
                  </a:lnTo>
                  <a:cubicBezTo>
                    <a:pt x="6311" y="323"/>
                    <a:pt x="6738" y="0"/>
                    <a:pt x="6806" y="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6631632" y="2739655"/>
              <a:ext cx="138438" cy="207478"/>
            </a:xfrm>
            <a:custGeom>
              <a:avLst/>
              <a:gdLst/>
              <a:ahLst/>
              <a:cxnLst/>
              <a:rect l="l" t="t" r="r" b="b"/>
              <a:pathLst>
                <a:path w="8478" h="12706" extrusionOk="0">
                  <a:moveTo>
                    <a:pt x="1672" y="17"/>
                  </a:moveTo>
                  <a:cubicBezTo>
                    <a:pt x="1638" y="51"/>
                    <a:pt x="803" y="1501"/>
                    <a:pt x="393" y="2183"/>
                  </a:cubicBezTo>
                  <a:cubicBezTo>
                    <a:pt x="393" y="2183"/>
                    <a:pt x="1" y="2729"/>
                    <a:pt x="291" y="3666"/>
                  </a:cubicBezTo>
                  <a:cubicBezTo>
                    <a:pt x="564" y="4605"/>
                    <a:pt x="4214" y="12296"/>
                    <a:pt x="4214" y="12296"/>
                  </a:cubicBezTo>
                  <a:cubicBezTo>
                    <a:pt x="4214" y="12296"/>
                    <a:pt x="4469" y="12705"/>
                    <a:pt x="4878" y="12296"/>
                  </a:cubicBezTo>
                  <a:cubicBezTo>
                    <a:pt x="5305" y="11904"/>
                    <a:pt x="8477" y="6993"/>
                    <a:pt x="8477" y="6993"/>
                  </a:cubicBezTo>
                  <a:lnTo>
                    <a:pt x="2456" y="648"/>
                  </a:lnTo>
                  <a:cubicBezTo>
                    <a:pt x="2047" y="171"/>
                    <a:pt x="1724" y="0"/>
                    <a:pt x="1672" y="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5974139" y="3809866"/>
              <a:ext cx="1596286" cy="345622"/>
            </a:xfrm>
            <a:custGeom>
              <a:avLst/>
              <a:gdLst/>
              <a:ahLst/>
              <a:cxnLst/>
              <a:rect l="l" t="t" r="r" b="b"/>
              <a:pathLst>
                <a:path w="97757" h="21166" extrusionOk="0">
                  <a:moveTo>
                    <a:pt x="97757" y="0"/>
                  </a:moveTo>
                  <a:cubicBezTo>
                    <a:pt x="97757" y="0"/>
                    <a:pt x="59418" y="7761"/>
                    <a:pt x="48879" y="7761"/>
                  </a:cubicBezTo>
                  <a:cubicBezTo>
                    <a:pt x="38339" y="7761"/>
                    <a:pt x="1" y="0"/>
                    <a:pt x="1" y="0"/>
                  </a:cubicBezTo>
                  <a:lnTo>
                    <a:pt x="1893" y="7522"/>
                  </a:lnTo>
                  <a:lnTo>
                    <a:pt x="48879" y="21166"/>
                  </a:lnTo>
                  <a:lnTo>
                    <a:pt x="95863" y="7522"/>
                  </a:ln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6111712" y="4287738"/>
              <a:ext cx="252595" cy="199150"/>
            </a:xfrm>
            <a:custGeom>
              <a:avLst/>
              <a:gdLst/>
              <a:ahLst/>
              <a:cxnLst/>
              <a:rect l="l" t="t" r="r" b="b"/>
              <a:pathLst>
                <a:path w="15469" h="12196" extrusionOk="0">
                  <a:moveTo>
                    <a:pt x="5031" y="1553"/>
                  </a:moveTo>
                  <a:lnTo>
                    <a:pt x="7095" y="1281"/>
                  </a:lnTo>
                  <a:cubicBezTo>
                    <a:pt x="7095" y="1281"/>
                    <a:pt x="9824" y="547"/>
                    <a:pt x="10677" y="274"/>
                  </a:cubicBezTo>
                  <a:cubicBezTo>
                    <a:pt x="11529" y="1"/>
                    <a:pt x="13917" y="496"/>
                    <a:pt x="14684" y="4469"/>
                  </a:cubicBezTo>
                  <a:cubicBezTo>
                    <a:pt x="15468" y="8444"/>
                    <a:pt x="13405" y="9262"/>
                    <a:pt x="11102" y="9858"/>
                  </a:cubicBezTo>
                  <a:cubicBezTo>
                    <a:pt x="8801" y="10438"/>
                    <a:pt x="2916" y="12196"/>
                    <a:pt x="2916" y="12196"/>
                  </a:cubicBezTo>
                  <a:cubicBezTo>
                    <a:pt x="2916" y="12196"/>
                    <a:pt x="0" y="5919"/>
                    <a:pt x="5031" y="1553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5947964" y="4462068"/>
              <a:ext cx="267912" cy="141492"/>
            </a:xfrm>
            <a:custGeom>
              <a:avLst/>
              <a:gdLst/>
              <a:ahLst/>
              <a:cxnLst/>
              <a:rect l="l" t="t" r="r" b="b"/>
              <a:pathLst>
                <a:path w="16407" h="8665" extrusionOk="0">
                  <a:moveTo>
                    <a:pt x="12944" y="87"/>
                  </a:moveTo>
                  <a:cubicBezTo>
                    <a:pt x="12944" y="87"/>
                    <a:pt x="13439" y="1"/>
                    <a:pt x="14531" y="1"/>
                  </a:cubicBezTo>
                  <a:cubicBezTo>
                    <a:pt x="15622" y="1"/>
                    <a:pt x="15673" y="701"/>
                    <a:pt x="15793" y="1281"/>
                  </a:cubicBezTo>
                  <a:cubicBezTo>
                    <a:pt x="15912" y="1861"/>
                    <a:pt x="16407" y="3396"/>
                    <a:pt x="14581" y="4112"/>
                  </a:cubicBezTo>
                  <a:cubicBezTo>
                    <a:pt x="12774" y="4828"/>
                    <a:pt x="1979" y="8665"/>
                    <a:pt x="1979" y="8665"/>
                  </a:cubicBezTo>
                  <a:lnTo>
                    <a:pt x="0" y="7641"/>
                  </a:lnTo>
                  <a:cubicBezTo>
                    <a:pt x="0" y="7641"/>
                    <a:pt x="5918" y="2184"/>
                    <a:pt x="12944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5752472" y="4216739"/>
              <a:ext cx="481497" cy="521895"/>
            </a:xfrm>
            <a:custGeom>
              <a:avLst/>
              <a:gdLst/>
              <a:ahLst/>
              <a:cxnLst/>
              <a:rect l="l" t="t" r="r" b="b"/>
              <a:pathLst>
                <a:path w="29487" h="31961" extrusionOk="0">
                  <a:moveTo>
                    <a:pt x="22614" y="1"/>
                  </a:moveTo>
                  <a:cubicBezTo>
                    <a:pt x="22614" y="1"/>
                    <a:pt x="25325" y="1126"/>
                    <a:pt x="28652" y="3855"/>
                  </a:cubicBezTo>
                  <a:cubicBezTo>
                    <a:pt x="28652" y="3855"/>
                    <a:pt x="29487" y="4674"/>
                    <a:pt x="29009" y="5867"/>
                  </a:cubicBezTo>
                  <a:cubicBezTo>
                    <a:pt x="28549" y="7043"/>
                    <a:pt x="23927" y="9040"/>
                    <a:pt x="25564" y="15657"/>
                  </a:cubicBezTo>
                  <a:cubicBezTo>
                    <a:pt x="25564" y="15657"/>
                    <a:pt x="25957" y="16714"/>
                    <a:pt x="24832" y="17106"/>
                  </a:cubicBezTo>
                  <a:cubicBezTo>
                    <a:pt x="23688" y="17499"/>
                    <a:pt x="15945" y="20568"/>
                    <a:pt x="14974" y="21233"/>
                  </a:cubicBezTo>
                  <a:cubicBezTo>
                    <a:pt x="13985" y="21899"/>
                    <a:pt x="14035" y="22683"/>
                    <a:pt x="13951" y="23689"/>
                  </a:cubicBezTo>
                  <a:cubicBezTo>
                    <a:pt x="13883" y="24712"/>
                    <a:pt x="12314" y="24473"/>
                    <a:pt x="9517" y="27424"/>
                  </a:cubicBezTo>
                  <a:cubicBezTo>
                    <a:pt x="6702" y="30392"/>
                    <a:pt x="3855" y="31961"/>
                    <a:pt x="1637" y="30408"/>
                  </a:cubicBezTo>
                  <a:cubicBezTo>
                    <a:pt x="1637" y="30408"/>
                    <a:pt x="631" y="30051"/>
                    <a:pt x="307" y="28839"/>
                  </a:cubicBezTo>
                  <a:cubicBezTo>
                    <a:pt x="0" y="27629"/>
                    <a:pt x="938" y="23723"/>
                    <a:pt x="938" y="23723"/>
                  </a:cubicBezTo>
                  <a:lnTo>
                    <a:pt x="12978" y="62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5734918" y="4172732"/>
              <a:ext cx="389891" cy="546128"/>
            </a:xfrm>
            <a:custGeom>
              <a:avLst/>
              <a:gdLst/>
              <a:ahLst/>
              <a:cxnLst/>
              <a:rect l="l" t="t" r="r" b="b"/>
              <a:pathLst>
                <a:path w="23877" h="33445" extrusionOk="0">
                  <a:moveTo>
                    <a:pt x="23689" y="2696"/>
                  </a:moveTo>
                  <a:cubicBezTo>
                    <a:pt x="23689" y="2696"/>
                    <a:pt x="18385" y="9124"/>
                    <a:pt x="16986" y="10950"/>
                  </a:cubicBezTo>
                  <a:cubicBezTo>
                    <a:pt x="15588" y="12792"/>
                    <a:pt x="13371" y="13286"/>
                    <a:pt x="11222" y="15589"/>
                  </a:cubicBezTo>
                  <a:cubicBezTo>
                    <a:pt x="9073" y="17891"/>
                    <a:pt x="4247" y="24167"/>
                    <a:pt x="2729" y="27441"/>
                  </a:cubicBezTo>
                  <a:cubicBezTo>
                    <a:pt x="1212" y="30716"/>
                    <a:pt x="2064" y="32575"/>
                    <a:pt x="2712" y="33103"/>
                  </a:cubicBezTo>
                  <a:cubicBezTo>
                    <a:pt x="2712" y="33103"/>
                    <a:pt x="1519" y="33444"/>
                    <a:pt x="1280" y="33360"/>
                  </a:cubicBezTo>
                  <a:cubicBezTo>
                    <a:pt x="1041" y="33257"/>
                    <a:pt x="239" y="31381"/>
                    <a:pt x="120" y="29624"/>
                  </a:cubicBezTo>
                  <a:cubicBezTo>
                    <a:pt x="0" y="27885"/>
                    <a:pt x="2729" y="21950"/>
                    <a:pt x="5458" y="18283"/>
                  </a:cubicBezTo>
                  <a:cubicBezTo>
                    <a:pt x="8186" y="14634"/>
                    <a:pt x="11342" y="11700"/>
                    <a:pt x="14155" y="8085"/>
                  </a:cubicBezTo>
                  <a:cubicBezTo>
                    <a:pt x="16952" y="4452"/>
                    <a:pt x="18862" y="1552"/>
                    <a:pt x="19733" y="768"/>
                  </a:cubicBezTo>
                  <a:cubicBezTo>
                    <a:pt x="20586" y="1"/>
                    <a:pt x="20995" y="35"/>
                    <a:pt x="21404" y="69"/>
                  </a:cubicBezTo>
                  <a:cubicBezTo>
                    <a:pt x="21813" y="103"/>
                    <a:pt x="23485" y="1741"/>
                    <a:pt x="23672" y="2013"/>
                  </a:cubicBezTo>
                  <a:cubicBezTo>
                    <a:pt x="23876" y="2286"/>
                    <a:pt x="23689" y="2696"/>
                    <a:pt x="23689" y="26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5734918" y="4172732"/>
              <a:ext cx="359257" cy="545295"/>
            </a:xfrm>
            <a:custGeom>
              <a:avLst/>
              <a:gdLst/>
              <a:ahLst/>
              <a:cxnLst/>
              <a:rect l="l" t="t" r="r" b="b"/>
              <a:pathLst>
                <a:path w="22001" h="33394" extrusionOk="0">
                  <a:moveTo>
                    <a:pt x="1928" y="33291"/>
                  </a:moveTo>
                  <a:cubicBezTo>
                    <a:pt x="1655" y="33360"/>
                    <a:pt x="1382" y="33394"/>
                    <a:pt x="1280" y="33360"/>
                  </a:cubicBezTo>
                  <a:cubicBezTo>
                    <a:pt x="1041" y="33257"/>
                    <a:pt x="239" y="31381"/>
                    <a:pt x="120" y="29624"/>
                  </a:cubicBezTo>
                  <a:cubicBezTo>
                    <a:pt x="0" y="27885"/>
                    <a:pt x="2729" y="21950"/>
                    <a:pt x="5458" y="18283"/>
                  </a:cubicBezTo>
                  <a:cubicBezTo>
                    <a:pt x="8186" y="14634"/>
                    <a:pt x="11342" y="11700"/>
                    <a:pt x="14155" y="8085"/>
                  </a:cubicBezTo>
                  <a:cubicBezTo>
                    <a:pt x="16952" y="4452"/>
                    <a:pt x="18862" y="1552"/>
                    <a:pt x="19733" y="768"/>
                  </a:cubicBezTo>
                  <a:cubicBezTo>
                    <a:pt x="20586" y="1"/>
                    <a:pt x="20995" y="35"/>
                    <a:pt x="21404" y="69"/>
                  </a:cubicBezTo>
                  <a:cubicBezTo>
                    <a:pt x="21523" y="86"/>
                    <a:pt x="21745" y="222"/>
                    <a:pt x="22000" y="427"/>
                  </a:cubicBezTo>
                  <a:cubicBezTo>
                    <a:pt x="22000" y="427"/>
                    <a:pt x="20943" y="120"/>
                    <a:pt x="18982" y="2696"/>
                  </a:cubicBezTo>
                  <a:cubicBezTo>
                    <a:pt x="17020" y="5270"/>
                    <a:pt x="13423" y="10370"/>
                    <a:pt x="8682" y="15469"/>
                  </a:cubicBezTo>
                  <a:cubicBezTo>
                    <a:pt x="3923" y="20569"/>
                    <a:pt x="1041" y="26743"/>
                    <a:pt x="682" y="29539"/>
                  </a:cubicBezTo>
                  <a:cubicBezTo>
                    <a:pt x="580" y="30392"/>
                    <a:pt x="1126" y="31773"/>
                    <a:pt x="1928" y="33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6236467" y="3794549"/>
              <a:ext cx="1498540" cy="678132"/>
            </a:xfrm>
            <a:custGeom>
              <a:avLst/>
              <a:gdLst/>
              <a:ahLst/>
              <a:cxnLst/>
              <a:rect l="l" t="t" r="r" b="b"/>
              <a:pathLst>
                <a:path w="91771" h="41529" extrusionOk="0">
                  <a:moveTo>
                    <a:pt x="820" y="30153"/>
                  </a:moveTo>
                  <a:cubicBezTo>
                    <a:pt x="820" y="30153"/>
                    <a:pt x="75007" y="3121"/>
                    <a:pt x="78759" y="1706"/>
                  </a:cubicBezTo>
                  <a:cubicBezTo>
                    <a:pt x="82493" y="308"/>
                    <a:pt x="87797" y="1"/>
                    <a:pt x="89264" y="4588"/>
                  </a:cubicBezTo>
                  <a:cubicBezTo>
                    <a:pt x="90747" y="9193"/>
                    <a:pt x="91770" y="19784"/>
                    <a:pt x="77888" y="23689"/>
                  </a:cubicBezTo>
                  <a:cubicBezTo>
                    <a:pt x="64023" y="27577"/>
                    <a:pt x="4708" y="40914"/>
                    <a:pt x="2678" y="41221"/>
                  </a:cubicBezTo>
                  <a:cubicBezTo>
                    <a:pt x="665" y="41528"/>
                    <a:pt x="1" y="32848"/>
                    <a:pt x="171" y="31295"/>
                  </a:cubicBezTo>
                  <a:cubicBezTo>
                    <a:pt x="171" y="31295"/>
                    <a:pt x="324" y="30443"/>
                    <a:pt x="820" y="301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7180241" y="4287738"/>
              <a:ext cx="252612" cy="199150"/>
            </a:xfrm>
            <a:custGeom>
              <a:avLst/>
              <a:gdLst/>
              <a:ahLst/>
              <a:cxnLst/>
              <a:rect l="l" t="t" r="r" b="b"/>
              <a:pathLst>
                <a:path w="15470" h="12196" extrusionOk="0">
                  <a:moveTo>
                    <a:pt x="10438" y="1553"/>
                  </a:moveTo>
                  <a:lnTo>
                    <a:pt x="8375" y="1281"/>
                  </a:lnTo>
                  <a:cubicBezTo>
                    <a:pt x="8375" y="1281"/>
                    <a:pt x="5647" y="547"/>
                    <a:pt x="4794" y="274"/>
                  </a:cubicBezTo>
                  <a:cubicBezTo>
                    <a:pt x="3941" y="1"/>
                    <a:pt x="1554" y="496"/>
                    <a:pt x="785" y="4469"/>
                  </a:cubicBezTo>
                  <a:cubicBezTo>
                    <a:pt x="1" y="8444"/>
                    <a:pt x="2065" y="9262"/>
                    <a:pt x="4367" y="9858"/>
                  </a:cubicBezTo>
                  <a:cubicBezTo>
                    <a:pt x="6670" y="10438"/>
                    <a:pt x="12553" y="12196"/>
                    <a:pt x="12553" y="12196"/>
                  </a:cubicBezTo>
                  <a:cubicBezTo>
                    <a:pt x="12553" y="12196"/>
                    <a:pt x="15470" y="5919"/>
                    <a:pt x="10438" y="1553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7328689" y="4462068"/>
              <a:ext cx="267912" cy="141492"/>
            </a:xfrm>
            <a:custGeom>
              <a:avLst/>
              <a:gdLst/>
              <a:ahLst/>
              <a:cxnLst/>
              <a:rect l="l" t="t" r="r" b="b"/>
              <a:pathLst>
                <a:path w="16407" h="8665" extrusionOk="0">
                  <a:moveTo>
                    <a:pt x="3462" y="87"/>
                  </a:moveTo>
                  <a:cubicBezTo>
                    <a:pt x="3462" y="87"/>
                    <a:pt x="2968" y="1"/>
                    <a:pt x="1877" y="1"/>
                  </a:cubicBezTo>
                  <a:cubicBezTo>
                    <a:pt x="785" y="1"/>
                    <a:pt x="733" y="701"/>
                    <a:pt x="615" y="1281"/>
                  </a:cubicBezTo>
                  <a:cubicBezTo>
                    <a:pt x="494" y="1861"/>
                    <a:pt x="1" y="3396"/>
                    <a:pt x="1825" y="4112"/>
                  </a:cubicBezTo>
                  <a:cubicBezTo>
                    <a:pt x="3633" y="4828"/>
                    <a:pt x="14429" y="8665"/>
                    <a:pt x="14429" y="8665"/>
                  </a:cubicBezTo>
                  <a:lnTo>
                    <a:pt x="16407" y="7641"/>
                  </a:lnTo>
                  <a:cubicBezTo>
                    <a:pt x="16407" y="7641"/>
                    <a:pt x="10488" y="2184"/>
                    <a:pt x="3462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7310580" y="4216739"/>
              <a:ext cx="481530" cy="521895"/>
            </a:xfrm>
            <a:custGeom>
              <a:avLst/>
              <a:gdLst/>
              <a:ahLst/>
              <a:cxnLst/>
              <a:rect l="l" t="t" r="r" b="b"/>
              <a:pathLst>
                <a:path w="29489" h="31961" extrusionOk="0">
                  <a:moveTo>
                    <a:pt x="6874" y="1"/>
                  </a:moveTo>
                  <a:cubicBezTo>
                    <a:pt x="6874" y="1"/>
                    <a:pt x="4162" y="1126"/>
                    <a:pt x="837" y="3855"/>
                  </a:cubicBezTo>
                  <a:cubicBezTo>
                    <a:pt x="837" y="3855"/>
                    <a:pt x="0" y="4674"/>
                    <a:pt x="478" y="5867"/>
                  </a:cubicBezTo>
                  <a:cubicBezTo>
                    <a:pt x="939" y="7043"/>
                    <a:pt x="5560" y="9040"/>
                    <a:pt x="3923" y="15657"/>
                  </a:cubicBezTo>
                  <a:cubicBezTo>
                    <a:pt x="3923" y="15657"/>
                    <a:pt x="3531" y="16714"/>
                    <a:pt x="4657" y="17106"/>
                  </a:cubicBezTo>
                  <a:cubicBezTo>
                    <a:pt x="5799" y="17499"/>
                    <a:pt x="13542" y="20568"/>
                    <a:pt x="14514" y="21233"/>
                  </a:cubicBezTo>
                  <a:cubicBezTo>
                    <a:pt x="15486" y="21899"/>
                    <a:pt x="15452" y="22683"/>
                    <a:pt x="15538" y="23689"/>
                  </a:cubicBezTo>
                  <a:cubicBezTo>
                    <a:pt x="15606" y="24712"/>
                    <a:pt x="17175" y="24473"/>
                    <a:pt x="19972" y="27424"/>
                  </a:cubicBezTo>
                  <a:cubicBezTo>
                    <a:pt x="22785" y="30392"/>
                    <a:pt x="25634" y="31961"/>
                    <a:pt x="27851" y="30408"/>
                  </a:cubicBezTo>
                  <a:cubicBezTo>
                    <a:pt x="27851" y="30408"/>
                    <a:pt x="28857" y="30051"/>
                    <a:pt x="29164" y="28839"/>
                  </a:cubicBezTo>
                  <a:cubicBezTo>
                    <a:pt x="29488" y="27629"/>
                    <a:pt x="28550" y="23723"/>
                    <a:pt x="28550" y="23723"/>
                  </a:cubicBezTo>
                  <a:lnTo>
                    <a:pt x="16509" y="62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7419741" y="4172732"/>
              <a:ext cx="389891" cy="546128"/>
            </a:xfrm>
            <a:custGeom>
              <a:avLst/>
              <a:gdLst/>
              <a:ahLst/>
              <a:cxnLst/>
              <a:rect l="l" t="t" r="r" b="b"/>
              <a:pathLst>
                <a:path w="23877" h="33445" extrusionOk="0">
                  <a:moveTo>
                    <a:pt x="189" y="2696"/>
                  </a:moveTo>
                  <a:cubicBezTo>
                    <a:pt x="189" y="2696"/>
                    <a:pt x="5492" y="9124"/>
                    <a:pt x="6891" y="10950"/>
                  </a:cubicBezTo>
                  <a:cubicBezTo>
                    <a:pt x="8289" y="12792"/>
                    <a:pt x="10506" y="13286"/>
                    <a:pt x="12655" y="15589"/>
                  </a:cubicBezTo>
                  <a:cubicBezTo>
                    <a:pt x="14804" y="17891"/>
                    <a:pt x="19631" y="24167"/>
                    <a:pt x="21148" y="27441"/>
                  </a:cubicBezTo>
                  <a:cubicBezTo>
                    <a:pt x="22667" y="30716"/>
                    <a:pt x="21814" y="32575"/>
                    <a:pt x="21166" y="33103"/>
                  </a:cubicBezTo>
                  <a:cubicBezTo>
                    <a:pt x="21166" y="33103"/>
                    <a:pt x="22342" y="33444"/>
                    <a:pt x="22599" y="33360"/>
                  </a:cubicBezTo>
                  <a:cubicBezTo>
                    <a:pt x="22837" y="33257"/>
                    <a:pt x="23638" y="31381"/>
                    <a:pt x="23758" y="29624"/>
                  </a:cubicBezTo>
                  <a:cubicBezTo>
                    <a:pt x="23877" y="27885"/>
                    <a:pt x="21148" y="21950"/>
                    <a:pt x="18420" y="18283"/>
                  </a:cubicBezTo>
                  <a:cubicBezTo>
                    <a:pt x="15691" y="14634"/>
                    <a:pt x="12536" y="11700"/>
                    <a:pt x="9722" y="8085"/>
                  </a:cubicBezTo>
                  <a:cubicBezTo>
                    <a:pt x="6925" y="4452"/>
                    <a:pt x="5015" y="1552"/>
                    <a:pt x="4146" y="768"/>
                  </a:cubicBezTo>
                  <a:cubicBezTo>
                    <a:pt x="3293" y="1"/>
                    <a:pt x="2884" y="35"/>
                    <a:pt x="2474" y="69"/>
                  </a:cubicBezTo>
                  <a:cubicBezTo>
                    <a:pt x="2065" y="103"/>
                    <a:pt x="394" y="1741"/>
                    <a:pt x="189" y="2013"/>
                  </a:cubicBezTo>
                  <a:cubicBezTo>
                    <a:pt x="1" y="2286"/>
                    <a:pt x="189" y="2696"/>
                    <a:pt x="189" y="26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7450374" y="4172732"/>
              <a:ext cx="359257" cy="545295"/>
            </a:xfrm>
            <a:custGeom>
              <a:avLst/>
              <a:gdLst/>
              <a:ahLst/>
              <a:cxnLst/>
              <a:rect l="l" t="t" r="r" b="b"/>
              <a:pathLst>
                <a:path w="22001" h="33394" extrusionOk="0">
                  <a:moveTo>
                    <a:pt x="20075" y="33291"/>
                  </a:moveTo>
                  <a:cubicBezTo>
                    <a:pt x="20347" y="33360"/>
                    <a:pt x="20620" y="33394"/>
                    <a:pt x="20723" y="33360"/>
                  </a:cubicBezTo>
                  <a:cubicBezTo>
                    <a:pt x="20961" y="33257"/>
                    <a:pt x="21762" y="31381"/>
                    <a:pt x="21882" y="29624"/>
                  </a:cubicBezTo>
                  <a:cubicBezTo>
                    <a:pt x="22001" y="27885"/>
                    <a:pt x="19272" y="21950"/>
                    <a:pt x="16544" y="18283"/>
                  </a:cubicBezTo>
                  <a:cubicBezTo>
                    <a:pt x="13815" y="14634"/>
                    <a:pt x="10660" y="11700"/>
                    <a:pt x="7846" y="8085"/>
                  </a:cubicBezTo>
                  <a:cubicBezTo>
                    <a:pt x="5049" y="4452"/>
                    <a:pt x="3139" y="1552"/>
                    <a:pt x="2270" y="768"/>
                  </a:cubicBezTo>
                  <a:cubicBezTo>
                    <a:pt x="1417" y="1"/>
                    <a:pt x="1008" y="35"/>
                    <a:pt x="598" y="69"/>
                  </a:cubicBezTo>
                  <a:cubicBezTo>
                    <a:pt x="478" y="86"/>
                    <a:pt x="257" y="222"/>
                    <a:pt x="1" y="427"/>
                  </a:cubicBezTo>
                  <a:cubicBezTo>
                    <a:pt x="1" y="427"/>
                    <a:pt x="1042" y="120"/>
                    <a:pt x="3020" y="2696"/>
                  </a:cubicBezTo>
                  <a:cubicBezTo>
                    <a:pt x="4981" y="5270"/>
                    <a:pt x="8580" y="10370"/>
                    <a:pt x="13321" y="15469"/>
                  </a:cubicBezTo>
                  <a:cubicBezTo>
                    <a:pt x="18078" y="20569"/>
                    <a:pt x="20961" y="26743"/>
                    <a:pt x="21319" y="29539"/>
                  </a:cubicBezTo>
                  <a:cubicBezTo>
                    <a:pt x="21421" y="30392"/>
                    <a:pt x="20875" y="31773"/>
                    <a:pt x="20075" y="33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5809542" y="3794549"/>
              <a:ext cx="1498557" cy="678132"/>
            </a:xfrm>
            <a:custGeom>
              <a:avLst/>
              <a:gdLst/>
              <a:ahLst/>
              <a:cxnLst/>
              <a:rect l="l" t="t" r="r" b="b"/>
              <a:pathLst>
                <a:path w="91772" h="41529" extrusionOk="0">
                  <a:moveTo>
                    <a:pt x="90953" y="30153"/>
                  </a:moveTo>
                  <a:cubicBezTo>
                    <a:pt x="90953" y="30153"/>
                    <a:pt x="16766" y="3121"/>
                    <a:pt x="13014" y="1706"/>
                  </a:cubicBezTo>
                  <a:cubicBezTo>
                    <a:pt x="9278" y="308"/>
                    <a:pt x="3975" y="1"/>
                    <a:pt x="2491" y="4588"/>
                  </a:cubicBezTo>
                  <a:cubicBezTo>
                    <a:pt x="1024" y="9193"/>
                    <a:pt x="1" y="19784"/>
                    <a:pt x="13883" y="23689"/>
                  </a:cubicBezTo>
                  <a:cubicBezTo>
                    <a:pt x="27749" y="27577"/>
                    <a:pt x="87065" y="40914"/>
                    <a:pt x="89093" y="41221"/>
                  </a:cubicBezTo>
                  <a:cubicBezTo>
                    <a:pt x="91106" y="41528"/>
                    <a:pt x="91772" y="32848"/>
                    <a:pt x="91601" y="31295"/>
                  </a:cubicBezTo>
                  <a:cubicBezTo>
                    <a:pt x="91601" y="31295"/>
                    <a:pt x="91447" y="30443"/>
                    <a:pt x="90953" y="30153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6747487" y="2554450"/>
              <a:ext cx="71587" cy="43452"/>
            </a:xfrm>
            <a:custGeom>
              <a:avLst/>
              <a:gdLst/>
              <a:ahLst/>
              <a:cxnLst/>
              <a:rect l="l" t="t" r="r" b="b"/>
              <a:pathLst>
                <a:path w="4384" h="2661" extrusionOk="0">
                  <a:moveTo>
                    <a:pt x="921" y="496"/>
                  </a:moveTo>
                  <a:cubicBezTo>
                    <a:pt x="905" y="239"/>
                    <a:pt x="700" y="52"/>
                    <a:pt x="461" y="52"/>
                  </a:cubicBezTo>
                  <a:cubicBezTo>
                    <a:pt x="205" y="52"/>
                    <a:pt x="0" y="257"/>
                    <a:pt x="0" y="512"/>
                  </a:cubicBezTo>
                  <a:cubicBezTo>
                    <a:pt x="18" y="1110"/>
                    <a:pt x="273" y="1655"/>
                    <a:pt x="666" y="2047"/>
                  </a:cubicBezTo>
                  <a:cubicBezTo>
                    <a:pt x="1075" y="2440"/>
                    <a:pt x="1621" y="2661"/>
                    <a:pt x="2217" y="2661"/>
                  </a:cubicBezTo>
                  <a:cubicBezTo>
                    <a:pt x="2815" y="2661"/>
                    <a:pt x="3361" y="2406"/>
                    <a:pt x="3752" y="2013"/>
                  </a:cubicBezTo>
                  <a:cubicBezTo>
                    <a:pt x="4145" y="1603"/>
                    <a:pt x="4384" y="1058"/>
                    <a:pt x="4366" y="461"/>
                  </a:cubicBezTo>
                  <a:cubicBezTo>
                    <a:pt x="4366" y="205"/>
                    <a:pt x="4162" y="0"/>
                    <a:pt x="3923" y="0"/>
                  </a:cubicBezTo>
                  <a:cubicBezTo>
                    <a:pt x="3668" y="18"/>
                    <a:pt x="3463" y="223"/>
                    <a:pt x="3463" y="461"/>
                  </a:cubicBezTo>
                  <a:cubicBezTo>
                    <a:pt x="3479" y="819"/>
                    <a:pt x="3327" y="1144"/>
                    <a:pt x="3104" y="1365"/>
                  </a:cubicBezTo>
                  <a:cubicBezTo>
                    <a:pt x="2883" y="1603"/>
                    <a:pt x="2558" y="1758"/>
                    <a:pt x="2201" y="1758"/>
                  </a:cubicBezTo>
                  <a:cubicBezTo>
                    <a:pt x="1860" y="1758"/>
                    <a:pt x="1535" y="1621"/>
                    <a:pt x="1296" y="1399"/>
                  </a:cubicBezTo>
                  <a:cubicBezTo>
                    <a:pt x="1058" y="1160"/>
                    <a:pt x="921" y="853"/>
                    <a:pt x="921" y="496"/>
                  </a:cubicBezTo>
                  <a:close/>
                </a:path>
              </a:pathLst>
            </a:custGeom>
            <a:solidFill>
              <a:srgbClr val="D47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6977515" y="2382080"/>
              <a:ext cx="496830" cy="912325"/>
            </a:xfrm>
            <a:custGeom>
              <a:avLst/>
              <a:gdLst/>
              <a:ahLst/>
              <a:cxnLst/>
              <a:rect l="l" t="t" r="r" b="b"/>
              <a:pathLst>
                <a:path w="30426" h="55871" extrusionOk="0">
                  <a:moveTo>
                    <a:pt x="3718" y="23722"/>
                  </a:moveTo>
                  <a:cubicBezTo>
                    <a:pt x="3718" y="23722"/>
                    <a:pt x="5048" y="23433"/>
                    <a:pt x="5662" y="22290"/>
                  </a:cubicBezTo>
                  <a:cubicBezTo>
                    <a:pt x="6294" y="21164"/>
                    <a:pt x="12586" y="307"/>
                    <a:pt x="12586" y="307"/>
                  </a:cubicBezTo>
                  <a:cubicBezTo>
                    <a:pt x="12586" y="307"/>
                    <a:pt x="12979" y="0"/>
                    <a:pt x="13269" y="68"/>
                  </a:cubicBezTo>
                  <a:cubicBezTo>
                    <a:pt x="13576" y="137"/>
                    <a:pt x="25907" y="8562"/>
                    <a:pt x="29966" y="12091"/>
                  </a:cubicBezTo>
                  <a:cubicBezTo>
                    <a:pt x="29966" y="12091"/>
                    <a:pt x="30425" y="12450"/>
                    <a:pt x="30084" y="13507"/>
                  </a:cubicBezTo>
                  <a:cubicBezTo>
                    <a:pt x="29761" y="14565"/>
                    <a:pt x="11222" y="49254"/>
                    <a:pt x="11222" y="49254"/>
                  </a:cubicBezTo>
                  <a:cubicBezTo>
                    <a:pt x="11222" y="49254"/>
                    <a:pt x="9448" y="53040"/>
                    <a:pt x="9296" y="55871"/>
                  </a:cubicBezTo>
                  <a:cubicBezTo>
                    <a:pt x="9296" y="55871"/>
                    <a:pt x="0" y="42773"/>
                    <a:pt x="0" y="41920"/>
                  </a:cubicBezTo>
                  <a:cubicBezTo>
                    <a:pt x="0" y="41084"/>
                    <a:pt x="3718" y="23722"/>
                    <a:pt x="3718" y="237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6114211" y="1302382"/>
              <a:ext cx="668939" cy="1295259"/>
            </a:xfrm>
            <a:custGeom>
              <a:avLst/>
              <a:gdLst/>
              <a:ahLst/>
              <a:cxnLst/>
              <a:rect l="l" t="t" r="r" b="b"/>
              <a:pathLst>
                <a:path w="40966" h="79322" extrusionOk="0">
                  <a:moveTo>
                    <a:pt x="14583" y="68270"/>
                  </a:moveTo>
                  <a:lnTo>
                    <a:pt x="15076" y="66854"/>
                  </a:lnTo>
                  <a:lnTo>
                    <a:pt x="12570" y="58583"/>
                  </a:lnTo>
                  <a:lnTo>
                    <a:pt x="36174" y="26844"/>
                  </a:lnTo>
                  <a:cubicBezTo>
                    <a:pt x="36174" y="26844"/>
                    <a:pt x="36822" y="25957"/>
                    <a:pt x="37213" y="25770"/>
                  </a:cubicBezTo>
                  <a:cubicBezTo>
                    <a:pt x="37606" y="25600"/>
                    <a:pt x="40965" y="24679"/>
                    <a:pt x="40965" y="22069"/>
                  </a:cubicBezTo>
                  <a:lnTo>
                    <a:pt x="40965" y="1348"/>
                  </a:lnTo>
                  <a:cubicBezTo>
                    <a:pt x="40965" y="563"/>
                    <a:pt x="39891" y="0"/>
                    <a:pt x="39464" y="0"/>
                  </a:cubicBezTo>
                  <a:cubicBezTo>
                    <a:pt x="39039" y="0"/>
                    <a:pt x="39039" y="1553"/>
                    <a:pt x="39039" y="2474"/>
                  </a:cubicBezTo>
                  <a:cubicBezTo>
                    <a:pt x="39039" y="2474"/>
                    <a:pt x="38271" y="2217"/>
                    <a:pt x="38271" y="3036"/>
                  </a:cubicBezTo>
                  <a:cubicBezTo>
                    <a:pt x="38271" y="3854"/>
                    <a:pt x="37538" y="7709"/>
                    <a:pt x="37350" y="9125"/>
                  </a:cubicBezTo>
                  <a:cubicBezTo>
                    <a:pt x="37145" y="10523"/>
                    <a:pt x="33206" y="20090"/>
                    <a:pt x="32677" y="21063"/>
                  </a:cubicBezTo>
                  <a:cubicBezTo>
                    <a:pt x="32149" y="22052"/>
                    <a:pt x="5680" y="48435"/>
                    <a:pt x="3582" y="50481"/>
                  </a:cubicBezTo>
                  <a:cubicBezTo>
                    <a:pt x="1501" y="52528"/>
                    <a:pt x="0" y="54711"/>
                    <a:pt x="120" y="56826"/>
                  </a:cubicBezTo>
                  <a:cubicBezTo>
                    <a:pt x="257" y="58941"/>
                    <a:pt x="3241" y="79321"/>
                    <a:pt x="3241" y="7932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6092215" y="2382080"/>
              <a:ext cx="496830" cy="912325"/>
            </a:xfrm>
            <a:custGeom>
              <a:avLst/>
              <a:gdLst/>
              <a:ahLst/>
              <a:cxnLst/>
              <a:rect l="l" t="t" r="r" b="b"/>
              <a:pathLst>
                <a:path w="30426" h="55871" extrusionOk="0">
                  <a:moveTo>
                    <a:pt x="26708" y="23722"/>
                  </a:moveTo>
                  <a:cubicBezTo>
                    <a:pt x="26708" y="23722"/>
                    <a:pt x="25378" y="23433"/>
                    <a:pt x="24764" y="22290"/>
                  </a:cubicBezTo>
                  <a:cubicBezTo>
                    <a:pt x="24132" y="21164"/>
                    <a:pt x="17840" y="307"/>
                    <a:pt x="17840" y="307"/>
                  </a:cubicBezTo>
                  <a:cubicBezTo>
                    <a:pt x="17840" y="307"/>
                    <a:pt x="17447" y="0"/>
                    <a:pt x="17157" y="68"/>
                  </a:cubicBezTo>
                  <a:cubicBezTo>
                    <a:pt x="16851" y="137"/>
                    <a:pt x="4503" y="8562"/>
                    <a:pt x="460" y="12091"/>
                  </a:cubicBezTo>
                  <a:cubicBezTo>
                    <a:pt x="460" y="12091"/>
                    <a:pt x="1" y="12450"/>
                    <a:pt x="324" y="13507"/>
                  </a:cubicBezTo>
                  <a:cubicBezTo>
                    <a:pt x="665" y="14565"/>
                    <a:pt x="19204" y="49254"/>
                    <a:pt x="19204" y="49254"/>
                  </a:cubicBezTo>
                  <a:cubicBezTo>
                    <a:pt x="19204" y="49254"/>
                    <a:pt x="20978" y="53040"/>
                    <a:pt x="21131" y="55871"/>
                  </a:cubicBezTo>
                  <a:cubicBezTo>
                    <a:pt x="21131" y="55871"/>
                    <a:pt x="30426" y="42773"/>
                    <a:pt x="30426" y="41920"/>
                  </a:cubicBezTo>
                  <a:cubicBezTo>
                    <a:pt x="30426" y="41084"/>
                    <a:pt x="26708" y="23722"/>
                    <a:pt x="26708" y="237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5604281" y="1195392"/>
              <a:ext cx="614906" cy="614906"/>
            </a:xfrm>
            <a:custGeom>
              <a:avLst/>
              <a:gdLst/>
              <a:ahLst/>
              <a:cxnLst/>
              <a:rect l="l" t="t" r="r" b="b"/>
              <a:pathLst>
                <a:path w="37657" h="37657" extrusionOk="0">
                  <a:moveTo>
                    <a:pt x="18828" y="37657"/>
                  </a:moveTo>
                  <a:cubicBezTo>
                    <a:pt x="29197" y="37657"/>
                    <a:pt x="37656" y="29198"/>
                    <a:pt x="37656" y="18828"/>
                  </a:cubicBezTo>
                  <a:cubicBezTo>
                    <a:pt x="37656" y="8459"/>
                    <a:pt x="29197" y="0"/>
                    <a:pt x="18828" y="0"/>
                  </a:cubicBezTo>
                  <a:cubicBezTo>
                    <a:pt x="8459" y="0"/>
                    <a:pt x="0" y="8459"/>
                    <a:pt x="0" y="18828"/>
                  </a:cubicBezTo>
                  <a:cubicBezTo>
                    <a:pt x="0" y="29198"/>
                    <a:pt x="8459" y="37657"/>
                    <a:pt x="18828" y="37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5788637" y="1483079"/>
              <a:ext cx="251207" cy="39565"/>
            </a:xfrm>
            <a:custGeom>
              <a:avLst/>
              <a:gdLst/>
              <a:ahLst/>
              <a:cxnLst/>
              <a:rect l="l" t="t" r="r" b="b"/>
              <a:pathLst>
                <a:path w="15384" h="2423" extrusionOk="0">
                  <a:moveTo>
                    <a:pt x="0" y="2422"/>
                  </a:moveTo>
                  <a:lnTo>
                    <a:pt x="15383" y="2422"/>
                  </a:lnTo>
                  <a:lnTo>
                    <a:pt x="15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5715401" y="1431283"/>
              <a:ext cx="53755" cy="143419"/>
            </a:xfrm>
            <a:custGeom>
              <a:avLst/>
              <a:gdLst/>
              <a:ahLst/>
              <a:cxnLst/>
              <a:rect l="l" t="t" r="r" b="b"/>
              <a:pathLst>
                <a:path w="3292" h="8783" extrusionOk="0">
                  <a:moveTo>
                    <a:pt x="1654" y="0"/>
                  </a:moveTo>
                  <a:lnTo>
                    <a:pt x="1654" y="0"/>
                  </a:lnTo>
                  <a:cubicBezTo>
                    <a:pt x="2541" y="0"/>
                    <a:pt x="3291" y="733"/>
                    <a:pt x="3291" y="1637"/>
                  </a:cubicBezTo>
                  <a:lnTo>
                    <a:pt x="3291" y="7145"/>
                  </a:lnTo>
                  <a:cubicBezTo>
                    <a:pt x="3291" y="8050"/>
                    <a:pt x="2541" y="8783"/>
                    <a:pt x="1654" y="8783"/>
                  </a:cubicBezTo>
                  <a:lnTo>
                    <a:pt x="1654" y="8783"/>
                  </a:lnTo>
                  <a:cubicBezTo>
                    <a:pt x="751" y="8783"/>
                    <a:pt x="0" y="8050"/>
                    <a:pt x="0" y="7145"/>
                  </a:cubicBezTo>
                  <a:lnTo>
                    <a:pt x="0" y="1637"/>
                  </a:lnTo>
                  <a:cubicBezTo>
                    <a:pt x="0" y="733"/>
                    <a:pt x="751" y="0"/>
                    <a:pt x="1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5740466" y="1401466"/>
              <a:ext cx="53755" cy="202759"/>
            </a:xfrm>
            <a:custGeom>
              <a:avLst/>
              <a:gdLst/>
              <a:ahLst/>
              <a:cxnLst/>
              <a:rect l="l" t="t" r="r" b="b"/>
              <a:pathLst>
                <a:path w="3292" h="12417" extrusionOk="0">
                  <a:moveTo>
                    <a:pt x="1638" y="1"/>
                  </a:moveTo>
                  <a:lnTo>
                    <a:pt x="1638" y="1"/>
                  </a:lnTo>
                  <a:cubicBezTo>
                    <a:pt x="751" y="1"/>
                    <a:pt x="0" y="751"/>
                    <a:pt x="0" y="1638"/>
                  </a:cubicBezTo>
                  <a:lnTo>
                    <a:pt x="0" y="10779"/>
                  </a:lnTo>
                  <a:cubicBezTo>
                    <a:pt x="0" y="11684"/>
                    <a:pt x="751" y="12416"/>
                    <a:pt x="1638" y="12416"/>
                  </a:cubicBezTo>
                  <a:lnTo>
                    <a:pt x="1638" y="12416"/>
                  </a:lnTo>
                  <a:cubicBezTo>
                    <a:pt x="2541" y="12416"/>
                    <a:pt x="3291" y="11684"/>
                    <a:pt x="3291" y="10779"/>
                  </a:cubicBezTo>
                  <a:lnTo>
                    <a:pt x="3291" y="1638"/>
                  </a:lnTo>
                  <a:cubicBezTo>
                    <a:pt x="3291" y="751"/>
                    <a:pt x="2541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5766348" y="1378638"/>
              <a:ext cx="53494" cy="248709"/>
            </a:xfrm>
            <a:custGeom>
              <a:avLst/>
              <a:gdLst/>
              <a:ahLst/>
              <a:cxnLst/>
              <a:rect l="l" t="t" r="r" b="b"/>
              <a:pathLst>
                <a:path w="3276" h="15231" extrusionOk="0">
                  <a:moveTo>
                    <a:pt x="1638" y="0"/>
                  </a:moveTo>
                  <a:lnTo>
                    <a:pt x="1638" y="0"/>
                  </a:lnTo>
                  <a:cubicBezTo>
                    <a:pt x="2543" y="0"/>
                    <a:pt x="3275" y="734"/>
                    <a:pt x="3275" y="1637"/>
                  </a:cubicBezTo>
                  <a:lnTo>
                    <a:pt x="3275" y="13593"/>
                  </a:lnTo>
                  <a:cubicBezTo>
                    <a:pt x="3275" y="14497"/>
                    <a:pt x="2543" y="15231"/>
                    <a:pt x="1638" y="15231"/>
                  </a:cubicBezTo>
                  <a:lnTo>
                    <a:pt x="1638" y="15231"/>
                  </a:lnTo>
                  <a:cubicBezTo>
                    <a:pt x="735" y="15231"/>
                    <a:pt x="1" y="14497"/>
                    <a:pt x="1" y="13593"/>
                  </a:cubicBezTo>
                  <a:lnTo>
                    <a:pt x="1" y="1637"/>
                  </a:lnTo>
                  <a:cubicBezTo>
                    <a:pt x="1" y="734"/>
                    <a:pt x="735" y="0"/>
                    <a:pt x="1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6054312" y="1431283"/>
              <a:ext cx="53772" cy="143419"/>
            </a:xfrm>
            <a:custGeom>
              <a:avLst/>
              <a:gdLst/>
              <a:ahLst/>
              <a:cxnLst/>
              <a:rect l="l" t="t" r="r" b="b"/>
              <a:pathLst>
                <a:path w="3293" h="8783" extrusionOk="0">
                  <a:moveTo>
                    <a:pt x="1637" y="0"/>
                  </a:moveTo>
                  <a:lnTo>
                    <a:pt x="1637" y="0"/>
                  </a:lnTo>
                  <a:cubicBezTo>
                    <a:pt x="750" y="0"/>
                    <a:pt x="0" y="733"/>
                    <a:pt x="0" y="1637"/>
                  </a:cubicBezTo>
                  <a:lnTo>
                    <a:pt x="0" y="7145"/>
                  </a:lnTo>
                  <a:cubicBezTo>
                    <a:pt x="0" y="8050"/>
                    <a:pt x="750" y="8783"/>
                    <a:pt x="1637" y="8783"/>
                  </a:cubicBezTo>
                  <a:lnTo>
                    <a:pt x="1637" y="8783"/>
                  </a:lnTo>
                  <a:cubicBezTo>
                    <a:pt x="2542" y="8783"/>
                    <a:pt x="3292" y="8050"/>
                    <a:pt x="3292" y="7145"/>
                  </a:cubicBezTo>
                  <a:lnTo>
                    <a:pt x="3292" y="1637"/>
                  </a:lnTo>
                  <a:cubicBezTo>
                    <a:pt x="3292" y="733"/>
                    <a:pt x="2542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6029247" y="1401466"/>
              <a:ext cx="53772" cy="202759"/>
            </a:xfrm>
            <a:custGeom>
              <a:avLst/>
              <a:gdLst/>
              <a:ahLst/>
              <a:cxnLst/>
              <a:rect l="l" t="t" r="r" b="b"/>
              <a:pathLst>
                <a:path w="3293" h="12417" extrusionOk="0">
                  <a:moveTo>
                    <a:pt x="1655" y="1"/>
                  </a:moveTo>
                  <a:lnTo>
                    <a:pt x="1655" y="1"/>
                  </a:lnTo>
                  <a:cubicBezTo>
                    <a:pt x="2542" y="1"/>
                    <a:pt x="3292" y="751"/>
                    <a:pt x="3292" y="1638"/>
                  </a:cubicBezTo>
                  <a:lnTo>
                    <a:pt x="3292" y="10779"/>
                  </a:lnTo>
                  <a:cubicBezTo>
                    <a:pt x="3292" y="11684"/>
                    <a:pt x="2542" y="12416"/>
                    <a:pt x="1655" y="12416"/>
                  </a:cubicBezTo>
                  <a:lnTo>
                    <a:pt x="1655" y="12416"/>
                  </a:lnTo>
                  <a:cubicBezTo>
                    <a:pt x="751" y="12416"/>
                    <a:pt x="0" y="11684"/>
                    <a:pt x="0" y="10779"/>
                  </a:cubicBezTo>
                  <a:lnTo>
                    <a:pt x="0" y="1638"/>
                  </a:lnTo>
                  <a:cubicBezTo>
                    <a:pt x="0" y="751"/>
                    <a:pt x="751" y="1"/>
                    <a:pt x="1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6003627" y="1378638"/>
              <a:ext cx="53478" cy="248709"/>
            </a:xfrm>
            <a:custGeom>
              <a:avLst/>
              <a:gdLst/>
              <a:ahLst/>
              <a:cxnLst/>
              <a:rect l="l" t="t" r="r" b="b"/>
              <a:pathLst>
                <a:path w="3275" h="15231" extrusionOk="0">
                  <a:moveTo>
                    <a:pt x="1637" y="0"/>
                  </a:moveTo>
                  <a:lnTo>
                    <a:pt x="1637" y="0"/>
                  </a:lnTo>
                  <a:cubicBezTo>
                    <a:pt x="734" y="0"/>
                    <a:pt x="0" y="734"/>
                    <a:pt x="0" y="1637"/>
                  </a:cubicBezTo>
                  <a:lnTo>
                    <a:pt x="0" y="13593"/>
                  </a:lnTo>
                  <a:cubicBezTo>
                    <a:pt x="0" y="14497"/>
                    <a:pt x="734" y="15231"/>
                    <a:pt x="1637" y="15231"/>
                  </a:cubicBezTo>
                  <a:lnTo>
                    <a:pt x="1637" y="15231"/>
                  </a:lnTo>
                  <a:cubicBezTo>
                    <a:pt x="2542" y="15231"/>
                    <a:pt x="3275" y="14497"/>
                    <a:pt x="3275" y="13593"/>
                  </a:cubicBezTo>
                  <a:lnTo>
                    <a:pt x="3275" y="1637"/>
                  </a:lnTo>
                  <a:cubicBezTo>
                    <a:pt x="3275" y="734"/>
                    <a:pt x="2542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7465413" y="2678943"/>
              <a:ext cx="685644" cy="685644"/>
            </a:xfrm>
            <a:custGeom>
              <a:avLst/>
              <a:gdLst/>
              <a:ahLst/>
              <a:cxnLst/>
              <a:rect l="l" t="t" r="r" b="b"/>
              <a:pathLst>
                <a:path w="41989" h="41989" extrusionOk="0">
                  <a:moveTo>
                    <a:pt x="20995" y="41989"/>
                  </a:moveTo>
                  <a:cubicBezTo>
                    <a:pt x="32558" y="41989"/>
                    <a:pt x="41989" y="32557"/>
                    <a:pt x="41989" y="20994"/>
                  </a:cubicBezTo>
                  <a:cubicBezTo>
                    <a:pt x="41989" y="9431"/>
                    <a:pt x="32558" y="0"/>
                    <a:pt x="20995" y="0"/>
                  </a:cubicBezTo>
                  <a:cubicBezTo>
                    <a:pt x="9432" y="0"/>
                    <a:pt x="1" y="9431"/>
                    <a:pt x="1" y="20994"/>
                  </a:cubicBezTo>
                  <a:cubicBezTo>
                    <a:pt x="1" y="32557"/>
                    <a:pt x="9432" y="41989"/>
                    <a:pt x="20995" y="41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7794592" y="2805086"/>
              <a:ext cx="52923" cy="182429"/>
            </a:xfrm>
            <a:custGeom>
              <a:avLst/>
              <a:gdLst/>
              <a:ahLst/>
              <a:cxnLst/>
              <a:rect l="l" t="t" r="r" b="b"/>
              <a:pathLst>
                <a:path w="3241" h="11172" extrusionOk="0">
                  <a:moveTo>
                    <a:pt x="188" y="4623"/>
                  </a:moveTo>
                  <a:cubicBezTo>
                    <a:pt x="341" y="3138"/>
                    <a:pt x="1023" y="307"/>
                    <a:pt x="1978" y="103"/>
                  </a:cubicBezTo>
                  <a:cubicBezTo>
                    <a:pt x="2524" y="0"/>
                    <a:pt x="3240" y="223"/>
                    <a:pt x="2661" y="1535"/>
                  </a:cubicBezTo>
                  <a:cubicBezTo>
                    <a:pt x="2081" y="2815"/>
                    <a:pt x="1143" y="4896"/>
                    <a:pt x="1075" y="8204"/>
                  </a:cubicBezTo>
                  <a:cubicBezTo>
                    <a:pt x="1023" y="11172"/>
                    <a:pt x="0" y="6328"/>
                    <a:pt x="188" y="4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7654782" y="2828763"/>
              <a:ext cx="148726" cy="106107"/>
            </a:xfrm>
            <a:custGeom>
              <a:avLst/>
              <a:gdLst/>
              <a:ahLst/>
              <a:cxnLst/>
              <a:rect l="l" t="t" r="r" b="b"/>
              <a:pathLst>
                <a:path w="9108" h="6498" extrusionOk="0">
                  <a:moveTo>
                    <a:pt x="9108" y="4315"/>
                  </a:moveTo>
                  <a:cubicBezTo>
                    <a:pt x="8921" y="1877"/>
                    <a:pt x="6857" y="1"/>
                    <a:pt x="3855" y="35"/>
                  </a:cubicBezTo>
                  <a:cubicBezTo>
                    <a:pt x="853" y="69"/>
                    <a:pt x="1" y="444"/>
                    <a:pt x="1" y="444"/>
                  </a:cubicBezTo>
                  <a:cubicBezTo>
                    <a:pt x="1" y="444"/>
                    <a:pt x="2525" y="6498"/>
                    <a:pt x="9108" y="4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7525308" y="2895876"/>
              <a:ext cx="558097" cy="344218"/>
            </a:xfrm>
            <a:custGeom>
              <a:avLst/>
              <a:gdLst/>
              <a:ahLst/>
              <a:cxnLst/>
              <a:rect l="l" t="t" r="r" b="b"/>
              <a:pathLst>
                <a:path w="34178" h="21080" extrusionOk="0">
                  <a:moveTo>
                    <a:pt x="14615" y="20893"/>
                  </a:moveTo>
                  <a:cubicBezTo>
                    <a:pt x="16338" y="21080"/>
                    <a:pt x="16798" y="19938"/>
                    <a:pt x="17378" y="19938"/>
                  </a:cubicBezTo>
                  <a:cubicBezTo>
                    <a:pt x="17992" y="19938"/>
                    <a:pt x="18726" y="21080"/>
                    <a:pt x="20090" y="20893"/>
                  </a:cubicBezTo>
                  <a:cubicBezTo>
                    <a:pt x="23483" y="20415"/>
                    <a:pt x="34177" y="5782"/>
                    <a:pt x="25359" y="1160"/>
                  </a:cubicBezTo>
                  <a:cubicBezTo>
                    <a:pt x="23160" y="0"/>
                    <a:pt x="19783" y="1519"/>
                    <a:pt x="17344" y="3172"/>
                  </a:cubicBezTo>
                  <a:cubicBezTo>
                    <a:pt x="15229" y="1740"/>
                    <a:pt x="12348" y="154"/>
                    <a:pt x="10267" y="955"/>
                  </a:cubicBezTo>
                  <a:cubicBezTo>
                    <a:pt x="0" y="4878"/>
                    <a:pt x="10488" y="20449"/>
                    <a:pt x="14615" y="20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7645311" y="2937368"/>
              <a:ext cx="143451" cy="148448"/>
            </a:xfrm>
            <a:custGeom>
              <a:avLst/>
              <a:gdLst/>
              <a:ahLst/>
              <a:cxnLst/>
              <a:rect l="l" t="t" r="r" b="b"/>
              <a:pathLst>
                <a:path w="8785" h="9091" extrusionOk="0">
                  <a:moveTo>
                    <a:pt x="5185" y="172"/>
                  </a:moveTo>
                  <a:cubicBezTo>
                    <a:pt x="2611" y="1"/>
                    <a:pt x="274" y="1825"/>
                    <a:pt x="137" y="4656"/>
                  </a:cubicBezTo>
                  <a:cubicBezTo>
                    <a:pt x="1" y="7471"/>
                    <a:pt x="1519" y="6789"/>
                    <a:pt x="1929" y="5049"/>
                  </a:cubicBezTo>
                  <a:cubicBezTo>
                    <a:pt x="2338" y="3326"/>
                    <a:pt x="3821" y="1825"/>
                    <a:pt x="6295" y="1962"/>
                  </a:cubicBezTo>
                  <a:cubicBezTo>
                    <a:pt x="8785" y="2098"/>
                    <a:pt x="6875" y="274"/>
                    <a:pt x="5185" y="172"/>
                  </a:cubicBezTo>
                  <a:close/>
                  <a:moveTo>
                    <a:pt x="1656" y="7351"/>
                  </a:moveTo>
                  <a:cubicBezTo>
                    <a:pt x="2150" y="7351"/>
                    <a:pt x="2525" y="7744"/>
                    <a:pt x="2525" y="8221"/>
                  </a:cubicBezTo>
                  <a:cubicBezTo>
                    <a:pt x="2525" y="8699"/>
                    <a:pt x="2150" y="9090"/>
                    <a:pt x="1656" y="9090"/>
                  </a:cubicBezTo>
                  <a:cubicBezTo>
                    <a:pt x="1178" y="9090"/>
                    <a:pt x="803" y="8699"/>
                    <a:pt x="803" y="8221"/>
                  </a:cubicBezTo>
                  <a:cubicBezTo>
                    <a:pt x="803" y="7744"/>
                    <a:pt x="1178" y="7351"/>
                    <a:pt x="1656" y="7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7669005" y="2829873"/>
              <a:ext cx="128674" cy="59062"/>
            </a:xfrm>
            <a:custGeom>
              <a:avLst/>
              <a:gdLst/>
              <a:ahLst/>
              <a:cxnLst/>
              <a:rect l="l" t="t" r="r" b="b"/>
              <a:pathLst>
                <a:path w="7880" h="3617" extrusionOk="0">
                  <a:moveTo>
                    <a:pt x="6344" y="2746"/>
                  </a:moveTo>
                  <a:cubicBezTo>
                    <a:pt x="4928" y="171"/>
                    <a:pt x="2131" y="785"/>
                    <a:pt x="0" y="631"/>
                  </a:cubicBezTo>
                  <a:cubicBezTo>
                    <a:pt x="2763" y="1"/>
                    <a:pt x="5849" y="308"/>
                    <a:pt x="7452" y="2696"/>
                  </a:cubicBezTo>
                  <a:cubicBezTo>
                    <a:pt x="7879" y="3565"/>
                    <a:pt x="6770" y="3616"/>
                    <a:pt x="6344" y="27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5411601" y="2656376"/>
              <a:ext cx="647483" cy="647499"/>
            </a:xfrm>
            <a:custGeom>
              <a:avLst/>
              <a:gdLst/>
              <a:ahLst/>
              <a:cxnLst/>
              <a:rect l="l" t="t" r="r" b="b"/>
              <a:pathLst>
                <a:path w="39652" h="39653" extrusionOk="0">
                  <a:moveTo>
                    <a:pt x="19818" y="39653"/>
                  </a:moveTo>
                  <a:cubicBezTo>
                    <a:pt x="30749" y="39653"/>
                    <a:pt x="39652" y="30750"/>
                    <a:pt x="39652" y="19835"/>
                  </a:cubicBezTo>
                  <a:cubicBezTo>
                    <a:pt x="39652" y="8920"/>
                    <a:pt x="30749" y="0"/>
                    <a:pt x="19818" y="0"/>
                  </a:cubicBezTo>
                  <a:cubicBezTo>
                    <a:pt x="8903" y="0"/>
                    <a:pt x="1" y="8920"/>
                    <a:pt x="1" y="19835"/>
                  </a:cubicBezTo>
                  <a:cubicBezTo>
                    <a:pt x="1" y="30750"/>
                    <a:pt x="8903" y="39653"/>
                    <a:pt x="19818" y="39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5477326" y="2849648"/>
              <a:ext cx="515478" cy="306351"/>
            </a:xfrm>
            <a:custGeom>
              <a:avLst/>
              <a:gdLst/>
              <a:ahLst/>
              <a:cxnLst/>
              <a:rect l="l" t="t" r="r" b="b"/>
              <a:pathLst>
                <a:path w="31568" h="18761" extrusionOk="0">
                  <a:moveTo>
                    <a:pt x="5833" y="2251"/>
                  </a:moveTo>
                  <a:lnTo>
                    <a:pt x="5833" y="2251"/>
                  </a:lnTo>
                  <a:cubicBezTo>
                    <a:pt x="8084" y="0"/>
                    <a:pt x="11750" y="0"/>
                    <a:pt x="14001" y="2251"/>
                  </a:cubicBezTo>
                  <a:lnTo>
                    <a:pt x="15793" y="4043"/>
                  </a:lnTo>
                  <a:lnTo>
                    <a:pt x="17583" y="2251"/>
                  </a:lnTo>
                  <a:cubicBezTo>
                    <a:pt x="19834" y="0"/>
                    <a:pt x="23518" y="0"/>
                    <a:pt x="25769" y="2251"/>
                  </a:cubicBezTo>
                  <a:lnTo>
                    <a:pt x="25769" y="2251"/>
                  </a:lnTo>
                  <a:cubicBezTo>
                    <a:pt x="31568" y="8068"/>
                    <a:pt x="22922" y="14855"/>
                    <a:pt x="15793" y="18760"/>
                  </a:cubicBezTo>
                  <a:cubicBezTo>
                    <a:pt x="9294" y="15759"/>
                    <a:pt x="0" y="8068"/>
                    <a:pt x="5833" y="22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5680885" y="3019520"/>
              <a:ext cx="108621" cy="54033"/>
            </a:xfrm>
            <a:custGeom>
              <a:avLst/>
              <a:gdLst/>
              <a:ahLst/>
              <a:cxnLst/>
              <a:rect l="l" t="t" r="r" b="b"/>
              <a:pathLst>
                <a:path w="6652" h="3309" extrusionOk="0">
                  <a:moveTo>
                    <a:pt x="5987" y="341"/>
                  </a:moveTo>
                  <a:cubicBezTo>
                    <a:pt x="5987" y="155"/>
                    <a:pt x="6140" y="0"/>
                    <a:pt x="6328" y="0"/>
                  </a:cubicBezTo>
                  <a:cubicBezTo>
                    <a:pt x="6499" y="0"/>
                    <a:pt x="6652" y="155"/>
                    <a:pt x="6652" y="341"/>
                  </a:cubicBezTo>
                  <a:cubicBezTo>
                    <a:pt x="6652" y="1178"/>
                    <a:pt x="6277" y="1911"/>
                    <a:pt x="5663" y="2456"/>
                  </a:cubicBezTo>
                  <a:cubicBezTo>
                    <a:pt x="5066" y="2986"/>
                    <a:pt x="4230" y="3309"/>
                    <a:pt x="3327" y="3309"/>
                  </a:cubicBezTo>
                  <a:cubicBezTo>
                    <a:pt x="2422" y="3309"/>
                    <a:pt x="1587" y="2986"/>
                    <a:pt x="990" y="2456"/>
                  </a:cubicBezTo>
                  <a:cubicBezTo>
                    <a:pt x="376" y="1911"/>
                    <a:pt x="1" y="1178"/>
                    <a:pt x="1" y="341"/>
                  </a:cubicBezTo>
                  <a:cubicBezTo>
                    <a:pt x="1" y="155"/>
                    <a:pt x="155" y="0"/>
                    <a:pt x="342" y="0"/>
                  </a:cubicBezTo>
                  <a:cubicBezTo>
                    <a:pt x="512" y="0"/>
                    <a:pt x="666" y="155"/>
                    <a:pt x="666" y="341"/>
                  </a:cubicBezTo>
                  <a:cubicBezTo>
                    <a:pt x="666" y="973"/>
                    <a:pt x="956" y="1553"/>
                    <a:pt x="1433" y="1962"/>
                  </a:cubicBezTo>
                  <a:cubicBezTo>
                    <a:pt x="1911" y="2388"/>
                    <a:pt x="2593" y="2645"/>
                    <a:pt x="3327" y="2645"/>
                  </a:cubicBezTo>
                  <a:cubicBezTo>
                    <a:pt x="4077" y="2645"/>
                    <a:pt x="4742" y="2388"/>
                    <a:pt x="5219" y="1962"/>
                  </a:cubicBezTo>
                  <a:cubicBezTo>
                    <a:pt x="5697" y="1553"/>
                    <a:pt x="5987" y="973"/>
                    <a:pt x="5987" y="3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5642740" y="2960768"/>
              <a:ext cx="49036" cy="30095"/>
            </a:xfrm>
            <a:custGeom>
              <a:avLst/>
              <a:gdLst/>
              <a:ahLst/>
              <a:cxnLst/>
              <a:rect l="l" t="t" r="r" b="b"/>
              <a:pathLst>
                <a:path w="3003" h="1843" extrusionOk="0">
                  <a:moveTo>
                    <a:pt x="3002" y="1501"/>
                  </a:moveTo>
                  <a:cubicBezTo>
                    <a:pt x="3002" y="1688"/>
                    <a:pt x="2866" y="1842"/>
                    <a:pt x="2678" y="1842"/>
                  </a:cubicBezTo>
                  <a:cubicBezTo>
                    <a:pt x="2491" y="1842"/>
                    <a:pt x="2337" y="1688"/>
                    <a:pt x="2337" y="1501"/>
                  </a:cubicBezTo>
                  <a:cubicBezTo>
                    <a:pt x="2337" y="1279"/>
                    <a:pt x="2252" y="1058"/>
                    <a:pt x="2098" y="904"/>
                  </a:cubicBezTo>
                  <a:cubicBezTo>
                    <a:pt x="1945" y="751"/>
                    <a:pt x="1740" y="665"/>
                    <a:pt x="1502" y="665"/>
                  </a:cubicBezTo>
                  <a:cubicBezTo>
                    <a:pt x="1279" y="665"/>
                    <a:pt x="1058" y="751"/>
                    <a:pt x="904" y="904"/>
                  </a:cubicBezTo>
                  <a:cubicBezTo>
                    <a:pt x="768" y="1058"/>
                    <a:pt x="665" y="1279"/>
                    <a:pt x="665" y="1501"/>
                  </a:cubicBezTo>
                  <a:cubicBezTo>
                    <a:pt x="665" y="1688"/>
                    <a:pt x="512" y="1842"/>
                    <a:pt x="342" y="1842"/>
                  </a:cubicBezTo>
                  <a:cubicBezTo>
                    <a:pt x="154" y="1842"/>
                    <a:pt x="1" y="1688"/>
                    <a:pt x="1" y="1501"/>
                  </a:cubicBezTo>
                  <a:cubicBezTo>
                    <a:pt x="1" y="1092"/>
                    <a:pt x="171" y="717"/>
                    <a:pt x="444" y="444"/>
                  </a:cubicBezTo>
                  <a:cubicBezTo>
                    <a:pt x="717" y="171"/>
                    <a:pt x="1092" y="1"/>
                    <a:pt x="1502" y="1"/>
                  </a:cubicBezTo>
                  <a:cubicBezTo>
                    <a:pt x="1911" y="1"/>
                    <a:pt x="2286" y="171"/>
                    <a:pt x="2559" y="444"/>
                  </a:cubicBezTo>
                  <a:lnTo>
                    <a:pt x="2575" y="444"/>
                  </a:lnTo>
                  <a:cubicBezTo>
                    <a:pt x="2832" y="717"/>
                    <a:pt x="3002" y="1092"/>
                    <a:pt x="3002" y="1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5779757" y="2960768"/>
              <a:ext cx="49298" cy="30095"/>
            </a:xfrm>
            <a:custGeom>
              <a:avLst/>
              <a:gdLst/>
              <a:ahLst/>
              <a:cxnLst/>
              <a:rect l="l" t="t" r="r" b="b"/>
              <a:pathLst>
                <a:path w="3019" h="1843" extrusionOk="0">
                  <a:moveTo>
                    <a:pt x="3019" y="1501"/>
                  </a:moveTo>
                  <a:cubicBezTo>
                    <a:pt x="3019" y="1688"/>
                    <a:pt x="2866" y="1842"/>
                    <a:pt x="2677" y="1842"/>
                  </a:cubicBezTo>
                  <a:cubicBezTo>
                    <a:pt x="2491" y="1842"/>
                    <a:pt x="2336" y="1688"/>
                    <a:pt x="2336" y="1501"/>
                  </a:cubicBezTo>
                  <a:cubicBezTo>
                    <a:pt x="2336" y="1279"/>
                    <a:pt x="2252" y="1058"/>
                    <a:pt x="2098" y="904"/>
                  </a:cubicBezTo>
                  <a:cubicBezTo>
                    <a:pt x="1945" y="751"/>
                    <a:pt x="1740" y="665"/>
                    <a:pt x="1501" y="665"/>
                  </a:cubicBezTo>
                  <a:cubicBezTo>
                    <a:pt x="1279" y="665"/>
                    <a:pt x="1074" y="751"/>
                    <a:pt x="921" y="904"/>
                  </a:cubicBezTo>
                  <a:cubicBezTo>
                    <a:pt x="767" y="1058"/>
                    <a:pt x="665" y="1279"/>
                    <a:pt x="665" y="1501"/>
                  </a:cubicBezTo>
                  <a:cubicBezTo>
                    <a:pt x="665" y="1688"/>
                    <a:pt x="512" y="1842"/>
                    <a:pt x="342" y="1842"/>
                  </a:cubicBezTo>
                  <a:cubicBezTo>
                    <a:pt x="153" y="1842"/>
                    <a:pt x="1" y="1688"/>
                    <a:pt x="1" y="1501"/>
                  </a:cubicBezTo>
                  <a:cubicBezTo>
                    <a:pt x="1" y="1092"/>
                    <a:pt x="171" y="717"/>
                    <a:pt x="444" y="444"/>
                  </a:cubicBezTo>
                  <a:cubicBezTo>
                    <a:pt x="717" y="171"/>
                    <a:pt x="1092" y="1"/>
                    <a:pt x="1501" y="1"/>
                  </a:cubicBezTo>
                  <a:cubicBezTo>
                    <a:pt x="1927" y="1"/>
                    <a:pt x="2302" y="171"/>
                    <a:pt x="2575" y="444"/>
                  </a:cubicBezTo>
                  <a:lnTo>
                    <a:pt x="2575" y="444"/>
                  </a:lnTo>
                  <a:cubicBezTo>
                    <a:pt x="2848" y="717"/>
                    <a:pt x="3019" y="1092"/>
                    <a:pt x="3019" y="1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7290079" y="1191718"/>
              <a:ext cx="685644" cy="685644"/>
            </a:xfrm>
            <a:custGeom>
              <a:avLst/>
              <a:gdLst/>
              <a:ahLst/>
              <a:cxnLst/>
              <a:rect l="l" t="t" r="r" b="b"/>
              <a:pathLst>
                <a:path w="41989" h="41989" extrusionOk="0">
                  <a:moveTo>
                    <a:pt x="20994" y="41989"/>
                  </a:moveTo>
                  <a:cubicBezTo>
                    <a:pt x="32556" y="41989"/>
                    <a:pt x="41988" y="32558"/>
                    <a:pt x="41988" y="20995"/>
                  </a:cubicBezTo>
                  <a:cubicBezTo>
                    <a:pt x="41988" y="9432"/>
                    <a:pt x="32556" y="1"/>
                    <a:pt x="20994" y="1"/>
                  </a:cubicBezTo>
                  <a:cubicBezTo>
                    <a:pt x="9431" y="1"/>
                    <a:pt x="0" y="9432"/>
                    <a:pt x="0" y="20995"/>
                  </a:cubicBezTo>
                  <a:cubicBezTo>
                    <a:pt x="0" y="32558"/>
                    <a:pt x="9431" y="41989"/>
                    <a:pt x="20994" y="4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3"/>
            <p:cNvSpPr/>
            <p:nvPr/>
          </p:nvSpPr>
          <p:spPr>
            <a:xfrm>
              <a:off x="7505884" y="1353801"/>
              <a:ext cx="254293" cy="361494"/>
            </a:xfrm>
            <a:custGeom>
              <a:avLst/>
              <a:gdLst/>
              <a:ahLst/>
              <a:cxnLst/>
              <a:rect l="l" t="t" r="r" b="b"/>
              <a:pathLst>
                <a:path w="15573" h="22138" extrusionOk="0">
                  <a:moveTo>
                    <a:pt x="887" y="0"/>
                  </a:moveTo>
                  <a:lnTo>
                    <a:pt x="14685" y="0"/>
                  </a:lnTo>
                  <a:cubicBezTo>
                    <a:pt x="15145" y="0"/>
                    <a:pt x="15572" y="359"/>
                    <a:pt x="15504" y="768"/>
                  </a:cubicBezTo>
                  <a:lnTo>
                    <a:pt x="12894" y="21387"/>
                  </a:lnTo>
                  <a:cubicBezTo>
                    <a:pt x="12826" y="21796"/>
                    <a:pt x="12519" y="22137"/>
                    <a:pt x="12059" y="22137"/>
                  </a:cubicBezTo>
                  <a:lnTo>
                    <a:pt x="3650" y="22137"/>
                  </a:lnTo>
                  <a:cubicBezTo>
                    <a:pt x="3207" y="22137"/>
                    <a:pt x="2884" y="21796"/>
                    <a:pt x="2832" y="21387"/>
                  </a:cubicBezTo>
                  <a:lnTo>
                    <a:pt x="53" y="768"/>
                  </a:lnTo>
                  <a:cubicBezTo>
                    <a:pt x="1" y="359"/>
                    <a:pt x="428" y="0"/>
                    <a:pt x="8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7550447" y="1486916"/>
              <a:ext cx="165169" cy="203592"/>
            </a:xfrm>
            <a:custGeom>
              <a:avLst/>
              <a:gdLst/>
              <a:ahLst/>
              <a:cxnLst/>
              <a:rect l="l" t="t" r="r" b="b"/>
              <a:pathLst>
                <a:path w="10115" h="12468" extrusionOk="0">
                  <a:moveTo>
                    <a:pt x="6311" y="1228"/>
                  </a:moveTo>
                  <a:cubicBezTo>
                    <a:pt x="3718" y="0"/>
                    <a:pt x="1535" y="137"/>
                    <a:pt x="0" y="955"/>
                  </a:cubicBezTo>
                  <a:lnTo>
                    <a:pt x="1535" y="12468"/>
                  </a:lnTo>
                  <a:lnTo>
                    <a:pt x="8716" y="12468"/>
                  </a:lnTo>
                  <a:lnTo>
                    <a:pt x="10114" y="1399"/>
                  </a:lnTo>
                  <a:cubicBezTo>
                    <a:pt x="8784" y="1706"/>
                    <a:pt x="7402" y="1758"/>
                    <a:pt x="6311" y="1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7568000" y="1509744"/>
              <a:ext cx="27580" cy="130911"/>
            </a:xfrm>
            <a:custGeom>
              <a:avLst/>
              <a:gdLst/>
              <a:ahLst/>
              <a:cxnLst/>
              <a:rect l="l" t="t" r="r" b="b"/>
              <a:pathLst>
                <a:path w="1689" h="8017" extrusionOk="0">
                  <a:moveTo>
                    <a:pt x="85" y="956"/>
                  </a:moveTo>
                  <a:cubicBezTo>
                    <a:pt x="0" y="2167"/>
                    <a:pt x="256" y="4657"/>
                    <a:pt x="444" y="6140"/>
                  </a:cubicBezTo>
                  <a:cubicBezTo>
                    <a:pt x="683" y="8016"/>
                    <a:pt x="1688" y="7641"/>
                    <a:pt x="1586" y="6447"/>
                  </a:cubicBezTo>
                  <a:cubicBezTo>
                    <a:pt x="1518" y="5510"/>
                    <a:pt x="1449" y="1860"/>
                    <a:pt x="853" y="683"/>
                  </a:cubicBezTo>
                  <a:cubicBezTo>
                    <a:pt x="494" y="1"/>
                    <a:pt x="137" y="291"/>
                    <a:pt x="85" y="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7578582" y="1635364"/>
              <a:ext cx="21734" cy="30356"/>
            </a:xfrm>
            <a:custGeom>
              <a:avLst/>
              <a:gdLst/>
              <a:ahLst/>
              <a:cxnLst/>
              <a:rect l="l" t="t" r="r" b="b"/>
              <a:pathLst>
                <a:path w="1331" h="1859" extrusionOk="0">
                  <a:moveTo>
                    <a:pt x="1228" y="716"/>
                  </a:moveTo>
                  <a:cubicBezTo>
                    <a:pt x="1177" y="171"/>
                    <a:pt x="273" y="0"/>
                    <a:pt x="187" y="562"/>
                  </a:cubicBezTo>
                  <a:cubicBezTo>
                    <a:pt x="1" y="1722"/>
                    <a:pt x="1331" y="1858"/>
                    <a:pt x="1228" y="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6" name="Google Shape;1326;p53"/>
            <p:cNvGrpSpPr/>
            <p:nvPr/>
          </p:nvGrpSpPr>
          <p:grpSpPr>
            <a:xfrm>
              <a:off x="6485503" y="2074693"/>
              <a:ext cx="591085" cy="647496"/>
              <a:chOff x="8169090" y="1833918"/>
              <a:chExt cx="591085" cy="647496"/>
            </a:xfrm>
          </p:grpSpPr>
          <p:sp>
            <p:nvSpPr>
              <p:cNvPr id="1327" name="Google Shape;1327;p53"/>
              <p:cNvSpPr/>
              <p:nvPr/>
            </p:nvSpPr>
            <p:spPr>
              <a:xfrm>
                <a:off x="8291700" y="2235071"/>
                <a:ext cx="96899" cy="8856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488" extrusionOk="0">
                    <a:moveTo>
                      <a:pt x="1" y="1"/>
                    </a:moveTo>
                    <a:cubicBezTo>
                      <a:pt x="14" y="128"/>
                      <a:pt x="14" y="394"/>
                      <a:pt x="14" y="687"/>
                    </a:cubicBezTo>
                    <a:lnTo>
                      <a:pt x="1628" y="14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C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3"/>
              <p:cNvSpPr/>
              <p:nvPr/>
            </p:nvSpPr>
            <p:spPr>
              <a:xfrm>
                <a:off x="8169090" y="2132462"/>
                <a:ext cx="115112" cy="145580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2446" extrusionOk="0">
                    <a:moveTo>
                      <a:pt x="679" y="1"/>
                    </a:moveTo>
                    <a:cubicBezTo>
                      <a:pt x="605" y="1"/>
                      <a:pt x="527" y="11"/>
                      <a:pt x="446" y="33"/>
                    </a:cubicBezTo>
                    <a:cubicBezTo>
                      <a:pt x="116" y="135"/>
                      <a:pt x="1" y="479"/>
                      <a:pt x="52" y="872"/>
                    </a:cubicBezTo>
                    <a:cubicBezTo>
                      <a:pt x="131" y="1569"/>
                      <a:pt x="706" y="2445"/>
                      <a:pt x="1524" y="2445"/>
                    </a:cubicBezTo>
                    <a:cubicBezTo>
                      <a:pt x="1631" y="2445"/>
                      <a:pt x="1742" y="2430"/>
                      <a:pt x="1857" y="2398"/>
                    </a:cubicBezTo>
                    <a:lnTo>
                      <a:pt x="1933" y="1254"/>
                    </a:lnTo>
                    <a:cubicBezTo>
                      <a:pt x="1933" y="1254"/>
                      <a:pt x="1896" y="1127"/>
                      <a:pt x="1806" y="949"/>
                    </a:cubicBezTo>
                    <a:cubicBezTo>
                      <a:pt x="1616" y="579"/>
                      <a:pt x="1237" y="1"/>
                      <a:pt x="679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3"/>
              <p:cNvSpPr/>
              <p:nvPr/>
            </p:nvSpPr>
            <p:spPr>
              <a:xfrm>
                <a:off x="8202421" y="2163649"/>
                <a:ext cx="50771" cy="6350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067" extrusionOk="0">
                    <a:moveTo>
                      <a:pt x="67" y="0"/>
                    </a:moveTo>
                    <a:cubicBezTo>
                      <a:pt x="46" y="0"/>
                      <a:pt x="22" y="13"/>
                      <a:pt x="14" y="31"/>
                    </a:cubicBezTo>
                    <a:cubicBezTo>
                      <a:pt x="0" y="57"/>
                      <a:pt x="26" y="94"/>
                      <a:pt x="51" y="107"/>
                    </a:cubicBezTo>
                    <a:lnTo>
                      <a:pt x="64" y="107"/>
                    </a:lnTo>
                    <a:cubicBezTo>
                      <a:pt x="229" y="184"/>
                      <a:pt x="344" y="285"/>
                      <a:pt x="433" y="399"/>
                    </a:cubicBezTo>
                    <a:cubicBezTo>
                      <a:pt x="127" y="489"/>
                      <a:pt x="77" y="921"/>
                      <a:pt x="77" y="946"/>
                    </a:cubicBezTo>
                    <a:cubicBezTo>
                      <a:pt x="77" y="972"/>
                      <a:pt x="90" y="997"/>
                      <a:pt x="115" y="1010"/>
                    </a:cubicBezTo>
                    <a:lnTo>
                      <a:pt x="127" y="1010"/>
                    </a:lnTo>
                    <a:cubicBezTo>
                      <a:pt x="166" y="1010"/>
                      <a:pt x="192" y="984"/>
                      <a:pt x="192" y="959"/>
                    </a:cubicBezTo>
                    <a:cubicBezTo>
                      <a:pt x="192" y="946"/>
                      <a:pt x="242" y="540"/>
                      <a:pt x="509" y="489"/>
                    </a:cubicBezTo>
                    <a:cubicBezTo>
                      <a:pt x="687" y="743"/>
                      <a:pt x="726" y="1010"/>
                      <a:pt x="726" y="1023"/>
                    </a:cubicBezTo>
                    <a:cubicBezTo>
                      <a:pt x="738" y="1035"/>
                      <a:pt x="751" y="1060"/>
                      <a:pt x="763" y="1060"/>
                    </a:cubicBezTo>
                    <a:cubicBezTo>
                      <a:pt x="772" y="1060"/>
                      <a:pt x="780" y="1066"/>
                      <a:pt x="785" y="1066"/>
                    </a:cubicBezTo>
                    <a:cubicBezTo>
                      <a:pt x="787" y="1066"/>
                      <a:pt x="789" y="1065"/>
                      <a:pt x="789" y="1060"/>
                    </a:cubicBezTo>
                    <a:cubicBezTo>
                      <a:pt x="827" y="1060"/>
                      <a:pt x="853" y="1035"/>
                      <a:pt x="839" y="997"/>
                    </a:cubicBezTo>
                    <a:cubicBezTo>
                      <a:pt x="839" y="972"/>
                      <a:pt x="712" y="260"/>
                      <a:pt x="90" y="6"/>
                    </a:cubicBezTo>
                    <a:cubicBezTo>
                      <a:pt x="83" y="2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3"/>
              <p:cNvSpPr/>
              <p:nvPr/>
            </p:nvSpPr>
            <p:spPr>
              <a:xfrm>
                <a:off x="8636017" y="2126153"/>
                <a:ext cx="124159" cy="138438"/>
              </a:xfrm>
              <a:custGeom>
                <a:avLst/>
                <a:gdLst/>
                <a:ahLst/>
                <a:cxnLst/>
                <a:rect l="l" t="t" r="r" b="b"/>
                <a:pathLst>
                  <a:path w="2086" h="2326" extrusionOk="0">
                    <a:moveTo>
                      <a:pt x="1364" y="0"/>
                    </a:moveTo>
                    <a:cubicBezTo>
                      <a:pt x="867" y="0"/>
                      <a:pt x="461" y="476"/>
                      <a:pt x="242" y="788"/>
                    </a:cubicBezTo>
                    <a:cubicBezTo>
                      <a:pt x="140" y="953"/>
                      <a:pt x="77" y="1080"/>
                      <a:pt x="77" y="1080"/>
                    </a:cubicBezTo>
                    <a:lnTo>
                      <a:pt x="1" y="2224"/>
                    </a:lnTo>
                    <a:cubicBezTo>
                      <a:pt x="164" y="2294"/>
                      <a:pt x="325" y="2325"/>
                      <a:pt x="479" y="2325"/>
                    </a:cubicBezTo>
                    <a:cubicBezTo>
                      <a:pt x="1227" y="2325"/>
                      <a:pt x="1839" y="1596"/>
                      <a:pt x="1996" y="953"/>
                    </a:cubicBezTo>
                    <a:cubicBezTo>
                      <a:pt x="2086" y="559"/>
                      <a:pt x="2022" y="216"/>
                      <a:pt x="1704" y="76"/>
                    </a:cubicBezTo>
                    <a:cubicBezTo>
                      <a:pt x="1587" y="23"/>
                      <a:pt x="1474" y="0"/>
                      <a:pt x="1364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3"/>
              <p:cNvSpPr/>
              <p:nvPr/>
            </p:nvSpPr>
            <p:spPr>
              <a:xfrm>
                <a:off x="8669347" y="2157102"/>
                <a:ext cx="56782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06" extrusionOk="0">
                    <a:moveTo>
                      <a:pt x="877" y="1"/>
                    </a:moveTo>
                    <a:cubicBezTo>
                      <a:pt x="229" y="179"/>
                      <a:pt x="12" y="865"/>
                      <a:pt x="0" y="904"/>
                    </a:cubicBezTo>
                    <a:cubicBezTo>
                      <a:pt x="0" y="929"/>
                      <a:pt x="12" y="967"/>
                      <a:pt x="38" y="967"/>
                    </a:cubicBezTo>
                    <a:lnTo>
                      <a:pt x="76" y="967"/>
                    </a:lnTo>
                    <a:cubicBezTo>
                      <a:pt x="89" y="967"/>
                      <a:pt x="114" y="955"/>
                      <a:pt x="114" y="929"/>
                    </a:cubicBezTo>
                    <a:cubicBezTo>
                      <a:pt x="114" y="929"/>
                      <a:pt x="190" y="675"/>
                      <a:pt x="394" y="433"/>
                    </a:cubicBezTo>
                    <a:cubicBezTo>
                      <a:pt x="661" y="523"/>
                      <a:pt x="648" y="942"/>
                      <a:pt x="648" y="942"/>
                    </a:cubicBezTo>
                    <a:cubicBezTo>
                      <a:pt x="648" y="967"/>
                      <a:pt x="673" y="992"/>
                      <a:pt x="712" y="1006"/>
                    </a:cubicBezTo>
                    <a:lnTo>
                      <a:pt x="724" y="992"/>
                    </a:lnTo>
                    <a:cubicBezTo>
                      <a:pt x="750" y="992"/>
                      <a:pt x="763" y="967"/>
                      <a:pt x="763" y="942"/>
                    </a:cubicBezTo>
                    <a:cubicBezTo>
                      <a:pt x="763" y="929"/>
                      <a:pt x="775" y="484"/>
                      <a:pt x="483" y="357"/>
                    </a:cubicBezTo>
                    <a:cubicBezTo>
                      <a:pt x="597" y="255"/>
                      <a:pt x="724" y="167"/>
                      <a:pt x="890" y="116"/>
                    </a:cubicBezTo>
                    <a:lnTo>
                      <a:pt x="902" y="116"/>
                    </a:lnTo>
                    <a:cubicBezTo>
                      <a:pt x="941" y="116"/>
                      <a:pt x="953" y="77"/>
                      <a:pt x="953" y="52"/>
                    </a:cubicBezTo>
                    <a:cubicBezTo>
                      <a:pt x="941" y="14"/>
                      <a:pt x="916" y="1"/>
                      <a:pt x="877" y="1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3"/>
              <p:cNvSpPr/>
              <p:nvPr/>
            </p:nvSpPr>
            <p:spPr>
              <a:xfrm>
                <a:off x="8246287" y="1833918"/>
                <a:ext cx="427651" cy="647491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10879" extrusionOk="0">
                    <a:moveTo>
                      <a:pt x="3580" y="1"/>
                    </a:moveTo>
                    <a:cubicBezTo>
                      <a:pt x="3540" y="1"/>
                      <a:pt x="3499" y="1"/>
                      <a:pt x="3459" y="3"/>
                    </a:cubicBezTo>
                    <a:cubicBezTo>
                      <a:pt x="1514" y="66"/>
                      <a:pt x="1" y="1325"/>
                      <a:pt x="77" y="4223"/>
                    </a:cubicBezTo>
                    <a:cubicBezTo>
                      <a:pt x="102" y="5176"/>
                      <a:pt x="357" y="7707"/>
                      <a:pt x="472" y="8088"/>
                    </a:cubicBezTo>
                    <a:cubicBezTo>
                      <a:pt x="586" y="8470"/>
                      <a:pt x="2150" y="10440"/>
                      <a:pt x="2645" y="10707"/>
                    </a:cubicBezTo>
                    <a:cubicBezTo>
                      <a:pt x="2899" y="10841"/>
                      <a:pt x="3383" y="10879"/>
                      <a:pt x="3853" y="10879"/>
                    </a:cubicBezTo>
                    <a:cubicBezTo>
                      <a:pt x="4323" y="10879"/>
                      <a:pt x="4781" y="10841"/>
                      <a:pt x="4984" y="10821"/>
                    </a:cubicBezTo>
                    <a:cubicBezTo>
                      <a:pt x="5391" y="10784"/>
                      <a:pt x="6663" y="8597"/>
                      <a:pt x="6764" y="8139"/>
                    </a:cubicBezTo>
                    <a:cubicBezTo>
                      <a:pt x="6854" y="7682"/>
                      <a:pt x="7184" y="5012"/>
                      <a:pt x="7146" y="4007"/>
                    </a:cubicBezTo>
                    <a:cubicBezTo>
                      <a:pt x="7071" y="1181"/>
                      <a:pt x="5485" y="1"/>
                      <a:pt x="3580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3"/>
              <p:cNvSpPr/>
              <p:nvPr/>
            </p:nvSpPr>
            <p:spPr>
              <a:xfrm>
                <a:off x="8535370" y="2148056"/>
                <a:ext cx="24284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006" extrusionOk="0">
                    <a:moveTo>
                      <a:pt x="204" y="0"/>
                    </a:moveTo>
                    <a:cubicBezTo>
                      <a:pt x="90" y="0"/>
                      <a:pt x="0" y="229"/>
                      <a:pt x="0" y="509"/>
                    </a:cubicBezTo>
                    <a:cubicBezTo>
                      <a:pt x="0" y="788"/>
                      <a:pt x="90" y="1005"/>
                      <a:pt x="204" y="1005"/>
                    </a:cubicBezTo>
                    <a:cubicBezTo>
                      <a:pt x="319" y="1005"/>
                      <a:pt x="407" y="788"/>
                      <a:pt x="407" y="509"/>
                    </a:cubicBezTo>
                    <a:cubicBezTo>
                      <a:pt x="407" y="229"/>
                      <a:pt x="319" y="0"/>
                      <a:pt x="204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3"/>
              <p:cNvSpPr/>
              <p:nvPr/>
            </p:nvSpPr>
            <p:spPr>
              <a:xfrm>
                <a:off x="8379490" y="2148056"/>
                <a:ext cx="24284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006" extrusionOk="0">
                    <a:moveTo>
                      <a:pt x="204" y="0"/>
                    </a:moveTo>
                    <a:cubicBezTo>
                      <a:pt x="90" y="0"/>
                      <a:pt x="0" y="229"/>
                      <a:pt x="0" y="509"/>
                    </a:cubicBezTo>
                    <a:cubicBezTo>
                      <a:pt x="0" y="788"/>
                      <a:pt x="90" y="1005"/>
                      <a:pt x="204" y="1005"/>
                    </a:cubicBezTo>
                    <a:cubicBezTo>
                      <a:pt x="319" y="1005"/>
                      <a:pt x="407" y="788"/>
                      <a:pt x="407" y="509"/>
                    </a:cubicBezTo>
                    <a:cubicBezTo>
                      <a:pt x="407" y="229"/>
                      <a:pt x="319" y="0"/>
                      <a:pt x="204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3"/>
              <p:cNvSpPr/>
              <p:nvPr/>
            </p:nvSpPr>
            <p:spPr>
              <a:xfrm>
                <a:off x="8288664" y="2217454"/>
                <a:ext cx="39402" cy="1363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29" extrusionOk="0">
                    <a:moveTo>
                      <a:pt x="260" y="1"/>
                    </a:moveTo>
                    <a:cubicBezTo>
                      <a:pt x="121" y="1"/>
                      <a:pt x="14" y="27"/>
                      <a:pt x="14" y="80"/>
                    </a:cubicBezTo>
                    <a:cubicBezTo>
                      <a:pt x="1" y="144"/>
                      <a:pt x="141" y="207"/>
                      <a:pt x="319" y="220"/>
                    </a:cubicBezTo>
                    <a:cubicBezTo>
                      <a:pt x="358" y="226"/>
                      <a:pt x="395" y="229"/>
                      <a:pt x="430" y="229"/>
                    </a:cubicBezTo>
                    <a:cubicBezTo>
                      <a:pt x="557" y="229"/>
                      <a:pt x="652" y="196"/>
                      <a:pt x="662" y="156"/>
                    </a:cubicBezTo>
                    <a:cubicBezTo>
                      <a:pt x="662" y="93"/>
                      <a:pt x="522" y="29"/>
                      <a:pt x="344" y="4"/>
                    </a:cubicBezTo>
                    <a:cubicBezTo>
                      <a:pt x="316" y="2"/>
                      <a:pt x="287" y="1"/>
                      <a:pt x="260" y="1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3"/>
              <p:cNvSpPr/>
              <p:nvPr/>
            </p:nvSpPr>
            <p:spPr>
              <a:xfrm>
                <a:off x="8291700" y="2243583"/>
                <a:ext cx="39402" cy="145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45" extrusionOk="0">
                    <a:moveTo>
                      <a:pt x="441" y="0"/>
                    </a:moveTo>
                    <a:cubicBezTo>
                      <a:pt x="399" y="0"/>
                      <a:pt x="353" y="4"/>
                      <a:pt x="306" y="10"/>
                    </a:cubicBezTo>
                    <a:cubicBezTo>
                      <a:pt x="128" y="48"/>
                      <a:pt x="1" y="124"/>
                      <a:pt x="1" y="175"/>
                    </a:cubicBezTo>
                    <a:cubicBezTo>
                      <a:pt x="10" y="219"/>
                      <a:pt x="82" y="244"/>
                      <a:pt x="184" y="244"/>
                    </a:cubicBezTo>
                    <a:cubicBezTo>
                      <a:pt x="232" y="244"/>
                      <a:pt x="287" y="238"/>
                      <a:pt x="344" y="226"/>
                    </a:cubicBezTo>
                    <a:cubicBezTo>
                      <a:pt x="522" y="201"/>
                      <a:pt x="662" y="124"/>
                      <a:pt x="649" y="61"/>
                    </a:cubicBezTo>
                    <a:cubicBezTo>
                      <a:pt x="640" y="24"/>
                      <a:pt x="555" y="0"/>
                      <a:pt x="441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3"/>
              <p:cNvSpPr/>
              <p:nvPr/>
            </p:nvSpPr>
            <p:spPr>
              <a:xfrm>
                <a:off x="8599710" y="2234893"/>
                <a:ext cx="39402" cy="1357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28" extrusionOk="0">
                    <a:moveTo>
                      <a:pt x="255" y="0"/>
                    </a:moveTo>
                    <a:cubicBezTo>
                      <a:pt x="118" y="0"/>
                      <a:pt x="13" y="27"/>
                      <a:pt x="13" y="80"/>
                    </a:cubicBezTo>
                    <a:cubicBezTo>
                      <a:pt x="0" y="143"/>
                      <a:pt x="140" y="207"/>
                      <a:pt x="318" y="219"/>
                    </a:cubicBezTo>
                    <a:cubicBezTo>
                      <a:pt x="357" y="225"/>
                      <a:pt x="395" y="228"/>
                      <a:pt x="431" y="228"/>
                    </a:cubicBezTo>
                    <a:cubicBezTo>
                      <a:pt x="556" y="228"/>
                      <a:pt x="651" y="196"/>
                      <a:pt x="662" y="156"/>
                    </a:cubicBezTo>
                    <a:cubicBezTo>
                      <a:pt x="662" y="92"/>
                      <a:pt x="521" y="29"/>
                      <a:pt x="343" y="4"/>
                    </a:cubicBezTo>
                    <a:cubicBezTo>
                      <a:pt x="313" y="1"/>
                      <a:pt x="283" y="0"/>
                      <a:pt x="255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3"/>
              <p:cNvSpPr/>
              <p:nvPr/>
            </p:nvSpPr>
            <p:spPr>
              <a:xfrm>
                <a:off x="8597389" y="2207991"/>
                <a:ext cx="39402" cy="145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45" extrusionOk="0">
                    <a:moveTo>
                      <a:pt x="441" y="0"/>
                    </a:moveTo>
                    <a:cubicBezTo>
                      <a:pt x="400" y="0"/>
                      <a:pt x="354" y="3"/>
                      <a:pt x="306" y="10"/>
                    </a:cubicBezTo>
                    <a:cubicBezTo>
                      <a:pt x="128" y="49"/>
                      <a:pt x="1" y="125"/>
                      <a:pt x="1" y="176"/>
                    </a:cubicBezTo>
                    <a:cubicBezTo>
                      <a:pt x="10" y="219"/>
                      <a:pt x="84" y="244"/>
                      <a:pt x="186" y="244"/>
                    </a:cubicBezTo>
                    <a:cubicBezTo>
                      <a:pt x="234" y="244"/>
                      <a:pt x="288" y="239"/>
                      <a:pt x="345" y="227"/>
                    </a:cubicBezTo>
                    <a:cubicBezTo>
                      <a:pt x="523" y="201"/>
                      <a:pt x="662" y="125"/>
                      <a:pt x="650" y="61"/>
                    </a:cubicBezTo>
                    <a:cubicBezTo>
                      <a:pt x="640" y="24"/>
                      <a:pt x="556" y="0"/>
                      <a:pt x="441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3"/>
              <p:cNvSpPr/>
              <p:nvPr/>
            </p:nvSpPr>
            <p:spPr>
              <a:xfrm>
                <a:off x="8446092" y="2147877"/>
                <a:ext cx="58330" cy="12582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2114" extrusionOk="0">
                    <a:moveTo>
                      <a:pt x="196" y="0"/>
                    </a:moveTo>
                    <a:cubicBezTo>
                      <a:pt x="166" y="0"/>
                      <a:pt x="140" y="21"/>
                      <a:pt x="140" y="42"/>
                    </a:cubicBezTo>
                    <a:cubicBezTo>
                      <a:pt x="127" y="67"/>
                      <a:pt x="0" y="576"/>
                      <a:pt x="64" y="1478"/>
                    </a:cubicBezTo>
                    <a:cubicBezTo>
                      <a:pt x="102" y="2037"/>
                      <a:pt x="318" y="2114"/>
                      <a:pt x="407" y="2114"/>
                    </a:cubicBezTo>
                    <a:lnTo>
                      <a:pt x="432" y="2114"/>
                    </a:lnTo>
                    <a:cubicBezTo>
                      <a:pt x="661" y="2114"/>
                      <a:pt x="890" y="1796"/>
                      <a:pt x="966" y="1364"/>
                    </a:cubicBezTo>
                    <a:cubicBezTo>
                      <a:pt x="980" y="1325"/>
                      <a:pt x="954" y="1300"/>
                      <a:pt x="916" y="1288"/>
                    </a:cubicBezTo>
                    <a:cubicBezTo>
                      <a:pt x="890" y="1288"/>
                      <a:pt x="852" y="1300"/>
                      <a:pt x="852" y="1339"/>
                    </a:cubicBezTo>
                    <a:cubicBezTo>
                      <a:pt x="765" y="1747"/>
                      <a:pt x="570" y="1987"/>
                      <a:pt x="431" y="1987"/>
                    </a:cubicBezTo>
                    <a:cubicBezTo>
                      <a:pt x="427" y="1987"/>
                      <a:pt x="424" y="1987"/>
                      <a:pt x="420" y="1987"/>
                    </a:cubicBezTo>
                    <a:cubicBezTo>
                      <a:pt x="318" y="1987"/>
                      <a:pt x="217" y="1847"/>
                      <a:pt x="178" y="1478"/>
                    </a:cubicBezTo>
                    <a:cubicBezTo>
                      <a:pt x="127" y="588"/>
                      <a:pt x="254" y="79"/>
                      <a:pt x="254" y="79"/>
                    </a:cubicBezTo>
                    <a:cubicBezTo>
                      <a:pt x="268" y="42"/>
                      <a:pt x="242" y="16"/>
                      <a:pt x="217" y="3"/>
                    </a:cubicBezTo>
                    <a:cubicBezTo>
                      <a:pt x="210" y="1"/>
                      <a:pt x="203" y="0"/>
                      <a:pt x="196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3"/>
              <p:cNvSpPr/>
              <p:nvPr/>
            </p:nvSpPr>
            <p:spPr>
              <a:xfrm>
                <a:off x="8397643" y="2317802"/>
                <a:ext cx="162787" cy="49042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824" extrusionOk="0">
                    <a:moveTo>
                      <a:pt x="2660" y="0"/>
                    </a:moveTo>
                    <a:cubicBezTo>
                      <a:pt x="2643" y="0"/>
                      <a:pt x="2627" y="7"/>
                      <a:pt x="2619" y="21"/>
                    </a:cubicBezTo>
                    <a:cubicBezTo>
                      <a:pt x="2619" y="35"/>
                      <a:pt x="2251" y="683"/>
                      <a:pt x="1450" y="708"/>
                    </a:cubicBezTo>
                    <a:cubicBezTo>
                      <a:pt x="1434" y="708"/>
                      <a:pt x="1418" y="709"/>
                      <a:pt x="1402" y="709"/>
                    </a:cubicBezTo>
                    <a:cubicBezTo>
                      <a:pt x="616" y="709"/>
                      <a:pt x="115" y="98"/>
                      <a:pt x="115" y="98"/>
                    </a:cubicBezTo>
                    <a:cubicBezTo>
                      <a:pt x="101" y="83"/>
                      <a:pt x="81" y="77"/>
                      <a:pt x="63" y="77"/>
                    </a:cubicBezTo>
                    <a:cubicBezTo>
                      <a:pt x="50" y="77"/>
                      <a:pt x="37" y="80"/>
                      <a:pt x="26" y="86"/>
                    </a:cubicBezTo>
                    <a:cubicBezTo>
                      <a:pt x="14" y="111"/>
                      <a:pt x="0" y="149"/>
                      <a:pt x="26" y="174"/>
                    </a:cubicBezTo>
                    <a:cubicBezTo>
                      <a:pt x="51" y="199"/>
                      <a:pt x="565" y="824"/>
                      <a:pt x="1400" y="824"/>
                    </a:cubicBezTo>
                    <a:cubicBezTo>
                      <a:pt x="1417" y="824"/>
                      <a:pt x="1433" y="823"/>
                      <a:pt x="1450" y="823"/>
                    </a:cubicBezTo>
                    <a:cubicBezTo>
                      <a:pt x="2314" y="797"/>
                      <a:pt x="2709" y="111"/>
                      <a:pt x="2721" y="86"/>
                    </a:cubicBezTo>
                    <a:cubicBezTo>
                      <a:pt x="2734" y="60"/>
                      <a:pt x="2721" y="21"/>
                      <a:pt x="2696" y="9"/>
                    </a:cubicBezTo>
                    <a:cubicBezTo>
                      <a:pt x="2685" y="4"/>
                      <a:pt x="2672" y="0"/>
                      <a:pt x="2660" y="0"/>
                    </a:cubicBezTo>
                    <a:close/>
                  </a:path>
                </a:pathLst>
              </a:custGeom>
              <a:solidFill>
                <a:srgbClr val="CA7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3"/>
              <p:cNvSpPr/>
              <p:nvPr/>
            </p:nvSpPr>
            <p:spPr>
              <a:xfrm>
                <a:off x="8521026" y="2087228"/>
                <a:ext cx="105172" cy="5332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896" extrusionOk="0">
                    <a:moveTo>
                      <a:pt x="740" y="1"/>
                    </a:moveTo>
                    <a:cubicBezTo>
                      <a:pt x="543" y="1"/>
                      <a:pt x="338" y="57"/>
                      <a:pt x="127" y="171"/>
                    </a:cubicBezTo>
                    <a:cubicBezTo>
                      <a:pt x="38" y="209"/>
                      <a:pt x="0" y="323"/>
                      <a:pt x="51" y="400"/>
                    </a:cubicBezTo>
                    <a:cubicBezTo>
                      <a:pt x="77" y="461"/>
                      <a:pt x="134" y="499"/>
                      <a:pt x="197" y="499"/>
                    </a:cubicBezTo>
                    <a:cubicBezTo>
                      <a:pt x="224" y="499"/>
                      <a:pt x="253" y="491"/>
                      <a:pt x="280" y="476"/>
                    </a:cubicBezTo>
                    <a:cubicBezTo>
                      <a:pt x="437" y="393"/>
                      <a:pt x="589" y="353"/>
                      <a:pt x="733" y="353"/>
                    </a:cubicBezTo>
                    <a:cubicBezTo>
                      <a:pt x="809" y="353"/>
                      <a:pt x="883" y="365"/>
                      <a:pt x="953" y="387"/>
                    </a:cubicBezTo>
                    <a:cubicBezTo>
                      <a:pt x="1267" y="487"/>
                      <a:pt x="1653" y="895"/>
                      <a:pt x="1678" y="895"/>
                    </a:cubicBezTo>
                    <a:cubicBezTo>
                      <a:pt x="1678" y="895"/>
                      <a:pt x="1678" y="895"/>
                      <a:pt x="1678" y="895"/>
                    </a:cubicBezTo>
                    <a:cubicBezTo>
                      <a:pt x="1767" y="857"/>
                      <a:pt x="1526" y="209"/>
                      <a:pt x="1068" y="56"/>
                    </a:cubicBezTo>
                    <a:cubicBezTo>
                      <a:pt x="962" y="19"/>
                      <a:pt x="852" y="1"/>
                      <a:pt x="740" y="1"/>
                    </a:cubicBezTo>
                    <a:close/>
                  </a:path>
                </a:pathLst>
              </a:custGeom>
              <a:solidFill>
                <a:srgbClr val="AA6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3"/>
              <p:cNvSpPr/>
              <p:nvPr/>
            </p:nvSpPr>
            <p:spPr>
              <a:xfrm>
                <a:off x="8312888" y="2091275"/>
                <a:ext cx="100708" cy="60648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019" extrusionOk="0">
                    <a:moveTo>
                      <a:pt x="1071" y="1"/>
                    </a:moveTo>
                    <a:cubicBezTo>
                      <a:pt x="903" y="1"/>
                      <a:pt x="746" y="36"/>
                      <a:pt x="599" y="103"/>
                    </a:cubicBezTo>
                    <a:cubicBezTo>
                      <a:pt x="153" y="319"/>
                      <a:pt x="1" y="993"/>
                      <a:pt x="102" y="1018"/>
                    </a:cubicBezTo>
                    <a:cubicBezTo>
                      <a:pt x="102" y="1018"/>
                      <a:pt x="103" y="1018"/>
                      <a:pt x="103" y="1018"/>
                    </a:cubicBezTo>
                    <a:cubicBezTo>
                      <a:pt x="124" y="1018"/>
                      <a:pt x="450" y="559"/>
                      <a:pt x="751" y="420"/>
                    </a:cubicBezTo>
                    <a:cubicBezTo>
                      <a:pt x="846" y="376"/>
                      <a:pt x="951" y="354"/>
                      <a:pt x="1064" y="354"/>
                    </a:cubicBezTo>
                    <a:cubicBezTo>
                      <a:pt x="1177" y="354"/>
                      <a:pt x="1297" y="376"/>
                      <a:pt x="1424" y="420"/>
                    </a:cubicBezTo>
                    <a:cubicBezTo>
                      <a:pt x="1448" y="429"/>
                      <a:pt x="1471" y="433"/>
                      <a:pt x="1493" y="433"/>
                    </a:cubicBezTo>
                    <a:cubicBezTo>
                      <a:pt x="1565" y="433"/>
                      <a:pt x="1624" y="387"/>
                      <a:pt x="1653" y="319"/>
                    </a:cubicBezTo>
                    <a:cubicBezTo>
                      <a:pt x="1692" y="230"/>
                      <a:pt x="1641" y="128"/>
                      <a:pt x="1552" y="90"/>
                    </a:cubicBezTo>
                    <a:cubicBezTo>
                      <a:pt x="1383" y="29"/>
                      <a:pt x="1223" y="1"/>
                      <a:pt x="1071" y="1"/>
                    </a:cubicBezTo>
                    <a:close/>
                  </a:path>
                </a:pathLst>
              </a:custGeom>
              <a:solidFill>
                <a:srgbClr val="AA6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3"/>
              <p:cNvSpPr/>
              <p:nvPr/>
            </p:nvSpPr>
            <p:spPr>
              <a:xfrm>
                <a:off x="8263726" y="2222216"/>
                <a:ext cx="397296" cy="259199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4355" extrusionOk="0">
                    <a:moveTo>
                      <a:pt x="3560" y="1246"/>
                    </a:moveTo>
                    <a:cubicBezTo>
                      <a:pt x="4590" y="1246"/>
                      <a:pt x="5607" y="1475"/>
                      <a:pt x="5607" y="1997"/>
                    </a:cubicBezTo>
                    <a:cubicBezTo>
                      <a:pt x="5607" y="2505"/>
                      <a:pt x="4590" y="3115"/>
                      <a:pt x="3560" y="3115"/>
                    </a:cubicBezTo>
                    <a:cubicBezTo>
                      <a:pt x="2543" y="3115"/>
                      <a:pt x="1538" y="2568"/>
                      <a:pt x="1538" y="2048"/>
                    </a:cubicBezTo>
                    <a:cubicBezTo>
                      <a:pt x="1538" y="1539"/>
                      <a:pt x="2543" y="1246"/>
                      <a:pt x="3560" y="1246"/>
                    </a:cubicBezTo>
                    <a:close/>
                    <a:moveTo>
                      <a:pt x="6675" y="0"/>
                    </a:moveTo>
                    <a:lnTo>
                      <a:pt x="6675" y="0"/>
                    </a:lnTo>
                    <a:cubicBezTo>
                      <a:pt x="6675" y="1"/>
                      <a:pt x="6039" y="1590"/>
                      <a:pt x="5849" y="1678"/>
                    </a:cubicBezTo>
                    <a:cubicBezTo>
                      <a:pt x="5840" y="1683"/>
                      <a:pt x="5832" y="1685"/>
                      <a:pt x="5825" y="1685"/>
                    </a:cubicBezTo>
                    <a:cubicBezTo>
                      <a:pt x="5699" y="1685"/>
                      <a:pt x="5839" y="990"/>
                      <a:pt x="3711" y="990"/>
                    </a:cubicBezTo>
                    <a:cubicBezTo>
                      <a:pt x="3642" y="990"/>
                      <a:pt x="3570" y="990"/>
                      <a:pt x="3496" y="992"/>
                    </a:cubicBezTo>
                    <a:cubicBezTo>
                      <a:pt x="1272" y="1043"/>
                      <a:pt x="1348" y="1590"/>
                      <a:pt x="903" y="1590"/>
                    </a:cubicBezTo>
                    <a:cubicBezTo>
                      <a:pt x="445" y="1590"/>
                      <a:pt x="1" y="331"/>
                      <a:pt x="1" y="331"/>
                    </a:cubicBezTo>
                    <a:lnTo>
                      <a:pt x="1" y="331"/>
                    </a:lnTo>
                    <a:cubicBezTo>
                      <a:pt x="64" y="929"/>
                      <a:pt x="128" y="1412"/>
                      <a:pt x="179" y="1564"/>
                    </a:cubicBezTo>
                    <a:cubicBezTo>
                      <a:pt x="293" y="1946"/>
                      <a:pt x="1857" y="3916"/>
                      <a:pt x="2352" y="4183"/>
                    </a:cubicBezTo>
                    <a:cubicBezTo>
                      <a:pt x="2606" y="4317"/>
                      <a:pt x="3090" y="4355"/>
                      <a:pt x="3560" y="4355"/>
                    </a:cubicBezTo>
                    <a:cubicBezTo>
                      <a:pt x="4030" y="4355"/>
                      <a:pt x="4488" y="4317"/>
                      <a:pt x="4691" y="4297"/>
                    </a:cubicBezTo>
                    <a:cubicBezTo>
                      <a:pt x="5098" y="4260"/>
                      <a:pt x="6370" y="2073"/>
                      <a:pt x="6471" y="1615"/>
                    </a:cubicBezTo>
                    <a:cubicBezTo>
                      <a:pt x="6510" y="1412"/>
                      <a:pt x="6599" y="751"/>
                      <a:pt x="6675" y="0"/>
                    </a:cubicBezTo>
                    <a:close/>
                  </a:path>
                </a:pathLst>
              </a:custGeom>
              <a:solidFill>
                <a:srgbClr val="AA6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4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349" name="Google Shape;1349;p54"/>
          <p:cNvSpPr txBox="1">
            <a:spLocks noGrp="1"/>
          </p:cNvSpPr>
          <p:nvPr>
            <p:ph type="subTitle" idx="1"/>
          </p:nvPr>
        </p:nvSpPr>
        <p:spPr>
          <a:xfrm>
            <a:off x="932366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Bayes</a:t>
            </a:r>
            <a:endParaRPr dirty="0"/>
          </a:p>
        </p:txBody>
      </p:sp>
      <p:sp>
        <p:nvSpPr>
          <p:cNvPr id="1351" name="Google Shape;1351;p54"/>
          <p:cNvSpPr txBox="1">
            <a:spLocks noGrp="1"/>
          </p:cNvSpPr>
          <p:nvPr>
            <p:ph type="subTitle" idx="3"/>
          </p:nvPr>
        </p:nvSpPr>
        <p:spPr>
          <a:xfrm>
            <a:off x="3462700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1353" name="Google Shape;1353;p54"/>
          <p:cNvSpPr txBox="1">
            <a:spLocks noGrp="1"/>
          </p:cNvSpPr>
          <p:nvPr>
            <p:ph type="subTitle" idx="5"/>
          </p:nvPr>
        </p:nvSpPr>
        <p:spPr>
          <a:xfrm>
            <a:off x="5986409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355" name="Google Shape;1355;p54"/>
          <p:cNvSpPr txBox="1">
            <a:spLocks noGrp="1"/>
          </p:cNvSpPr>
          <p:nvPr>
            <p:ph type="subTitle" idx="7"/>
          </p:nvPr>
        </p:nvSpPr>
        <p:spPr>
          <a:xfrm>
            <a:off x="935678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357" name="Google Shape;1357;p54"/>
          <p:cNvSpPr txBox="1">
            <a:spLocks noGrp="1"/>
          </p:cNvSpPr>
          <p:nvPr>
            <p:ph type="subTitle" idx="9"/>
          </p:nvPr>
        </p:nvSpPr>
        <p:spPr>
          <a:xfrm>
            <a:off x="3466012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/>
            <a:r>
              <a:rPr lang="en-US" dirty="0"/>
              <a:t>K Nearest Neighbors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9" name="Google Shape;1359;p54"/>
          <p:cNvSpPr txBox="1">
            <a:spLocks noGrp="1"/>
          </p:cNvSpPr>
          <p:nvPr>
            <p:ph type="subTitle" idx="14"/>
          </p:nvPr>
        </p:nvSpPr>
        <p:spPr>
          <a:xfrm>
            <a:off x="5989722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indent="0"/>
            <a:r>
              <a:rPr lang="en-US" dirty="0"/>
              <a:t>Support Vector Machine</a:t>
            </a:r>
          </a:p>
        </p:txBody>
      </p:sp>
      <p:sp>
        <p:nvSpPr>
          <p:cNvPr id="1362" name="Google Shape;1362;p54"/>
          <p:cNvSpPr/>
          <p:nvPr/>
        </p:nvSpPr>
        <p:spPr>
          <a:xfrm rot="13760859">
            <a:off x="4181899" y="3045700"/>
            <a:ext cx="780983" cy="581101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E94A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4"/>
          <p:cNvSpPr/>
          <p:nvPr/>
        </p:nvSpPr>
        <p:spPr>
          <a:xfrm>
            <a:off x="1626073" y="1253451"/>
            <a:ext cx="780928" cy="581059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54"/>
          <p:cNvSpPr/>
          <p:nvPr/>
        </p:nvSpPr>
        <p:spPr>
          <a:xfrm rot="18195738">
            <a:off x="1747981" y="2978970"/>
            <a:ext cx="594765" cy="641991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54"/>
          <p:cNvSpPr/>
          <p:nvPr/>
        </p:nvSpPr>
        <p:spPr>
          <a:xfrm rot="6299985">
            <a:off x="6805355" y="2978970"/>
            <a:ext cx="594749" cy="641974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4"/>
          <p:cNvSpPr/>
          <p:nvPr/>
        </p:nvSpPr>
        <p:spPr>
          <a:xfrm rot="16200000">
            <a:off x="4278313" y="1222956"/>
            <a:ext cx="594789" cy="642017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4"/>
          <p:cNvSpPr/>
          <p:nvPr/>
        </p:nvSpPr>
        <p:spPr>
          <a:xfrm rot="2412081">
            <a:off x="6703753" y="1253452"/>
            <a:ext cx="780944" cy="581071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1"/>
          <p:cNvSpPr/>
          <p:nvPr/>
        </p:nvSpPr>
        <p:spPr>
          <a:xfrm rot="2317641">
            <a:off x="6645798" y="633890"/>
            <a:ext cx="1889657" cy="1406167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1"/>
          <p:cNvSpPr txBox="1">
            <a:spLocks noGrp="1"/>
          </p:cNvSpPr>
          <p:nvPr>
            <p:ph type="title"/>
          </p:nvPr>
        </p:nvSpPr>
        <p:spPr>
          <a:xfrm>
            <a:off x="4084820" y="2376510"/>
            <a:ext cx="468283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 algn="ctr">
              <a:spcAft>
                <a:spcPts val="1200"/>
              </a:spcAft>
            </a:pP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950" name="Google Shape;950;p51"/>
          <p:cNvSpPr txBox="1">
            <a:spLocks noGrp="1"/>
          </p:cNvSpPr>
          <p:nvPr>
            <p:ph type="title" idx="2"/>
          </p:nvPr>
        </p:nvSpPr>
        <p:spPr>
          <a:xfrm>
            <a:off x="7166924" y="1019175"/>
            <a:ext cx="950249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51" name="Google Shape;951;p51"/>
          <p:cNvGrpSpPr/>
          <p:nvPr/>
        </p:nvGrpSpPr>
        <p:grpSpPr>
          <a:xfrm>
            <a:off x="943085" y="720590"/>
            <a:ext cx="3141735" cy="3934480"/>
            <a:chOff x="1009965" y="751070"/>
            <a:chExt cx="3141735" cy="3934480"/>
          </a:xfrm>
        </p:grpSpPr>
        <p:sp>
          <p:nvSpPr>
            <p:cNvPr id="952" name="Google Shape;952;p51"/>
            <p:cNvSpPr/>
            <p:nvPr/>
          </p:nvSpPr>
          <p:spPr>
            <a:xfrm>
              <a:off x="2286900" y="4368450"/>
              <a:ext cx="1864800" cy="317100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51"/>
            <p:cNvGrpSpPr/>
            <p:nvPr/>
          </p:nvGrpSpPr>
          <p:grpSpPr>
            <a:xfrm>
              <a:off x="1009965" y="751070"/>
              <a:ext cx="2164285" cy="3250971"/>
              <a:chOff x="5592800" y="751085"/>
              <a:chExt cx="2354019" cy="3535970"/>
            </a:xfrm>
          </p:grpSpPr>
          <p:sp>
            <p:nvSpPr>
              <p:cNvPr id="954" name="Google Shape;954;p51"/>
              <p:cNvSpPr/>
              <p:nvPr/>
            </p:nvSpPr>
            <p:spPr>
              <a:xfrm>
                <a:off x="5592800" y="751085"/>
                <a:ext cx="2354019" cy="3535970"/>
              </a:xfrm>
              <a:custGeom>
                <a:avLst/>
                <a:gdLst/>
                <a:ahLst/>
                <a:cxnLst/>
                <a:rect l="l" t="t" r="r" b="b"/>
                <a:pathLst>
                  <a:path w="78618" h="118092" extrusionOk="0">
                    <a:moveTo>
                      <a:pt x="14933" y="0"/>
                    </a:moveTo>
                    <a:cubicBezTo>
                      <a:pt x="14933" y="8373"/>
                      <a:pt x="8291" y="15163"/>
                      <a:pt x="0" y="15460"/>
                    </a:cubicBezTo>
                    <a:lnTo>
                      <a:pt x="0" y="72108"/>
                    </a:lnTo>
                    <a:cubicBezTo>
                      <a:pt x="0" y="95347"/>
                      <a:pt x="17042" y="114613"/>
                      <a:pt x="39310" y="118091"/>
                    </a:cubicBezTo>
                    <a:cubicBezTo>
                      <a:pt x="61575" y="114613"/>
                      <a:pt x="78617" y="95347"/>
                      <a:pt x="78617" y="72108"/>
                    </a:cubicBezTo>
                    <a:lnTo>
                      <a:pt x="78617" y="15493"/>
                    </a:lnTo>
                    <a:cubicBezTo>
                      <a:pt x="70064" y="15493"/>
                      <a:pt x="63125" y="8555"/>
                      <a:pt x="631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1"/>
              <p:cNvSpPr/>
              <p:nvPr/>
            </p:nvSpPr>
            <p:spPr>
              <a:xfrm>
                <a:off x="5786253" y="946005"/>
                <a:ext cx="1967102" cy="3146088"/>
              </a:xfrm>
              <a:custGeom>
                <a:avLst/>
                <a:gdLst/>
                <a:ahLst/>
                <a:cxnLst/>
                <a:rect l="l" t="t" r="r" b="b"/>
                <a:pathLst>
                  <a:path w="65696" h="105071" extrusionOk="0">
                    <a:moveTo>
                      <a:pt x="13976" y="1"/>
                    </a:moveTo>
                    <a:cubicBezTo>
                      <a:pt x="11917" y="6741"/>
                      <a:pt x="6709" y="12098"/>
                      <a:pt x="0" y="14340"/>
                    </a:cubicBezTo>
                    <a:lnTo>
                      <a:pt x="0" y="65647"/>
                    </a:lnTo>
                    <a:cubicBezTo>
                      <a:pt x="0" y="85194"/>
                      <a:pt x="13746" y="101609"/>
                      <a:pt x="32849" y="105071"/>
                    </a:cubicBezTo>
                    <a:cubicBezTo>
                      <a:pt x="51950" y="101609"/>
                      <a:pt x="65696" y="85194"/>
                      <a:pt x="65696" y="65647"/>
                    </a:cubicBezTo>
                    <a:lnTo>
                      <a:pt x="65696" y="14521"/>
                    </a:lnTo>
                    <a:cubicBezTo>
                      <a:pt x="58773" y="12378"/>
                      <a:pt x="53319" y="6906"/>
                      <a:pt x="5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1"/>
              <p:cNvSpPr/>
              <p:nvPr/>
            </p:nvSpPr>
            <p:spPr>
              <a:xfrm>
                <a:off x="6189926" y="1939378"/>
                <a:ext cx="1159254" cy="1159284"/>
              </a:xfrm>
              <a:custGeom>
                <a:avLst/>
                <a:gdLst/>
                <a:ahLst/>
                <a:cxnLst/>
                <a:rect l="l" t="t" r="r" b="b"/>
                <a:pathLst>
                  <a:path w="38716" h="38717" extrusionOk="0">
                    <a:moveTo>
                      <a:pt x="12493" y="1"/>
                    </a:moveTo>
                    <a:lnTo>
                      <a:pt x="12493" y="12494"/>
                    </a:lnTo>
                    <a:lnTo>
                      <a:pt x="0" y="12494"/>
                    </a:lnTo>
                    <a:lnTo>
                      <a:pt x="0" y="26224"/>
                    </a:lnTo>
                    <a:lnTo>
                      <a:pt x="12493" y="26224"/>
                    </a:lnTo>
                    <a:lnTo>
                      <a:pt x="12493" y="38717"/>
                    </a:lnTo>
                    <a:lnTo>
                      <a:pt x="26223" y="38717"/>
                    </a:lnTo>
                    <a:lnTo>
                      <a:pt x="26223" y="26224"/>
                    </a:lnTo>
                    <a:lnTo>
                      <a:pt x="38716" y="26224"/>
                    </a:lnTo>
                    <a:lnTo>
                      <a:pt x="38716" y="12494"/>
                    </a:lnTo>
                    <a:lnTo>
                      <a:pt x="26223" y="12494"/>
                    </a:lnTo>
                    <a:lnTo>
                      <a:pt x="262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7" name="Google Shape;957;p51"/>
            <p:cNvSpPr/>
            <p:nvPr/>
          </p:nvSpPr>
          <p:spPr>
            <a:xfrm>
              <a:off x="2883950" y="2206627"/>
              <a:ext cx="266544" cy="860451"/>
            </a:xfrm>
            <a:custGeom>
              <a:avLst/>
              <a:gdLst/>
              <a:ahLst/>
              <a:cxnLst/>
              <a:rect l="l" t="t" r="r" b="b"/>
              <a:pathLst>
                <a:path w="5785" h="18675" extrusionOk="0">
                  <a:moveTo>
                    <a:pt x="3478" y="0"/>
                  </a:moveTo>
                  <a:cubicBezTo>
                    <a:pt x="2804" y="0"/>
                    <a:pt x="2631" y="1130"/>
                    <a:pt x="2631" y="1130"/>
                  </a:cubicBezTo>
                  <a:cubicBezTo>
                    <a:pt x="2631" y="1130"/>
                    <a:pt x="127" y="9038"/>
                    <a:pt x="0" y="18497"/>
                  </a:cubicBezTo>
                  <a:cubicBezTo>
                    <a:pt x="0" y="18497"/>
                    <a:pt x="399" y="18674"/>
                    <a:pt x="955" y="18674"/>
                  </a:cubicBezTo>
                  <a:cubicBezTo>
                    <a:pt x="1242" y="18674"/>
                    <a:pt x="1570" y="18627"/>
                    <a:pt x="1907" y="18485"/>
                  </a:cubicBezTo>
                  <a:cubicBezTo>
                    <a:pt x="1907" y="18485"/>
                    <a:pt x="3000" y="9814"/>
                    <a:pt x="5264" y="5059"/>
                  </a:cubicBezTo>
                  <a:cubicBezTo>
                    <a:pt x="5784" y="4042"/>
                    <a:pt x="5683" y="2681"/>
                    <a:pt x="5428" y="1906"/>
                  </a:cubicBezTo>
                  <a:cubicBezTo>
                    <a:pt x="4525" y="448"/>
                    <a:pt x="3902" y="0"/>
                    <a:pt x="3478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2883305" y="3135637"/>
              <a:ext cx="97218" cy="89201"/>
            </a:xfrm>
            <a:custGeom>
              <a:avLst/>
              <a:gdLst/>
              <a:ahLst/>
              <a:cxnLst/>
              <a:rect l="l" t="t" r="r" b="b"/>
              <a:pathLst>
                <a:path w="2110" h="1936" extrusionOk="0">
                  <a:moveTo>
                    <a:pt x="624" y="0"/>
                  </a:moveTo>
                  <a:lnTo>
                    <a:pt x="1" y="331"/>
                  </a:lnTo>
                  <a:cubicBezTo>
                    <a:pt x="1" y="331"/>
                    <a:pt x="573" y="1411"/>
                    <a:pt x="662" y="1500"/>
                  </a:cubicBezTo>
                  <a:cubicBezTo>
                    <a:pt x="764" y="1602"/>
                    <a:pt x="904" y="1665"/>
                    <a:pt x="1399" y="1856"/>
                  </a:cubicBezTo>
                  <a:cubicBezTo>
                    <a:pt x="1546" y="1912"/>
                    <a:pt x="1669" y="1935"/>
                    <a:pt x="1768" y="1935"/>
                  </a:cubicBezTo>
                  <a:cubicBezTo>
                    <a:pt x="2006" y="1935"/>
                    <a:pt x="2110" y="1804"/>
                    <a:pt x="2074" y="1678"/>
                  </a:cubicBezTo>
                  <a:cubicBezTo>
                    <a:pt x="2010" y="1513"/>
                    <a:pt x="1336" y="1233"/>
                    <a:pt x="1235" y="1131"/>
                  </a:cubicBezTo>
                  <a:cubicBezTo>
                    <a:pt x="1145" y="1029"/>
                    <a:pt x="624" y="0"/>
                    <a:pt x="624" y="0"/>
                  </a:cubicBezTo>
                  <a:close/>
                </a:path>
              </a:pathLst>
            </a:custGeom>
            <a:solidFill>
              <a:srgbClr val="B971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2868100" y="3147340"/>
              <a:ext cx="101319" cy="111041"/>
            </a:xfrm>
            <a:custGeom>
              <a:avLst/>
              <a:gdLst/>
              <a:ahLst/>
              <a:cxnLst/>
              <a:rect l="l" t="t" r="r" b="b"/>
              <a:pathLst>
                <a:path w="2199" h="2410" extrusionOk="0">
                  <a:moveTo>
                    <a:pt x="776" y="0"/>
                  </a:moveTo>
                  <a:lnTo>
                    <a:pt x="0" y="306"/>
                  </a:lnTo>
                  <a:cubicBezTo>
                    <a:pt x="0" y="306"/>
                    <a:pt x="483" y="1628"/>
                    <a:pt x="573" y="1755"/>
                  </a:cubicBezTo>
                  <a:cubicBezTo>
                    <a:pt x="661" y="1882"/>
                    <a:pt x="814" y="1971"/>
                    <a:pt x="1373" y="2263"/>
                  </a:cubicBezTo>
                  <a:cubicBezTo>
                    <a:pt x="1570" y="2368"/>
                    <a:pt x="1734" y="2409"/>
                    <a:pt x="1861" y="2409"/>
                  </a:cubicBezTo>
                  <a:cubicBezTo>
                    <a:pt x="2088" y="2409"/>
                    <a:pt x="2199" y="2279"/>
                    <a:pt x="2175" y="2149"/>
                  </a:cubicBezTo>
                  <a:cubicBezTo>
                    <a:pt x="2136" y="1945"/>
                    <a:pt x="1399" y="1526"/>
                    <a:pt x="1297" y="1399"/>
                  </a:cubicBezTo>
                  <a:cubicBezTo>
                    <a:pt x="1209" y="1272"/>
                    <a:pt x="776" y="0"/>
                    <a:pt x="776" y="0"/>
                  </a:cubicBezTo>
                  <a:close/>
                </a:path>
              </a:pathLst>
            </a:custGeom>
            <a:solidFill>
              <a:srgbClr val="C8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2851698" y="3047127"/>
              <a:ext cx="150389" cy="236687"/>
            </a:xfrm>
            <a:custGeom>
              <a:avLst/>
              <a:gdLst/>
              <a:ahLst/>
              <a:cxnLst/>
              <a:rect l="l" t="t" r="r" b="b"/>
              <a:pathLst>
                <a:path w="3264" h="5137" extrusionOk="0">
                  <a:moveTo>
                    <a:pt x="980" y="1"/>
                  </a:moveTo>
                  <a:lnTo>
                    <a:pt x="700" y="218"/>
                  </a:lnTo>
                  <a:cubicBezTo>
                    <a:pt x="700" y="218"/>
                    <a:pt x="166" y="1679"/>
                    <a:pt x="90" y="2125"/>
                  </a:cubicBezTo>
                  <a:cubicBezTo>
                    <a:pt x="0" y="2569"/>
                    <a:pt x="839" y="4286"/>
                    <a:pt x="954" y="4794"/>
                  </a:cubicBezTo>
                  <a:cubicBezTo>
                    <a:pt x="1030" y="5022"/>
                    <a:pt x="1159" y="5137"/>
                    <a:pt x="1275" y="5137"/>
                  </a:cubicBezTo>
                  <a:cubicBezTo>
                    <a:pt x="1432" y="5137"/>
                    <a:pt x="1564" y="4930"/>
                    <a:pt x="1514" y="4515"/>
                  </a:cubicBezTo>
                  <a:cubicBezTo>
                    <a:pt x="1424" y="3739"/>
                    <a:pt x="1094" y="2455"/>
                    <a:pt x="1094" y="2353"/>
                  </a:cubicBezTo>
                  <a:cubicBezTo>
                    <a:pt x="1081" y="2239"/>
                    <a:pt x="1729" y="1641"/>
                    <a:pt x="1806" y="1603"/>
                  </a:cubicBezTo>
                  <a:cubicBezTo>
                    <a:pt x="1809" y="1602"/>
                    <a:pt x="1812" y="1601"/>
                    <a:pt x="1815" y="1601"/>
                  </a:cubicBezTo>
                  <a:cubicBezTo>
                    <a:pt x="1920" y="1601"/>
                    <a:pt x="2290" y="2140"/>
                    <a:pt x="2314" y="2239"/>
                  </a:cubicBezTo>
                  <a:cubicBezTo>
                    <a:pt x="2340" y="2353"/>
                    <a:pt x="2060" y="3065"/>
                    <a:pt x="2531" y="3434"/>
                  </a:cubicBezTo>
                  <a:cubicBezTo>
                    <a:pt x="2580" y="3470"/>
                    <a:pt x="2627" y="3486"/>
                    <a:pt x="2671" y="3486"/>
                  </a:cubicBezTo>
                  <a:cubicBezTo>
                    <a:pt x="3063" y="3486"/>
                    <a:pt x="3263" y="2209"/>
                    <a:pt x="3217" y="1947"/>
                  </a:cubicBezTo>
                  <a:cubicBezTo>
                    <a:pt x="3153" y="1641"/>
                    <a:pt x="3065" y="611"/>
                    <a:pt x="2455" y="40"/>
                  </a:cubicBezTo>
                  <a:lnTo>
                    <a:pt x="980" y="1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2908554" y="2080612"/>
              <a:ext cx="206785" cy="445868"/>
            </a:xfrm>
            <a:custGeom>
              <a:avLst/>
              <a:gdLst/>
              <a:ahLst/>
              <a:cxnLst/>
              <a:rect l="l" t="t" r="r" b="b"/>
              <a:pathLst>
                <a:path w="4488" h="9677" extrusionOk="0">
                  <a:moveTo>
                    <a:pt x="4030" y="0"/>
                  </a:moveTo>
                  <a:cubicBezTo>
                    <a:pt x="4030" y="0"/>
                    <a:pt x="3165" y="534"/>
                    <a:pt x="2987" y="840"/>
                  </a:cubicBezTo>
                  <a:cubicBezTo>
                    <a:pt x="1945" y="2150"/>
                    <a:pt x="0" y="8354"/>
                    <a:pt x="0" y="8354"/>
                  </a:cubicBezTo>
                  <a:lnTo>
                    <a:pt x="3331" y="9676"/>
                  </a:lnTo>
                  <a:lnTo>
                    <a:pt x="4487" y="4832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2967115" y="2488929"/>
              <a:ext cx="19950" cy="7648"/>
            </a:xfrm>
            <a:custGeom>
              <a:avLst/>
              <a:gdLst/>
              <a:ahLst/>
              <a:cxnLst/>
              <a:rect l="l" t="t" r="r" b="b"/>
              <a:pathLst>
                <a:path w="433" h="166" extrusionOk="0">
                  <a:moveTo>
                    <a:pt x="0" y="0"/>
                  </a:moveTo>
                  <a:lnTo>
                    <a:pt x="0" y="0"/>
                  </a:lnTo>
                  <a:lnTo>
                    <a:pt x="433" y="165"/>
                  </a:lnTo>
                  <a:lnTo>
                    <a:pt x="433" y="165"/>
                  </a:lnTo>
                  <a:close/>
                </a:path>
              </a:pathLst>
            </a:custGeom>
            <a:solidFill>
              <a:srgbClr val="C68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2943663" y="2138021"/>
              <a:ext cx="118966" cy="358556"/>
            </a:xfrm>
            <a:custGeom>
              <a:avLst/>
              <a:gdLst/>
              <a:ahLst/>
              <a:cxnLst/>
              <a:rect l="l" t="t" r="r" b="b"/>
              <a:pathLst>
                <a:path w="2582" h="7782" extrusionOk="0">
                  <a:moveTo>
                    <a:pt x="2581" y="0"/>
                  </a:moveTo>
                  <a:lnTo>
                    <a:pt x="2581" y="0"/>
                  </a:lnTo>
                  <a:cubicBezTo>
                    <a:pt x="2581" y="1"/>
                    <a:pt x="814" y="2569"/>
                    <a:pt x="216" y="4908"/>
                  </a:cubicBezTo>
                  <a:cubicBezTo>
                    <a:pt x="1" y="5709"/>
                    <a:pt x="496" y="7603"/>
                    <a:pt x="509" y="7616"/>
                  </a:cubicBezTo>
                  <a:lnTo>
                    <a:pt x="942" y="7781"/>
                  </a:lnTo>
                  <a:cubicBezTo>
                    <a:pt x="942" y="7781"/>
                    <a:pt x="471" y="5849"/>
                    <a:pt x="687" y="4565"/>
                  </a:cubicBezTo>
                  <a:cubicBezTo>
                    <a:pt x="687" y="3814"/>
                    <a:pt x="1691" y="1743"/>
                    <a:pt x="2442" y="293"/>
                  </a:cubicBezTo>
                  <a:cubicBezTo>
                    <a:pt x="2530" y="115"/>
                    <a:pt x="2581" y="1"/>
                    <a:pt x="2581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2977068" y="2010302"/>
              <a:ext cx="579946" cy="981812"/>
            </a:xfrm>
            <a:custGeom>
              <a:avLst/>
              <a:gdLst/>
              <a:ahLst/>
              <a:cxnLst/>
              <a:rect l="l" t="t" r="r" b="b"/>
              <a:pathLst>
                <a:path w="12587" h="21309" extrusionOk="0">
                  <a:moveTo>
                    <a:pt x="7006" y="1"/>
                  </a:moveTo>
                  <a:cubicBezTo>
                    <a:pt x="3192" y="128"/>
                    <a:pt x="1463" y="3891"/>
                    <a:pt x="687" y="5354"/>
                  </a:cubicBezTo>
                  <a:cubicBezTo>
                    <a:pt x="0" y="7490"/>
                    <a:pt x="178" y="9956"/>
                    <a:pt x="1157" y="12867"/>
                  </a:cubicBezTo>
                  <a:cubicBezTo>
                    <a:pt x="1653" y="14940"/>
                    <a:pt x="878" y="17940"/>
                    <a:pt x="878" y="17940"/>
                  </a:cubicBezTo>
                  <a:cubicBezTo>
                    <a:pt x="2327" y="19758"/>
                    <a:pt x="4336" y="20305"/>
                    <a:pt x="4336" y="20305"/>
                  </a:cubicBezTo>
                  <a:cubicBezTo>
                    <a:pt x="4336" y="20305"/>
                    <a:pt x="6578" y="21309"/>
                    <a:pt x="8517" y="21309"/>
                  </a:cubicBezTo>
                  <a:cubicBezTo>
                    <a:pt x="9215" y="21309"/>
                    <a:pt x="9873" y="21179"/>
                    <a:pt x="10374" y="20826"/>
                  </a:cubicBezTo>
                  <a:cubicBezTo>
                    <a:pt x="10374" y="20826"/>
                    <a:pt x="12587" y="16923"/>
                    <a:pt x="9752" y="14558"/>
                  </a:cubicBezTo>
                  <a:cubicBezTo>
                    <a:pt x="8938" y="13134"/>
                    <a:pt x="9510" y="10146"/>
                    <a:pt x="9510" y="10146"/>
                  </a:cubicBezTo>
                  <a:lnTo>
                    <a:pt x="12307" y="2404"/>
                  </a:lnTo>
                  <a:cubicBezTo>
                    <a:pt x="12307" y="2404"/>
                    <a:pt x="11163" y="1107"/>
                    <a:pt x="7006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3189704" y="1865672"/>
              <a:ext cx="206232" cy="205034"/>
            </a:xfrm>
            <a:custGeom>
              <a:avLst/>
              <a:gdLst/>
              <a:ahLst/>
              <a:cxnLst/>
              <a:rect l="l" t="t" r="r" b="b"/>
              <a:pathLst>
                <a:path w="4476" h="4450" extrusionOk="0">
                  <a:moveTo>
                    <a:pt x="1170" y="0"/>
                  </a:moveTo>
                  <a:lnTo>
                    <a:pt x="179" y="1589"/>
                  </a:lnTo>
                  <a:lnTo>
                    <a:pt x="153" y="1653"/>
                  </a:lnTo>
                  <a:lnTo>
                    <a:pt x="77" y="2911"/>
                  </a:lnTo>
                  <a:lnTo>
                    <a:pt x="1" y="4450"/>
                  </a:lnTo>
                  <a:lnTo>
                    <a:pt x="4476" y="4094"/>
                  </a:lnTo>
                  <a:lnTo>
                    <a:pt x="4196" y="305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3406441" y="1733898"/>
              <a:ext cx="112469" cy="115326"/>
            </a:xfrm>
            <a:custGeom>
              <a:avLst/>
              <a:gdLst/>
              <a:ahLst/>
              <a:cxnLst/>
              <a:rect l="l" t="t" r="r" b="b"/>
              <a:pathLst>
                <a:path w="2441" h="2503" extrusionOk="0">
                  <a:moveTo>
                    <a:pt x="1276" y="0"/>
                  </a:moveTo>
                  <a:cubicBezTo>
                    <a:pt x="445" y="0"/>
                    <a:pt x="1" y="1270"/>
                    <a:pt x="1" y="1270"/>
                  </a:cubicBezTo>
                  <a:lnTo>
                    <a:pt x="77" y="2453"/>
                  </a:lnTo>
                  <a:cubicBezTo>
                    <a:pt x="195" y="2487"/>
                    <a:pt x="310" y="2502"/>
                    <a:pt x="421" y="2502"/>
                  </a:cubicBezTo>
                  <a:cubicBezTo>
                    <a:pt x="1733" y="2502"/>
                    <a:pt x="2441" y="307"/>
                    <a:pt x="1526" y="38"/>
                  </a:cubicBezTo>
                  <a:cubicBezTo>
                    <a:pt x="1439" y="12"/>
                    <a:pt x="1356" y="0"/>
                    <a:pt x="1276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3415195" y="1768270"/>
              <a:ext cx="52802" cy="44094"/>
            </a:xfrm>
            <a:custGeom>
              <a:avLst/>
              <a:gdLst/>
              <a:ahLst/>
              <a:cxnLst/>
              <a:rect l="l" t="t" r="r" b="b"/>
              <a:pathLst>
                <a:path w="1146" h="957" extrusionOk="0">
                  <a:moveTo>
                    <a:pt x="1097" y="0"/>
                  </a:moveTo>
                  <a:cubicBezTo>
                    <a:pt x="1092" y="0"/>
                    <a:pt x="1087" y="1"/>
                    <a:pt x="1082" y="4"/>
                  </a:cubicBezTo>
                  <a:cubicBezTo>
                    <a:pt x="382" y="29"/>
                    <a:pt x="26" y="690"/>
                    <a:pt x="14" y="716"/>
                  </a:cubicBezTo>
                  <a:cubicBezTo>
                    <a:pt x="1" y="741"/>
                    <a:pt x="14" y="779"/>
                    <a:pt x="39" y="792"/>
                  </a:cubicBezTo>
                  <a:cubicBezTo>
                    <a:pt x="48" y="792"/>
                    <a:pt x="56" y="797"/>
                    <a:pt x="61" y="797"/>
                  </a:cubicBezTo>
                  <a:cubicBezTo>
                    <a:pt x="63" y="797"/>
                    <a:pt x="65" y="796"/>
                    <a:pt x="65" y="792"/>
                  </a:cubicBezTo>
                  <a:cubicBezTo>
                    <a:pt x="90" y="792"/>
                    <a:pt x="103" y="792"/>
                    <a:pt x="116" y="766"/>
                  </a:cubicBezTo>
                  <a:cubicBezTo>
                    <a:pt x="116" y="766"/>
                    <a:pt x="255" y="524"/>
                    <a:pt x="509" y="334"/>
                  </a:cubicBezTo>
                  <a:cubicBezTo>
                    <a:pt x="751" y="473"/>
                    <a:pt x="662" y="880"/>
                    <a:pt x="662" y="894"/>
                  </a:cubicBezTo>
                  <a:cubicBezTo>
                    <a:pt x="650" y="919"/>
                    <a:pt x="675" y="957"/>
                    <a:pt x="701" y="957"/>
                  </a:cubicBezTo>
                  <a:lnTo>
                    <a:pt x="713" y="957"/>
                  </a:lnTo>
                  <a:cubicBezTo>
                    <a:pt x="738" y="957"/>
                    <a:pt x="764" y="944"/>
                    <a:pt x="764" y="919"/>
                  </a:cubicBezTo>
                  <a:cubicBezTo>
                    <a:pt x="777" y="894"/>
                    <a:pt x="879" y="461"/>
                    <a:pt x="611" y="258"/>
                  </a:cubicBezTo>
                  <a:cubicBezTo>
                    <a:pt x="738" y="182"/>
                    <a:pt x="891" y="131"/>
                    <a:pt x="1069" y="118"/>
                  </a:cubicBezTo>
                  <a:lnTo>
                    <a:pt x="1082" y="118"/>
                  </a:lnTo>
                  <a:cubicBezTo>
                    <a:pt x="1120" y="118"/>
                    <a:pt x="1145" y="80"/>
                    <a:pt x="1145" y="54"/>
                  </a:cubicBezTo>
                  <a:cubicBezTo>
                    <a:pt x="1145" y="23"/>
                    <a:pt x="1120" y="0"/>
                    <a:pt x="1097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3387688" y="1942986"/>
              <a:ext cx="1797" cy="294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38" y="0"/>
                  </a:moveTo>
                  <a:cubicBezTo>
                    <a:pt x="26" y="0"/>
                    <a:pt x="13" y="12"/>
                    <a:pt x="1" y="12"/>
                  </a:cubicBezTo>
                  <a:lnTo>
                    <a:pt x="13" y="63"/>
                  </a:lnTo>
                  <a:cubicBezTo>
                    <a:pt x="26" y="26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3D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192606" y="1943539"/>
              <a:ext cx="195681" cy="107263"/>
            </a:xfrm>
            <a:custGeom>
              <a:avLst/>
              <a:gdLst/>
              <a:ahLst/>
              <a:cxnLst/>
              <a:rect l="l" t="t" r="r" b="b"/>
              <a:pathLst>
                <a:path w="4247" h="2328" extrusionOk="0">
                  <a:moveTo>
                    <a:pt x="4235" y="0"/>
                  </a:moveTo>
                  <a:cubicBezTo>
                    <a:pt x="3433" y="395"/>
                    <a:pt x="2620" y="509"/>
                    <a:pt x="1921" y="509"/>
                  </a:cubicBezTo>
                  <a:cubicBezTo>
                    <a:pt x="878" y="509"/>
                    <a:pt x="116" y="243"/>
                    <a:pt x="116" y="243"/>
                  </a:cubicBezTo>
                  <a:lnTo>
                    <a:pt x="77" y="153"/>
                  </a:lnTo>
                  <a:lnTo>
                    <a:pt x="1" y="1717"/>
                  </a:lnTo>
                  <a:cubicBezTo>
                    <a:pt x="560" y="2150"/>
                    <a:pt x="1069" y="2328"/>
                    <a:pt x="1539" y="2328"/>
                  </a:cubicBezTo>
                  <a:cubicBezTo>
                    <a:pt x="3065" y="2328"/>
                    <a:pt x="4057" y="433"/>
                    <a:pt x="4247" y="51"/>
                  </a:cubicBezTo>
                  <a:lnTo>
                    <a:pt x="4235" y="0"/>
                  </a:ln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3106538" y="1541442"/>
              <a:ext cx="323953" cy="455544"/>
            </a:xfrm>
            <a:custGeom>
              <a:avLst/>
              <a:gdLst/>
              <a:ahLst/>
              <a:cxnLst/>
              <a:rect l="l" t="t" r="r" b="b"/>
              <a:pathLst>
                <a:path w="7031" h="9887" extrusionOk="0">
                  <a:moveTo>
                    <a:pt x="3337" y="0"/>
                  </a:moveTo>
                  <a:cubicBezTo>
                    <a:pt x="3284" y="0"/>
                    <a:pt x="3232" y="2"/>
                    <a:pt x="3179" y="6"/>
                  </a:cubicBezTo>
                  <a:cubicBezTo>
                    <a:pt x="1348" y="121"/>
                    <a:pt x="0" y="2435"/>
                    <a:pt x="178" y="5168"/>
                  </a:cubicBezTo>
                  <a:cubicBezTo>
                    <a:pt x="353" y="7840"/>
                    <a:pt x="2318" y="9887"/>
                    <a:pt x="3762" y="9887"/>
                  </a:cubicBezTo>
                  <a:cubicBezTo>
                    <a:pt x="3788" y="9887"/>
                    <a:pt x="3814" y="9886"/>
                    <a:pt x="3840" y="9885"/>
                  </a:cubicBezTo>
                  <a:cubicBezTo>
                    <a:pt x="5315" y="9745"/>
                    <a:pt x="7030" y="7456"/>
                    <a:pt x="6840" y="4723"/>
                  </a:cubicBezTo>
                  <a:cubicBezTo>
                    <a:pt x="6667" y="2068"/>
                    <a:pt x="5115" y="0"/>
                    <a:pt x="333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3143398" y="1825679"/>
              <a:ext cx="28797" cy="9123"/>
            </a:xfrm>
            <a:custGeom>
              <a:avLst/>
              <a:gdLst/>
              <a:ahLst/>
              <a:cxnLst/>
              <a:rect l="l" t="t" r="r" b="b"/>
              <a:pathLst>
                <a:path w="625" h="198" extrusionOk="0">
                  <a:moveTo>
                    <a:pt x="232" y="0"/>
                  </a:moveTo>
                  <a:cubicBezTo>
                    <a:pt x="97" y="0"/>
                    <a:pt x="1" y="27"/>
                    <a:pt x="1" y="80"/>
                  </a:cubicBezTo>
                  <a:cubicBezTo>
                    <a:pt x="1" y="131"/>
                    <a:pt x="128" y="182"/>
                    <a:pt x="294" y="194"/>
                  </a:cubicBezTo>
                  <a:cubicBezTo>
                    <a:pt x="324" y="196"/>
                    <a:pt x="353" y="197"/>
                    <a:pt x="381" y="197"/>
                  </a:cubicBezTo>
                  <a:cubicBezTo>
                    <a:pt x="515" y="197"/>
                    <a:pt x="611" y="171"/>
                    <a:pt x="611" y="117"/>
                  </a:cubicBezTo>
                  <a:cubicBezTo>
                    <a:pt x="624" y="67"/>
                    <a:pt x="484" y="16"/>
                    <a:pt x="319" y="4"/>
                  </a:cubicBezTo>
                  <a:cubicBezTo>
                    <a:pt x="289" y="1"/>
                    <a:pt x="259" y="0"/>
                    <a:pt x="23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3145748" y="1844109"/>
              <a:ext cx="28797" cy="10828"/>
            </a:xfrm>
            <a:custGeom>
              <a:avLst/>
              <a:gdLst/>
              <a:ahLst/>
              <a:cxnLst/>
              <a:rect l="l" t="t" r="r" b="b"/>
              <a:pathLst>
                <a:path w="625" h="235" extrusionOk="0">
                  <a:moveTo>
                    <a:pt x="471" y="1"/>
                  </a:moveTo>
                  <a:cubicBezTo>
                    <a:pt x="420" y="1"/>
                    <a:pt x="359" y="8"/>
                    <a:pt x="293" y="23"/>
                  </a:cubicBezTo>
                  <a:cubicBezTo>
                    <a:pt x="128" y="48"/>
                    <a:pt x="1" y="124"/>
                    <a:pt x="14" y="175"/>
                  </a:cubicBezTo>
                  <a:cubicBezTo>
                    <a:pt x="21" y="215"/>
                    <a:pt x="79" y="235"/>
                    <a:pt x="162" y="235"/>
                  </a:cubicBezTo>
                  <a:cubicBezTo>
                    <a:pt x="211" y="235"/>
                    <a:pt x="269" y="228"/>
                    <a:pt x="331" y="214"/>
                  </a:cubicBezTo>
                  <a:cubicBezTo>
                    <a:pt x="497" y="175"/>
                    <a:pt x="624" y="112"/>
                    <a:pt x="611" y="48"/>
                  </a:cubicBezTo>
                  <a:cubicBezTo>
                    <a:pt x="603" y="17"/>
                    <a:pt x="549" y="1"/>
                    <a:pt x="471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3370686" y="1829780"/>
              <a:ext cx="28797" cy="9676"/>
            </a:xfrm>
            <a:custGeom>
              <a:avLst/>
              <a:gdLst/>
              <a:ahLst/>
              <a:cxnLst/>
              <a:rect l="l" t="t" r="r" b="b"/>
              <a:pathLst>
                <a:path w="625" h="210" extrusionOk="0">
                  <a:moveTo>
                    <a:pt x="257" y="1"/>
                  </a:moveTo>
                  <a:cubicBezTo>
                    <a:pt x="120" y="1"/>
                    <a:pt x="14" y="35"/>
                    <a:pt x="14" y="79"/>
                  </a:cubicBezTo>
                  <a:cubicBezTo>
                    <a:pt x="1" y="130"/>
                    <a:pt x="141" y="194"/>
                    <a:pt x="306" y="206"/>
                  </a:cubicBezTo>
                  <a:cubicBezTo>
                    <a:pt x="330" y="208"/>
                    <a:pt x="353" y="209"/>
                    <a:pt x="375" y="209"/>
                  </a:cubicBezTo>
                  <a:cubicBezTo>
                    <a:pt x="519" y="209"/>
                    <a:pt x="624" y="174"/>
                    <a:pt x="624" y="130"/>
                  </a:cubicBezTo>
                  <a:cubicBezTo>
                    <a:pt x="624" y="67"/>
                    <a:pt x="497" y="16"/>
                    <a:pt x="319" y="3"/>
                  </a:cubicBezTo>
                  <a:cubicBezTo>
                    <a:pt x="298" y="1"/>
                    <a:pt x="277" y="1"/>
                    <a:pt x="257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3368336" y="1809737"/>
              <a:ext cx="28797" cy="11104"/>
            </a:xfrm>
            <a:custGeom>
              <a:avLst/>
              <a:gdLst/>
              <a:ahLst/>
              <a:cxnLst/>
              <a:rect l="l" t="t" r="r" b="b"/>
              <a:pathLst>
                <a:path w="625" h="241" extrusionOk="0">
                  <a:moveTo>
                    <a:pt x="447" y="0"/>
                  </a:moveTo>
                  <a:cubicBezTo>
                    <a:pt x="401" y="0"/>
                    <a:pt x="349" y="6"/>
                    <a:pt x="294" y="19"/>
                  </a:cubicBezTo>
                  <a:cubicBezTo>
                    <a:pt x="128" y="57"/>
                    <a:pt x="1" y="133"/>
                    <a:pt x="14" y="184"/>
                  </a:cubicBezTo>
                  <a:cubicBezTo>
                    <a:pt x="22" y="218"/>
                    <a:pt x="88" y="240"/>
                    <a:pt x="179" y="240"/>
                  </a:cubicBezTo>
                  <a:cubicBezTo>
                    <a:pt x="225" y="240"/>
                    <a:pt x="277" y="235"/>
                    <a:pt x="331" y="222"/>
                  </a:cubicBezTo>
                  <a:cubicBezTo>
                    <a:pt x="497" y="184"/>
                    <a:pt x="624" y="107"/>
                    <a:pt x="611" y="57"/>
                  </a:cubicBezTo>
                  <a:cubicBezTo>
                    <a:pt x="603" y="23"/>
                    <a:pt x="538" y="0"/>
                    <a:pt x="447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3169799" y="1760206"/>
              <a:ext cx="39256" cy="73858"/>
            </a:xfrm>
            <a:custGeom>
              <a:avLst/>
              <a:gdLst/>
              <a:ahLst/>
              <a:cxnLst/>
              <a:rect l="l" t="t" r="r" b="b"/>
              <a:pathLst>
                <a:path w="852" h="1603" extrusionOk="0">
                  <a:moveTo>
                    <a:pt x="566" y="0"/>
                  </a:moveTo>
                  <a:cubicBezTo>
                    <a:pt x="564" y="0"/>
                    <a:pt x="562" y="0"/>
                    <a:pt x="560" y="1"/>
                  </a:cubicBezTo>
                  <a:lnTo>
                    <a:pt x="0" y="51"/>
                  </a:lnTo>
                  <a:cubicBezTo>
                    <a:pt x="0" y="51"/>
                    <a:pt x="102" y="216"/>
                    <a:pt x="433" y="229"/>
                  </a:cubicBezTo>
                  <a:cubicBezTo>
                    <a:pt x="407" y="382"/>
                    <a:pt x="394" y="585"/>
                    <a:pt x="407" y="814"/>
                  </a:cubicBezTo>
                  <a:cubicBezTo>
                    <a:pt x="445" y="1259"/>
                    <a:pt x="560" y="1603"/>
                    <a:pt x="674" y="1603"/>
                  </a:cubicBezTo>
                  <a:cubicBezTo>
                    <a:pt x="789" y="1589"/>
                    <a:pt x="852" y="1221"/>
                    <a:pt x="826" y="789"/>
                  </a:cubicBezTo>
                  <a:cubicBezTo>
                    <a:pt x="801" y="351"/>
                    <a:pt x="678" y="0"/>
                    <a:pt x="566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3312724" y="1748503"/>
              <a:ext cx="34602" cy="75010"/>
            </a:xfrm>
            <a:custGeom>
              <a:avLst/>
              <a:gdLst/>
              <a:ahLst/>
              <a:cxnLst/>
              <a:rect l="l" t="t" r="r" b="b"/>
              <a:pathLst>
                <a:path w="751" h="1628" extrusionOk="0">
                  <a:moveTo>
                    <a:pt x="750" y="0"/>
                  </a:moveTo>
                  <a:lnTo>
                    <a:pt x="178" y="26"/>
                  </a:lnTo>
                  <a:cubicBezTo>
                    <a:pt x="64" y="26"/>
                    <a:pt x="0" y="394"/>
                    <a:pt x="26" y="839"/>
                  </a:cubicBezTo>
                  <a:cubicBezTo>
                    <a:pt x="51" y="1284"/>
                    <a:pt x="165" y="1628"/>
                    <a:pt x="280" y="1628"/>
                  </a:cubicBezTo>
                  <a:cubicBezTo>
                    <a:pt x="407" y="1614"/>
                    <a:pt x="470" y="1246"/>
                    <a:pt x="445" y="814"/>
                  </a:cubicBezTo>
                  <a:cubicBezTo>
                    <a:pt x="419" y="585"/>
                    <a:pt x="394" y="382"/>
                    <a:pt x="343" y="241"/>
                  </a:cubicBezTo>
                  <a:cubicBezTo>
                    <a:pt x="674" y="178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3248864" y="1775457"/>
              <a:ext cx="44002" cy="91413"/>
            </a:xfrm>
            <a:custGeom>
              <a:avLst/>
              <a:gdLst/>
              <a:ahLst/>
              <a:cxnLst/>
              <a:rect l="l" t="t" r="r" b="b"/>
              <a:pathLst>
                <a:path w="955" h="1984" extrusionOk="0">
                  <a:moveTo>
                    <a:pt x="191" y="0"/>
                  </a:moveTo>
                  <a:cubicBezTo>
                    <a:pt x="153" y="0"/>
                    <a:pt x="127" y="12"/>
                    <a:pt x="115" y="51"/>
                  </a:cubicBezTo>
                  <a:cubicBezTo>
                    <a:pt x="115" y="63"/>
                    <a:pt x="0" y="546"/>
                    <a:pt x="102" y="1399"/>
                  </a:cubicBezTo>
                  <a:cubicBezTo>
                    <a:pt x="153" y="1933"/>
                    <a:pt x="369" y="1983"/>
                    <a:pt x="458" y="1983"/>
                  </a:cubicBezTo>
                  <a:lnTo>
                    <a:pt x="471" y="1983"/>
                  </a:lnTo>
                  <a:cubicBezTo>
                    <a:pt x="687" y="1970"/>
                    <a:pt x="890" y="1678"/>
                    <a:pt x="954" y="1258"/>
                  </a:cubicBezTo>
                  <a:cubicBezTo>
                    <a:pt x="954" y="1233"/>
                    <a:pt x="929" y="1195"/>
                    <a:pt x="903" y="1195"/>
                  </a:cubicBezTo>
                  <a:cubicBezTo>
                    <a:pt x="865" y="1195"/>
                    <a:pt x="839" y="1207"/>
                    <a:pt x="839" y="1246"/>
                  </a:cubicBezTo>
                  <a:cubicBezTo>
                    <a:pt x="778" y="1629"/>
                    <a:pt x="595" y="1869"/>
                    <a:pt x="468" y="1869"/>
                  </a:cubicBezTo>
                  <a:cubicBezTo>
                    <a:pt x="465" y="1869"/>
                    <a:pt x="461" y="1869"/>
                    <a:pt x="458" y="1869"/>
                  </a:cubicBezTo>
                  <a:cubicBezTo>
                    <a:pt x="369" y="1869"/>
                    <a:pt x="254" y="1741"/>
                    <a:pt x="217" y="1385"/>
                  </a:cubicBezTo>
                  <a:cubicBezTo>
                    <a:pt x="127" y="560"/>
                    <a:pt x="229" y="76"/>
                    <a:pt x="229" y="76"/>
                  </a:cubicBezTo>
                  <a:cubicBezTo>
                    <a:pt x="242" y="38"/>
                    <a:pt x="217" y="12"/>
                    <a:pt x="191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3217809" y="1872445"/>
              <a:ext cx="107862" cy="34418"/>
            </a:xfrm>
            <a:custGeom>
              <a:avLst/>
              <a:gdLst/>
              <a:ahLst/>
              <a:cxnLst/>
              <a:rect l="l" t="t" r="r" b="b"/>
              <a:pathLst>
                <a:path w="2341" h="747" extrusionOk="0">
                  <a:moveTo>
                    <a:pt x="2294" y="0"/>
                  </a:moveTo>
                  <a:cubicBezTo>
                    <a:pt x="2276" y="0"/>
                    <a:pt x="2260" y="12"/>
                    <a:pt x="2251" y="31"/>
                  </a:cubicBezTo>
                  <a:cubicBezTo>
                    <a:pt x="2238" y="31"/>
                    <a:pt x="1946" y="603"/>
                    <a:pt x="1259" y="641"/>
                  </a:cubicBezTo>
                  <a:cubicBezTo>
                    <a:pt x="1227" y="644"/>
                    <a:pt x="1196" y="645"/>
                    <a:pt x="1165" y="645"/>
                  </a:cubicBezTo>
                  <a:cubicBezTo>
                    <a:pt x="530" y="645"/>
                    <a:pt x="102" y="170"/>
                    <a:pt x="89" y="158"/>
                  </a:cubicBezTo>
                  <a:cubicBezTo>
                    <a:pt x="83" y="152"/>
                    <a:pt x="74" y="148"/>
                    <a:pt x="63" y="148"/>
                  </a:cubicBezTo>
                  <a:cubicBezTo>
                    <a:pt x="52" y="148"/>
                    <a:pt x="39" y="152"/>
                    <a:pt x="26" y="158"/>
                  </a:cubicBezTo>
                  <a:cubicBezTo>
                    <a:pt x="1" y="184"/>
                    <a:pt x="1" y="209"/>
                    <a:pt x="26" y="234"/>
                  </a:cubicBezTo>
                  <a:cubicBezTo>
                    <a:pt x="38" y="246"/>
                    <a:pt x="480" y="746"/>
                    <a:pt x="1162" y="746"/>
                  </a:cubicBezTo>
                  <a:cubicBezTo>
                    <a:pt x="1194" y="746"/>
                    <a:pt x="1226" y="745"/>
                    <a:pt x="1259" y="743"/>
                  </a:cubicBezTo>
                  <a:cubicBezTo>
                    <a:pt x="2010" y="692"/>
                    <a:pt x="2315" y="94"/>
                    <a:pt x="2327" y="69"/>
                  </a:cubicBezTo>
                  <a:cubicBezTo>
                    <a:pt x="2340" y="43"/>
                    <a:pt x="2340" y="18"/>
                    <a:pt x="2315" y="6"/>
                  </a:cubicBezTo>
                  <a:cubicBezTo>
                    <a:pt x="2308" y="2"/>
                    <a:pt x="2301" y="0"/>
                    <a:pt x="2294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3297473" y="1700724"/>
              <a:ext cx="79111" cy="44324"/>
            </a:xfrm>
            <a:custGeom>
              <a:avLst/>
              <a:gdLst/>
              <a:ahLst/>
              <a:cxnLst/>
              <a:rect l="l" t="t" r="r" b="b"/>
              <a:pathLst>
                <a:path w="1717" h="962" extrusionOk="0">
                  <a:moveTo>
                    <a:pt x="680" y="1"/>
                  </a:moveTo>
                  <a:cubicBezTo>
                    <a:pt x="504" y="1"/>
                    <a:pt x="320" y="43"/>
                    <a:pt x="128" y="122"/>
                  </a:cubicBezTo>
                  <a:cubicBezTo>
                    <a:pt x="39" y="160"/>
                    <a:pt x="1" y="261"/>
                    <a:pt x="39" y="351"/>
                  </a:cubicBezTo>
                  <a:cubicBezTo>
                    <a:pt x="68" y="419"/>
                    <a:pt x="136" y="465"/>
                    <a:pt x="206" y="465"/>
                  </a:cubicBezTo>
                  <a:cubicBezTo>
                    <a:pt x="226" y="465"/>
                    <a:pt x="247" y="461"/>
                    <a:pt x="267" y="453"/>
                  </a:cubicBezTo>
                  <a:cubicBezTo>
                    <a:pt x="416" y="386"/>
                    <a:pt x="555" y="353"/>
                    <a:pt x="684" y="353"/>
                  </a:cubicBezTo>
                  <a:cubicBezTo>
                    <a:pt x="776" y="353"/>
                    <a:pt x="862" y="370"/>
                    <a:pt x="942" y="402"/>
                  </a:cubicBezTo>
                  <a:cubicBezTo>
                    <a:pt x="1247" y="529"/>
                    <a:pt x="1603" y="961"/>
                    <a:pt x="1628" y="961"/>
                  </a:cubicBezTo>
                  <a:cubicBezTo>
                    <a:pt x="1717" y="922"/>
                    <a:pt x="1527" y="261"/>
                    <a:pt x="1081" y="83"/>
                  </a:cubicBezTo>
                  <a:cubicBezTo>
                    <a:pt x="952" y="27"/>
                    <a:pt x="819" y="1"/>
                    <a:pt x="680" y="1"/>
                  </a:cubicBezTo>
                  <a:close/>
                </a:path>
              </a:pathLst>
            </a:custGeom>
            <a:solidFill>
              <a:srgbClr val="613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3143398" y="1711044"/>
              <a:ext cx="78005" cy="45706"/>
            </a:xfrm>
            <a:custGeom>
              <a:avLst/>
              <a:gdLst/>
              <a:ahLst/>
              <a:cxnLst/>
              <a:rect l="l" t="t" r="r" b="b"/>
              <a:pathLst>
                <a:path w="1693" h="992" extrusionOk="0">
                  <a:moveTo>
                    <a:pt x="1025" y="0"/>
                  </a:moveTo>
                  <a:cubicBezTo>
                    <a:pt x="879" y="0"/>
                    <a:pt x="741" y="29"/>
                    <a:pt x="611" y="88"/>
                  </a:cubicBezTo>
                  <a:cubicBezTo>
                    <a:pt x="166" y="292"/>
                    <a:pt x="1" y="953"/>
                    <a:pt x="90" y="991"/>
                  </a:cubicBezTo>
                  <a:cubicBezTo>
                    <a:pt x="102" y="991"/>
                    <a:pt x="446" y="546"/>
                    <a:pt x="751" y="406"/>
                  </a:cubicBezTo>
                  <a:cubicBezTo>
                    <a:pt x="837" y="366"/>
                    <a:pt x="930" y="347"/>
                    <a:pt x="1031" y="347"/>
                  </a:cubicBezTo>
                  <a:cubicBezTo>
                    <a:pt x="1155" y="347"/>
                    <a:pt x="1291" y="376"/>
                    <a:pt x="1438" y="432"/>
                  </a:cubicBezTo>
                  <a:cubicBezTo>
                    <a:pt x="1458" y="440"/>
                    <a:pt x="1479" y="444"/>
                    <a:pt x="1499" y="444"/>
                  </a:cubicBezTo>
                  <a:cubicBezTo>
                    <a:pt x="1569" y="444"/>
                    <a:pt x="1634" y="399"/>
                    <a:pt x="1653" y="330"/>
                  </a:cubicBezTo>
                  <a:cubicBezTo>
                    <a:pt x="1692" y="241"/>
                    <a:pt x="1653" y="139"/>
                    <a:pt x="1565" y="114"/>
                  </a:cubicBezTo>
                  <a:cubicBezTo>
                    <a:pt x="1374" y="39"/>
                    <a:pt x="1194" y="0"/>
                    <a:pt x="1025" y="0"/>
                  </a:cubicBezTo>
                  <a:close/>
                </a:path>
              </a:pathLst>
            </a:custGeom>
            <a:solidFill>
              <a:srgbClr val="613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3090689" y="2906552"/>
              <a:ext cx="187479" cy="1488038"/>
            </a:xfrm>
            <a:custGeom>
              <a:avLst/>
              <a:gdLst/>
              <a:ahLst/>
              <a:cxnLst/>
              <a:rect l="l" t="t" r="r" b="b"/>
              <a:pathLst>
                <a:path w="4069" h="32296" extrusionOk="0">
                  <a:moveTo>
                    <a:pt x="1997" y="1"/>
                  </a:moveTo>
                  <a:lnTo>
                    <a:pt x="1018" y="2429"/>
                  </a:lnTo>
                  <a:lnTo>
                    <a:pt x="980" y="2925"/>
                  </a:lnTo>
                  <a:lnTo>
                    <a:pt x="0" y="17062"/>
                  </a:lnTo>
                  <a:lnTo>
                    <a:pt x="1412" y="29662"/>
                  </a:lnTo>
                  <a:lnTo>
                    <a:pt x="1704" y="32256"/>
                  </a:lnTo>
                  <a:cubicBezTo>
                    <a:pt x="1987" y="32285"/>
                    <a:pt x="2213" y="32295"/>
                    <a:pt x="2412" y="32295"/>
                  </a:cubicBezTo>
                  <a:cubicBezTo>
                    <a:pt x="2641" y="32295"/>
                    <a:pt x="2835" y="32281"/>
                    <a:pt x="3040" y="32268"/>
                  </a:cubicBezTo>
                  <a:cubicBezTo>
                    <a:pt x="3232" y="32259"/>
                    <a:pt x="3437" y="32245"/>
                    <a:pt x="3691" y="32245"/>
                  </a:cubicBezTo>
                  <a:cubicBezTo>
                    <a:pt x="3806" y="32245"/>
                    <a:pt x="3931" y="32248"/>
                    <a:pt x="4069" y="32256"/>
                  </a:cubicBezTo>
                  <a:lnTo>
                    <a:pt x="4043" y="29662"/>
                  </a:lnTo>
                  <a:lnTo>
                    <a:pt x="4018" y="26662"/>
                  </a:lnTo>
                  <a:lnTo>
                    <a:pt x="3916" y="17355"/>
                  </a:lnTo>
                  <a:cubicBezTo>
                    <a:pt x="3560" y="16935"/>
                    <a:pt x="3294" y="16427"/>
                    <a:pt x="3192" y="15880"/>
                  </a:cubicBezTo>
                  <a:cubicBezTo>
                    <a:pt x="2887" y="14342"/>
                    <a:pt x="2543" y="12753"/>
                    <a:pt x="2645" y="11163"/>
                  </a:cubicBezTo>
                  <a:cubicBezTo>
                    <a:pt x="2709" y="10261"/>
                    <a:pt x="3014" y="9434"/>
                    <a:pt x="3509" y="8773"/>
                  </a:cubicBezTo>
                  <a:cubicBezTo>
                    <a:pt x="3306" y="7781"/>
                    <a:pt x="3090" y="6803"/>
                    <a:pt x="2899" y="5811"/>
                  </a:cubicBezTo>
                  <a:cubicBezTo>
                    <a:pt x="2619" y="4362"/>
                    <a:pt x="2480" y="2887"/>
                    <a:pt x="2099" y="1463"/>
                  </a:cubicBezTo>
                  <a:cubicBezTo>
                    <a:pt x="1972" y="967"/>
                    <a:pt x="1933" y="472"/>
                    <a:pt x="1997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2909706" y="4332942"/>
              <a:ext cx="395416" cy="137119"/>
            </a:xfrm>
            <a:custGeom>
              <a:avLst/>
              <a:gdLst/>
              <a:ahLst/>
              <a:cxnLst/>
              <a:rect l="l" t="t" r="r" b="b"/>
              <a:pathLst>
                <a:path w="8582" h="2976" extrusionOk="0">
                  <a:moveTo>
                    <a:pt x="5366" y="1"/>
                  </a:moveTo>
                  <a:cubicBezTo>
                    <a:pt x="5366" y="1"/>
                    <a:pt x="3993" y="611"/>
                    <a:pt x="2632" y="1157"/>
                  </a:cubicBezTo>
                  <a:cubicBezTo>
                    <a:pt x="1386" y="1666"/>
                    <a:pt x="0" y="2123"/>
                    <a:pt x="255" y="2976"/>
                  </a:cubicBezTo>
                  <a:lnTo>
                    <a:pt x="8582" y="2976"/>
                  </a:lnTo>
                  <a:lnTo>
                    <a:pt x="8073" y="306"/>
                  </a:lnTo>
                  <a:cubicBezTo>
                    <a:pt x="8073" y="306"/>
                    <a:pt x="7389" y="1046"/>
                    <a:pt x="6745" y="1046"/>
                  </a:cubicBezTo>
                  <a:cubicBezTo>
                    <a:pt x="6639" y="1046"/>
                    <a:pt x="6534" y="1026"/>
                    <a:pt x="6434" y="979"/>
                  </a:cubicBezTo>
                  <a:cubicBezTo>
                    <a:pt x="5734" y="738"/>
                    <a:pt x="5366" y="1"/>
                    <a:pt x="5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2909706" y="4386251"/>
              <a:ext cx="159926" cy="83810"/>
            </a:xfrm>
            <a:custGeom>
              <a:avLst/>
              <a:gdLst/>
              <a:ahLst/>
              <a:cxnLst/>
              <a:rect l="l" t="t" r="r" b="b"/>
              <a:pathLst>
                <a:path w="3471" h="1819" extrusionOk="0">
                  <a:moveTo>
                    <a:pt x="2632" y="0"/>
                  </a:moveTo>
                  <a:cubicBezTo>
                    <a:pt x="1386" y="509"/>
                    <a:pt x="0" y="966"/>
                    <a:pt x="255" y="1819"/>
                  </a:cubicBezTo>
                  <a:lnTo>
                    <a:pt x="3331" y="1819"/>
                  </a:lnTo>
                  <a:lnTo>
                    <a:pt x="3471" y="1717"/>
                  </a:lnTo>
                  <a:cubicBezTo>
                    <a:pt x="3471" y="1717"/>
                    <a:pt x="3293" y="700"/>
                    <a:pt x="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2920257" y="4464717"/>
              <a:ext cx="384864" cy="35201"/>
            </a:xfrm>
            <a:custGeom>
              <a:avLst/>
              <a:gdLst/>
              <a:ahLst/>
              <a:cxnLst/>
              <a:rect l="l" t="t" r="r" b="b"/>
              <a:pathLst>
                <a:path w="8353" h="764" extrusionOk="0">
                  <a:moveTo>
                    <a:pt x="0" y="1"/>
                  </a:moveTo>
                  <a:lnTo>
                    <a:pt x="0" y="764"/>
                  </a:lnTo>
                  <a:lnTo>
                    <a:pt x="8353" y="764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3378888" y="2952259"/>
              <a:ext cx="187479" cy="1487992"/>
            </a:xfrm>
            <a:custGeom>
              <a:avLst/>
              <a:gdLst/>
              <a:ahLst/>
              <a:cxnLst/>
              <a:rect l="l" t="t" r="r" b="b"/>
              <a:pathLst>
                <a:path w="4069" h="32295" extrusionOk="0">
                  <a:moveTo>
                    <a:pt x="1997" y="0"/>
                  </a:moveTo>
                  <a:lnTo>
                    <a:pt x="1018" y="2429"/>
                  </a:lnTo>
                  <a:lnTo>
                    <a:pt x="992" y="2924"/>
                  </a:lnTo>
                  <a:lnTo>
                    <a:pt x="1" y="17062"/>
                  </a:lnTo>
                  <a:lnTo>
                    <a:pt x="1424" y="29662"/>
                  </a:lnTo>
                  <a:lnTo>
                    <a:pt x="1717" y="32255"/>
                  </a:lnTo>
                  <a:cubicBezTo>
                    <a:pt x="1994" y="32285"/>
                    <a:pt x="2217" y="32295"/>
                    <a:pt x="2414" y="32295"/>
                  </a:cubicBezTo>
                  <a:cubicBezTo>
                    <a:pt x="2642" y="32295"/>
                    <a:pt x="2835" y="32281"/>
                    <a:pt x="3040" y="32267"/>
                  </a:cubicBezTo>
                  <a:cubicBezTo>
                    <a:pt x="3232" y="32259"/>
                    <a:pt x="3437" y="32244"/>
                    <a:pt x="3691" y="32244"/>
                  </a:cubicBezTo>
                  <a:cubicBezTo>
                    <a:pt x="3806" y="32244"/>
                    <a:pt x="3931" y="32247"/>
                    <a:pt x="4069" y="32255"/>
                  </a:cubicBezTo>
                  <a:lnTo>
                    <a:pt x="4043" y="29662"/>
                  </a:lnTo>
                  <a:lnTo>
                    <a:pt x="4018" y="26661"/>
                  </a:lnTo>
                  <a:lnTo>
                    <a:pt x="3930" y="17355"/>
                  </a:lnTo>
                  <a:cubicBezTo>
                    <a:pt x="3560" y="16935"/>
                    <a:pt x="3294" y="16426"/>
                    <a:pt x="3192" y="15880"/>
                  </a:cubicBezTo>
                  <a:cubicBezTo>
                    <a:pt x="2899" y="14341"/>
                    <a:pt x="2543" y="12753"/>
                    <a:pt x="2658" y="11163"/>
                  </a:cubicBezTo>
                  <a:cubicBezTo>
                    <a:pt x="2709" y="10261"/>
                    <a:pt x="3014" y="9434"/>
                    <a:pt x="3510" y="8773"/>
                  </a:cubicBezTo>
                  <a:cubicBezTo>
                    <a:pt x="3306" y="7781"/>
                    <a:pt x="3103" y="6803"/>
                    <a:pt x="2912" y="5811"/>
                  </a:cubicBezTo>
                  <a:cubicBezTo>
                    <a:pt x="2633" y="4362"/>
                    <a:pt x="2480" y="2887"/>
                    <a:pt x="2111" y="1463"/>
                  </a:cubicBezTo>
                  <a:cubicBezTo>
                    <a:pt x="1972" y="967"/>
                    <a:pt x="1946" y="471"/>
                    <a:pt x="199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3393540" y="4394452"/>
              <a:ext cx="239636" cy="139469"/>
            </a:xfrm>
            <a:custGeom>
              <a:avLst/>
              <a:gdLst/>
              <a:ahLst/>
              <a:cxnLst/>
              <a:rect l="l" t="t" r="r" b="b"/>
              <a:pathLst>
                <a:path w="5201" h="3027" extrusionOk="0">
                  <a:moveTo>
                    <a:pt x="3776" y="0"/>
                  </a:moveTo>
                  <a:cubicBezTo>
                    <a:pt x="3776" y="0"/>
                    <a:pt x="3319" y="744"/>
                    <a:pt x="2468" y="744"/>
                  </a:cubicBezTo>
                  <a:cubicBezTo>
                    <a:pt x="2422" y="744"/>
                    <a:pt x="2375" y="742"/>
                    <a:pt x="2327" y="738"/>
                  </a:cubicBezTo>
                  <a:cubicBezTo>
                    <a:pt x="2035" y="700"/>
                    <a:pt x="1310" y="77"/>
                    <a:pt x="1310" y="77"/>
                  </a:cubicBezTo>
                  <a:cubicBezTo>
                    <a:pt x="1310" y="77"/>
                    <a:pt x="103" y="2467"/>
                    <a:pt x="1" y="3026"/>
                  </a:cubicBezTo>
                  <a:lnTo>
                    <a:pt x="5200" y="2874"/>
                  </a:lnTo>
                  <a:cubicBezTo>
                    <a:pt x="5086" y="2162"/>
                    <a:pt x="4590" y="853"/>
                    <a:pt x="3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3393540" y="4464210"/>
              <a:ext cx="239636" cy="135322"/>
            </a:xfrm>
            <a:custGeom>
              <a:avLst/>
              <a:gdLst/>
              <a:ahLst/>
              <a:cxnLst/>
              <a:rect l="l" t="t" r="r" b="b"/>
              <a:pathLst>
                <a:path w="5201" h="2937" extrusionOk="0">
                  <a:moveTo>
                    <a:pt x="2814" y="1"/>
                  </a:moveTo>
                  <a:cubicBezTo>
                    <a:pt x="2715" y="1"/>
                    <a:pt x="2612" y="5"/>
                    <a:pt x="2505" y="12"/>
                  </a:cubicBezTo>
                  <a:cubicBezTo>
                    <a:pt x="293" y="178"/>
                    <a:pt x="1" y="1512"/>
                    <a:pt x="1" y="1512"/>
                  </a:cubicBezTo>
                  <a:lnTo>
                    <a:pt x="2747" y="2936"/>
                  </a:lnTo>
                  <a:lnTo>
                    <a:pt x="5200" y="1360"/>
                  </a:lnTo>
                  <a:cubicBezTo>
                    <a:pt x="5200" y="1360"/>
                    <a:pt x="4763" y="1"/>
                    <a:pt x="2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3393540" y="4526826"/>
              <a:ext cx="243138" cy="81737"/>
            </a:xfrm>
            <a:custGeom>
              <a:avLst/>
              <a:gdLst/>
              <a:ahLst/>
              <a:cxnLst/>
              <a:rect l="l" t="t" r="r" b="b"/>
              <a:pathLst>
                <a:path w="5277" h="1774" extrusionOk="0">
                  <a:moveTo>
                    <a:pt x="5200" y="1"/>
                  </a:moveTo>
                  <a:cubicBezTo>
                    <a:pt x="4327" y="547"/>
                    <a:pt x="3416" y="723"/>
                    <a:pt x="2605" y="723"/>
                  </a:cubicBezTo>
                  <a:cubicBezTo>
                    <a:pt x="1207" y="723"/>
                    <a:pt x="105" y="201"/>
                    <a:pt x="1" y="153"/>
                  </a:cubicBezTo>
                  <a:lnTo>
                    <a:pt x="1" y="243"/>
                  </a:lnTo>
                  <a:lnTo>
                    <a:pt x="1" y="1234"/>
                  </a:lnTo>
                  <a:cubicBezTo>
                    <a:pt x="1" y="1234"/>
                    <a:pt x="1349" y="1774"/>
                    <a:pt x="2780" y="1774"/>
                  </a:cubicBezTo>
                  <a:cubicBezTo>
                    <a:pt x="3674" y="1774"/>
                    <a:pt x="4601" y="1563"/>
                    <a:pt x="5251" y="878"/>
                  </a:cubicBezTo>
                  <a:cubicBezTo>
                    <a:pt x="5251" y="878"/>
                    <a:pt x="5277" y="522"/>
                    <a:pt x="5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3021023" y="2849143"/>
              <a:ext cx="564096" cy="1494397"/>
            </a:xfrm>
            <a:custGeom>
              <a:avLst/>
              <a:gdLst/>
              <a:ahLst/>
              <a:cxnLst/>
              <a:rect l="l" t="t" r="r" b="b"/>
              <a:pathLst>
                <a:path w="12243" h="32434" extrusionOk="0">
                  <a:moveTo>
                    <a:pt x="0" y="1"/>
                  </a:moveTo>
                  <a:lnTo>
                    <a:pt x="1716" y="31708"/>
                  </a:lnTo>
                  <a:lnTo>
                    <a:pt x="5899" y="31912"/>
                  </a:lnTo>
                  <a:lnTo>
                    <a:pt x="5518" y="10922"/>
                  </a:lnTo>
                  <a:lnTo>
                    <a:pt x="8442" y="32434"/>
                  </a:lnTo>
                  <a:lnTo>
                    <a:pt x="12243" y="32242"/>
                  </a:lnTo>
                  <a:lnTo>
                    <a:pt x="11480" y="8951"/>
                  </a:lnTo>
                  <a:lnTo>
                    <a:pt x="11251" y="19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3055533" y="3322472"/>
              <a:ext cx="529586" cy="1012268"/>
            </a:xfrm>
            <a:custGeom>
              <a:avLst/>
              <a:gdLst/>
              <a:ahLst/>
              <a:cxnLst/>
              <a:rect l="l" t="t" r="r" b="b"/>
              <a:pathLst>
                <a:path w="11494" h="21970" extrusionOk="0">
                  <a:moveTo>
                    <a:pt x="10782" y="0"/>
                  </a:moveTo>
                  <a:cubicBezTo>
                    <a:pt x="10528" y="39"/>
                    <a:pt x="10286" y="90"/>
                    <a:pt x="10032" y="127"/>
                  </a:cubicBezTo>
                  <a:cubicBezTo>
                    <a:pt x="9986" y="127"/>
                    <a:pt x="9906" y="149"/>
                    <a:pt x="9815" y="163"/>
                  </a:cubicBezTo>
                  <a:lnTo>
                    <a:pt x="9815" y="163"/>
                  </a:lnTo>
                  <a:cubicBezTo>
                    <a:pt x="9819" y="161"/>
                    <a:pt x="9824" y="158"/>
                    <a:pt x="9829" y="153"/>
                  </a:cubicBezTo>
                  <a:lnTo>
                    <a:pt x="9829" y="153"/>
                  </a:lnTo>
                  <a:cubicBezTo>
                    <a:pt x="9282" y="268"/>
                    <a:pt x="8697" y="293"/>
                    <a:pt x="8151" y="344"/>
                  </a:cubicBezTo>
                  <a:lnTo>
                    <a:pt x="8137" y="344"/>
                  </a:lnTo>
                  <a:cubicBezTo>
                    <a:pt x="6905" y="446"/>
                    <a:pt x="5659" y="509"/>
                    <a:pt x="4413" y="509"/>
                  </a:cubicBezTo>
                  <a:cubicBezTo>
                    <a:pt x="3357" y="509"/>
                    <a:pt x="2289" y="471"/>
                    <a:pt x="1221" y="382"/>
                  </a:cubicBezTo>
                  <a:cubicBezTo>
                    <a:pt x="916" y="356"/>
                    <a:pt x="611" y="331"/>
                    <a:pt x="294" y="293"/>
                  </a:cubicBezTo>
                  <a:cubicBezTo>
                    <a:pt x="255" y="293"/>
                    <a:pt x="128" y="268"/>
                    <a:pt x="1" y="255"/>
                  </a:cubicBezTo>
                  <a:lnTo>
                    <a:pt x="1" y="255"/>
                  </a:lnTo>
                  <a:cubicBezTo>
                    <a:pt x="26" y="280"/>
                    <a:pt x="828" y="865"/>
                    <a:pt x="4781" y="1195"/>
                  </a:cubicBezTo>
                  <a:lnTo>
                    <a:pt x="4769" y="649"/>
                  </a:lnTo>
                  <a:lnTo>
                    <a:pt x="4845" y="1195"/>
                  </a:lnTo>
                  <a:cubicBezTo>
                    <a:pt x="5786" y="1285"/>
                    <a:pt x="6879" y="1348"/>
                    <a:pt x="8188" y="1387"/>
                  </a:cubicBezTo>
                  <a:cubicBezTo>
                    <a:pt x="9371" y="1412"/>
                    <a:pt x="10502" y="16160"/>
                    <a:pt x="10502" y="21919"/>
                  </a:cubicBezTo>
                  <a:lnTo>
                    <a:pt x="11494" y="21969"/>
                  </a:lnTo>
                  <a:lnTo>
                    <a:pt x="11494" y="21969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2998124" y="2821176"/>
              <a:ext cx="574740" cy="524886"/>
            </a:xfrm>
            <a:custGeom>
              <a:avLst/>
              <a:gdLst/>
              <a:ahLst/>
              <a:cxnLst/>
              <a:rect l="l" t="t" r="r" b="b"/>
              <a:pathLst>
                <a:path w="12474" h="11392" extrusionOk="0">
                  <a:moveTo>
                    <a:pt x="11061" y="11043"/>
                  </a:moveTo>
                  <a:cubicBezTo>
                    <a:pt x="11053" y="11044"/>
                    <a:pt x="11044" y="11045"/>
                    <a:pt x="11036" y="11046"/>
                  </a:cubicBezTo>
                  <a:cubicBezTo>
                    <a:pt x="11045" y="11046"/>
                    <a:pt x="11053" y="11046"/>
                    <a:pt x="11061" y="11043"/>
                  </a:cubicBezTo>
                  <a:close/>
                  <a:moveTo>
                    <a:pt x="3946" y="1"/>
                  </a:moveTo>
                  <a:cubicBezTo>
                    <a:pt x="2206" y="1"/>
                    <a:pt x="742" y="193"/>
                    <a:pt x="433" y="799"/>
                  </a:cubicBezTo>
                  <a:cubicBezTo>
                    <a:pt x="421" y="824"/>
                    <a:pt x="408" y="850"/>
                    <a:pt x="408" y="862"/>
                  </a:cubicBezTo>
                  <a:cubicBezTo>
                    <a:pt x="192" y="1460"/>
                    <a:pt x="65" y="6342"/>
                    <a:pt x="1" y="10944"/>
                  </a:cubicBezTo>
                  <a:cubicBezTo>
                    <a:pt x="179" y="10982"/>
                    <a:pt x="370" y="11007"/>
                    <a:pt x="548" y="11033"/>
                  </a:cubicBezTo>
                  <a:cubicBezTo>
                    <a:pt x="624" y="11046"/>
                    <a:pt x="1107" y="11122"/>
                    <a:pt x="1247" y="11135"/>
                  </a:cubicBezTo>
                  <a:cubicBezTo>
                    <a:pt x="1374" y="11148"/>
                    <a:pt x="1501" y="11173"/>
                    <a:pt x="1540" y="11173"/>
                  </a:cubicBezTo>
                  <a:cubicBezTo>
                    <a:pt x="1857" y="11211"/>
                    <a:pt x="2162" y="11236"/>
                    <a:pt x="2467" y="11262"/>
                  </a:cubicBezTo>
                  <a:cubicBezTo>
                    <a:pt x="3526" y="11350"/>
                    <a:pt x="4591" y="11392"/>
                    <a:pt x="5656" y="11392"/>
                  </a:cubicBezTo>
                  <a:cubicBezTo>
                    <a:pt x="6905" y="11392"/>
                    <a:pt x="8154" y="11334"/>
                    <a:pt x="9397" y="11224"/>
                  </a:cubicBezTo>
                  <a:cubicBezTo>
                    <a:pt x="9943" y="11173"/>
                    <a:pt x="10528" y="11148"/>
                    <a:pt x="11075" y="11033"/>
                  </a:cubicBezTo>
                  <a:lnTo>
                    <a:pt x="11075" y="11033"/>
                  </a:lnTo>
                  <a:cubicBezTo>
                    <a:pt x="11070" y="11038"/>
                    <a:pt x="11065" y="11041"/>
                    <a:pt x="11061" y="11043"/>
                  </a:cubicBezTo>
                  <a:lnTo>
                    <a:pt x="11061" y="11043"/>
                  </a:lnTo>
                  <a:cubicBezTo>
                    <a:pt x="11152" y="11029"/>
                    <a:pt x="11232" y="11007"/>
                    <a:pt x="11278" y="11007"/>
                  </a:cubicBezTo>
                  <a:cubicBezTo>
                    <a:pt x="11596" y="10957"/>
                    <a:pt x="11901" y="10906"/>
                    <a:pt x="12194" y="10855"/>
                  </a:cubicBezTo>
                  <a:cubicBezTo>
                    <a:pt x="12295" y="10843"/>
                    <a:pt x="12384" y="10817"/>
                    <a:pt x="12473" y="10804"/>
                  </a:cubicBezTo>
                  <a:cubicBezTo>
                    <a:pt x="12372" y="9151"/>
                    <a:pt x="12295" y="7575"/>
                    <a:pt x="12282" y="6405"/>
                  </a:cubicBezTo>
                  <a:cubicBezTo>
                    <a:pt x="12231" y="2388"/>
                    <a:pt x="10973" y="608"/>
                    <a:pt x="10973" y="608"/>
                  </a:cubicBezTo>
                  <a:cubicBezTo>
                    <a:pt x="10973" y="608"/>
                    <a:pt x="10236" y="494"/>
                    <a:pt x="9168" y="367"/>
                  </a:cubicBezTo>
                  <a:cubicBezTo>
                    <a:pt x="9002" y="341"/>
                    <a:pt x="8824" y="328"/>
                    <a:pt x="8634" y="303"/>
                  </a:cubicBezTo>
                  <a:cubicBezTo>
                    <a:pt x="7263" y="153"/>
                    <a:pt x="5495" y="1"/>
                    <a:pt x="3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3267570" y="2953411"/>
              <a:ext cx="198076" cy="227334"/>
            </a:xfrm>
            <a:custGeom>
              <a:avLst/>
              <a:gdLst/>
              <a:ahLst/>
              <a:cxnLst/>
              <a:rect l="l" t="t" r="r" b="b"/>
              <a:pathLst>
                <a:path w="4299" h="4934" extrusionOk="0">
                  <a:moveTo>
                    <a:pt x="2913" y="1"/>
                  </a:moveTo>
                  <a:lnTo>
                    <a:pt x="2913" y="408"/>
                  </a:lnTo>
                  <a:cubicBezTo>
                    <a:pt x="3549" y="523"/>
                    <a:pt x="4069" y="1158"/>
                    <a:pt x="4286" y="2023"/>
                  </a:cubicBezTo>
                  <a:cubicBezTo>
                    <a:pt x="4261" y="1374"/>
                    <a:pt x="4196" y="701"/>
                    <a:pt x="4108" y="1"/>
                  </a:cubicBezTo>
                  <a:close/>
                  <a:moveTo>
                    <a:pt x="1" y="1"/>
                  </a:moveTo>
                  <a:lnTo>
                    <a:pt x="1" y="4934"/>
                  </a:lnTo>
                  <a:lnTo>
                    <a:pt x="3828" y="4934"/>
                  </a:lnTo>
                  <a:cubicBezTo>
                    <a:pt x="3930" y="4184"/>
                    <a:pt x="4018" y="3383"/>
                    <a:pt x="4069" y="2862"/>
                  </a:cubicBezTo>
                  <a:lnTo>
                    <a:pt x="4006" y="2862"/>
                  </a:lnTo>
                  <a:cubicBezTo>
                    <a:pt x="4006" y="1718"/>
                    <a:pt x="3421" y="764"/>
                    <a:pt x="2722" y="764"/>
                  </a:cubicBezTo>
                  <a:cubicBezTo>
                    <a:pt x="2023" y="764"/>
                    <a:pt x="1438" y="1718"/>
                    <a:pt x="1438" y="2862"/>
                  </a:cubicBezTo>
                  <a:lnTo>
                    <a:pt x="1069" y="2862"/>
                  </a:lnTo>
                  <a:cubicBezTo>
                    <a:pt x="1069" y="1590"/>
                    <a:pt x="1718" y="548"/>
                    <a:pt x="2544" y="408"/>
                  </a:cubicBezTo>
                  <a:lnTo>
                    <a:pt x="2544" y="1"/>
                  </a:lnTo>
                  <a:close/>
                  <a:moveTo>
                    <a:pt x="4247" y="2862"/>
                  </a:moveTo>
                  <a:cubicBezTo>
                    <a:pt x="4196" y="3370"/>
                    <a:pt x="4120" y="4184"/>
                    <a:pt x="4006" y="4934"/>
                  </a:cubicBezTo>
                  <a:lnTo>
                    <a:pt x="4184" y="4934"/>
                  </a:lnTo>
                  <a:cubicBezTo>
                    <a:pt x="4261" y="4273"/>
                    <a:pt x="4298" y="3586"/>
                    <a:pt x="4298" y="28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3366632" y="3059475"/>
              <a:ext cx="99015" cy="241940"/>
            </a:xfrm>
            <a:custGeom>
              <a:avLst/>
              <a:gdLst/>
              <a:ahLst/>
              <a:cxnLst/>
              <a:rect l="l" t="t" r="r" b="b"/>
              <a:pathLst>
                <a:path w="2149" h="5251" extrusionOk="0">
                  <a:moveTo>
                    <a:pt x="1970" y="0"/>
                  </a:moveTo>
                  <a:cubicBezTo>
                    <a:pt x="1970" y="26"/>
                    <a:pt x="1729" y="2874"/>
                    <a:pt x="1411" y="3979"/>
                  </a:cubicBezTo>
                  <a:cubicBezTo>
                    <a:pt x="1106" y="5047"/>
                    <a:pt x="12" y="5073"/>
                    <a:pt x="0" y="5073"/>
                  </a:cubicBezTo>
                  <a:lnTo>
                    <a:pt x="0" y="5251"/>
                  </a:lnTo>
                  <a:cubicBezTo>
                    <a:pt x="12" y="5251"/>
                    <a:pt x="1246" y="5225"/>
                    <a:pt x="1589" y="4030"/>
                  </a:cubicBezTo>
                  <a:cubicBezTo>
                    <a:pt x="1907" y="2899"/>
                    <a:pt x="2136" y="128"/>
                    <a:pt x="2148" y="1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3334978" y="3287915"/>
              <a:ext cx="36353" cy="18799"/>
            </a:xfrm>
            <a:custGeom>
              <a:avLst/>
              <a:gdLst/>
              <a:ahLst/>
              <a:cxnLst/>
              <a:rect l="l" t="t" r="r" b="b"/>
              <a:pathLst>
                <a:path w="789" h="408" extrusionOk="0">
                  <a:moveTo>
                    <a:pt x="394" y="1"/>
                  </a:moveTo>
                  <a:cubicBezTo>
                    <a:pt x="179" y="1"/>
                    <a:pt x="1" y="89"/>
                    <a:pt x="1" y="204"/>
                  </a:cubicBezTo>
                  <a:cubicBezTo>
                    <a:pt x="1" y="318"/>
                    <a:pt x="179" y="408"/>
                    <a:pt x="394" y="408"/>
                  </a:cubicBezTo>
                  <a:cubicBezTo>
                    <a:pt x="611" y="408"/>
                    <a:pt x="789" y="318"/>
                    <a:pt x="789" y="204"/>
                  </a:cubicBezTo>
                  <a:cubicBezTo>
                    <a:pt x="789" y="89"/>
                    <a:pt x="611" y="1"/>
                    <a:pt x="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3320326" y="3059475"/>
              <a:ext cx="99061" cy="241940"/>
            </a:xfrm>
            <a:custGeom>
              <a:avLst/>
              <a:gdLst/>
              <a:ahLst/>
              <a:cxnLst/>
              <a:rect l="l" t="t" r="r" b="b"/>
              <a:pathLst>
                <a:path w="2150" h="5251" extrusionOk="0">
                  <a:moveTo>
                    <a:pt x="178" y="0"/>
                  </a:moveTo>
                  <a:lnTo>
                    <a:pt x="0" y="13"/>
                  </a:lnTo>
                  <a:cubicBezTo>
                    <a:pt x="13" y="128"/>
                    <a:pt x="242" y="2899"/>
                    <a:pt x="560" y="4030"/>
                  </a:cubicBezTo>
                  <a:cubicBezTo>
                    <a:pt x="903" y="5225"/>
                    <a:pt x="2136" y="5251"/>
                    <a:pt x="2149" y="5251"/>
                  </a:cubicBezTo>
                  <a:lnTo>
                    <a:pt x="2149" y="5073"/>
                  </a:lnTo>
                  <a:cubicBezTo>
                    <a:pt x="2136" y="5073"/>
                    <a:pt x="1043" y="5047"/>
                    <a:pt x="738" y="3979"/>
                  </a:cubicBezTo>
                  <a:cubicBezTo>
                    <a:pt x="420" y="2874"/>
                    <a:pt x="191" y="26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3414642" y="3287915"/>
              <a:ext cx="36952" cy="18799"/>
            </a:xfrm>
            <a:custGeom>
              <a:avLst/>
              <a:gdLst/>
              <a:ahLst/>
              <a:cxnLst/>
              <a:rect l="l" t="t" r="r" b="b"/>
              <a:pathLst>
                <a:path w="802" h="408" extrusionOk="0">
                  <a:moveTo>
                    <a:pt x="394" y="1"/>
                  </a:moveTo>
                  <a:cubicBezTo>
                    <a:pt x="179" y="1"/>
                    <a:pt x="1" y="89"/>
                    <a:pt x="1" y="204"/>
                  </a:cubicBezTo>
                  <a:cubicBezTo>
                    <a:pt x="1" y="318"/>
                    <a:pt x="179" y="408"/>
                    <a:pt x="394" y="408"/>
                  </a:cubicBezTo>
                  <a:cubicBezTo>
                    <a:pt x="623" y="408"/>
                    <a:pt x="801" y="318"/>
                    <a:pt x="801" y="204"/>
                  </a:cubicBezTo>
                  <a:cubicBezTo>
                    <a:pt x="801" y="89"/>
                    <a:pt x="623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3316779" y="2934658"/>
              <a:ext cx="152370" cy="150619"/>
            </a:xfrm>
            <a:custGeom>
              <a:avLst/>
              <a:gdLst/>
              <a:ahLst/>
              <a:cxnLst/>
              <a:rect l="l" t="t" r="r" b="b"/>
              <a:pathLst>
                <a:path w="3307" h="3269" extrusionOk="0">
                  <a:moveTo>
                    <a:pt x="1654" y="1"/>
                  </a:moveTo>
                  <a:cubicBezTo>
                    <a:pt x="1501" y="1"/>
                    <a:pt x="1476" y="153"/>
                    <a:pt x="1476" y="153"/>
                  </a:cubicBezTo>
                  <a:lnTo>
                    <a:pt x="1476" y="815"/>
                  </a:lnTo>
                  <a:cubicBezTo>
                    <a:pt x="650" y="955"/>
                    <a:pt x="1" y="1997"/>
                    <a:pt x="1" y="3269"/>
                  </a:cubicBezTo>
                  <a:lnTo>
                    <a:pt x="370" y="3269"/>
                  </a:lnTo>
                  <a:cubicBezTo>
                    <a:pt x="370" y="2125"/>
                    <a:pt x="955" y="1171"/>
                    <a:pt x="1654" y="1171"/>
                  </a:cubicBezTo>
                  <a:cubicBezTo>
                    <a:pt x="2353" y="1171"/>
                    <a:pt x="2938" y="2125"/>
                    <a:pt x="2938" y="3269"/>
                  </a:cubicBezTo>
                  <a:lnTo>
                    <a:pt x="3306" y="3269"/>
                  </a:lnTo>
                  <a:cubicBezTo>
                    <a:pt x="3306" y="1997"/>
                    <a:pt x="2671" y="955"/>
                    <a:pt x="1845" y="815"/>
                  </a:cubicBezTo>
                  <a:lnTo>
                    <a:pt x="1845" y="153"/>
                  </a:lnTo>
                  <a:cubicBezTo>
                    <a:pt x="1845" y="153"/>
                    <a:pt x="1806" y="1"/>
                    <a:pt x="1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2971815" y="2037854"/>
              <a:ext cx="619156" cy="895698"/>
            </a:xfrm>
            <a:custGeom>
              <a:avLst/>
              <a:gdLst/>
              <a:ahLst/>
              <a:cxnLst/>
              <a:rect l="l" t="t" r="r" b="b"/>
              <a:pathLst>
                <a:path w="13438" h="19440" extrusionOk="0">
                  <a:moveTo>
                    <a:pt x="9217" y="1"/>
                  </a:moveTo>
                  <a:cubicBezTo>
                    <a:pt x="9217" y="1"/>
                    <a:pt x="5371" y="3005"/>
                    <a:pt x="4281" y="3005"/>
                  </a:cubicBezTo>
                  <a:cubicBezTo>
                    <a:pt x="4235" y="3005"/>
                    <a:pt x="4193" y="3000"/>
                    <a:pt x="4157" y="2988"/>
                  </a:cubicBezTo>
                  <a:cubicBezTo>
                    <a:pt x="3814" y="2861"/>
                    <a:pt x="4259" y="204"/>
                    <a:pt x="4310" y="179"/>
                  </a:cubicBezTo>
                  <a:lnTo>
                    <a:pt x="4310" y="179"/>
                  </a:lnTo>
                  <a:cubicBezTo>
                    <a:pt x="4284" y="179"/>
                    <a:pt x="3992" y="293"/>
                    <a:pt x="3611" y="471"/>
                  </a:cubicBezTo>
                  <a:cubicBezTo>
                    <a:pt x="3318" y="611"/>
                    <a:pt x="2987" y="764"/>
                    <a:pt x="2670" y="928"/>
                  </a:cubicBezTo>
                  <a:lnTo>
                    <a:pt x="2670" y="942"/>
                  </a:lnTo>
                  <a:cubicBezTo>
                    <a:pt x="2606" y="1018"/>
                    <a:pt x="76" y="5544"/>
                    <a:pt x="76" y="6751"/>
                  </a:cubicBezTo>
                  <a:cubicBezTo>
                    <a:pt x="0" y="8570"/>
                    <a:pt x="419" y="10070"/>
                    <a:pt x="699" y="11430"/>
                  </a:cubicBezTo>
                  <a:cubicBezTo>
                    <a:pt x="877" y="12257"/>
                    <a:pt x="1055" y="15842"/>
                    <a:pt x="1004" y="17800"/>
                  </a:cubicBezTo>
                  <a:lnTo>
                    <a:pt x="1004" y="18041"/>
                  </a:lnTo>
                  <a:cubicBezTo>
                    <a:pt x="979" y="18651"/>
                    <a:pt x="5416" y="19058"/>
                    <a:pt x="8595" y="19275"/>
                  </a:cubicBezTo>
                  <a:cubicBezTo>
                    <a:pt x="9293" y="19312"/>
                    <a:pt x="9942" y="19351"/>
                    <a:pt x="10463" y="19376"/>
                  </a:cubicBezTo>
                  <a:cubicBezTo>
                    <a:pt x="11239" y="19427"/>
                    <a:pt x="11722" y="19439"/>
                    <a:pt x="11722" y="19439"/>
                  </a:cubicBezTo>
                  <a:cubicBezTo>
                    <a:pt x="11722" y="19439"/>
                    <a:pt x="11646" y="18753"/>
                    <a:pt x="11544" y="17609"/>
                  </a:cubicBezTo>
                  <a:cubicBezTo>
                    <a:pt x="11392" y="16109"/>
                    <a:pt x="11200" y="13845"/>
                    <a:pt x="11036" y="11277"/>
                  </a:cubicBezTo>
                  <a:cubicBezTo>
                    <a:pt x="11036" y="10642"/>
                    <a:pt x="11022" y="10045"/>
                    <a:pt x="11048" y="9485"/>
                  </a:cubicBezTo>
                  <a:lnTo>
                    <a:pt x="11048" y="9472"/>
                  </a:lnTo>
                  <a:cubicBezTo>
                    <a:pt x="11061" y="9002"/>
                    <a:pt x="11099" y="8570"/>
                    <a:pt x="11149" y="8138"/>
                  </a:cubicBezTo>
                  <a:cubicBezTo>
                    <a:pt x="11214" y="7553"/>
                    <a:pt x="11327" y="6993"/>
                    <a:pt x="11505" y="6446"/>
                  </a:cubicBezTo>
                  <a:cubicBezTo>
                    <a:pt x="12141" y="4425"/>
                    <a:pt x="13438" y="3039"/>
                    <a:pt x="13044" y="2378"/>
                  </a:cubicBezTo>
                  <a:cubicBezTo>
                    <a:pt x="12968" y="2086"/>
                    <a:pt x="12751" y="1818"/>
                    <a:pt x="12446" y="1564"/>
                  </a:cubicBezTo>
                  <a:cubicBezTo>
                    <a:pt x="11887" y="1081"/>
                    <a:pt x="11048" y="674"/>
                    <a:pt x="10361" y="408"/>
                  </a:cubicBezTo>
                  <a:cubicBezTo>
                    <a:pt x="9713" y="140"/>
                    <a:pt x="9217" y="1"/>
                    <a:pt x="9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3480806" y="2420369"/>
              <a:ext cx="3594" cy="54553"/>
            </a:xfrm>
            <a:custGeom>
              <a:avLst/>
              <a:gdLst/>
              <a:ahLst/>
              <a:cxnLst/>
              <a:rect l="l" t="t" r="r" b="b"/>
              <a:pathLst>
                <a:path w="78" h="1184" extrusionOk="0">
                  <a:moveTo>
                    <a:pt x="77" y="0"/>
                  </a:moveTo>
                  <a:cubicBezTo>
                    <a:pt x="39" y="382"/>
                    <a:pt x="14" y="763"/>
                    <a:pt x="1" y="1170"/>
                  </a:cubicBezTo>
                  <a:lnTo>
                    <a:pt x="1" y="1183"/>
                  </a:lnTo>
                  <a:lnTo>
                    <a:pt x="1" y="1170"/>
                  </a:lnTo>
                  <a:cubicBezTo>
                    <a:pt x="14" y="763"/>
                    <a:pt x="39" y="382"/>
                    <a:pt x="77" y="0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3430446" y="3338321"/>
              <a:ext cx="645" cy="46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3424041" y="2849143"/>
              <a:ext cx="148822" cy="489777"/>
            </a:xfrm>
            <a:custGeom>
              <a:avLst/>
              <a:gdLst/>
              <a:ahLst/>
              <a:cxnLst/>
              <a:rect l="l" t="t" r="r" b="b"/>
              <a:pathLst>
                <a:path w="3230" h="10630" extrusionOk="0">
                  <a:moveTo>
                    <a:pt x="1817" y="10436"/>
                  </a:moveTo>
                  <a:cubicBezTo>
                    <a:pt x="1809" y="10437"/>
                    <a:pt x="1800" y="10438"/>
                    <a:pt x="1792" y="10439"/>
                  </a:cubicBezTo>
                  <a:cubicBezTo>
                    <a:pt x="1801" y="10439"/>
                    <a:pt x="1809" y="10439"/>
                    <a:pt x="1817" y="10436"/>
                  </a:cubicBezTo>
                  <a:close/>
                  <a:moveTo>
                    <a:pt x="1729" y="1"/>
                  </a:moveTo>
                  <a:lnTo>
                    <a:pt x="1729" y="1"/>
                  </a:lnTo>
                  <a:cubicBezTo>
                    <a:pt x="1831" y="1145"/>
                    <a:pt x="1907" y="1831"/>
                    <a:pt x="1907" y="1831"/>
                  </a:cubicBezTo>
                  <a:cubicBezTo>
                    <a:pt x="1907" y="1831"/>
                    <a:pt x="1424" y="1819"/>
                    <a:pt x="648" y="1768"/>
                  </a:cubicBezTo>
                  <a:lnTo>
                    <a:pt x="648" y="1768"/>
                  </a:lnTo>
                  <a:cubicBezTo>
                    <a:pt x="648" y="1806"/>
                    <a:pt x="661" y="1819"/>
                    <a:pt x="661" y="1845"/>
                  </a:cubicBezTo>
                  <a:cubicBezTo>
                    <a:pt x="673" y="1984"/>
                    <a:pt x="699" y="2124"/>
                    <a:pt x="712" y="2264"/>
                  </a:cubicBezTo>
                  <a:lnTo>
                    <a:pt x="1348" y="2264"/>
                  </a:lnTo>
                  <a:lnTo>
                    <a:pt x="1348" y="7197"/>
                  </a:lnTo>
                  <a:lnTo>
                    <a:pt x="788" y="7197"/>
                  </a:lnTo>
                  <a:cubicBezTo>
                    <a:pt x="699" y="8036"/>
                    <a:pt x="546" y="8812"/>
                    <a:pt x="343" y="9536"/>
                  </a:cubicBezTo>
                  <a:cubicBezTo>
                    <a:pt x="495" y="9575"/>
                    <a:pt x="597" y="9651"/>
                    <a:pt x="597" y="9727"/>
                  </a:cubicBezTo>
                  <a:cubicBezTo>
                    <a:pt x="597" y="9829"/>
                    <a:pt x="432" y="9917"/>
                    <a:pt x="241" y="9931"/>
                  </a:cubicBezTo>
                  <a:cubicBezTo>
                    <a:pt x="165" y="10172"/>
                    <a:pt x="89" y="10400"/>
                    <a:pt x="0" y="10629"/>
                  </a:cubicBezTo>
                  <a:cubicBezTo>
                    <a:pt x="51" y="10617"/>
                    <a:pt x="102" y="10617"/>
                    <a:pt x="139" y="10617"/>
                  </a:cubicBezTo>
                  <a:lnTo>
                    <a:pt x="153" y="10617"/>
                  </a:lnTo>
                  <a:cubicBezTo>
                    <a:pt x="699" y="10566"/>
                    <a:pt x="1284" y="10541"/>
                    <a:pt x="1831" y="10426"/>
                  </a:cubicBezTo>
                  <a:lnTo>
                    <a:pt x="1831" y="10426"/>
                  </a:lnTo>
                  <a:cubicBezTo>
                    <a:pt x="1826" y="10431"/>
                    <a:pt x="1821" y="10434"/>
                    <a:pt x="1817" y="10436"/>
                  </a:cubicBezTo>
                  <a:lnTo>
                    <a:pt x="1817" y="10436"/>
                  </a:lnTo>
                  <a:cubicBezTo>
                    <a:pt x="1908" y="10422"/>
                    <a:pt x="1988" y="10400"/>
                    <a:pt x="2034" y="10400"/>
                  </a:cubicBezTo>
                  <a:cubicBezTo>
                    <a:pt x="2352" y="10350"/>
                    <a:pt x="2657" y="10299"/>
                    <a:pt x="2950" y="10248"/>
                  </a:cubicBezTo>
                  <a:cubicBezTo>
                    <a:pt x="3051" y="10236"/>
                    <a:pt x="3140" y="10210"/>
                    <a:pt x="3229" y="10197"/>
                  </a:cubicBezTo>
                  <a:cubicBezTo>
                    <a:pt x="3128" y="8544"/>
                    <a:pt x="3051" y="6968"/>
                    <a:pt x="3038" y="5798"/>
                  </a:cubicBezTo>
                  <a:cubicBezTo>
                    <a:pt x="2987" y="1781"/>
                    <a:pt x="1729" y="1"/>
                    <a:pt x="1729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3456800" y="2953411"/>
              <a:ext cx="29350" cy="227334"/>
            </a:xfrm>
            <a:custGeom>
              <a:avLst/>
              <a:gdLst/>
              <a:ahLst/>
              <a:cxnLst/>
              <a:rect l="l" t="t" r="r" b="b"/>
              <a:pathLst>
                <a:path w="637" h="4934" extrusionOk="0">
                  <a:moveTo>
                    <a:pt x="1" y="1"/>
                  </a:moveTo>
                  <a:cubicBezTo>
                    <a:pt x="89" y="701"/>
                    <a:pt x="154" y="1374"/>
                    <a:pt x="179" y="2023"/>
                  </a:cubicBezTo>
                  <a:cubicBezTo>
                    <a:pt x="242" y="2289"/>
                    <a:pt x="267" y="2569"/>
                    <a:pt x="267" y="2862"/>
                  </a:cubicBezTo>
                  <a:lnTo>
                    <a:pt x="191" y="2862"/>
                  </a:lnTo>
                  <a:cubicBezTo>
                    <a:pt x="191" y="3586"/>
                    <a:pt x="154" y="4273"/>
                    <a:pt x="77" y="4934"/>
                  </a:cubicBezTo>
                  <a:lnTo>
                    <a:pt x="637" y="493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008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3435145" y="3288468"/>
              <a:ext cx="16449" cy="18246"/>
            </a:xfrm>
            <a:custGeom>
              <a:avLst/>
              <a:gdLst/>
              <a:ahLst/>
              <a:cxnLst/>
              <a:rect l="l" t="t" r="r" b="b"/>
              <a:pathLst>
                <a:path w="357" h="396" extrusionOk="0">
                  <a:moveTo>
                    <a:pt x="102" y="1"/>
                  </a:moveTo>
                  <a:cubicBezTo>
                    <a:pt x="76" y="141"/>
                    <a:pt x="39" y="268"/>
                    <a:pt x="0" y="396"/>
                  </a:cubicBezTo>
                  <a:cubicBezTo>
                    <a:pt x="191" y="382"/>
                    <a:pt x="356" y="294"/>
                    <a:pt x="356" y="192"/>
                  </a:cubicBezTo>
                  <a:cubicBezTo>
                    <a:pt x="356" y="116"/>
                    <a:pt x="254" y="40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3465002" y="3046574"/>
              <a:ext cx="4147" cy="38703"/>
            </a:xfrm>
            <a:custGeom>
              <a:avLst/>
              <a:gdLst/>
              <a:ahLst/>
              <a:cxnLst/>
              <a:rect l="l" t="t" r="r" b="b"/>
              <a:pathLst>
                <a:path w="90" h="840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293"/>
                    <a:pt x="13" y="560"/>
                    <a:pt x="13" y="840"/>
                  </a:cubicBezTo>
                  <a:lnTo>
                    <a:pt x="89" y="840"/>
                  </a:lnTo>
                  <a:cubicBezTo>
                    <a:pt x="89" y="547"/>
                    <a:pt x="64" y="267"/>
                    <a:pt x="1" y="1"/>
                  </a:cubicBezTo>
                  <a:close/>
                </a:path>
              </a:pathLst>
            </a:custGeom>
            <a:solidFill>
              <a:srgbClr val="3C3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3378888" y="2245791"/>
              <a:ext cx="133065" cy="687762"/>
            </a:xfrm>
            <a:custGeom>
              <a:avLst/>
              <a:gdLst/>
              <a:ahLst/>
              <a:cxnLst/>
              <a:rect l="l" t="t" r="r" b="b"/>
              <a:pathLst>
                <a:path w="2888" h="14927" extrusionOk="0">
                  <a:moveTo>
                    <a:pt x="1" y="1"/>
                  </a:moveTo>
                  <a:cubicBezTo>
                    <a:pt x="1" y="2"/>
                    <a:pt x="2213" y="7134"/>
                    <a:pt x="840" y="12129"/>
                  </a:cubicBezTo>
                  <a:cubicBezTo>
                    <a:pt x="789" y="12321"/>
                    <a:pt x="814" y="12575"/>
                    <a:pt x="904" y="12855"/>
                  </a:cubicBezTo>
                  <a:cubicBezTo>
                    <a:pt x="1094" y="13528"/>
                    <a:pt x="1526" y="14367"/>
                    <a:pt x="1628" y="14863"/>
                  </a:cubicBezTo>
                  <a:cubicBezTo>
                    <a:pt x="2404" y="14914"/>
                    <a:pt x="2887" y="14926"/>
                    <a:pt x="2887" y="14926"/>
                  </a:cubicBezTo>
                  <a:cubicBezTo>
                    <a:pt x="2887" y="14926"/>
                    <a:pt x="2811" y="14240"/>
                    <a:pt x="2709" y="13096"/>
                  </a:cubicBezTo>
                  <a:cubicBezTo>
                    <a:pt x="2557" y="11596"/>
                    <a:pt x="2365" y="9332"/>
                    <a:pt x="2201" y="6764"/>
                  </a:cubicBezTo>
                  <a:lnTo>
                    <a:pt x="2201" y="5938"/>
                  </a:lnTo>
                  <a:cubicBezTo>
                    <a:pt x="2201" y="5608"/>
                    <a:pt x="2201" y="5290"/>
                    <a:pt x="2213" y="4972"/>
                  </a:cubicBezTo>
                  <a:lnTo>
                    <a:pt x="2213" y="4959"/>
                  </a:lnTo>
                  <a:cubicBezTo>
                    <a:pt x="2226" y="4552"/>
                    <a:pt x="2251" y="4171"/>
                    <a:pt x="2289" y="3789"/>
                  </a:cubicBezTo>
                  <a:cubicBezTo>
                    <a:pt x="2302" y="3738"/>
                    <a:pt x="2302" y="3675"/>
                    <a:pt x="2314" y="36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3358983" y="2148573"/>
              <a:ext cx="404216" cy="554190"/>
            </a:xfrm>
            <a:custGeom>
              <a:avLst/>
              <a:gdLst/>
              <a:ahLst/>
              <a:cxnLst/>
              <a:rect l="l" t="t" r="r" b="b"/>
              <a:pathLst>
                <a:path w="8773" h="12028" extrusionOk="0">
                  <a:moveTo>
                    <a:pt x="4845" y="0"/>
                  </a:moveTo>
                  <a:cubicBezTo>
                    <a:pt x="4845" y="0"/>
                    <a:pt x="0" y="1500"/>
                    <a:pt x="3294" y="6840"/>
                  </a:cubicBezTo>
                  <a:cubicBezTo>
                    <a:pt x="4221" y="8328"/>
                    <a:pt x="5009" y="10159"/>
                    <a:pt x="5696" y="12027"/>
                  </a:cubicBezTo>
                  <a:cubicBezTo>
                    <a:pt x="5887" y="11888"/>
                    <a:pt x="6141" y="11798"/>
                    <a:pt x="6459" y="11761"/>
                  </a:cubicBezTo>
                  <a:cubicBezTo>
                    <a:pt x="7247" y="11697"/>
                    <a:pt x="8023" y="11634"/>
                    <a:pt x="8773" y="11354"/>
                  </a:cubicBezTo>
                  <a:cubicBezTo>
                    <a:pt x="7120" y="4552"/>
                    <a:pt x="4845" y="0"/>
                    <a:pt x="4845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2972368" y="2446125"/>
              <a:ext cx="561839" cy="566538"/>
            </a:xfrm>
            <a:custGeom>
              <a:avLst/>
              <a:gdLst/>
              <a:ahLst/>
              <a:cxnLst/>
              <a:rect l="l" t="t" r="r" b="b"/>
              <a:pathLst>
                <a:path w="12194" h="12296" extrusionOk="0">
                  <a:moveTo>
                    <a:pt x="5557" y="1"/>
                  </a:moveTo>
                  <a:lnTo>
                    <a:pt x="0" y="5176"/>
                  </a:lnTo>
                  <a:lnTo>
                    <a:pt x="6637" y="12295"/>
                  </a:lnTo>
                  <a:lnTo>
                    <a:pt x="12193" y="7120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3001073" y="2476028"/>
              <a:ext cx="456972" cy="492127"/>
            </a:xfrm>
            <a:custGeom>
              <a:avLst/>
              <a:gdLst/>
              <a:ahLst/>
              <a:cxnLst/>
              <a:rect l="l" t="t" r="r" b="b"/>
              <a:pathLst>
                <a:path w="9918" h="10681" extrusionOk="0">
                  <a:moveTo>
                    <a:pt x="4793" y="1"/>
                  </a:moveTo>
                  <a:lnTo>
                    <a:pt x="1" y="4501"/>
                  </a:lnTo>
                  <a:lnTo>
                    <a:pt x="5988" y="10680"/>
                  </a:lnTo>
                  <a:lnTo>
                    <a:pt x="9904" y="7005"/>
                  </a:lnTo>
                  <a:lnTo>
                    <a:pt x="9192" y="6141"/>
                  </a:lnTo>
                  <a:lnTo>
                    <a:pt x="9917" y="5645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3122941" y="2541638"/>
              <a:ext cx="130070" cy="122467"/>
            </a:xfrm>
            <a:custGeom>
              <a:avLst/>
              <a:gdLst/>
              <a:ahLst/>
              <a:cxnLst/>
              <a:rect l="l" t="t" r="r" b="b"/>
              <a:pathLst>
                <a:path w="2823" h="2658" extrusionOk="0">
                  <a:moveTo>
                    <a:pt x="2746" y="1"/>
                  </a:moveTo>
                  <a:lnTo>
                    <a:pt x="0" y="2581"/>
                  </a:lnTo>
                  <a:lnTo>
                    <a:pt x="63" y="2657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3134045" y="2553480"/>
              <a:ext cx="128365" cy="120855"/>
            </a:xfrm>
            <a:custGeom>
              <a:avLst/>
              <a:gdLst/>
              <a:ahLst/>
              <a:cxnLst/>
              <a:rect l="l" t="t" r="r" b="b"/>
              <a:pathLst>
                <a:path w="2786" h="2623" extrusionOk="0">
                  <a:moveTo>
                    <a:pt x="2728" y="1"/>
                  </a:moveTo>
                  <a:cubicBezTo>
                    <a:pt x="2715" y="1"/>
                    <a:pt x="2702" y="4"/>
                    <a:pt x="2696" y="10"/>
                  </a:cubicBezTo>
                  <a:lnTo>
                    <a:pt x="14" y="2527"/>
                  </a:lnTo>
                  <a:cubicBezTo>
                    <a:pt x="0" y="2553"/>
                    <a:pt x="0" y="2578"/>
                    <a:pt x="14" y="2591"/>
                  </a:cubicBezTo>
                  <a:lnTo>
                    <a:pt x="26" y="2604"/>
                  </a:lnTo>
                  <a:cubicBezTo>
                    <a:pt x="32" y="2616"/>
                    <a:pt x="42" y="2623"/>
                    <a:pt x="53" y="2623"/>
                  </a:cubicBezTo>
                  <a:cubicBezTo>
                    <a:pt x="64" y="2623"/>
                    <a:pt x="77" y="2616"/>
                    <a:pt x="90" y="2604"/>
                  </a:cubicBezTo>
                  <a:lnTo>
                    <a:pt x="2772" y="86"/>
                  </a:lnTo>
                  <a:cubicBezTo>
                    <a:pt x="2785" y="74"/>
                    <a:pt x="2785" y="49"/>
                    <a:pt x="2772" y="23"/>
                  </a:cubicBezTo>
                  <a:lnTo>
                    <a:pt x="2760" y="10"/>
                  </a:lnTo>
                  <a:cubicBezTo>
                    <a:pt x="2753" y="4"/>
                    <a:pt x="2740" y="1"/>
                    <a:pt x="2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3143398" y="2563294"/>
              <a:ext cx="130116" cy="122513"/>
            </a:xfrm>
            <a:custGeom>
              <a:avLst/>
              <a:gdLst/>
              <a:ahLst/>
              <a:cxnLst/>
              <a:rect l="l" t="t" r="r" b="b"/>
              <a:pathLst>
                <a:path w="2824" h="2659" extrusionOk="0">
                  <a:moveTo>
                    <a:pt x="2747" y="0"/>
                  </a:moveTo>
                  <a:lnTo>
                    <a:pt x="1" y="2582"/>
                  </a:lnTo>
                  <a:lnTo>
                    <a:pt x="1" y="2594"/>
                  </a:lnTo>
                  <a:lnTo>
                    <a:pt x="77" y="2658"/>
                  </a:lnTo>
                  <a:lnTo>
                    <a:pt x="2823" y="90"/>
                  </a:lnTo>
                  <a:lnTo>
                    <a:pt x="2823" y="77"/>
                  </a:lnTo>
                  <a:lnTo>
                    <a:pt x="27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3153950" y="2633604"/>
              <a:ext cx="66809" cy="63307"/>
            </a:xfrm>
            <a:custGeom>
              <a:avLst/>
              <a:gdLst/>
              <a:ahLst/>
              <a:cxnLst/>
              <a:rect l="l" t="t" r="r" b="b"/>
              <a:pathLst>
                <a:path w="1450" h="1374" extrusionOk="0">
                  <a:moveTo>
                    <a:pt x="1374" y="0"/>
                  </a:moveTo>
                  <a:lnTo>
                    <a:pt x="1" y="1297"/>
                  </a:lnTo>
                  <a:lnTo>
                    <a:pt x="65" y="1373"/>
                  </a:lnTo>
                  <a:lnTo>
                    <a:pt x="1450" y="76"/>
                  </a:lnTo>
                  <a:lnTo>
                    <a:pt x="1450" y="64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3067236" y="2674334"/>
              <a:ext cx="75056" cy="75010"/>
            </a:xfrm>
            <a:custGeom>
              <a:avLst/>
              <a:gdLst/>
              <a:ahLst/>
              <a:cxnLst/>
              <a:rect l="l" t="t" r="r" b="b"/>
              <a:pathLst>
                <a:path w="1629" h="1628" extrusionOk="0">
                  <a:moveTo>
                    <a:pt x="821" y="0"/>
                  </a:moveTo>
                  <a:cubicBezTo>
                    <a:pt x="805" y="0"/>
                    <a:pt x="790" y="7"/>
                    <a:pt x="777" y="19"/>
                  </a:cubicBezTo>
                  <a:lnTo>
                    <a:pt x="26" y="731"/>
                  </a:lnTo>
                  <a:cubicBezTo>
                    <a:pt x="1" y="757"/>
                    <a:pt x="1" y="794"/>
                    <a:pt x="26" y="820"/>
                  </a:cubicBezTo>
                  <a:lnTo>
                    <a:pt x="764" y="1608"/>
                  </a:lnTo>
                  <a:cubicBezTo>
                    <a:pt x="776" y="1621"/>
                    <a:pt x="792" y="1627"/>
                    <a:pt x="809" y="1627"/>
                  </a:cubicBezTo>
                  <a:cubicBezTo>
                    <a:pt x="825" y="1627"/>
                    <a:pt x="841" y="1621"/>
                    <a:pt x="853" y="1608"/>
                  </a:cubicBezTo>
                  <a:lnTo>
                    <a:pt x="1603" y="896"/>
                  </a:lnTo>
                  <a:cubicBezTo>
                    <a:pt x="1628" y="871"/>
                    <a:pt x="1628" y="833"/>
                    <a:pt x="1603" y="808"/>
                  </a:cubicBezTo>
                  <a:lnTo>
                    <a:pt x="1272" y="452"/>
                  </a:lnTo>
                  <a:cubicBezTo>
                    <a:pt x="1260" y="439"/>
                    <a:pt x="1244" y="432"/>
                    <a:pt x="1228" y="432"/>
                  </a:cubicBezTo>
                  <a:cubicBezTo>
                    <a:pt x="1212" y="432"/>
                    <a:pt x="1197" y="439"/>
                    <a:pt x="1184" y="452"/>
                  </a:cubicBezTo>
                  <a:cubicBezTo>
                    <a:pt x="1158" y="477"/>
                    <a:pt x="1158" y="515"/>
                    <a:pt x="1184" y="540"/>
                  </a:cubicBezTo>
                  <a:lnTo>
                    <a:pt x="1476" y="858"/>
                  </a:lnTo>
                  <a:lnTo>
                    <a:pt x="815" y="1469"/>
                  </a:lnTo>
                  <a:lnTo>
                    <a:pt x="153" y="769"/>
                  </a:lnTo>
                  <a:lnTo>
                    <a:pt x="815" y="159"/>
                  </a:lnTo>
                  <a:lnTo>
                    <a:pt x="891" y="235"/>
                  </a:lnTo>
                  <a:cubicBezTo>
                    <a:pt x="904" y="248"/>
                    <a:pt x="920" y="254"/>
                    <a:pt x="936" y="254"/>
                  </a:cubicBezTo>
                  <a:cubicBezTo>
                    <a:pt x="952" y="254"/>
                    <a:pt x="968" y="248"/>
                    <a:pt x="980" y="235"/>
                  </a:cubicBezTo>
                  <a:cubicBezTo>
                    <a:pt x="1006" y="209"/>
                    <a:pt x="1006" y="172"/>
                    <a:pt x="980" y="146"/>
                  </a:cubicBezTo>
                  <a:lnTo>
                    <a:pt x="865" y="19"/>
                  </a:lnTo>
                  <a:cubicBezTo>
                    <a:pt x="853" y="7"/>
                    <a:pt x="83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3090689" y="2676362"/>
              <a:ext cx="30502" cy="49807"/>
            </a:xfrm>
            <a:custGeom>
              <a:avLst/>
              <a:gdLst/>
              <a:ahLst/>
              <a:cxnLst/>
              <a:rect l="l" t="t" r="r" b="b"/>
              <a:pathLst>
                <a:path w="662" h="1081" extrusionOk="0">
                  <a:moveTo>
                    <a:pt x="611" y="1"/>
                  </a:moveTo>
                  <a:cubicBezTo>
                    <a:pt x="573" y="1"/>
                    <a:pt x="534" y="26"/>
                    <a:pt x="534" y="64"/>
                  </a:cubicBezTo>
                  <a:lnTo>
                    <a:pt x="446" y="942"/>
                  </a:lnTo>
                  <a:lnTo>
                    <a:pt x="14" y="942"/>
                  </a:lnTo>
                  <a:cubicBezTo>
                    <a:pt x="0" y="967"/>
                    <a:pt x="26" y="1005"/>
                    <a:pt x="65" y="1005"/>
                  </a:cubicBezTo>
                  <a:lnTo>
                    <a:pt x="497" y="1081"/>
                  </a:lnTo>
                  <a:cubicBezTo>
                    <a:pt x="509" y="1081"/>
                    <a:pt x="522" y="1081"/>
                    <a:pt x="548" y="1069"/>
                  </a:cubicBezTo>
                  <a:cubicBezTo>
                    <a:pt x="560" y="1055"/>
                    <a:pt x="560" y="1043"/>
                    <a:pt x="560" y="1018"/>
                  </a:cubicBezTo>
                  <a:lnTo>
                    <a:pt x="662" y="77"/>
                  </a:lnTo>
                  <a:cubicBezTo>
                    <a:pt x="662" y="38"/>
                    <a:pt x="636" y="1"/>
                    <a:pt x="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3175052" y="2597251"/>
              <a:ext cx="130070" cy="122513"/>
            </a:xfrm>
            <a:custGeom>
              <a:avLst/>
              <a:gdLst/>
              <a:ahLst/>
              <a:cxnLst/>
              <a:rect l="l" t="t" r="r" b="b"/>
              <a:pathLst>
                <a:path w="2823" h="2659" extrusionOk="0">
                  <a:moveTo>
                    <a:pt x="2746" y="1"/>
                  </a:moveTo>
                  <a:lnTo>
                    <a:pt x="0" y="2582"/>
                  </a:lnTo>
                  <a:lnTo>
                    <a:pt x="77" y="2659"/>
                  </a:lnTo>
                  <a:lnTo>
                    <a:pt x="2823" y="7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185603" y="2608401"/>
              <a:ext cx="129517" cy="122467"/>
            </a:xfrm>
            <a:custGeom>
              <a:avLst/>
              <a:gdLst/>
              <a:ahLst/>
              <a:cxnLst/>
              <a:rect l="l" t="t" r="r" b="b"/>
              <a:pathLst>
                <a:path w="2811" h="2658" extrusionOk="0">
                  <a:moveTo>
                    <a:pt x="2746" y="1"/>
                  </a:moveTo>
                  <a:lnTo>
                    <a:pt x="0" y="2569"/>
                  </a:lnTo>
                  <a:lnTo>
                    <a:pt x="0" y="2581"/>
                  </a:lnTo>
                  <a:lnTo>
                    <a:pt x="64" y="2658"/>
                  </a:lnTo>
                  <a:lnTo>
                    <a:pt x="76" y="2658"/>
                  </a:lnTo>
                  <a:lnTo>
                    <a:pt x="2810" y="77"/>
                  </a:lnTo>
                  <a:lnTo>
                    <a:pt x="2810" y="64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3195555" y="2618952"/>
              <a:ext cx="130116" cy="122467"/>
            </a:xfrm>
            <a:custGeom>
              <a:avLst/>
              <a:gdLst/>
              <a:ahLst/>
              <a:cxnLst/>
              <a:rect l="l" t="t" r="r" b="b"/>
              <a:pathLst>
                <a:path w="2824" h="2658" extrusionOk="0">
                  <a:moveTo>
                    <a:pt x="2747" y="1"/>
                  </a:moveTo>
                  <a:lnTo>
                    <a:pt x="1" y="2581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3206106" y="2688802"/>
              <a:ext cx="66809" cy="63768"/>
            </a:xfrm>
            <a:custGeom>
              <a:avLst/>
              <a:gdLst/>
              <a:ahLst/>
              <a:cxnLst/>
              <a:rect l="l" t="t" r="r" b="b"/>
              <a:pathLst>
                <a:path w="1450" h="1384" extrusionOk="0">
                  <a:moveTo>
                    <a:pt x="1380" y="0"/>
                  </a:moveTo>
                  <a:cubicBezTo>
                    <a:pt x="1377" y="0"/>
                    <a:pt x="1374" y="4"/>
                    <a:pt x="1374" y="10"/>
                  </a:cubicBezTo>
                  <a:lnTo>
                    <a:pt x="1" y="1307"/>
                  </a:lnTo>
                  <a:lnTo>
                    <a:pt x="64" y="1383"/>
                  </a:lnTo>
                  <a:lnTo>
                    <a:pt x="77" y="1383"/>
                  </a:lnTo>
                  <a:lnTo>
                    <a:pt x="1450" y="87"/>
                  </a:lnTo>
                  <a:lnTo>
                    <a:pt x="1450" y="73"/>
                  </a:lnTo>
                  <a:lnTo>
                    <a:pt x="1386" y="10"/>
                  </a:lnTo>
                  <a:cubicBezTo>
                    <a:pt x="1386" y="4"/>
                    <a:pt x="1383" y="0"/>
                    <a:pt x="1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3119393" y="2729947"/>
              <a:ext cx="75056" cy="74780"/>
            </a:xfrm>
            <a:custGeom>
              <a:avLst/>
              <a:gdLst/>
              <a:ahLst/>
              <a:cxnLst/>
              <a:rect l="l" t="t" r="r" b="b"/>
              <a:pathLst>
                <a:path w="1629" h="1623" extrusionOk="0">
                  <a:moveTo>
                    <a:pt x="821" y="0"/>
                  </a:moveTo>
                  <a:cubicBezTo>
                    <a:pt x="805" y="0"/>
                    <a:pt x="789" y="7"/>
                    <a:pt x="776" y="20"/>
                  </a:cubicBezTo>
                  <a:lnTo>
                    <a:pt x="26" y="719"/>
                  </a:lnTo>
                  <a:cubicBezTo>
                    <a:pt x="1" y="745"/>
                    <a:pt x="1" y="782"/>
                    <a:pt x="26" y="808"/>
                  </a:cubicBezTo>
                  <a:lnTo>
                    <a:pt x="764" y="1596"/>
                  </a:lnTo>
                  <a:cubicBezTo>
                    <a:pt x="780" y="1612"/>
                    <a:pt x="800" y="1623"/>
                    <a:pt x="820" y="1623"/>
                  </a:cubicBezTo>
                  <a:cubicBezTo>
                    <a:pt x="831" y="1623"/>
                    <a:pt x="843" y="1619"/>
                    <a:pt x="852" y="1609"/>
                  </a:cubicBezTo>
                  <a:lnTo>
                    <a:pt x="1603" y="897"/>
                  </a:lnTo>
                  <a:cubicBezTo>
                    <a:pt x="1628" y="872"/>
                    <a:pt x="1628" y="833"/>
                    <a:pt x="1603" y="808"/>
                  </a:cubicBezTo>
                  <a:lnTo>
                    <a:pt x="1272" y="452"/>
                  </a:lnTo>
                  <a:cubicBezTo>
                    <a:pt x="1260" y="439"/>
                    <a:pt x="1244" y="433"/>
                    <a:pt x="1228" y="433"/>
                  </a:cubicBezTo>
                  <a:cubicBezTo>
                    <a:pt x="1212" y="433"/>
                    <a:pt x="1196" y="439"/>
                    <a:pt x="1183" y="452"/>
                  </a:cubicBezTo>
                  <a:cubicBezTo>
                    <a:pt x="1157" y="477"/>
                    <a:pt x="1157" y="516"/>
                    <a:pt x="1183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6" y="770"/>
                  </a:lnTo>
                  <a:lnTo>
                    <a:pt x="815" y="160"/>
                  </a:lnTo>
                  <a:lnTo>
                    <a:pt x="891" y="223"/>
                  </a:lnTo>
                  <a:cubicBezTo>
                    <a:pt x="906" y="238"/>
                    <a:pt x="925" y="244"/>
                    <a:pt x="944" y="244"/>
                  </a:cubicBezTo>
                  <a:cubicBezTo>
                    <a:pt x="957" y="244"/>
                    <a:pt x="969" y="241"/>
                    <a:pt x="979" y="236"/>
                  </a:cubicBezTo>
                  <a:cubicBezTo>
                    <a:pt x="1005" y="211"/>
                    <a:pt x="1005" y="172"/>
                    <a:pt x="979" y="147"/>
                  </a:cubicBezTo>
                  <a:lnTo>
                    <a:pt x="865" y="20"/>
                  </a:lnTo>
                  <a:cubicBezTo>
                    <a:pt x="853" y="7"/>
                    <a:pt x="837" y="0"/>
                    <a:pt x="821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3142845" y="2731974"/>
              <a:ext cx="30502" cy="49899"/>
            </a:xfrm>
            <a:custGeom>
              <a:avLst/>
              <a:gdLst/>
              <a:ahLst/>
              <a:cxnLst/>
              <a:rect l="l" t="t" r="r" b="b"/>
              <a:pathLst>
                <a:path w="662" h="1083" extrusionOk="0">
                  <a:moveTo>
                    <a:pt x="611" y="1"/>
                  </a:moveTo>
                  <a:cubicBezTo>
                    <a:pt x="572" y="1"/>
                    <a:pt x="534" y="26"/>
                    <a:pt x="534" y="52"/>
                  </a:cubicBezTo>
                  <a:lnTo>
                    <a:pt x="445" y="942"/>
                  </a:lnTo>
                  <a:lnTo>
                    <a:pt x="77" y="879"/>
                  </a:lnTo>
                  <a:cubicBezTo>
                    <a:pt x="51" y="879"/>
                    <a:pt x="13" y="904"/>
                    <a:pt x="13" y="930"/>
                  </a:cubicBezTo>
                  <a:cubicBezTo>
                    <a:pt x="0" y="967"/>
                    <a:pt x="26" y="1006"/>
                    <a:pt x="64" y="1006"/>
                  </a:cubicBezTo>
                  <a:lnTo>
                    <a:pt x="496" y="1082"/>
                  </a:lnTo>
                  <a:cubicBezTo>
                    <a:pt x="509" y="1082"/>
                    <a:pt x="534" y="1082"/>
                    <a:pt x="547" y="1069"/>
                  </a:cubicBezTo>
                  <a:lnTo>
                    <a:pt x="547" y="1057"/>
                  </a:lnTo>
                  <a:cubicBezTo>
                    <a:pt x="560" y="1057"/>
                    <a:pt x="560" y="1031"/>
                    <a:pt x="572" y="1018"/>
                  </a:cubicBezTo>
                  <a:lnTo>
                    <a:pt x="662" y="65"/>
                  </a:lnTo>
                  <a:cubicBezTo>
                    <a:pt x="662" y="40"/>
                    <a:pt x="636" y="1"/>
                    <a:pt x="611" y="1"/>
                  </a:cubicBezTo>
                  <a:close/>
                </a:path>
              </a:pathLst>
            </a:custGeom>
            <a:solidFill>
              <a:srgbClr val="2DB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3227209" y="2652956"/>
              <a:ext cx="130070" cy="122421"/>
            </a:xfrm>
            <a:custGeom>
              <a:avLst/>
              <a:gdLst/>
              <a:ahLst/>
              <a:cxnLst/>
              <a:rect l="l" t="t" r="r" b="b"/>
              <a:pathLst>
                <a:path w="2823" h="2657" extrusionOk="0">
                  <a:moveTo>
                    <a:pt x="2746" y="0"/>
                  </a:moveTo>
                  <a:lnTo>
                    <a:pt x="0" y="2581"/>
                  </a:lnTo>
                  <a:lnTo>
                    <a:pt x="77" y="2657"/>
                  </a:lnTo>
                  <a:lnTo>
                    <a:pt x="2823" y="76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237760" y="2663507"/>
              <a:ext cx="130070" cy="122421"/>
            </a:xfrm>
            <a:custGeom>
              <a:avLst/>
              <a:gdLst/>
              <a:ahLst/>
              <a:cxnLst/>
              <a:rect l="l" t="t" r="r" b="b"/>
              <a:pathLst>
                <a:path w="2823" h="2657" extrusionOk="0">
                  <a:moveTo>
                    <a:pt x="2746" y="0"/>
                  </a:moveTo>
                  <a:lnTo>
                    <a:pt x="0" y="2580"/>
                  </a:lnTo>
                  <a:lnTo>
                    <a:pt x="0" y="2594"/>
                  </a:lnTo>
                  <a:lnTo>
                    <a:pt x="63" y="2657"/>
                  </a:lnTo>
                  <a:lnTo>
                    <a:pt x="76" y="2657"/>
                  </a:lnTo>
                  <a:lnTo>
                    <a:pt x="2809" y="88"/>
                  </a:lnTo>
                  <a:cubicBezTo>
                    <a:pt x="2823" y="76"/>
                    <a:pt x="2823" y="76"/>
                    <a:pt x="2809" y="76"/>
                  </a:cubicBezTo>
                  <a:lnTo>
                    <a:pt x="2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247666" y="2674611"/>
              <a:ext cx="130116" cy="122467"/>
            </a:xfrm>
            <a:custGeom>
              <a:avLst/>
              <a:gdLst/>
              <a:ahLst/>
              <a:cxnLst/>
              <a:rect l="l" t="t" r="r" b="b"/>
              <a:pathLst>
                <a:path w="2824" h="2658" extrusionOk="0">
                  <a:moveTo>
                    <a:pt x="2747" y="0"/>
                  </a:moveTo>
                  <a:lnTo>
                    <a:pt x="1" y="2581"/>
                  </a:lnTo>
                  <a:lnTo>
                    <a:pt x="77" y="2658"/>
                  </a:lnTo>
                  <a:lnTo>
                    <a:pt x="2823" y="76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3258217" y="2744322"/>
              <a:ext cx="66809" cy="63860"/>
            </a:xfrm>
            <a:custGeom>
              <a:avLst/>
              <a:gdLst/>
              <a:ahLst/>
              <a:cxnLst/>
              <a:rect l="l" t="t" r="r" b="b"/>
              <a:pathLst>
                <a:path w="1450" h="1386" extrusionOk="0">
                  <a:moveTo>
                    <a:pt x="1374" y="0"/>
                  </a:moveTo>
                  <a:lnTo>
                    <a:pt x="1" y="1297"/>
                  </a:lnTo>
                  <a:lnTo>
                    <a:pt x="1" y="1309"/>
                  </a:lnTo>
                  <a:lnTo>
                    <a:pt x="65" y="1386"/>
                  </a:lnTo>
                  <a:lnTo>
                    <a:pt x="77" y="1386"/>
                  </a:lnTo>
                  <a:lnTo>
                    <a:pt x="1450" y="7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3171504" y="2785606"/>
              <a:ext cx="75056" cy="74549"/>
            </a:xfrm>
            <a:custGeom>
              <a:avLst/>
              <a:gdLst/>
              <a:ahLst/>
              <a:cxnLst/>
              <a:rect l="l" t="t" r="r" b="b"/>
              <a:pathLst>
                <a:path w="1629" h="1618" extrusionOk="0">
                  <a:moveTo>
                    <a:pt x="821" y="1"/>
                  </a:moveTo>
                  <a:cubicBezTo>
                    <a:pt x="805" y="1"/>
                    <a:pt x="790" y="7"/>
                    <a:pt x="777" y="20"/>
                  </a:cubicBezTo>
                  <a:lnTo>
                    <a:pt x="26" y="719"/>
                  </a:lnTo>
                  <a:cubicBezTo>
                    <a:pt x="1" y="744"/>
                    <a:pt x="1" y="783"/>
                    <a:pt x="26" y="808"/>
                  </a:cubicBezTo>
                  <a:lnTo>
                    <a:pt x="764" y="1596"/>
                  </a:lnTo>
                  <a:cubicBezTo>
                    <a:pt x="779" y="1611"/>
                    <a:pt x="798" y="1617"/>
                    <a:pt x="816" y="1617"/>
                  </a:cubicBezTo>
                  <a:cubicBezTo>
                    <a:pt x="830" y="1617"/>
                    <a:pt x="843" y="1614"/>
                    <a:pt x="853" y="1609"/>
                  </a:cubicBezTo>
                  <a:lnTo>
                    <a:pt x="1603" y="897"/>
                  </a:lnTo>
                  <a:cubicBezTo>
                    <a:pt x="1628" y="871"/>
                    <a:pt x="1628" y="834"/>
                    <a:pt x="1616" y="808"/>
                  </a:cubicBezTo>
                  <a:lnTo>
                    <a:pt x="1272" y="452"/>
                  </a:lnTo>
                  <a:cubicBezTo>
                    <a:pt x="1260" y="439"/>
                    <a:pt x="1244" y="433"/>
                    <a:pt x="1228" y="433"/>
                  </a:cubicBezTo>
                  <a:cubicBezTo>
                    <a:pt x="1212" y="433"/>
                    <a:pt x="1197" y="439"/>
                    <a:pt x="1184" y="452"/>
                  </a:cubicBezTo>
                  <a:cubicBezTo>
                    <a:pt x="1158" y="478"/>
                    <a:pt x="1158" y="515"/>
                    <a:pt x="1184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7" y="769"/>
                  </a:lnTo>
                  <a:lnTo>
                    <a:pt x="815" y="147"/>
                  </a:lnTo>
                  <a:lnTo>
                    <a:pt x="891" y="223"/>
                  </a:lnTo>
                  <a:cubicBezTo>
                    <a:pt x="904" y="236"/>
                    <a:pt x="920" y="242"/>
                    <a:pt x="936" y="242"/>
                  </a:cubicBezTo>
                  <a:cubicBezTo>
                    <a:pt x="952" y="242"/>
                    <a:pt x="968" y="236"/>
                    <a:pt x="980" y="223"/>
                  </a:cubicBezTo>
                  <a:cubicBezTo>
                    <a:pt x="1006" y="210"/>
                    <a:pt x="1006" y="159"/>
                    <a:pt x="980" y="134"/>
                  </a:cubicBezTo>
                  <a:lnTo>
                    <a:pt x="865" y="20"/>
                  </a:lnTo>
                  <a:cubicBezTo>
                    <a:pt x="853" y="7"/>
                    <a:pt x="837" y="1"/>
                    <a:pt x="821" y="1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3194956" y="2787495"/>
              <a:ext cx="30502" cy="49669"/>
            </a:xfrm>
            <a:custGeom>
              <a:avLst/>
              <a:gdLst/>
              <a:ahLst/>
              <a:cxnLst/>
              <a:rect l="l" t="t" r="r" b="b"/>
              <a:pathLst>
                <a:path w="662" h="1078" extrusionOk="0">
                  <a:moveTo>
                    <a:pt x="591" y="1"/>
                  </a:moveTo>
                  <a:cubicBezTo>
                    <a:pt x="564" y="1"/>
                    <a:pt x="545" y="24"/>
                    <a:pt x="534" y="55"/>
                  </a:cubicBezTo>
                  <a:lnTo>
                    <a:pt x="446" y="945"/>
                  </a:lnTo>
                  <a:lnTo>
                    <a:pt x="77" y="881"/>
                  </a:lnTo>
                  <a:cubicBezTo>
                    <a:pt x="51" y="881"/>
                    <a:pt x="14" y="906"/>
                    <a:pt x="14" y="932"/>
                  </a:cubicBezTo>
                  <a:cubicBezTo>
                    <a:pt x="0" y="971"/>
                    <a:pt x="26" y="1008"/>
                    <a:pt x="65" y="1008"/>
                  </a:cubicBezTo>
                  <a:lnTo>
                    <a:pt x="497" y="1072"/>
                  </a:lnTo>
                  <a:cubicBezTo>
                    <a:pt x="501" y="1076"/>
                    <a:pt x="506" y="1078"/>
                    <a:pt x="513" y="1078"/>
                  </a:cubicBezTo>
                  <a:cubicBezTo>
                    <a:pt x="525" y="1078"/>
                    <a:pt x="539" y="1072"/>
                    <a:pt x="548" y="1072"/>
                  </a:cubicBezTo>
                  <a:lnTo>
                    <a:pt x="548" y="1059"/>
                  </a:lnTo>
                  <a:cubicBezTo>
                    <a:pt x="560" y="1047"/>
                    <a:pt x="573" y="1034"/>
                    <a:pt x="573" y="1021"/>
                  </a:cubicBezTo>
                  <a:lnTo>
                    <a:pt x="662" y="67"/>
                  </a:lnTo>
                  <a:cubicBezTo>
                    <a:pt x="662" y="30"/>
                    <a:pt x="636" y="4"/>
                    <a:pt x="611" y="4"/>
                  </a:cubicBezTo>
                  <a:cubicBezTo>
                    <a:pt x="604" y="2"/>
                    <a:pt x="597" y="1"/>
                    <a:pt x="591" y="1"/>
                  </a:cubicBezTo>
                  <a:close/>
                </a:path>
              </a:pathLst>
            </a:custGeom>
            <a:solidFill>
              <a:srgbClr val="2DB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3279919" y="2709305"/>
              <a:ext cx="128918" cy="120855"/>
            </a:xfrm>
            <a:custGeom>
              <a:avLst/>
              <a:gdLst/>
              <a:ahLst/>
              <a:cxnLst/>
              <a:rect l="l" t="t" r="r" b="b"/>
              <a:pathLst>
                <a:path w="2798" h="2623" extrusionOk="0">
                  <a:moveTo>
                    <a:pt x="2740" y="1"/>
                  </a:moveTo>
                  <a:cubicBezTo>
                    <a:pt x="2727" y="1"/>
                    <a:pt x="2715" y="4"/>
                    <a:pt x="2708" y="10"/>
                  </a:cubicBezTo>
                  <a:lnTo>
                    <a:pt x="26" y="2527"/>
                  </a:lnTo>
                  <a:cubicBezTo>
                    <a:pt x="0" y="2540"/>
                    <a:pt x="0" y="2578"/>
                    <a:pt x="26" y="2591"/>
                  </a:cubicBezTo>
                  <a:lnTo>
                    <a:pt x="26" y="2603"/>
                  </a:lnTo>
                  <a:cubicBezTo>
                    <a:pt x="39" y="2616"/>
                    <a:pt x="51" y="2623"/>
                    <a:pt x="64" y="2623"/>
                  </a:cubicBezTo>
                  <a:cubicBezTo>
                    <a:pt x="77" y="2623"/>
                    <a:pt x="89" y="2616"/>
                    <a:pt x="102" y="2603"/>
                  </a:cubicBezTo>
                  <a:lnTo>
                    <a:pt x="2784" y="86"/>
                  </a:lnTo>
                  <a:cubicBezTo>
                    <a:pt x="2797" y="74"/>
                    <a:pt x="2797" y="35"/>
                    <a:pt x="2784" y="23"/>
                  </a:cubicBezTo>
                  <a:lnTo>
                    <a:pt x="2772" y="10"/>
                  </a:lnTo>
                  <a:cubicBezTo>
                    <a:pt x="2765" y="4"/>
                    <a:pt x="2753" y="1"/>
                    <a:pt x="2740" y="1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3289871" y="2719119"/>
              <a:ext cx="130070" cy="122467"/>
            </a:xfrm>
            <a:custGeom>
              <a:avLst/>
              <a:gdLst/>
              <a:ahLst/>
              <a:cxnLst/>
              <a:rect l="l" t="t" r="r" b="b"/>
              <a:pathLst>
                <a:path w="2823" h="2658" extrusionOk="0">
                  <a:moveTo>
                    <a:pt x="2746" y="0"/>
                  </a:moveTo>
                  <a:lnTo>
                    <a:pt x="0" y="2582"/>
                  </a:lnTo>
                  <a:lnTo>
                    <a:pt x="64" y="2658"/>
                  </a:lnTo>
                  <a:lnTo>
                    <a:pt x="76" y="2658"/>
                  </a:lnTo>
                  <a:lnTo>
                    <a:pt x="2823" y="77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3299823" y="2730270"/>
              <a:ext cx="130116" cy="122421"/>
            </a:xfrm>
            <a:custGeom>
              <a:avLst/>
              <a:gdLst/>
              <a:ahLst/>
              <a:cxnLst/>
              <a:rect l="l" t="t" r="r" b="b"/>
              <a:pathLst>
                <a:path w="2824" h="2657" extrusionOk="0">
                  <a:moveTo>
                    <a:pt x="2747" y="0"/>
                  </a:moveTo>
                  <a:lnTo>
                    <a:pt x="1" y="2581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3310374" y="2799935"/>
              <a:ext cx="66809" cy="63768"/>
            </a:xfrm>
            <a:custGeom>
              <a:avLst/>
              <a:gdLst/>
              <a:ahLst/>
              <a:cxnLst/>
              <a:rect l="l" t="t" r="r" b="b"/>
              <a:pathLst>
                <a:path w="1450" h="1384" extrusionOk="0">
                  <a:moveTo>
                    <a:pt x="1386" y="1"/>
                  </a:moveTo>
                  <a:lnTo>
                    <a:pt x="1" y="1298"/>
                  </a:lnTo>
                  <a:lnTo>
                    <a:pt x="1" y="1311"/>
                  </a:lnTo>
                  <a:lnTo>
                    <a:pt x="64" y="1374"/>
                  </a:lnTo>
                  <a:cubicBezTo>
                    <a:pt x="64" y="1380"/>
                    <a:pt x="67" y="1384"/>
                    <a:pt x="70" y="1384"/>
                  </a:cubicBezTo>
                  <a:cubicBezTo>
                    <a:pt x="74" y="1384"/>
                    <a:pt x="77" y="1380"/>
                    <a:pt x="77" y="1374"/>
                  </a:cubicBezTo>
                  <a:lnTo>
                    <a:pt x="1450" y="77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3223661" y="2841264"/>
              <a:ext cx="75609" cy="74411"/>
            </a:xfrm>
            <a:custGeom>
              <a:avLst/>
              <a:gdLst/>
              <a:ahLst/>
              <a:cxnLst/>
              <a:rect l="l" t="t" r="r" b="b"/>
              <a:pathLst>
                <a:path w="1641" h="1615" extrusionOk="0">
                  <a:moveTo>
                    <a:pt x="821" y="0"/>
                  </a:moveTo>
                  <a:cubicBezTo>
                    <a:pt x="805" y="0"/>
                    <a:pt x="789" y="6"/>
                    <a:pt x="776" y="19"/>
                  </a:cubicBezTo>
                  <a:lnTo>
                    <a:pt x="26" y="719"/>
                  </a:lnTo>
                  <a:cubicBezTo>
                    <a:pt x="1" y="744"/>
                    <a:pt x="1" y="782"/>
                    <a:pt x="26" y="807"/>
                  </a:cubicBezTo>
                  <a:lnTo>
                    <a:pt x="764" y="1596"/>
                  </a:lnTo>
                  <a:cubicBezTo>
                    <a:pt x="777" y="1608"/>
                    <a:pt x="792" y="1615"/>
                    <a:pt x="808" y="1615"/>
                  </a:cubicBezTo>
                  <a:cubicBezTo>
                    <a:pt x="824" y="1615"/>
                    <a:pt x="840" y="1608"/>
                    <a:pt x="852" y="1596"/>
                  </a:cubicBezTo>
                  <a:lnTo>
                    <a:pt x="1603" y="897"/>
                  </a:lnTo>
                  <a:cubicBezTo>
                    <a:pt x="1628" y="871"/>
                    <a:pt x="1641" y="833"/>
                    <a:pt x="1615" y="807"/>
                  </a:cubicBezTo>
                  <a:lnTo>
                    <a:pt x="1272" y="451"/>
                  </a:lnTo>
                  <a:cubicBezTo>
                    <a:pt x="1260" y="439"/>
                    <a:pt x="1244" y="432"/>
                    <a:pt x="1228" y="432"/>
                  </a:cubicBezTo>
                  <a:cubicBezTo>
                    <a:pt x="1212" y="432"/>
                    <a:pt x="1196" y="439"/>
                    <a:pt x="1183" y="451"/>
                  </a:cubicBezTo>
                  <a:cubicBezTo>
                    <a:pt x="1157" y="465"/>
                    <a:pt x="1157" y="515"/>
                    <a:pt x="1183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6" y="770"/>
                  </a:lnTo>
                  <a:lnTo>
                    <a:pt x="827" y="146"/>
                  </a:lnTo>
                  <a:lnTo>
                    <a:pt x="891" y="223"/>
                  </a:lnTo>
                  <a:cubicBezTo>
                    <a:pt x="904" y="235"/>
                    <a:pt x="919" y="242"/>
                    <a:pt x="935" y="242"/>
                  </a:cubicBezTo>
                  <a:cubicBezTo>
                    <a:pt x="951" y="242"/>
                    <a:pt x="967" y="235"/>
                    <a:pt x="979" y="223"/>
                  </a:cubicBezTo>
                  <a:cubicBezTo>
                    <a:pt x="1005" y="197"/>
                    <a:pt x="1005" y="160"/>
                    <a:pt x="979" y="134"/>
                  </a:cubicBezTo>
                  <a:lnTo>
                    <a:pt x="865" y="19"/>
                  </a:lnTo>
                  <a:cubicBezTo>
                    <a:pt x="853" y="6"/>
                    <a:pt x="83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3247113" y="2843153"/>
              <a:ext cx="30502" cy="49669"/>
            </a:xfrm>
            <a:custGeom>
              <a:avLst/>
              <a:gdLst/>
              <a:ahLst/>
              <a:cxnLst/>
              <a:rect l="l" t="t" r="r" b="b"/>
              <a:pathLst>
                <a:path w="662" h="1078" extrusionOk="0">
                  <a:moveTo>
                    <a:pt x="592" y="0"/>
                  </a:moveTo>
                  <a:cubicBezTo>
                    <a:pt x="564" y="0"/>
                    <a:pt x="545" y="23"/>
                    <a:pt x="534" y="54"/>
                  </a:cubicBezTo>
                  <a:lnTo>
                    <a:pt x="445" y="944"/>
                  </a:lnTo>
                  <a:lnTo>
                    <a:pt x="89" y="881"/>
                  </a:lnTo>
                  <a:cubicBezTo>
                    <a:pt x="51" y="881"/>
                    <a:pt x="13" y="894"/>
                    <a:pt x="13" y="932"/>
                  </a:cubicBezTo>
                  <a:cubicBezTo>
                    <a:pt x="1" y="970"/>
                    <a:pt x="26" y="995"/>
                    <a:pt x="64" y="1008"/>
                  </a:cubicBezTo>
                  <a:lnTo>
                    <a:pt x="496" y="1072"/>
                  </a:lnTo>
                  <a:cubicBezTo>
                    <a:pt x="500" y="1075"/>
                    <a:pt x="505" y="1077"/>
                    <a:pt x="510" y="1077"/>
                  </a:cubicBezTo>
                  <a:cubicBezTo>
                    <a:pt x="523" y="1077"/>
                    <a:pt x="538" y="1068"/>
                    <a:pt x="547" y="1059"/>
                  </a:cubicBezTo>
                  <a:cubicBezTo>
                    <a:pt x="560" y="1046"/>
                    <a:pt x="572" y="1034"/>
                    <a:pt x="572" y="1021"/>
                  </a:cubicBezTo>
                  <a:lnTo>
                    <a:pt x="662" y="68"/>
                  </a:lnTo>
                  <a:cubicBezTo>
                    <a:pt x="662" y="29"/>
                    <a:pt x="648" y="4"/>
                    <a:pt x="611" y="4"/>
                  </a:cubicBezTo>
                  <a:cubicBezTo>
                    <a:pt x="604" y="1"/>
                    <a:pt x="598" y="0"/>
                    <a:pt x="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3424594" y="2736121"/>
              <a:ext cx="33450" cy="62708"/>
            </a:xfrm>
            <a:custGeom>
              <a:avLst/>
              <a:gdLst/>
              <a:ahLst/>
              <a:cxnLst/>
              <a:rect l="l" t="t" r="r" b="b"/>
              <a:pathLst>
                <a:path w="726" h="1361" extrusionOk="0">
                  <a:moveTo>
                    <a:pt x="725" y="0"/>
                  </a:moveTo>
                  <a:lnTo>
                    <a:pt x="0" y="496"/>
                  </a:lnTo>
                  <a:lnTo>
                    <a:pt x="712" y="1360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3042079" y="2511321"/>
              <a:ext cx="128918" cy="122329"/>
            </a:xfrm>
            <a:custGeom>
              <a:avLst/>
              <a:gdLst/>
              <a:ahLst/>
              <a:cxnLst/>
              <a:rect l="l" t="t" r="r" b="b"/>
              <a:pathLst>
                <a:path w="2798" h="2655" extrusionOk="0">
                  <a:moveTo>
                    <a:pt x="2046" y="0"/>
                  </a:moveTo>
                  <a:cubicBezTo>
                    <a:pt x="1956" y="0"/>
                    <a:pt x="1866" y="32"/>
                    <a:pt x="1793" y="99"/>
                  </a:cubicBezTo>
                  <a:lnTo>
                    <a:pt x="1081" y="772"/>
                  </a:lnTo>
                  <a:cubicBezTo>
                    <a:pt x="1094" y="823"/>
                    <a:pt x="1081" y="887"/>
                    <a:pt x="1030" y="925"/>
                  </a:cubicBezTo>
                  <a:cubicBezTo>
                    <a:pt x="1006" y="950"/>
                    <a:pt x="971" y="964"/>
                    <a:pt x="935" y="964"/>
                  </a:cubicBezTo>
                  <a:cubicBezTo>
                    <a:pt x="915" y="964"/>
                    <a:pt x="896" y="960"/>
                    <a:pt x="877" y="950"/>
                  </a:cubicBezTo>
                  <a:lnTo>
                    <a:pt x="153" y="1625"/>
                  </a:lnTo>
                  <a:cubicBezTo>
                    <a:pt x="13" y="1764"/>
                    <a:pt x="1" y="1993"/>
                    <a:pt x="140" y="2133"/>
                  </a:cubicBezTo>
                  <a:lnTo>
                    <a:pt x="623" y="2654"/>
                  </a:lnTo>
                  <a:lnTo>
                    <a:pt x="2798" y="633"/>
                  </a:lnTo>
                  <a:lnTo>
                    <a:pt x="2315" y="111"/>
                  </a:lnTo>
                  <a:cubicBezTo>
                    <a:pt x="2241" y="39"/>
                    <a:pt x="2144" y="0"/>
                    <a:pt x="2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3067881" y="2533437"/>
              <a:ext cx="49254" cy="47273"/>
            </a:xfrm>
            <a:custGeom>
              <a:avLst/>
              <a:gdLst/>
              <a:ahLst/>
              <a:cxnLst/>
              <a:rect l="l" t="t" r="r" b="b"/>
              <a:pathLst>
                <a:path w="1069" h="1026" extrusionOk="0">
                  <a:moveTo>
                    <a:pt x="368" y="180"/>
                  </a:moveTo>
                  <a:cubicBezTo>
                    <a:pt x="409" y="180"/>
                    <a:pt x="449" y="196"/>
                    <a:pt x="483" y="229"/>
                  </a:cubicBezTo>
                  <a:cubicBezTo>
                    <a:pt x="495" y="242"/>
                    <a:pt x="509" y="267"/>
                    <a:pt x="521" y="292"/>
                  </a:cubicBezTo>
                  <a:cubicBezTo>
                    <a:pt x="534" y="343"/>
                    <a:pt x="521" y="407"/>
                    <a:pt x="470" y="445"/>
                  </a:cubicBezTo>
                  <a:cubicBezTo>
                    <a:pt x="446" y="470"/>
                    <a:pt x="411" y="484"/>
                    <a:pt x="375" y="484"/>
                  </a:cubicBezTo>
                  <a:cubicBezTo>
                    <a:pt x="355" y="484"/>
                    <a:pt x="336" y="480"/>
                    <a:pt x="317" y="470"/>
                  </a:cubicBezTo>
                  <a:cubicBezTo>
                    <a:pt x="292" y="470"/>
                    <a:pt x="280" y="458"/>
                    <a:pt x="254" y="433"/>
                  </a:cubicBezTo>
                  <a:cubicBezTo>
                    <a:pt x="204" y="382"/>
                    <a:pt x="204" y="280"/>
                    <a:pt x="267" y="216"/>
                  </a:cubicBezTo>
                  <a:cubicBezTo>
                    <a:pt x="297" y="192"/>
                    <a:pt x="332" y="180"/>
                    <a:pt x="368" y="180"/>
                  </a:cubicBezTo>
                  <a:close/>
                  <a:moveTo>
                    <a:pt x="355" y="0"/>
                  </a:moveTo>
                  <a:cubicBezTo>
                    <a:pt x="277" y="0"/>
                    <a:pt x="200" y="29"/>
                    <a:pt x="139" y="89"/>
                  </a:cubicBezTo>
                  <a:cubicBezTo>
                    <a:pt x="12" y="204"/>
                    <a:pt x="0" y="407"/>
                    <a:pt x="127" y="547"/>
                  </a:cubicBezTo>
                  <a:lnTo>
                    <a:pt x="483" y="928"/>
                  </a:lnTo>
                  <a:cubicBezTo>
                    <a:pt x="542" y="993"/>
                    <a:pt x="624" y="1025"/>
                    <a:pt x="709" y="1025"/>
                  </a:cubicBezTo>
                  <a:cubicBezTo>
                    <a:pt x="790" y="1025"/>
                    <a:pt x="873" y="997"/>
                    <a:pt x="941" y="941"/>
                  </a:cubicBezTo>
                  <a:cubicBezTo>
                    <a:pt x="1068" y="814"/>
                    <a:pt x="1068" y="611"/>
                    <a:pt x="953" y="484"/>
                  </a:cubicBezTo>
                  <a:lnTo>
                    <a:pt x="597" y="102"/>
                  </a:lnTo>
                  <a:cubicBezTo>
                    <a:pt x="530" y="3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3232461" y="2609783"/>
              <a:ext cx="548938" cy="237056"/>
            </a:xfrm>
            <a:custGeom>
              <a:avLst/>
              <a:gdLst/>
              <a:ahLst/>
              <a:cxnLst/>
              <a:rect l="l" t="t" r="r" b="b"/>
              <a:pathLst>
                <a:path w="11914" h="5145" extrusionOk="0">
                  <a:moveTo>
                    <a:pt x="9944" y="0"/>
                  </a:moveTo>
                  <a:cubicBezTo>
                    <a:pt x="9480" y="0"/>
                    <a:pt x="8975" y="105"/>
                    <a:pt x="8569" y="276"/>
                  </a:cubicBezTo>
                  <a:cubicBezTo>
                    <a:pt x="8417" y="339"/>
                    <a:pt x="8252" y="403"/>
                    <a:pt x="8099" y="466"/>
                  </a:cubicBezTo>
                  <a:cubicBezTo>
                    <a:pt x="6955" y="949"/>
                    <a:pt x="5811" y="1395"/>
                    <a:pt x="4768" y="1776"/>
                  </a:cubicBezTo>
                  <a:cubicBezTo>
                    <a:pt x="2238" y="2729"/>
                    <a:pt x="280" y="3378"/>
                    <a:pt x="280" y="3378"/>
                  </a:cubicBezTo>
                  <a:cubicBezTo>
                    <a:pt x="0" y="4472"/>
                    <a:pt x="395" y="5145"/>
                    <a:pt x="395" y="5145"/>
                  </a:cubicBezTo>
                  <a:cubicBezTo>
                    <a:pt x="4514" y="4535"/>
                    <a:pt x="10451" y="3899"/>
                    <a:pt x="11303" y="2615"/>
                  </a:cubicBezTo>
                  <a:cubicBezTo>
                    <a:pt x="11913" y="1610"/>
                    <a:pt x="11329" y="822"/>
                    <a:pt x="11201" y="543"/>
                  </a:cubicBezTo>
                  <a:cubicBezTo>
                    <a:pt x="11019" y="158"/>
                    <a:pt x="10513" y="0"/>
                    <a:pt x="9944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3032910" y="2702625"/>
              <a:ext cx="228855" cy="181029"/>
            </a:xfrm>
            <a:custGeom>
              <a:avLst/>
              <a:gdLst/>
              <a:ahLst/>
              <a:cxnLst/>
              <a:rect l="l" t="t" r="r" b="b"/>
              <a:pathLst>
                <a:path w="4967" h="3929" extrusionOk="0">
                  <a:moveTo>
                    <a:pt x="2205" y="1"/>
                  </a:moveTo>
                  <a:cubicBezTo>
                    <a:pt x="2156" y="1"/>
                    <a:pt x="2118" y="9"/>
                    <a:pt x="2094" y="28"/>
                  </a:cubicBezTo>
                  <a:cubicBezTo>
                    <a:pt x="1763" y="270"/>
                    <a:pt x="2348" y="740"/>
                    <a:pt x="2856" y="1019"/>
                  </a:cubicBezTo>
                  <a:cubicBezTo>
                    <a:pt x="2856" y="1019"/>
                    <a:pt x="403" y="1948"/>
                    <a:pt x="187" y="2214"/>
                  </a:cubicBezTo>
                  <a:cubicBezTo>
                    <a:pt x="1" y="2445"/>
                    <a:pt x="316" y="2818"/>
                    <a:pt x="740" y="2818"/>
                  </a:cubicBezTo>
                  <a:cubicBezTo>
                    <a:pt x="807" y="2818"/>
                    <a:pt x="878" y="2808"/>
                    <a:pt x="949" y="2787"/>
                  </a:cubicBezTo>
                  <a:cubicBezTo>
                    <a:pt x="949" y="2787"/>
                    <a:pt x="1943" y="3906"/>
                    <a:pt x="2455" y="3906"/>
                  </a:cubicBezTo>
                  <a:cubicBezTo>
                    <a:pt x="2457" y="3906"/>
                    <a:pt x="2460" y="3906"/>
                    <a:pt x="2463" y="3906"/>
                  </a:cubicBezTo>
                  <a:cubicBezTo>
                    <a:pt x="2592" y="3921"/>
                    <a:pt x="2713" y="3929"/>
                    <a:pt x="2826" y="3929"/>
                  </a:cubicBezTo>
                  <a:cubicBezTo>
                    <a:pt x="3570" y="3929"/>
                    <a:pt x="4025" y="3606"/>
                    <a:pt x="4929" y="2977"/>
                  </a:cubicBezTo>
                  <a:cubicBezTo>
                    <a:pt x="4929" y="2977"/>
                    <a:pt x="4891" y="2011"/>
                    <a:pt x="4904" y="1528"/>
                  </a:cubicBezTo>
                  <a:cubicBezTo>
                    <a:pt x="4878" y="1426"/>
                    <a:pt x="4967" y="1350"/>
                    <a:pt x="4941" y="1261"/>
                  </a:cubicBezTo>
                  <a:cubicBezTo>
                    <a:pt x="4684" y="1098"/>
                    <a:pt x="2754" y="1"/>
                    <a:pt x="2205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3392941" y="2106368"/>
              <a:ext cx="342153" cy="484525"/>
            </a:xfrm>
            <a:custGeom>
              <a:avLst/>
              <a:gdLst/>
              <a:ahLst/>
              <a:cxnLst/>
              <a:rect l="l" t="t" r="r" b="b"/>
              <a:pathLst>
                <a:path w="7426" h="10516" extrusionOk="0">
                  <a:moveTo>
                    <a:pt x="3218" y="1"/>
                  </a:moveTo>
                  <a:lnTo>
                    <a:pt x="2289" y="916"/>
                  </a:lnTo>
                  <a:cubicBezTo>
                    <a:pt x="1" y="3320"/>
                    <a:pt x="1221" y="6688"/>
                    <a:pt x="1221" y="6688"/>
                  </a:cubicBezTo>
                  <a:lnTo>
                    <a:pt x="3255" y="10516"/>
                  </a:lnTo>
                  <a:lnTo>
                    <a:pt x="7425" y="8570"/>
                  </a:lnTo>
                  <a:cubicBezTo>
                    <a:pt x="6320" y="5201"/>
                    <a:pt x="4222" y="751"/>
                    <a:pt x="4222" y="751"/>
                  </a:cubicBezTo>
                  <a:lnTo>
                    <a:pt x="3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3021576" y="1777162"/>
              <a:ext cx="183425" cy="173518"/>
            </a:xfrm>
            <a:custGeom>
              <a:avLst/>
              <a:gdLst/>
              <a:ahLst/>
              <a:cxnLst/>
              <a:rect l="l" t="t" r="r" b="b"/>
              <a:pathLst>
                <a:path w="3981" h="3766" extrusionOk="0">
                  <a:moveTo>
                    <a:pt x="967" y="1"/>
                  </a:moveTo>
                  <a:lnTo>
                    <a:pt x="585" y="1031"/>
                  </a:lnTo>
                  <a:cubicBezTo>
                    <a:pt x="585" y="1031"/>
                    <a:pt x="0" y="1908"/>
                    <a:pt x="255" y="2379"/>
                  </a:cubicBezTo>
                  <a:cubicBezTo>
                    <a:pt x="509" y="2862"/>
                    <a:pt x="700" y="2531"/>
                    <a:pt x="700" y="3179"/>
                  </a:cubicBezTo>
                  <a:cubicBezTo>
                    <a:pt x="693" y="3504"/>
                    <a:pt x="849" y="3612"/>
                    <a:pt x="1024" y="3612"/>
                  </a:cubicBezTo>
                  <a:cubicBezTo>
                    <a:pt x="1199" y="3612"/>
                    <a:pt x="1393" y="3504"/>
                    <a:pt x="1463" y="3396"/>
                  </a:cubicBezTo>
                  <a:cubicBezTo>
                    <a:pt x="1556" y="3320"/>
                    <a:pt x="1637" y="3290"/>
                    <a:pt x="1711" y="3290"/>
                  </a:cubicBezTo>
                  <a:cubicBezTo>
                    <a:pt x="2006" y="3290"/>
                    <a:pt x="2196" y="3765"/>
                    <a:pt x="2659" y="3765"/>
                  </a:cubicBezTo>
                  <a:cubicBezTo>
                    <a:pt x="2808" y="3765"/>
                    <a:pt x="2986" y="3716"/>
                    <a:pt x="3204" y="3586"/>
                  </a:cubicBezTo>
                  <a:cubicBezTo>
                    <a:pt x="3980" y="3230"/>
                    <a:pt x="2353" y="217"/>
                    <a:pt x="2353" y="217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3353731" y="1737307"/>
              <a:ext cx="185728" cy="204158"/>
            </a:xfrm>
            <a:custGeom>
              <a:avLst/>
              <a:gdLst/>
              <a:ahLst/>
              <a:cxnLst/>
              <a:rect l="l" t="t" r="r" b="b"/>
              <a:pathLst>
                <a:path w="4031" h="4431" extrusionOk="0">
                  <a:moveTo>
                    <a:pt x="2257" y="0"/>
                  </a:moveTo>
                  <a:cubicBezTo>
                    <a:pt x="2254" y="0"/>
                    <a:pt x="2251" y="0"/>
                    <a:pt x="2250" y="1"/>
                  </a:cubicBezTo>
                  <a:cubicBezTo>
                    <a:pt x="2199" y="27"/>
                    <a:pt x="763" y="1603"/>
                    <a:pt x="382" y="2544"/>
                  </a:cubicBezTo>
                  <a:cubicBezTo>
                    <a:pt x="0" y="3473"/>
                    <a:pt x="153" y="4388"/>
                    <a:pt x="992" y="4426"/>
                  </a:cubicBezTo>
                  <a:cubicBezTo>
                    <a:pt x="1019" y="4429"/>
                    <a:pt x="1046" y="4431"/>
                    <a:pt x="1071" y="4431"/>
                  </a:cubicBezTo>
                  <a:cubicBezTo>
                    <a:pt x="1517" y="4431"/>
                    <a:pt x="1659" y="3925"/>
                    <a:pt x="1755" y="3841"/>
                  </a:cubicBezTo>
                  <a:cubicBezTo>
                    <a:pt x="1809" y="3804"/>
                    <a:pt x="1854" y="3790"/>
                    <a:pt x="1893" y="3790"/>
                  </a:cubicBezTo>
                  <a:cubicBezTo>
                    <a:pt x="2038" y="3790"/>
                    <a:pt x="2119" y="3981"/>
                    <a:pt x="2363" y="3981"/>
                  </a:cubicBezTo>
                  <a:cubicBezTo>
                    <a:pt x="2398" y="3981"/>
                    <a:pt x="2437" y="3977"/>
                    <a:pt x="2479" y="3968"/>
                  </a:cubicBezTo>
                  <a:cubicBezTo>
                    <a:pt x="2899" y="3879"/>
                    <a:pt x="2899" y="3320"/>
                    <a:pt x="2975" y="3193"/>
                  </a:cubicBezTo>
                  <a:cubicBezTo>
                    <a:pt x="2988" y="3170"/>
                    <a:pt x="3012" y="3162"/>
                    <a:pt x="3044" y="3162"/>
                  </a:cubicBezTo>
                  <a:cubicBezTo>
                    <a:pt x="3114" y="3162"/>
                    <a:pt x="3224" y="3199"/>
                    <a:pt x="3343" y="3199"/>
                  </a:cubicBezTo>
                  <a:cubicBezTo>
                    <a:pt x="3501" y="3199"/>
                    <a:pt x="3674" y="3133"/>
                    <a:pt x="3789" y="2824"/>
                  </a:cubicBezTo>
                  <a:cubicBezTo>
                    <a:pt x="4030" y="2176"/>
                    <a:pt x="3700" y="1515"/>
                    <a:pt x="3700" y="1515"/>
                  </a:cubicBezTo>
                  <a:lnTo>
                    <a:pt x="3611" y="370"/>
                  </a:lnTo>
                  <a:cubicBezTo>
                    <a:pt x="3611" y="370"/>
                    <a:pt x="2370" y="0"/>
                    <a:pt x="22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3123494" y="1576275"/>
              <a:ext cx="302897" cy="448771"/>
            </a:xfrm>
            <a:custGeom>
              <a:avLst/>
              <a:gdLst/>
              <a:ahLst/>
              <a:cxnLst/>
              <a:rect l="l" t="t" r="r" b="b"/>
              <a:pathLst>
                <a:path w="6574" h="9740" extrusionOk="0">
                  <a:moveTo>
                    <a:pt x="3294" y="1"/>
                  </a:moveTo>
                  <a:cubicBezTo>
                    <a:pt x="1475" y="1"/>
                    <a:pt x="0" y="2174"/>
                    <a:pt x="0" y="4869"/>
                  </a:cubicBezTo>
                  <a:cubicBezTo>
                    <a:pt x="0" y="7552"/>
                    <a:pt x="1921" y="9739"/>
                    <a:pt x="3294" y="9739"/>
                  </a:cubicBezTo>
                  <a:cubicBezTo>
                    <a:pt x="4603" y="9739"/>
                    <a:pt x="6574" y="7552"/>
                    <a:pt x="6574" y="4869"/>
                  </a:cubicBezTo>
                  <a:cubicBezTo>
                    <a:pt x="6574" y="2174"/>
                    <a:pt x="5099" y="1"/>
                    <a:pt x="3294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3313876" y="1750439"/>
              <a:ext cx="75609" cy="45522"/>
            </a:xfrm>
            <a:custGeom>
              <a:avLst/>
              <a:gdLst/>
              <a:ahLst/>
              <a:cxnLst/>
              <a:rect l="l" t="t" r="r" b="b"/>
              <a:pathLst>
                <a:path w="1641" h="988" extrusionOk="0">
                  <a:moveTo>
                    <a:pt x="615" y="1"/>
                  </a:moveTo>
                  <a:cubicBezTo>
                    <a:pt x="463" y="1"/>
                    <a:pt x="302" y="29"/>
                    <a:pt x="128" y="85"/>
                  </a:cubicBezTo>
                  <a:cubicBezTo>
                    <a:pt x="39" y="123"/>
                    <a:pt x="1" y="225"/>
                    <a:pt x="26" y="314"/>
                  </a:cubicBezTo>
                  <a:cubicBezTo>
                    <a:pt x="56" y="385"/>
                    <a:pt x="127" y="424"/>
                    <a:pt x="200" y="424"/>
                  </a:cubicBezTo>
                  <a:cubicBezTo>
                    <a:pt x="218" y="424"/>
                    <a:pt x="237" y="421"/>
                    <a:pt x="255" y="416"/>
                  </a:cubicBezTo>
                  <a:cubicBezTo>
                    <a:pt x="387" y="363"/>
                    <a:pt x="508" y="338"/>
                    <a:pt x="621" y="338"/>
                  </a:cubicBezTo>
                  <a:cubicBezTo>
                    <a:pt x="726" y="338"/>
                    <a:pt x="824" y="360"/>
                    <a:pt x="916" y="403"/>
                  </a:cubicBezTo>
                  <a:cubicBezTo>
                    <a:pt x="1204" y="541"/>
                    <a:pt x="1529" y="988"/>
                    <a:pt x="1551" y="988"/>
                  </a:cubicBezTo>
                  <a:cubicBezTo>
                    <a:pt x="1551" y="988"/>
                    <a:pt x="1552" y="988"/>
                    <a:pt x="1552" y="988"/>
                  </a:cubicBezTo>
                  <a:cubicBezTo>
                    <a:pt x="1640" y="962"/>
                    <a:pt x="1501" y="301"/>
                    <a:pt x="1069" y="98"/>
                  </a:cubicBezTo>
                  <a:cubicBezTo>
                    <a:pt x="925" y="32"/>
                    <a:pt x="775" y="1"/>
                    <a:pt x="615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3153950" y="1751406"/>
              <a:ext cx="69758" cy="46904"/>
            </a:xfrm>
            <a:custGeom>
              <a:avLst/>
              <a:gdLst/>
              <a:ahLst/>
              <a:cxnLst/>
              <a:rect l="l" t="t" r="r" b="b"/>
              <a:pathLst>
                <a:path w="1514" h="1018" extrusionOk="0">
                  <a:moveTo>
                    <a:pt x="904" y="0"/>
                  </a:moveTo>
                  <a:cubicBezTo>
                    <a:pt x="740" y="0"/>
                    <a:pt x="586" y="35"/>
                    <a:pt x="446" y="102"/>
                  </a:cubicBezTo>
                  <a:cubicBezTo>
                    <a:pt x="14" y="319"/>
                    <a:pt x="1" y="1017"/>
                    <a:pt x="14" y="1017"/>
                  </a:cubicBezTo>
                  <a:cubicBezTo>
                    <a:pt x="90" y="1017"/>
                    <a:pt x="293" y="560"/>
                    <a:pt x="599" y="420"/>
                  </a:cubicBezTo>
                  <a:cubicBezTo>
                    <a:pt x="691" y="368"/>
                    <a:pt x="796" y="342"/>
                    <a:pt x="912" y="342"/>
                  </a:cubicBezTo>
                  <a:cubicBezTo>
                    <a:pt x="1020" y="342"/>
                    <a:pt x="1137" y="365"/>
                    <a:pt x="1260" y="407"/>
                  </a:cubicBezTo>
                  <a:cubicBezTo>
                    <a:pt x="1280" y="416"/>
                    <a:pt x="1301" y="420"/>
                    <a:pt x="1322" y="420"/>
                  </a:cubicBezTo>
                  <a:cubicBezTo>
                    <a:pt x="1391" y="420"/>
                    <a:pt x="1456" y="374"/>
                    <a:pt x="1475" y="306"/>
                  </a:cubicBezTo>
                  <a:cubicBezTo>
                    <a:pt x="1514" y="217"/>
                    <a:pt x="1463" y="115"/>
                    <a:pt x="1374" y="90"/>
                  </a:cubicBezTo>
                  <a:cubicBezTo>
                    <a:pt x="1210" y="29"/>
                    <a:pt x="1053" y="0"/>
                    <a:pt x="904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3149250" y="1848486"/>
              <a:ext cx="28198" cy="10044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239" y="1"/>
                  </a:moveTo>
                  <a:cubicBezTo>
                    <a:pt x="111" y="1"/>
                    <a:pt x="14" y="26"/>
                    <a:pt x="14" y="68"/>
                  </a:cubicBezTo>
                  <a:cubicBezTo>
                    <a:pt x="1" y="119"/>
                    <a:pt x="128" y="182"/>
                    <a:pt x="294" y="207"/>
                  </a:cubicBezTo>
                  <a:cubicBezTo>
                    <a:pt x="338" y="214"/>
                    <a:pt x="380" y="217"/>
                    <a:pt x="419" y="217"/>
                  </a:cubicBezTo>
                  <a:cubicBezTo>
                    <a:pt x="525" y="217"/>
                    <a:pt x="602" y="194"/>
                    <a:pt x="611" y="156"/>
                  </a:cubicBezTo>
                  <a:cubicBezTo>
                    <a:pt x="611" y="93"/>
                    <a:pt x="484" y="29"/>
                    <a:pt x="319" y="4"/>
                  </a:cubicBezTo>
                  <a:cubicBezTo>
                    <a:pt x="292" y="2"/>
                    <a:pt x="265" y="1"/>
                    <a:pt x="239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3150448" y="1867515"/>
              <a:ext cx="28751" cy="10044"/>
            </a:xfrm>
            <a:custGeom>
              <a:avLst/>
              <a:gdLst/>
              <a:ahLst/>
              <a:cxnLst/>
              <a:rect l="l" t="t" r="r" b="b"/>
              <a:pathLst>
                <a:path w="624" h="218" extrusionOk="0">
                  <a:moveTo>
                    <a:pt x="418" y="1"/>
                  </a:moveTo>
                  <a:cubicBezTo>
                    <a:pt x="380" y="1"/>
                    <a:pt x="337" y="4"/>
                    <a:pt x="293" y="11"/>
                  </a:cubicBezTo>
                  <a:cubicBezTo>
                    <a:pt x="127" y="36"/>
                    <a:pt x="0" y="99"/>
                    <a:pt x="13" y="150"/>
                  </a:cubicBezTo>
                  <a:cubicBezTo>
                    <a:pt x="13" y="193"/>
                    <a:pt x="119" y="217"/>
                    <a:pt x="250" y="217"/>
                  </a:cubicBezTo>
                  <a:cubicBezTo>
                    <a:pt x="276" y="217"/>
                    <a:pt x="303" y="216"/>
                    <a:pt x="331" y="214"/>
                  </a:cubicBezTo>
                  <a:cubicBezTo>
                    <a:pt x="497" y="189"/>
                    <a:pt x="624" y="125"/>
                    <a:pt x="611" y="62"/>
                  </a:cubicBezTo>
                  <a:cubicBezTo>
                    <a:pt x="602" y="25"/>
                    <a:pt x="524" y="1"/>
                    <a:pt x="418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372483" y="1867515"/>
              <a:ext cx="28152" cy="10044"/>
            </a:xfrm>
            <a:custGeom>
              <a:avLst/>
              <a:gdLst/>
              <a:ahLst/>
              <a:cxnLst/>
              <a:rect l="l" t="t" r="r" b="b"/>
              <a:pathLst>
                <a:path w="611" h="218" extrusionOk="0">
                  <a:moveTo>
                    <a:pt x="193" y="1"/>
                  </a:moveTo>
                  <a:cubicBezTo>
                    <a:pt x="88" y="1"/>
                    <a:pt x="12" y="25"/>
                    <a:pt x="12" y="62"/>
                  </a:cubicBezTo>
                  <a:cubicBezTo>
                    <a:pt x="0" y="125"/>
                    <a:pt x="127" y="189"/>
                    <a:pt x="292" y="214"/>
                  </a:cubicBezTo>
                  <a:cubicBezTo>
                    <a:pt x="320" y="216"/>
                    <a:pt x="347" y="217"/>
                    <a:pt x="372" y="217"/>
                  </a:cubicBezTo>
                  <a:cubicBezTo>
                    <a:pt x="501" y="217"/>
                    <a:pt x="599" y="193"/>
                    <a:pt x="610" y="150"/>
                  </a:cubicBezTo>
                  <a:cubicBezTo>
                    <a:pt x="610" y="99"/>
                    <a:pt x="483" y="36"/>
                    <a:pt x="318" y="11"/>
                  </a:cubicBezTo>
                  <a:cubicBezTo>
                    <a:pt x="273" y="4"/>
                    <a:pt x="231" y="1"/>
                    <a:pt x="19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3371285" y="1848486"/>
              <a:ext cx="28198" cy="10044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373" y="1"/>
                  </a:moveTo>
                  <a:cubicBezTo>
                    <a:pt x="347" y="1"/>
                    <a:pt x="320" y="2"/>
                    <a:pt x="293" y="4"/>
                  </a:cubicBezTo>
                  <a:cubicBezTo>
                    <a:pt x="128" y="29"/>
                    <a:pt x="1" y="93"/>
                    <a:pt x="1" y="156"/>
                  </a:cubicBezTo>
                  <a:cubicBezTo>
                    <a:pt x="10" y="194"/>
                    <a:pt x="87" y="217"/>
                    <a:pt x="193" y="217"/>
                  </a:cubicBezTo>
                  <a:cubicBezTo>
                    <a:pt x="232" y="217"/>
                    <a:pt x="274" y="214"/>
                    <a:pt x="318" y="207"/>
                  </a:cubicBezTo>
                  <a:cubicBezTo>
                    <a:pt x="484" y="182"/>
                    <a:pt x="611" y="119"/>
                    <a:pt x="611" y="68"/>
                  </a:cubicBezTo>
                  <a:cubicBezTo>
                    <a:pt x="600" y="26"/>
                    <a:pt x="501" y="1"/>
                    <a:pt x="37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3259369" y="1799877"/>
              <a:ext cx="41053" cy="90998"/>
            </a:xfrm>
            <a:custGeom>
              <a:avLst/>
              <a:gdLst/>
              <a:ahLst/>
              <a:cxnLst/>
              <a:rect l="l" t="t" r="r" b="b"/>
              <a:pathLst>
                <a:path w="891" h="1975" extrusionOk="0">
                  <a:moveTo>
                    <a:pt x="202" y="1"/>
                  </a:moveTo>
                  <a:cubicBezTo>
                    <a:pt x="179" y="1"/>
                    <a:pt x="154" y="21"/>
                    <a:pt x="154" y="42"/>
                  </a:cubicBezTo>
                  <a:cubicBezTo>
                    <a:pt x="141" y="55"/>
                    <a:pt x="1" y="525"/>
                    <a:pt x="40" y="1377"/>
                  </a:cubicBezTo>
                  <a:cubicBezTo>
                    <a:pt x="65" y="1886"/>
                    <a:pt x="268" y="1962"/>
                    <a:pt x="345" y="1974"/>
                  </a:cubicBezTo>
                  <a:lnTo>
                    <a:pt x="370" y="1974"/>
                  </a:lnTo>
                  <a:cubicBezTo>
                    <a:pt x="586" y="1974"/>
                    <a:pt x="802" y="1682"/>
                    <a:pt x="891" y="1288"/>
                  </a:cubicBezTo>
                  <a:cubicBezTo>
                    <a:pt x="891" y="1250"/>
                    <a:pt x="879" y="1225"/>
                    <a:pt x="840" y="1225"/>
                  </a:cubicBezTo>
                  <a:cubicBezTo>
                    <a:pt x="835" y="1222"/>
                    <a:pt x="830" y="1221"/>
                    <a:pt x="825" y="1221"/>
                  </a:cubicBezTo>
                  <a:cubicBezTo>
                    <a:pt x="802" y="1221"/>
                    <a:pt x="777" y="1242"/>
                    <a:pt x="777" y="1262"/>
                  </a:cubicBezTo>
                  <a:cubicBezTo>
                    <a:pt x="690" y="1634"/>
                    <a:pt x="507" y="1861"/>
                    <a:pt x="368" y="1861"/>
                  </a:cubicBezTo>
                  <a:cubicBezTo>
                    <a:pt x="364" y="1861"/>
                    <a:pt x="361" y="1861"/>
                    <a:pt x="357" y="1860"/>
                  </a:cubicBezTo>
                  <a:cubicBezTo>
                    <a:pt x="268" y="1847"/>
                    <a:pt x="167" y="1720"/>
                    <a:pt x="154" y="1364"/>
                  </a:cubicBezTo>
                  <a:cubicBezTo>
                    <a:pt x="116" y="538"/>
                    <a:pt x="255" y="80"/>
                    <a:pt x="255" y="67"/>
                  </a:cubicBezTo>
                  <a:cubicBezTo>
                    <a:pt x="268" y="42"/>
                    <a:pt x="255" y="16"/>
                    <a:pt x="218" y="4"/>
                  </a:cubicBezTo>
                  <a:cubicBezTo>
                    <a:pt x="213" y="2"/>
                    <a:pt x="208" y="1"/>
                    <a:pt x="202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2965917" y="1455420"/>
              <a:ext cx="588193" cy="418591"/>
            </a:xfrm>
            <a:custGeom>
              <a:avLst/>
              <a:gdLst/>
              <a:ahLst/>
              <a:cxnLst/>
              <a:rect l="l" t="t" r="r" b="b"/>
              <a:pathLst>
                <a:path w="12766" h="9085" extrusionOk="0">
                  <a:moveTo>
                    <a:pt x="7250" y="0"/>
                  </a:moveTo>
                  <a:cubicBezTo>
                    <a:pt x="6444" y="0"/>
                    <a:pt x="6183" y="972"/>
                    <a:pt x="6090" y="983"/>
                  </a:cubicBezTo>
                  <a:cubicBezTo>
                    <a:pt x="6088" y="983"/>
                    <a:pt x="6086" y="983"/>
                    <a:pt x="6084" y="983"/>
                  </a:cubicBezTo>
                  <a:cubicBezTo>
                    <a:pt x="5993" y="983"/>
                    <a:pt x="5826" y="739"/>
                    <a:pt x="5549" y="739"/>
                  </a:cubicBezTo>
                  <a:cubicBezTo>
                    <a:pt x="5511" y="739"/>
                    <a:pt x="5471" y="744"/>
                    <a:pt x="5429" y="754"/>
                  </a:cubicBezTo>
                  <a:cubicBezTo>
                    <a:pt x="5091" y="854"/>
                    <a:pt x="5235" y="1251"/>
                    <a:pt x="4996" y="1251"/>
                  </a:cubicBezTo>
                  <a:cubicBezTo>
                    <a:pt x="4992" y="1251"/>
                    <a:pt x="4988" y="1251"/>
                    <a:pt x="4985" y="1250"/>
                  </a:cubicBezTo>
                  <a:cubicBezTo>
                    <a:pt x="4823" y="1234"/>
                    <a:pt x="4510" y="1177"/>
                    <a:pt x="4210" y="1177"/>
                  </a:cubicBezTo>
                  <a:cubicBezTo>
                    <a:pt x="4039" y="1177"/>
                    <a:pt x="3872" y="1195"/>
                    <a:pt x="3739" y="1250"/>
                  </a:cubicBezTo>
                  <a:cubicBezTo>
                    <a:pt x="3370" y="1390"/>
                    <a:pt x="3256" y="2127"/>
                    <a:pt x="3256" y="2127"/>
                  </a:cubicBezTo>
                  <a:cubicBezTo>
                    <a:pt x="3256" y="2127"/>
                    <a:pt x="2990" y="2020"/>
                    <a:pt x="2707" y="2020"/>
                  </a:cubicBezTo>
                  <a:cubicBezTo>
                    <a:pt x="2566" y="2020"/>
                    <a:pt x="2420" y="2047"/>
                    <a:pt x="2302" y="2127"/>
                  </a:cubicBezTo>
                  <a:cubicBezTo>
                    <a:pt x="1959" y="2369"/>
                    <a:pt x="2061" y="2839"/>
                    <a:pt x="1959" y="3195"/>
                  </a:cubicBezTo>
                  <a:cubicBezTo>
                    <a:pt x="1857" y="3551"/>
                    <a:pt x="1386" y="3437"/>
                    <a:pt x="840" y="4022"/>
                  </a:cubicBezTo>
                  <a:cubicBezTo>
                    <a:pt x="306" y="4607"/>
                    <a:pt x="764" y="5763"/>
                    <a:pt x="522" y="5890"/>
                  </a:cubicBezTo>
                  <a:cubicBezTo>
                    <a:pt x="293" y="6031"/>
                    <a:pt x="1" y="6424"/>
                    <a:pt x="77" y="6958"/>
                  </a:cubicBezTo>
                  <a:cubicBezTo>
                    <a:pt x="140" y="7506"/>
                    <a:pt x="1030" y="7543"/>
                    <a:pt x="1018" y="8052"/>
                  </a:cubicBezTo>
                  <a:cubicBezTo>
                    <a:pt x="993" y="8560"/>
                    <a:pt x="623" y="8879"/>
                    <a:pt x="1272" y="9069"/>
                  </a:cubicBezTo>
                  <a:cubicBezTo>
                    <a:pt x="1311" y="9080"/>
                    <a:pt x="1350" y="9085"/>
                    <a:pt x="1387" y="9085"/>
                  </a:cubicBezTo>
                  <a:cubicBezTo>
                    <a:pt x="1955" y="9085"/>
                    <a:pt x="2302" y="7887"/>
                    <a:pt x="2302" y="7887"/>
                  </a:cubicBezTo>
                  <a:cubicBezTo>
                    <a:pt x="2403" y="7961"/>
                    <a:pt x="2549" y="7999"/>
                    <a:pt x="2718" y="7999"/>
                  </a:cubicBezTo>
                  <a:cubicBezTo>
                    <a:pt x="3016" y="7999"/>
                    <a:pt x="3384" y="7879"/>
                    <a:pt x="3700" y="7619"/>
                  </a:cubicBezTo>
                  <a:cubicBezTo>
                    <a:pt x="4209" y="7213"/>
                    <a:pt x="3840" y="6348"/>
                    <a:pt x="3790" y="6043"/>
                  </a:cubicBezTo>
                  <a:cubicBezTo>
                    <a:pt x="3739" y="5751"/>
                    <a:pt x="3968" y="5789"/>
                    <a:pt x="4476" y="5636"/>
                  </a:cubicBezTo>
                  <a:cubicBezTo>
                    <a:pt x="4971" y="5484"/>
                    <a:pt x="5112" y="4695"/>
                    <a:pt x="5112" y="4695"/>
                  </a:cubicBezTo>
                  <a:cubicBezTo>
                    <a:pt x="5212" y="4741"/>
                    <a:pt x="5299" y="4759"/>
                    <a:pt x="5377" y="4759"/>
                  </a:cubicBezTo>
                  <a:cubicBezTo>
                    <a:pt x="5680" y="4759"/>
                    <a:pt x="5838" y="4484"/>
                    <a:pt x="6036" y="4484"/>
                  </a:cubicBezTo>
                  <a:cubicBezTo>
                    <a:pt x="6085" y="4484"/>
                    <a:pt x="6136" y="4501"/>
                    <a:pt x="6192" y="4543"/>
                  </a:cubicBezTo>
                  <a:cubicBezTo>
                    <a:pt x="5811" y="4887"/>
                    <a:pt x="5951" y="5433"/>
                    <a:pt x="5989" y="5814"/>
                  </a:cubicBezTo>
                  <a:cubicBezTo>
                    <a:pt x="6002" y="5840"/>
                    <a:pt x="6002" y="5865"/>
                    <a:pt x="6002" y="5878"/>
                  </a:cubicBezTo>
                  <a:cubicBezTo>
                    <a:pt x="5989" y="5890"/>
                    <a:pt x="5989" y="5916"/>
                    <a:pt x="5976" y="5941"/>
                  </a:cubicBezTo>
                  <a:cubicBezTo>
                    <a:pt x="5937" y="6175"/>
                    <a:pt x="5682" y="6312"/>
                    <a:pt x="5502" y="6312"/>
                  </a:cubicBezTo>
                  <a:cubicBezTo>
                    <a:pt x="5447" y="6312"/>
                    <a:pt x="5399" y="6299"/>
                    <a:pt x="5366" y="6272"/>
                  </a:cubicBezTo>
                  <a:cubicBezTo>
                    <a:pt x="5239" y="6158"/>
                    <a:pt x="5353" y="5941"/>
                    <a:pt x="5353" y="5941"/>
                  </a:cubicBezTo>
                  <a:lnTo>
                    <a:pt x="5353" y="5941"/>
                  </a:lnTo>
                  <a:cubicBezTo>
                    <a:pt x="5127" y="6005"/>
                    <a:pt x="5074" y="6514"/>
                    <a:pt x="5528" y="6514"/>
                  </a:cubicBezTo>
                  <a:cubicBezTo>
                    <a:pt x="5533" y="6514"/>
                    <a:pt x="5539" y="6514"/>
                    <a:pt x="5544" y="6514"/>
                  </a:cubicBezTo>
                  <a:lnTo>
                    <a:pt x="5620" y="6514"/>
                  </a:lnTo>
                  <a:cubicBezTo>
                    <a:pt x="5642" y="6517"/>
                    <a:pt x="5664" y="6518"/>
                    <a:pt x="5684" y="6518"/>
                  </a:cubicBezTo>
                  <a:cubicBezTo>
                    <a:pt x="6139" y="6518"/>
                    <a:pt x="6247" y="5868"/>
                    <a:pt x="6345" y="5382"/>
                  </a:cubicBezTo>
                  <a:cubicBezTo>
                    <a:pt x="6395" y="5102"/>
                    <a:pt x="6675" y="4899"/>
                    <a:pt x="6917" y="4772"/>
                  </a:cubicBezTo>
                  <a:cubicBezTo>
                    <a:pt x="7044" y="4746"/>
                    <a:pt x="7171" y="4695"/>
                    <a:pt x="7285" y="4632"/>
                  </a:cubicBezTo>
                  <a:cubicBezTo>
                    <a:pt x="7590" y="4467"/>
                    <a:pt x="7832" y="4251"/>
                    <a:pt x="7833" y="4251"/>
                  </a:cubicBezTo>
                  <a:lnTo>
                    <a:pt x="7833" y="4251"/>
                  </a:lnTo>
                  <a:cubicBezTo>
                    <a:pt x="7833" y="4251"/>
                    <a:pt x="7528" y="5166"/>
                    <a:pt x="8252" y="5712"/>
                  </a:cubicBezTo>
                  <a:cubicBezTo>
                    <a:pt x="8989" y="6246"/>
                    <a:pt x="8786" y="6831"/>
                    <a:pt x="8646" y="6946"/>
                  </a:cubicBezTo>
                  <a:cubicBezTo>
                    <a:pt x="8570" y="7015"/>
                    <a:pt x="8451" y="7028"/>
                    <a:pt x="8370" y="7028"/>
                  </a:cubicBezTo>
                  <a:cubicBezTo>
                    <a:pt x="8315" y="7028"/>
                    <a:pt x="8277" y="7022"/>
                    <a:pt x="8277" y="7022"/>
                  </a:cubicBezTo>
                  <a:lnTo>
                    <a:pt x="8277" y="7022"/>
                  </a:lnTo>
                  <a:cubicBezTo>
                    <a:pt x="8277" y="7022"/>
                    <a:pt x="8408" y="7099"/>
                    <a:pt x="8582" y="7099"/>
                  </a:cubicBezTo>
                  <a:cubicBezTo>
                    <a:pt x="8699" y="7099"/>
                    <a:pt x="8835" y="7064"/>
                    <a:pt x="8964" y="6946"/>
                  </a:cubicBezTo>
                  <a:cubicBezTo>
                    <a:pt x="9282" y="6653"/>
                    <a:pt x="9129" y="6068"/>
                    <a:pt x="8964" y="5929"/>
                  </a:cubicBezTo>
                  <a:cubicBezTo>
                    <a:pt x="8862" y="5853"/>
                    <a:pt x="8799" y="5611"/>
                    <a:pt x="8799" y="5407"/>
                  </a:cubicBezTo>
                  <a:lnTo>
                    <a:pt x="8799" y="5407"/>
                  </a:lnTo>
                  <a:cubicBezTo>
                    <a:pt x="8899" y="5448"/>
                    <a:pt x="9003" y="5459"/>
                    <a:pt x="9102" y="5459"/>
                  </a:cubicBezTo>
                  <a:cubicBezTo>
                    <a:pt x="9207" y="5459"/>
                    <a:pt x="9308" y="5447"/>
                    <a:pt x="9391" y="5447"/>
                  </a:cubicBezTo>
                  <a:cubicBezTo>
                    <a:pt x="9569" y="5447"/>
                    <a:pt x="9673" y="5501"/>
                    <a:pt x="9599" y="5840"/>
                  </a:cubicBezTo>
                  <a:cubicBezTo>
                    <a:pt x="9472" y="6501"/>
                    <a:pt x="9701" y="7022"/>
                    <a:pt x="10260" y="7251"/>
                  </a:cubicBezTo>
                  <a:cubicBezTo>
                    <a:pt x="10322" y="7275"/>
                    <a:pt x="10381" y="7286"/>
                    <a:pt x="10437" y="7286"/>
                  </a:cubicBezTo>
                  <a:cubicBezTo>
                    <a:pt x="10846" y="7286"/>
                    <a:pt x="11140" y="6737"/>
                    <a:pt x="11326" y="6737"/>
                  </a:cubicBezTo>
                  <a:cubicBezTo>
                    <a:pt x="11345" y="6737"/>
                    <a:pt x="11362" y="6742"/>
                    <a:pt x="11379" y="6755"/>
                  </a:cubicBezTo>
                  <a:cubicBezTo>
                    <a:pt x="11583" y="6908"/>
                    <a:pt x="11532" y="7251"/>
                    <a:pt x="11850" y="7531"/>
                  </a:cubicBezTo>
                  <a:cubicBezTo>
                    <a:pt x="11946" y="7615"/>
                    <a:pt x="12063" y="7653"/>
                    <a:pt x="12181" y="7653"/>
                  </a:cubicBezTo>
                  <a:cubicBezTo>
                    <a:pt x="12455" y="7653"/>
                    <a:pt x="12731" y="7448"/>
                    <a:pt x="12740" y="7136"/>
                  </a:cubicBezTo>
                  <a:cubicBezTo>
                    <a:pt x="12765" y="6679"/>
                    <a:pt x="12142" y="5878"/>
                    <a:pt x="12167" y="5573"/>
                  </a:cubicBezTo>
                  <a:cubicBezTo>
                    <a:pt x="12206" y="5280"/>
                    <a:pt x="12574" y="4785"/>
                    <a:pt x="12320" y="4289"/>
                  </a:cubicBezTo>
                  <a:cubicBezTo>
                    <a:pt x="12079" y="3780"/>
                    <a:pt x="11596" y="3920"/>
                    <a:pt x="11557" y="3513"/>
                  </a:cubicBezTo>
                  <a:cubicBezTo>
                    <a:pt x="11509" y="3126"/>
                    <a:pt x="11368" y="2517"/>
                    <a:pt x="10771" y="2517"/>
                  </a:cubicBezTo>
                  <a:cubicBezTo>
                    <a:pt x="10742" y="2517"/>
                    <a:pt x="10712" y="2519"/>
                    <a:pt x="10680" y="2522"/>
                  </a:cubicBezTo>
                  <a:cubicBezTo>
                    <a:pt x="10641" y="2525"/>
                    <a:pt x="10606" y="2526"/>
                    <a:pt x="10573" y="2526"/>
                  </a:cubicBezTo>
                  <a:cubicBezTo>
                    <a:pt x="10045" y="2526"/>
                    <a:pt x="10338" y="2143"/>
                    <a:pt x="9955" y="1568"/>
                  </a:cubicBezTo>
                  <a:cubicBezTo>
                    <a:pt x="9805" y="1338"/>
                    <a:pt x="9630" y="1270"/>
                    <a:pt x="9457" y="1270"/>
                  </a:cubicBezTo>
                  <a:cubicBezTo>
                    <a:pt x="9198" y="1270"/>
                    <a:pt x="8947" y="1425"/>
                    <a:pt x="8802" y="1425"/>
                  </a:cubicBezTo>
                  <a:cubicBezTo>
                    <a:pt x="8782" y="1425"/>
                    <a:pt x="8764" y="1422"/>
                    <a:pt x="8748" y="1415"/>
                  </a:cubicBezTo>
                  <a:cubicBezTo>
                    <a:pt x="8545" y="1327"/>
                    <a:pt x="8506" y="246"/>
                    <a:pt x="7502" y="30"/>
                  </a:cubicBezTo>
                  <a:cubicBezTo>
                    <a:pt x="7413" y="10"/>
                    <a:pt x="7329" y="0"/>
                    <a:pt x="725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3344930" y="1634007"/>
              <a:ext cx="115464" cy="122145"/>
            </a:xfrm>
            <a:custGeom>
              <a:avLst/>
              <a:gdLst/>
              <a:ahLst/>
              <a:cxnLst/>
              <a:rect l="l" t="t" r="r" b="b"/>
              <a:pathLst>
                <a:path w="2506" h="2651" extrusionOk="0">
                  <a:moveTo>
                    <a:pt x="1343" y="1"/>
                  </a:moveTo>
                  <a:cubicBezTo>
                    <a:pt x="1268" y="1"/>
                    <a:pt x="1194" y="12"/>
                    <a:pt x="1119" y="31"/>
                  </a:cubicBezTo>
                  <a:cubicBezTo>
                    <a:pt x="1068" y="31"/>
                    <a:pt x="1017" y="57"/>
                    <a:pt x="966" y="70"/>
                  </a:cubicBezTo>
                  <a:cubicBezTo>
                    <a:pt x="929" y="82"/>
                    <a:pt x="878" y="95"/>
                    <a:pt x="839" y="107"/>
                  </a:cubicBezTo>
                  <a:cubicBezTo>
                    <a:pt x="751" y="133"/>
                    <a:pt x="661" y="146"/>
                    <a:pt x="560" y="146"/>
                  </a:cubicBezTo>
                  <a:cubicBezTo>
                    <a:pt x="382" y="146"/>
                    <a:pt x="191" y="107"/>
                    <a:pt x="13" y="31"/>
                  </a:cubicBezTo>
                  <a:lnTo>
                    <a:pt x="0" y="44"/>
                  </a:lnTo>
                  <a:cubicBezTo>
                    <a:pt x="153" y="184"/>
                    <a:pt x="356" y="260"/>
                    <a:pt x="560" y="273"/>
                  </a:cubicBezTo>
                  <a:cubicBezTo>
                    <a:pt x="589" y="277"/>
                    <a:pt x="619" y="278"/>
                    <a:pt x="648" y="278"/>
                  </a:cubicBezTo>
                  <a:cubicBezTo>
                    <a:pt x="720" y="278"/>
                    <a:pt x="793" y="269"/>
                    <a:pt x="865" y="260"/>
                  </a:cubicBezTo>
                  <a:cubicBezTo>
                    <a:pt x="916" y="248"/>
                    <a:pt x="966" y="222"/>
                    <a:pt x="1017" y="209"/>
                  </a:cubicBezTo>
                  <a:cubicBezTo>
                    <a:pt x="1068" y="197"/>
                    <a:pt x="1107" y="184"/>
                    <a:pt x="1158" y="158"/>
                  </a:cubicBezTo>
                  <a:cubicBezTo>
                    <a:pt x="1274" y="122"/>
                    <a:pt x="1410" y="86"/>
                    <a:pt x="1542" y="86"/>
                  </a:cubicBezTo>
                  <a:cubicBezTo>
                    <a:pt x="1597" y="86"/>
                    <a:pt x="1652" y="92"/>
                    <a:pt x="1704" y="107"/>
                  </a:cubicBezTo>
                  <a:cubicBezTo>
                    <a:pt x="1793" y="133"/>
                    <a:pt x="1882" y="184"/>
                    <a:pt x="1933" y="260"/>
                  </a:cubicBezTo>
                  <a:cubicBezTo>
                    <a:pt x="1984" y="336"/>
                    <a:pt x="1997" y="438"/>
                    <a:pt x="1984" y="527"/>
                  </a:cubicBezTo>
                  <a:lnTo>
                    <a:pt x="1984" y="604"/>
                  </a:lnTo>
                  <a:cubicBezTo>
                    <a:pt x="1971" y="629"/>
                    <a:pt x="1958" y="641"/>
                    <a:pt x="1958" y="667"/>
                  </a:cubicBezTo>
                  <a:cubicBezTo>
                    <a:pt x="1946" y="705"/>
                    <a:pt x="1920" y="768"/>
                    <a:pt x="1907" y="807"/>
                  </a:cubicBezTo>
                  <a:cubicBezTo>
                    <a:pt x="1882" y="909"/>
                    <a:pt x="1856" y="1011"/>
                    <a:pt x="1844" y="1124"/>
                  </a:cubicBezTo>
                  <a:cubicBezTo>
                    <a:pt x="1806" y="1328"/>
                    <a:pt x="1793" y="1531"/>
                    <a:pt x="1819" y="1748"/>
                  </a:cubicBezTo>
                  <a:cubicBezTo>
                    <a:pt x="1844" y="1951"/>
                    <a:pt x="1882" y="2167"/>
                    <a:pt x="1984" y="2358"/>
                  </a:cubicBezTo>
                  <a:cubicBezTo>
                    <a:pt x="2034" y="2447"/>
                    <a:pt x="2111" y="2536"/>
                    <a:pt x="2200" y="2599"/>
                  </a:cubicBezTo>
                  <a:cubicBezTo>
                    <a:pt x="2268" y="2633"/>
                    <a:pt x="2342" y="2650"/>
                    <a:pt x="2410" y="2650"/>
                  </a:cubicBezTo>
                  <a:cubicBezTo>
                    <a:pt x="2443" y="2650"/>
                    <a:pt x="2476" y="2646"/>
                    <a:pt x="2505" y="2638"/>
                  </a:cubicBezTo>
                  <a:lnTo>
                    <a:pt x="2505" y="2612"/>
                  </a:lnTo>
                  <a:cubicBezTo>
                    <a:pt x="2416" y="2612"/>
                    <a:pt x="2314" y="2587"/>
                    <a:pt x="2251" y="2523"/>
                  </a:cubicBezTo>
                  <a:cubicBezTo>
                    <a:pt x="2187" y="2460"/>
                    <a:pt x="2136" y="2384"/>
                    <a:pt x="2098" y="2294"/>
                  </a:cubicBezTo>
                  <a:cubicBezTo>
                    <a:pt x="2034" y="2116"/>
                    <a:pt x="2009" y="1926"/>
                    <a:pt x="1997" y="1735"/>
                  </a:cubicBezTo>
                  <a:cubicBezTo>
                    <a:pt x="1984" y="1531"/>
                    <a:pt x="1984" y="1341"/>
                    <a:pt x="1997" y="1138"/>
                  </a:cubicBezTo>
                  <a:cubicBezTo>
                    <a:pt x="2009" y="1036"/>
                    <a:pt x="2022" y="946"/>
                    <a:pt x="2034" y="845"/>
                  </a:cubicBezTo>
                  <a:cubicBezTo>
                    <a:pt x="2048" y="794"/>
                    <a:pt x="2060" y="756"/>
                    <a:pt x="2060" y="692"/>
                  </a:cubicBezTo>
                  <a:cubicBezTo>
                    <a:pt x="2073" y="667"/>
                    <a:pt x="2073" y="641"/>
                    <a:pt x="2073" y="616"/>
                  </a:cubicBezTo>
                  <a:lnTo>
                    <a:pt x="2085" y="540"/>
                  </a:lnTo>
                  <a:cubicBezTo>
                    <a:pt x="2085" y="426"/>
                    <a:pt x="2048" y="311"/>
                    <a:pt x="1984" y="235"/>
                  </a:cubicBezTo>
                  <a:cubicBezTo>
                    <a:pt x="1907" y="146"/>
                    <a:pt x="1819" y="95"/>
                    <a:pt x="1717" y="57"/>
                  </a:cubicBezTo>
                  <a:cubicBezTo>
                    <a:pt x="1628" y="19"/>
                    <a:pt x="1526" y="6"/>
                    <a:pt x="1424" y="6"/>
                  </a:cubicBezTo>
                  <a:cubicBezTo>
                    <a:pt x="1397" y="2"/>
                    <a:pt x="1370" y="1"/>
                    <a:pt x="1343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3364282" y="1590144"/>
              <a:ext cx="154075" cy="171307"/>
            </a:xfrm>
            <a:custGeom>
              <a:avLst/>
              <a:gdLst/>
              <a:ahLst/>
              <a:cxnLst/>
              <a:rect l="l" t="t" r="r" b="b"/>
              <a:pathLst>
                <a:path w="3344" h="3718" extrusionOk="0">
                  <a:moveTo>
                    <a:pt x="1534" y="0"/>
                  </a:moveTo>
                  <a:cubicBezTo>
                    <a:pt x="1505" y="0"/>
                    <a:pt x="1477" y="2"/>
                    <a:pt x="1450" y="5"/>
                  </a:cubicBezTo>
                  <a:cubicBezTo>
                    <a:pt x="1322" y="5"/>
                    <a:pt x="1195" y="30"/>
                    <a:pt x="1068" y="68"/>
                  </a:cubicBezTo>
                  <a:cubicBezTo>
                    <a:pt x="941" y="93"/>
                    <a:pt x="814" y="144"/>
                    <a:pt x="712" y="169"/>
                  </a:cubicBezTo>
                  <a:cubicBezTo>
                    <a:pt x="640" y="181"/>
                    <a:pt x="567" y="188"/>
                    <a:pt x="494" y="188"/>
                  </a:cubicBezTo>
                  <a:cubicBezTo>
                    <a:pt x="323" y="188"/>
                    <a:pt x="155" y="149"/>
                    <a:pt x="12" y="42"/>
                  </a:cubicBezTo>
                  <a:lnTo>
                    <a:pt x="0" y="42"/>
                  </a:lnTo>
                  <a:cubicBezTo>
                    <a:pt x="89" y="157"/>
                    <a:pt x="204" y="220"/>
                    <a:pt x="331" y="271"/>
                  </a:cubicBezTo>
                  <a:cubicBezTo>
                    <a:pt x="411" y="296"/>
                    <a:pt x="496" y="305"/>
                    <a:pt x="580" y="305"/>
                  </a:cubicBezTo>
                  <a:cubicBezTo>
                    <a:pt x="629" y="305"/>
                    <a:pt x="677" y="301"/>
                    <a:pt x="724" y="297"/>
                  </a:cubicBezTo>
                  <a:cubicBezTo>
                    <a:pt x="865" y="271"/>
                    <a:pt x="979" y="246"/>
                    <a:pt x="1106" y="220"/>
                  </a:cubicBezTo>
                  <a:cubicBezTo>
                    <a:pt x="1221" y="183"/>
                    <a:pt x="1348" y="157"/>
                    <a:pt x="1462" y="144"/>
                  </a:cubicBezTo>
                  <a:cubicBezTo>
                    <a:pt x="1513" y="139"/>
                    <a:pt x="1567" y="133"/>
                    <a:pt x="1621" y="133"/>
                  </a:cubicBezTo>
                  <a:cubicBezTo>
                    <a:pt x="1686" y="133"/>
                    <a:pt x="1750" y="141"/>
                    <a:pt x="1806" y="169"/>
                  </a:cubicBezTo>
                  <a:cubicBezTo>
                    <a:pt x="1907" y="208"/>
                    <a:pt x="1970" y="322"/>
                    <a:pt x="1996" y="449"/>
                  </a:cubicBezTo>
                  <a:lnTo>
                    <a:pt x="2034" y="831"/>
                  </a:lnTo>
                  <a:cubicBezTo>
                    <a:pt x="2047" y="971"/>
                    <a:pt x="2060" y="1098"/>
                    <a:pt x="2111" y="1225"/>
                  </a:cubicBezTo>
                  <a:cubicBezTo>
                    <a:pt x="2136" y="1288"/>
                    <a:pt x="2174" y="1352"/>
                    <a:pt x="2225" y="1415"/>
                  </a:cubicBezTo>
                  <a:cubicBezTo>
                    <a:pt x="2275" y="1466"/>
                    <a:pt x="2340" y="1505"/>
                    <a:pt x="2403" y="1530"/>
                  </a:cubicBezTo>
                  <a:cubicBezTo>
                    <a:pt x="2428" y="1556"/>
                    <a:pt x="2467" y="1556"/>
                    <a:pt x="2492" y="1568"/>
                  </a:cubicBezTo>
                  <a:lnTo>
                    <a:pt x="2568" y="1607"/>
                  </a:lnTo>
                  <a:cubicBezTo>
                    <a:pt x="2606" y="1644"/>
                    <a:pt x="2657" y="1670"/>
                    <a:pt x="2682" y="1720"/>
                  </a:cubicBezTo>
                  <a:cubicBezTo>
                    <a:pt x="2746" y="1797"/>
                    <a:pt x="2759" y="1924"/>
                    <a:pt x="2759" y="2039"/>
                  </a:cubicBezTo>
                  <a:cubicBezTo>
                    <a:pt x="2746" y="2153"/>
                    <a:pt x="2733" y="2280"/>
                    <a:pt x="2696" y="2395"/>
                  </a:cubicBezTo>
                  <a:cubicBezTo>
                    <a:pt x="2670" y="2446"/>
                    <a:pt x="2645" y="2509"/>
                    <a:pt x="2619" y="2560"/>
                  </a:cubicBezTo>
                  <a:cubicBezTo>
                    <a:pt x="2606" y="2585"/>
                    <a:pt x="2581" y="2636"/>
                    <a:pt x="2581" y="2687"/>
                  </a:cubicBezTo>
                  <a:cubicBezTo>
                    <a:pt x="2581" y="2725"/>
                    <a:pt x="2581" y="2776"/>
                    <a:pt x="2606" y="2814"/>
                  </a:cubicBezTo>
                  <a:cubicBezTo>
                    <a:pt x="2670" y="2966"/>
                    <a:pt x="2772" y="3043"/>
                    <a:pt x="2874" y="3132"/>
                  </a:cubicBezTo>
                  <a:cubicBezTo>
                    <a:pt x="2962" y="3221"/>
                    <a:pt x="3064" y="3297"/>
                    <a:pt x="3140" y="3399"/>
                  </a:cubicBezTo>
                  <a:cubicBezTo>
                    <a:pt x="3229" y="3488"/>
                    <a:pt x="3306" y="3590"/>
                    <a:pt x="3331" y="3717"/>
                  </a:cubicBezTo>
                  <a:lnTo>
                    <a:pt x="3343" y="3717"/>
                  </a:lnTo>
                  <a:cubicBezTo>
                    <a:pt x="3343" y="3577"/>
                    <a:pt x="3280" y="3450"/>
                    <a:pt x="3216" y="3336"/>
                  </a:cubicBezTo>
                  <a:cubicBezTo>
                    <a:pt x="3128" y="3234"/>
                    <a:pt x="3052" y="3132"/>
                    <a:pt x="2962" y="3043"/>
                  </a:cubicBezTo>
                  <a:cubicBezTo>
                    <a:pt x="2911" y="2992"/>
                    <a:pt x="2874" y="2941"/>
                    <a:pt x="2835" y="2903"/>
                  </a:cubicBezTo>
                  <a:cubicBezTo>
                    <a:pt x="2797" y="2853"/>
                    <a:pt x="2772" y="2802"/>
                    <a:pt x="2759" y="2763"/>
                  </a:cubicBezTo>
                  <a:cubicBezTo>
                    <a:pt x="2746" y="2712"/>
                    <a:pt x="2746" y="2687"/>
                    <a:pt x="2772" y="2649"/>
                  </a:cubicBezTo>
                  <a:cubicBezTo>
                    <a:pt x="2809" y="2585"/>
                    <a:pt x="2835" y="2522"/>
                    <a:pt x="2860" y="2458"/>
                  </a:cubicBezTo>
                  <a:cubicBezTo>
                    <a:pt x="2899" y="2319"/>
                    <a:pt x="2937" y="2178"/>
                    <a:pt x="2924" y="2039"/>
                  </a:cubicBezTo>
                  <a:cubicBezTo>
                    <a:pt x="2924" y="1898"/>
                    <a:pt x="2899" y="1746"/>
                    <a:pt x="2809" y="1619"/>
                  </a:cubicBezTo>
                  <a:cubicBezTo>
                    <a:pt x="2759" y="1556"/>
                    <a:pt x="2696" y="1505"/>
                    <a:pt x="2631" y="1479"/>
                  </a:cubicBezTo>
                  <a:cubicBezTo>
                    <a:pt x="2606" y="1454"/>
                    <a:pt x="2568" y="1441"/>
                    <a:pt x="2530" y="1441"/>
                  </a:cubicBezTo>
                  <a:lnTo>
                    <a:pt x="2453" y="1403"/>
                  </a:lnTo>
                  <a:cubicBezTo>
                    <a:pt x="2403" y="1390"/>
                    <a:pt x="2352" y="1352"/>
                    <a:pt x="2301" y="1327"/>
                  </a:cubicBezTo>
                  <a:cubicBezTo>
                    <a:pt x="2263" y="1288"/>
                    <a:pt x="2225" y="1237"/>
                    <a:pt x="2199" y="1187"/>
                  </a:cubicBezTo>
                  <a:cubicBezTo>
                    <a:pt x="2136" y="1085"/>
                    <a:pt x="2111" y="958"/>
                    <a:pt x="2097" y="831"/>
                  </a:cubicBezTo>
                  <a:cubicBezTo>
                    <a:pt x="2072" y="703"/>
                    <a:pt x="2060" y="576"/>
                    <a:pt x="2047" y="437"/>
                  </a:cubicBezTo>
                  <a:cubicBezTo>
                    <a:pt x="2034" y="411"/>
                    <a:pt x="2034" y="373"/>
                    <a:pt x="2021" y="335"/>
                  </a:cubicBezTo>
                  <a:lnTo>
                    <a:pt x="2009" y="284"/>
                  </a:lnTo>
                  <a:cubicBezTo>
                    <a:pt x="2009" y="271"/>
                    <a:pt x="1996" y="259"/>
                    <a:pt x="1984" y="246"/>
                  </a:cubicBezTo>
                  <a:cubicBezTo>
                    <a:pt x="1958" y="183"/>
                    <a:pt x="1907" y="119"/>
                    <a:pt x="1843" y="81"/>
                  </a:cubicBezTo>
                  <a:cubicBezTo>
                    <a:pt x="1744" y="21"/>
                    <a:pt x="1637" y="0"/>
                    <a:pt x="1534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3090136" y="1587011"/>
              <a:ext cx="239037" cy="191995"/>
            </a:xfrm>
            <a:custGeom>
              <a:avLst/>
              <a:gdLst/>
              <a:ahLst/>
              <a:cxnLst/>
              <a:rect l="l" t="t" r="r" b="b"/>
              <a:pathLst>
                <a:path w="5188" h="4167" extrusionOk="0">
                  <a:moveTo>
                    <a:pt x="4360" y="1"/>
                  </a:moveTo>
                  <a:cubicBezTo>
                    <a:pt x="4322" y="1"/>
                    <a:pt x="4284" y="3"/>
                    <a:pt x="4247" y="9"/>
                  </a:cubicBezTo>
                  <a:cubicBezTo>
                    <a:pt x="4157" y="22"/>
                    <a:pt x="4069" y="59"/>
                    <a:pt x="3979" y="98"/>
                  </a:cubicBezTo>
                  <a:cubicBezTo>
                    <a:pt x="3916" y="149"/>
                    <a:pt x="3840" y="187"/>
                    <a:pt x="3776" y="237"/>
                  </a:cubicBezTo>
                  <a:cubicBezTo>
                    <a:pt x="3636" y="327"/>
                    <a:pt x="3496" y="429"/>
                    <a:pt x="3357" y="517"/>
                  </a:cubicBezTo>
                  <a:cubicBezTo>
                    <a:pt x="3230" y="619"/>
                    <a:pt x="3089" y="695"/>
                    <a:pt x="2937" y="721"/>
                  </a:cubicBezTo>
                  <a:cubicBezTo>
                    <a:pt x="2899" y="734"/>
                    <a:pt x="2860" y="734"/>
                    <a:pt x="2809" y="746"/>
                  </a:cubicBezTo>
                  <a:cubicBezTo>
                    <a:pt x="2791" y="740"/>
                    <a:pt x="2772" y="740"/>
                    <a:pt x="2753" y="740"/>
                  </a:cubicBezTo>
                  <a:cubicBezTo>
                    <a:pt x="2733" y="740"/>
                    <a:pt x="2714" y="740"/>
                    <a:pt x="2696" y="734"/>
                  </a:cubicBezTo>
                  <a:cubicBezTo>
                    <a:pt x="2657" y="734"/>
                    <a:pt x="2619" y="721"/>
                    <a:pt x="2581" y="708"/>
                  </a:cubicBezTo>
                  <a:cubicBezTo>
                    <a:pt x="2543" y="695"/>
                    <a:pt x="2504" y="683"/>
                    <a:pt x="2467" y="657"/>
                  </a:cubicBezTo>
                  <a:cubicBezTo>
                    <a:pt x="2314" y="607"/>
                    <a:pt x="2136" y="568"/>
                    <a:pt x="1970" y="568"/>
                  </a:cubicBezTo>
                  <a:cubicBezTo>
                    <a:pt x="1944" y="566"/>
                    <a:pt x="1918" y="565"/>
                    <a:pt x="1892" y="565"/>
                  </a:cubicBezTo>
                  <a:cubicBezTo>
                    <a:pt x="1750" y="565"/>
                    <a:pt x="1604" y="593"/>
                    <a:pt x="1475" y="657"/>
                  </a:cubicBezTo>
                  <a:cubicBezTo>
                    <a:pt x="1309" y="734"/>
                    <a:pt x="1170" y="886"/>
                    <a:pt x="1119" y="1077"/>
                  </a:cubicBezTo>
                  <a:cubicBezTo>
                    <a:pt x="1106" y="1115"/>
                    <a:pt x="1106" y="1166"/>
                    <a:pt x="1094" y="1204"/>
                  </a:cubicBezTo>
                  <a:lnTo>
                    <a:pt x="1080" y="1331"/>
                  </a:lnTo>
                  <a:cubicBezTo>
                    <a:pt x="1055" y="1407"/>
                    <a:pt x="1043" y="1497"/>
                    <a:pt x="1017" y="1560"/>
                  </a:cubicBezTo>
                  <a:cubicBezTo>
                    <a:pt x="902" y="1865"/>
                    <a:pt x="597" y="2005"/>
                    <a:pt x="318" y="2195"/>
                  </a:cubicBezTo>
                  <a:lnTo>
                    <a:pt x="216" y="2272"/>
                  </a:lnTo>
                  <a:cubicBezTo>
                    <a:pt x="178" y="2297"/>
                    <a:pt x="140" y="2336"/>
                    <a:pt x="102" y="2373"/>
                  </a:cubicBezTo>
                  <a:cubicBezTo>
                    <a:pt x="38" y="2450"/>
                    <a:pt x="12" y="2565"/>
                    <a:pt x="0" y="2653"/>
                  </a:cubicBezTo>
                  <a:cubicBezTo>
                    <a:pt x="0" y="2856"/>
                    <a:pt x="51" y="3022"/>
                    <a:pt x="102" y="3187"/>
                  </a:cubicBezTo>
                  <a:cubicBezTo>
                    <a:pt x="165" y="3353"/>
                    <a:pt x="229" y="3505"/>
                    <a:pt x="267" y="3670"/>
                  </a:cubicBezTo>
                  <a:cubicBezTo>
                    <a:pt x="292" y="3760"/>
                    <a:pt x="305" y="3836"/>
                    <a:pt x="318" y="3912"/>
                  </a:cubicBezTo>
                  <a:cubicBezTo>
                    <a:pt x="318" y="4001"/>
                    <a:pt x="292" y="4077"/>
                    <a:pt x="255" y="4153"/>
                  </a:cubicBezTo>
                  <a:lnTo>
                    <a:pt x="267" y="4166"/>
                  </a:lnTo>
                  <a:cubicBezTo>
                    <a:pt x="318" y="4102"/>
                    <a:pt x="356" y="4014"/>
                    <a:pt x="368" y="3924"/>
                  </a:cubicBezTo>
                  <a:cubicBezTo>
                    <a:pt x="368" y="3836"/>
                    <a:pt x="368" y="3746"/>
                    <a:pt x="356" y="3658"/>
                  </a:cubicBezTo>
                  <a:cubicBezTo>
                    <a:pt x="318" y="3480"/>
                    <a:pt x="280" y="3314"/>
                    <a:pt x="229" y="3149"/>
                  </a:cubicBezTo>
                  <a:cubicBezTo>
                    <a:pt x="190" y="2984"/>
                    <a:pt x="153" y="2819"/>
                    <a:pt x="165" y="2678"/>
                  </a:cubicBezTo>
                  <a:cubicBezTo>
                    <a:pt x="178" y="2602"/>
                    <a:pt x="190" y="2539"/>
                    <a:pt x="241" y="2488"/>
                  </a:cubicBezTo>
                  <a:cubicBezTo>
                    <a:pt x="255" y="2463"/>
                    <a:pt x="280" y="2450"/>
                    <a:pt x="318" y="2424"/>
                  </a:cubicBezTo>
                  <a:lnTo>
                    <a:pt x="419" y="2361"/>
                  </a:lnTo>
                  <a:cubicBezTo>
                    <a:pt x="560" y="2259"/>
                    <a:pt x="699" y="2183"/>
                    <a:pt x="839" y="2068"/>
                  </a:cubicBezTo>
                  <a:cubicBezTo>
                    <a:pt x="979" y="1954"/>
                    <a:pt x="1106" y="1802"/>
                    <a:pt x="1157" y="1624"/>
                  </a:cubicBezTo>
                  <a:cubicBezTo>
                    <a:pt x="1195" y="1534"/>
                    <a:pt x="1208" y="1446"/>
                    <a:pt x="1221" y="1356"/>
                  </a:cubicBezTo>
                  <a:cubicBezTo>
                    <a:pt x="1221" y="1305"/>
                    <a:pt x="1233" y="1268"/>
                    <a:pt x="1233" y="1229"/>
                  </a:cubicBezTo>
                  <a:cubicBezTo>
                    <a:pt x="1233" y="1191"/>
                    <a:pt x="1233" y="1141"/>
                    <a:pt x="1246" y="1115"/>
                  </a:cubicBezTo>
                  <a:cubicBezTo>
                    <a:pt x="1284" y="963"/>
                    <a:pt x="1373" y="822"/>
                    <a:pt x="1513" y="746"/>
                  </a:cubicBezTo>
                  <a:cubicBezTo>
                    <a:pt x="1653" y="670"/>
                    <a:pt x="1806" y="619"/>
                    <a:pt x="1970" y="619"/>
                  </a:cubicBezTo>
                  <a:cubicBezTo>
                    <a:pt x="2136" y="619"/>
                    <a:pt x="2301" y="657"/>
                    <a:pt x="2441" y="708"/>
                  </a:cubicBezTo>
                  <a:cubicBezTo>
                    <a:pt x="2570" y="773"/>
                    <a:pt x="2718" y="828"/>
                    <a:pt x="2868" y="828"/>
                  </a:cubicBezTo>
                  <a:cubicBezTo>
                    <a:pt x="2895" y="828"/>
                    <a:pt x="2922" y="826"/>
                    <a:pt x="2950" y="822"/>
                  </a:cubicBezTo>
                  <a:cubicBezTo>
                    <a:pt x="3115" y="797"/>
                    <a:pt x="3280" y="734"/>
                    <a:pt x="3433" y="644"/>
                  </a:cubicBezTo>
                  <a:cubicBezTo>
                    <a:pt x="3586" y="556"/>
                    <a:pt x="3725" y="466"/>
                    <a:pt x="3852" y="365"/>
                  </a:cubicBezTo>
                  <a:cubicBezTo>
                    <a:pt x="3916" y="314"/>
                    <a:pt x="3992" y="263"/>
                    <a:pt x="4055" y="225"/>
                  </a:cubicBezTo>
                  <a:cubicBezTo>
                    <a:pt x="4119" y="187"/>
                    <a:pt x="4183" y="149"/>
                    <a:pt x="4259" y="136"/>
                  </a:cubicBezTo>
                  <a:cubicBezTo>
                    <a:pt x="4297" y="130"/>
                    <a:pt x="4335" y="127"/>
                    <a:pt x="4373" y="127"/>
                  </a:cubicBezTo>
                  <a:cubicBezTo>
                    <a:pt x="4411" y="127"/>
                    <a:pt x="4450" y="130"/>
                    <a:pt x="4488" y="136"/>
                  </a:cubicBezTo>
                  <a:cubicBezTo>
                    <a:pt x="4577" y="136"/>
                    <a:pt x="4653" y="149"/>
                    <a:pt x="4730" y="174"/>
                  </a:cubicBezTo>
                  <a:cubicBezTo>
                    <a:pt x="4882" y="225"/>
                    <a:pt x="5035" y="288"/>
                    <a:pt x="5174" y="378"/>
                  </a:cubicBezTo>
                  <a:lnTo>
                    <a:pt x="5187" y="365"/>
                  </a:lnTo>
                  <a:cubicBezTo>
                    <a:pt x="5123" y="301"/>
                    <a:pt x="5060" y="251"/>
                    <a:pt x="4984" y="212"/>
                  </a:cubicBezTo>
                  <a:cubicBezTo>
                    <a:pt x="4908" y="161"/>
                    <a:pt x="4831" y="124"/>
                    <a:pt x="4755" y="85"/>
                  </a:cubicBezTo>
                  <a:cubicBezTo>
                    <a:pt x="4635" y="35"/>
                    <a:pt x="4499" y="1"/>
                    <a:pt x="4360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3025677" y="1526053"/>
              <a:ext cx="314600" cy="291609"/>
            </a:xfrm>
            <a:custGeom>
              <a:avLst/>
              <a:gdLst/>
              <a:ahLst/>
              <a:cxnLst/>
              <a:rect l="l" t="t" r="r" b="b"/>
              <a:pathLst>
                <a:path w="6828" h="6329" extrusionOk="0">
                  <a:moveTo>
                    <a:pt x="5575" y="0"/>
                  </a:moveTo>
                  <a:cubicBezTo>
                    <a:pt x="5544" y="0"/>
                    <a:pt x="5512" y="3"/>
                    <a:pt x="5480" y="9"/>
                  </a:cubicBezTo>
                  <a:cubicBezTo>
                    <a:pt x="5417" y="9"/>
                    <a:pt x="5353" y="35"/>
                    <a:pt x="5290" y="60"/>
                  </a:cubicBezTo>
                  <a:cubicBezTo>
                    <a:pt x="5175" y="111"/>
                    <a:pt x="5061" y="175"/>
                    <a:pt x="4971" y="264"/>
                  </a:cubicBezTo>
                  <a:cubicBezTo>
                    <a:pt x="4883" y="353"/>
                    <a:pt x="4807" y="467"/>
                    <a:pt x="4742" y="557"/>
                  </a:cubicBezTo>
                  <a:cubicBezTo>
                    <a:pt x="4666" y="645"/>
                    <a:pt x="4590" y="709"/>
                    <a:pt x="4488" y="735"/>
                  </a:cubicBezTo>
                  <a:cubicBezTo>
                    <a:pt x="4429" y="749"/>
                    <a:pt x="4366" y="756"/>
                    <a:pt x="4301" y="756"/>
                  </a:cubicBezTo>
                  <a:cubicBezTo>
                    <a:pt x="4254" y="756"/>
                    <a:pt x="4206" y="752"/>
                    <a:pt x="4158" y="747"/>
                  </a:cubicBezTo>
                  <a:cubicBezTo>
                    <a:pt x="4044" y="747"/>
                    <a:pt x="3929" y="721"/>
                    <a:pt x="3802" y="709"/>
                  </a:cubicBezTo>
                  <a:lnTo>
                    <a:pt x="3459" y="658"/>
                  </a:lnTo>
                  <a:cubicBezTo>
                    <a:pt x="3366" y="640"/>
                    <a:pt x="3280" y="628"/>
                    <a:pt x="3190" y="628"/>
                  </a:cubicBezTo>
                  <a:cubicBezTo>
                    <a:pt x="3157" y="628"/>
                    <a:pt x="3124" y="629"/>
                    <a:pt x="3090" y="633"/>
                  </a:cubicBezTo>
                  <a:cubicBezTo>
                    <a:pt x="2976" y="633"/>
                    <a:pt x="2849" y="645"/>
                    <a:pt x="2747" y="709"/>
                  </a:cubicBezTo>
                  <a:cubicBezTo>
                    <a:pt x="2632" y="772"/>
                    <a:pt x="2543" y="862"/>
                    <a:pt x="2467" y="963"/>
                  </a:cubicBezTo>
                  <a:cubicBezTo>
                    <a:pt x="2403" y="1065"/>
                    <a:pt x="2340" y="1179"/>
                    <a:pt x="2289" y="1281"/>
                  </a:cubicBezTo>
                  <a:cubicBezTo>
                    <a:pt x="2238" y="1396"/>
                    <a:pt x="2188" y="1510"/>
                    <a:pt x="2123" y="1611"/>
                  </a:cubicBezTo>
                  <a:cubicBezTo>
                    <a:pt x="2073" y="1713"/>
                    <a:pt x="1996" y="1802"/>
                    <a:pt x="1908" y="1853"/>
                  </a:cubicBezTo>
                  <a:cubicBezTo>
                    <a:pt x="1882" y="1853"/>
                    <a:pt x="1857" y="1866"/>
                    <a:pt x="1832" y="1879"/>
                  </a:cubicBezTo>
                  <a:cubicBezTo>
                    <a:pt x="1806" y="1879"/>
                    <a:pt x="1781" y="1891"/>
                    <a:pt x="1755" y="1891"/>
                  </a:cubicBezTo>
                  <a:lnTo>
                    <a:pt x="1577" y="1904"/>
                  </a:lnTo>
                  <a:cubicBezTo>
                    <a:pt x="1323" y="1942"/>
                    <a:pt x="1094" y="2069"/>
                    <a:pt x="916" y="2247"/>
                  </a:cubicBezTo>
                  <a:cubicBezTo>
                    <a:pt x="827" y="2349"/>
                    <a:pt x="738" y="2450"/>
                    <a:pt x="687" y="2565"/>
                  </a:cubicBezTo>
                  <a:cubicBezTo>
                    <a:pt x="623" y="2679"/>
                    <a:pt x="586" y="2820"/>
                    <a:pt x="586" y="2959"/>
                  </a:cubicBezTo>
                  <a:lnTo>
                    <a:pt x="586" y="3061"/>
                  </a:lnTo>
                  <a:lnTo>
                    <a:pt x="623" y="3176"/>
                  </a:lnTo>
                  <a:lnTo>
                    <a:pt x="636" y="3239"/>
                  </a:lnTo>
                  <a:cubicBezTo>
                    <a:pt x="636" y="3264"/>
                    <a:pt x="649" y="3289"/>
                    <a:pt x="636" y="3315"/>
                  </a:cubicBezTo>
                  <a:cubicBezTo>
                    <a:pt x="636" y="3354"/>
                    <a:pt x="623" y="3391"/>
                    <a:pt x="598" y="3430"/>
                  </a:cubicBezTo>
                  <a:cubicBezTo>
                    <a:pt x="572" y="3467"/>
                    <a:pt x="535" y="3506"/>
                    <a:pt x="484" y="3544"/>
                  </a:cubicBezTo>
                  <a:cubicBezTo>
                    <a:pt x="394" y="3620"/>
                    <a:pt x="306" y="3696"/>
                    <a:pt x="216" y="3798"/>
                  </a:cubicBezTo>
                  <a:cubicBezTo>
                    <a:pt x="128" y="3900"/>
                    <a:pt x="64" y="4027"/>
                    <a:pt x="38" y="4167"/>
                  </a:cubicBezTo>
                  <a:cubicBezTo>
                    <a:pt x="1" y="4294"/>
                    <a:pt x="1" y="4434"/>
                    <a:pt x="13" y="4561"/>
                  </a:cubicBezTo>
                  <a:cubicBezTo>
                    <a:pt x="38" y="4676"/>
                    <a:pt x="52" y="4803"/>
                    <a:pt x="89" y="4930"/>
                  </a:cubicBezTo>
                  <a:cubicBezTo>
                    <a:pt x="140" y="5171"/>
                    <a:pt x="204" y="5400"/>
                    <a:pt x="242" y="5642"/>
                  </a:cubicBezTo>
                  <a:cubicBezTo>
                    <a:pt x="255" y="5756"/>
                    <a:pt x="267" y="5883"/>
                    <a:pt x="267" y="5998"/>
                  </a:cubicBezTo>
                  <a:cubicBezTo>
                    <a:pt x="255" y="6112"/>
                    <a:pt x="216" y="6239"/>
                    <a:pt x="128" y="6315"/>
                  </a:cubicBezTo>
                  <a:lnTo>
                    <a:pt x="140" y="6329"/>
                  </a:lnTo>
                  <a:cubicBezTo>
                    <a:pt x="242" y="6252"/>
                    <a:pt x="293" y="6125"/>
                    <a:pt x="318" y="6010"/>
                  </a:cubicBezTo>
                  <a:cubicBezTo>
                    <a:pt x="344" y="5883"/>
                    <a:pt x="331" y="5756"/>
                    <a:pt x="331" y="5629"/>
                  </a:cubicBezTo>
                  <a:cubicBezTo>
                    <a:pt x="306" y="5375"/>
                    <a:pt x="255" y="5133"/>
                    <a:pt x="216" y="4891"/>
                  </a:cubicBezTo>
                  <a:cubicBezTo>
                    <a:pt x="191" y="4777"/>
                    <a:pt x="179" y="4663"/>
                    <a:pt x="166" y="4535"/>
                  </a:cubicBezTo>
                  <a:cubicBezTo>
                    <a:pt x="153" y="4421"/>
                    <a:pt x="153" y="4307"/>
                    <a:pt x="191" y="4205"/>
                  </a:cubicBezTo>
                  <a:cubicBezTo>
                    <a:pt x="216" y="4091"/>
                    <a:pt x="267" y="4001"/>
                    <a:pt x="344" y="3925"/>
                  </a:cubicBezTo>
                  <a:cubicBezTo>
                    <a:pt x="420" y="3837"/>
                    <a:pt x="509" y="3773"/>
                    <a:pt x="598" y="3684"/>
                  </a:cubicBezTo>
                  <a:cubicBezTo>
                    <a:pt x="649" y="3645"/>
                    <a:pt x="700" y="3595"/>
                    <a:pt x="738" y="3544"/>
                  </a:cubicBezTo>
                  <a:cubicBezTo>
                    <a:pt x="776" y="3481"/>
                    <a:pt x="814" y="3404"/>
                    <a:pt x="814" y="3328"/>
                  </a:cubicBezTo>
                  <a:cubicBezTo>
                    <a:pt x="827" y="3289"/>
                    <a:pt x="814" y="3252"/>
                    <a:pt x="814" y="3213"/>
                  </a:cubicBezTo>
                  <a:cubicBezTo>
                    <a:pt x="801" y="3176"/>
                    <a:pt x="789" y="3137"/>
                    <a:pt x="789" y="3099"/>
                  </a:cubicBezTo>
                  <a:cubicBezTo>
                    <a:pt x="776" y="3074"/>
                    <a:pt x="776" y="3061"/>
                    <a:pt x="764" y="3035"/>
                  </a:cubicBezTo>
                  <a:cubicBezTo>
                    <a:pt x="764" y="3010"/>
                    <a:pt x="764" y="2984"/>
                    <a:pt x="750" y="2959"/>
                  </a:cubicBezTo>
                  <a:cubicBezTo>
                    <a:pt x="750" y="2743"/>
                    <a:pt x="865" y="2527"/>
                    <a:pt x="1018" y="2374"/>
                  </a:cubicBezTo>
                  <a:cubicBezTo>
                    <a:pt x="1183" y="2209"/>
                    <a:pt x="1386" y="2082"/>
                    <a:pt x="1589" y="2031"/>
                  </a:cubicBezTo>
                  <a:lnTo>
                    <a:pt x="1767" y="2018"/>
                  </a:lnTo>
                  <a:cubicBezTo>
                    <a:pt x="1806" y="2018"/>
                    <a:pt x="1832" y="2006"/>
                    <a:pt x="1869" y="1993"/>
                  </a:cubicBezTo>
                  <a:cubicBezTo>
                    <a:pt x="1895" y="1980"/>
                    <a:pt x="1933" y="1967"/>
                    <a:pt x="1959" y="1955"/>
                  </a:cubicBezTo>
                  <a:cubicBezTo>
                    <a:pt x="2073" y="1879"/>
                    <a:pt x="2149" y="1764"/>
                    <a:pt x="2200" y="1650"/>
                  </a:cubicBezTo>
                  <a:cubicBezTo>
                    <a:pt x="2315" y="1433"/>
                    <a:pt x="2378" y="1192"/>
                    <a:pt x="2518" y="1001"/>
                  </a:cubicBezTo>
                  <a:cubicBezTo>
                    <a:pt x="2581" y="899"/>
                    <a:pt x="2657" y="811"/>
                    <a:pt x="2759" y="760"/>
                  </a:cubicBezTo>
                  <a:cubicBezTo>
                    <a:pt x="2861" y="696"/>
                    <a:pt x="2976" y="684"/>
                    <a:pt x="3090" y="684"/>
                  </a:cubicBezTo>
                  <a:cubicBezTo>
                    <a:pt x="3332" y="684"/>
                    <a:pt x="3561" y="760"/>
                    <a:pt x="3789" y="811"/>
                  </a:cubicBezTo>
                  <a:cubicBezTo>
                    <a:pt x="3903" y="836"/>
                    <a:pt x="4030" y="848"/>
                    <a:pt x="4145" y="874"/>
                  </a:cubicBezTo>
                  <a:cubicBezTo>
                    <a:pt x="4211" y="881"/>
                    <a:pt x="4280" y="889"/>
                    <a:pt x="4352" y="889"/>
                  </a:cubicBezTo>
                  <a:cubicBezTo>
                    <a:pt x="4405" y="889"/>
                    <a:pt x="4459" y="885"/>
                    <a:pt x="4514" y="874"/>
                  </a:cubicBezTo>
                  <a:cubicBezTo>
                    <a:pt x="4654" y="848"/>
                    <a:pt x="4781" y="760"/>
                    <a:pt x="4857" y="658"/>
                  </a:cubicBezTo>
                  <a:cubicBezTo>
                    <a:pt x="4934" y="557"/>
                    <a:pt x="4997" y="455"/>
                    <a:pt x="5073" y="379"/>
                  </a:cubicBezTo>
                  <a:cubicBezTo>
                    <a:pt x="5149" y="302"/>
                    <a:pt x="5251" y="238"/>
                    <a:pt x="5353" y="201"/>
                  </a:cubicBezTo>
                  <a:cubicBezTo>
                    <a:pt x="5404" y="175"/>
                    <a:pt x="5442" y="150"/>
                    <a:pt x="5505" y="150"/>
                  </a:cubicBezTo>
                  <a:cubicBezTo>
                    <a:pt x="5531" y="143"/>
                    <a:pt x="5556" y="140"/>
                    <a:pt x="5582" y="140"/>
                  </a:cubicBezTo>
                  <a:cubicBezTo>
                    <a:pt x="5607" y="140"/>
                    <a:pt x="5632" y="143"/>
                    <a:pt x="5658" y="150"/>
                  </a:cubicBezTo>
                  <a:cubicBezTo>
                    <a:pt x="5874" y="175"/>
                    <a:pt x="6090" y="289"/>
                    <a:pt x="6281" y="429"/>
                  </a:cubicBezTo>
                  <a:cubicBezTo>
                    <a:pt x="6471" y="557"/>
                    <a:pt x="6649" y="721"/>
                    <a:pt x="6815" y="899"/>
                  </a:cubicBezTo>
                  <a:lnTo>
                    <a:pt x="6827" y="887"/>
                  </a:lnTo>
                  <a:cubicBezTo>
                    <a:pt x="6751" y="785"/>
                    <a:pt x="6675" y="696"/>
                    <a:pt x="6599" y="607"/>
                  </a:cubicBezTo>
                  <a:cubicBezTo>
                    <a:pt x="6510" y="518"/>
                    <a:pt x="6421" y="429"/>
                    <a:pt x="6332" y="353"/>
                  </a:cubicBezTo>
                  <a:cubicBezTo>
                    <a:pt x="6243" y="277"/>
                    <a:pt x="6141" y="201"/>
                    <a:pt x="6027" y="136"/>
                  </a:cubicBezTo>
                  <a:cubicBezTo>
                    <a:pt x="5925" y="86"/>
                    <a:pt x="5798" y="35"/>
                    <a:pt x="5671" y="9"/>
                  </a:cubicBezTo>
                  <a:cubicBezTo>
                    <a:pt x="5639" y="3"/>
                    <a:pt x="5607" y="0"/>
                    <a:pt x="5575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3311572" y="1800246"/>
              <a:ext cx="66809" cy="26171"/>
            </a:xfrm>
            <a:custGeom>
              <a:avLst/>
              <a:gdLst/>
              <a:ahLst/>
              <a:cxnLst/>
              <a:rect l="l" t="t" r="r" b="b"/>
              <a:pathLst>
                <a:path w="1450" h="568" extrusionOk="0">
                  <a:moveTo>
                    <a:pt x="639" y="0"/>
                  </a:moveTo>
                  <a:cubicBezTo>
                    <a:pt x="609" y="0"/>
                    <a:pt x="577" y="3"/>
                    <a:pt x="546" y="8"/>
                  </a:cubicBezTo>
                  <a:cubicBezTo>
                    <a:pt x="407" y="34"/>
                    <a:pt x="292" y="110"/>
                    <a:pt x="203" y="212"/>
                  </a:cubicBezTo>
                  <a:cubicBezTo>
                    <a:pt x="102" y="313"/>
                    <a:pt x="38" y="428"/>
                    <a:pt x="0" y="568"/>
                  </a:cubicBezTo>
                  <a:cubicBezTo>
                    <a:pt x="102" y="491"/>
                    <a:pt x="203" y="415"/>
                    <a:pt x="292" y="352"/>
                  </a:cubicBezTo>
                  <a:cubicBezTo>
                    <a:pt x="394" y="288"/>
                    <a:pt x="483" y="250"/>
                    <a:pt x="585" y="237"/>
                  </a:cubicBezTo>
                  <a:cubicBezTo>
                    <a:pt x="612" y="230"/>
                    <a:pt x="639" y="226"/>
                    <a:pt x="666" y="226"/>
                  </a:cubicBezTo>
                  <a:cubicBezTo>
                    <a:pt x="820" y="226"/>
                    <a:pt x="980" y="342"/>
                    <a:pt x="1131" y="505"/>
                  </a:cubicBezTo>
                  <a:lnTo>
                    <a:pt x="1449" y="212"/>
                  </a:lnTo>
                  <a:lnTo>
                    <a:pt x="1093" y="352"/>
                  </a:lnTo>
                  <a:cubicBezTo>
                    <a:pt x="1055" y="263"/>
                    <a:pt x="1004" y="186"/>
                    <a:pt x="953" y="135"/>
                  </a:cubicBezTo>
                  <a:cubicBezTo>
                    <a:pt x="902" y="85"/>
                    <a:pt x="826" y="47"/>
                    <a:pt x="763" y="22"/>
                  </a:cubicBezTo>
                  <a:cubicBezTo>
                    <a:pt x="725" y="7"/>
                    <a:pt x="683" y="0"/>
                    <a:pt x="63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3164501" y="1798403"/>
              <a:ext cx="66809" cy="26862"/>
            </a:xfrm>
            <a:custGeom>
              <a:avLst/>
              <a:gdLst/>
              <a:ahLst/>
              <a:cxnLst/>
              <a:rect l="l" t="t" r="r" b="b"/>
              <a:pathLst>
                <a:path w="1450" h="583" extrusionOk="0">
                  <a:moveTo>
                    <a:pt x="803" y="1"/>
                  </a:moveTo>
                  <a:cubicBezTo>
                    <a:pt x="767" y="1"/>
                    <a:pt x="732" y="4"/>
                    <a:pt x="700" y="11"/>
                  </a:cubicBezTo>
                  <a:cubicBezTo>
                    <a:pt x="624" y="36"/>
                    <a:pt x="560" y="74"/>
                    <a:pt x="509" y="125"/>
                  </a:cubicBezTo>
                  <a:cubicBezTo>
                    <a:pt x="446" y="189"/>
                    <a:pt x="395" y="252"/>
                    <a:pt x="370" y="341"/>
                  </a:cubicBezTo>
                  <a:lnTo>
                    <a:pt x="0" y="201"/>
                  </a:lnTo>
                  <a:lnTo>
                    <a:pt x="319" y="494"/>
                  </a:lnTo>
                  <a:cubicBezTo>
                    <a:pt x="478" y="333"/>
                    <a:pt x="629" y="227"/>
                    <a:pt x="787" y="227"/>
                  </a:cubicBezTo>
                  <a:cubicBezTo>
                    <a:pt x="817" y="227"/>
                    <a:pt x="847" y="231"/>
                    <a:pt x="878" y="240"/>
                  </a:cubicBezTo>
                  <a:cubicBezTo>
                    <a:pt x="967" y="252"/>
                    <a:pt x="1068" y="303"/>
                    <a:pt x="1158" y="367"/>
                  </a:cubicBezTo>
                  <a:cubicBezTo>
                    <a:pt x="1246" y="430"/>
                    <a:pt x="1348" y="506"/>
                    <a:pt x="1450" y="582"/>
                  </a:cubicBezTo>
                  <a:cubicBezTo>
                    <a:pt x="1412" y="443"/>
                    <a:pt x="1348" y="328"/>
                    <a:pt x="1260" y="226"/>
                  </a:cubicBezTo>
                  <a:cubicBezTo>
                    <a:pt x="1170" y="112"/>
                    <a:pt x="1056" y="36"/>
                    <a:pt x="916" y="11"/>
                  </a:cubicBezTo>
                  <a:cubicBezTo>
                    <a:pt x="878" y="4"/>
                    <a:pt x="839" y="1"/>
                    <a:pt x="803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3220712" y="1904652"/>
              <a:ext cx="110211" cy="39026"/>
            </a:xfrm>
            <a:custGeom>
              <a:avLst/>
              <a:gdLst/>
              <a:ahLst/>
              <a:cxnLst/>
              <a:rect l="l" t="t" r="r" b="b"/>
              <a:pathLst>
                <a:path w="2392" h="847" extrusionOk="0">
                  <a:moveTo>
                    <a:pt x="2333" y="1"/>
                  </a:moveTo>
                  <a:cubicBezTo>
                    <a:pt x="2315" y="1"/>
                    <a:pt x="2299" y="12"/>
                    <a:pt x="2289" y="31"/>
                  </a:cubicBezTo>
                  <a:cubicBezTo>
                    <a:pt x="2289" y="31"/>
                    <a:pt x="1984" y="692"/>
                    <a:pt x="1272" y="731"/>
                  </a:cubicBezTo>
                  <a:cubicBezTo>
                    <a:pt x="1252" y="732"/>
                    <a:pt x="1231" y="732"/>
                    <a:pt x="1211" y="732"/>
                  </a:cubicBezTo>
                  <a:cubicBezTo>
                    <a:pt x="546" y="732"/>
                    <a:pt x="102" y="145"/>
                    <a:pt x="90" y="132"/>
                  </a:cubicBezTo>
                  <a:cubicBezTo>
                    <a:pt x="84" y="120"/>
                    <a:pt x="71" y="113"/>
                    <a:pt x="58" y="113"/>
                  </a:cubicBezTo>
                  <a:cubicBezTo>
                    <a:pt x="46" y="113"/>
                    <a:pt x="33" y="120"/>
                    <a:pt x="26" y="132"/>
                  </a:cubicBezTo>
                  <a:cubicBezTo>
                    <a:pt x="1" y="146"/>
                    <a:pt x="1" y="183"/>
                    <a:pt x="14" y="209"/>
                  </a:cubicBezTo>
                  <a:cubicBezTo>
                    <a:pt x="39" y="233"/>
                    <a:pt x="495" y="846"/>
                    <a:pt x="1220" y="846"/>
                  </a:cubicBezTo>
                  <a:cubicBezTo>
                    <a:pt x="1242" y="846"/>
                    <a:pt x="1263" y="846"/>
                    <a:pt x="1285" y="844"/>
                  </a:cubicBezTo>
                  <a:cubicBezTo>
                    <a:pt x="2048" y="807"/>
                    <a:pt x="2366" y="107"/>
                    <a:pt x="2379" y="82"/>
                  </a:cubicBezTo>
                  <a:cubicBezTo>
                    <a:pt x="2391" y="56"/>
                    <a:pt x="2379" y="19"/>
                    <a:pt x="2353" y="5"/>
                  </a:cubicBezTo>
                  <a:cubicBezTo>
                    <a:pt x="2347" y="2"/>
                    <a:pt x="2340" y="1"/>
                    <a:pt x="233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4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/>
          <p:nvPr/>
        </p:nvSpPr>
        <p:spPr>
          <a:xfrm rot="-7839141">
            <a:off x="3634556" y="3884914"/>
            <a:ext cx="910236" cy="677273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/>
          <p:cNvSpPr/>
          <p:nvPr/>
        </p:nvSpPr>
        <p:spPr>
          <a:xfrm rot="6299985">
            <a:off x="4703480" y="3886017"/>
            <a:ext cx="693180" cy="748221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/>
          <p:cNvSpPr/>
          <p:nvPr/>
        </p:nvSpPr>
        <p:spPr>
          <a:xfrm rot="-5400000">
            <a:off x="4704338" y="1496131"/>
            <a:ext cx="693227" cy="748272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3780875" y="2683756"/>
            <a:ext cx="693227" cy="748272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7"/>
          <p:cNvSpPr/>
          <p:nvPr/>
        </p:nvSpPr>
        <p:spPr>
          <a:xfrm rot="2412081">
            <a:off x="4594905" y="2719274"/>
            <a:ext cx="910191" cy="677239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3633825" y="1531673"/>
            <a:ext cx="910173" cy="677225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Table of contents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4" name="Google Shape;484;p37"/>
          <p:cNvSpPr txBox="1">
            <a:spLocks noGrp="1"/>
          </p:cNvSpPr>
          <p:nvPr>
            <p:ph type="subTitle" idx="1"/>
          </p:nvPr>
        </p:nvSpPr>
        <p:spPr>
          <a:xfrm>
            <a:off x="468683" y="1707354"/>
            <a:ext cx="2986518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Facts about Heart Disease</a:t>
            </a:r>
          </a:p>
        </p:txBody>
      </p:sp>
      <p:sp>
        <p:nvSpPr>
          <p:cNvPr id="486" name="Google Shape;486;p37"/>
          <p:cNvSpPr txBox="1">
            <a:spLocks noGrp="1"/>
          </p:cNvSpPr>
          <p:nvPr>
            <p:ph type="title" idx="3"/>
          </p:nvPr>
        </p:nvSpPr>
        <p:spPr>
          <a:xfrm>
            <a:off x="3780390" y="1659072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7" name="Google Shape;487;p37"/>
          <p:cNvSpPr txBox="1">
            <a:spLocks noGrp="1"/>
          </p:cNvSpPr>
          <p:nvPr>
            <p:ph type="subTitle" idx="4"/>
          </p:nvPr>
        </p:nvSpPr>
        <p:spPr>
          <a:xfrm>
            <a:off x="718301" y="2861242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Data Description</a:t>
            </a:r>
          </a:p>
        </p:txBody>
      </p:sp>
      <p:sp>
        <p:nvSpPr>
          <p:cNvPr id="489" name="Google Shape;489;p37"/>
          <p:cNvSpPr txBox="1">
            <a:spLocks noGrp="1"/>
          </p:cNvSpPr>
          <p:nvPr>
            <p:ph type="title" idx="6"/>
          </p:nvPr>
        </p:nvSpPr>
        <p:spPr>
          <a:xfrm>
            <a:off x="3780840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0" name="Google Shape;490;p37"/>
          <p:cNvSpPr txBox="1">
            <a:spLocks noGrp="1"/>
          </p:cNvSpPr>
          <p:nvPr>
            <p:ph type="subTitle" idx="7"/>
          </p:nvPr>
        </p:nvSpPr>
        <p:spPr>
          <a:xfrm>
            <a:off x="5688283" y="1676034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200"/>
              </a:spcAft>
            </a:pPr>
            <a:r>
              <a:rPr lang="en-US" dirty="0"/>
              <a:t>Buissines Solutions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492" name="Google Shape;492;p37"/>
          <p:cNvSpPr txBox="1">
            <a:spLocks noGrp="1"/>
          </p:cNvSpPr>
          <p:nvPr>
            <p:ph type="title" idx="9"/>
          </p:nvPr>
        </p:nvSpPr>
        <p:spPr>
          <a:xfrm>
            <a:off x="4732667" y="1659972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3" name="Google Shape;493;p37"/>
          <p:cNvSpPr txBox="1">
            <a:spLocks noGrp="1"/>
          </p:cNvSpPr>
          <p:nvPr>
            <p:ph type="subTitle" idx="13"/>
          </p:nvPr>
        </p:nvSpPr>
        <p:spPr>
          <a:xfrm>
            <a:off x="5688283" y="2861242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dirty="0"/>
              <a:t>Modeling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95" name="Google Shape;495;p37"/>
          <p:cNvSpPr txBox="1">
            <a:spLocks noGrp="1"/>
          </p:cNvSpPr>
          <p:nvPr>
            <p:ph type="title" idx="15"/>
          </p:nvPr>
        </p:nvSpPr>
        <p:spPr>
          <a:xfrm>
            <a:off x="4732205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6" name="Google Shape;496;p37"/>
          <p:cNvSpPr txBox="1">
            <a:spLocks noGrp="1"/>
          </p:cNvSpPr>
          <p:nvPr>
            <p:ph type="subTitle" idx="16"/>
          </p:nvPr>
        </p:nvSpPr>
        <p:spPr>
          <a:xfrm>
            <a:off x="399143" y="4063477"/>
            <a:ext cx="3056058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200"/>
              </a:spcAft>
            </a:pPr>
            <a:r>
              <a:rPr lang="en-US" dirty="0"/>
              <a:t>Exploratory Data Analysis</a:t>
            </a:r>
          </a:p>
        </p:txBody>
      </p:sp>
      <p:sp>
        <p:nvSpPr>
          <p:cNvPr id="498" name="Google Shape;498;p37"/>
          <p:cNvSpPr txBox="1">
            <a:spLocks noGrp="1"/>
          </p:cNvSpPr>
          <p:nvPr>
            <p:ph type="title" idx="18"/>
          </p:nvPr>
        </p:nvSpPr>
        <p:spPr>
          <a:xfrm>
            <a:off x="3780840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9" name="Google Shape;499;p37"/>
          <p:cNvSpPr txBox="1">
            <a:spLocks noGrp="1"/>
          </p:cNvSpPr>
          <p:nvPr>
            <p:ph type="subTitle" idx="19"/>
          </p:nvPr>
        </p:nvSpPr>
        <p:spPr>
          <a:xfrm>
            <a:off x="5688283" y="4012033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dirty="0"/>
              <a:t>Evaluation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37"/>
          <p:cNvSpPr txBox="1">
            <a:spLocks noGrp="1"/>
          </p:cNvSpPr>
          <p:nvPr>
            <p:ph type="title" idx="21"/>
          </p:nvPr>
        </p:nvSpPr>
        <p:spPr>
          <a:xfrm>
            <a:off x="4732205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This is a Table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596" name="Google Shape;1596;p61"/>
          <p:cNvGraphicFramePr/>
          <p:nvPr>
            <p:extLst>
              <p:ext uri="{D42A27DB-BD31-4B8C-83A1-F6EECF244321}">
                <p14:modId xmlns:p14="http://schemas.microsoft.com/office/powerpoint/2010/main" val="3303567283"/>
              </p:ext>
            </p:extLst>
          </p:nvPr>
        </p:nvGraphicFramePr>
        <p:xfrm>
          <a:off x="1415800" y="1621949"/>
          <a:ext cx="6312400" cy="2764980"/>
        </p:xfrm>
        <a:graphic>
          <a:graphicData uri="http://schemas.openxmlformats.org/drawingml/2006/table">
            <a:tbl>
              <a:tblPr>
                <a:noFill/>
                <a:tableStyleId>{422CBF73-85C5-440C-8913-E2129157F779}</a:tableStyleId>
              </a:tblPr>
              <a:tblGrid>
                <a:gridCol w="1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Train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Accuracy</a:t>
                      </a:r>
                      <a:endParaRPr sz="1800" b="1" dirty="0">
                        <a:solidFill>
                          <a:schemeClr val="accent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94A4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Test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Accuracy</a:t>
                      </a:r>
                      <a:endParaRPr sz="1800" b="1" dirty="0">
                        <a:solidFill>
                          <a:schemeClr val="accent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94A4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F1 Score</a:t>
                      </a:r>
                      <a:endParaRPr sz="1800" b="1" dirty="0">
                        <a:solidFill>
                          <a:schemeClr val="accent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94A4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KNN</a:t>
                      </a:r>
                      <a:endParaRPr sz="1800" b="1" dirty="0">
                        <a:solidFill>
                          <a:schemeClr val="accent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Arial"/>
                        </a:rPr>
                        <a:t>98.49</a:t>
                      </a:r>
                      <a:endParaRPr sz="1400" b="0" i="0" u="none" strike="noStrike" cap="none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94A4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Arial"/>
                        </a:rPr>
                        <a:t>97.87</a:t>
                      </a:r>
                      <a:endParaRPr sz="1400" b="0" i="0" u="none" strike="noStrike" cap="none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94A4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</a:t>
                      </a:r>
                      <a:endParaRPr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94A4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Logistic</a:t>
                      </a:r>
                      <a:r>
                        <a:rPr lang="en-US" sz="1800" b="1" baseline="0" dirty="0" smtClean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 Regression</a:t>
                      </a:r>
                      <a:r>
                        <a:rPr lang="en-US" sz="1800" b="1" dirty="0" smtClean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Arial"/>
                        </a:rPr>
                        <a:t>91.58</a:t>
                      </a:r>
                      <a:endParaRPr lang="en-US" sz="1400" b="0" i="0" u="none" strike="noStrike" cap="none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Arial"/>
                        </a:rPr>
                        <a:t>91.57</a:t>
                      </a:r>
                      <a:endParaRPr lang="en-US" sz="1400" b="0" i="0" u="none" strike="noStrike" cap="none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92</a:t>
                      </a:r>
                      <a:endParaRPr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accent2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Random Forest</a:t>
                      </a:r>
                      <a:endParaRPr sz="1800" b="1" dirty="0">
                        <a:solidFill>
                          <a:schemeClr val="accent2"/>
                        </a:solidFill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99.33</a:t>
                      </a:r>
                      <a:endParaRPr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92.55</a:t>
                      </a:r>
                      <a:endParaRPr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258A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06;p38"/>
          <p:cNvSpPr txBox="1">
            <a:spLocks noGrp="1"/>
          </p:cNvSpPr>
          <p:nvPr>
            <p:ph type="title"/>
          </p:nvPr>
        </p:nvSpPr>
        <p:spPr>
          <a:xfrm>
            <a:off x="1177673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smtClean="0"/>
              <a:t>K </a:t>
            </a:r>
            <a:r>
              <a:rPr lang="en-US" dirty="0"/>
              <a:t>Nearest Neighbors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https://cdn.discordapp.com/attachments/1023060204360839219/1027251408640159754/9323de3cbeab9ef8b4a2eb6e4badd7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65" y="2647042"/>
            <a:ext cx="2213430" cy="27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08" y="1916907"/>
            <a:ext cx="4048125" cy="1838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686" y="907142"/>
            <a:ext cx="2790008" cy="2152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2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Thank You !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"/>
          <p:cNvSpPr/>
          <p:nvPr/>
        </p:nvSpPr>
        <p:spPr>
          <a:xfrm rot="-5400000">
            <a:off x="1260365" y="670008"/>
            <a:ext cx="1235812" cy="1333940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1"/>
          <p:cNvSpPr txBox="1">
            <a:spLocks noGrp="1"/>
          </p:cNvSpPr>
          <p:nvPr>
            <p:ph type="title"/>
          </p:nvPr>
        </p:nvSpPr>
        <p:spPr>
          <a:xfrm>
            <a:off x="1094225" y="2074650"/>
            <a:ext cx="3907926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indent="0"/>
            <a:r>
              <a:rPr lang="en-US" dirty="0"/>
              <a:t>Facts about Heart Disease</a:t>
            </a:r>
          </a:p>
        </p:txBody>
      </p:sp>
      <p:sp>
        <p:nvSpPr>
          <p:cNvPr id="614" name="Google Shape;614;p41"/>
          <p:cNvSpPr txBox="1">
            <a:spLocks noGrp="1"/>
          </p:cNvSpPr>
          <p:nvPr>
            <p:ph type="title" idx="2"/>
          </p:nvPr>
        </p:nvSpPr>
        <p:spPr>
          <a:xfrm>
            <a:off x="1458575" y="1019175"/>
            <a:ext cx="8394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15" name="Google Shape;615;p41"/>
          <p:cNvGrpSpPr/>
          <p:nvPr/>
        </p:nvGrpSpPr>
        <p:grpSpPr>
          <a:xfrm>
            <a:off x="4711364" y="1133699"/>
            <a:ext cx="3537782" cy="2876119"/>
            <a:chOff x="384950" y="238425"/>
            <a:chExt cx="6441700" cy="5236925"/>
          </a:xfrm>
        </p:grpSpPr>
        <p:sp>
          <p:nvSpPr>
            <p:cNvPr id="616" name="Google Shape;616;p41"/>
            <p:cNvSpPr/>
            <p:nvPr/>
          </p:nvSpPr>
          <p:spPr>
            <a:xfrm>
              <a:off x="3316275" y="2610350"/>
              <a:ext cx="429000" cy="429625"/>
            </a:xfrm>
            <a:custGeom>
              <a:avLst/>
              <a:gdLst/>
              <a:ahLst/>
              <a:cxnLst/>
              <a:rect l="l" t="t" r="r" b="b"/>
              <a:pathLst>
                <a:path w="17160" h="17185" extrusionOk="0">
                  <a:moveTo>
                    <a:pt x="0" y="17184"/>
                  </a:moveTo>
                  <a:lnTo>
                    <a:pt x="17159" y="17184"/>
                  </a:lnTo>
                  <a:lnTo>
                    <a:pt x="1715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84950" y="238425"/>
              <a:ext cx="4866225" cy="3603475"/>
            </a:xfrm>
            <a:custGeom>
              <a:avLst/>
              <a:gdLst/>
              <a:ahLst/>
              <a:cxnLst/>
              <a:rect l="l" t="t" r="r" b="b"/>
              <a:pathLst>
                <a:path w="194649" h="144139" extrusionOk="0">
                  <a:moveTo>
                    <a:pt x="130486" y="0"/>
                  </a:moveTo>
                  <a:cubicBezTo>
                    <a:pt x="100785" y="0"/>
                    <a:pt x="88268" y="31344"/>
                    <a:pt x="88268" y="31344"/>
                  </a:cubicBezTo>
                  <a:cubicBezTo>
                    <a:pt x="88268" y="31344"/>
                    <a:pt x="73163" y="17592"/>
                    <a:pt x="53870" y="17592"/>
                  </a:cubicBezTo>
                  <a:cubicBezTo>
                    <a:pt x="48055" y="17592"/>
                    <a:pt x="41859" y="18842"/>
                    <a:pt x="35582" y="22094"/>
                  </a:cubicBezTo>
                  <a:cubicBezTo>
                    <a:pt x="1" y="40516"/>
                    <a:pt x="16593" y="127365"/>
                    <a:pt x="114186" y="144139"/>
                  </a:cubicBezTo>
                  <a:cubicBezTo>
                    <a:pt x="194648" y="86427"/>
                    <a:pt x="171667" y="1045"/>
                    <a:pt x="131603" y="15"/>
                  </a:cubicBezTo>
                  <a:cubicBezTo>
                    <a:pt x="131228" y="5"/>
                    <a:pt x="130856" y="0"/>
                    <a:pt x="130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2171675" y="1589050"/>
              <a:ext cx="1417050" cy="1288975"/>
            </a:xfrm>
            <a:custGeom>
              <a:avLst/>
              <a:gdLst/>
              <a:ahLst/>
              <a:cxnLst/>
              <a:rect l="l" t="t" r="r" b="b"/>
              <a:pathLst>
                <a:path w="56682" h="51559" extrusionOk="0">
                  <a:moveTo>
                    <a:pt x="28367" y="1"/>
                  </a:moveTo>
                  <a:cubicBezTo>
                    <a:pt x="26421" y="1"/>
                    <a:pt x="24444" y="223"/>
                    <a:pt x="22467" y="686"/>
                  </a:cubicBezTo>
                  <a:cubicBezTo>
                    <a:pt x="8606" y="3932"/>
                    <a:pt x="1" y="17793"/>
                    <a:pt x="3247" y="31654"/>
                  </a:cubicBezTo>
                  <a:cubicBezTo>
                    <a:pt x="6030" y="43538"/>
                    <a:pt x="16617" y="51559"/>
                    <a:pt x="28316" y="51559"/>
                  </a:cubicBezTo>
                  <a:cubicBezTo>
                    <a:pt x="30262" y="51559"/>
                    <a:pt x="32239" y="51337"/>
                    <a:pt x="34215" y="50874"/>
                  </a:cubicBezTo>
                  <a:cubicBezTo>
                    <a:pt x="48076" y="47655"/>
                    <a:pt x="56682" y="33767"/>
                    <a:pt x="53435" y="19906"/>
                  </a:cubicBezTo>
                  <a:cubicBezTo>
                    <a:pt x="50652" y="8021"/>
                    <a:pt x="40066" y="1"/>
                    <a:pt x="28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2637400" y="1797500"/>
              <a:ext cx="485675" cy="872750"/>
            </a:xfrm>
            <a:custGeom>
              <a:avLst/>
              <a:gdLst/>
              <a:ahLst/>
              <a:cxnLst/>
              <a:rect l="l" t="t" r="r" b="b"/>
              <a:pathLst>
                <a:path w="19427" h="34910" extrusionOk="0">
                  <a:moveTo>
                    <a:pt x="11903" y="1"/>
                  </a:moveTo>
                  <a:lnTo>
                    <a:pt x="0" y="2783"/>
                  </a:lnTo>
                  <a:lnTo>
                    <a:pt x="7523" y="34910"/>
                  </a:lnTo>
                  <a:lnTo>
                    <a:pt x="19426" y="32127"/>
                  </a:lnTo>
                  <a:lnTo>
                    <a:pt x="11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444150" y="1990725"/>
              <a:ext cx="872775" cy="485675"/>
            </a:xfrm>
            <a:custGeom>
              <a:avLst/>
              <a:gdLst/>
              <a:ahLst/>
              <a:cxnLst/>
              <a:rect l="l" t="t" r="r" b="b"/>
              <a:pathLst>
                <a:path w="34911" h="19427" extrusionOk="0">
                  <a:moveTo>
                    <a:pt x="32128" y="1"/>
                  </a:moveTo>
                  <a:lnTo>
                    <a:pt x="1" y="7524"/>
                  </a:lnTo>
                  <a:lnTo>
                    <a:pt x="2783" y="19427"/>
                  </a:lnTo>
                  <a:lnTo>
                    <a:pt x="34910" y="11904"/>
                  </a:lnTo>
                  <a:lnTo>
                    <a:pt x="3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556150" y="2472225"/>
              <a:ext cx="2039225" cy="1524875"/>
            </a:xfrm>
            <a:custGeom>
              <a:avLst/>
              <a:gdLst/>
              <a:ahLst/>
              <a:cxnLst/>
              <a:rect l="l" t="t" r="r" b="b"/>
              <a:pathLst>
                <a:path w="81569" h="60995" extrusionOk="0">
                  <a:moveTo>
                    <a:pt x="25970" y="1"/>
                  </a:moveTo>
                  <a:cubicBezTo>
                    <a:pt x="25400" y="1"/>
                    <a:pt x="24816" y="29"/>
                    <a:pt x="24218" y="89"/>
                  </a:cubicBezTo>
                  <a:cubicBezTo>
                    <a:pt x="7162" y="1764"/>
                    <a:pt x="0" y="38864"/>
                    <a:pt x="36070" y="60995"/>
                  </a:cubicBezTo>
                  <a:cubicBezTo>
                    <a:pt x="77164" y="50819"/>
                    <a:pt x="81569" y="13307"/>
                    <a:pt x="65828" y="6530"/>
                  </a:cubicBezTo>
                  <a:cubicBezTo>
                    <a:pt x="63516" y="5540"/>
                    <a:pt x="61270" y="5141"/>
                    <a:pt x="59151" y="5141"/>
                  </a:cubicBezTo>
                  <a:cubicBezTo>
                    <a:pt x="50289" y="5141"/>
                    <a:pt x="43644" y="12121"/>
                    <a:pt x="43644" y="12121"/>
                  </a:cubicBezTo>
                  <a:cubicBezTo>
                    <a:pt x="43644" y="12121"/>
                    <a:pt x="37761" y="1"/>
                    <a:pt x="25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3556500" y="370425"/>
              <a:ext cx="3270150" cy="3339425"/>
            </a:xfrm>
            <a:custGeom>
              <a:avLst/>
              <a:gdLst/>
              <a:ahLst/>
              <a:cxnLst/>
              <a:rect l="l" t="t" r="r" b="b"/>
              <a:pathLst>
                <a:path w="130806" h="133577" extrusionOk="0">
                  <a:moveTo>
                    <a:pt x="33442" y="5632"/>
                  </a:moveTo>
                  <a:cubicBezTo>
                    <a:pt x="39883" y="5632"/>
                    <a:pt x="46248" y="7823"/>
                    <a:pt x="52404" y="12176"/>
                  </a:cubicBezTo>
                  <a:cubicBezTo>
                    <a:pt x="58948" y="16840"/>
                    <a:pt x="62788" y="22302"/>
                    <a:pt x="62840" y="22354"/>
                  </a:cubicBezTo>
                  <a:cubicBezTo>
                    <a:pt x="63355" y="23100"/>
                    <a:pt x="64231" y="23564"/>
                    <a:pt x="65158" y="23564"/>
                  </a:cubicBezTo>
                  <a:cubicBezTo>
                    <a:pt x="66086" y="23564"/>
                    <a:pt x="66962" y="23100"/>
                    <a:pt x="67477" y="22354"/>
                  </a:cubicBezTo>
                  <a:cubicBezTo>
                    <a:pt x="67529" y="22302"/>
                    <a:pt x="71367" y="16840"/>
                    <a:pt x="77911" y="12176"/>
                  </a:cubicBezTo>
                  <a:cubicBezTo>
                    <a:pt x="84067" y="7824"/>
                    <a:pt x="90411" y="5634"/>
                    <a:pt x="96855" y="5634"/>
                  </a:cubicBezTo>
                  <a:cubicBezTo>
                    <a:pt x="99338" y="5634"/>
                    <a:pt x="101836" y="5959"/>
                    <a:pt x="104344" y="6611"/>
                  </a:cubicBezTo>
                  <a:cubicBezTo>
                    <a:pt x="114392" y="9187"/>
                    <a:pt x="121479" y="19493"/>
                    <a:pt x="122843" y="33457"/>
                  </a:cubicBezTo>
                  <a:cubicBezTo>
                    <a:pt x="124982" y="55717"/>
                    <a:pt x="112486" y="88901"/>
                    <a:pt x="70181" y="109075"/>
                  </a:cubicBezTo>
                  <a:lnTo>
                    <a:pt x="64901" y="111240"/>
                  </a:lnTo>
                  <a:cubicBezTo>
                    <a:pt x="19814" y="91838"/>
                    <a:pt x="5695" y="57960"/>
                    <a:pt x="7369" y="34642"/>
                  </a:cubicBezTo>
                  <a:cubicBezTo>
                    <a:pt x="8426" y="20035"/>
                    <a:pt x="15562" y="9290"/>
                    <a:pt x="25970" y="6611"/>
                  </a:cubicBezTo>
                  <a:cubicBezTo>
                    <a:pt x="28471" y="5968"/>
                    <a:pt x="30969" y="5632"/>
                    <a:pt x="33442" y="5632"/>
                  </a:cubicBezTo>
                  <a:close/>
                  <a:moveTo>
                    <a:pt x="33343" y="0"/>
                  </a:moveTo>
                  <a:cubicBezTo>
                    <a:pt x="30417" y="0"/>
                    <a:pt x="27480" y="373"/>
                    <a:pt x="24554" y="1124"/>
                  </a:cubicBezTo>
                  <a:cubicBezTo>
                    <a:pt x="11724" y="4447"/>
                    <a:pt x="2964" y="17123"/>
                    <a:pt x="1752" y="34230"/>
                  </a:cubicBezTo>
                  <a:cubicBezTo>
                    <a:pt x="0" y="58526"/>
                    <a:pt x="13810" y="93308"/>
                    <a:pt x="57738" y="114201"/>
                  </a:cubicBezTo>
                  <a:lnTo>
                    <a:pt x="36070" y="123116"/>
                  </a:lnTo>
                  <a:cubicBezTo>
                    <a:pt x="34602" y="123709"/>
                    <a:pt x="33933" y="125358"/>
                    <a:pt x="34524" y="126801"/>
                  </a:cubicBezTo>
                  <a:cubicBezTo>
                    <a:pt x="34974" y="127894"/>
                    <a:pt x="36030" y="128558"/>
                    <a:pt x="37142" y="128558"/>
                  </a:cubicBezTo>
                  <a:cubicBezTo>
                    <a:pt x="37498" y="128558"/>
                    <a:pt x="37860" y="128490"/>
                    <a:pt x="38209" y="128347"/>
                  </a:cubicBezTo>
                  <a:lnTo>
                    <a:pt x="64874" y="117371"/>
                  </a:lnTo>
                  <a:cubicBezTo>
                    <a:pt x="70054" y="119587"/>
                    <a:pt x="96924" y="130923"/>
                    <a:pt x="105350" y="133448"/>
                  </a:cubicBezTo>
                  <a:cubicBezTo>
                    <a:pt x="105633" y="133524"/>
                    <a:pt x="105890" y="133576"/>
                    <a:pt x="106175" y="133576"/>
                  </a:cubicBezTo>
                  <a:cubicBezTo>
                    <a:pt x="107385" y="133576"/>
                    <a:pt x="108518" y="132778"/>
                    <a:pt x="108879" y="131566"/>
                  </a:cubicBezTo>
                  <a:cubicBezTo>
                    <a:pt x="109318" y="130072"/>
                    <a:pt x="108467" y="128475"/>
                    <a:pt x="106972" y="128038"/>
                  </a:cubicBezTo>
                  <a:cubicBezTo>
                    <a:pt x="100507" y="126104"/>
                    <a:pt x="81930" y="118402"/>
                    <a:pt x="72243" y="114356"/>
                  </a:cubicBezTo>
                  <a:lnTo>
                    <a:pt x="72397" y="114280"/>
                  </a:lnTo>
                  <a:cubicBezTo>
                    <a:pt x="72449" y="114280"/>
                    <a:pt x="72500" y="114253"/>
                    <a:pt x="72552" y="114228"/>
                  </a:cubicBezTo>
                  <a:cubicBezTo>
                    <a:pt x="117536" y="92766"/>
                    <a:pt x="130805" y="57005"/>
                    <a:pt x="128460" y="32917"/>
                  </a:cubicBezTo>
                  <a:cubicBezTo>
                    <a:pt x="126889" y="16504"/>
                    <a:pt x="118181" y="4319"/>
                    <a:pt x="105762" y="1124"/>
                  </a:cubicBezTo>
                  <a:cubicBezTo>
                    <a:pt x="102844" y="373"/>
                    <a:pt x="99910" y="0"/>
                    <a:pt x="96985" y="0"/>
                  </a:cubicBezTo>
                  <a:cubicBezTo>
                    <a:pt x="89271" y="0"/>
                    <a:pt x="81621" y="2594"/>
                    <a:pt x="74485" y="7693"/>
                  </a:cubicBezTo>
                  <a:cubicBezTo>
                    <a:pt x="70284" y="10682"/>
                    <a:pt x="67117" y="13928"/>
                    <a:pt x="65158" y="16195"/>
                  </a:cubicBezTo>
                  <a:cubicBezTo>
                    <a:pt x="63200" y="13928"/>
                    <a:pt x="60030" y="10682"/>
                    <a:pt x="55832" y="7693"/>
                  </a:cubicBezTo>
                  <a:cubicBezTo>
                    <a:pt x="48696" y="2594"/>
                    <a:pt x="41059" y="0"/>
                    <a:pt x="33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4845975" y="774675"/>
              <a:ext cx="678925" cy="908825"/>
            </a:xfrm>
            <a:custGeom>
              <a:avLst/>
              <a:gdLst/>
              <a:ahLst/>
              <a:cxnLst/>
              <a:rect l="l" t="t" r="r" b="b"/>
              <a:pathLst>
                <a:path w="27157" h="36353" extrusionOk="0">
                  <a:moveTo>
                    <a:pt x="13579" y="7754"/>
                  </a:moveTo>
                  <a:cubicBezTo>
                    <a:pt x="17238" y="13216"/>
                    <a:pt x="21385" y="20585"/>
                    <a:pt x="21257" y="24140"/>
                  </a:cubicBezTo>
                  <a:lnTo>
                    <a:pt x="21257" y="24243"/>
                  </a:lnTo>
                  <a:cubicBezTo>
                    <a:pt x="21257" y="27799"/>
                    <a:pt x="17805" y="30684"/>
                    <a:pt x="13579" y="30684"/>
                  </a:cubicBezTo>
                  <a:cubicBezTo>
                    <a:pt x="9354" y="30684"/>
                    <a:pt x="5902" y="27799"/>
                    <a:pt x="5902" y="24243"/>
                  </a:cubicBezTo>
                  <a:lnTo>
                    <a:pt x="5902" y="24140"/>
                  </a:lnTo>
                  <a:cubicBezTo>
                    <a:pt x="5772" y="20585"/>
                    <a:pt x="9921" y="13216"/>
                    <a:pt x="13579" y="7754"/>
                  </a:cubicBezTo>
                  <a:close/>
                  <a:moveTo>
                    <a:pt x="13579" y="0"/>
                  </a:moveTo>
                  <a:cubicBezTo>
                    <a:pt x="12677" y="0"/>
                    <a:pt x="11852" y="437"/>
                    <a:pt x="11312" y="1159"/>
                  </a:cubicBezTo>
                  <a:cubicBezTo>
                    <a:pt x="10152" y="2705"/>
                    <a:pt x="1" y="16592"/>
                    <a:pt x="258" y="24295"/>
                  </a:cubicBezTo>
                  <a:cubicBezTo>
                    <a:pt x="285" y="30942"/>
                    <a:pt x="6262" y="36352"/>
                    <a:pt x="13579" y="36352"/>
                  </a:cubicBezTo>
                  <a:cubicBezTo>
                    <a:pt x="20896" y="36352"/>
                    <a:pt x="26874" y="30942"/>
                    <a:pt x="26898" y="24295"/>
                  </a:cubicBezTo>
                  <a:cubicBezTo>
                    <a:pt x="27156" y="16592"/>
                    <a:pt x="17005" y="2705"/>
                    <a:pt x="15847" y="1134"/>
                  </a:cubicBezTo>
                  <a:cubicBezTo>
                    <a:pt x="15305" y="437"/>
                    <a:pt x="14480" y="0"/>
                    <a:pt x="13579" y="0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807650" y="3193250"/>
              <a:ext cx="896600" cy="896000"/>
            </a:xfrm>
            <a:custGeom>
              <a:avLst/>
              <a:gdLst/>
              <a:ahLst/>
              <a:cxnLst/>
              <a:rect l="l" t="t" r="r" b="b"/>
              <a:pathLst>
                <a:path w="35864" h="35840" extrusionOk="0">
                  <a:moveTo>
                    <a:pt x="17932" y="0"/>
                  </a:moveTo>
                  <a:cubicBezTo>
                    <a:pt x="8039" y="0"/>
                    <a:pt x="0" y="8014"/>
                    <a:pt x="0" y="17932"/>
                  </a:cubicBezTo>
                  <a:cubicBezTo>
                    <a:pt x="0" y="27825"/>
                    <a:pt x="8039" y="35839"/>
                    <a:pt x="17932" y="35839"/>
                  </a:cubicBezTo>
                  <a:cubicBezTo>
                    <a:pt x="27826" y="35839"/>
                    <a:pt x="35864" y="27825"/>
                    <a:pt x="35864" y="17932"/>
                  </a:cubicBezTo>
                  <a:cubicBezTo>
                    <a:pt x="35864" y="8014"/>
                    <a:pt x="27826" y="0"/>
                    <a:pt x="17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998925" y="3383900"/>
              <a:ext cx="514000" cy="514675"/>
            </a:xfrm>
            <a:custGeom>
              <a:avLst/>
              <a:gdLst/>
              <a:ahLst/>
              <a:cxnLst/>
              <a:rect l="l" t="t" r="r" b="b"/>
              <a:pathLst>
                <a:path w="20560" h="20587" extrusionOk="0">
                  <a:moveTo>
                    <a:pt x="10281" y="0"/>
                  </a:moveTo>
                  <a:cubicBezTo>
                    <a:pt x="4586" y="0"/>
                    <a:pt x="0" y="4613"/>
                    <a:pt x="0" y="10306"/>
                  </a:cubicBezTo>
                  <a:cubicBezTo>
                    <a:pt x="0" y="15974"/>
                    <a:pt x="4586" y="20587"/>
                    <a:pt x="10281" y="20587"/>
                  </a:cubicBezTo>
                  <a:cubicBezTo>
                    <a:pt x="15949" y="20587"/>
                    <a:pt x="20560" y="15974"/>
                    <a:pt x="20560" y="10306"/>
                  </a:cubicBezTo>
                  <a:cubicBezTo>
                    <a:pt x="20560" y="4613"/>
                    <a:pt x="15949" y="0"/>
                    <a:pt x="10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037700" y="3260025"/>
              <a:ext cx="2585450" cy="1600175"/>
            </a:xfrm>
            <a:custGeom>
              <a:avLst/>
              <a:gdLst/>
              <a:ahLst/>
              <a:cxnLst/>
              <a:rect l="l" t="t" r="r" b="b"/>
              <a:pathLst>
                <a:path w="103418" h="64007" extrusionOk="0">
                  <a:moveTo>
                    <a:pt x="80308" y="5652"/>
                  </a:moveTo>
                  <a:cubicBezTo>
                    <a:pt x="88165" y="5652"/>
                    <a:pt x="93602" y="7686"/>
                    <a:pt x="95328" y="11345"/>
                  </a:cubicBezTo>
                  <a:cubicBezTo>
                    <a:pt x="97234" y="15364"/>
                    <a:pt x="94839" y="21547"/>
                    <a:pt x="88732" y="28324"/>
                  </a:cubicBezTo>
                  <a:cubicBezTo>
                    <a:pt x="81982" y="35847"/>
                    <a:pt x="71676" y="43113"/>
                    <a:pt x="59670" y="48806"/>
                  </a:cubicBezTo>
                  <a:cubicBezTo>
                    <a:pt x="47664" y="54501"/>
                    <a:pt x="35504" y="57901"/>
                    <a:pt x="25404" y="58365"/>
                  </a:cubicBezTo>
                  <a:cubicBezTo>
                    <a:pt x="24599" y="58404"/>
                    <a:pt x="23816" y="58423"/>
                    <a:pt x="23055" y="58423"/>
                  </a:cubicBezTo>
                  <a:cubicBezTo>
                    <a:pt x="15208" y="58423"/>
                    <a:pt x="9829" y="56386"/>
                    <a:pt x="8091" y="52722"/>
                  </a:cubicBezTo>
                  <a:cubicBezTo>
                    <a:pt x="6184" y="48729"/>
                    <a:pt x="8581" y="42546"/>
                    <a:pt x="14686" y="35744"/>
                  </a:cubicBezTo>
                  <a:cubicBezTo>
                    <a:pt x="21437" y="28246"/>
                    <a:pt x="31742" y="20956"/>
                    <a:pt x="43748" y="15261"/>
                  </a:cubicBezTo>
                  <a:cubicBezTo>
                    <a:pt x="55754" y="9568"/>
                    <a:pt x="67915" y="6192"/>
                    <a:pt x="78014" y="5704"/>
                  </a:cubicBezTo>
                  <a:cubicBezTo>
                    <a:pt x="78787" y="5677"/>
                    <a:pt x="79560" y="5652"/>
                    <a:pt x="80308" y="5652"/>
                  </a:cubicBezTo>
                  <a:close/>
                  <a:moveTo>
                    <a:pt x="80273" y="1"/>
                  </a:moveTo>
                  <a:cubicBezTo>
                    <a:pt x="79454" y="1"/>
                    <a:pt x="78615" y="20"/>
                    <a:pt x="77757" y="60"/>
                  </a:cubicBezTo>
                  <a:cubicBezTo>
                    <a:pt x="66936" y="576"/>
                    <a:pt x="54002" y="4158"/>
                    <a:pt x="41326" y="10160"/>
                  </a:cubicBezTo>
                  <a:cubicBezTo>
                    <a:pt x="28677" y="16164"/>
                    <a:pt x="17702" y="23918"/>
                    <a:pt x="10461" y="31983"/>
                  </a:cubicBezTo>
                  <a:cubicBezTo>
                    <a:pt x="2680" y="40664"/>
                    <a:pt x="1" y="48909"/>
                    <a:pt x="2990" y="55144"/>
                  </a:cubicBezTo>
                  <a:cubicBezTo>
                    <a:pt x="5799" y="61069"/>
                    <a:pt x="13295" y="64007"/>
                    <a:pt x="23370" y="64007"/>
                  </a:cubicBezTo>
                  <a:cubicBezTo>
                    <a:pt x="34164" y="64007"/>
                    <a:pt x="47949" y="60632"/>
                    <a:pt x="62092" y="53934"/>
                  </a:cubicBezTo>
                  <a:cubicBezTo>
                    <a:pt x="74743" y="47930"/>
                    <a:pt x="85719" y="40176"/>
                    <a:pt x="92957" y="32111"/>
                  </a:cubicBezTo>
                  <a:cubicBezTo>
                    <a:pt x="100738" y="23429"/>
                    <a:pt x="103417" y="15185"/>
                    <a:pt x="100429" y="8923"/>
                  </a:cubicBezTo>
                  <a:cubicBezTo>
                    <a:pt x="97685" y="3125"/>
                    <a:pt x="90563" y="1"/>
                    <a:pt x="80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3476000" y="3212175"/>
              <a:ext cx="1232175" cy="1172050"/>
            </a:xfrm>
            <a:custGeom>
              <a:avLst/>
              <a:gdLst/>
              <a:ahLst/>
              <a:cxnLst/>
              <a:rect l="l" t="t" r="r" b="b"/>
              <a:pathLst>
                <a:path w="49287" h="46882" extrusionOk="0">
                  <a:moveTo>
                    <a:pt x="22831" y="0"/>
                  </a:moveTo>
                  <a:cubicBezTo>
                    <a:pt x="17311" y="0"/>
                    <a:pt x="10978" y="879"/>
                    <a:pt x="4020" y="2671"/>
                  </a:cubicBezTo>
                  <a:cubicBezTo>
                    <a:pt x="1520" y="3314"/>
                    <a:pt x="1" y="5890"/>
                    <a:pt x="644" y="8391"/>
                  </a:cubicBezTo>
                  <a:cubicBezTo>
                    <a:pt x="1189" y="10524"/>
                    <a:pt x="3113" y="11939"/>
                    <a:pt x="5219" y="11939"/>
                  </a:cubicBezTo>
                  <a:cubicBezTo>
                    <a:pt x="5606" y="11939"/>
                    <a:pt x="5999" y="11891"/>
                    <a:pt x="6390" y="11791"/>
                  </a:cubicBezTo>
                  <a:cubicBezTo>
                    <a:pt x="12730" y="10162"/>
                    <a:pt x="18227" y="9464"/>
                    <a:pt x="22725" y="9464"/>
                  </a:cubicBezTo>
                  <a:cubicBezTo>
                    <a:pt x="30109" y="9464"/>
                    <a:pt x="34799" y="11346"/>
                    <a:pt x="36095" y="14083"/>
                  </a:cubicBezTo>
                  <a:cubicBezTo>
                    <a:pt x="38156" y="18438"/>
                    <a:pt x="33055" y="28177"/>
                    <a:pt x="19297" y="38380"/>
                  </a:cubicBezTo>
                  <a:cubicBezTo>
                    <a:pt x="17211" y="39926"/>
                    <a:pt x="16747" y="42863"/>
                    <a:pt x="18293" y="44949"/>
                  </a:cubicBezTo>
                  <a:cubicBezTo>
                    <a:pt x="19221" y="46212"/>
                    <a:pt x="20664" y="46882"/>
                    <a:pt x="22106" y="46882"/>
                  </a:cubicBezTo>
                  <a:cubicBezTo>
                    <a:pt x="23059" y="46882"/>
                    <a:pt x="24064" y="46573"/>
                    <a:pt x="24889" y="45954"/>
                  </a:cubicBezTo>
                  <a:cubicBezTo>
                    <a:pt x="41918" y="33355"/>
                    <a:pt x="49286" y="19933"/>
                    <a:pt x="44597" y="10039"/>
                  </a:cubicBezTo>
                  <a:cubicBezTo>
                    <a:pt x="41483" y="3435"/>
                    <a:pt x="33745" y="0"/>
                    <a:pt x="22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866375" y="4054725"/>
              <a:ext cx="619650" cy="1107575"/>
            </a:xfrm>
            <a:custGeom>
              <a:avLst/>
              <a:gdLst/>
              <a:ahLst/>
              <a:cxnLst/>
              <a:rect l="l" t="t" r="r" b="b"/>
              <a:pathLst>
                <a:path w="24786" h="44303" extrusionOk="0">
                  <a:moveTo>
                    <a:pt x="3213" y="0"/>
                  </a:moveTo>
                  <a:cubicBezTo>
                    <a:pt x="2810" y="0"/>
                    <a:pt x="2400" y="87"/>
                    <a:pt x="2010" y="271"/>
                  </a:cubicBezTo>
                  <a:cubicBezTo>
                    <a:pt x="594" y="941"/>
                    <a:pt x="1" y="2641"/>
                    <a:pt x="671" y="4033"/>
                  </a:cubicBezTo>
                  <a:lnTo>
                    <a:pt x="18990" y="42705"/>
                  </a:lnTo>
                  <a:cubicBezTo>
                    <a:pt x="19478" y="43709"/>
                    <a:pt x="20509" y="44303"/>
                    <a:pt x="21566" y="44303"/>
                  </a:cubicBezTo>
                  <a:cubicBezTo>
                    <a:pt x="21952" y="44303"/>
                    <a:pt x="22364" y="44225"/>
                    <a:pt x="22776" y="44045"/>
                  </a:cubicBezTo>
                  <a:cubicBezTo>
                    <a:pt x="24167" y="43375"/>
                    <a:pt x="24786" y="41675"/>
                    <a:pt x="24116" y="40284"/>
                  </a:cubicBezTo>
                  <a:lnTo>
                    <a:pt x="5772" y="1611"/>
                  </a:lnTo>
                  <a:cubicBezTo>
                    <a:pt x="5286" y="602"/>
                    <a:pt x="4273" y="0"/>
                    <a:pt x="3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270875" y="4973875"/>
              <a:ext cx="394875" cy="501475"/>
            </a:xfrm>
            <a:custGeom>
              <a:avLst/>
              <a:gdLst/>
              <a:ahLst/>
              <a:cxnLst/>
              <a:rect l="l" t="t" r="r" b="b"/>
              <a:pathLst>
                <a:path w="15795" h="20059" extrusionOk="0">
                  <a:moveTo>
                    <a:pt x="5353" y="0"/>
                  </a:moveTo>
                  <a:cubicBezTo>
                    <a:pt x="4680" y="0"/>
                    <a:pt x="3997" y="145"/>
                    <a:pt x="3350" y="451"/>
                  </a:cubicBezTo>
                  <a:cubicBezTo>
                    <a:pt x="1006" y="1584"/>
                    <a:pt x="0" y="4394"/>
                    <a:pt x="1109" y="6737"/>
                  </a:cubicBezTo>
                  <a:lnTo>
                    <a:pt x="6159" y="17379"/>
                  </a:lnTo>
                  <a:cubicBezTo>
                    <a:pt x="6957" y="19079"/>
                    <a:pt x="8657" y="20058"/>
                    <a:pt x="10409" y="20058"/>
                  </a:cubicBezTo>
                  <a:cubicBezTo>
                    <a:pt x="11106" y="20058"/>
                    <a:pt x="11776" y="19928"/>
                    <a:pt x="12445" y="19619"/>
                  </a:cubicBezTo>
                  <a:cubicBezTo>
                    <a:pt x="14789" y="18486"/>
                    <a:pt x="15795" y="15678"/>
                    <a:pt x="14661" y="13333"/>
                  </a:cubicBezTo>
                  <a:lnTo>
                    <a:pt x="9636" y="2693"/>
                  </a:lnTo>
                  <a:cubicBezTo>
                    <a:pt x="8816" y="995"/>
                    <a:pt x="7118" y="0"/>
                    <a:pt x="5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1679600" y="3726900"/>
              <a:ext cx="394200" cy="501475"/>
            </a:xfrm>
            <a:custGeom>
              <a:avLst/>
              <a:gdLst/>
              <a:ahLst/>
              <a:cxnLst/>
              <a:rect l="l" t="t" r="r" b="b"/>
              <a:pathLst>
                <a:path w="15768" h="20059" extrusionOk="0">
                  <a:moveTo>
                    <a:pt x="5352" y="0"/>
                  </a:moveTo>
                  <a:cubicBezTo>
                    <a:pt x="4680" y="0"/>
                    <a:pt x="3997" y="145"/>
                    <a:pt x="3349" y="451"/>
                  </a:cubicBezTo>
                  <a:cubicBezTo>
                    <a:pt x="1006" y="1584"/>
                    <a:pt x="0" y="4394"/>
                    <a:pt x="1109" y="6737"/>
                  </a:cubicBezTo>
                  <a:lnTo>
                    <a:pt x="6159" y="17352"/>
                  </a:lnTo>
                  <a:cubicBezTo>
                    <a:pt x="6956" y="19052"/>
                    <a:pt x="8657" y="20058"/>
                    <a:pt x="10409" y="20058"/>
                  </a:cubicBezTo>
                  <a:cubicBezTo>
                    <a:pt x="11079" y="20058"/>
                    <a:pt x="11775" y="19903"/>
                    <a:pt x="12418" y="19594"/>
                  </a:cubicBezTo>
                  <a:cubicBezTo>
                    <a:pt x="14789" y="18485"/>
                    <a:pt x="15768" y="15678"/>
                    <a:pt x="14661" y="13333"/>
                  </a:cubicBezTo>
                  <a:lnTo>
                    <a:pt x="9611" y="2693"/>
                  </a:lnTo>
                  <a:cubicBezTo>
                    <a:pt x="8808" y="995"/>
                    <a:pt x="7116" y="0"/>
                    <a:pt x="5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48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Facts about Heart Disease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8" name="Google Shape;508;p38"/>
          <p:cNvSpPr txBox="1">
            <a:spLocks noGrp="1"/>
          </p:cNvSpPr>
          <p:nvPr>
            <p:ph type="subTitle" idx="2"/>
          </p:nvPr>
        </p:nvSpPr>
        <p:spPr>
          <a:xfrm>
            <a:off x="1146748" y="2881644"/>
            <a:ext cx="7997251" cy="2261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One person dies every 34 seconds in the United States from Cardiovascular Disease.</a:t>
            </a:r>
          </a:p>
          <a:p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About 697,000 people in the United States died from heart disease in 2020, that’s 1 in every 5 deaths (20%).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200" b="1" dirty="0"/>
              <a:t>Coronary Artery Disease </a:t>
            </a:r>
            <a:r>
              <a:rPr lang="en-US" sz="1200" dirty="0"/>
              <a:t>is the most common type of heart disease, killing 382,820 people in 2020.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200" b="1" dirty="0"/>
              <a:t>Heart Attack, </a:t>
            </a:r>
            <a:r>
              <a:rPr lang="en-US" sz="1200" dirty="0"/>
              <a:t>In the United States, someone has a heart attack every 40 seconds.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200" i="1" dirty="0"/>
              <a:t>Total Coronavirus Deaths in the United States in 2020: </a:t>
            </a:r>
            <a:r>
              <a:rPr lang="en-US" sz="1200" b="1" i="1" dirty="0"/>
              <a:t>372,168.</a:t>
            </a:r>
            <a:endParaRPr lang="en-US" sz="1200" dirty="0"/>
          </a:p>
          <a:p>
            <a:pPr marL="0" indent="0" algn="l"/>
            <a:endParaRPr lang="en-US" sz="1200" dirty="0"/>
          </a:p>
        </p:txBody>
      </p:sp>
      <p:sp>
        <p:nvSpPr>
          <p:cNvPr id="511" name="Google Shape;511;p38"/>
          <p:cNvSpPr/>
          <p:nvPr/>
        </p:nvSpPr>
        <p:spPr>
          <a:xfrm>
            <a:off x="2149451" y="1846700"/>
            <a:ext cx="1051360" cy="867323"/>
          </a:xfrm>
          <a:custGeom>
            <a:avLst/>
            <a:gdLst/>
            <a:ahLst/>
            <a:cxnLst/>
            <a:rect l="l" t="t" r="r" b="b"/>
            <a:pathLst>
              <a:path w="37213" h="30699" extrusionOk="0">
                <a:moveTo>
                  <a:pt x="10082" y="1"/>
                </a:moveTo>
                <a:cubicBezTo>
                  <a:pt x="7730" y="1"/>
                  <a:pt x="5378" y="897"/>
                  <a:pt x="3585" y="2690"/>
                </a:cubicBezTo>
                <a:cubicBezTo>
                  <a:pt x="0" y="6275"/>
                  <a:pt x="0" y="12085"/>
                  <a:pt x="3585" y="15671"/>
                </a:cubicBezTo>
                <a:lnTo>
                  <a:pt x="5620" y="17717"/>
                </a:lnTo>
                <a:lnTo>
                  <a:pt x="18613" y="30698"/>
                </a:lnTo>
                <a:lnTo>
                  <a:pt x="31593" y="17717"/>
                </a:lnTo>
                <a:lnTo>
                  <a:pt x="33627" y="15671"/>
                </a:lnTo>
                <a:cubicBezTo>
                  <a:pt x="37212" y="12085"/>
                  <a:pt x="37212" y="6275"/>
                  <a:pt x="33627" y="2690"/>
                </a:cubicBezTo>
                <a:cubicBezTo>
                  <a:pt x="31835" y="897"/>
                  <a:pt x="29486" y="1"/>
                  <a:pt x="27137" y="1"/>
                </a:cubicBezTo>
                <a:cubicBezTo>
                  <a:pt x="24788" y="1"/>
                  <a:pt x="22440" y="897"/>
                  <a:pt x="20647" y="2690"/>
                </a:cubicBezTo>
                <a:lnTo>
                  <a:pt x="18613" y="4724"/>
                </a:lnTo>
                <a:lnTo>
                  <a:pt x="16579" y="2690"/>
                </a:lnTo>
                <a:cubicBezTo>
                  <a:pt x="14786" y="897"/>
                  <a:pt x="12434" y="1"/>
                  <a:pt x="100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178900" y="1899333"/>
            <a:ext cx="1163438" cy="722360"/>
          </a:xfrm>
          <a:custGeom>
            <a:avLst/>
            <a:gdLst/>
            <a:ahLst/>
            <a:cxnLst/>
            <a:rect l="l" t="t" r="r" b="b"/>
            <a:pathLst>
              <a:path w="41180" h="25568" extrusionOk="0">
                <a:moveTo>
                  <a:pt x="20343" y="1"/>
                </a:moveTo>
                <a:lnTo>
                  <a:pt x="17978" y="17049"/>
                </a:lnTo>
                <a:lnTo>
                  <a:pt x="14367" y="4908"/>
                </a:lnTo>
                <a:lnTo>
                  <a:pt x="11150" y="13935"/>
                </a:lnTo>
                <a:lnTo>
                  <a:pt x="1" y="13935"/>
                </a:lnTo>
                <a:lnTo>
                  <a:pt x="1" y="15740"/>
                </a:lnTo>
                <a:lnTo>
                  <a:pt x="12422" y="15740"/>
                </a:lnTo>
                <a:lnTo>
                  <a:pt x="14215" y="10718"/>
                </a:lnTo>
                <a:lnTo>
                  <a:pt x="18626" y="25567"/>
                </a:lnTo>
                <a:lnTo>
                  <a:pt x="20838" y="9536"/>
                </a:lnTo>
                <a:lnTo>
                  <a:pt x="23762" y="21309"/>
                </a:lnTo>
                <a:lnTo>
                  <a:pt x="26547" y="10909"/>
                </a:lnTo>
                <a:lnTo>
                  <a:pt x="28186" y="15740"/>
                </a:lnTo>
                <a:lnTo>
                  <a:pt x="41180" y="15740"/>
                </a:lnTo>
                <a:lnTo>
                  <a:pt x="41180" y="13935"/>
                </a:lnTo>
                <a:lnTo>
                  <a:pt x="29483" y="13935"/>
                </a:lnTo>
                <a:lnTo>
                  <a:pt x="26330" y="4705"/>
                </a:lnTo>
                <a:lnTo>
                  <a:pt x="23826" y="14074"/>
                </a:lnTo>
                <a:lnTo>
                  <a:pt x="2034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5768659" y="1748300"/>
            <a:ext cx="1229475" cy="1024327"/>
            <a:chOff x="539550" y="3355225"/>
            <a:chExt cx="2546025" cy="2121200"/>
          </a:xfrm>
        </p:grpSpPr>
        <p:sp>
          <p:nvSpPr>
            <p:cNvPr id="514" name="Google Shape;514;p38"/>
            <p:cNvSpPr/>
            <p:nvPr/>
          </p:nvSpPr>
          <p:spPr>
            <a:xfrm>
              <a:off x="1047175" y="3390650"/>
              <a:ext cx="1530750" cy="726875"/>
            </a:xfrm>
            <a:custGeom>
              <a:avLst/>
              <a:gdLst/>
              <a:ahLst/>
              <a:cxnLst/>
              <a:rect l="l" t="t" r="r" b="b"/>
              <a:pathLst>
                <a:path w="61230" h="29075" extrusionOk="0">
                  <a:moveTo>
                    <a:pt x="53071" y="2835"/>
                  </a:moveTo>
                  <a:cubicBezTo>
                    <a:pt x="56005" y="2835"/>
                    <a:pt x="58395" y="5225"/>
                    <a:pt x="58395" y="8158"/>
                  </a:cubicBezTo>
                  <a:lnTo>
                    <a:pt x="58395" y="20899"/>
                  </a:lnTo>
                  <a:cubicBezTo>
                    <a:pt x="58395" y="23849"/>
                    <a:pt x="56005" y="26239"/>
                    <a:pt x="53071" y="26239"/>
                  </a:cubicBezTo>
                  <a:lnTo>
                    <a:pt x="8175" y="26239"/>
                  </a:lnTo>
                  <a:cubicBezTo>
                    <a:pt x="5226" y="26239"/>
                    <a:pt x="2835" y="23849"/>
                    <a:pt x="2835" y="20899"/>
                  </a:cubicBezTo>
                  <a:lnTo>
                    <a:pt x="2835" y="8158"/>
                  </a:lnTo>
                  <a:cubicBezTo>
                    <a:pt x="2835" y="5225"/>
                    <a:pt x="5226" y="2835"/>
                    <a:pt x="8175" y="2835"/>
                  </a:cubicBezTo>
                  <a:close/>
                  <a:moveTo>
                    <a:pt x="8175" y="1"/>
                  </a:moveTo>
                  <a:cubicBezTo>
                    <a:pt x="3659" y="1"/>
                    <a:pt x="0" y="3659"/>
                    <a:pt x="0" y="8158"/>
                  </a:cubicBezTo>
                  <a:lnTo>
                    <a:pt x="0" y="20899"/>
                  </a:lnTo>
                  <a:cubicBezTo>
                    <a:pt x="0" y="25415"/>
                    <a:pt x="3659" y="29074"/>
                    <a:pt x="8175" y="29074"/>
                  </a:cubicBezTo>
                  <a:lnTo>
                    <a:pt x="53071" y="29074"/>
                  </a:lnTo>
                  <a:cubicBezTo>
                    <a:pt x="57571" y="29074"/>
                    <a:pt x="61230" y="25415"/>
                    <a:pt x="61230" y="20899"/>
                  </a:cubicBezTo>
                  <a:lnTo>
                    <a:pt x="61230" y="8158"/>
                  </a:lnTo>
                  <a:cubicBezTo>
                    <a:pt x="61230" y="3659"/>
                    <a:pt x="57571" y="1"/>
                    <a:pt x="53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035625" y="5276975"/>
              <a:ext cx="94400" cy="199450"/>
            </a:xfrm>
            <a:custGeom>
              <a:avLst/>
              <a:gdLst/>
              <a:ahLst/>
              <a:cxnLst/>
              <a:rect l="l" t="t" r="r" b="b"/>
              <a:pathLst>
                <a:path w="3776" h="7978" extrusionOk="0">
                  <a:moveTo>
                    <a:pt x="1880" y="0"/>
                  </a:moveTo>
                  <a:cubicBezTo>
                    <a:pt x="842" y="0"/>
                    <a:pt x="1" y="840"/>
                    <a:pt x="1" y="1895"/>
                  </a:cubicBezTo>
                  <a:lnTo>
                    <a:pt x="1" y="6099"/>
                  </a:lnTo>
                  <a:cubicBezTo>
                    <a:pt x="1" y="7136"/>
                    <a:pt x="842" y="7978"/>
                    <a:pt x="1880" y="7978"/>
                  </a:cubicBezTo>
                  <a:cubicBezTo>
                    <a:pt x="2919" y="7978"/>
                    <a:pt x="3776" y="7136"/>
                    <a:pt x="3776" y="6099"/>
                  </a:cubicBezTo>
                  <a:lnTo>
                    <a:pt x="3776" y="1895"/>
                  </a:lnTo>
                  <a:cubicBezTo>
                    <a:pt x="3776" y="840"/>
                    <a:pt x="2919" y="0"/>
                    <a:pt x="1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2495500" y="5276975"/>
              <a:ext cx="94375" cy="199450"/>
            </a:xfrm>
            <a:custGeom>
              <a:avLst/>
              <a:gdLst/>
              <a:ahLst/>
              <a:cxnLst/>
              <a:rect l="l" t="t" r="r" b="b"/>
              <a:pathLst>
                <a:path w="3775" h="7978" extrusionOk="0">
                  <a:moveTo>
                    <a:pt x="1880" y="0"/>
                  </a:moveTo>
                  <a:cubicBezTo>
                    <a:pt x="841" y="0"/>
                    <a:pt x="1" y="840"/>
                    <a:pt x="1" y="1895"/>
                  </a:cubicBezTo>
                  <a:lnTo>
                    <a:pt x="1" y="6099"/>
                  </a:lnTo>
                  <a:cubicBezTo>
                    <a:pt x="1" y="7136"/>
                    <a:pt x="841" y="7978"/>
                    <a:pt x="1880" y="7978"/>
                  </a:cubicBezTo>
                  <a:cubicBezTo>
                    <a:pt x="2917" y="7978"/>
                    <a:pt x="3774" y="7136"/>
                    <a:pt x="3774" y="6099"/>
                  </a:cubicBezTo>
                  <a:lnTo>
                    <a:pt x="3774" y="1895"/>
                  </a:lnTo>
                  <a:cubicBezTo>
                    <a:pt x="3774" y="840"/>
                    <a:pt x="2917" y="0"/>
                    <a:pt x="1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876200" y="3694300"/>
              <a:ext cx="460250" cy="163625"/>
            </a:xfrm>
            <a:custGeom>
              <a:avLst/>
              <a:gdLst/>
              <a:ahLst/>
              <a:cxnLst/>
              <a:rect l="l" t="t" r="r" b="b"/>
              <a:pathLst>
                <a:path w="18410" h="6545" extrusionOk="0">
                  <a:moveTo>
                    <a:pt x="3263" y="1"/>
                  </a:moveTo>
                  <a:cubicBezTo>
                    <a:pt x="1466" y="1"/>
                    <a:pt x="0" y="1468"/>
                    <a:pt x="0" y="3281"/>
                  </a:cubicBezTo>
                  <a:cubicBezTo>
                    <a:pt x="0" y="5077"/>
                    <a:pt x="1466" y="6545"/>
                    <a:pt x="3263" y="6545"/>
                  </a:cubicBezTo>
                  <a:lnTo>
                    <a:pt x="15146" y="6545"/>
                  </a:lnTo>
                  <a:cubicBezTo>
                    <a:pt x="16943" y="6545"/>
                    <a:pt x="18409" y="5077"/>
                    <a:pt x="18409" y="3281"/>
                  </a:cubicBezTo>
                  <a:cubicBezTo>
                    <a:pt x="18409" y="1468"/>
                    <a:pt x="16943" y="1"/>
                    <a:pt x="15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2288650" y="3694300"/>
              <a:ext cx="460700" cy="163625"/>
            </a:xfrm>
            <a:custGeom>
              <a:avLst/>
              <a:gdLst/>
              <a:ahLst/>
              <a:cxnLst/>
              <a:rect l="l" t="t" r="r" b="b"/>
              <a:pathLst>
                <a:path w="18428" h="6545" extrusionOk="0">
                  <a:moveTo>
                    <a:pt x="3280" y="1"/>
                  </a:moveTo>
                  <a:cubicBezTo>
                    <a:pt x="1467" y="1"/>
                    <a:pt x="1" y="1468"/>
                    <a:pt x="1" y="3281"/>
                  </a:cubicBezTo>
                  <a:cubicBezTo>
                    <a:pt x="1" y="5077"/>
                    <a:pt x="1467" y="6545"/>
                    <a:pt x="3280" y="6545"/>
                  </a:cubicBezTo>
                  <a:lnTo>
                    <a:pt x="15147" y="6545"/>
                  </a:lnTo>
                  <a:cubicBezTo>
                    <a:pt x="16960" y="6545"/>
                    <a:pt x="18427" y="5077"/>
                    <a:pt x="18427" y="3281"/>
                  </a:cubicBezTo>
                  <a:cubicBezTo>
                    <a:pt x="18427" y="1468"/>
                    <a:pt x="16960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539550" y="3776325"/>
              <a:ext cx="2546025" cy="1600375"/>
            </a:xfrm>
            <a:custGeom>
              <a:avLst/>
              <a:gdLst/>
              <a:ahLst/>
              <a:cxnLst/>
              <a:rect l="l" t="t" r="r" b="b"/>
              <a:pathLst>
                <a:path w="101841" h="64015" extrusionOk="0">
                  <a:moveTo>
                    <a:pt x="6757" y="0"/>
                  </a:moveTo>
                  <a:cubicBezTo>
                    <a:pt x="3033" y="0"/>
                    <a:pt x="0" y="3016"/>
                    <a:pt x="0" y="6741"/>
                  </a:cubicBezTo>
                  <a:lnTo>
                    <a:pt x="0" y="57273"/>
                  </a:lnTo>
                  <a:cubicBezTo>
                    <a:pt x="0" y="60998"/>
                    <a:pt x="3033" y="64015"/>
                    <a:pt x="6757" y="64015"/>
                  </a:cubicBezTo>
                  <a:lnTo>
                    <a:pt x="95099" y="64015"/>
                  </a:lnTo>
                  <a:cubicBezTo>
                    <a:pt x="98823" y="64015"/>
                    <a:pt x="101840" y="60998"/>
                    <a:pt x="101840" y="57273"/>
                  </a:cubicBezTo>
                  <a:lnTo>
                    <a:pt x="101840" y="6741"/>
                  </a:lnTo>
                  <a:cubicBezTo>
                    <a:pt x="101840" y="3016"/>
                    <a:pt x="98823" y="0"/>
                    <a:pt x="95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01800" y="3355225"/>
              <a:ext cx="1021900" cy="141750"/>
            </a:xfrm>
            <a:custGeom>
              <a:avLst/>
              <a:gdLst/>
              <a:ahLst/>
              <a:cxnLst/>
              <a:rect l="l" t="t" r="r" b="b"/>
              <a:pathLst>
                <a:path w="40876" h="5670" extrusionOk="0">
                  <a:moveTo>
                    <a:pt x="2836" y="0"/>
                  </a:moveTo>
                  <a:cubicBezTo>
                    <a:pt x="1271" y="0"/>
                    <a:pt x="1" y="1269"/>
                    <a:pt x="1" y="2835"/>
                  </a:cubicBezTo>
                  <a:cubicBezTo>
                    <a:pt x="1" y="4400"/>
                    <a:pt x="1271" y="5670"/>
                    <a:pt x="2836" y="5670"/>
                  </a:cubicBezTo>
                  <a:lnTo>
                    <a:pt x="38040" y="5670"/>
                  </a:lnTo>
                  <a:cubicBezTo>
                    <a:pt x="39607" y="5670"/>
                    <a:pt x="40875" y="4400"/>
                    <a:pt x="40875" y="2835"/>
                  </a:cubicBezTo>
                  <a:cubicBezTo>
                    <a:pt x="40875" y="1269"/>
                    <a:pt x="39607" y="0"/>
                    <a:pt x="38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158850" y="3922575"/>
              <a:ext cx="1307400" cy="1307850"/>
            </a:xfrm>
            <a:custGeom>
              <a:avLst/>
              <a:gdLst/>
              <a:ahLst/>
              <a:cxnLst/>
              <a:rect l="l" t="t" r="r" b="b"/>
              <a:pathLst>
                <a:path w="52296" h="52314" extrusionOk="0">
                  <a:moveTo>
                    <a:pt x="26156" y="1"/>
                  </a:moveTo>
                  <a:cubicBezTo>
                    <a:pt x="11702" y="1"/>
                    <a:pt x="0" y="11720"/>
                    <a:pt x="0" y="26158"/>
                  </a:cubicBezTo>
                  <a:cubicBezTo>
                    <a:pt x="0" y="40596"/>
                    <a:pt x="11702" y="52313"/>
                    <a:pt x="26156" y="52313"/>
                  </a:cubicBezTo>
                  <a:cubicBezTo>
                    <a:pt x="40594" y="52313"/>
                    <a:pt x="52296" y="40596"/>
                    <a:pt x="52296" y="26158"/>
                  </a:cubicBezTo>
                  <a:cubicBezTo>
                    <a:pt x="52296" y="11720"/>
                    <a:pt x="40594" y="1"/>
                    <a:pt x="26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448500" y="4212650"/>
              <a:ext cx="728100" cy="727700"/>
            </a:xfrm>
            <a:custGeom>
              <a:avLst/>
              <a:gdLst/>
              <a:ahLst/>
              <a:cxnLst/>
              <a:rect l="l" t="t" r="r" b="b"/>
              <a:pathLst>
                <a:path w="29124" h="29108" extrusionOk="0">
                  <a:moveTo>
                    <a:pt x="9395" y="1"/>
                  </a:moveTo>
                  <a:lnTo>
                    <a:pt x="9395" y="9395"/>
                  </a:lnTo>
                  <a:lnTo>
                    <a:pt x="0" y="9395"/>
                  </a:lnTo>
                  <a:lnTo>
                    <a:pt x="0" y="19713"/>
                  </a:lnTo>
                  <a:lnTo>
                    <a:pt x="9395" y="19713"/>
                  </a:lnTo>
                  <a:lnTo>
                    <a:pt x="9395" y="29107"/>
                  </a:lnTo>
                  <a:lnTo>
                    <a:pt x="19729" y="29107"/>
                  </a:lnTo>
                  <a:lnTo>
                    <a:pt x="19729" y="19713"/>
                  </a:lnTo>
                  <a:lnTo>
                    <a:pt x="29124" y="19713"/>
                  </a:lnTo>
                  <a:lnTo>
                    <a:pt x="29124" y="9395"/>
                  </a:lnTo>
                  <a:lnTo>
                    <a:pt x="19729" y="9395"/>
                  </a:lnTo>
                  <a:lnTo>
                    <a:pt x="1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1"/>
          <p:cNvSpPr/>
          <p:nvPr/>
        </p:nvSpPr>
        <p:spPr>
          <a:xfrm rot="2317641">
            <a:off x="6645798" y="633890"/>
            <a:ext cx="1889657" cy="1406167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1"/>
          <p:cNvSpPr txBox="1">
            <a:spLocks noGrp="1"/>
          </p:cNvSpPr>
          <p:nvPr>
            <p:ph type="title"/>
          </p:nvPr>
        </p:nvSpPr>
        <p:spPr>
          <a:xfrm>
            <a:off x="4084820" y="2074650"/>
            <a:ext cx="468283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ctr"/>
            <a:r>
              <a:rPr lang="en-US" dirty="0"/>
              <a:t>Data Description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50" name="Google Shape;950;p51"/>
          <p:cNvSpPr txBox="1">
            <a:spLocks noGrp="1"/>
          </p:cNvSpPr>
          <p:nvPr>
            <p:ph type="title" idx="2"/>
          </p:nvPr>
        </p:nvSpPr>
        <p:spPr>
          <a:xfrm>
            <a:off x="7166925" y="1019175"/>
            <a:ext cx="8394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51" name="Google Shape;951;p51"/>
          <p:cNvGrpSpPr/>
          <p:nvPr/>
        </p:nvGrpSpPr>
        <p:grpSpPr>
          <a:xfrm>
            <a:off x="1009965" y="751070"/>
            <a:ext cx="3141735" cy="3934480"/>
            <a:chOff x="1009965" y="751070"/>
            <a:chExt cx="3141735" cy="3934480"/>
          </a:xfrm>
        </p:grpSpPr>
        <p:sp>
          <p:nvSpPr>
            <p:cNvPr id="952" name="Google Shape;952;p51"/>
            <p:cNvSpPr/>
            <p:nvPr/>
          </p:nvSpPr>
          <p:spPr>
            <a:xfrm>
              <a:off x="2286900" y="4368450"/>
              <a:ext cx="1864800" cy="317100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51"/>
            <p:cNvGrpSpPr/>
            <p:nvPr/>
          </p:nvGrpSpPr>
          <p:grpSpPr>
            <a:xfrm>
              <a:off x="1009965" y="751070"/>
              <a:ext cx="2164285" cy="3250971"/>
              <a:chOff x="5592800" y="751085"/>
              <a:chExt cx="2354019" cy="3535970"/>
            </a:xfrm>
          </p:grpSpPr>
          <p:sp>
            <p:nvSpPr>
              <p:cNvPr id="954" name="Google Shape;954;p51"/>
              <p:cNvSpPr/>
              <p:nvPr/>
            </p:nvSpPr>
            <p:spPr>
              <a:xfrm>
                <a:off x="5592800" y="751085"/>
                <a:ext cx="2354019" cy="3535970"/>
              </a:xfrm>
              <a:custGeom>
                <a:avLst/>
                <a:gdLst/>
                <a:ahLst/>
                <a:cxnLst/>
                <a:rect l="l" t="t" r="r" b="b"/>
                <a:pathLst>
                  <a:path w="78618" h="118092" extrusionOk="0">
                    <a:moveTo>
                      <a:pt x="14933" y="0"/>
                    </a:moveTo>
                    <a:cubicBezTo>
                      <a:pt x="14933" y="8373"/>
                      <a:pt x="8291" y="15163"/>
                      <a:pt x="0" y="15460"/>
                    </a:cubicBezTo>
                    <a:lnTo>
                      <a:pt x="0" y="72108"/>
                    </a:lnTo>
                    <a:cubicBezTo>
                      <a:pt x="0" y="95347"/>
                      <a:pt x="17042" y="114613"/>
                      <a:pt x="39310" y="118091"/>
                    </a:cubicBezTo>
                    <a:cubicBezTo>
                      <a:pt x="61575" y="114613"/>
                      <a:pt x="78617" y="95347"/>
                      <a:pt x="78617" y="72108"/>
                    </a:cubicBezTo>
                    <a:lnTo>
                      <a:pt x="78617" y="15493"/>
                    </a:lnTo>
                    <a:cubicBezTo>
                      <a:pt x="70064" y="15493"/>
                      <a:pt x="63125" y="8555"/>
                      <a:pt x="631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1"/>
              <p:cNvSpPr/>
              <p:nvPr/>
            </p:nvSpPr>
            <p:spPr>
              <a:xfrm>
                <a:off x="5786253" y="946005"/>
                <a:ext cx="1967102" cy="3146088"/>
              </a:xfrm>
              <a:custGeom>
                <a:avLst/>
                <a:gdLst/>
                <a:ahLst/>
                <a:cxnLst/>
                <a:rect l="l" t="t" r="r" b="b"/>
                <a:pathLst>
                  <a:path w="65696" h="105071" extrusionOk="0">
                    <a:moveTo>
                      <a:pt x="13976" y="1"/>
                    </a:moveTo>
                    <a:cubicBezTo>
                      <a:pt x="11917" y="6741"/>
                      <a:pt x="6709" y="12098"/>
                      <a:pt x="0" y="14340"/>
                    </a:cubicBezTo>
                    <a:lnTo>
                      <a:pt x="0" y="65647"/>
                    </a:lnTo>
                    <a:cubicBezTo>
                      <a:pt x="0" y="85194"/>
                      <a:pt x="13746" y="101609"/>
                      <a:pt x="32849" y="105071"/>
                    </a:cubicBezTo>
                    <a:cubicBezTo>
                      <a:pt x="51950" y="101609"/>
                      <a:pt x="65696" y="85194"/>
                      <a:pt x="65696" y="65647"/>
                    </a:cubicBezTo>
                    <a:lnTo>
                      <a:pt x="65696" y="14521"/>
                    </a:lnTo>
                    <a:cubicBezTo>
                      <a:pt x="58773" y="12378"/>
                      <a:pt x="53319" y="6906"/>
                      <a:pt x="5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1"/>
              <p:cNvSpPr/>
              <p:nvPr/>
            </p:nvSpPr>
            <p:spPr>
              <a:xfrm>
                <a:off x="6189926" y="1939378"/>
                <a:ext cx="1159254" cy="1159284"/>
              </a:xfrm>
              <a:custGeom>
                <a:avLst/>
                <a:gdLst/>
                <a:ahLst/>
                <a:cxnLst/>
                <a:rect l="l" t="t" r="r" b="b"/>
                <a:pathLst>
                  <a:path w="38716" h="38717" extrusionOk="0">
                    <a:moveTo>
                      <a:pt x="12493" y="1"/>
                    </a:moveTo>
                    <a:lnTo>
                      <a:pt x="12493" y="12494"/>
                    </a:lnTo>
                    <a:lnTo>
                      <a:pt x="0" y="12494"/>
                    </a:lnTo>
                    <a:lnTo>
                      <a:pt x="0" y="26224"/>
                    </a:lnTo>
                    <a:lnTo>
                      <a:pt x="12493" y="26224"/>
                    </a:lnTo>
                    <a:lnTo>
                      <a:pt x="12493" y="38717"/>
                    </a:lnTo>
                    <a:lnTo>
                      <a:pt x="26223" y="38717"/>
                    </a:lnTo>
                    <a:lnTo>
                      <a:pt x="26223" y="26224"/>
                    </a:lnTo>
                    <a:lnTo>
                      <a:pt x="38716" y="26224"/>
                    </a:lnTo>
                    <a:lnTo>
                      <a:pt x="38716" y="12494"/>
                    </a:lnTo>
                    <a:lnTo>
                      <a:pt x="26223" y="12494"/>
                    </a:lnTo>
                    <a:lnTo>
                      <a:pt x="262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7" name="Google Shape;957;p51"/>
            <p:cNvSpPr/>
            <p:nvPr/>
          </p:nvSpPr>
          <p:spPr>
            <a:xfrm>
              <a:off x="2883950" y="2206627"/>
              <a:ext cx="266544" cy="860451"/>
            </a:xfrm>
            <a:custGeom>
              <a:avLst/>
              <a:gdLst/>
              <a:ahLst/>
              <a:cxnLst/>
              <a:rect l="l" t="t" r="r" b="b"/>
              <a:pathLst>
                <a:path w="5785" h="18675" extrusionOk="0">
                  <a:moveTo>
                    <a:pt x="3478" y="0"/>
                  </a:moveTo>
                  <a:cubicBezTo>
                    <a:pt x="2804" y="0"/>
                    <a:pt x="2631" y="1130"/>
                    <a:pt x="2631" y="1130"/>
                  </a:cubicBezTo>
                  <a:cubicBezTo>
                    <a:pt x="2631" y="1130"/>
                    <a:pt x="127" y="9038"/>
                    <a:pt x="0" y="18497"/>
                  </a:cubicBezTo>
                  <a:cubicBezTo>
                    <a:pt x="0" y="18497"/>
                    <a:pt x="399" y="18674"/>
                    <a:pt x="955" y="18674"/>
                  </a:cubicBezTo>
                  <a:cubicBezTo>
                    <a:pt x="1242" y="18674"/>
                    <a:pt x="1570" y="18627"/>
                    <a:pt x="1907" y="18485"/>
                  </a:cubicBezTo>
                  <a:cubicBezTo>
                    <a:pt x="1907" y="18485"/>
                    <a:pt x="3000" y="9814"/>
                    <a:pt x="5264" y="5059"/>
                  </a:cubicBezTo>
                  <a:cubicBezTo>
                    <a:pt x="5784" y="4042"/>
                    <a:pt x="5683" y="2681"/>
                    <a:pt x="5428" y="1906"/>
                  </a:cubicBezTo>
                  <a:cubicBezTo>
                    <a:pt x="4525" y="448"/>
                    <a:pt x="3902" y="0"/>
                    <a:pt x="3478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2883305" y="3135637"/>
              <a:ext cx="97218" cy="89201"/>
            </a:xfrm>
            <a:custGeom>
              <a:avLst/>
              <a:gdLst/>
              <a:ahLst/>
              <a:cxnLst/>
              <a:rect l="l" t="t" r="r" b="b"/>
              <a:pathLst>
                <a:path w="2110" h="1936" extrusionOk="0">
                  <a:moveTo>
                    <a:pt x="624" y="0"/>
                  </a:moveTo>
                  <a:lnTo>
                    <a:pt x="1" y="331"/>
                  </a:lnTo>
                  <a:cubicBezTo>
                    <a:pt x="1" y="331"/>
                    <a:pt x="573" y="1411"/>
                    <a:pt x="662" y="1500"/>
                  </a:cubicBezTo>
                  <a:cubicBezTo>
                    <a:pt x="764" y="1602"/>
                    <a:pt x="904" y="1665"/>
                    <a:pt x="1399" y="1856"/>
                  </a:cubicBezTo>
                  <a:cubicBezTo>
                    <a:pt x="1546" y="1912"/>
                    <a:pt x="1669" y="1935"/>
                    <a:pt x="1768" y="1935"/>
                  </a:cubicBezTo>
                  <a:cubicBezTo>
                    <a:pt x="2006" y="1935"/>
                    <a:pt x="2110" y="1804"/>
                    <a:pt x="2074" y="1678"/>
                  </a:cubicBezTo>
                  <a:cubicBezTo>
                    <a:pt x="2010" y="1513"/>
                    <a:pt x="1336" y="1233"/>
                    <a:pt x="1235" y="1131"/>
                  </a:cubicBezTo>
                  <a:cubicBezTo>
                    <a:pt x="1145" y="1029"/>
                    <a:pt x="624" y="0"/>
                    <a:pt x="624" y="0"/>
                  </a:cubicBezTo>
                  <a:close/>
                </a:path>
              </a:pathLst>
            </a:custGeom>
            <a:solidFill>
              <a:srgbClr val="B971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2868100" y="3147340"/>
              <a:ext cx="101319" cy="111041"/>
            </a:xfrm>
            <a:custGeom>
              <a:avLst/>
              <a:gdLst/>
              <a:ahLst/>
              <a:cxnLst/>
              <a:rect l="l" t="t" r="r" b="b"/>
              <a:pathLst>
                <a:path w="2199" h="2410" extrusionOk="0">
                  <a:moveTo>
                    <a:pt x="776" y="0"/>
                  </a:moveTo>
                  <a:lnTo>
                    <a:pt x="0" y="306"/>
                  </a:lnTo>
                  <a:cubicBezTo>
                    <a:pt x="0" y="306"/>
                    <a:pt x="483" y="1628"/>
                    <a:pt x="573" y="1755"/>
                  </a:cubicBezTo>
                  <a:cubicBezTo>
                    <a:pt x="661" y="1882"/>
                    <a:pt x="814" y="1971"/>
                    <a:pt x="1373" y="2263"/>
                  </a:cubicBezTo>
                  <a:cubicBezTo>
                    <a:pt x="1570" y="2368"/>
                    <a:pt x="1734" y="2409"/>
                    <a:pt x="1861" y="2409"/>
                  </a:cubicBezTo>
                  <a:cubicBezTo>
                    <a:pt x="2088" y="2409"/>
                    <a:pt x="2199" y="2279"/>
                    <a:pt x="2175" y="2149"/>
                  </a:cubicBezTo>
                  <a:cubicBezTo>
                    <a:pt x="2136" y="1945"/>
                    <a:pt x="1399" y="1526"/>
                    <a:pt x="1297" y="1399"/>
                  </a:cubicBezTo>
                  <a:cubicBezTo>
                    <a:pt x="1209" y="1272"/>
                    <a:pt x="776" y="0"/>
                    <a:pt x="776" y="0"/>
                  </a:cubicBezTo>
                  <a:close/>
                </a:path>
              </a:pathLst>
            </a:custGeom>
            <a:solidFill>
              <a:srgbClr val="C8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2851698" y="3047127"/>
              <a:ext cx="150389" cy="236687"/>
            </a:xfrm>
            <a:custGeom>
              <a:avLst/>
              <a:gdLst/>
              <a:ahLst/>
              <a:cxnLst/>
              <a:rect l="l" t="t" r="r" b="b"/>
              <a:pathLst>
                <a:path w="3264" h="5137" extrusionOk="0">
                  <a:moveTo>
                    <a:pt x="980" y="1"/>
                  </a:moveTo>
                  <a:lnTo>
                    <a:pt x="700" y="218"/>
                  </a:lnTo>
                  <a:cubicBezTo>
                    <a:pt x="700" y="218"/>
                    <a:pt x="166" y="1679"/>
                    <a:pt x="90" y="2125"/>
                  </a:cubicBezTo>
                  <a:cubicBezTo>
                    <a:pt x="0" y="2569"/>
                    <a:pt x="839" y="4286"/>
                    <a:pt x="954" y="4794"/>
                  </a:cubicBezTo>
                  <a:cubicBezTo>
                    <a:pt x="1030" y="5022"/>
                    <a:pt x="1159" y="5137"/>
                    <a:pt x="1275" y="5137"/>
                  </a:cubicBezTo>
                  <a:cubicBezTo>
                    <a:pt x="1432" y="5137"/>
                    <a:pt x="1564" y="4930"/>
                    <a:pt x="1514" y="4515"/>
                  </a:cubicBezTo>
                  <a:cubicBezTo>
                    <a:pt x="1424" y="3739"/>
                    <a:pt x="1094" y="2455"/>
                    <a:pt x="1094" y="2353"/>
                  </a:cubicBezTo>
                  <a:cubicBezTo>
                    <a:pt x="1081" y="2239"/>
                    <a:pt x="1729" y="1641"/>
                    <a:pt x="1806" y="1603"/>
                  </a:cubicBezTo>
                  <a:cubicBezTo>
                    <a:pt x="1809" y="1602"/>
                    <a:pt x="1812" y="1601"/>
                    <a:pt x="1815" y="1601"/>
                  </a:cubicBezTo>
                  <a:cubicBezTo>
                    <a:pt x="1920" y="1601"/>
                    <a:pt x="2290" y="2140"/>
                    <a:pt x="2314" y="2239"/>
                  </a:cubicBezTo>
                  <a:cubicBezTo>
                    <a:pt x="2340" y="2353"/>
                    <a:pt x="2060" y="3065"/>
                    <a:pt x="2531" y="3434"/>
                  </a:cubicBezTo>
                  <a:cubicBezTo>
                    <a:pt x="2580" y="3470"/>
                    <a:pt x="2627" y="3486"/>
                    <a:pt x="2671" y="3486"/>
                  </a:cubicBezTo>
                  <a:cubicBezTo>
                    <a:pt x="3063" y="3486"/>
                    <a:pt x="3263" y="2209"/>
                    <a:pt x="3217" y="1947"/>
                  </a:cubicBezTo>
                  <a:cubicBezTo>
                    <a:pt x="3153" y="1641"/>
                    <a:pt x="3065" y="611"/>
                    <a:pt x="2455" y="40"/>
                  </a:cubicBezTo>
                  <a:lnTo>
                    <a:pt x="980" y="1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2908554" y="2080612"/>
              <a:ext cx="206785" cy="445868"/>
            </a:xfrm>
            <a:custGeom>
              <a:avLst/>
              <a:gdLst/>
              <a:ahLst/>
              <a:cxnLst/>
              <a:rect l="l" t="t" r="r" b="b"/>
              <a:pathLst>
                <a:path w="4488" h="9677" extrusionOk="0">
                  <a:moveTo>
                    <a:pt x="4030" y="0"/>
                  </a:moveTo>
                  <a:cubicBezTo>
                    <a:pt x="4030" y="0"/>
                    <a:pt x="3165" y="534"/>
                    <a:pt x="2987" y="840"/>
                  </a:cubicBezTo>
                  <a:cubicBezTo>
                    <a:pt x="1945" y="2150"/>
                    <a:pt x="0" y="8354"/>
                    <a:pt x="0" y="8354"/>
                  </a:cubicBezTo>
                  <a:lnTo>
                    <a:pt x="3331" y="9676"/>
                  </a:lnTo>
                  <a:lnTo>
                    <a:pt x="4487" y="4832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2967115" y="2488929"/>
              <a:ext cx="19950" cy="7648"/>
            </a:xfrm>
            <a:custGeom>
              <a:avLst/>
              <a:gdLst/>
              <a:ahLst/>
              <a:cxnLst/>
              <a:rect l="l" t="t" r="r" b="b"/>
              <a:pathLst>
                <a:path w="433" h="166" extrusionOk="0">
                  <a:moveTo>
                    <a:pt x="0" y="0"/>
                  </a:moveTo>
                  <a:lnTo>
                    <a:pt x="0" y="0"/>
                  </a:lnTo>
                  <a:lnTo>
                    <a:pt x="433" y="165"/>
                  </a:lnTo>
                  <a:lnTo>
                    <a:pt x="433" y="165"/>
                  </a:lnTo>
                  <a:close/>
                </a:path>
              </a:pathLst>
            </a:custGeom>
            <a:solidFill>
              <a:srgbClr val="C68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2943663" y="2138021"/>
              <a:ext cx="118966" cy="358556"/>
            </a:xfrm>
            <a:custGeom>
              <a:avLst/>
              <a:gdLst/>
              <a:ahLst/>
              <a:cxnLst/>
              <a:rect l="l" t="t" r="r" b="b"/>
              <a:pathLst>
                <a:path w="2582" h="7782" extrusionOk="0">
                  <a:moveTo>
                    <a:pt x="2581" y="0"/>
                  </a:moveTo>
                  <a:lnTo>
                    <a:pt x="2581" y="0"/>
                  </a:lnTo>
                  <a:cubicBezTo>
                    <a:pt x="2581" y="1"/>
                    <a:pt x="814" y="2569"/>
                    <a:pt x="216" y="4908"/>
                  </a:cubicBezTo>
                  <a:cubicBezTo>
                    <a:pt x="1" y="5709"/>
                    <a:pt x="496" y="7603"/>
                    <a:pt x="509" y="7616"/>
                  </a:cubicBezTo>
                  <a:lnTo>
                    <a:pt x="942" y="7781"/>
                  </a:lnTo>
                  <a:cubicBezTo>
                    <a:pt x="942" y="7781"/>
                    <a:pt x="471" y="5849"/>
                    <a:pt x="687" y="4565"/>
                  </a:cubicBezTo>
                  <a:cubicBezTo>
                    <a:pt x="687" y="3814"/>
                    <a:pt x="1691" y="1743"/>
                    <a:pt x="2442" y="293"/>
                  </a:cubicBezTo>
                  <a:cubicBezTo>
                    <a:pt x="2530" y="115"/>
                    <a:pt x="2581" y="1"/>
                    <a:pt x="2581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2977068" y="2010302"/>
              <a:ext cx="579946" cy="981812"/>
            </a:xfrm>
            <a:custGeom>
              <a:avLst/>
              <a:gdLst/>
              <a:ahLst/>
              <a:cxnLst/>
              <a:rect l="l" t="t" r="r" b="b"/>
              <a:pathLst>
                <a:path w="12587" h="21309" extrusionOk="0">
                  <a:moveTo>
                    <a:pt x="7006" y="1"/>
                  </a:moveTo>
                  <a:cubicBezTo>
                    <a:pt x="3192" y="128"/>
                    <a:pt x="1463" y="3891"/>
                    <a:pt x="687" y="5354"/>
                  </a:cubicBezTo>
                  <a:cubicBezTo>
                    <a:pt x="0" y="7490"/>
                    <a:pt x="178" y="9956"/>
                    <a:pt x="1157" y="12867"/>
                  </a:cubicBezTo>
                  <a:cubicBezTo>
                    <a:pt x="1653" y="14940"/>
                    <a:pt x="878" y="17940"/>
                    <a:pt x="878" y="17940"/>
                  </a:cubicBezTo>
                  <a:cubicBezTo>
                    <a:pt x="2327" y="19758"/>
                    <a:pt x="4336" y="20305"/>
                    <a:pt x="4336" y="20305"/>
                  </a:cubicBezTo>
                  <a:cubicBezTo>
                    <a:pt x="4336" y="20305"/>
                    <a:pt x="6578" y="21309"/>
                    <a:pt x="8517" y="21309"/>
                  </a:cubicBezTo>
                  <a:cubicBezTo>
                    <a:pt x="9215" y="21309"/>
                    <a:pt x="9873" y="21179"/>
                    <a:pt x="10374" y="20826"/>
                  </a:cubicBezTo>
                  <a:cubicBezTo>
                    <a:pt x="10374" y="20826"/>
                    <a:pt x="12587" y="16923"/>
                    <a:pt x="9752" y="14558"/>
                  </a:cubicBezTo>
                  <a:cubicBezTo>
                    <a:pt x="8938" y="13134"/>
                    <a:pt x="9510" y="10146"/>
                    <a:pt x="9510" y="10146"/>
                  </a:cubicBezTo>
                  <a:lnTo>
                    <a:pt x="12307" y="2404"/>
                  </a:lnTo>
                  <a:cubicBezTo>
                    <a:pt x="12307" y="2404"/>
                    <a:pt x="11163" y="1107"/>
                    <a:pt x="7006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3189704" y="1865672"/>
              <a:ext cx="206232" cy="205034"/>
            </a:xfrm>
            <a:custGeom>
              <a:avLst/>
              <a:gdLst/>
              <a:ahLst/>
              <a:cxnLst/>
              <a:rect l="l" t="t" r="r" b="b"/>
              <a:pathLst>
                <a:path w="4476" h="4450" extrusionOk="0">
                  <a:moveTo>
                    <a:pt x="1170" y="0"/>
                  </a:moveTo>
                  <a:lnTo>
                    <a:pt x="179" y="1589"/>
                  </a:lnTo>
                  <a:lnTo>
                    <a:pt x="153" y="1653"/>
                  </a:lnTo>
                  <a:lnTo>
                    <a:pt x="77" y="2911"/>
                  </a:lnTo>
                  <a:lnTo>
                    <a:pt x="1" y="4450"/>
                  </a:lnTo>
                  <a:lnTo>
                    <a:pt x="4476" y="4094"/>
                  </a:lnTo>
                  <a:lnTo>
                    <a:pt x="4196" y="305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3406441" y="1733898"/>
              <a:ext cx="112469" cy="115326"/>
            </a:xfrm>
            <a:custGeom>
              <a:avLst/>
              <a:gdLst/>
              <a:ahLst/>
              <a:cxnLst/>
              <a:rect l="l" t="t" r="r" b="b"/>
              <a:pathLst>
                <a:path w="2441" h="2503" extrusionOk="0">
                  <a:moveTo>
                    <a:pt x="1276" y="0"/>
                  </a:moveTo>
                  <a:cubicBezTo>
                    <a:pt x="445" y="0"/>
                    <a:pt x="1" y="1270"/>
                    <a:pt x="1" y="1270"/>
                  </a:cubicBezTo>
                  <a:lnTo>
                    <a:pt x="77" y="2453"/>
                  </a:lnTo>
                  <a:cubicBezTo>
                    <a:pt x="195" y="2487"/>
                    <a:pt x="310" y="2502"/>
                    <a:pt x="421" y="2502"/>
                  </a:cubicBezTo>
                  <a:cubicBezTo>
                    <a:pt x="1733" y="2502"/>
                    <a:pt x="2441" y="307"/>
                    <a:pt x="1526" y="38"/>
                  </a:cubicBezTo>
                  <a:cubicBezTo>
                    <a:pt x="1439" y="12"/>
                    <a:pt x="1356" y="0"/>
                    <a:pt x="1276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3415195" y="1768270"/>
              <a:ext cx="52802" cy="44094"/>
            </a:xfrm>
            <a:custGeom>
              <a:avLst/>
              <a:gdLst/>
              <a:ahLst/>
              <a:cxnLst/>
              <a:rect l="l" t="t" r="r" b="b"/>
              <a:pathLst>
                <a:path w="1146" h="957" extrusionOk="0">
                  <a:moveTo>
                    <a:pt x="1097" y="0"/>
                  </a:moveTo>
                  <a:cubicBezTo>
                    <a:pt x="1092" y="0"/>
                    <a:pt x="1087" y="1"/>
                    <a:pt x="1082" y="4"/>
                  </a:cubicBezTo>
                  <a:cubicBezTo>
                    <a:pt x="382" y="29"/>
                    <a:pt x="26" y="690"/>
                    <a:pt x="14" y="716"/>
                  </a:cubicBezTo>
                  <a:cubicBezTo>
                    <a:pt x="1" y="741"/>
                    <a:pt x="14" y="779"/>
                    <a:pt x="39" y="792"/>
                  </a:cubicBezTo>
                  <a:cubicBezTo>
                    <a:pt x="48" y="792"/>
                    <a:pt x="56" y="797"/>
                    <a:pt x="61" y="797"/>
                  </a:cubicBezTo>
                  <a:cubicBezTo>
                    <a:pt x="63" y="797"/>
                    <a:pt x="65" y="796"/>
                    <a:pt x="65" y="792"/>
                  </a:cubicBezTo>
                  <a:cubicBezTo>
                    <a:pt x="90" y="792"/>
                    <a:pt x="103" y="792"/>
                    <a:pt x="116" y="766"/>
                  </a:cubicBezTo>
                  <a:cubicBezTo>
                    <a:pt x="116" y="766"/>
                    <a:pt x="255" y="524"/>
                    <a:pt x="509" y="334"/>
                  </a:cubicBezTo>
                  <a:cubicBezTo>
                    <a:pt x="751" y="473"/>
                    <a:pt x="662" y="880"/>
                    <a:pt x="662" y="894"/>
                  </a:cubicBezTo>
                  <a:cubicBezTo>
                    <a:pt x="650" y="919"/>
                    <a:pt x="675" y="957"/>
                    <a:pt x="701" y="957"/>
                  </a:cubicBezTo>
                  <a:lnTo>
                    <a:pt x="713" y="957"/>
                  </a:lnTo>
                  <a:cubicBezTo>
                    <a:pt x="738" y="957"/>
                    <a:pt x="764" y="944"/>
                    <a:pt x="764" y="919"/>
                  </a:cubicBezTo>
                  <a:cubicBezTo>
                    <a:pt x="777" y="894"/>
                    <a:pt x="879" y="461"/>
                    <a:pt x="611" y="258"/>
                  </a:cubicBezTo>
                  <a:cubicBezTo>
                    <a:pt x="738" y="182"/>
                    <a:pt x="891" y="131"/>
                    <a:pt x="1069" y="118"/>
                  </a:cubicBezTo>
                  <a:lnTo>
                    <a:pt x="1082" y="118"/>
                  </a:lnTo>
                  <a:cubicBezTo>
                    <a:pt x="1120" y="118"/>
                    <a:pt x="1145" y="80"/>
                    <a:pt x="1145" y="54"/>
                  </a:cubicBezTo>
                  <a:cubicBezTo>
                    <a:pt x="1145" y="23"/>
                    <a:pt x="1120" y="0"/>
                    <a:pt x="1097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3387688" y="1942986"/>
              <a:ext cx="1797" cy="294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38" y="0"/>
                  </a:moveTo>
                  <a:cubicBezTo>
                    <a:pt x="26" y="0"/>
                    <a:pt x="13" y="12"/>
                    <a:pt x="1" y="12"/>
                  </a:cubicBezTo>
                  <a:lnTo>
                    <a:pt x="13" y="63"/>
                  </a:lnTo>
                  <a:cubicBezTo>
                    <a:pt x="26" y="26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3D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192606" y="1943539"/>
              <a:ext cx="195681" cy="107263"/>
            </a:xfrm>
            <a:custGeom>
              <a:avLst/>
              <a:gdLst/>
              <a:ahLst/>
              <a:cxnLst/>
              <a:rect l="l" t="t" r="r" b="b"/>
              <a:pathLst>
                <a:path w="4247" h="2328" extrusionOk="0">
                  <a:moveTo>
                    <a:pt x="4235" y="0"/>
                  </a:moveTo>
                  <a:cubicBezTo>
                    <a:pt x="3433" y="395"/>
                    <a:pt x="2620" y="509"/>
                    <a:pt x="1921" y="509"/>
                  </a:cubicBezTo>
                  <a:cubicBezTo>
                    <a:pt x="878" y="509"/>
                    <a:pt x="116" y="243"/>
                    <a:pt x="116" y="243"/>
                  </a:cubicBezTo>
                  <a:lnTo>
                    <a:pt x="77" y="153"/>
                  </a:lnTo>
                  <a:lnTo>
                    <a:pt x="1" y="1717"/>
                  </a:lnTo>
                  <a:cubicBezTo>
                    <a:pt x="560" y="2150"/>
                    <a:pt x="1069" y="2328"/>
                    <a:pt x="1539" y="2328"/>
                  </a:cubicBezTo>
                  <a:cubicBezTo>
                    <a:pt x="3065" y="2328"/>
                    <a:pt x="4057" y="433"/>
                    <a:pt x="4247" y="51"/>
                  </a:cubicBezTo>
                  <a:lnTo>
                    <a:pt x="4235" y="0"/>
                  </a:ln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3106538" y="1541442"/>
              <a:ext cx="323953" cy="455544"/>
            </a:xfrm>
            <a:custGeom>
              <a:avLst/>
              <a:gdLst/>
              <a:ahLst/>
              <a:cxnLst/>
              <a:rect l="l" t="t" r="r" b="b"/>
              <a:pathLst>
                <a:path w="7031" h="9887" extrusionOk="0">
                  <a:moveTo>
                    <a:pt x="3337" y="0"/>
                  </a:moveTo>
                  <a:cubicBezTo>
                    <a:pt x="3284" y="0"/>
                    <a:pt x="3232" y="2"/>
                    <a:pt x="3179" y="6"/>
                  </a:cubicBezTo>
                  <a:cubicBezTo>
                    <a:pt x="1348" y="121"/>
                    <a:pt x="0" y="2435"/>
                    <a:pt x="178" y="5168"/>
                  </a:cubicBezTo>
                  <a:cubicBezTo>
                    <a:pt x="353" y="7840"/>
                    <a:pt x="2318" y="9887"/>
                    <a:pt x="3762" y="9887"/>
                  </a:cubicBezTo>
                  <a:cubicBezTo>
                    <a:pt x="3788" y="9887"/>
                    <a:pt x="3814" y="9886"/>
                    <a:pt x="3840" y="9885"/>
                  </a:cubicBezTo>
                  <a:cubicBezTo>
                    <a:pt x="5315" y="9745"/>
                    <a:pt x="7030" y="7456"/>
                    <a:pt x="6840" y="4723"/>
                  </a:cubicBezTo>
                  <a:cubicBezTo>
                    <a:pt x="6667" y="2068"/>
                    <a:pt x="5115" y="0"/>
                    <a:pt x="333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3143398" y="1825679"/>
              <a:ext cx="28797" cy="9123"/>
            </a:xfrm>
            <a:custGeom>
              <a:avLst/>
              <a:gdLst/>
              <a:ahLst/>
              <a:cxnLst/>
              <a:rect l="l" t="t" r="r" b="b"/>
              <a:pathLst>
                <a:path w="625" h="198" extrusionOk="0">
                  <a:moveTo>
                    <a:pt x="232" y="0"/>
                  </a:moveTo>
                  <a:cubicBezTo>
                    <a:pt x="97" y="0"/>
                    <a:pt x="1" y="27"/>
                    <a:pt x="1" y="80"/>
                  </a:cubicBezTo>
                  <a:cubicBezTo>
                    <a:pt x="1" y="131"/>
                    <a:pt x="128" y="182"/>
                    <a:pt x="294" y="194"/>
                  </a:cubicBezTo>
                  <a:cubicBezTo>
                    <a:pt x="324" y="196"/>
                    <a:pt x="353" y="197"/>
                    <a:pt x="381" y="197"/>
                  </a:cubicBezTo>
                  <a:cubicBezTo>
                    <a:pt x="515" y="197"/>
                    <a:pt x="611" y="171"/>
                    <a:pt x="611" y="117"/>
                  </a:cubicBezTo>
                  <a:cubicBezTo>
                    <a:pt x="624" y="67"/>
                    <a:pt x="484" y="16"/>
                    <a:pt x="319" y="4"/>
                  </a:cubicBezTo>
                  <a:cubicBezTo>
                    <a:pt x="289" y="1"/>
                    <a:pt x="259" y="0"/>
                    <a:pt x="23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3145748" y="1844109"/>
              <a:ext cx="28797" cy="10828"/>
            </a:xfrm>
            <a:custGeom>
              <a:avLst/>
              <a:gdLst/>
              <a:ahLst/>
              <a:cxnLst/>
              <a:rect l="l" t="t" r="r" b="b"/>
              <a:pathLst>
                <a:path w="625" h="235" extrusionOk="0">
                  <a:moveTo>
                    <a:pt x="471" y="1"/>
                  </a:moveTo>
                  <a:cubicBezTo>
                    <a:pt x="420" y="1"/>
                    <a:pt x="359" y="8"/>
                    <a:pt x="293" y="23"/>
                  </a:cubicBezTo>
                  <a:cubicBezTo>
                    <a:pt x="128" y="48"/>
                    <a:pt x="1" y="124"/>
                    <a:pt x="14" y="175"/>
                  </a:cubicBezTo>
                  <a:cubicBezTo>
                    <a:pt x="21" y="215"/>
                    <a:pt x="79" y="235"/>
                    <a:pt x="162" y="235"/>
                  </a:cubicBezTo>
                  <a:cubicBezTo>
                    <a:pt x="211" y="235"/>
                    <a:pt x="269" y="228"/>
                    <a:pt x="331" y="214"/>
                  </a:cubicBezTo>
                  <a:cubicBezTo>
                    <a:pt x="497" y="175"/>
                    <a:pt x="624" y="112"/>
                    <a:pt x="611" y="48"/>
                  </a:cubicBezTo>
                  <a:cubicBezTo>
                    <a:pt x="603" y="17"/>
                    <a:pt x="549" y="1"/>
                    <a:pt x="471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3370686" y="1829780"/>
              <a:ext cx="28797" cy="9676"/>
            </a:xfrm>
            <a:custGeom>
              <a:avLst/>
              <a:gdLst/>
              <a:ahLst/>
              <a:cxnLst/>
              <a:rect l="l" t="t" r="r" b="b"/>
              <a:pathLst>
                <a:path w="625" h="210" extrusionOk="0">
                  <a:moveTo>
                    <a:pt x="257" y="1"/>
                  </a:moveTo>
                  <a:cubicBezTo>
                    <a:pt x="120" y="1"/>
                    <a:pt x="14" y="35"/>
                    <a:pt x="14" y="79"/>
                  </a:cubicBezTo>
                  <a:cubicBezTo>
                    <a:pt x="1" y="130"/>
                    <a:pt x="141" y="194"/>
                    <a:pt x="306" y="206"/>
                  </a:cubicBezTo>
                  <a:cubicBezTo>
                    <a:pt x="330" y="208"/>
                    <a:pt x="353" y="209"/>
                    <a:pt x="375" y="209"/>
                  </a:cubicBezTo>
                  <a:cubicBezTo>
                    <a:pt x="519" y="209"/>
                    <a:pt x="624" y="174"/>
                    <a:pt x="624" y="130"/>
                  </a:cubicBezTo>
                  <a:cubicBezTo>
                    <a:pt x="624" y="67"/>
                    <a:pt x="497" y="16"/>
                    <a:pt x="319" y="3"/>
                  </a:cubicBezTo>
                  <a:cubicBezTo>
                    <a:pt x="298" y="1"/>
                    <a:pt x="277" y="1"/>
                    <a:pt x="257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3368336" y="1809737"/>
              <a:ext cx="28797" cy="11104"/>
            </a:xfrm>
            <a:custGeom>
              <a:avLst/>
              <a:gdLst/>
              <a:ahLst/>
              <a:cxnLst/>
              <a:rect l="l" t="t" r="r" b="b"/>
              <a:pathLst>
                <a:path w="625" h="241" extrusionOk="0">
                  <a:moveTo>
                    <a:pt x="447" y="0"/>
                  </a:moveTo>
                  <a:cubicBezTo>
                    <a:pt x="401" y="0"/>
                    <a:pt x="349" y="6"/>
                    <a:pt x="294" y="19"/>
                  </a:cubicBezTo>
                  <a:cubicBezTo>
                    <a:pt x="128" y="57"/>
                    <a:pt x="1" y="133"/>
                    <a:pt x="14" y="184"/>
                  </a:cubicBezTo>
                  <a:cubicBezTo>
                    <a:pt x="22" y="218"/>
                    <a:pt x="88" y="240"/>
                    <a:pt x="179" y="240"/>
                  </a:cubicBezTo>
                  <a:cubicBezTo>
                    <a:pt x="225" y="240"/>
                    <a:pt x="277" y="235"/>
                    <a:pt x="331" y="222"/>
                  </a:cubicBezTo>
                  <a:cubicBezTo>
                    <a:pt x="497" y="184"/>
                    <a:pt x="624" y="107"/>
                    <a:pt x="611" y="57"/>
                  </a:cubicBezTo>
                  <a:cubicBezTo>
                    <a:pt x="603" y="23"/>
                    <a:pt x="538" y="0"/>
                    <a:pt x="447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3169799" y="1760206"/>
              <a:ext cx="39256" cy="73858"/>
            </a:xfrm>
            <a:custGeom>
              <a:avLst/>
              <a:gdLst/>
              <a:ahLst/>
              <a:cxnLst/>
              <a:rect l="l" t="t" r="r" b="b"/>
              <a:pathLst>
                <a:path w="852" h="1603" extrusionOk="0">
                  <a:moveTo>
                    <a:pt x="566" y="0"/>
                  </a:moveTo>
                  <a:cubicBezTo>
                    <a:pt x="564" y="0"/>
                    <a:pt x="562" y="0"/>
                    <a:pt x="560" y="1"/>
                  </a:cubicBezTo>
                  <a:lnTo>
                    <a:pt x="0" y="51"/>
                  </a:lnTo>
                  <a:cubicBezTo>
                    <a:pt x="0" y="51"/>
                    <a:pt x="102" y="216"/>
                    <a:pt x="433" y="229"/>
                  </a:cubicBezTo>
                  <a:cubicBezTo>
                    <a:pt x="407" y="382"/>
                    <a:pt x="394" y="585"/>
                    <a:pt x="407" y="814"/>
                  </a:cubicBezTo>
                  <a:cubicBezTo>
                    <a:pt x="445" y="1259"/>
                    <a:pt x="560" y="1603"/>
                    <a:pt x="674" y="1603"/>
                  </a:cubicBezTo>
                  <a:cubicBezTo>
                    <a:pt x="789" y="1589"/>
                    <a:pt x="852" y="1221"/>
                    <a:pt x="826" y="789"/>
                  </a:cubicBezTo>
                  <a:cubicBezTo>
                    <a:pt x="801" y="351"/>
                    <a:pt x="678" y="0"/>
                    <a:pt x="566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3312724" y="1748503"/>
              <a:ext cx="34602" cy="75010"/>
            </a:xfrm>
            <a:custGeom>
              <a:avLst/>
              <a:gdLst/>
              <a:ahLst/>
              <a:cxnLst/>
              <a:rect l="l" t="t" r="r" b="b"/>
              <a:pathLst>
                <a:path w="751" h="1628" extrusionOk="0">
                  <a:moveTo>
                    <a:pt x="750" y="0"/>
                  </a:moveTo>
                  <a:lnTo>
                    <a:pt x="178" y="26"/>
                  </a:lnTo>
                  <a:cubicBezTo>
                    <a:pt x="64" y="26"/>
                    <a:pt x="0" y="394"/>
                    <a:pt x="26" y="839"/>
                  </a:cubicBezTo>
                  <a:cubicBezTo>
                    <a:pt x="51" y="1284"/>
                    <a:pt x="165" y="1628"/>
                    <a:pt x="280" y="1628"/>
                  </a:cubicBezTo>
                  <a:cubicBezTo>
                    <a:pt x="407" y="1614"/>
                    <a:pt x="470" y="1246"/>
                    <a:pt x="445" y="814"/>
                  </a:cubicBezTo>
                  <a:cubicBezTo>
                    <a:pt x="419" y="585"/>
                    <a:pt x="394" y="382"/>
                    <a:pt x="343" y="241"/>
                  </a:cubicBezTo>
                  <a:cubicBezTo>
                    <a:pt x="674" y="178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3248864" y="1775457"/>
              <a:ext cx="44002" cy="91413"/>
            </a:xfrm>
            <a:custGeom>
              <a:avLst/>
              <a:gdLst/>
              <a:ahLst/>
              <a:cxnLst/>
              <a:rect l="l" t="t" r="r" b="b"/>
              <a:pathLst>
                <a:path w="955" h="1984" extrusionOk="0">
                  <a:moveTo>
                    <a:pt x="191" y="0"/>
                  </a:moveTo>
                  <a:cubicBezTo>
                    <a:pt x="153" y="0"/>
                    <a:pt x="127" y="12"/>
                    <a:pt x="115" y="51"/>
                  </a:cubicBezTo>
                  <a:cubicBezTo>
                    <a:pt x="115" y="63"/>
                    <a:pt x="0" y="546"/>
                    <a:pt x="102" y="1399"/>
                  </a:cubicBezTo>
                  <a:cubicBezTo>
                    <a:pt x="153" y="1933"/>
                    <a:pt x="369" y="1983"/>
                    <a:pt x="458" y="1983"/>
                  </a:cubicBezTo>
                  <a:lnTo>
                    <a:pt x="471" y="1983"/>
                  </a:lnTo>
                  <a:cubicBezTo>
                    <a:pt x="687" y="1970"/>
                    <a:pt x="890" y="1678"/>
                    <a:pt x="954" y="1258"/>
                  </a:cubicBezTo>
                  <a:cubicBezTo>
                    <a:pt x="954" y="1233"/>
                    <a:pt x="929" y="1195"/>
                    <a:pt x="903" y="1195"/>
                  </a:cubicBezTo>
                  <a:cubicBezTo>
                    <a:pt x="865" y="1195"/>
                    <a:pt x="839" y="1207"/>
                    <a:pt x="839" y="1246"/>
                  </a:cubicBezTo>
                  <a:cubicBezTo>
                    <a:pt x="778" y="1629"/>
                    <a:pt x="595" y="1869"/>
                    <a:pt x="468" y="1869"/>
                  </a:cubicBezTo>
                  <a:cubicBezTo>
                    <a:pt x="465" y="1869"/>
                    <a:pt x="461" y="1869"/>
                    <a:pt x="458" y="1869"/>
                  </a:cubicBezTo>
                  <a:cubicBezTo>
                    <a:pt x="369" y="1869"/>
                    <a:pt x="254" y="1741"/>
                    <a:pt x="217" y="1385"/>
                  </a:cubicBezTo>
                  <a:cubicBezTo>
                    <a:pt x="127" y="560"/>
                    <a:pt x="229" y="76"/>
                    <a:pt x="229" y="76"/>
                  </a:cubicBezTo>
                  <a:cubicBezTo>
                    <a:pt x="242" y="38"/>
                    <a:pt x="217" y="12"/>
                    <a:pt x="191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3217809" y="1872445"/>
              <a:ext cx="107862" cy="34418"/>
            </a:xfrm>
            <a:custGeom>
              <a:avLst/>
              <a:gdLst/>
              <a:ahLst/>
              <a:cxnLst/>
              <a:rect l="l" t="t" r="r" b="b"/>
              <a:pathLst>
                <a:path w="2341" h="747" extrusionOk="0">
                  <a:moveTo>
                    <a:pt x="2294" y="0"/>
                  </a:moveTo>
                  <a:cubicBezTo>
                    <a:pt x="2276" y="0"/>
                    <a:pt x="2260" y="12"/>
                    <a:pt x="2251" y="31"/>
                  </a:cubicBezTo>
                  <a:cubicBezTo>
                    <a:pt x="2238" y="31"/>
                    <a:pt x="1946" y="603"/>
                    <a:pt x="1259" y="641"/>
                  </a:cubicBezTo>
                  <a:cubicBezTo>
                    <a:pt x="1227" y="644"/>
                    <a:pt x="1196" y="645"/>
                    <a:pt x="1165" y="645"/>
                  </a:cubicBezTo>
                  <a:cubicBezTo>
                    <a:pt x="530" y="645"/>
                    <a:pt x="102" y="170"/>
                    <a:pt x="89" y="158"/>
                  </a:cubicBezTo>
                  <a:cubicBezTo>
                    <a:pt x="83" y="152"/>
                    <a:pt x="74" y="148"/>
                    <a:pt x="63" y="148"/>
                  </a:cubicBezTo>
                  <a:cubicBezTo>
                    <a:pt x="52" y="148"/>
                    <a:pt x="39" y="152"/>
                    <a:pt x="26" y="158"/>
                  </a:cubicBezTo>
                  <a:cubicBezTo>
                    <a:pt x="1" y="184"/>
                    <a:pt x="1" y="209"/>
                    <a:pt x="26" y="234"/>
                  </a:cubicBezTo>
                  <a:cubicBezTo>
                    <a:pt x="38" y="246"/>
                    <a:pt x="480" y="746"/>
                    <a:pt x="1162" y="746"/>
                  </a:cubicBezTo>
                  <a:cubicBezTo>
                    <a:pt x="1194" y="746"/>
                    <a:pt x="1226" y="745"/>
                    <a:pt x="1259" y="743"/>
                  </a:cubicBezTo>
                  <a:cubicBezTo>
                    <a:pt x="2010" y="692"/>
                    <a:pt x="2315" y="94"/>
                    <a:pt x="2327" y="69"/>
                  </a:cubicBezTo>
                  <a:cubicBezTo>
                    <a:pt x="2340" y="43"/>
                    <a:pt x="2340" y="18"/>
                    <a:pt x="2315" y="6"/>
                  </a:cubicBezTo>
                  <a:cubicBezTo>
                    <a:pt x="2308" y="2"/>
                    <a:pt x="2301" y="0"/>
                    <a:pt x="2294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3297473" y="1700724"/>
              <a:ext cx="79111" cy="44324"/>
            </a:xfrm>
            <a:custGeom>
              <a:avLst/>
              <a:gdLst/>
              <a:ahLst/>
              <a:cxnLst/>
              <a:rect l="l" t="t" r="r" b="b"/>
              <a:pathLst>
                <a:path w="1717" h="962" extrusionOk="0">
                  <a:moveTo>
                    <a:pt x="680" y="1"/>
                  </a:moveTo>
                  <a:cubicBezTo>
                    <a:pt x="504" y="1"/>
                    <a:pt x="320" y="43"/>
                    <a:pt x="128" y="122"/>
                  </a:cubicBezTo>
                  <a:cubicBezTo>
                    <a:pt x="39" y="160"/>
                    <a:pt x="1" y="261"/>
                    <a:pt x="39" y="351"/>
                  </a:cubicBezTo>
                  <a:cubicBezTo>
                    <a:pt x="68" y="419"/>
                    <a:pt x="136" y="465"/>
                    <a:pt x="206" y="465"/>
                  </a:cubicBezTo>
                  <a:cubicBezTo>
                    <a:pt x="226" y="465"/>
                    <a:pt x="247" y="461"/>
                    <a:pt x="267" y="453"/>
                  </a:cubicBezTo>
                  <a:cubicBezTo>
                    <a:pt x="416" y="386"/>
                    <a:pt x="555" y="353"/>
                    <a:pt x="684" y="353"/>
                  </a:cubicBezTo>
                  <a:cubicBezTo>
                    <a:pt x="776" y="353"/>
                    <a:pt x="862" y="370"/>
                    <a:pt x="942" y="402"/>
                  </a:cubicBezTo>
                  <a:cubicBezTo>
                    <a:pt x="1247" y="529"/>
                    <a:pt x="1603" y="961"/>
                    <a:pt x="1628" y="961"/>
                  </a:cubicBezTo>
                  <a:cubicBezTo>
                    <a:pt x="1717" y="922"/>
                    <a:pt x="1527" y="261"/>
                    <a:pt x="1081" y="83"/>
                  </a:cubicBezTo>
                  <a:cubicBezTo>
                    <a:pt x="952" y="27"/>
                    <a:pt x="819" y="1"/>
                    <a:pt x="680" y="1"/>
                  </a:cubicBezTo>
                  <a:close/>
                </a:path>
              </a:pathLst>
            </a:custGeom>
            <a:solidFill>
              <a:srgbClr val="613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3143398" y="1711044"/>
              <a:ext cx="78005" cy="45706"/>
            </a:xfrm>
            <a:custGeom>
              <a:avLst/>
              <a:gdLst/>
              <a:ahLst/>
              <a:cxnLst/>
              <a:rect l="l" t="t" r="r" b="b"/>
              <a:pathLst>
                <a:path w="1693" h="992" extrusionOk="0">
                  <a:moveTo>
                    <a:pt x="1025" y="0"/>
                  </a:moveTo>
                  <a:cubicBezTo>
                    <a:pt x="879" y="0"/>
                    <a:pt x="741" y="29"/>
                    <a:pt x="611" y="88"/>
                  </a:cubicBezTo>
                  <a:cubicBezTo>
                    <a:pt x="166" y="292"/>
                    <a:pt x="1" y="953"/>
                    <a:pt x="90" y="991"/>
                  </a:cubicBezTo>
                  <a:cubicBezTo>
                    <a:pt x="102" y="991"/>
                    <a:pt x="446" y="546"/>
                    <a:pt x="751" y="406"/>
                  </a:cubicBezTo>
                  <a:cubicBezTo>
                    <a:pt x="837" y="366"/>
                    <a:pt x="930" y="347"/>
                    <a:pt x="1031" y="347"/>
                  </a:cubicBezTo>
                  <a:cubicBezTo>
                    <a:pt x="1155" y="347"/>
                    <a:pt x="1291" y="376"/>
                    <a:pt x="1438" y="432"/>
                  </a:cubicBezTo>
                  <a:cubicBezTo>
                    <a:pt x="1458" y="440"/>
                    <a:pt x="1479" y="444"/>
                    <a:pt x="1499" y="444"/>
                  </a:cubicBezTo>
                  <a:cubicBezTo>
                    <a:pt x="1569" y="444"/>
                    <a:pt x="1634" y="399"/>
                    <a:pt x="1653" y="330"/>
                  </a:cubicBezTo>
                  <a:cubicBezTo>
                    <a:pt x="1692" y="241"/>
                    <a:pt x="1653" y="139"/>
                    <a:pt x="1565" y="114"/>
                  </a:cubicBezTo>
                  <a:cubicBezTo>
                    <a:pt x="1374" y="39"/>
                    <a:pt x="1194" y="0"/>
                    <a:pt x="1025" y="0"/>
                  </a:cubicBezTo>
                  <a:close/>
                </a:path>
              </a:pathLst>
            </a:custGeom>
            <a:solidFill>
              <a:srgbClr val="613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3090689" y="2906552"/>
              <a:ext cx="187479" cy="1488038"/>
            </a:xfrm>
            <a:custGeom>
              <a:avLst/>
              <a:gdLst/>
              <a:ahLst/>
              <a:cxnLst/>
              <a:rect l="l" t="t" r="r" b="b"/>
              <a:pathLst>
                <a:path w="4069" h="32296" extrusionOk="0">
                  <a:moveTo>
                    <a:pt x="1997" y="1"/>
                  </a:moveTo>
                  <a:lnTo>
                    <a:pt x="1018" y="2429"/>
                  </a:lnTo>
                  <a:lnTo>
                    <a:pt x="980" y="2925"/>
                  </a:lnTo>
                  <a:lnTo>
                    <a:pt x="0" y="17062"/>
                  </a:lnTo>
                  <a:lnTo>
                    <a:pt x="1412" y="29662"/>
                  </a:lnTo>
                  <a:lnTo>
                    <a:pt x="1704" y="32256"/>
                  </a:lnTo>
                  <a:cubicBezTo>
                    <a:pt x="1987" y="32285"/>
                    <a:pt x="2213" y="32295"/>
                    <a:pt x="2412" y="32295"/>
                  </a:cubicBezTo>
                  <a:cubicBezTo>
                    <a:pt x="2641" y="32295"/>
                    <a:pt x="2835" y="32281"/>
                    <a:pt x="3040" y="32268"/>
                  </a:cubicBezTo>
                  <a:cubicBezTo>
                    <a:pt x="3232" y="32259"/>
                    <a:pt x="3437" y="32245"/>
                    <a:pt x="3691" y="32245"/>
                  </a:cubicBezTo>
                  <a:cubicBezTo>
                    <a:pt x="3806" y="32245"/>
                    <a:pt x="3931" y="32248"/>
                    <a:pt x="4069" y="32256"/>
                  </a:cubicBezTo>
                  <a:lnTo>
                    <a:pt x="4043" y="29662"/>
                  </a:lnTo>
                  <a:lnTo>
                    <a:pt x="4018" y="26662"/>
                  </a:lnTo>
                  <a:lnTo>
                    <a:pt x="3916" y="17355"/>
                  </a:lnTo>
                  <a:cubicBezTo>
                    <a:pt x="3560" y="16935"/>
                    <a:pt x="3294" y="16427"/>
                    <a:pt x="3192" y="15880"/>
                  </a:cubicBezTo>
                  <a:cubicBezTo>
                    <a:pt x="2887" y="14342"/>
                    <a:pt x="2543" y="12753"/>
                    <a:pt x="2645" y="11163"/>
                  </a:cubicBezTo>
                  <a:cubicBezTo>
                    <a:pt x="2709" y="10261"/>
                    <a:pt x="3014" y="9434"/>
                    <a:pt x="3509" y="8773"/>
                  </a:cubicBezTo>
                  <a:cubicBezTo>
                    <a:pt x="3306" y="7781"/>
                    <a:pt x="3090" y="6803"/>
                    <a:pt x="2899" y="5811"/>
                  </a:cubicBezTo>
                  <a:cubicBezTo>
                    <a:pt x="2619" y="4362"/>
                    <a:pt x="2480" y="2887"/>
                    <a:pt x="2099" y="1463"/>
                  </a:cubicBezTo>
                  <a:cubicBezTo>
                    <a:pt x="1972" y="967"/>
                    <a:pt x="1933" y="472"/>
                    <a:pt x="1997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2909706" y="4332942"/>
              <a:ext cx="395416" cy="137119"/>
            </a:xfrm>
            <a:custGeom>
              <a:avLst/>
              <a:gdLst/>
              <a:ahLst/>
              <a:cxnLst/>
              <a:rect l="l" t="t" r="r" b="b"/>
              <a:pathLst>
                <a:path w="8582" h="2976" extrusionOk="0">
                  <a:moveTo>
                    <a:pt x="5366" y="1"/>
                  </a:moveTo>
                  <a:cubicBezTo>
                    <a:pt x="5366" y="1"/>
                    <a:pt x="3993" y="611"/>
                    <a:pt x="2632" y="1157"/>
                  </a:cubicBezTo>
                  <a:cubicBezTo>
                    <a:pt x="1386" y="1666"/>
                    <a:pt x="0" y="2123"/>
                    <a:pt x="255" y="2976"/>
                  </a:cubicBezTo>
                  <a:lnTo>
                    <a:pt x="8582" y="2976"/>
                  </a:lnTo>
                  <a:lnTo>
                    <a:pt x="8073" y="306"/>
                  </a:lnTo>
                  <a:cubicBezTo>
                    <a:pt x="8073" y="306"/>
                    <a:pt x="7389" y="1046"/>
                    <a:pt x="6745" y="1046"/>
                  </a:cubicBezTo>
                  <a:cubicBezTo>
                    <a:pt x="6639" y="1046"/>
                    <a:pt x="6534" y="1026"/>
                    <a:pt x="6434" y="979"/>
                  </a:cubicBezTo>
                  <a:cubicBezTo>
                    <a:pt x="5734" y="738"/>
                    <a:pt x="5366" y="1"/>
                    <a:pt x="5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2909706" y="4386251"/>
              <a:ext cx="159926" cy="83810"/>
            </a:xfrm>
            <a:custGeom>
              <a:avLst/>
              <a:gdLst/>
              <a:ahLst/>
              <a:cxnLst/>
              <a:rect l="l" t="t" r="r" b="b"/>
              <a:pathLst>
                <a:path w="3471" h="1819" extrusionOk="0">
                  <a:moveTo>
                    <a:pt x="2632" y="0"/>
                  </a:moveTo>
                  <a:cubicBezTo>
                    <a:pt x="1386" y="509"/>
                    <a:pt x="0" y="966"/>
                    <a:pt x="255" y="1819"/>
                  </a:cubicBezTo>
                  <a:lnTo>
                    <a:pt x="3331" y="1819"/>
                  </a:lnTo>
                  <a:lnTo>
                    <a:pt x="3471" y="1717"/>
                  </a:lnTo>
                  <a:cubicBezTo>
                    <a:pt x="3471" y="1717"/>
                    <a:pt x="3293" y="700"/>
                    <a:pt x="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2920257" y="4464717"/>
              <a:ext cx="384864" cy="35201"/>
            </a:xfrm>
            <a:custGeom>
              <a:avLst/>
              <a:gdLst/>
              <a:ahLst/>
              <a:cxnLst/>
              <a:rect l="l" t="t" r="r" b="b"/>
              <a:pathLst>
                <a:path w="8353" h="764" extrusionOk="0">
                  <a:moveTo>
                    <a:pt x="0" y="1"/>
                  </a:moveTo>
                  <a:lnTo>
                    <a:pt x="0" y="764"/>
                  </a:lnTo>
                  <a:lnTo>
                    <a:pt x="8353" y="764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3378888" y="2952259"/>
              <a:ext cx="187479" cy="1487992"/>
            </a:xfrm>
            <a:custGeom>
              <a:avLst/>
              <a:gdLst/>
              <a:ahLst/>
              <a:cxnLst/>
              <a:rect l="l" t="t" r="r" b="b"/>
              <a:pathLst>
                <a:path w="4069" h="32295" extrusionOk="0">
                  <a:moveTo>
                    <a:pt x="1997" y="0"/>
                  </a:moveTo>
                  <a:lnTo>
                    <a:pt x="1018" y="2429"/>
                  </a:lnTo>
                  <a:lnTo>
                    <a:pt x="992" y="2924"/>
                  </a:lnTo>
                  <a:lnTo>
                    <a:pt x="1" y="17062"/>
                  </a:lnTo>
                  <a:lnTo>
                    <a:pt x="1424" y="29662"/>
                  </a:lnTo>
                  <a:lnTo>
                    <a:pt x="1717" y="32255"/>
                  </a:lnTo>
                  <a:cubicBezTo>
                    <a:pt x="1994" y="32285"/>
                    <a:pt x="2217" y="32295"/>
                    <a:pt x="2414" y="32295"/>
                  </a:cubicBezTo>
                  <a:cubicBezTo>
                    <a:pt x="2642" y="32295"/>
                    <a:pt x="2835" y="32281"/>
                    <a:pt x="3040" y="32267"/>
                  </a:cubicBezTo>
                  <a:cubicBezTo>
                    <a:pt x="3232" y="32259"/>
                    <a:pt x="3437" y="32244"/>
                    <a:pt x="3691" y="32244"/>
                  </a:cubicBezTo>
                  <a:cubicBezTo>
                    <a:pt x="3806" y="32244"/>
                    <a:pt x="3931" y="32247"/>
                    <a:pt x="4069" y="32255"/>
                  </a:cubicBezTo>
                  <a:lnTo>
                    <a:pt x="4043" y="29662"/>
                  </a:lnTo>
                  <a:lnTo>
                    <a:pt x="4018" y="26661"/>
                  </a:lnTo>
                  <a:lnTo>
                    <a:pt x="3930" y="17355"/>
                  </a:lnTo>
                  <a:cubicBezTo>
                    <a:pt x="3560" y="16935"/>
                    <a:pt x="3294" y="16426"/>
                    <a:pt x="3192" y="15880"/>
                  </a:cubicBezTo>
                  <a:cubicBezTo>
                    <a:pt x="2899" y="14341"/>
                    <a:pt x="2543" y="12753"/>
                    <a:pt x="2658" y="11163"/>
                  </a:cubicBezTo>
                  <a:cubicBezTo>
                    <a:pt x="2709" y="10261"/>
                    <a:pt x="3014" y="9434"/>
                    <a:pt x="3510" y="8773"/>
                  </a:cubicBezTo>
                  <a:cubicBezTo>
                    <a:pt x="3306" y="7781"/>
                    <a:pt x="3103" y="6803"/>
                    <a:pt x="2912" y="5811"/>
                  </a:cubicBezTo>
                  <a:cubicBezTo>
                    <a:pt x="2633" y="4362"/>
                    <a:pt x="2480" y="2887"/>
                    <a:pt x="2111" y="1463"/>
                  </a:cubicBezTo>
                  <a:cubicBezTo>
                    <a:pt x="1972" y="967"/>
                    <a:pt x="1946" y="471"/>
                    <a:pt x="199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3393540" y="4394452"/>
              <a:ext cx="239636" cy="139469"/>
            </a:xfrm>
            <a:custGeom>
              <a:avLst/>
              <a:gdLst/>
              <a:ahLst/>
              <a:cxnLst/>
              <a:rect l="l" t="t" r="r" b="b"/>
              <a:pathLst>
                <a:path w="5201" h="3027" extrusionOk="0">
                  <a:moveTo>
                    <a:pt x="3776" y="0"/>
                  </a:moveTo>
                  <a:cubicBezTo>
                    <a:pt x="3776" y="0"/>
                    <a:pt x="3319" y="744"/>
                    <a:pt x="2468" y="744"/>
                  </a:cubicBezTo>
                  <a:cubicBezTo>
                    <a:pt x="2422" y="744"/>
                    <a:pt x="2375" y="742"/>
                    <a:pt x="2327" y="738"/>
                  </a:cubicBezTo>
                  <a:cubicBezTo>
                    <a:pt x="2035" y="700"/>
                    <a:pt x="1310" y="77"/>
                    <a:pt x="1310" y="77"/>
                  </a:cubicBezTo>
                  <a:cubicBezTo>
                    <a:pt x="1310" y="77"/>
                    <a:pt x="103" y="2467"/>
                    <a:pt x="1" y="3026"/>
                  </a:cubicBezTo>
                  <a:lnTo>
                    <a:pt x="5200" y="2874"/>
                  </a:lnTo>
                  <a:cubicBezTo>
                    <a:pt x="5086" y="2162"/>
                    <a:pt x="4590" y="853"/>
                    <a:pt x="3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3393540" y="4464210"/>
              <a:ext cx="239636" cy="135322"/>
            </a:xfrm>
            <a:custGeom>
              <a:avLst/>
              <a:gdLst/>
              <a:ahLst/>
              <a:cxnLst/>
              <a:rect l="l" t="t" r="r" b="b"/>
              <a:pathLst>
                <a:path w="5201" h="2937" extrusionOk="0">
                  <a:moveTo>
                    <a:pt x="2814" y="1"/>
                  </a:moveTo>
                  <a:cubicBezTo>
                    <a:pt x="2715" y="1"/>
                    <a:pt x="2612" y="5"/>
                    <a:pt x="2505" y="12"/>
                  </a:cubicBezTo>
                  <a:cubicBezTo>
                    <a:pt x="293" y="178"/>
                    <a:pt x="1" y="1512"/>
                    <a:pt x="1" y="1512"/>
                  </a:cubicBezTo>
                  <a:lnTo>
                    <a:pt x="2747" y="2936"/>
                  </a:lnTo>
                  <a:lnTo>
                    <a:pt x="5200" y="1360"/>
                  </a:lnTo>
                  <a:cubicBezTo>
                    <a:pt x="5200" y="1360"/>
                    <a:pt x="4763" y="1"/>
                    <a:pt x="2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3393540" y="4526826"/>
              <a:ext cx="243138" cy="81737"/>
            </a:xfrm>
            <a:custGeom>
              <a:avLst/>
              <a:gdLst/>
              <a:ahLst/>
              <a:cxnLst/>
              <a:rect l="l" t="t" r="r" b="b"/>
              <a:pathLst>
                <a:path w="5277" h="1774" extrusionOk="0">
                  <a:moveTo>
                    <a:pt x="5200" y="1"/>
                  </a:moveTo>
                  <a:cubicBezTo>
                    <a:pt x="4327" y="547"/>
                    <a:pt x="3416" y="723"/>
                    <a:pt x="2605" y="723"/>
                  </a:cubicBezTo>
                  <a:cubicBezTo>
                    <a:pt x="1207" y="723"/>
                    <a:pt x="105" y="201"/>
                    <a:pt x="1" y="153"/>
                  </a:cubicBezTo>
                  <a:lnTo>
                    <a:pt x="1" y="243"/>
                  </a:lnTo>
                  <a:lnTo>
                    <a:pt x="1" y="1234"/>
                  </a:lnTo>
                  <a:cubicBezTo>
                    <a:pt x="1" y="1234"/>
                    <a:pt x="1349" y="1774"/>
                    <a:pt x="2780" y="1774"/>
                  </a:cubicBezTo>
                  <a:cubicBezTo>
                    <a:pt x="3674" y="1774"/>
                    <a:pt x="4601" y="1563"/>
                    <a:pt x="5251" y="878"/>
                  </a:cubicBezTo>
                  <a:cubicBezTo>
                    <a:pt x="5251" y="878"/>
                    <a:pt x="5277" y="522"/>
                    <a:pt x="5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3021023" y="2849143"/>
              <a:ext cx="564096" cy="1494397"/>
            </a:xfrm>
            <a:custGeom>
              <a:avLst/>
              <a:gdLst/>
              <a:ahLst/>
              <a:cxnLst/>
              <a:rect l="l" t="t" r="r" b="b"/>
              <a:pathLst>
                <a:path w="12243" h="32434" extrusionOk="0">
                  <a:moveTo>
                    <a:pt x="0" y="1"/>
                  </a:moveTo>
                  <a:lnTo>
                    <a:pt x="1716" y="31708"/>
                  </a:lnTo>
                  <a:lnTo>
                    <a:pt x="5899" y="31912"/>
                  </a:lnTo>
                  <a:lnTo>
                    <a:pt x="5518" y="10922"/>
                  </a:lnTo>
                  <a:lnTo>
                    <a:pt x="8442" y="32434"/>
                  </a:lnTo>
                  <a:lnTo>
                    <a:pt x="12243" y="32242"/>
                  </a:lnTo>
                  <a:lnTo>
                    <a:pt x="11480" y="8951"/>
                  </a:lnTo>
                  <a:lnTo>
                    <a:pt x="11251" y="19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3055533" y="3322472"/>
              <a:ext cx="529586" cy="1012268"/>
            </a:xfrm>
            <a:custGeom>
              <a:avLst/>
              <a:gdLst/>
              <a:ahLst/>
              <a:cxnLst/>
              <a:rect l="l" t="t" r="r" b="b"/>
              <a:pathLst>
                <a:path w="11494" h="21970" extrusionOk="0">
                  <a:moveTo>
                    <a:pt x="10782" y="0"/>
                  </a:moveTo>
                  <a:cubicBezTo>
                    <a:pt x="10528" y="39"/>
                    <a:pt x="10286" y="90"/>
                    <a:pt x="10032" y="127"/>
                  </a:cubicBezTo>
                  <a:cubicBezTo>
                    <a:pt x="9986" y="127"/>
                    <a:pt x="9906" y="149"/>
                    <a:pt x="9815" y="163"/>
                  </a:cubicBezTo>
                  <a:lnTo>
                    <a:pt x="9815" y="163"/>
                  </a:lnTo>
                  <a:cubicBezTo>
                    <a:pt x="9819" y="161"/>
                    <a:pt x="9824" y="158"/>
                    <a:pt x="9829" y="153"/>
                  </a:cubicBezTo>
                  <a:lnTo>
                    <a:pt x="9829" y="153"/>
                  </a:lnTo>
                  <a:cubicBezTo>
                    <a:pt x="9282" y="268"/>
                    <a:pt x="8697" y="293"/>
                    <a:pt x="8151" y="344"/>
                  </a:cubicBezTo>
                  <a:lnTo>
                    <a:pt x="8137" y="344"/>
                  </a:lnTo>
                  <a:cubicBezTo>
                    <a:pt x="6905" y="446"/>
                    <a:pt x="5659" y="509"/>
                    <a:pt x="4413" y="509"/>
                  </a:cubicBezTo>
                  <a:cubicBezTo>
                    <a:pt x="3357" y="509"/>
                    <a:pt x="2289" y="471"/>
                    <a:pt x="1221" y="382"/>
                  </a:cubicBezTo>
                  <a:cubicBezTo>
                    <a:pt x="916" y="356"/>
                    <a:pt x="611" y="331"/>
                    <a:pt x="294" y="293"/>
                  </a:cubicBezTo>
                  <a:cubicBezTo>
                    <a:pt x="255" y="293"/>
                    <a:pt x="128" y="268"/>
                    <a:pt x="1" y="255"/>
                  </a:cubicBezTo>
                  <a:lnTo>
                    <a:pt x="1" y="255"/>
                  </a:lnTo>
                  <a:cubicBezTo>
                    <a:pt x="26" y="280"/>
                    <a:pt x="828" y="865"/>
                    <a:pt x="4781" y="1195"/>
                  </a:cubicBezTo>
                  <a:lnTo>
                    <a:pt x="4769" y="649"/>
                  </a:lnTo>
                  <a:lnTo>
                    <a:pt x="4845" y="1195"/>
                  </a:lnTo>
                  <a:cubicBezTo>
                    <a:pt x="5786" y="1285"/>
                    <a:pt x="6879" y="1348"/>
                    <a:pt x="8188" y="1387"/>
                  </a:cubicBezTo>
                  <a:cubicBezTo>
                    <a:pt x="9371" y="1412"/>
                    <a:pt x="10502" y="16160"/>
                    <a:pt x="10502" y="21919"/>
                  </a:cubicBezTo>
                  <a:lnTo>
                    <a:pt x="11494" y="21969"/>
                  </a:lnTo>
                  <a:lnTo>
                    <a:pt x="11494" y="21969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2998124" y="2821176"/>
              <a:ext cx="574740" cy="524886"/>
            </a:xfrm>
            <a:custGeom>
              <a:avLst/>
              <a:gdLst/>
              <a:ahLst/>
              <a:cxnLst/>
              <a:rect l="l" t="t" r="r" b="b"/>
              <a:pathLst>
                <a:path w="12474" h="11392" extrusionOk="0">
                  <a:moveTo>
                    <a:pt x="11061" y="11043"/>
                  </a:moveTo>
                  <a:cubicBezTo>
                    <a:pt x="11053" y="11044"/>
                    <a:pt x="11044" y="11045"/>
                    <a:pt x="11036" y="11046"/>
                  </a:cubicBezTo>
                  <a:cubicBezTo>
                    <a:pt x="11045" y="11046"/>
                    <a:pt x="11053" y="11046"/>
                    <a:pt x="11061" y="11043"/>
                  </a:cubicBezTo>
                  <a:close/>
                  <a:moveTo>
                    <a:pt x="3946" y="1"/>
                  </a:moveTo>
                  <a:cubicBezTo>
                    <a:pt x="2206" y="1"/>
                    <a:pt x="742" y="193"/>
                    <a:pt x="433" y="799"/>
                  </a:cubicBezTo>
                  <a:cubicBezTo>
                    <a:pt x="421" y="824"/>
                    <a:pt x="408" y="850"/>
                    <a:pt x="408" y="862"/>
                  </a:cubicBezTo>
                  <a:cubicBezTo>
                    <a:pt x="192" y="1460"/>
                    <a:pt x="65" y="6342"/>
                    <a:pt x="1" y="10944"/>
                  </a:cubicBezTo>
                  <a:cubicBezTo>
                    <a:pt x="179" y="10982"/>
                    <a:pt x="370" y="11007"/>
                    <a:pt x="548" y="11033"/>
                  </a:cubicBezTo>
                  <a:cubicBezTo>
                    <a:pt x="624" y="11046"/>
                    <a:pt x="1107" y="11122"/>
                    <a:pt x="1247" y="11135"/>
                  </a:cubicBezTo>
                  <a:cubicBezTo>
                    <a:pt x="1374" y="11148"/>
                    <a:pt x="1501" y="11173"/>
                    <a:pt x="1540" y="11173"/>
                  </a:cubicBezTo>
                  <a:cubicBezTo>
                    <a:pt x="1857" y="11211"/>
                    <a:pt x="2162" y="11236"/>
                    <a:pt x="2467" y="11262"/>
                  </a:cubicBezTo>
                  <a:cubicBezTo>
                    <a:pt x="3526" y="11350"/>
                    <a:pt x="4591" y="11392"/>
                    <a:pt x="5656" y="11392"/>
                  </a:cubicBezTo>
                  <a:cubicBezTo>
                    <a:pt x="6905" y="11392"/>
                    <a:pt x="8154" y="11334"/>
                    <a:pt x="9397" y="11224"/>
                  </a:cubicBezTo>
                  <a:cubicBezTo>
                    <a:pt x="9943" y="11173"/>
                    <a:pt x="10528" y="11148"/>
                    <a:pt x="11075" y="11033"/>
                  </a:cubicBezTo>
                  <a:lnTo>
                    <a:pt x="11075" y="11033"/>
                  </a:lnTo>
                  <a:cubicBezTo>
                    <a:pt x="11070" y="11038"/>
                    <a:pt x="11065" y="11041"/>
                    <a:pt x="11061" y="11043"/>
                  </a:cubicBezTo>
                  <a:lnTo>
                    <a:pt x="11061" y="11043"/>
                  </a:lnTo>
                  <a:cubicBezTo>
                    <a:pt x="11152" y="11029"/>
                    <a:pt x="11232" y="11007"/>
                    <a:pt x="11278" y="11007"/>
                  </a:cubicBezTo>
                  <a:cubicBezTo>
                    <a:pt x="11596" y="10957"/>
                    <a:pt x="11901" y="10906"/>
                    <a:pt x="12194" y="10855"/>
                  </a:cubicBezTo>
                  <a:cubicBezTo>
                    <a:pt x="12295" y="10843"/>
                    <a:pt x="12384" y="10817"/>
                    <a:pt x="12473" y="10804"/>
                  </a:cubicBezTo>
                  <a:cubicBezTo>
                    <a:pt x="12372" y="9151"/>
                    <a:pt x="12295" y="7575"/>
                    <a:pt x="12282" y="6405"/>
                  </a:cubicBezTo>
                  <a:cubicBezTo>
                    <a:pt x="12231" y="2388"/>
                    <a:pt x="10973" y="608"/>
                    <a:pt x="10973" y="608"/>
                  </a:cubicBezTo>
                  <a:cubicBezTo>
                    <a:pt x="10973" y="608"/>
                    <a:pt x="10236" y="494"/>
                    <a:pt x="9168" y="367"/>
                  </a:cubicBezTo>
                  <a:cubicBezTo>
                    <a:pt x="9002" y="341"/>
                    <a:pt x="8824" y="328"/>
                    <a:pt x="8634" y="303"/>
                  </a:cubicBezTo>
                  <a:cubicBezTo>
                    <a:pt x="7263" y="153"/>
                    <a:pt x="5495" y="1"/>
                    <a:pt x="3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3267570" y="2953411"/>
              <a:ext cx="198076" cy="227334"/>
            </a:xfrm>
            <a:custGeom>
              <a:avLst/>
              <a:gdLst/>
              <a:ahLst/>
              <a:cxnLst/>
              <a:rect l="l" t="t" r="r" b="b"/>
              <a:pathLst>
                <a:path w="4299" h="4934" extrusionOk="0">
                  <a:moveTo>
                    <a:pt x="2913" y="1"/>
                  </a:moveTo>
                  <a:lnTo>
                    <a:pt x="2913" y="408"/>
                  </a:lnTo>
                  <a:cubicBezTo>
                    <a:pt x="3549" y="523"/>
                    <a:pt x="4069" y="1158"/>
                    <a:pt x="4286" y="2023"/>
                  </a:cubicBezTo>
                  <a:cubicBezTo>
                    <a:pt x="4261" y="1374"/>
                    <a:pt x="4196" y="701"/>
                    <a:pt x="4108" y="1"/>
                  </a:cubicBezTo>
                  <a:close/>
                  <a:moveTo>
                    <a:pt x="1" y="1"/>
                  </a:moveTo>
                  <a:lnTo>
                    <a:pt x="1" y="4934"/>
                  </a:lnTo>
                  <a:lnTo>
                    <a:pt x="3828" y="4934"/>
                  </a:lnTo>
                  <a:cubicBezTo>
                    <a:pt x="3930" y="4184"/>
                    <a:pt x="4018" y="3383"/>
                    <a:pt x="4069" y="2862"/>
                  </a:cubicBezTo>
                  <a:lnTo>
                    <a:pt x="4006" y="2862"/>
                  </a:lnTo>
                  <a:cubicBezTo>
                    <a:pt x="4006" y="1718"/>
                    <a:pt x="3421" y="764"/>
                    <a:pt x="2722" y="764"/>
                  </a:cubicBezTo>
                  <a:cubicBezTo>
                    <a:pt x="2023" y="764"/>
                    <a:pt x="1438" y="1718"/>
                    <a:pt x="1438" y="2862"/>
                  </a:cubicBezTo>
                  <a:lnTo>
                    <a:pt x="1069" y="2862"/>
                  </a:lnTo>
                  <a:cubicBezTo>
                    <a:pt x="1069" y="1590"/>
                    <a:pt x="1718" y="548"/>
                    <a:pt x="2544" y="408"/>
                  </a:cubicBezTo>
                  <a:lnTo>
                    <a:pt x="2544" y="1"/>
                  </a:lnTo>
                  <a:close/>
                  <a:moveTo>
                    <a:pt x="4247" y="2862"/>
                  </a:moveTo>
                  <a:cubicBezTo>
                    <a:pt x="4196" y="3370"/>
                    <a:pt x="4120" y="4184"/>
                    <a:pt x="4006" y="4934"/>
                  </a:cubicBezTo>
                  <a:lnTo>
                    <a:pt x="4184" y="4934"/>
                  </a:lnTo>
                  <a:cubicBezTo>
                    <a:pt x="4261" y="4273"/>
                    <a:pt x="4298" y="3586"/>
                    <a:pt x="4298" y="28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3366632" y="3059475"/>
              <a:ext cx="99015" cy="241940"/>
            </a:xfrm>
            <a:custGeom>
              <a:avLst/>
              <a:gdLst/>
              <a:ahLst/>
              <a:cxnLst/>
              <a:rect l="l" t="t" r="r" b="b"/>
              <a:pathLst>
                <a:path w="2149" h="5251" extrusionOk="0">
                  <a:moveTo>
                    <a:pt x="1970" y="0"/>
                  </a:moveTo>
                  <a:cubicBezTo>
                    <a:pt x="1970" y="26"/>
                    <a:pt x="1729" y="2874"/>
                    <a:pt x="1411" y="3979"/>
                  </a:cubicBezTo>
                  <a:cubicBezTo>
                    <a:pt x="1106" y="5047"/>
                    <a:pt x="12" y="5073"/>
                    <a:pt x="0" y="5073"/>
                  </a:cubicBezTo>
                  <a:lnTo>
                    <a:pt x="0" y="5251"/>
                  </a:lnTo>
                  <a:cubicBezTo>
                    <a:pt x="12" y="5251"/>
                    <a:pt x="1246" y="5225"/>
                    <a:pt x="1589" y="4030"/>
                  </a:cubicBezTo>
                  <a:cubicBezTo>
                    <a:pt x="1907" y="2899"/>
                    <a:pt x="2136" y="128"/>
                    <a:pt x="2148" y="1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3334978" y="3287915"/>
              <a:ext cx="36353" cy="18799"/>
            </a:xfrm>
            <a:custGeom>
              <a:avLst/>
              <a:gdLst/>
              <a:ahLst/>
              <a:cxnLst/>
              <a:rect l="l" t="t" r="r" b="b"/>
              <a:pathLst>
                <a:path w="789" h="408" extrusionOk="0">
                  <a:moveTo>
                    <a:pt x="394" y="1"/>
                  </a:moveTo>
                  <a:cubicBezTo>
                    <a:pt x="179" y="1"/>
                    <a:pt x="1" y="89"/>
                    <a:pt x="1" y="204"/>
                  </a:cubicBezTo>
                  <a:cubicBezTo>
                    <a:pt x="1" y="318"/>
                    <a:pt x="179" y="408"/>
                    <a:pt x="394" y="408"/>
                  </a:cubicBezTo>
                  <a:cubicBezTo>
                    <a:pt x="611" y="408"/>
                    <a:pt x="789" y="318"/>
                    <a:pt x="789" y="204"/>
                  </a:cubicBezTo>
                  <a:cubicBezTo>
                    <a:pt x="789" y="89"/>
                    <a:pt x="611" y="1"/>
                    <a:pt x="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3320326" y="3059475"/>
              <a:ext cx="99061" cy="241940"/>
            </a:xfrm>
            <a:custGeom>
              <a:avLst/>
              <a:gdLst/>
              <a:ahLst/>
              <a:cxnLst/>
              <a:rect l="l" t="t" r="r" b="b"/>
              <a:pathLst>
                <a:path w="2150" h="5251" extrusionOk="0">
                  <a:moveTo>
                    <a:pt x="178" y="0"/>
                  </a:moveTo>
                  <a:lnTo>
                    <a:pt x="0" y="13"/>
                  </a:lnTo>
                  <a:cubicBezTo>
                    <a:pt x="13" y="128"/>
                    <a:pt x="242" y="2899"/>
                    <a:pt x="560" y="4030"/>
                  </a:cubicBezTo>
                  <a:cubicBezTo>
                    <a:pt x="903" y="5225"/>
                    <a:pt x="2136" y="5251"/>
                    <a:pt x="2149" y="5251"/>
                  </a:cubicBezTo>
                  <a:lnTo>
                    <a:pt x="2149" y="5073"/>
                  </a:lnTo>
                  <a:cubicBezTo>
                    <a:pt x="2136" y="5073"/>
                    <a:pt x="1043" y="5047"/>
                    <a:pt x="738" y="3979"/>
                  </a:cubicBezTo>
                  <a:cubicBezTo>
                    <a:pt x="420" y="2874"/>
                    <a:pt x="191" y="26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3414642" y="3287915"/>
              <a:ext cx="36952" cy="18799"/>
            </a:xfrm>
            <a:custGeom>
              <a:avLst/>
              <a:gdLst/>
              <a:ahLst/>
              <a:cxnLst/>
              <a:rect l="l" t="t" r="r" b="b"/>
              <a:pathLst>
                <a:path w="802" h="408" extrusionOk="0">
                  <a:moveTo>
                    <a:pt x="394" y="1"/>
                  </a:moveTo>
                  <a:cubicBezTo>
                    <a:pt x="179" y="1"/>
                    <a:pt x="1" y="89"/>
                    <a:pt x="1" y="204"/>
                  </a:cubicBezTo>
                  <a:cubicBezTo>
                    <a:pt x="1" y="318"/>
                    <a:pt x="179" y="408"/>
                    <a:pt x="394" y="408"/>
                  </a:cubicBezTo>
                  <a:cubicBezTo>
                    <a:pt x="623" y="408"/>
                    <a:pt x="801" y="318"/>
                    <a:pt x="801" y="204"/>
                  </a:cubicBezTo>
                  <a:cubicBezTo>
                    <a:pt x="801" y="89"/>
                    <a:pt x="623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3316779" y="2934658"/>
              <a:ext cx="152370" cy="150619"/>
            </a:xfrm>
            <a:custGeom>
              <a:avLst/>
              <a:gdLst/>
              <a:ahLst/>
              <a:cxnLst/>
              <a:rect l="l" t="t" r="r" b="b"/>
              <a:pathLst>
                <a:path w="3307" h="3269" extrusionOk="0">
                  <a:moveTo>
                    <a:pt x="1654" y="1"/>
                  </a:moveTo>
                  <a:cubicBezTo>
                    <a:pt x="1501" y="1"/>
                    <a:pt x="1476" y="153"/>
                    <a:pt x="1476" y="153"/>
                  </a:cubicBezTo>
                  <a:lnTo>
                    <a:pt x="1476" y="815"/>
                  </a:lnTo>
                  <a:cubicBezTo>
                    <a:pt x="650" y="955"/>
                    <a:pt x="1" y="1997"/>
                    <a:pt x="1" y="3269"/>
                  </a:cubicBezTo>
                  <a:lnTo>
                    <a:pt x="370" y="3269"/>
                  </a:lnTo>
                  <a:cubicBezTo>
                    <a:pt x="370" y="2125"/>
                    <a:pt x="955" y="1171"/>
                    <a:pt x="1654" y="1171"/>
                  </a:cubicBezTo>
                  <a:cubicBezTo>
                    <a:pt x="2353" y="1171"/>
                    <a:pt x="2938" y="2125"/>
                    <a:pt x="2938" y="3269"/>
                  </a:cubicBezTo>
                  <a:lnTo>
                    <a:pt x="3306" y="3269"/>
                  </a:lnTo>
                  <a:cubicBezTo>
                    <a:pt x="3306" y="1997"/>
                    <a:pt x="2671" y="955"/>
                    <a:pt x="1845" y="815"/>
                  </a:cubicBezTo>
                  <a:lnTo>
                    <a:pt x="1845" y="153"/>
                  </a:lnTo>
                  <a:cubicBezTo>
                    <a:pt x="1845" y="153"/>
                    <a:pt x="1806" y="1"/>
                    <a:pt x="1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2971815" y="2037854"/>
              <a:ext cx="619156" cy="895698"/>
            </a:xfrm>
            <a:custGeom>
              <a:avLst/>
              <a:gdLst/>
              <a:ahLst/>
              <a:cxnLst/>
              <a:rect l="l" t="t" r="r" b="b"/>
              <a:pathLst>
                <a:path w="13438" h="19440" extrusionOk="0">
                  <a:moveTo>
                    <a:pt x="9217" y="1"/>
                  </a:moveTo>
                  <a:cubicBezTo>
                    <a:pt x="9217" y="1"/>
                    <a:pt x="5371" y="3005"/>
                    <a:pt x="4281" y="3005"/>
                  </a:cubicBezTo>
                  <a:cubicBezTo>
                    <a:pt x="4235" y="3005"/>
                    <a:pt x="4193" y="3000"/>
                    <a:pt x="4157" y="2988"/>
                  </a:cubicBezTo>
                  <a:cubicBezTo>
                    <a:pt x="3814" y="2861"/>
                    <a:pt x="4259" y="204"/>
                    <a:pt x="4310" y="179"/>
                  </a:cubicBezTo>
                  <a:lnTo>
                    <a:pt x="4310" y="179"/>
                  </a:lnTo>
                  <a:cubicBezTo>
                    <a:pt x="4284" y="179"/>
                    <a:pt x="3992" y="293"/>
                    <a:pt x="3611" y="471"/>
                  </a:cubicBezTo>
                  <a:cubicBezTo>
                    <a:pt x="3318" y="611"/>
                    <a:pt x="2987" y="764"/>
                    <a:pt x="2670" y="928"/>
                  </a:cubicBezTo>
                  <a:lnTo>
                    <a:pt x="2670" y="942"/>
                  </a:lnTo>
                  <a:cubicBezTo>
                    <a:pt x="2606" y="1018"/>
                    <a:pt x="76" y="5544"/>
                    <a:pt x="76" y="6751"/>
                  </a:cubicBezTo>
                  <a:cubicBezTo>
                    <a:pt x="0" y="8570"/>
                    <a:pt x="419" y="10070"/>
                    <a:pt x="699" y="11430"/>
                  </a:cubicBezTo>
                  <a:cubicBezTo>
                    <a:pt x="877" y="12257"/>
                    <a:pt x="1055" y="15842"/>
                    <a:pt x="1004" y="17800"/>
                  </a:cubicBezTo>
                  <a:lnTo>
                    <a:pt x="1004" y="18041"/>
                  </a:lnTo>
                  <a:cubicBezTo>
                    <a:pt x="979" y="18651"/>
                    <a:pt x="5416" y="19058"/>
                    <a:pt x="8595" y="19275"/>
                  </a:cubicBezTo>
                  <a:cubicBezTo>
                    <a:pt x="9293" y="19312"/>
                    <a:pt x="9942" y="19351"/>
                    <a:pt x="10463" y="19376"/>
                  </a:cubicBezTo>
                  <a:cubicBezTo>
                    <a:pt x="11239" y="19427"/>
                    <a:pt x="11722" y="19439"/>
                    <a:pt x="11722" y="19439"/>
                  </a:cubicBezTo>
                  <a:cubicBezTo>
                    <a:pt x="11722" y="19439"/>
                    <a:pt x="11646" y="18753"/>
                    <a:pt x="11544" y="17609"/>
                  </a:cubicBezTo>
                  <a:cubicBezTo>
                    <a:pt x="11392" y="16109"/>
                    <a:pt x="11200" y="13845"/>
                    <a:pt x="11036" y="11277"/>
                  </a:cubicBezTo>
                  <a:cubicBezTo>
                    <a:pt x="11036" y="10642"/>
                    <a:pt x="11022" y="10045"/>
                    <a:pt x="11048" y="9485"/>
                  </a:cubicBezTo>
                  <a:lnTo>
                    <a:pt x="11048" y="9472"/>
                  </a:lnTo>
                  <a:cubicBezTo>
                    <a:pt x="11061" y="9002"/>
                    <a:pt x="11099" y="8570"/>
                    <a:pt x="11149" y="8138"/>
                  </a:cubicBezTo>
                  <a:cubicBezTo>
                    <a:pt x="11214" y="7553"/>
                    <a:pt x="11327" y="6993"/>
                    <a:pt x="11505" y="6446"/>
                  </a:cubicBezTo>
                  <a:cubicBezTo>
                    <a:pt x="12141" y="4425"/>
                    <a:pt x="13438" y="3039"/>
                    <a:pt x="13044" y="2378"/>
                  </a:cubicBezTo>
                  <a:cubicBezTo>
                    <a:pt x="12968" y="2086"/>
                    <a:pt x="12751" y="1818"/>
                    <a:pt x="12446" y="1564"/>
                  </a:cubicBezTo>
                  <a:cubicBezTo>
                    <a:pt x="11887" y="1081"/>
                    <a:pt x="11048" y="674"/>
                    <a:pt x="10361" y="408"/>
                  </a:cubicBezTo>
                  <a:cubicBezTo>
                    <a:pt x="9713" y="140"/>
                    <a:pt x="9217" y="1"/>
                    <a:pt x="9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3480806" y="2420369"/>
              <a:ext cx="3594" cy="54553"/>
            </a:xfrm>
            <a:custGeom>
              <a:avLst/>
              <a:gdLst/>
              <a:ahLst/>
              <a:cxnLst/>
              <a:rect l="l" t="t" r="r" b="b"/>
              <a:pathLst>
                <a:path w="78" h="1184" extrusionOk="0">
                  <a:moveTo>
                    <a:pt x="77" y="0"/>
                  </a:moveTo>
                  <a:cubicBezTo>
                    <a:pt x="39" y="382"/>
                    <a:pt x="14" y="763"/>
                    <a:pt x="1" y="1170"/>
                  </a:cubicBezTo>
                  <a:lnTo>
                    <a:pt x="1" y="1183"/>
                  </a:lnTo>
                  <a:lnTo>
                    <a:pt x="1" y="1170"/>
                  </a:lnTo>
                  <a:cubicBezTo>
                    <a:pt x="14" y="763"/>
                    <a:pt x="39" y="382"/>
                    <a:pt x="77" y="0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3430446" y="3338321"/>
              <a:ext cx="645" cy="46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3424041" y="2849143"/>
              <a:ext cx="148822" cy="489777"/>
            </a:xfrm>
            <a:custGeom>
              <a:avLst/>
              <a:gdLst/>
              <a:ahLst/>
              <a:cxnLst/>
              <a:rect l="l" t="t" r="r" b="b"/>
              <a:pathLst>
                <a:path w="3230" h="10630" extrusionOk="0">
                  <a:moveTo>
                    <a:pt x="1817" y="10436"/>
                  </a:moveTo>
                  <a:cubicBezTo>
                    <a:pt x="1809" y="10437"/>
                    <a:pt x="1800" y="10438"/>
                    <a:pt x="1792" y="10439"/>
                  </a:cubicBezTo>
                  <a:cubicBezTo>
                    <a:pt x="1801" y="10439"/>
                    <a:pt x="1809" y="10439"/>
                    <a:pt x="1817" y="10436"/>
                  </a:cubicBezTo>
                  <a:close/>
                  <a:moveTo>
                    <a:pt x="1729" y="1"/>
                  </a:moveTo>
                  <a:lnTo>
                    <a:pt x="1729" y="1"/>
                  </a:lnTo>
                  <a:cubicBezTo>
                    <a:pt x="1831" y="1145"/>
                    <a:pt x="1907" y="1831"/>
                    <a:pt x="1907" y="1831"/>
                  </a:cubicBezTo>
                  <a:cubicBezTo>
                    <a:pt x="1907" y="1831"/>
                    <a:pt x="1424" y="1819"/>
                    <a:pt x="648" y="1768"/>
                  </a:cubicBezTo>
                  <a:lnTo>
                    <a:pt x="648" y="1768"/>
                  </a:lnTo>
                  <a:cubicBezTo>
                    <a:pt x="648" y="1806"/>
                    <a:pt x="661" y="1819"/>
                    <a:pt x="661" y="1845"/>
                  </a:cubicBezTo>
                  <a:cubicBezTo>
                    <a:pt x="673" y="1984"/>
                    <a:pt x="699" y="2124"/>
                    <a:pt x="712" y="2264"/>
                  </a:cubicBezTo>
                  <a:lnTo>
                    <a:pt x="1348" y="2264"/>
                  </a:lnTo>
                  <a:lnTo>
                    <a:pt x="1348" y="7197"/>
                  </a:lnTo>
                  <a:lnTo>
                    <a:pt x="788" y="7197"/>
                  </a:lnTo>
                  <a:cubicBezTo>
                    <a:pt x="699" y="8036"/>
                    <a:pt x="546" y="8812"/>
                    <a:pt x="343" y="9536"/>
                  </a:cubicBezTo>
                  <a:cubicBezTo>
                    <a:pt x="495" y="9575"/>
                    <a:pt x="597" y="9651"/>
                    <a:pt x="597" y="9727"/>
                  </a:cubicBezTo>
                  <a:cubicBezTo>
                    <a:pt x="597" y="9829"/>
                    <a:pt x="432" y="9917"/>
                    <a:pt x="241" y="9931"/>
                  </a:cubicBezTo>
                  <a:cubicBezTo>
                    <a:pt x="165" y="10172"/>
                    <a:pt x="89" y="10400"/>
                    <a:pt x="0" y="10629"/>
                  </a:cubicBezTo>
                  <a:cubicBezTo>
                    <a:pt x="51" y="10617"/>
                    <a:pt x="102" y="10617"/>
                    <a:pt x="139" y="10617"/>
                  </a:cubicBezTo>
                  <a:lnTo>
                    <a:pt x="153" y="10617"/>
                  </a:lnTo>
                  <a:cubicBezTo>
                    <a:pt x="699" y="10566"/>
                    <a:pt x="1284" y="10541"/>
                    <a:pt x="1831" y="10426"/>
                  </a:cubicBezTo>
                  <a:lnTo>
                    <a:pt x="1831" y="10426"/>
                  </a:lnTo>
                  <a:cubicBezTo>
                    <a:pt x="1826" y="10431"/>
                    <a:pt x="1821" y="10434"/>
                    <a:pt x="1817" y="10436"/>
                  </a:cubicBezTo>
                  <a:lnTo>
                    <a:pt x="1817" y="10436"/>
                  </a:lnTo>
                  <a:cubicBezTo>
                    <a:pt x="1908" y="10422"/>
                    <a:pt x="1988" y="10400"/>
                    <a:pt x="2034" y="10400"/>
                  </a:cubicBezTo>
                  <a:cubicBezTo>
                    <a:pt x="2352" y="10350"/>
                    <a:pt x="2657" y="10299"/>
                    <a:pt x="2950" y="10248"/>
                  </a:cubicBezTo>
                  <a:cubicBezTo>
                    <a:pt x="3051" y="10236"/>
                    <a:pt x="3140" y="10210"/>
                    <a:pt x="3229" y="10197"/>
                  </a:cubicBezTo>
                  <a:cubicBezTo>
                    <a:pt x="3128" y="8544"/>
                    <a:pt x="3051" y="6968"/>
                    <a:pt x="3038" y="5798"/>
                  </a:cubicBezTo>
                  <a:cubicBezTo>
                    <a:pt x="2987" y="1781"/>
                    <a:pt x="1729" y="1"/>
                    <a:pt x="1729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3456800" y="2953411"/>
              <a:ext cx="29350" cy="227334"/>
            </a:xfrm>
            <a:custGeom>
              <a:avLst/>
              <a:gdLst/>
              <a:ahLst/>
              <a:cxnLst/>
              <a:rect l="l" t="t" r="r" b="b"/>
              <a:pathLst>
                <a:path w="637" h="4934" extrusionOk="0">
                  <a:moveTo>
                    <a:pt x="1" y="1"/>
                  </a:moveTo>
                  <a:cubicBezTo>
                    <a:pt x="89" y="701"/>
                    <a:pt x="154" y="1374"/>
                    <a:pt x="179" y="2023"/>
                  </a:cubicBezTo>
                  <a:cubicBezTo>
                    <a:pt x="242" y="2289"/>
                    <a:pt x="267" y="2569"/>
                    <a:pt x="267" y="2862"/>
                  </a:cubicBezTo>
                  <a:lnTo>
                    <a:pt x="191" y="2862"/>
                  </a:lnTo>
                  <a:cubicBezTo>
                    <a:pt x="191" y="3586"/>
                    <a:pt x="154" y="4273"/>
                    <a:pt x="77" y="4934"/>
                  </a:cubicBezTo>
                  <a:lnTo>
                    <a:pt x="637" y="493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008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3435145" y="3288468"/>
              <a:ext cx="16449" cy="18246"/>
            </a:xfrm>
            <a:custGeom>
              <a:avLst/>
              <a:gdLst/>
              <a:ahLst/>
              <a:cxnLst/>
              <a:rect l="l" t="t" r="r" b="b"/>
              <a:pathLst>
                <a:path w="357" h="396" extrusionOk="0">
                  <a:moveTo>
                    <a:pt x="102" y="1"/>
                  </a:moveTo>
                  <a:cubicBezTo>
                    <a:pt x="76" y="141"/>
                    <a:pt x="39" y="268"/>
                    <a:pt x="0" y="396"/>
                  </a:cubicBezTo>
                  <a:cubicBezTo>
                    <a:pt x="191" y="382"/>
                    <a:pt x="356" y="294"/>
                    <a:pt x="356" y="192"/>
                  </a:cubicBezTo>
                  <a:cubicBezTo>
                    <a:pt x="356" y="116"/>
                    <a:pt x="254" y="40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3465002" y="3046574"/>
              <a:ext cx="4147" cy="38703"/>
            </a:xfrm>
            <a:custGeom>
              <a:avLst/>
              <a:gdLst/>
              <a:ahLst/>
              <a:cxnLst/>
              <a:rect l="l" t="t" r="r" b="b"/>
              <a:pathLst>
                <a:path w="90" h="840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293"/>
                    <a:pt x="13" y="560"/>
                    <a:pt x="13" y="840"/>
                  </a:cubicBezTo>
                  <a:lnTo>
                    <a:pt x="89" y="840"/>
                  </a:lnTo>
                  <a:cubicBezTo>
                    <a:pt x="89" y="547"/>
                    <a:pt x="64" y="267"/>
                    <a:pt x="1" y="1"/>
                  </a:cubicBezTo>
                  <a:close/>
                </a:path>
              </a:pathLst>
            </a:custGeom>
            <a:solidFill>
              <a:srgbClr val="3C3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3378888" y="2245791"/>
              <a:ext cx="133065" cy="687762"/>
            </a:xfrm>
            <a:custGeom>
              <a:avLst/>
              <a:gdLst/>
              <a:ahLst/>
              <a:cxnLst/>
              <a:rect l="l" t="t" r="r" b="b"/>
              <a:pathLst>
                <a:path w="2888" h="14927" extrusionOk="0">
                  <a:moveTo>
                    <a:pt x="1" y="1"/>
                  </a:moveTo>
                  <a:cubicBezTo>
                    <a:pt x="1" y="2"/>
                    <a:pt x="2213" y="7134"/>
                    <a:pt x="840" y="12129"/>
                  </a:cubicBezTo>
                  <a:cubicBezTo>
                    <a:pt x="789" y="12321"/>
                    <a:pt x="814" y="12575"/>
                    <a:pt x="904" y="12855"/>
                  </a:cubicBezTo>
                  <a:cubicBezTo>
                    <a:pt x="1094" y="13528"/>
                    <a:pt x="1526" y="14367"/>
                    <a:pt x="1628" y="14863"/>
                  </a:cubicBezTo>
                  <a:cubicBezTo>
                    <a:pt x="2404" y="14914"/>
                    <a:pt x="2887" y="14926"/>
                    <a:pt x="2887" y="14926"/>
                  </a:cubicBezTo>
                  <a:cubicBezTo>
                    <a:pt x="2887" y="14926"/>
                    <a:pt x="2811" y="14240"/>
                    <a:pt x="2709" y="13096"/>
                  </a:cubicBezTo>
                  <a:cubicBezTo>
                    <a:pt x="2557" y="11596"/>
                    <a:pt x="2365" y="9332"/>
                    <a:pt x="2201" y="6764"/>
                  </a:cubicBezTo>
                  <a:lnTo>
                    <a:pt x="2201" y="5938"/>
                  </a:lnTo>
                  <a:cubicBezTo>
                    <a:pt x="2201" y="5608"/>
                    <a:pt x="2201" y="5290"/>
                    <a:pt x="2213" y="4972"/>
                  </a:cubicBezTo>
                  <a:lnTo>
                    <a:pt x="2213" y="4959"/>
                  </a:lnTo>
                  <a:cubicBezTo>
                    <a:pt x="2226" y="4552"/>
                    <a:pt x="2251" y="4171"/>
                    <a:pt x="2289" y="3789"/>
                  </a:cubicBezTo>
                  <a:cubicBezTo>
                    <a:pt x="2302" y="3738"/>
                    <a:pt x="2302" y="3675"/>
                    <a:pt x="2314" y="36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3358983" y="2148573"/>
              <a:ext cx="404216" cy="554190"/>
            </a:xfrm>
            <a:custGeom>
              <a:avLst/>
              <a:gdLst/>
              <a:ahLst/>
              <a:cxnLst/>
              <a:rect l="l" t="t" r="r" b="b"/>
              <a:pathLst>
                <a:path w="8773" h="12028" extrusionOk="0">
                  <a:moveTo>
                    <a:pt x="4845" y="0"/>
                  </a:moveTo>
                  <a:cubicBezTo>
                    <a:pt x="4845" y="0"/>
                    <a:pt x="0" y="1500"/>
                    <a:pt x="3294" y="6840"/>
                  </a:cubicBezTo>
                  <a:cubicBezTo>
                    <a:pt x="4221" y="8328"/>
                    <a:pt x="5009" y="10159"/>
                    <a:pt x="5696" y="12027"/>
                  </a:cubicBezTo>
                  <a:cubicBezTo>
                    <a:pt x="5887" y="11888"/>
                    <a:pt x="6141" y="11798"/>
                    <a:pt x="6459" y="11761"/>
                  </a:cubicBezTo>
                  <a:cubicBezTo>
                    <a:pt x="7247" y="11697"/>
                    <a:pt x="8023" y="11634"/>
                    <a:pt x="8773" y="11354"/>
                  </a:cubicBezTo>
                  <a:cubicBezTo>
                    <a:pt x="7120" y="4552"/>
                    <a:pt x="4845" y="0"/>
                    <a:pt x="4845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2972368" y="2446125"/>
              <a:ext cx="561839" cy="566538"/>
            </a:xfrm>
            <a:custGeom>
              <a:avLst/>
              <a:gdLst/>
              <a:ahLst/>
              <a:cxnLst/>
              <a:rect l="l" t="t" r="r" b="b"/>
              <a:pathLst>
                <a:path w="12194" h="12296" extrusionOk="0">
                  <a:moveTo>
                    <a:pt x="5557" y="1"/>
                  </a:moveTo>
                  <a:lnTo>
                    <a:pt x="0" y="5176"/>
                  </a:lnTo>
                  <a:lnTo>
                    <a:pt x="6637" y="12295"/>
                  </a:lnTo>
                  <a:lnTo>
                    <a:pt x="12193" y="7120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3001073" y="2476028"/>
              <a:ext cx="456972" cy="492127"/>
            </a:xfrm>
            <a:custGeom>
              <a:avLst/>
              <a:gdLst/>
              <a:ahLst/>
              <a:cxnLst/>
              <a:rect l="l" t="t" r="r" b="b"/>
              <a:pathLst>
                <a:path w="9918" h="10681" extrusionOk="0">
                  <a:moveTo>
                    <a:pt x="4793" y="1"/>
                  </a:moveTo>
                  <a:lnTo>
                    <a:pt x="1" y="4501"/>
                  </a:lnTo>
                  <a:lnTo>
                    <a:pt x="5988" y="10680"/>
                  </a:lnTo>
                  <a:lnTo>
                    <a:pt x="9904" y="7005"/>
                  </a:lnTo>
                  <a:lnTo>
                    <a:pt x="9192" y="6141"/>
                  </a:lnTo>
                  <a:lnTo>
                    <a:pt x="9917" y="5645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3122941" y="2541638"/>
              <a:ext cx="130070" cy="122467"/>
            </a:xfrm>
            <a:custGeom>
              <a:avLst/>
              <a:gdLst/>
              <a:ahLst/>
              <a:cxnLst/>
              <a:rect l="l" t="t" r="r" b="b"/>
              <a:pathLst>
                <a:path w="2823" h="2658" extrusionOk="0">
                  <a:moveTo>
                    <a:pt x="2746" y="1"/>
                  </a:moveTo>
                  <a:lnTo>
                    <a:pt x="0" y="2581"/>
                  </a:lnTo>
                  <a:lnTo>
                    <a:pt x="63" y="2657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3134045" y="2553480"/>
              <a:ext cx="128365" cy="120855"/>
            </a:xfrm>
            <a:custGeom>
              <a:avLst/>
              <a:gdLst/>
              <a:ahLst/>
              <a:cxnLst/>
              <a:rect l="l" t="t" r="r" b="b"/>
              <a:pathLst>
                <a:path w="2786" h="2623" extrusionOk="0">
                  <a:moveTo>
                    <a:pt x="2728" y="1"/>
                  </a:moveTo>
                  <a:cubicBezTo>
                    <a:pt x="2715" y="1"/>
                    <a:pt x="2702" y="4"/>
                    <a:pt x="2696" y="10"/>
                  </a:cubicBezTo>
                  <a:lnTo>
                    <a:pt x="14" y="2527"/>
                  </a:lnTo>
                  <a:cubicBezTo>
                    <a:pt x="0" y="2553"/>
                    <a:pt x="0" y="2578"/>
                    <a:pt x="14" y="2591"/>
                  </a:cubicBezTo>
                  <a:lnTo>
                    <a:pt x="26" y="2604"/>
                  </a:lnTo>
                  <a:cubicBezTo>
                    <a:pt x="32" y="2616"/>
                    <a:pt x="42" y="2623"/>
                    <a:pt x="53" y="2623"/>
                  </a:cubicBezTo>
                  <a:cubicBezTo>
                    <a:pt x="64" y="2623"/>
                    <a:pt x="77" y="2616"/>
                    <a:pt x="90" y="2604"/>
                  </a:cubicBezTo>
                  <a:lnTo>
                    <a:pt x="2772" y="86"/>
                  </a:lnTo>
                  <a:cubicBezTo>
                    <a:pt x="2785" y="74"/>
                    <a:pt x="2785" y="49"/>
                    <a:pt x="2772" y="23"/>
                  </a:cubicBezTo>
                  <a:lnTo>
                    <a:pt x="2760" y="10"/>
                  </a:lnTo>
                  <a:cubicBezTo>
                    <a:pt x="2753" y="4"/>
                    <a:pt x="2740" y="1"/>
                    <a:pt x="2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3143398" y="2563294"/>
              <a:ext cx="130116" cy="122513"/>
            </a:xfrm>
            <a:custGeom>
              <a:avLst/>
              <a:gdLst/>
              <a:ahLst/>
              <a:cxnLst/>
              <a:rect l="l" t="t" r="r" b="b"/>
              <a:pathLst>
                <a:path w="2824" h="2659" extrusionOk="0">
                  <a:moveTo>
                    <a:pt x="2747" y="0"/>
                  </a:moveTo>
                  <a:lnTo>
                    <a:pt x="1" y="2582"/>
                  </a:lnTo>
                  <a:lnTo>
                    <a:pt x="1" y="2594"/>
                  </a:lnTo>
                  <a:lnTo>
                    <a:pt x="77" y="2658"/>
                  </a:lnTo>
                  <a:lnTo>
                    <a:pt x="2823" y="90"/>
                  </a:lnTo>
                  <a:lnTo>
                    <a:pt x="2823" y="77"/>
                  </a:lnTo>
                  <a:lnTo>
                    <a:pt x="27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3153950" y="2633604"/>
              <a:ext cx="66809" cy="63307"/>
            </a:xfrm>
            <a:custGeom>
              <a:avLst/>
              <a:gdLst/>
              <a:ahLst/>
              <a:cxnLst/>
              <a:rect l="l" t="t" r="r" b="b"/>
              <a:pathLst>
                <a:path w="1450" h="1374" extrusionOk="0">
                  <a:moveTo>
                    <a:pt x="1374" y="0"/>
                  </a:moveTo>
                  <a:lnTo>
                    <a:pt x="1" y="1297"/>
                  </a:lnTo>
                  <a:lnTo>
                    <a:pt x="65" y="1373"/>
                  </a:lnTo>
                  <a:lnTo>
                    <a:pt x="1450" y="76"/>
                  </a:lnTo>
                  <a:lnTo>
                    <a:pt x="1450" y="64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3067236" y="2674334"/>
              <a:ext cx="75056" cy="75010"/>
            </a:xfrm>
            <a:custGeom>
              <a:avLst/>
              <a:gdLst/>
              <a:ahLst/>
              <a:cxnLst/>
              <a:rect l="l" t="t" r="r" b="b"/>
              <a:pathLst>
                <a:path w="1629" h="1628" extrusionOk="0">
                  <a:moveTo>
                    <a:pt x="821" y="0"/>
                  </a:moveTo>
                  <a:cubicBezTo>
                    <a:pt x="805" y="0"/>
                    <a:pt x="790" y="7"/>
                    <a:pt x="777" y="19"/>
                  </a:cubicBezTo>
                  <a:lnTo>
                    <a:pt x="26" y="731"/>
                  </a:lnTo>
                  <a:cubicBezTo>
                    <a:pt x="1" y="757"/>
                    <a:pt x="1" y="794"/>
                    <a:pt x="26" y="820"/>
                  </a:cubicBezTo>
                  <a:lnTo>
                    <a:pt x="764" y="1608"/>
                  </a:lnTo>
                  <a:cubicBezTo>
                    <a:pt x="776" y="1621"/>
                    <a:pt x="792" y="1627"/>
                    <a:pt x="809" y="1627"/>
                  </a:cubicBezTo>
                  <a:cubicBezTo>
                    <a:pt x="825" y="1627"/>
                    <a:pt x="841" y="1621"/>
                    <a:pt x="853" y="1608"/>
                  </a:cubicBezTo>
                  <a:lnTo>
                    <a:pt x="1603" y="896"/>
                  </a:lnTo>
                  <a:cubicBezTo>
                    <a:pt x="1628" y="871"/>
                    <a:pt x="1628" y="833"/>
                    <a:pt x="1603" y="808"/>
                  </a:cubicBezTo>
                  <a:lnTo>
                    <a:pt x="1272" y="452"/>
                  </a:lnTo>
                  <a:cubicBezTo>
                    <a:pt x="1260" y="439"/>
                    <a:pt x="1244" y="432"/>
                    <a:pt x="1228" y="432"/>
                  </a:cubicBezTo>
                  <a:cubicBezTo>
                    <a:pt x="1212" y="432"/>
                    <a:pt x="1197" y="439"/>
                    <a:pt x="1184" y="452"/>
                  </a:cubicBezTo>
                  <a:cubicBezTo>
                    <a:pt x="1158" y="477"/>
                    <a:pt x="1158" y="515"/>
                    <a:pt x="1184" y="540"/>
                  </a:cubicBezTo>
                  <a:lnTo>
                    <a:pt x="1476" y="858"/>
                  </a:lnTo>
                  <a:lnTo>
                    <a:pt x="815" y="1469"/>
                  </a:lnTo>
                  <a:lnTo>
                    <a:pt x="153" y="769"/>
                  </a:lnTo>
                  <a:lnTo>
                    <a:pt x="815" y="159"/>
                  </a:lnTo>
                  <a:lnTo>
                    <a:pt x="891" y="235"/>
                  </a:lnTo>
                  <a:cubicBezTo>
                    <a:pt x="904" y="248"/>
                    <a:pt x="920" y="254"/>
                    <a:pt x="936" y="254"/>
                  </a:cubicBezTo>
                  <a:cubicBezTo>
                    <a:pt x="952" y="254"/>
                    <a:pt x="968" y="248"/>
                    <a:pt x="980" y="235"/>
                  </a:cubicBezTo>
                  <a:cubicBezTo>
                    <a:pt x="1006" y="209"/>
                    <a:pt x="1006" y="172"/>
                    <a:pt x="980" y="146"/>
                  </a:cubicBezTo>
                  <a:lnTo>
                    <a:pt x="865" y="19"/>
                  </a:lnTo>
                  <a:cubicBezTo>
                    <a:pt x="853" y="7"/>
                    <a:pt x="83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3090689" y="2676362"/>
              <a:ext cx="30502" cy="49807"/>
            </a:xfrm>
            <a:custGeom>
              <a:avLst/>
              <a:gdLst/>
              <a:ahLst/>
              <a:cxnLst/>
              <a:rect l="l" t="t" r="r" b="b"/>
              <a:pathLst>
                <a:path w="662" h="1081" extrusionOk="0">
                  <a:moveTo>
                    <a:pt x="611" y="1"/>
                  </a:moveTo>
                  <a:cubicBezTo>
                    <a:pt x="573" y="1"/>
                    <a:pt x="534" y="26"/>
                    <a:pt x="534" y="64"/>
                  </a:cubicBezTo>
                  <a:lnTo>
                    <a:pt x="446" y="942"/>
                  </a:lnTo>
                  <a:lnTo>
                    <a:pt x="14" y="942"/>
                  </a:lnTo>
                  <a:cubicBezTo>
                    <a:pt x="0" y="967"/>
                    <a:pt x="26" y="1005"/>
                    <a:pt x="65" y="1005"/>
                  </a:cubicBezTo>
                  <a:lnTo>
                    <a:pt x="497" y="1081"/>
                  </a:lnTo>
                  <a:cubicBezTo>
                    <a:pt x="509" y="1081"/>
                    <a:pt x="522" y="1081"/>
                    <a:pt x="548" y="1069"/>
                  </a:cubicBezTo>
                  <a:cubicBezTo>
                    <a:pt x="560" y="1055"/>
                    <a:pt x="560" y="1043"/>
                    <a:pt x="560" y="1018"/>
                  </a:cubicBezTo>
                  <a:lnTo>
                    <a:pt x="662" y="77"/>
                  </a:lnTo>
                  <a:cubicBezTo>
                    <a:pt x="662" y="38"/>
                    <a:pt x="636" y="1"/>
                    <a:pt x="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3175052" y="2597251"/>
              <a:ext cx="130070" cy="122513"/>
            </a:xfrm>
            <a:custGeom>
              <a:avLst/>
              <a:gdLst/>
              <a:ahLst/>
              <a:cxnLst/>
              <a:rect l="l" t="t" r="r" b="b"/>
              <a:pathLst>
                <a:path w="2823" h="2659" extrusionOk="0">
                  <a:moveTo>
                    <a:pt x="2746" y="1"/>
                  </a:moveTo>
                  <a:lnTo>
                    <a:pt x="0" y="2582"/>
                  </a:lnTo>
                  <a:lnTo>
                    <a:pt x="77" y="2659"/>
                  </a:lnTo>
                  <a:lnTo>
                    <a:pt x="2823" y="7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185603" y="2608401"/>
              <a:ext cx="129517" cy="122467"/>
            </a:xfrm>
            <a:custGeom>
              <a:avLst/>
              <a:gdLst/>
              <a:ahLst/>
              <a:cxnLst/>
              <a:rect l="l" t="t" r="r" b="b"/>
              <a:pathLst>
                <a:path w="2811" h="2658" extrusionOk="0">
                  <a:moveTo>
                    <a:pt x="2746" y="1"/>
                  </a:moveTo>
                  <a:lnTo>
                    <a:pt x="0" y="2569"/>
                  </a:lnTo>
                  <a:lnTo>
                    <a:pt x="0" y="2581"/>
                  </a:lnTo>
                  <a:lnTo>
                    <a:pt x="64" y="2658"/>
                  </a:lnTo>
                  <a:lnTo>
                    <a:pt x="76" y="2658"/>
                  </a:lnTo>
                  <a:lnTo>
                    <a:pt x="2810" y="77"/>
                  </a:lnTo>
                  <a:lnTo>
                    <a:pt x="2810" y="64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3195555" y="2618952"/>
              <a:ext cx="130116" cy="122467"/>
            </a:xfrm>
            <a:custGeom>
              <a:avLst/>
              <a:gdLst/>
              <a:ahLst/>
              <a:cxnLst/>
              <a:rect l="l" t="t" r="r" b="b"/>
              <a:pathLst>
                <a:path w="2824" h="2658" extrusionOk="0">
                  <a:moveTo>
                    <a:pt x="2747" y="1"/>
                  </a:moveTo>
                  <a:lnTo>
                    <a:pt x="1" y="2581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3206106" y="2688802"/>
              <a:ext cx="66809" cy="63768"/>
            </a:xfrm>
            <a:custGeom>
              <a:avLst/>
              <a:gdLst/>
              <a:ahLst/>
              <a:cxnLst/>
              <a:rect l="l" t="t" r="r" b="b"/>
              <a:pathLst>
                <a:path w="1450" h="1384" extrusionOk="0">
                  <a:moveTo>
                    <a:pt x="1380" y="0"/>
                  </a:moveTo>
                  <a:cubicBezTo>
                    <a:pt x="1377" y="0"/>
                    <a:pt x="1374" y="4"/>
                    <a:pt x="1374" y="10"/>
                  </a:cubicBezTo>
                  <a:lnTo>
                    <a:pt x="1" y="1307"/>
                  </a:lnTo>
                  <a:lnTo>
                    <a:pt x="64" y="1383"/>
                  </a:lnTo>
                  <a:lnTo>
                    <a:pt x="77" y="1383"/>
                  </a:lnTo>
                  <a:lnTo>
                    <a:pt x="1450" y="87"/>
                  </a:lnTo>
                  <a:lnTo>
                    <a:pt x="1450" y="73"/>
                  </a:lnTo>
                  <a:lnTo>
                    <a:pt x="1386" y="10"/>
                  </a:lnTo>
                  <a:cubicBezTo>
                    <a:pt x="1386" y="4"/>
                    <a:pt x="1383" y="0"/>
                    <a:pt x="1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3119393" y="2729947"/>
              <a:ext cx="75056" cy="74780"/>
            </a:xfrm>
            <a:custGeom>
              <a:avLst/>
              <a:gdLst/>
              <a:ahLst/>
              <a:cxnLst/>
              <a:rect l="l" t="t" r="r" b="b"/>
              <a:pathLst>
                <a:path w="1629" h="1623" extrusionOk="0">
                  <a:moveTo>
                    <a:pt x="821" y="0"/>
                  </a:moveTo>
                  <a:cubicBezTo>
                    <a:pt x="805" y="0"/>
                    <a:pt x="789" y="7"/>
                    <a:pt x="776" y="20"/>
                  </a:cubicBezTo>
                  <a:lnTo>
                    <a:pt x="26" y="719"/>
                  </a:lnTo>
                  <a:cubicBezTo>
                    <a:pt x="1" y="745"/>
                    <a:pt x="1" y="782"/>
                    <a:pt x="26" y="808"/>
                  </a:cubicBezTo>
                  <a:lnTo>
                    <a:pt x="764" y="1596"/>
                  </a:lnTo>
                  <a:cubicBezTo>
                    <a:pt x="780" y="1612"/>
                    <a:pt x="800" y="1623"/>
                    <a:pt x="820" y="1623"/>
                  </a:cubicBezTo>
                  <a:cubicBezTo>
                    <a:pt x="831" y="1623"/>
                    <a:pt x="843" y="1619"/>
                    <a:pt x="852" y="1609"/>
                  </a:cubicBezTo>
                  <a:lnTo>
                    <a:pt x="1603" y="897"/>
                  </a:lnTo>
                  <a:cubicBezTo>
                    <a:pt x="1628" y="872"/>
                    <a:pt x="1628" y="833"/>
                    <a:pt x="1603" y="808"/>
                  </a:cubicBezTo>
                  <a:lnTo>
                    <a:pt x="1272" y="452"/>
                  </a:lnTo>
                  <a:cubicBezTo>
                    <a:pt x="1260" y="439"/>
                    <a:pt x="1244" y="433"/>
                    <a:pt x="1228" y="433"/>
                  </a:cubicBezTo>
                  <a:cubicBezTo>
                    <a:pt x="1212" y="433"/>
                    <a:pt x="1196" y="439"/>
                    <a:pt x="1183" y="452"/>
                  </a:cubicBezTo>
                  <a:cubicBezTo>
                    <a:pt x="1157" y="477"/>
                    <a:pt x="1157" y="516"/>
                    <a:pt x="1183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6" y="770"/>
                  </a:lnTo>
                  <a:lnTo>
                    <a:pt x="815" y="160"/>
                  </a:lnTo>
                  <a:lnTo>
                    <a:pt x="891" y="223"/>
                  </a:lnTo>
                  <a:cubicBezTo>
                    <a:pt x="906" y="238"/>
                    <a:pt x="925" y="244"/>
                    <a:pt x="944" y="244"/>
                  </a:cubicBezTo>
                  <a:cubicBezTo>
                    <a:pt x="957" y="244"/>
                    <a:pt x="969" y="241"/>
                    <a:pt x="979" y="236"/>
                  </a:cubicBezTo>
                  <a:cubicBezTo>
                    <a:pt x="1005" y="211"/>
                    <a:pt x="1005" y="172"/>
                    <a:pt x="979" y="147"/>
                  </a:cubicBezTo>
                  <a:lnTo>
                    <a:pt x="865" y="20"/>
                  </a:lnTo>
                  <a:cubicBezTo>
                    <a:pt x="853" y="7"/>
                    <a:pt x="837" y="0"/>
                    <a:pt x="821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3142845" y="2731974"/>
              <a:ext cx="30502" cy="49899"/>
            </a:xfrm>
            <a:custGeom>
              <a:avLst/>
              <a:gdLst/>
              <a:ahLst/>
              <a:cxnLst/>
              <a:rect l="l" t="t" r="r" b="b"/>
              <a:pathLst>
                <a:path w="662" h="1083" extrusionOk="0">
                  <a:moveTo>
                    <a:pt x="611" y="1"/>
                  </a:moveTo>
                  <a:cubicBezTo>
                    <a:pt x="572" y="1"/>
                    <a:pt x="534" y="26"/>
                    <a:pt x="534" y="52"/>
                  </a:cubicBezTo>
                  <a:lnTo>
                    <a:pt x="445" y="942"/>
                  </a:lnTo>
                  <a:lnTo>
                    <a:pt x="77" y="879"/>
                  </a:lnTo>
                  <a:cubicBezTo>
                    <a:pt x="51" y="879"/>
                    <a:pt x="13" y="904"/>
                    <a:pt x="13" y="930"/>
                  </a:cubicBezTo>
                  <a:cubicBezTo>
                    <a:pt x="0" y="967"/>
                    <a:pt x="26" y="1006"/>
                    <a:pt x="64" y="1006"/>
                  </a:cubicBezTo>
                  <a:lnTo>
                    <a:pt x="496" y="1082"/>
                  </a:lnTo>
                  <a:cubicBezTo>
                    <a:pt x="509" y="1082"/>
                    <a:pt x="534" y="1082"/>
                    <a:pt x="547" y="1069"/>
                  </a:cubicBezTo>
                  <a:lnTo>
                    <a:pt x="547" y="1057"/>
                  </a:lnTo>
                  <a:cubicBezTo>
                    <a:pt x="560" y="1057"/>
                    <a:pt x="560" y="1031"/>
                    <a:pt x="572" y="1018"/>
                  </a:cubicBezTo>
                  <a:lnTo>
                    <a:pt x="662" y="65"/>
                  </a:lnTo>
                  <a:cubicBezTo>
                    <a:pt x="662" y="40"/>
                    <a:pt x="636" y="1"/>
                    <a:pt x="611" y="1"/>
                  </a:cubicBezTo>
                  <a:close/>
                </a:path>
              </a:pathLst>
            </a:custGeom>
            <a:solidFill>
              <a:srgbClr val="2DB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3227209" y="2652956"/>
              <a:ext cx="130070" cy="122421"/>
            </a:xfrm>
            <a:custGeom>
              <a:avLst/>
              <a:gdLst/>
              <a:ahLst/>
              <a:cxnLst/>
              <a:rect l="l" t="t" r="r" b="b"/>
              <a:pathLst>
                <a:path w="2823" h="2657" extrusionOk="0">
                  <a:moveTo>
                    <a:pt x="2746" y="0"/>
                  </a:moveTo>
                  <a:lnTo>
                    <a:pt x="0" y="2581"/>
                  </a:lnTo>
                  <a:lnTo>
                    <a:pt x="77" y="2657"/>
                  </a:lnTo>
                  <a:lnTo>
                    <a:pt x="2823" y="76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237760" y="2663507"/>
              <a:ext cx="130070" cy="122421"/>
            </a:xfrm>
            <a:custGeom>
              <a:avLst/>
              <a:gdLst/>
              <a:ahLst/>
              <a:cxnLst/>
              <a:rect l="l" t="t" r="r" b="b"/>
              <a:pathLst>
                <a:path w="2823" h="2657" extrusionOk="0">
                  <a:moveTo>
                    <a:pt x="2746" y="0"/>
                  </a:moveTo>
                  <a:lnTo>
                    <a:pt x="0" y="2580"/>
                  </a:lnTo>
                  <a:lnTo>
                    <a:pt x="0" y="2594"/>
                  </a:lnTo>
                  <a:lnTo>
                    <a:pt x="63" y="2657"/>
                  </a:lnTo>
                  <a:lnTo>
                    <a:pt x="76" y="2657"/>
                  </a:lnTo>
                  <a:lnTo>
                    <a:pt x="2809" y="88"/>
                  </a:lnTo>
                  <a:cubicBezTo>
                    <a:pt x="2823" y="76"/>
                    <a:pt x="2823" y="76"/>
                    <a:pt x="2809" y="76"/>
                  </a:cubicBezTo>
                  <a:lnTo>
                    <a:pt x="2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247666" y="2674611"/>
              <a:ext cx="130116" cy="122467"/>
            </a:xfrm>
            <a:custGeom>
              <a:avLst/>
              <a:gdLst/>
              <a:ahLst/>
              <a:cxnLst/>
              <a:rect l="l" t="t" r="r" b="b"/>
              <a:pathLst>
                <a:path w="2824" h="2658" extrusionOk="0">
                  <a:moveTo>
                    <a:pt x="2747" y="0"/>
                  </a:moveTo>
                  <a:lnTo>
                    <a:pt x="1" y="2581"/>
                  </a:lnTo>
                  <a:lnTo>
                    <a:pt x="77" y="2658"/>
                  </a:lnTo>
                  <a:lnTo>
                    <a:pt x="2823" y="76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3258217" y="2744322"/>
              <a:ext cx="66809" cy="63860"/>
            </a:xfrm>
            <a:custGeom>
              <a:avLst/>
              <a:gdLst/>
              <a:ahLst/>
              <a:cxnLst/>
              <a:rect l="l" t="t" r="r" b="b"/>
              <a:pathLst>
                <a:path w="1450" h="1386" extrusionOk="0">
                  <a:moveTo>
                    <a:pt x="1374" y="0"/>
                  </a:moveTo>
                  <a:lnTo>
                    <a:pt x="1" y="1297"/>
                  </a:lnTo>
                  <a:lnTo>
                    <a:pt x="1" y="1309"/>
                  </a:lnTo>
                  <a:lnTo>
                    <a:pt x="65" y="1386"/>
                  </a:lnTo>
                  <a:lnTo>
                    <a:pt x="77" y="1386"/>
                  </a:lnTo>
                  <a:lnTo>
                    <a:pt x="1450" y="7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3171504" y="2785606"/>
              <a:ext cx="75056" cy="74549"/>
            </a:xfrm>
            <a:custGeom>
              <a:avLst/>
              <a:gdLst/>
              <a:ahLst/>
              <a:cxnLst/>
              <a:rect l="l" t="t" r="r" b="b"/>
              <a:pathLst>
                <a:path w="1629" h="1618" extrusionOk="0">
                  <a:moveTo>
                    <a:pt x="821" y="1"/>
                  </a:moveTo>
                  <a:cubicBezTo>
                    <a:pt x="805" y="1"/>
                    <a:pt x="790" y="7"/>
                    <a:pt x="777" y="20"/>
                  </a:cubicBezTo>
                  <a:lnTo>
                    <a:pt x="26" y="719"/>
                  </a:lnTo>
                  <a:cubicBezTo>
                    <a:pt x="1" y="744"/>
                    <a:pt x="1" y="783"/>
                    <a:pt x="26" y="808"/>
                  </a:cubicBezTo>
                  <a:lnTo>
                    <a:pt x="764" y="1596"/>
                  </a:lnTo>
                  <a:cubicBezTo>
                    <a:pt x="779" y="1611"/>
                    <a:pt x="798" y="1617"/>
                    <a:pt x="816" y="1617"/>
                  </a:cubicBezTo>
                  <a:cubicBezTo>
                    <a:pt x="830" y="1617"/>
                    <a:pt x="843" y="1614"/>
                    <a:pt x="853" y="1609"/>
                  </a:cubicBezTo>
                  <a:lnTo>
                    <a:pt x="1603" y="897"/>
                  </a:lnTo>
                  <a:cubicBezTo>
                    <a:pt x="1628" y="871"/>
                    <a:pt x="1628" y="834"/>
                    <a:pt x="1616" y="808"/>
                  </a:cubicBezTo>
                  <a:lnTo>
                    <a:pt x="1272" y="452"/>
                  </a:lnTo>
                  <a:cubicBezTo>
                    <a:pt x="1260" y="439"/>
                    <a:pt x="1244" y="433"/>
                    <a:pt x="1228" y="433"/>
                  </a:cubicBezTo>
                  <a:cubicBezTo>
                    <a:pt x="1212" y="433"/>
                    <a:pt x="1197" y="439"/>
                    <a:pt x="1184" y="452"/>
                  </a:cubicBezTo>
                  <a:cubicBezTo>
                    <a:pt x="1158" y="478"/>
                    <a:pt x="1158" y="515"/>
                    <a:pt x="1184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7" y="769"/>
                  </a:lnTo>
                  <a:lnTo>
                    <a:pt x="815" y="147"/>
                  </a:lnTo>
                  <a:lnTo>
                    <a:pt x="891" y="223"/>
                  </a:lnTo>
                  <a:cubicBezTo>
                    <a:pt x="904" y="236"/>
                    <a:pt x="920" y="242"/>
                    <a:pt x="936" y="242"/>
                  </a:cubicBezTo>
                  <a:cubicBezTo>
                    <a:pt x="952" y="242"/>
                    <a:pt x="968" y="236"/>
                    <a:pt x="980" y="223"/>
                  </a:cubicBezTo>
                  <a:cubicBezTo>
                    <a:pt x="1006" y="210"/>
                    <a:pt x="1006" y="159"/>
                    <a:pt x="980" y="134"/>
                  </a:cubicBezTo>
                  <a:lnTo>
                    <a:pt x="865" y="20"/>
                  </a:lnTo>
                  <a:cubicBezTo>
                    <a:pt x="853" y="7"/>
                    <a:pt x="837" y="1"/>
                    <a:pt x="821" y="1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3194956" y="2787495"/>
              <a:ext cx="30502" cy="49669"/>
            </a:xfrm>
            <a:custGeom>
              <a:avLst/>
              <a:gdLst/>
              <a:ahLst/>
              <a:cxnLst/>
              <a:rect l="l" t="t" r="r" b="b"/>
              <a:pathLst>
                <a:path w="662" h="1078" extrusionOk="0">
                  <a:moveTo>
                    <a:pt x="591" y="1"/>
                  </a:moveTo>
                  <a:cubicBezTo>
                    <a:pt x="564" y="1"/>
                    <a:pt x="545" y="24"/>
                    <a:pt x="534" y="55"/>
                  </a:cubicBezTo>
                  <a:lnTo>
                    <a:pt x="446" y="945"/>
                  </a:lnTo>
                  <a:lnTo>
                    <a:pt x="77" y="881"/>
                  </a:lnTo>
                  <a:cubicBezTo>
                    <a:pt x="51" y="881"/>
                    <a:pt x="14" y="906"/>
                    <a:pt x="14" y="932"/>
                  </a:cubicBezTo>
                  <a:cubicBezTo>
                    <a:pt x="0" y="971"/>
                    <a:pt x="26" y="1008"/>
                    <a:pt x="65" y="1008"/>
                  </a:cubicBezTo>
                  <a:lnTo>
                    <a:pt x="497" y="1072"/>
                  </a:lnTo>
                  <a:cubicBezTo>
                    <a:pt x="501" y="1076"/>
                    <a:pt x="506" y="1078"/>
                    <a:pt x="513" y="1078"/>
                  </a:cubicBezTo>
                  <a:cubicBezTo>
                    <a:pt x="525" y="1078"/>
                    <a:pt x="539" y="1072"/>
                    <a:pt x="548" y="1072"/>
                  </a:cubicBezTo>
                  <a:lnTo>
                    <a:pt x="548" y="1059"/>
                  </a:lnTo>
                  <a:cubicBezTo>
                    <a:pt x="560" y="1047"/>
                    <a:pt x="573" y="1034"/>
                    <a:pt x="573" y="1021"/>
                  </a:cubicBezTo>
                  <a:lnTo>
                    <a:pt x="662" y="67"/>
                  </a:lnTo>
                  <a:cubicBezTo>
                    <a:pt x="662" y="30"/>
                    <a:pt x="636" y="4"/>
                    <a:pt x="611" y="4"/>
                  </a:cubicBezTo>
                  <a:cubicBezTo>
                    <a:pt x="604" y="2"/>
                    <a:pt x="597" y="1"/>
                    <a:pt x="591" y="1"/>
                  </a:cubicBezTo>
                  <a:close/>
                </a:path>
              </a:pathLst>
            </a:custGeom>
            <a:solidFill>
              <a:srgbClr val="2DB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3279919" y="2709305"/>
              <a:ext cx="128918" cy="120855"/>
            </a:xfrm>
            <a:custGeom>
              <a:avLst/>
              <a:gdLst/>
              <a:ahLst/>
              <a:cxnLst/>
              <a:rect l="l" t="t" r="r" b="b"/>
              <a:pathLst>
                <a:path w="2798" h="2623" extrusionOk="0">
                  <a:moveTo>
                    <a:pt x="2740" y="1"/>
                  </a:moveTo>
                  <a:cubicBezTo>
                    <a:pt x="2727" y="1"/>
                    <a:pt x="2715" y="4"/>
                    <a:pt x="2708" y="10"/>
                  </a:cubicBezTo>
                  <a:lnTo>
                    <a:pt x="26" y="2527"/>
                  </a:lnTo>
                  <a:cubicBezTo>
                    <a:pt x="0" y="2540"/>
                    <a:pt x="0" y="2578"/>
                    <a:pt x="26" y="2591"/>
                  </a:cubicBezTo>
                  <a:lnTo>
                    <a:pt x="26" y="2603"/>
                  </a:lnTo>
                  <a:cubicBezTo>
                    <a:pt x="39" y="2616"/>
                    <a:pt x="51" y="2623"/>
                    <a:pt x="64" y="2623"/>
                  </a:cubicBezTo>
                  <a:cubicBezTo>
                    <a:pt x="77" y="2623"/>
                    <a:pt x="89" y="2616"/>
                    <a:pt x="102" y="2603"/>
                  </a:cubicBezTo>
                  <a:lnTo>
                    <a:pt x="2784" y="86"/>
                  </a:lnTo>
                  <a:cubicBezTo>
                    <a:pt x="2797" y="74"/>
                    <a:pt x="2797" y="35"/>
                    <a:pt x="2784" y="23"/>
                  </a:cubicBezTo>
                  <a:lnTo>
                    <a:pt x="2772" y="10"/>
                  </a:lnTo>
                  <a:cubicBezTo>
                    <a:pt x="2765" y="4"/>
                    <a:pt x="2753" y="1"/>
                    <a:pt x="2740" y="1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3289871" y="2719119"/>
              <a:ext cx="130070" cy="122467"/>
            </a:xfrm>
            <a:custGeom>
              <a:avLst/>
              <a:gdLst/>
              <a:ahLst/>
              <a:cxnLst/>
              <a:rect l="l" t="t" r="r" b="b"/>
              <a:pathLst>
                <a:path w="2823" h="2658" extrusionOk="0">
                  <a:moveTo>
                    <a:pt x="2746" y="0"/>
                  </a:moveTo>
                  <a:lnTo>
                    <a:pt x="0" y="2582"/>
                  </a:lnTo>
                  <a:lnTo>
                    <a:pt x="64" y="2658"/>
                  </a:lnTo>
                  <a:lnTo>
                    <a:pt x="76" y="2658"/>
                  </a:lnTo>
                  <a:lnTo>
                    <a:pt x="2823" y="77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3299823" y="2730270"/>
              <a:ext cx="130116" cy="122421"/>
            </a:xfrm>
            <a:custGeom>
              <a:avLst/>
              <a:gdLst/>
              <a:ahLst/>
              <a:cxnLst/>
              <a:rect l="l" t="t" r="r" b="b"/>
              <a:pathLst>
                <a:path w="2824" h="2657" extrusionOk="0">
                  <a:moveTo>
                    <a:pt x="2747" y="0"/>
                  </a:moveTo>
                  <a:lnTo>
                    <a:pt x="1" y="2581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3310374" y="2799935"/>
              <a:ext cx="66809" cy="63768"/>
            </a:xfrm>
            <a:custGeom>
              <a:avLst/>
              <a:gdLst/>
              <a:ahLst/>
              <a:cxnLst/>
              <a:rect l="l" t="t" r="r" b="b"/>
              <a:pathLst>
                <a:path w="1450" h="1384" extrusionOk="0">
                  <a:moveTo>
                    <a:pt x="1386" y="1"/>
                  </a:moveTo>
                  <a:lnTo>
                    <a:pt x="1" y="1298"/>
                  </a:lnTo>
                  <a:lnTo>
                    <a:pt x="1" y="1311"/>
                  </a:lnTo>
                  <a:lnTo>
                    <a:pt x="64" y="1374"/>
                  </a:lnTo>
                  <a:cubicBezTo>
                    <a:pt x="64" y="1380"/>
                    <a:pt x="67" y="1384"/>
                    <a:pt x="70" y="1384"/>
                  </a:cubicBezTo>
                  <a:cubicBezTo>
                    <a:pt x="74" y="1384"/>
                    <a:pt x="77" y="1380"/>
                    <a:pt x="77" y="1374"/>
                  </a:cubicBezTo>
                  <a:lnTo>
                    <a:pt x="1450" y="77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3223661" y="2841264"/>
              <a:ext cx="75609" cy="74411"/>
            </a:xfrm>
            <a:custGeom>
              <a:avLst/>
              <a:gdLst/>
              <a:ahLst/>
              <a:cxnLst/>
              <a:rect l="l" t="t" r="r" b="b"/>
              <a:pathLst>
                <a:path w="1641" h="1615" extrusionOk="0">
                  <a:moveTo>
                    <a:pt x="821" y="0"/>
                  </a:moveTo>
                  <a:cubicBezTo>
                    <a:pt x="805" y="0"/>
                    <a:pt x="789" y="6"/>
                    <a:pt x="776" y="19"/>
                  </a:cubicBezTo>
                  <a:lnTo>
                    <a:pt x="26" y="719"/>
                  </a:lnTo>
                  <a:cubicBezTo>
                    <a:pt x="1" y="744"/>
                    <a:pt x="1" y="782"/>
                    <a:pt x="26" y="807"/>
                  </a:cubicBezTo>
                  <a:lnTo>
                    <a:pt x="764" y="1596"/>
                  </a:lnTo>
                  <a:cubicBezTo>
                    <a:pt x="777" y="1608"/>
                    <a:pt x="792" y="1615"/>
                    <a:pt x="808" y="1615"/>
                  </a:cubicBezTo>
                  <a:cubicBezTo>
                    <a:pt x="824" y="1615"/>
                    <a:pt x="840" y="1608"/>
                    <a:pt x="852" y="1596"/>
                  </a:cubicBezTo>
                  <a:lnTo>
                    <a:pt x="1603" y="897"/>
                  </a:lnTo>
                  <a:cubicBezTo>
                    <a:pt x="1628" y="871"/>
                    <a:pt x="1641" y="833"/>
                    <a:pt x="1615" y="807"/>
                  </a:cubicBezTo>
                  <a:lnTo>
                    <a:pt x="1272" y="451"/>
                  </a:lnTo>
                  <a:cubicBezTo>
                    <a:pt x="1260" y="439"/>
                    <a:pt x="1244" y="432"/>
                    <a:pt x="1228" y="432"/>
                  </a:cubicBezTo>
                  <a:cubicBezTo>
                    <a:pt x="1212" y="432"/>
                    <a:pt x="1196" y="439"/>
                    <a:pt x="1183" y="451"/>
                  </a:cubicBezTo>
                  <a:cubicBezTo>
                    <a:pt x="1157" y="465"/>
                    <a:pt x="1157" y="515"/>
                    <a:pt x="1183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6" y="770"/>
                  </a:lnTo>
                  <a:lnTo>
                    <a:pt x="827" y="146"/>
                  </a:lnTo>
                  <a:lnTo>
                    <a:pt x="891" y="223"/>
                  </a:lnTo>
                  <a:cubicBezTo>
                    <a:pt x="904" y="235"/>
                    <a:pt x="919" y="242"/>
                    <a:pt x="935" y="242"/>
                  </a:cubicBezTo>
                  <a:cubicBezTo>
                    <a:pt x="951" y="242"/>
                    <a:pt x="967" y="235"/>
                    <a:pt x="979" y="223"/>
                  </a:cubicBezTo>
                  <a:cubicBezTo>
                    <a:pt x="1005" y="197"/>
                    <a:pt x="1005" y="160"/>
                    <a:pt x="979" y="134"/>
                  </a:cubicBezTo>
                  <a:lnTo>
                    <a:pt x="865" y="19"/>
                  </a:lnTo>
                  <a:cubicBezTo>
                    <a:pt x="853" y="6"/>
                    <a:pt x="83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3247113" y="2843153"/>
              <a:ext cx="30502" cy="49669"/>
            </a:xfrm>
            <a:custGeom>
              <a:avLst/>
              <a:gdLst/>
              <a:ahLst/>
              <a:cxnLst/>
              <a:rect l="l" t="t" r="r" b="b"/>
              <a:pathLst>
                <a:path w="662" h="1078" extrusionOk="0">
                  <a:moveTo>
                    <a:pt x="592" y="0"/>
                  </a:moveTo>
                  <a:cubicBezTo>
                    <a:pt x="564" y="0"/>
                    <a:pt x="545" y="23"/>
                    <a:pt x="534" y="54"/>
                  </a:cubicBezTo>
                  <a:lnTo>
                    <a:pt x="445" y="944"/>
                  </a:lnTo>
                  <a:lnTo>
                    <a:pt x="89" y="881"/>
                  </a:lnTo>
                  <a:cubicBezTo>
                    <a:pt x="51" y="881"/>
                    <a:pt x="13" y="894"/>
                    <a:pt x="13" y="932"/>
                  </a:cubicBezTo>
                  <a:cubicBezTo>
                    <a:pt x="1" y="970"/>
                    <a:pt x="26" y="995"/>
                    <a:pt x="64" y="1008"/>
                  </a:cubicBezTo>
                  <a:lnTo>
                    <a:pt x="496" y="1072"/>
                  </a:lnTo>
                  <a:cubicBezTo>
                    <a:pt x="500" y="1075"/>
                    <a:pt x="505" y="1077"/>
                    <a:pt x="510" y="1077"/>
                  </a:cubicBezTo>
                  <a:cubicBezTo>
                    <a:pt x="523" y="1077"/>
                    <a:pt x="538" y="1068"/>
                    <a:pt x="547" y="1059"/>
                  </a:cubicBezTo>
                  <a:cubicBezTo>
                    <a:pt x="560" y="1046"/>
                    <a:pt x="572" y="1034"/>
                    <a:pt x="572" y="1021"/>
                  </a:cubicBezTo>
                  <a:lnTo>
                    <a:pt x="662" y="68"/>
                  </a:lnTo>
                  <a:cubicBezTo>
                    <a:pt x="662" y="29"/>
                    <a:pt x="648" y="4"/>
                    <a:pt x="611" y="4"/>
                  </a:cubicBezTo>
                  <a:cubicBezTo>
                    <a:pt x="604" y="1"/>
                    <a:pt x="598" y="0"/>
                    <a:pt x="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3424594" y="2736121"/>
              <a:ext cx="33450" cy="62708"/>
            </a:xfrm>
            <a:custGeom>
              <a:avLst/>
              <a:gdLst/>
              <a:ahLst/>
              <a:cxnLst/>
              <a:rect l="l" t="t" r="r" b="b"/>
              <a:pathLst>
                <a:path w="726" h="1361" extrusionOk="0">
                  <a:moveTo>
                    <a:pt x="725" y="0"/>
                  </a:moveTo>
                  <a:lnTo>
                    <a:pt x="0" y="496"/>
                  </a:lnTo>
                  <a:lnTo>
                    <a:pt x="712" y="1360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3042079" y="2511321"/>
              <a:ext cx="128918" cy="122329"/>
            </a:xfrm>
            <a:custGeom>
              <a:avLst/>
              <a:gdLst/>
              <a:ahLst/>
              <a:cxnLst/>
              <a:rect l="l" t="t" r="r" b="b"/>
              <a:pathLst>
                <a:path w="2798" h="2655" extrusionOk="0">
                  <a:moveTo>
                    <a:pt x="2046" y="0"/>
                  </a:moveTo>
                  <a:cubicBezTo>
                    <a:pt x="1956" y="0"/>
                    <a:pt x="1866" y="32"/>
                    <a:pt x="1793" y="99"/>
                  </a:cubicBezTo>
                  <a:lnTo>
                    <a:pt x="1081" y="772"/>
                  </a:lnTo>
                  <a:cubicBezTo>
                    <a:pt x="1094" y="823"/>
                    <a:pt x="1081" y="887"/>
                    <a:pt x="1030" y="925"/>
                  </a:cubicBezTo>
                  <a:cubicBezTo>
                    <a:pt x="1006" y="950"/>
                    <a:pt x="971" y="964"/>
                    <a:pt x="935" y="964"/>
                  </a:cubicBezTo>
                  <a:cubicBezTo>
                    <a:pt x="915" y="964"/>
                    <a:pt x="896" y="960"/>
                    <a:pt x="877" y="950"/>
                  </a:cubicBezTo>
                  <a:lnTo>
                    <a:pt x="153" y="1625"/>
                  </a:lnTo>
                  <a:cubicBezTo>
                    <a:pt x="13" y="1764"/>
                    <a:pt x="1" y="1993"/>
                    <a:pt x="140" y="2133"/>
                  </a:cubicBezTo>
                  <a:lnTo>
                    <a:pt x="623" y="2654"/>
                  </a:lnTo>
                  <a:lnTo>
                    <a:pt x="2798" y="633"/>
                  </a:lnTo>
                  <a:lnTo>
                    <a:pt x="2315" y="111"/>
                  </a:lnTo>
                  <a:cubicBezTo>
                    <a:pt x="2241" y="39"/>
                    <a:pt x="2144" y="0"/>
                    <a:pt x="2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3067881" y="2533437"/>
              <a:ext cx="49254" cy="47273"/>
            </a:xfrm>
            <a:custGeom>
              <a:avLst/>
              <a:gdLst/>
              <a:ahLst/>
              <a:cxnLst/>
              <a:rect l="l" t="t" r="r" b="b"/>
              <a:pathLst>
                <a:path w="1069" h="1026" extrusionOk="0">
                  <a:moveTo>
                    <a:pt x="368" y="180"/>
                  </a:moveTo>
                  <a:cubicBezTo>
                    <a:pt x="409" y="180"/>
                    <a:pt x="449" y="196"/>
                    <a:pt x="483" y="229"/>
                  </a:cubicBezTo>
                  <a:cubicBezTo>
                    <a:pt x="495" y="242"/>
                    <a:pt x="509" y="267"/>
                    <a:pt x="521" y="292"/>
                  </a:cubicBezTo>
                  <a:cubicBezTo>
                    <a:pt x="534" y="343"/>
                    <a:pt x="521" y="407"/>
                    <a:pt x="470" y="445"/>
                  </a:cubicBezTo>
                  <a:cubicBezTo>
                    <a:pt x="446" y="470"/>
                    <a:pt x="411" y="484"/>
                    <a:pt x="375" y="484"/>
                  </a:cubicBezTo>
                  <a:cubicBezTo>
                    <a:pt x="355" y="484"/>
                    <a:pt x="336" y="480"/>
                    <a:pt x="317" y="470"/>
                  </a:cubicBezTo>
                  <a:cubicBezTo>
                    <a:pt x="292" y="470"/>
                    <a:pt x="280" y="458"/>
                    <a:pt x="254" y="433"/>
                  </a:cubicBezTo>
                  <a:cubicBezTo>
                    <a:pt x="204" y="382"/>
                    <a:pt x="204" y="280"/>
                    <a:pt x="267" y="216"/>
                  </a:cubicBezTo>
                  <a:cubicBezTo>
                    <a:pt x="297" y="192"/>
                    <a:pt x="332" y="180"/>
                    <a:pt x="368" y="180"/>
                  </a:cubicBezTo>
                  <a:close/>
                  <a:moveTo>
                    <a:pt x="355" y="0"/>
                  </a:moveTo>
                  <a:cubicBezTo>
                    <a:pt x="277" y="0"/>
                    <a:pt x="200" y="29"/>
                    <a:pt x="139" y="89"/>
                  </a:cubicBezTo>
                  <a:cubicBezTo>
                    <a:pt x="12" y="204"/>
                    <a:pt x="0" y="407"/>
                    <a:pt x="127" y="547"/>
                  </a:cubicBezTo>
                  <a:lnTo>
                    <a:pt x="483" y="928"/>
                  </a:lnTo>
                  <a:cubicBezTo>
                    <a:pt x="542" y="993"/>
                    <a:pt x="624" y="1025"/>
                    <a:pt x="709" y="1025"/>
                  </a:cubicBezTo>
                  <a:cubicBezTo>
                    <a:pt x="790" y="1025"/>
                    <a:pt x="873" y="997"/>
                    <a:pt x="941" y="941"/>
                  </a:cubicBezTo>
                  <a:cubicBezTo>
                    <a:pt x="1068" y="814"/>
                    <a:pt x="1068" y="611"/>
                    <a:pt x="953" y="484"/>
                  </a:cubicBezTo>
                  <a:lnTo>
                    <a:pt x="597" y="102"/>
                  </a:lnTo>
                  <a:cubicBezTo>
                    <a:pt x="530" y="3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3232461" y="2609783"/>
              <a:ext cx="548938" cy="237056"/>
            </a:xfrm>
            <a:custGeom>
              <a:avLst/>
              <a:gdLst/>
              <a:ahLst/>
              <a:cxnLst/>
              <a:rect l="l" t="t" r="r" b="b"/>
              <a:pathLst>
                <a:path w="11914" h="5145" extrusionOk="0">
                  <a:moveTo>
                    <a:pt x="9944" y="0"/>
                  </a:moveTo>
                  <a:cubicBezTo>
                    <a:pt x="9480" y="0"/>
                    <a:pt x="8975" y="105"/>
                    <a:pt x="8569" y="276"/>
                  </a:cubicBezTo>
                  <a:cubicBezTo>
                    <a:pt x="8417" y="339"/>
                    <a:pt x="8252" y="403"/>
                    <a:pt x="8099" y="466"/>
                  </a:cubicBezTo>
                  <a:cubicBezTo>
                    <a:pt x="6955" y="949"/>
                    <a:pt x="5811" y="1395"/>
                    <a:pt x="4768" y="1776"/>
                  </a:cubicBezTo>
                  <a:cubicBezTo>
                    <a:pt x="2238" y="2729"/>
                    <a:pt x="280" y="3378"/>
                    <a:pt x="280" y="3378"/>
                  </a:cubicBezTo>
                  <a:cubicBezTo>
                    <a:pt x="0" y="4472"/>
                    <a:pt x="395" y="5145"/>
                    <a:pt x="395" y="5145"/>
                  </a:cubicBezTo>
                  <a:cubicBezTo>
                    <a:pt x="4514" y="4535"/>
                    <a:pt x="10451" y="3899"/>
                    <a:pt x="11303" y="2615"/>
                  </a:cubicBezTo>
                  <a:cubicBezTo>
                    <a:pt x="11913" y="1610"/>
                    <a:pt x="11329" y="822"/>
                    <a:pt x="11201" y="543"/>
                  </a:cubicBezTo>
                  <a:cubicBezTo>
                    <a:pt x="11019" y="158"/>
                    <a:pt x="10513" y="0"/>
                    <a:pt x="9944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3032910" y="2702625"/>
              <a:ext cx="228855" cy="181029"/>
            </a:xfrm>
            <a:custGeom>
              <a:avLst/>
              <a:gdLst/>
              <a:ahLst/>
              <a:cxnLst/>
              <a:rect l="l" t="t" r="r" b="b"/>
              <a:pathLst>
                <a:path w="4967" h="3929" extrusionOk="0">
                  <a:moveTo>
                    <a:pt x="2205" y="1"/>
                  </a:moveTo>
                  <a:cubicBezTo>
                    <a:pt x="2156" y="1"/>
                    <a:pt x="2118" y="9"/>
                    <a:pt x="2094" y="28"/>
                  </a:cubicBezTo>
                  <a:cubicBezTo>
                    <a:pt x="1763" y="270"/>
                    <a:pt x="2348" y="740"/>
                    <a:pt x="2856" y="1019"/>
                  </a:cubicBezTo>
                  <a:cubicBezTo>
                    <a:pt x="2856" y="1019"/>
                    <a:pt x="403" y="1948"/>
                    <a:pt x="187" y="2214"/>
                  </a:cubicBezTo>
                  <a:cubicBezTo>
                    <a:pt x="1" y="2445"/>
                    <a:pt x="316" y="2818"/>
                    <a:pt x="740" y="2818"/>
                  </a:cubicBezTo>
                  <a:cubicBezTo>
                    <a:pt x="807" y="2818"/>
                    <a:pt x="878" y="2808"/>
                    <a:pt x="949" y="2787"/>
                  </a:cubicBezTo>
                  <a:cubicBezTo>
                    <a:pt x="949" y="2787"/>
                    <a:pt x="1943" y="3906"/>
                    <a:pt x="2455" y="3906"/>
                  </a:cubicBezTo>
                  <a:cubicBezTo>
                    <a:pt x="2457" y="3906"/>
                    <a:pt x="2460" y="3906"/>
                    <a:pt x="2463" y="3906"/>
                  </a:cubicBezTo>
                  <a:cubicBezTo>
                    <a:pt x="2592" y="3921"/>
                    <a:pt x="2713" y="3929"/>
                    <a:pt x="2826" y="3929"/>
                  </a:cubicBezTo>
                  <a:cubicBezTo>
                    <a:pt x="3570" y="3929"/>
                    <a:pt x="4025" y="3606"/>
                    <a:pt x="4929" y="2977"/>
                  </a:cubicBezTo>
                  <a:cubicBezTo>
                    <a:pt x="4929" y="2977"/>
                    <a:pt x="4891" y="2011"/>
                    <a:pt x="4904" y="1528"/>
                  </a:cubicBezTo>
                  <a:cubicBezTo>
                    <a:pt x="4878" y="1426"/>
                    <a:pt x="4967" y="1350"/>
                    <a:pt x="4941" y="1261"/>
                  </a:cubicBezTo>
                  <a:cubicBezTo>
                    <a:pt x="4684" y="1098"/>
                    <a:pt x="2754" y="1"/>
                    <a:pt x="2205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3392941" y="2106368"/>
              <a:ext cx="342153" cy="484525"/>
            </a:xfrm>
            <a:custGeom>
              <a:avLst/>
              <a:gdLst/>
              <a:ahLst/>
              <a:cxnLst/>
              <a:rect l="l" t="t" r="r" b="b"/>
              <a:pathLst>
                <a:path w="7426" h="10516" extrusionOk="0">
                  <a:moveTo>
                    <a:pt x="3218" y="1"/>
                  </a:moveTo>
                  <a:lnTo>
                    <a:pt x="2289" y="916"/>
                  </a:lnTo>
                  <a:cubicBezTo>
                    <a:pt x="1" y="3320"/>
                    <a:pt x="1221" y="6688"/>
                    <a:pt x="1221" y="6688"/>
                  </a:cubicBezTo>
                  <a:lnTo>
                    <a:pt x="3255" y="10516"/>
                  </a:lnTo>
                  <a:lnTo>
                    <a:pt x="7425" y="8570"/>
                  </a:lnTo>
                  <a:cubicBezTo>
                    <a:pt x="6320" y="5201"/>
                    <a:pt x="4222" y="751"/>
                    <a:pt x="4222" y="751"/>
                  </a:cubicBezTo>
                  <a:lnTo>
                    <a:pt x="3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3021576" y="1777162"/>
              <a:ext cx="183425" cy="173518"/>
            </a:xfrm>
            <a:custGeom>
              <a:avLst/>
              <a:gdLst/>
              <a:ahLst/>
              <a:cxnLst/>
              <a:rect l="l" t="t" r="r" b="b"/>
              <a:pathLst>
                <a:path w="3981" h="3766" extrusionOk="0">
                  <a:moveTo>
                    <a:pt x="967" y="1"/>
                  </a:moveTo>
                  <a:lnTo>
                    <a:pt x="585" y="1031"/>
                  </a:lnTo>
                  <a:cubicBezTo>
                    <a:pt x="585" y="1031"/>
                    <a:pt x="0" y="1908"/>
                    <a:pt x="255" y="2379"/>
                  </a:cubicBezTo>
                  <a:cubicBezTo>
                    <a:pt x="509" y="2862"/>
                    <a:pt x="700" y="2531"/>
                    <a:pt x="700" y="3179"/>
                  </a:cubicBezTo>
                  <a:cubicBezTo>
                    <a:pt x="693" y="3504"/>
                    <a:pt x="849" y="3612"/>
                    <a:pt x="1024" y="3612"/>
                  </a:cubicBezTo>
                  <a:cubicBezTo>
                    <a:pt x="1199" y="3612"/>
                    <a:pt x="1393" y="3504"/>
                    <a:pt x="1463" y="3396"/>
                  </a:cubicBezTo>
                  <a:cubicBezTo>
                    <a:pt x="1556" y="3320"/>
                    <a:pt x="1637" y="3290"/>
                    <a:pt x="1711" y="3290"/>
                  </a:cubicBezTo>
                  <a:cubicBezTo>
                    <a:pt x="2006" y="3290"/>
                    <a:pt x="2196" y="3765"/>
                    <a:pt x="2659" y="3765"/>
                  </a:cubicBezTo>
                  <a:cubicBezTo>
                    <a:pt x="2808" y="3765"/>
                    <a:pt x="2986" y="3716"/>
                    <a:pt x="3204" y="3586"/>
                  </a:cubicBezTo>
                  <a:cubicBezTo>
                    <a:pt x="3980" y="3230"/>
                    <a:pt x="2353" y="217"/>
                    <a:pt x="2353" y="217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3353731" y="1737307"/>
              <a:ext cx="185728" cy="204158"/>
            </a:xfrm>
            <a:custGeom>
              <a:avLst/>
              <a:gdLst/>
              <a:ahLst/>
              <a:cxnLst/>
              <a:rect l="l" t="t" r="r" b="b"/>
              <a:pathLst>
                <a:path w="4031" h="4431" extrusionOk="0">
                  <a:moveTo>
                    <a:pt x="2257" y="0"/>
                  </a:moveTo>
                  <a:cubicBezTo>
                    <a:pt x="2254" y="0"/>
                    <a:pt x="2251" y="0"/>
                    <a:pt x="2250" y="1"/>
                  </a:cubicBezTo>
                  <a:cubicBezTo>
                    <a:pt x="2199" y="27"/>
                    <a:pt x="763" y="1603"/>
                    <a:pt x="382" y="2544"/>
                  </a:cubicBezTo>
                  <a:cubicBezTo>
                    <a:pt x="0" y="3473"/>
                    <a:pt x="153" y="4388"/>
                    <a:pt x="992" y="4426"/>
                  </a:cubicBezTo>
                  <a:cubicBezTo>
                    <a:pt x="1019" y="4429"/>
                    <a:pt x="1046" y="4431"/>
                    <a:pt x="1071" y="4431"/>
                  </a:cubicBezTo>
                  <a:cubicBezTo>
                    <a:pt x="1517" y="4431"/>
                    <a:pt x="1659" y="3925"/>
                    <a:pt x="1755" y="3841"/>
                  </a:cubicBezTo>
                  <a:cubicBezTo>
                    <a:pt x="1809" y="3804"/>
                    <a:pt x="1854" y="3790"/>
                    <a:pt x="1893" y="3790"/>
                  </a:cubicBezTo>
                  <a:cubicBezTo>
                    <a:pt x="2038" y="3790"/>
                    <a:pt x="2119" y="3981"/>
                    <a:pt x="2363" y="3981"/>
                  </a:cubicBezTo>
                  <a:cubicBezTo>
                    <a:pt x="2398" y="3981"/>
                    <a:pt x="2437" y="3977"/>
                    <a:pt x="2479" y="3968"/>
                  </a:cubicBezTo>
                  <a:cubicBezTo>
                    <a:pt x="2899" y="3879"/>
                    <a:pt x="2899" y="3320"/>
                    <a:pt x="2975" y="3193"/>
                  </a:cubicBezTo>
                  <a:cubicBezTo>
                    <a:pt x="2988" y="3170"/>
                    <a:pt x="3012" y="3162"/>
                    <a:pt x="3044" y="3162"/>
                  </a:cubicBezTo>
                  <a:cubicBezTo>
                    <a:pt x="3114" y="3162"/>
                    <a:pt x="3224" y="3199"/>
                    <a:pt x="3343" y="3199"/>
                  </a:cubicBezTo>
                  <a:cubicBezTo>
                    <a:pt x="3501" y="3199"/>
                    <a:pt x="3674" y="3133"/>
                    <a:pt x="3789" y="2824"/>
                  </a:cubicBezTo>
                  <a:cubicBezTo>
                    <a:pt x="4030" y="2176"/>
                    <a:pt x="3700" y="1515"/>
                    <a:pt x="3700" y="1515"/>
                  </a:cubicBezTo>
                  <a:lnTo>
                    <a:pt x="3611" y="370"/>
                  </a:lnTo>
                  <a:cubicBezTo>
                    <a:pt x="3611" y="370"/>
                    <a:pt x="2370" y="0"/>
                    <a:pt x="22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3123494" y="1576275"/>
              <a:ext cx="302897" cy="448771"/>
            </a:xfrm>
            <a:custGeom>
              <a:avLst/>
              <a:gdLst/>
              <a:ahLst/>
              <a:cxnLst/>
              <a:rect l="l" t="t" r="r" b="b"/>
              <a:pathLst>
                <a:path w="6574" h="9740" extrusionOk="0">
                  <a:moveTo>
                    <a:pt x="3294" y="1"/>
                  </a:moveTo>
                  <a:cubicBezTo>
                    <a:pt x="1475" y="1"/>
                    <a:pt x="0" y="2174"/>
                    <a:pt x="0" y="4869"/>
                  </a:cubicBezTo>
                  <a:cubicBezTo>
                    <a:pt x="0" y="7552"/>
                    <a:pt x="1921" y="9739"/>
                    <a:pt x="3294" y="9739"/>
                  </a:cubicBezTo>
                  <a:cubicBezTo>
                    <a:pt x="4603" y="9739"/>
                    <a:pt x="6574" y="7552"/>
                    <a:pt x="6574" y="4869"/>
                  </a:cubicBezTo>
                  <a:cubicBezTo>
                    <a:pt x="6574" y="2174"/>
                    <a:pt x="5099" y="1"/>
                    <a:pt x="3294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3313876" y="1750439"/>
              <a:ext cx="75609" cy="45522"/>
            </a:xfrm>
            <a:custGeom>
              <a:avLst/>
              <a:gdLst/>
              <a:ahLst/>
              <a:cxnLst/>
              <a:rect l="l" t="t" r="r" b="b"/>
              <a:pathLst>
                <a:path w="1641" h="988" extrusionOk="0">
                  <a:moveTo>
                    <a:pt x="615" y="1"/>
                  </a:moveTo>
                  <a:cubicBezTo>
                    <a:pt x="463" y="1"/>
                    <a:pt x="302" y="29"/>
                    <a:pt x="128" y="85"/>
                  </a:cubicBezTo>
                  <a:cubicBezTo>
                    <a:pt x="39" y="123"/>
                    <a:pt x="1" y="225"/>
                    <a:pt x="26" y="314"/>
                  </a:cubicBezTo>
                  <a:cubicBezTo>
                    <a:pt x="56" y="385"/>
                    <a:pt x="127" y="424"/>
                    <a:pt x="200" y="424"/>
                  </a:cubicBezTo>
                  <a:cubicBezTo>
                    <a:pt x="218" y="424"/>
                    <a:pt x="237" y="421"/>
                    <a:pt x="255" y="416"/>
                  </a:cubicBezTo>
                  <a:cubicBezTo>
                    <a:pt x="387" y="363"/>
                    <a:pt x="508" y="338"/>
                    <a:pt x="621" y="338"/>
                  </a:cubicBezTo>
                  <a:cubicBezTo>
                    <a:pt x="726" y="338"/>
                    <a:pt x="824" y="360"/>
                    <a:pt x="916" y="403"/>
                  </a:cubicBezTo>
                  <a:cubicBezTo>
                    <a:pt x="1204" y="541"/>
                    <a:pt x="1529" y="988"/>
                    <a:pt x="1551" y="988"/>
                  </a:cubicBezTo>
                  <a:cubicBezTo>
                    <a:pt x="1551" y="988"/>
                    <a:pt x="1552" y="988"/>
                    <a:pt x="1552" y="988"/>
                  </a:cubicBezTo>
                  <a:cubicBezTo>
                    <a:pt x="1640" y="962"/>
                    <a:pt x="1501" y="301"/>
                    <a:pt x="1069" y="98"/>
                  </a:cubicBezTo>
                  <a:cubicBezTo>
                    <a:pt x="925" y="32"/>
                    <a:pt x="775" y="1"/>
                    <a:pt x="615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3153950" y="1751406"/>
              <a:ext cx="69758" cy="46904"/>
            </a:xfrm>
            <a:custGeom>
              <a:avLst/>
              <a:gdLst/>
              <a:ahLst/>
              <a:cxnLst/>
              <a:rect l="l" t="t" r="r" b="b"/>
              <a:pathLst>
                <a:path w="1514" h="1018" extrusionOk="0">
                  <a:moveTo>
                    <a:pt x="904" y="0"/>
                  </a:moveTo>
                  <a:cubicBezTo>
                    <a:pt x="740" y="0"/>
                    <a:pt x="586" y="35"/>
                    <a:pt x="446" y="102"/>
                  </a:cubicBezTo>
                  <a:cubicBezTo>
                    <a:pt x="14" y="319"/>
                    <a:pt x="1" y="1017"/>
                    <a:pt x="14" y="1017"/>
                  </a:cubicBezTo>
                  <a:cubicBezTo>
                    <a:pt x="90" y="1017"/>
                    <a:pt x="293" y="560"/>
                    <a:pt x="599" y="420"/>
                  </a:cubicBezTo>
                  <a:cubicBezTo>
                    <a:pt x="691" y="368"/>
                    <a:pt x="796" y="342"/>
                    <a:pt x="912" y="342"/>
                  </a:cubicBezTo>
                  <a:cubicBezTo>
                    <a:pt x="1020" y="342"/>
                    <a:pt x="1137" y="365"/>
                    <a:pt x="1260" y="407"/>
                  </a:cubicBezTo>
                  <a:cubicBezTo>
                    <a:pt x="1280" y="416"/>
                    <a:pt x="1301" y="420"/>
                    <a:pt x="1322" y="420"/>
                  </a:cubicBezTo>
                  <a:cubicBezTo>
                    <a:pt x="1391" y="420"/>
                    <a:pt x="1456" y="374"/>
                    <a:pt x="1475" y="306"/>
                  </a:cubicBezTo>
                  <a:cubicBezTo>
                    <a:pt x="1514" y="217"/>
                    <a:pt x="1463" y="115"/>
                    <a:pt x="1374" y="90"/>
                  </a:cubicBezTo>
                  <a:cubicBezTo>
                    <a:pt x="1210" y="29"/>
                    <a:pt x="1053" y="0"/>
                    <a:pt x="904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3149250" y="1848486"/>
              <a:ext cx="28198" cy="10044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239" y="1"/>
                  </a:moveTo>
                  <a:cubicBezTo>
                    <a:pt x="111" y="1"/>
                    <a:pt x="14" y="26"/>
                    <a:pt x="14" y="68"/>
                  </a:cubicBezTo>
                  <a:cubicBezTo>
                    <a:pt x="1" y="119"/>
                    <a:pt x="128" y="182"/>
                    <a:pt x="294" y="207"/>
                  </a:cubicBezTo>
                  <a:cubicBezTo>
                    <a:pt x="338" y="214"/>
                    <a:pt x="380" y="217"/>
                    <a:pt x="419" y="217"/>
                  </a:cubicBezTo>
                  <a:cubicBezTo>
                    <a:pt x="525" y="217"/>
                    <a:pt x="602" y="194"/>
                    <a:pt x="611" y="156"/>
                  </a:cubicBezTo>
                  <a:cubicBezTo>
                    <a:pt x="611" y="93"/>
                    <a:pt x="484" y="29"/>
                    <a:pt x="319" y="4"/>
                  </a:cubicBezTo>
                  <a:cubicBezTo>
                    <a:pt x="292" y="2"/>
                    <a:pt x="265" y="1"/>
                    <a:pt x="239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3150448" y="1867515"/>
              <a:ext cx="28751" cy="10044"/>
            </a:xfrm>
            <a:custGeom>
              <a:avLst/>
              <a:gdLst/>
              <a:ahLst/>
              <a:cxnLst/>
              <a:rect l="l" t="t" r="r" b="b"/>
              <a:pathLst>
                <a:path w="624" h="218" extrusionOk="0">
                  <a:moveTo>
                    <a:pt x="418" y="1"/>
                  </a:moveTo>
                  <a:cubicBezTo>
                    <a:pt x="380" y="1"/>
                    <a:pt x="337" y="4"/>
                    <a:pt x="293" y="11"/>
                  </a:cubicBezTo>
                  <a:cubicBezTo>
                    <a:pt x="127" y="36"/>
                    <a:pt x="0" y="99"/>
                    <a:pt x="13" y="150"/>
                  </a:cubicBezTo>
                  <a:cubicBezTo>
                    <a:pt x="13" y="193"/>
                    <a:pt x="119" y="217"/>
                    <a:pt x="250" y="217"/>
                  </a:cubicBezTo>
                  <a:cubicBezTo>
                    <a:pt x="276" y="217"/>
                    <a:pt x="303" y="216"/>
                    <a:pt x="331" y="214"/>
                  </a:cubicBezTo>
                  <a:cubicBezTo>
                    <a:pt x="497" y="189"/>
                    <a:pt x="624" y="125"/>
                    <a:pt x="611" y="62"/>
                  </a:cubicBezTo>
                  <a:cubicBezTo>
                    <a:pt x="602" y="25"/>
                    <a:pt x="524" y="1"/>
                    <a:pt x="418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372483" y="1867515"/>
              <a:ext cx="28152" cy="10044"/>
            </a:xfrm>
            <a:custGeom>
              <a:avLst/>
              <a:gdLst/>
              <a:ahLst/>
              <a:cxnLst/>
              <a:rect l="l" t="t" r="r" b="b"/>
              <a:pathLst>
                <a:path w="611" h="218" extrusionOk="0">
                  <a:moveTo>
                    <a:pt x="193" y="1"/>
                  </a:moveTo>
                  <a:cubicBezTo>
                    <a:pt x="88" y="1"/>
                    <a:pt x="12" y="25"/>
                    <a:pt x="12" y="62"/>
                  </a:cubicBezTo>
                  <a:cubicBezTo>
                    <a:pt x="0" y="125"/>
                    <a:pt x="127" y="189"/>
                    <a:pt x="292" y="214"/>
                  </a:cubicBezTo>
                  <a:cubicBezTo>
                    <a:pt x="320" y="216"/>
                    <a:pt x="347" y="217"/>
                    <a:pt x="372" y="217"/>
                  </a:cubicBezTo>
                  <a:cubicBezTo>
                    <a:pt x="501" y="217"/>
                    <a:pt x="599" y="193"/>
                    <a:pt x="610" y="150"/>
                  </a:cubicBezTo>
                  <a:cubicBezTo>
                    <a:pt x="610" y="99"/>
                    <a:pt x="483" y="36"/>
                    <a:pt x="318" y="11"/>
                  </a:cubicBezTo>
                  <a:cubicBezTo>
                    <a:pt x="273" y="4"/>
                    <a:pt x="231" y="1"/>
                    <a:pt x="19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3371285" y="1848486"/>
              <a:ext cx="28198" cy="10044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373" y="1"/>
                  </a:moveTo>
                  <a:cubicBezTo>
                    <a:pt x="347" y="1"/>
                    <a:pt x="320" y="2"/>
                    <a:pt x="293" y="4"/>
                  </a:cubicBezTo>
                  <a:cubicBezTo>
                    <a:pt x="128" y="29"/>
                    <a:pt x="1" y="93"/>
                    <a:pt x="1" y="156"/>
                  </a:cubicBezTo>
                  <a:cubicBezTo>
                    <a:pt x="10" y="194"/>
                    <a:pt x="87" y="217"/>
                    <a:pt x="193" y="217"/>
                  </a:cubicBezTo>
                  <a:cubicBezTo>
                    <a:pt x="232" y="217"/>
                    <a:pt x="274" y="214"/>
                    <a:pt x="318" y="207"/>
                  </a:cubicBezTo>
                  <a:cubicBezTo>
                    <a:pt x="484" y="182"/>
                    <a:pt x="611" y="119"/>
                    <a:pt x="611" y="68"/>
                  </a:cubicBezTo>
                  <a:cubicBezTo>
                    <a:pt x="600" y="26"/>
                    <a:pt x="501" y="1"/>
                    <a:pt x="37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3259369" y="1799877"/>
              <a:ext cx="41053" cy="90998"/>
            </a:xfrm>
            <a:custGeom>
              <a:avLst/>
              <a:gdLst/>
              <a:ahLst/>
              <a:cxnLst/>
              <a:rect l="l" t="t" r="r" b="b"/>
              <a:pathLst>
                <a:path w="891" h="1975" extrusionOk="0">
                  <a:moveTo>
                    <a:pt x="202" y="1"/>
                  </a:moveTo>
                  <a:cubicBezTo>
                    <a:pt x="179" y="1"/>
                    <a:pt x="154" y="21"/>
                    <a:pt x="154" y="42"/>
                  </a:cubicBezTo>
                  <a:cubicBezTo>
                    <a:pt x="141" y="55"/>
                    <a:pt x="1" y="525"/>
                    <a:pt x="40" y="1377"/>
                  </a:cubicBezTo>
                  <a:cubicBezTo>
                    <a:pt x="65" y="1886"/>
                    <a:pt x="268" y="1962"/>
                    <a:pt x="345" y="1974"/>
                  </a:cubicBezTo>
                  <a:lnTo>
                    <a:pt x="370" y="1974"/>
                  </a:lnTo>
                  <a:cubicBezTo>
                    <a:pt x="586" y="1974"/>
                    <a:pt x="802" y="1682"/>
                    <a:pt x="891" y="1288"/>
                  </a:cubicBezTo>
                  <a:cubicBezTo>
                    <a:pt x="891" y="1250"/>
                    <a:pt x="879" y="1225"/>
                    <a:pt x="840" y="1225"/>
                  </a:cubicBezTo>
                  <a:cubicBezTo>
                    <a:pt x="835" y="1222"/>
                    <a:pt x="830" y="1221"/>
                    <a:pt x="825" y="1221"/>
                  </a:cubicBezTo>
                  <a:cubicBezTo>
                    <a:pt x="802" y="1221"/>
                    <a:pt x="777" y="1242"/>
                    <a:pt x="777" y="1262"/>
                  </a:cubicBezTo>
                  <a:cubicBezTo>
                    <a:pt x="690" y="1634"/>
                    <a:pt x="507" y="1861"/>
                    <a:pt x="368" y="1861"/>
                  </a:cubicBezTo>
                  <a:cubicBezTo>
                    <a:pt x="364" y="1861"/>
                    <a:pt x="361" y="1861"/>
                    <a:pt x="357" y="1860"/>
                  </a:cubicBezTo>
                  <a:cubicBezTo>
                    <a:pt x="268" y="1847"/>
                    <a:pt x="167" y="1720"/>
                    <a:pt x="154" y="1364"/>
                  </a:cubicBezTo>
                  <a:cubicBezTo>
                    <a:pt x="116" y="538"/>
                    <a:pt x="255" y="80"/>
                    <a:pt x="255" y="67"/>
                  </a:cubicBezTo>
                  <a:cubicBezTo>
                    <a:pt x="268" y="42"/>
                    <a:pt x="255" y="16"/>
                    <a:pt x="218" y="4"/>
                  </a:cubicBezTo>
                  <a:cubicBezTo>
                    <a:pt x="213" y="2"/>
                    <a:pt x="208" y="1"/>
                    <a:pt x="202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2965917" y="1455420"/>
              <a:ext cx="588193" cy="418591"/>
            </a:xfrm>
            <a:custGeom>
              <a:avLst/>
              <a:gdLst/>
              <a:ahLst/>
              <a:cxnLst/>
              <a:rect l="l" t="t" r="r" b="b"/>
              <a:pathLst>
                <a:path w="12766" h="9085" extrusionOk="0">
                  <a:moveTo>
                    <a:pt x="7250" y="0"/>
                  </a:moveTo>
                  <a:cubicBezTo>
                    <a:pt x="6444" y="0"/>
                    <a:pt x="6183" y="972"/>
                    <a:pt x="6090" y="983"/>
                  </a:cubicBezTo>
                  <a:cubicBezTo>
                    <a:pt x="6088" y="983"/>
                    <a:pt x="6086" y="983"/>
                    <a:pt x="6084" y="983"/>
                  </a:cubicBezTo>
                  <a:cubicBezTo>
                    <a:pt x="5993" y="983"/>
                    <a:pt x="5826" y="739"/>
                    <a:pt x="5549" y="739"/>
                  </a:cubicBezTo>
                  <a:cubicBezTo>
                    <a:pt x="5511" y="739"/>
                    <a:pt x="5471" y="744"/>
                    <a:pt x="5429" y="754"/>
                  </a:cubicBezTo>
                  <a:cubicBezTo>
                    <a:pt x="5091" y="854"/>
                    <a:pt x="5235" y="1251"/>
                    <a:pt x="4996" y="1251"/>
                  </a:cubicBezTo>
                  <a:cubicBezTo>
                    <a:pt x="4992" y="1251"/>
                    <a:pt x="4988" y="1251"/>
                    <a:pt x="4985" y="1250"/>
                  </a:cubicBezTo>
                  <a:cubicBezTo>
                    <a:pt x="4823" y="1234"/>
                    <a:pt x="4510" y="1177"/>
                    <a:pt x="4210" y="1177"/>
                  </a:cubicBezTo>
                  <a:cubicBezTo>
                    <a:pt x="4039" y="1177"/>
                    <a:pt x="3872" y="1195"/>
                    <a:pt x="3739" y="1250"/>
                  </a:cubicBezTo>
                  <a:cubicBezTo>
                    <a:pt x="3370" y="1390"/>
                    <a:pt x="3256" y="2127"/>
                    <a:pt x="3256" y="2127"/>
                  </a:cubicBezTo>
                  <a:cubicBezTo>
                    <a:pt x="3256" y="2127"/>
                    <a:pt x="2990" y="2020"/>
                    <a:pt x="2707" y="2020"/>
                  </a:cubicBezTo>
                  <a:cubicBezTo>
                    <a:pt x="2566" y="2020"/>
                    <a:pt x="2420" y="2047"/>
                    <a:pt x="2302" y="2127"/>
                  </a:cubicBezTo>
                  <a:cubicBezTo>
                    <a:pt x="1959" y="2369"/>
                    <a:pt x="2061" y="2839"/>
                    <a:pt x="1959" y="3195"/>
                  </a:cubicBezTo>
                  <a:cubicBezTo>
                    <a:pt x="1857" y="3551"/>
                    <a:pt x="1386" y="3437"/>
                    <a:pt x="840" y="4022"/>
                  </a:cubicBezTo>
                  <a:cubicBezTo>
                    <a:pt x="306" y="4607"/>
                    <a:pt x="764" y="5763"/>
                    <a:pt x="522" y="5890"/>
                  </a:cubicBezTo>
                  <a:cubicBezTo>
                    <a:pt x="293" y="6031"/>
                    <a:pt x="1" y="6424"/>
                    <a:pt x="77" y="6958"/>
                  </a:cubicBezTo>
                  <a:cubicBezTo>
                    <a:pt x="140" y="7506"/>
                    <a:pt x="1030" y="7543"/>
                    <a:pt x="1018" y="8052"/>
                  </a:cubicBezTo>
                  <a:cubicBezTo>
                    <a:pt x="993" y="8560"/>
                    <a:pt x="623" y="8879"/>
                    <a:pt x="1272" y="9069"/>
                  </a:cubicBezTo>
                  <a:cubicBezTo>
                    <a:pt x="1311" y="9080"/>
                    <a:pt x="1350" y="9085"/>
                    <a:pt x="1387" y="9085"/>
                  </a:cubicBezTo>
                  <a:cubicBezTo>
                    <a:pt x="1955" y="9085"/>
                    <a:pt x="2302" y="7887"/>
                    <a:pt x="2302" y="7887"/>
                  </a:cubicBezTo>
                  <a:cubicBezTo>
                    <a:pt x="2403" y="7961"/>
                    <a:pt x="2549" y="7999"/>
                    <a:pt x="2718" y="7999"/>
                  </a:cubicBezTo>
                  <a:cubicBezTo>
                    <a:pt x="3016" y="7999"/>
                    <a:pt x="3384" y="7879"/>
                    <a:pt x="3700" y="7619"/>
                  </a:cubicBezTo>
                  <a:cubicBezTo>
                    <a:pt x="4209" y="7213"/>
                    <a:pt x="3840" y="6348"/>
                    <a:pt x="3790" y="6043"/>
                  </a:cubicBezTo>
                  <a:cubicBezTo>
                    <a:pt x="3739" y="5751"/>
                    <a:pt x="3968" y="5789"/>
                    <a:pt x="4476" y="5636"/>
                  </a:cubicBezTo>
                  <a:cubicBezTo>
                    <a:pt x="4971" y="5484"/>
                    <a:pt x="5112" y="4695"/>
                    <a:pt x="5112" y="4695"/>
                  </a:cubicBezTo>
                  <a:cubicBezTo>
                    <a:pt x="5212" y="4741"/>
                    <a:pt x="5299" y="4759"/>
                    <a:pt x="5377" y="4759"/>
                  </a:cubicBezTo>
                  <a:cubicBezTo>
                    <a:pt x="5680" y="4759"/>
                    <a:pt x="5838" y="4484"/>
                    <a:pt x="6036" y="4484"/>
                  </a:cubicBezTo>
                  <a:cubicBezTo>
                    <a:pt x="6085" y="4484"/>
                    <a:pt x="6136" y="4501"/>
                    <a:pt x="6192" y="4543"/>
                  </a:cubicBezTo>
                  <a:cubicBezTo>
                    <a:pt x="5811" y="4887"/>
                    <a:pt x="5951" y="5433"/>
                    <a:pt x="5989" y="5814"/>
                  </a:cubicBezTo>
                  <a:cubicBezTo>
                    <a:pt x="6002" y="5840"/>
                    <a:pt x="6002" y="5865"/>
                    <a:pt x="6002" y="5878"/>
                  </a:cubicBezTo>
                  <a:cubicBezTo>
                    <a:pt x="5989" y="5890"/>
                    <a:pt x="5989" y="5916"/>
                    <a:pt x="5976" y="5941"/>
                  </a:cubicBezTo>
                  <a:cubicBezTo>
                    <a:pt x="5937" y="6175"/>
                    <a:pt x="5682" y="6312"/>
                    <a:pt x="5502" y="6312"/>
                  </a:cubicBezTo>
                  <a:cubicBezTo>
                    <a:pt x="5447" y="6312"/>
                    <a:pt x="5399" y="6299"/>
                    <a:pt x="5366" y="6272"/>
                  </a:cubicBezTo>
                  <a:cubicBezTo>
                    <a:pt x="5239" y="6158"/>
                    <a:pt x="5353" y="5941"/>
                    <a:pt x="5353" y="5941"/>
                  </a:cubicBezTo>
                  <a:lnTo>
                    <a:pt x="5353" y="5941"/>
                  </a:lnTo>
                  <a:cubicBezTo>
                    <a:pt x="5127" y="6005"/>
                    <a:pt x="5074" y="6514"/>
                    <a:pt x="5528" y="6514"/>
                  </a:cubicBezTo>
                  <a:cubicBezTo>
                    <a:pt x="5533" y="6514"/>
                    <a:pt x="5539" y="6514"/>
                    <a:pt x="5544" y="6514"/>
                  </a:cubicBezTo>
                  <a:lnTo>
                    <a:pt x="5620" y="6514"/>
                  </a:lnTo>
                  <a:cubicBezTo>
                    <a:pt x="5642" y="6517"/>
                    <a:pt x="5664" y="6518"/>
                    <a:pt x="5684" y="6518"/>
                  </a:cubicBezTo>
                  <a:cubicBezTo>
                    <a:pt x="6139" y="6518"/>
                    <a:pt x="6247" y="5868"/>
                    <a:pt x="6345" y="5382"/>
                  </a:cubicBezTo>
                  <a:cubicBezTo>
                    <a:pt x="6395" y="5102"/>
                    <a:pt x="6675" y="4899"/>
                    <a:pt x="6917" y="4772"/>
                  </a:cubicBezTo>
                  <a:cubicBezTo>
                    <a:pt x="7044" y="4746"/>
                    <a:pt x="7171" y="4695"/>
                    <a:pt x="7285" y="4632"/>
                  </a:cubicBezTo>
                  <a:cubicBezTo>
                    <a:pt x="7590" y="4467"/>
                    <a:pt x="7832" y="4251"/>
                    <a:pt x="7833" y="4251"/>
                  </a:cubicBezTo>
                  <a:lnTo>
                    <a:pt x="7833" y="4251"/>
                  </a:lnTo>
                  <a:cubicBezTo>
                    <a:pt x="7833" y="4251"/>
                    <a:pt x="7528" y="5166"/>
                    <a:pt x="8252" y="5712"/>
                  </a:cubicBezTo>
                  <a:cubicBezTo>
                    <a:pt x="8989" y="6246"/>
                    <a:pt x="8786" y="6831"/>
                    <a:pt x="8646" y="6946"/>
                  </a:cubicBezTo>
                  <a:cubicBezTo>
                    <a:pt x="8570" y="7015"/>
                    <a:pt x="8451" y="7028"/>
                    <a:pt x="8370" y="7028"/>
                  </a:cubicBezTo>
                  <a:cubicBezTo>
                    <a:pt x="8315" y="7028"/>
                    <a:pt x="8277" y="7022"/>
                    <a:pt x="8277" y="7022"/>
                  </a:cubicBezTo>
                  <a:lnTo>
                    <a:pt x="8277" y="7022"/>
                  </a:lnTo>
                  <a:cubicBezTo>
                    <a:pt x="8277" y="7022"/>
                    <a:pt x="8408" y="7099"/>
                    <a:pt x="8582" y="7099"/>
                  </a:cubicBezTo>
                  <a:cubicBezTo>
                    <a:pt x="8699" y="7099"/>
                    <a:pt x="8835" y="7064"/>
                    <a:pt x="8964" y="6946"/>
                  </a:cubicBezTo>
                  <a:cubicBezTo>
                    <a:pt x="9282" y="6653"/>
                    <a:pt x="9129" y="6068"/>
                    <a:pt x="8964" y="5929"/>
                  </a:cubicBezTo>
                  <a:cubicBezTo>
                    <a:pt x="8862" y="5853"/>
                    <a:pt x="8799" y="5611"/>
                    <a:pt x="8799" y="5407"/>
                  </a:cubicBezTo>
                  <a:lnTo>
                    <a:pt x="8799" y="5407"/>
                  </a:lnTo>
                  <a:cubicBezTo>
                    <a:pt x="8899" y="5448"/>
                    <a:pt x="9003" y="5459"/>
                    <a:pt x="9102" y="5459"/>
                  </a:cubicBezTo>
                  <a:cubicBezTo>
                    <a:pt x="9207" y="5459"/>
                    <a:pt x="9308" y="5447"/>
                    <a:pt x="9391" y="5447"/>
                  </a:cubicBezTo>
                  <a:cubicBezTo>
                    <a:pt x="9569" y="5447"/>
                    <a:pt x="9673" y="5501"/>
                    <a:pt x="9599" y="5840"/>
                  </a:cubicBezTo>
                  <a:cubicBezTo>
                    <a:pt x="9472" y="6501"/>
                    <a:pt x="9701" y="7022"/>
                    <a:pt x="10260" y="7251"/>
                  </a:cubicBezTo>
                  <a:cubicBezTo>
                    <a:pt x="10322" y="7275"/>
                    <a:pt x="10381" y="7286"/>
                    <a:pt x="10437" y="7286"/>
                  </a:cubicBezTo>
                  <a:cubicBezTo>
                    <a:pt x="10846" y="7286"/>
                    <a:pt x="11140" y="6737"/>
                    <a:pt x="11326" y="6737"/>
                  </a:cubicBezTo>
                  <a:cubicBezTo>
                    <a:pt x="11345" y="6737"/>
                    <a:pt x="11362" y="6742"/>
                    <a:pt x="11379" y="6755"/>
                  </a:cubicBezTo>
                  <a:cubicBezTo>
                    <a:pt x="11583" y="6908"/>
                    <a:pt x="11532" y="7251"/>
                    <a:pt x="11850" y="7531"/>
                  </a:cubicBezTo>
                  <a:cubicBezTo>
                    <a:pt x="11946" y="7615"/>
                    <a:pt x="12063" y="7653"/>
                    <a:pt x="12181" y="7653"/>
                  </a:cubicBezTo>
                  <a:cubicBezTo>
                    <a:pt x="12455" y="7653"/>
                    <a:pt x="12731" y="7448"/>
                    <a:pt x="12740" y="7136"/>
                  </a:cubicBezTo>
                  <a:cubicBezTo>
                    <a:pt x="12765" y="6679"/>
                    <a:pt x="12142" y="5878"/>
                    <a:pt x="12167" y="5573"/>
                  </a:cubicBezTo>
                  <a:cubicBezTo>
                    <a:pt x="12206" y="5280"/>
                    <a:pt x="12574" y="4785"/>
                    <a:pt x="12320" y="4289"/>
                  </a:cubicBezTo>
                  <a:cubicBezTo>
                    <a:pt x="12079" y="3780"/>
                    <a:pt x="11596" y="3920"/>
                    <a:pt x="11557" y="3513"/>
                  </a:cubicBezTo>
                  <a:cubicBezTo>
                    <a:pt x="11509" y="3126"/>
                    <a:pt x="11368" y="2517"/>
                    <a:pt x="10771" y="2517"/>
                  </a:cubicBezTo>
                  <a:cubicBezTo>
                    <a:pt x="10742" y="2517"/>
                    <a:pt x="10712" y="2519"/>
                    <a:pt x="10680" y="2522"/>
                  </a:cubicBezTo>
                  <a:cubicBezTo>
                    <a:pt x="10641" y="2525"/>
                    <a:pt x="10606" y="2526"/>
                    <a:pt x="10573" y="2526"/>
                  </a:cubicBezTo>
                  <a:cubicBezTo>
                    <a:pt x="10045" y="2526"/>
                    <a:pt x="10338" y="2143"/>
                    <a:pt x="9955" y="1568"/>
                  </a:cubicBezTo>
                  <a:cubicBezTo>
                    <a:pt x="9805" y="1338"/>
                    <a:pt x="9630" y="1270"/>
                    <a:pt x="9457" y="1270"/>
                  </a:cubicBezTo>
                  <a:cubicBezTo>
                    <a:pt x="9198" y="1270"/>
                    <a:pt x="8947" y="1425"/>
                    <a:pt x="8802" y="1425"/>
                  </a:cubicBezTo>
                  <a:cubicBezTo>
                    <a:pt x="8782" y="1425"/>
                    <a:pt x="8764" y="1422"/>
                    <a:pt x="8748" y="1415"/>
                  </a:cubicBezTo>
                  <a:cubicBezTo>
                    <a:pt x="8545" y="1327"/>
                    <a:pt x="8506" y="246"/>
                    <a:pt x="7502" y="30"/>
                  </a:cubicBezTo>
                  <a:cubicBezTo>
                    <a:pt x="7413" y="10"/>
                    <a:pt x="7329" y="0"/>
                    <a:pt x="725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3344930" y="1634007"/>
              <a:ext cx="115464" cy="122145"/>
            </a:xfrm>
            <a:custGeom>
              <a:avLst/>
              <a:gdLst/>
              <a:ahLst/>
              <a:cxnLst/>
              <a:rect l="l" t="t" r="r" b="b"/>
              <a:pathLst>
                <a:path w="2506" h="2651" extrusionOk="0">
                  <a:moveTo>
                    <a:pt x="1343" y="1"/>
                  </a:moveTo>
                  <a:cubicBezTo>
                    <a:pt x="1268" y="1"/>
                    <a:pt x="1194" y="12"/>
                    <a:pt x="1119" y="31"/>
                  </a:cubicBezTo>
                  <a:cubicBezTo>
                    <a:pt x="1068" y="31"/>
                    <a:pt x="1017" y="57"/>
                    <a:pt x="966" y="70"/>
                  </a:cubicBezTo>
                  <a:cubicBezTo>
                    <a:pt x="929" y="82"/>
                    <a:pt x="878" y="95"/>
                    <a:pt x="839" y="107"/>
                  </a:cubicBezTo>
                  <a:cubicBezTo>
                    <a:pt x="751" y="133"/>
                    <a:pt x="661" y="146"/>
                    <a:pt x="560" y="146"/>
                  </a:cubicBezTo>
                  <a:cubicBezTo>
                    <a:pt x="382" y="146"/>
                    <a:pt x="191" y="107"/>
                    <a:pt x="13" y="31"/>
                  </a:cubicBezTo>
                  <a:lnTo>
                    <a:pt x="0" y="44"/>
                  </a:lnTo>
                  <a:cubicBezTo>
                    <a:pt x="153" y="184"/>
                    <a:pt x="356" y="260"/>
                    <a:pt x="560" y="273"/>
                  </a:cubicBezTo>
                  <a:cubicBezTo>
                    <a:pt x="589" y="277"/>
                    <a:pt x="619" y="278"/>
                    <a:pt x="648" y="278"/>
                  </a:cubicBezTo>
                  <a:cubicBezTo>
                    <a:pt x="720" y="278"/>
                    <a:pt x="793" y="269"/>
                    <a:pt x="865" y="260"/>
                  </a:cubicBezTo>
                  <a:cubicBezTo>
                    <a:pt x="916" y="248"/>
                    <a:pt x="966" y="222"/>
                    <a:pt x="1017" y="209"/>
                  </a:cubicBezTo>
                  <a:cubicBezTo>
                    <a:pt x="1068" y="197"/>
                    <a:pt x="1107" y="184"/>
                    <a:pt x="1158" y="158"/>
                  </a:cubicBezTo>
                  <a:cubicBezTo>
                    <a:pt x="1274" y="122"/>
                    <a:pt x="1410" y="86"/>
                    <a:pt x="1542" y="86"/>
                  </a:cubicBezTo>
                  <a:cubicBezTo>
                    <a:pt x="1597" y="86"/>
                    <a:pt x="1652" y="92"/>
                    <a:pt x="1704" y="107"/>
                  </a:cubicBezTo>
                  <a:cubicBezTo>
                    <a:pt x="1793" y="133"/>
                    <a:pt x="1882" y="184"/>
                    <a:pt x="1933" y="260"/>
                  </a:cubicBezTo>
                  <a:cubicBezTo>
                    <a:pt x="1984" y="336"/>
                    <a:pt x="1997" y="438"/>
                    <a:pt x="1984" y="527"/>
                  </a:cubicBezTo>
                  <a:lnTo>
                    <a:pt x="1984" y="604"/>
                  </a:lnTo>
                  <a:cubicBezTo>
                    <a:pt x="1971" y="629"/>
                    <a:pt x="1958" y="641"/>
                    <a:pt x="1958" y="667"/>
                  </a:cubicBezTo>
                  <a:cubicBezTo>
                    <a:pt x="1946" y="705"/>
                    <a:pt x="1920" y="768"/>
                    <a:pt x="1907" y="807"/>
                  </a:cubicBezTo>
                  <a:cubicBezTo>
                    <a:pt x="1882" y="909"/>
                    <a:pt x="1856" y="1011"/>
                    <a:pt x="1844" y="1124"/>
                  </a:cubicBezTo>
                  <a:cubicBezTo>
                    <a:pt x="1806" y="1328"/>
                    <a:pt x="1793" y="1531"/>
                    <a:pt x="1819" y="1748"/>
                  </a:cubicBezTo>
                  <a:cubicBezTo>
                    <a:pt x="1844" y="1951"/>
                    <a:pt x="1882" y="2167"/>
                    <a:pt x="1984" y="2358"/>
                  </a:cubicBezTo>
                  <a:cubicBezTo>
                    <a:pt x="2034" y="2447"/>
                    <a:pt x="2111" y="2536"/>
                    <a:pt x="2200" y="2599"/>
                  </a:cubicBezTo>
                  <a:cubicBezTo>
                    <a:pt x="2268" y="2633"/>
                    <a:pt x="2342" y="2650"/>
                    <a:pt x="2410" y="2650"/>
                  </a:cubicBezTo>
                  <a:cubicBezTo>
                    <a:pt x="2443" y="2650"/>
                    <a:pt x="2476" y="2646"/>
                    <a:pt x="2505" y="2638"/>
                  </a:cubicBezTo>
                  <a:lnTo>
                    <a:pt x="2505" y="2612"/>
                  </a:lnTo>
                  <a:cubicBezTo>
                    <a:pt x="2416" y="2612"/>
                    <a:pt x="2314" y="2587"/>
                    <a:pt x="2251" y="2523"/>
                  </a:cubicBezTo>
                  <a:cubicBezTo>
                    <a:pt x="2187" y="2460"/>
                    <a:pt x="2136" y="2384"/>
                    <a:pt x="2098" y="2294"/>
                  </a:cubicBezTo>
                  <a:cubicBezTo>
                    <a:pt x="2034" y="2116"/>
                    <a:pt x="2009" y="1926"/>
                    <a:pt x="1997" y="1735"/>
                  </a:cubicBezTo>
                  <a:cubicBezTo>
                    <a:pt x="1984" y="1531"/>
                    <a:pt x="1984" y="1341"/>
                    <a:pt x="1997" y="1138"/>
                  </a:cubicBezTo>
                  <a:cubicBezTo>
                    <a:pt x="2009" y="1036"/>
                    <a:pt x="2022" y="946"/>
                    <a:pt x="2034" y="845"/>
                  </a:cubicBezTo>
                  <a:cubicBezTo>
                    <a:pt x="2048" y="794"/>
                    <a:pt x="2060" y="756"/>
                    <a:pt x="2060" y="692"/>
                  </a:cubicBezTo>
                  <a:cubicBezTo>
                    <a:pt x="2073" y="667"/>
                    <a:pt x="2073" y="641"/>
                    <a:pt x="2073" y="616"/>
                  </a:cubicBezTo>
                  <a:lnTo>
                    <a:pt x="2085" y="540"/>
                  </a:lnTo>
                  <a:cubicBezTo>
                    <a:pt x="2085" y="426"/>
                    <a:pt x="2048" y="311"/>
                    <a:pt x="1984" y="235"/>
                  </a:cubicBezTo>
                  <a:cubicBezTo>
                    <a:pt x="1907" y="146"/>
                    <a:pt x="1819" y="95"/>
                    <a:pt x="1717" y="57"/>
                  </a:cubicBezTo>
                  <a:cubicBezTo>
                    <a:pt x="1628" y="19"/>
                    <a:pt x="1526" y="6"/>
                    <a:pt x="1424" y="6"/>
                  </a:cubicBezTo>
                  <a:cubicBezTo>
                    <a:pt x="1397" y="2"/>
                    <a:pt x="1370" y="1"/>
                    <a:pt x="1343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3364282" y="1590144"/>
              <a:ext cx="154075" cy="171307"/>
            </a:xfrm>
            <a:custGeom>
              <a:avLst/>
              <a:gdLst/>
              <a:ahLst/>
              <a:cxnLst/>
              <a:rect l="l" t="t" r="r" b="b"/>
              <a:pathLst>
                <a:path w="3344" h="3718" extrusionOk="0">
                  <a:moveTo>
                    <a:pt x="1534" y="0"/>
                  </a:moveTo>
                  <a:cubicBezTo>
                    <a:pt x="1505" y="0"/>
                    <a:pt x="1477" y="2"/>
                    <a:pt x="1450" y="5"/>
                  </a:cubicBezTo>
                  <a:cubicBezTo>
                    <a:pt x="1322" y="5"/>
                    <a:pt x="1195" y="30"/>
                    <a:pt x="1068" y="68"/>
                  </a:cubicBezTo>
                  <a:cubicBezTo>
                    <a:pt x="941" y="93"/>
                    <a:pt x="814" y="144"/>
                    <a:pt x="712" y="169"/>
                  </a:cubicBezTo>
                  <a:cubicBezTo>
                    <a:pt x="640" y="181"/>
                    <a:pt x="567" y="188"/>
                    <a:pt x="494" y="188"/>
                  </a:cubicBezTo>
                  <a:cubicBezTo>
                    <a:pt x="323" y="188"/>
                    <a:pt x="155" y="149"/>
                    <a:pt x="12" y="42"/>
                  </a:cubicBezTo>
                  <a:lnTo>
                    <a:pt x="0" y="42"/>
                  </a:lnTo>
                  <a:cubicBezTo>
                    <a:pt x="89" y="157"/>
                    <a:pt x="204" y="220"/>
                    <a:pt x="331" y="271"/>
                  </a:cubicBezTo>
                  <a:cubicBezTo>
                    <a:pt x="411" y="296"/>
                    <a:pt x="496" y="305"/>
                    <a:pt x="580" y="305"/>
                  </a:cubicBezTo>
                  <a:cubicBezTo>
                    <a:pt x="629" y="305"/>
                    <a:pt x="677" y="301"/>
                    <a:pt x="724" y="297"/>
                  </a:cubicBezTo>
                  <a:cubicBezTo>
                    <a:pt x="865" y="271"/>
                    <a:pt x="979" y="246"/>
                    <a:pt x="1106" y="220"/>
                  </a:cubicBezTo>
                  <a:cubicBezTo>
                    <a:pt x="1221" y="183"/>
                    <a:pt x="1348" y="157"/>
                    <a:pt x="1462" y="144"/>
                  </a:cubicBezTo>
                  <a:cubicBezTo>
                    <a:pt x="1513" y="139"/>
                    <a:pt x="1567" y="133"/>
                    <a:pt x="1621" y="133"/>
                  </a:cubicBezTo>
                  <a:cubicBezTo>
                    <a:pt x="1686" y="133"/>
                    <a:pt x="1750" y="141"/>
                    <a:pt x="1806" y="169"/>
                  </a:cubicBezTo>
                  <a:cubicBezTo>
                    <a:pt x="1907" y="208"/>
                    <a:pt x="1970" y="322"/>
                    <a:pt x="1996" y="449"/>
                  </a:cubicBezTo>
                  <a:lnTo>
                    <a:pt x="2034" y="831"/>
                  </a:lnTo>
                  <a:cubicBezTo>
                    <a:pt x="2047" y="971"/>
                    <a:pt x="2060" y="1098"/>
                    <a:pt x="2111" y="1225"/>
                  </a:cubicBezTo>
                  <a:cubicBezTo>
                    <a:pt x="2136" y="1288"/>
                    <a:pt x="2174" y="1352"/>
                    <a:pt x="2225" y="1415"/>
                  </a:cubicBezTo>
                  <a:cubicBezTo>
                    <a:pt x="2275" y="1466"/>
                    <a:pt x="2340" y="1505"/>
                    <a:pt x="2403" y="1530"/>
                  </a:cubicBezTo>
                  <a:cubicBezTo>
                    <a:pt x="2428" y="1556"/>
                    <a:pt x="2467" y="1556"/>
                    <a:pt x="2492" y="1568"/>
                  </a:cubicBezTo>
                  <a:lnTo>
                    <a:pt x="2568" y="1607"/>
                  </a:lnTo>
                  <a:cubicBezTo>
                    <a:pt x="2606" y="1644"/>
                    <a:pt x="2657" y="1670"/>
                    <a:pt x="2682" y="1720"/>
                  </a:cubicBezTo>
                  <a:cubicBezTo>
                    <a:pt x="2746" y="1797"/>
                    <a:pt x="2759" y="1924"/>
                    <a:pt x="2759" y="2039"/>
                  </a:cubicBezTo>
                  <a:cubicBezTo>
                    <a:pt x="2746" y="2153"/>
                    <a:pt x="2733" y="2280"/>
                    <a:pt x="2696" y="2395"/>
                  </a:cubicBezTo>
                  <a:cubicBezTo>
                    <a:pt x="2670" y="2446"/>
                    <a:pt x="2645" y="2509"/>
                    <a:pt x="2619" y="2560"/>
                  </a:cubicBezTo>
                  <a:cubicBezTo>
                    <a:pt x="2606" y="2585"/>
                    <a:pt x="2581" y="2636"/>
                    <a:pt x="2581" y="2687"/>
                  </a:cubicBezTo>
                  <a:cubicBezTo>
                    <a:pt x="2581" y="2725"/>
                    <a:pt x="2581" y="2776"/>
                    <a:pt x="2606" y="2814"/>
                  </a:cubicBezTo>
                  <a:cubicBezTo>
                    <a:pt x="2670" y="2966"/>
                    <a:pt x="2772" y="3043"/>
                    <a:pt x="2874" y="3132"/>
                  </a:cubicBezTo>
                  <a:cubicBezTo>
                    <a:pt x="2962" y="3221"/>
                    <a:pt x="3064" y="3297"/>
                    <a:pt x="3140" y="3399"/>
                  </a:cubicBezTo>
                  <a:cubicBezTo>
                    <a:pt x="3229" y="3488"/>
                    <a:pt x="3306" y="3590"/>
                    <a:pt x="3331" y="3717"/>
                  </a:cubicBezTo>
                  <a:lnTo>
                    <a:pt x="3343" y="3717"/>
                  </a:lnTo>
                  <a:cubicBezTo>
                    <a:pt x="3343" y="3577"/>
                    <a:pt x="3280" y="3450"/>
                    <a:pt x="3216" y="3336"/>
                  </a:cubicBezTo>
                  <a:cubicBezTo>
                    <a:pt x="3128" y="3234"/>
                    <a:pt x="3052" y="3132"/>
                    <a:pt x="2962" y="3043"/>
                  </a:cubicBezTo>
                  <a:cubicBezTo>
                    <a:pt x="2911" y="2992"/>
                    <a:pt x="2874" y="2941"/>
                    <a:pt x="2835" y="2903"/>
                  </a:cubicBezTo>
                  <a:cubicBezTo>
                    <a:pt x="2797" y="2853"/>
                    <a:pt x="2772" y="2802"/>
                    <a:pt x="2759" y="2763"/>
                  </a:cubicBezTo>
                  <a:cubicBezTo>
                    <a:pt x="2746" y="2712"/>
                    <a:pt x="2746" y="2687"/>
                    <a:pt x="2772" y="2649"/>
                  </a:cubicBezTo>
                  <a:cubicBezTo>
                    <a:pt x="2809" y="2585"/>
                    <a:pt x="2835" y="2522"/>
                    <a:pt x="2860" y="2458"/>
                  </a:cubicBezTo>
                  <a:cubicBezTo>
                    <a:pt x="2899" y="2319"/>
                    <a:pt x="2937" y="2178"/>
                    <a:pt x="2924" y="2039"/>
                  </a:cubicBezTo>
                  <a:cubicBezTo>
                    <a:pt x="2924" y="1898"/>
                    <a:pt x="2899" y="1746"/>
                    <a:pt x="2809" y="1619"/>
                  </a:cubicBezTo>
                  <a:cubicBezTo>
                    <a:pt x="2759" y="1556"/>
                    <a:pt x="2696" y="1505"/>
                    <a:pt x="2631" y="1479"/>
                  </a:cubicBezTo>
                  <a:cubicBezTo>
                    <a:pt x="2606" y="1454"/>
                    <a:pt x="2568" y="1441"/>
                    <a:pt x="2530" y="1441"/>
                  </a:cubicBezTo>
                  <a:lnTo>
                    <a:pt x="2453" y="1403"/>
                  </a:lnTo>
                  <a:cubicBezTo>
                    <a:pt x="2403" y="1390"/>
                    <a:pt x="2352" y="1352"/>
                    <a:pt x="2301" y="1327"/>
                  </a:cubicBezTo>
                  <a:cubicBezTo>
                    <a:pt x="2263" y="1288"/>
                    <a:pt x="2225" y="1237"/>
                    <a:pt x="2199" y="1187"/>
                  </a:cubicBezTo>
                  <a:cubicBezTo>
                    <a:pt x="2136" y="1085"/>
                    <a:pt x="2111" y="958"/>
                    <a:pt x="2097" y="831"/>
                  </a:cubicBezTo>
                  <a:cubicBezTo>
                    <a:pt x="2072" y="703"/>
                    <a:pt x="2060" y="576"/>
                    <a:pt x="2047" y="437"/>
                  </a:cubicBezTo>
                  <a:cubicBezTo>
                    <a:pt x="2034" y="411"/>
                    <a:pt x="2034" y="373"/>
                    <a:pt x="2021" y="335"/>
                  </a:cubicBezTo>
                  <a:lnTo>
                    <a:pt x="2009" y="284"/>
                  </a:lnTo>
                  <a:cubicBezTo>
                    <a:pt x="2009" y="271"/>
                    <a:pt x="1996" y="259"/>
                    <a:pt x="1984" y="246"/>
                  </a:cubicBezTo>
                  <a:cubicBezTo>
                    <a:pt x="1958" y="183"/>
                    <a:pt x="1907" y="119"/>
                    <a:pt x="1843" y="81"/>
                  </a:cubicBezTo>
                  <a:cubicBezTo>
                    <a:pt x="1744" y="21"/>
                    <a:pt x="1637" y="0"/>
                    <a:pt x="1534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3090136" y="1587011"/>
              <a:ext cx="239037" cy="191995"/>
            </a:xfrm>
            <a:custGeom>
              <a:avLst/>
              <a:gdLst/>
              <a:ahLst/>
              <a:cxnLst/>
              <a:rect l="l" t="t" r="r" b="b"/>
              <a:pathLst>
                <a:path w="5188" h="4167" extrusionOk="0">
                  <a:moveTo>
                    <a:pt x="4360" y="1"/>
                  </a:moveTo>
                  <a:cubicBezTo>
                    <a:pt x="4322" y="1"/>
                    <a:pt x="4284" y="3"/>
                    <a:pt x="4247" y="9"/>
                  </a:cubicBezTo>
                  <a:cubicBezTo>
                    <a:pt x="4157" y="22"/>
                    <a:pt x="4069" y="59"/>
                    <a:pt x="3979" y="98"/>
                  </a:cubicBezTo>
                  <a:cubicBezTo>
                    <a:pt x="3916" y="149"/>
                    <a:pt x="3840" y="187"/>
                    <a:pt x="3776" y="237"/>
                  </a:cubicBezTo>
                  <a:cubicBezTo>
                    <a:pt x="3636" y="327"/>
                    <a:pt x="3496" y="429"/>
                    <a:pt x="3357" y="517"/>
                  </a:cubicBezTo>
                  <a:cubicBezTo>
                    <a:pt x="3230" y="619"/>
                    <a:pt x="3089" y="695"/>
                    <a:pt x="2937" y="721"/>
                  </a:cubicBezTo>
                  <a:cubicBezTo>
                    <a:pt x="2899" y="734"/>
                    <a:pt x="2860" y="734"/>
                    <a:pt x="2809" y="746"/>
                  </a:cubicBezTo>
                  <a:cubicBezTo>
                    <a:pt x="2791" y="740"/>
                    <a:pt x="2772" y="740"/>
                    <a:pt x="2753" y="740"/>
                  </a:cubicBezTo>
                  <a:cubicBezTo>
                    <a:pt x="2733" y="740"/>
                    <a:pt x="2714" y="740"/>
                    <a:pt x="2696" y="734"/>
                  </a:cubicBezTo>
                  <a:cubicBezTo>
                    <a:pt x="2657" y="734"/>
                    <a:pt x="2619" y="721"/>
                    <a:pt x="2581" y="708"/>
                  </a:cubicBezTo>
                  <a:cubicBezTo>
                    <a:pt x="2543" y="695"/>
                    <a:pt x="2504" y="683"/>
                    <a:pt x="2467" y="657"/>
                  </a:cubicBezTo>
                  <a:cubicBezTo>
                    <a:pt x="2314" y="607"/>
                    <a:pt x="2136" y="568"/>
                    <a:pt x="1970" y="568"/>
                  </a:cubicBezTo>
                  <a:cubicBezTo>
                    <a:pt x="1944" y="566"/>
                    <a:pt x="1918" y="565"/>
                    <a:pt x="1892" y="565"/>
                  </a:cubicBezTo>
                  <a:cubicBezTo>
                    <a:pt x="1750" y="565"/>
                    <a:pt x="1604" y="593"/>
                    <a:pt x="1475" y="657"/>
                  </a:cubicBezTo>
                  <a:cubicBezTo>
                    <a:pt x="1309" y="734"/>
                    <a:pt x="1170" y="886"/>
                    <a:pt x="1119" y="1077"/>
                  </a:cubicBezTo>
                  <a:cubicBezTo>
                    <a:pt x="1106" y="1115"/>
                    <a:pt x="1106" y="1166"/>
                    <a:pt x="1094" y="1204"/>
                  </a:cubicBezTo>
                  <a:lnTo>
                    <a:pt x="1080" y="1331"/>
                  </a:lnTo>
                  <a:cubicBezTo>
                    <a:pt x="1055" y="1407"/>
                    <a:pt x="1043" y="1497"/>
                    <a:pt x="1017" y="1560"/>
                  </a:cubicBezTo>
                  <a:cubicBezTo>
                    <a:pt x="902" y="1865"/>
                    <a:pt x="597" y="2005"/>
                    <a:pt x="318" y="2195"/>
                  </a:cubicBezTo>
                  <a:lnTo>
                    <a:pt x="216" y="2272"/>
                  </a:lnTo>
                  <a:cubicBezTo>
                    <a:pt x="178" y="2297"/>
                    <a:pt x="140" y="2336"/>
                    <a:pt x="102" y="2373"/>
                  </a:cubicBezTo>
                  <a:cubicBezTo>
                    <a:pt x="38" y="2450"/>
                    <a:pt x="12" y="2565"/>
                    <a:pt x="0" y="2653"/>
                  </a:cubicBezTo>
                  <a:cubicBezTo>
                    <a:pt x="0" y="2856"/>
                    <a:pt x="51" y="3022"/>
                    <a:pt x="102" y="3187"/>
                  </a:cubicBezTo>
                  <a:cubicBezTo>
                    <a:pt x="165" y="3353"/>
                    <a:pt x="229" y="3505"/>
                    <a:pt x="267" y="3670"/>
                  </a:cubicBezTo>
                  <a:cubicBezTo>
                    <a:pt x="292" y="3760"/>
                    <a:pt x="305" y="3836"/>
                    <a:pt x="318" y="3912"/>
                  </a:cubicBezTo>
                  <a:cubicBezTo>
                    <a:pt x="318" y="4001"/>
                    <a:pt x="292" y="4077"/>
                    <a:pt x="255" y="4153"/>
                  </a:cubicBezTo>
                  <a:lnTo>
                    <a:pt x="267" y="4166"/>
                  </a:lnTo>
                  <a:cubicBezTo>
                    <a:pt x="318" y="4102"/>
                    <a:pt x="356" y="4014"/>
                    <a:pt x="368" y="3924"/>
                  </a:cubicBezTo>
                  <a:cubicBezTo>
                    <a:pt x="368" y="3836"/>
                    <a:pt x="368" y="3746"/>
                    <a:pt x="356" y="3658"/>
                  </a:cubicBezTo>
                  <a:cubicBezTo>
                    <a:pt x="318" y="3480"/>
                    <a:pt x="280" y="3314"/>
                    <a:pt x="229" y="3149"/>
                  </a:cubicBezTo>
                  <a:cubicBezTo>
                    <a:pt x="190" y="2984"/>
                    <a:pt x="153" y="2819"/>
                    <a:pt x="165" y="2678"/>
                  </a:cubicBezTo>
                  <a:cubicBezTo>
                    <a:pt x="178" y="2602"/>
                    <a:pt x="190" y="2539"/>
                    <a:pt x="241" y="2488"/>
                  </a:cubicBezTo>
                  <a:cubicBezTo>
                    <a:pt x="255" y="2463"/>
                    <a:pt x="280" y="2450"/>
                    <a:pt x="318" y="2424"/>
                  </a:cubicBezTo>
                  <a:lnTo>
                    <a:pt x="419" y="2361"/>
                  </a:lnTo>
                  <a:cubicBezTo>
                    <a:pt x="560" y="2259"/>
                    <a:pt x="699" y="2183"/>
                    <a:pt x="839" y="2068"/>
                  </a:cubicBezTo>
                  <a:cubicBezTo>
                    <a:pt x="979" y="1954"/>
                    <a:pt x="1106" y="1802"/>
                    <a:pt x="1157" y="1624"/>
                  </a:cubicBezTo>
                  <a:cubicBezTo>
                    <a:pt x="1195" y="1534"/>
                    <a:pt x="1208" y="1446"/>
                    <a:pt x="1221" y="1356"/>
                  </a:cubicBezTo>
                  <a:cubicBezTo>
                    <a:pt x="1221" y="1305"/>
                    <a:pt x="1233" y="1268"/>
                    <a:pt x="1233" y="1229"/>
                  </a:cubicBezTo>
                  <a:cubicBezTo>
                    <a:pt x="1233" y="1191"/>
                    <a:pt x="1233" y="1141"/>
                    <a:pt x="1246" y="1115"/>
                  </a:cubicBezTo>
                  <a:cubicBezTo>
                    <a:pt x="1284" y="963"/>
                    <a:pt x="1373" y="822"/>
                    <a:pt x="1513" y="746"/>
                  </a:cubicBezTo>
                  <a:cubicBezTo>
                    <a:pt x="1653" y="670"/>
                    <a:pt x="1806" y="619"/>
                    <a:pt x="1970" y="619"/>
                  </a:cubicBezTo>
                  <a:cubicBezTo>
                    <a:pt x="2136" y="619"/>
                    <a:pt x="2301" y="657"/>
                    <a:pt x="2441" y="708"/>
                  </a:cubicBezTo>
                  <a:cubicBezTo>
                    <a:pt x="2570" y="773"/>
                    <a:pt x="2718" y="828"/>
                    <a:pt x="2868" y="828"/>
                  </a:cubicBezTo>
                  <a:cubicBezTo>
                    <a:pt x="2895" y="828"/>
                    <a:pt x="2922" y="826"/>
                    <a:pt x="2950" y="822"/>
                  </a:cubicBezTo>
                  <a:cubicBezTo>
                    <a:pt x="3115" y="797"/>
                    <a:pt x="3280" y="734"/>
                    <a:pt x="3433" y="644"/>
                  </a:cubicBezTo>
                  <a:cubicBezTo>
                    <a:pt x="3586" y="556"/>
                    <a:pt x="3725" y="466"/>
                    <a:pt x="3852" y="365"/>
                  </a:cubicBezTo>
                  <a:cubicBezTo>
                    <a:pt x="3916" y="314"/>
                    <a:pt x="3992" y="263"/>
                    <a:pt x="4055" y="225"/>
                  </a:cubicBezTo>
                  <a:cubicBezTo>
                    <a:pt x="4119" y="187"/>
                    <a:pt x="4183" y="149"/>
                    <a:pt x="4259" y="136"/>
                  </a:cubicBezTo>
                  <a:cubicBezTo>
                    <a:pt x="4297" y="130"/>
                    <a:pt x="4335" y="127"/>
                    <a:pt x="4373" y="127"/>
                  </a:cubicBezTo>
                  <a:cubicBezTo>
                    <a:pt x="4411" y="127"/>
                    <a:pt x="4450" y="130"/>
                    <a:pt x="4488" y="136"/>
                  </a:cubicBezTo>
                  <a:cubicBezTo>
                    <a:pt x="4577" y="136"/>
                    <a:pt x="4653" y="149"/>
                    <a:pt x="4730" y="174"/>
                  </a:cubicBezTo>
                  <a:cubicBezTo>
                    <a:pt x="4882" y="225"/>
                    <a:pt x="5035" y="288"/>
                    <a:pt x="5174" y="378"/>
                  </a:cubicBezTo>
                  <a:lnTo>
                    <a:pt x="5187" y="365"/>
                  </a:lnTo>
                  <a:cubicBezTo>
                    <a:pt x="5123" y="301"/>
                    <a:pt x="5060" y="251"/>
                    <a:pt x="4984" y="212"/>
                  </a:cubicBezTo>
                  <a:cubicBezTo>
                    <a:pt x="4908" y="161"/>
                    <a:pt x="4831" y="124"/>
                    <a:pt x="4755" y="85"/>
                  </a:cubicBezTo>
                  <a:cubicBezTo>
                    <a:pt x="4635" y="35"/>
                    <a:pt x="4499" y="1"/>
                    <a:pt x="4360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3025677" y="1526053"/>
              <a:ext cx="314600" cy="291609"/>
            </a:xfrm>
            <a:custGeom>
              <a:avLst/>
              <a:gdLst/>
              <a:ahLst/>
              <a:cxnLst/>
              <a:rect l="l" t="t" r="r" b="b"/>
              <a:pathLst>
                <a:path w="6828" h="6329" extrusionOk="0">
                  <a:moveTo>
                    <a:pt x="5575" y="0"/>
                  </a:moveTo>
                  <a:cubicBezTo>
                    <a:pt x="5544" y="0"/>
                    <a:pt x="5512" y="3"/>
                    <a:pt x="5480" y="9"/>
                  </a:cubicBezTo>
                  <a:cubicBezTo>
                    <a:pt x="5417" y="9"/>
                    <a:pt x="5353" y="35"/>
                    <a:pt x="5290" y="60"/>
                  </a:cubicBezTo>
                  <a:cubicBezTo>
                    <a:pt x="5175" y="111"/>
                    <a:pt x="5061" y="175"/>
                    <a:pt x="4971" y="264"/>
                  </a:cubicBezTo>
                  <a:cubicBezTo>
                    <a:pt x="4883" y="353"/>
                    <a:pt x="4807" y="467"/>
                    <a:pt x="4742" y="557"/>
                  </a:cubicBezTo>
                  <a:cubicBezTo>
                    <a:pt x="4666" y="645"/>
                    <a:pt x="4590" y="709"/>
                    <a:pt x="4488" y="735"/>
                  </a:cubicBezTo>
                  <a:cubicBezTo>
                    <a:pt x="4429" y="749"/>
                    <a:pt x="4366" y="756"/>
                    <a:pt x="4301" y="756"/>
                  </a:cubicBezTo>
                  <a:cubicBezTo>
                    <a:pt x="4254" y="756"/>
                    <a:pt x="4206" y="752"/>
                    <a:pt x="4158" y="747"/>
                  </a:cubicBezTo>
                  <a:cubicBezTo>
                    <a:pt x="4044" y="747"/>
                    <a:pt x="3929" y="721"/>
                    <a:pt x="3802" y="709"/>
                  </a:cubicBezTo>
                  <a:lnTo>
                    <a:pt x="3459" y="658"/>
                  </a:lnTo>
                  <a:cubicBezTo>
                    <a:pt x="3366" y="640"/>
                    <a:pt x="3280" y="628"/>
                    <a:pt x="3190" y="628"/>
                  </a:cubicBezTo>
                  <a:cubicBezTo>
                    <a:pt x="3157" y="628"/>
                    <a:pt x="3124" y="629"/>
                    <a:pt x="3090" y="633"/>
                  </a:cubicBezTo>
                  <a:cubicBezTo>
                    <a:pt x="2976" y="633"/>
                    <a:pt x="2849" y="645"/>
                    <a:pt x="2747" y="709"/>
                  </a:cubicBezTo>
                  <a:cubicBezTo>
                    <a:pt x="2632" y="772"/>
                    <a:pt x="2543" y="862"/>
                    <a:pt x="2467" y="963"/>
                  </a:cubicBezTo>
                  <a:cubicBezTo>
                    <a:pt x="2403" y="1065"/>
                    <a:pt x="2340" y="1179"/>
                    <a:pt x="2289" y="1281"/>
                  </a:cubicBezTo>
                  <a:cubicBezTo>
                    <a:pt x="2238" y="1396"/>
                    <a:pt x="2188" y="1510"/>
                    <a:pt x="2123" y="1611"/>
                  </a:cubicBezTo>
                  <a:cubicBezTo>
                    <a:pt x="2073" y="1713"/>
                    <a:pt x="1996" y="1802"/>
                    <a:pt x="1908" y="1853"/>
                  </a:cubicBezTo>
                  <a:cubicBezTo>
                    <a:pt x="1882" y="1853"/>
                    <a:pt x="1857" y="1866"/>
                    <a:pt x="1832" y="1879"/>
                  </a:cubicBezTo>
                  <a:cubicBezTo>
                    <a:pt x="1806" y="1879"/>
                    <a:pt x="1781" y="1891"/>
                    <a:pt x="1755" y="1891"/>
                  </a:cubicBezTo>
                  <a:lnTo>
                    <a:pt x="1577" y="1904"/>
                  </a:lnTo>
                  <a:cubicBezTo>
                    <a:pt x="1323" y="1942"/>
                    <a:pt x="1094" y="2069"/>
                    <a:pt x="916" y="2247"/>
                  </a:cubicBezTo>
                  <a:cubicBezTo>
                    <a:pt x="827" y="2349"/>
                    <a:pt x="738" y="2450"/>
                    <a:pt x="687" y="2565"/>
                  </a:cubicBezTo>
                  <a:cubicBezTo>
                    <a:pt x="623" y="2679"/>
                    <a:pt x="586" y="2820"/>
                    <a:pt x="586" y="2959"/>
                  </a:cubicBezTo>
                  <a:lnTo>
                    <a:pt x="586" y="3061"/>
                  </a:lnTo>
                  <a:lnTo>
                    <a:pt x="623" y="3176"/>
                  </a:lnTo>
                  <a:lnTo>
                    <a:pt x="636" y="3239"/>
                  </a:lnTo>
                  <a:cubicBezTo>
                    <a:pt x="636" y="3264"/>
                    <a:pt x="649" y="3289"/>
                    <a:pt x="636" y="3315"/>
                  </a:cubicBezTo>
                  <a:cubicBezTo>
                    <a:pt x="636" y="3354"/>
                    <a:pt x="623" y="3391"/>
                    <a:pt x="598" y="3430"/>
                  </a:cubicBezTo>
                  <a:cubicBezTo>
                    <a:pt x="572" y="3467"/>
                    <a:pt x="535" y="3506"/>
                    <a:pt x="484" y="3544"/>
                  </a:cubicBezTo>
                  <a:cubicBezTo>
                    <a:pt x="394" y="3620"/>
                    <a:pt x="306" y="3696"/>
                    <a:pt x="216" y="3798"/>
                  </a:cubicBezTo>
                  <a:cubicBezTo>
                    <a:pt x="128" y="3900"/>
                    <a:pt x="64" y="4027"/>
                    <a:pt x="38" y="4167"/>
                  </a:cubicBezTo>
                  <a:cubicBezTo>
                    <a:pt x="1" y="4294"/>
                    <a:pt x="1" y="4434"/>
                    <a:pt x="13" y="4561"/>
                  </a:cubicBezTo>
                  <a:cubicBezTo>
                    <a:pt x="38" y="4676"/>
                    <a:pt x="52" y="4803"/>
                    <a:pt x="89" y="4930"/>
                  </a:cubicBezTo>
                  <a:cubicBezTo>
                    <a:pt x="140" y="5171"/>
                    <a:pt x="204" y="5400"/>
                    <a:pt x="242" y="5642"/>
                  </a:cubicBezTo>
                  <a:cubicBezTo>
                    <a:pt x="255" y="5756"/>
                    <a:pt x="267" y="5883"/>
                    <a:pt x="267" y="5998"/>
                  </a:cubicBezTo>
                  <a:cubicBezTo>
                    <a:pt x="255" y="6112"/>
                    <a:pt x="216" y="6239"/>
                    <a:pt x="128" y="6315"/>
                  </a:cubicBezTo>
                  <a:lnTo>
                    <a:pt x="140" y="6329"/>
                  </a:lnTo>
                  <a:cubicBezTo>
                    <a:pt x="242" y="6252"/>
                    <a:pt x="293" y="6125"/>
                    <a:pt x="318" y="6010"/>
                  </a:cubicBezTo>
                  <a:cubicBezTo>
                    <a:pt x="344" y="5883"/>
                    <a:pt x="331" y="5756"/>
                    <a:pt x="331" y="5629"/>
                  </a:cubicBezTo>
                  <a:cubicBezTo>
                    <a:pt x="306" y="5375"/>
                    <a:pt x="255" y="5133"/>
                    <a:pt x="216" y="4891"/>
                  </a:cubicBezTo>
                  <a:cubicBezTo>
                    <a:pt x="191" y="4777"/>
                    <a:pt x="179" y="4663"/>
                    <a:pt x="166" y="4535"/>
                  </a:cubicBezTo>
                  <a:cubicBezTo>
                    <a:pt x="153" y="4421"/>
                    <a:pt x="153" y="4307"/>
                    <a:pt x="191" y="4205"/>
                  </a:cubicBezTo>
                  <a:cubicBezTo>
                    <a:pt x="216" y="4091"/>
                    <a:pt x="267" y="4001"/>
                    <a:pt x="344" y="3925"/>
                  </a:cubicBezTo>
                  <a:cubicBezTo>
                    <a:pt x="420" y="3837"/>
                    <a:pt x="509" y="3773"/>
                    <a:pt x="598" y="3684"/>
                  </a:cubicBezTo>
                  <a:cubicBezTo>
                    <a:pt x="649" y="3645"/>
                    <a:pt x="700" y="3595"/>
                    <a:pt x="738" y="3544"/>
                  </a:cubicBezTo>
                  <a:cubicBezTo>
                    <a:pt x="776" y="3481"/>
                    <a:pt x="814" y="3404"/>
                    <a:pt x="814" y="3328"/>
                  </a:cubicBezTo>
                  <a:cubicBezTo>
                    <a:pt x="827" y="3289"/>
                    <a:pt x="814" y="3252"/>
                    <a:pt x="814" y="3213"/>
                  </a:cubicBezTo>
                  <a:cubicBezTo>
                    <a:pt x="801" y="3176"/>
                    <a:pt x="789" y="3137"/>
                    <a:pt x="789" y="3099"/>
                  </a:cubicBezTo>
                  <a:cubicBezTo>
                    <a:pt x="776" y="3074"/>
                    <a:pt x="776" y="3061"/>
                    <a:pt x="764" y="3035"/>
                  </a:cubicBezTo>
                  <a:cubicBezTo>
                    <a:pt x="764" y="3010"/>
                    <a:pt x="764" y="2984"/>
                    <a:pt x="750" y="2959"/>
                  </a:cubicBezTo>
                  <a:cubicBezTo>
                    <a:pt x="750" y="2743"/>
                    <a:pt x="865" y="2527"/>
                    <a:pt x="1018" y="2374"/>
                  </a:cubicBezTo>
                  <a:cubicBezTo>
                    <a:pt x="1183" y="2209"/>
                    <a:pt x="1386" y="2082"/>
                    <a:pt x="1589" y="2031"/>
                  </a:cubicBezTo>
                  <a:lnTo>
                    <a:pt x="1767" y="2018"/>
                  </a:lnTo>
                  <a:cubicBezTo>
                    <a:pt x="1806" y="2018"/>
                    <a:pt x="1832" y="2006"/>
                    <a:pt x="1869" y="1993"/>
                  </a:cubicBezTo>
                  <a:cubicBezTo>
                    <a:pt x="1895" y="1980"/>
                    <a:pt x="1933" y="1967"/>
                    <a:pt x="1959" y="1955"/>
                  </a:cubicBezTo>
                  <a:cubicBezTo>
                    <a:pt x="2073" y="1879"/>
                    <a:pt x="2149" y="1764"/>
                    <a:pt x="2200" y="1650"/>
                  </a:cubicBezTo>
                  <a:cubicBezTo>
                    <a:pt x="2315" y="1433"/>
                    <a:pt x="2378" y="1192"/>
                    <a:pt x="2518" y="1001"/>
                  </a:cubicBezTo>
                  <a:cubicBezTo>
                    <a:pt x="2581" y="899"/>
                    <a:pt x="2657" y="811"/>
                    <a:pt x="2759" y="760"/>
                  </a:cubicBezTo>
                  <a:cubicBezTo>
                    <a:pt x="2861" y="696"/>
                    <a:pt x="2976" y="684"/>
                    <a:pt x="3090" y="684"/>
                  </a:cubicBezTo>
                  <a:cubicBezTo>
                    <a:pt x="3332" y="684"/>
                    <a:pt x="3561" y="760"/>
                    <a:pt x="3789" y="811"/>
                  </a:cubicBezTo>
                  <a:cubicBezTo>
                    <a:pt x="3903" y="836"/>
                    <a:pt x="4030" y="848"/>
                    <a:pt x="4145" y="874"/>
                  </a:cubicBezTo>
                  <a:cubicBezTo>
                    <a:pt x="4211" y="881"/>
                    <a:pt x="4280" y="889"/>
                    <a:pt x="4352" y="889"/>
                  </a:cubicBezTo>
                  <a:cubicBezTo>
                    <a:pt x="4405" y="889"/>
                    <a:pt x="4459" y="885"/>
                    <a:pt x="4514" y="874"/>
                  </a:cubicBezTo>
                  <a:cubicBezTo>
                    <a:pt x="4654" y="848"/>
                    <a:pt x="4781" y="760"/>
                    <a:pt x="4857" y="658"/>
                  </a:cubicBezTo>
                  <a:cubicBezTo>
                    <a:pt x="4934" y="557"/>
                    <a:pt x="4997" y="455"/>
                    <a:pt x="5073" y="379"/>
                  </a:cubicBezTo>
                  <a:cubicBezTo>
                    <a:pt x="5149" y="302"/>
                    <a:pt x="5251" y="238"/>
                    <a:pt x="5353" y="201"/>
                  </a:cubicBezTo>
                  <a:cubicBezTo>
                    <a:pt x="5404" y="175"/>
                    <a:pt x="5442" y="150"/>
                    <a:pt x="5505" y="150"/>
                  </a:cubicBezTo>
                  <a:cubicBezTo>
                    <a:pt x="5531" y="143"/>
                    <a:pt x="5556" y="140"/>
                    <a:pt x="5582" y="140"/>
                  </a:cubicBezTo>
                  <a:cubicBezTo>
                    <a:pt x="5607" y="140"/>
                    <a:pt x="5632" y="143"/>
                    <a:pt x="5658" y="150"/>
                  </a:cubicBezTo>
                  <a:cubicBezTo>
                    <a:pt x="5874" y="175"/>
                    <a:pt x="6090" y="289"/>
                    <a:pt x="6281" y="429"/>
                  </a:cubicBezTo>
                  <a:cubicBezTo>
                    <a:pt x="6471" y="557"/>
                    <a:pt x="6649" y="721"/>
                    <a:pt x="6815" y="899"/>
                  </a:cubicBezTo>
                  <a:lnTo>
                    <a:pt x="6827" y="887"/>
                  </a:lnTo>
                  <a:cubicBezTo>
                    <a:pt x="6751" y="785"/>
                    <a:pt x="6675" y="696"/>
                    <a:pt x="6599" y="607"/>
                  </a:cubicBezTo>
                  <a:cubicBezTo>
                    <a:pt x="6510" y="518"/>
                    <a:pt x="6421" y="429"/>
                    <a:pt x="6332" y="353"/>
                  </a:cubicBezTo>
                  <a:cubicBezTo>
                    <a:pt x="6243" y="277"/>
                    <a:pt x="6141" y="201"/>
                    <a:pt x="6027" y="136"/>
                  </a:cubicBezTo>
                  <a:cubicBezTo>
                    <a:pt x="5925" y="86"/>
                    <a:pt x="5798" y="35"/>
                    <a:pt x="5671" y="9"/>
                  </a:cubicBezTo>
                  <a:cubicBezTo>
                    <a:pt x="5639" y="3"/>
                    <a:pt x="5607" y="0"/>
                    <a:pt x="5575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3311572" y="1800246"/>
              <a:ext cx="66809" cy="26171"/>
            </a:xfrm>
            <a:custGeom>
              <a:avLst/>
              <a:gdLst/>
              <a:ahLst/>
              <a:cxnLst/>
              <a:rect l="l" t="t" r="r" b="b"/>
              <a:pathLst>
                <a:path w="1450" h="568" extrusionOk="0">
                  <a:moveTo>
                    <a:pt x="639" y="0"/>
                  </a:moveTo>
                  <a:cubicBezTo>
                    <a:pt x="609" y="0"/>
                    <a:pt x="577" y="3"/>
                    <a:pt x="546" y="8"/>
                  </a:cubicBezTo>
                  <a:cubicBezTo>
                    <a:pt x="407" y="34"/>
                    <a:pt x="292" y="110"/>
                    <a:pt x="203" y="212"/>
                  </a:cubicBezTo>
                  <a:cubicBezTo>
                    <a:pt x="102" y="313"/>
                    <a:pt x="38" y="428"/>
                    <a:pt x="0" y="568"/>
                  </a:cubicBezTo>
                  <a:cubicBezTo>
                    <a:pt x="102" y="491"/>
                    <a:pt x="203" y="415"/>
                    <a:pt x="292" y="352"/>
                  </a:cubicBezTo>
                  <a:cubicBezTo>
                    <a:pt x="394" y="288"/>
                    <a:pt x="483" y="250"/>
                    <a:pt x="585" y="237"/>
                  </a:cubicBezTo>
                  <a:cubicBezTo>
                    <a:pt x="612" y="230"/>
                    <a:pt x="639" y="226"/>
                    <a:pt x="666" y="226"/>
                  </a:cubicBezTo>
                  <a:cubicBezTo>
                    <a:pt x="820" y="226"/>
                    <a:pt x="980" y="342"/>
                    <a:pt x="1131" y="505"/>
                  </a:cubicBezTo>
                  <a:lnTo>
                    <a:pt x="1449" y="212"/>
                  </a:lnTo>
                  <a:lnTo>
                    <a:pt x="1093" y="352"/>
                  </a:lnTo>
                  <a:cubicBezTo>
                    <a:pt x="1055" y="263"/>
                    <a:pt x="1004" y="186"/>
                    <a:pt x="953" y="135"/>
                  </a:cubicBezTo>
                  <a:cubicBezTo>
                    <a:pt x="902" y="85"/>
                    <a:pt x="826" y="47"/>
                    <a:pt x="763" y="22"/>
                  </a:cubicBezTo>
                  <a:cubicBezTo>
                    <a:pt x="725" y="7"/>
                    <a:pt x="683" y="0"/>
                    <a:pt x="63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3164501" y="1798403"/>
              <a:ext cx="66809" cy="26862"/>
            </a:xfrm>
            <a:custGeom>
              <a:avLst/>
              <a:gdLst/>
              <a:ahLst/>
              <a:cxnLst/>
              <a:rect l="l" t="t" r="r" b="b"/>
              <a:pathLst>
                <a:path w="1450" h="583" extrusionOk="0">
                  <a:moveTo>
                    <a:pt x="803" y="1"/>
                  </a:moveTo>
                  <a:cubicBezTo>
                    <a:pt x="767" y="1"/>
                    <a:pt x="732" y="4"/>
                    <a:pt x="700" y="11"/>
                  </a:cubicBezTo>
                  <a:cubicBezTo>
                    <a:pt x="624" y="36"/>
                    <a:pt x="560" y="74"/>
                    <a:pt x="509" y="125"/>
                  </a:cubicBezTo>
                  <a:cubicBezTo>
                    <a:pt x="446" y="189"/>
                    <a:pt x="395" y="252"/>
                    <a:pt x="370" y="341"/>
                  </a:cubicBezTo>
                  <a:lnTo>
                    <a:pt x="0" y="201"/>
                  </a:lnTo>
                  <a:lnTo>
                    <a:pt x="319" y="494"/>
                  </a:lnTo>
                  <a:cubicBezTo>
                    <a:pt x="478" y="333"/>
                    <a:pt x="629" y="227"/>
                    <a:pt x="787" y="227"/>
                  </a:cubicBezTo>
                  <a:cubicBezTo>
                    <a:pt x="817" y="227"/>
                    <a:pt x="847" y="231"/>
                    <a:pt x="878" y="240"/>
                  </a:cubicBezTo>
                  <a:cubicBezTo>
                    <a:pt x="967" y="252"/>
                    <a:pt x="1068" y="303"/>
                    <a:pt x="1158" y="367"/>
                  </a:cubicBezTo>
                  <a:cubicBezTo>
                    <a:pt x="1246" y="430"/>
                    <a:pt x="1348" y="506"/>
                    <a:pt x="1450" y="582"/>
                  </a:cubicBezTo>
                  <a:cubicBezTo>
                    <a:pt x="1412" y="443"/>
                    <a:pt x="1348" y="328"/>
                    <a:pt x="1260" y="226"/>
                  </a:cubicBezTo>
                  <a:cubicBezTo>
                    <a:pt x="1170" y="112"/>
                    <a:pt x="1056" y="36"/>
                    <a:pt x="916" y="11"/>
                  </a:cubicBezTo>
                  <a:cubicBezTo>
                    <a:pt x="878" y="4"/>
                    <a:pt x="839" y="1"/>
                    <a:pt x="803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3220712" y="1904652"/>
              <a:ext cx="110211" cy="39026"/>
            </a:xfrm>
            <a:custGeom>
              <a:avLst/>
              <a:gdLst/>
              <a:ahLst/>
              <a:cxnLst/>
              <a:rect l="l" t="t" r="r" b="b"/>
              <a:pathLst>
                <a:path w="2392" h="847" extrusionOk="0">
                  <a:moveTo>
                    <a:pt x="2333" y="1"/>
                  </a:moveTo>
                  <a:cubicBezTo>
                    <a:pt x="2315" y="1"/>
                    <a:pt x="2299" y="12"/>
                    <a:pt x="2289" y="31"/>
                  </a:cubicBezTo>
                  <a:cubicBezTo>
                    <a:pt x="2289" y="31"/>
                    <a:pt x="1984" y="692"/>
                    <a:pt x="1272" y="731"/>
                  </a:cubicBezTo>
                  <a:cubicBezTo>
                    <a:pt x="1252" y="732"/>
                    <a:pt x="1231" y="732"/>
                    <a:pt x="1211" y="732"/>
                  </a:cubicBezTo>
                  <a:cubicBezTo>
                    <a:pt x="546" y="732"/>
                    <a:pt x="102" y="145"/>
                    <a:pt x="90" y="132"/>
                  </a:cubicBezTo>
                  <a:cubicBezTo>
                    <a:pt x="84" y="120"/>
                    <a:pt x="71" y="113"/>
                    <a:pt x="58" y="113"/>
                  </a:cubicBezTo>
                  <a:cubicBezTo>
                    <a:pt x="46" y="113"/>
                    <a:pt x="33" y="120"/>
                    <a:pt x="26" y="132"/>
                  </a:cubicBezTo>
                  <a:cubicBezTo>
                    <a:pt x="1" y="146"/>
                    <a:pt x="1" y="183"/>
                    <a:pt x="14" y="209"/>
                  </a:cubicBezTo>
                  <a:cubicBezTo>
                    <a:pt x="39" y="233"/>
                    <a:pt x="495" y="846"/>
                    <a:pt x="1220" y="846"/>
                  </a:cubicBezTo>
                  <a:cubicBezTo>
                    <a:pt x="1242" y="846"/>
                    <a:pt x="1263" y="846"/>
                    <a:pt x="1285" y="844"/>
                  </a:cubicBezTo>
                  <a:cubicBezTo>
                    <a:pt x="2048" y="807"/>
                    <a:pt x="2366" y="107"/>
                    <a:pt x="2379" y="82"/>
                  </a:cubicBezTo>
                  <a:cubicBezTo>
                    <a:pt x="2391" y="56"/>
                    <a:pt x="2379" y="19"/>
                    <a:pt x="2353" y="5"/>
                  </a:cubicBezTo>
                  <a:cubicBezTo>
                    <a:pt x="2347" y="2"/>
                    <a:pt x="2340" y="1"/>
                    <a:pt x="233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Data Description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34" y="1363480"/>
            <a:ext cx="6200775" cy="1390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540" y="2986399"/>
            <a:ext cx="6029325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2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1"/>
          <p:cNvSpPr/>
          <p:nvPr/>
        </p:nvSpPr>
        <p:spPr>
          <a:xfrm rot="2317641">
            <a:off x="6645798" y="633890"/>
            <a:ext cx="1889657" cy="1406167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1"/>
          <p:cNvSpPr txBox="1">
            <a:spLocks noGrp="1"/>
          </p:cNvSpPr>
          <p:nvPr>
            <p:ph type="title"/>
          </p:nvPr>
        </p:nvSpPr>
        <p:spPr>
          <a:xfrm>
            <a:off x="4084820" y="2376510"/>
            <a:ext cx="468283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indent="0" algn="ctr">
              <a:spcAft>
                <a:spcPts val="1200"/>
              </a:spcAft>
            </a:pPr>
            <a:r>
              <a:rPr lang="en-US" dirty="0"/>
              <a:t>Exploratory Data Analysis</a:t>
            </a:r>
          </a:p>
        </p:txBody>
      </p:sp>
      <p:sp>
        <p:nvSpPr>
          <p:cNvPr id="950" name="Google Shape;950;p51"/>
          <p:cNvSpPr txBox="1">
            <a:spLocks noGrp="1"/>
          </p:cNvSpPr>
          <p:nvPr>
            <p:ph type="title" idx="2"/>
          </p:nvPr>
        </p:nvSpPr>
        <p:spPr>
          <a:xfrm>
            <a:off x="7166925" y="1019175"/>
            <a:ext cx="8394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951" name="Google Shape;951;p51"/>
          <p:cNvGrpSpPr/>
          <p:nvPr/>
        </p:nvGrpSpPr>
        <p:grpSpPr>
          <a:xfrm>
            <a:off x="943085" y="720590"/>
            <a:ext cx="3141735" cy="3934480"/>
            <a:chOff x="1009965" y="751070"/>
            <a:chExt cx="3141735" cy="3934480"/>
          </a:xfrm>
        </p:grpSpPr>
        <p:sp>
          <p:nvSpPr>
            <p:cNvPr id="952" name="Google Shape;952;p51"/>
            <p:cNvSpPr/>
            <p:nvPr/>
          </p:nvSpPr>
          <p:spPr>
            <a:xfrm>
              <a:off x="2286900" y="4368450"/>
              <a:ext cx="1864800" cy="317100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51"/>
            <p:cNvGrpSpPr/>
            <p:nvPr/>
          </p:nvGrpSpPr>
          <p:grpSpPr>
            <a:xfrm>
              <a:off x="1009965" y="751070"/>
              <a:ext cx="2164285" cy="3250971"/>
              <a:chOff x="5592800" y="751085"/>
              <a:chExt cx="2354019" cy="3535970"/>
            </a:xfrm>
          </p:grpSpPr>
          <p:sp>
            <p:nvSpPr>
              <p:cNvPr id="954" name="Google Shape;954;p51"/>
              <p:cNvSpPr/>
              <p:nvPr/>
            </p:nvSpPr>
            <p:spPr>
              <a:xfrm>
                <a:off x="5592800" y="751085"/>
                <a:ext cx="2354019" cy="3535970"/>
              </a:xfrm>
              <a:custGeom>
                <a:avLst/>
                <a:gdLst/>
                <a:ahLst/>
                <a:cxnLst/>
                <a:rect l="l" t="t" r="r" b="b"/>
                <a:pathLst>
                  <a:path w="78618" h="118092" extrusionOk="0">
                    <a:moveTo>
                      <a:pt x="14933" y="0"/>
                    </a:moveTo>
                    <a:cubicBezTo>
                      <a:pt x="14933" y="8373"/>
                      <a:pt x="8291" y="15163"/>
                      <a:pt x="0" y="15460"/>
                    </a:cubicBezTo>
                    <a:lnTo>
                      <a:pt x="0" y="72108"/>
                    </a:lnTo>
                    <a:cubicBezTo>
                      <a:pt x="0" y="95347"/>
                      <a:pt x="17042" y="114613"/>
                      <a:pt x="39310" y="118091"/>
                    </a:cubicBezTo>
                    <a:cubicBezTo>
                      <a:pt x="61575" y="114613"/>
                      <a:pt x="78617" y="95347"/>
                      <a:pt x="78617" y="72108"/>
                    </a:cubicBezTo>
                    <a:lnTo>
                      <a:pt x="78617" y="15493"/>
                    </a:lnTo>
                    <a:cubicBezTo>
                      <a:pt x="70064" y="15493"/>
                      <a:pt x="63125" y="8555"/>
                      <a:pt x="631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1"/>
              <p:cNvSpPr/>
              <p:nvPr/>
            </p:nvSpPr>
            <p:spPr>
              <a:xfrm>
                <a:off x="5786253" y="946005"/>
                <a:ext cx="1967102" cy="3146088"/>
              </a:xfrm>
              <a:custGeom>
                <a:avLst/>
                <a:gdLst/>
                <a:ahLst/>
                <a:cxnLst/>
                <a:rect l="l" t="t" r="r" b="b"/>
                <a:pathLst>
                  <a:path w="65696" h="105071" extrusionOk="0">
                    <a:moveTo>
                      <a:pt x="13976" y="1"/>
                    </a:moveTo>
                    <a:cubicBezTo>
                      <a:pt x="11917" y="6741"/>
                      <a:pt x="6709" y="12098"/>
                      <a:pt x="0" y="14340"/>
                    </a:cubicBezTo>
                    <a:lnTo>
                      <a:pt x="0" y="65647"/>
                    </a:lnTo>
                    <a:cubicBezTo>
                      <a:pt x="0" y="85194"/>
                      <a:pt x="13746" y="101609"/>
                      <a:pt x="32849" y="105071"/>
                    </a:cubicBezTo>
                    <a:cubicBezTo>
                      <a:pt x="51950" y="101609"/>
                      <a:pt x="65696" y="85194"/>
                      <a:pt x="65696" y="65647"/>
                    </a:cubicBezTo>
                    <a:lnTo>
                      <a:pt x="65696" y="14521"/>
                    </a:lnTo>
                    <a:cubicBezTo>
                      <a:pt x="58773" y="12378"/>
                      <a:pt x="53319" y="6906"/>
                      <a:pt x="5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1"/>
              <p:cNvSpPr/>
              <p:nvPr/>
            </p:nvSpPr>
            <p:spPr>
              <a:xfrm>
                <a:off x="6189926" y="1939378"/>
                <a:ext cx="1159254" cy="1159284"/>
              </a:xfrm>
              <a:custGeom>
                <a:avLst/>
                <a:gdLst/>
                <a:ahLst/>
                <a:cxnLst/>
                <a:rect l="l" t="t" r="r" b="b"/>
                <a:pathLst>
                  <a:path w="38716" h="38717" extrusionOk="0">
                    <a:moveTo>
                      <a:pt x="12493" y="1"/>
                    </a:moveTo>
                    <a:lnTo>
                      <a:pt x="12493" y="12494"/>
                    </a:lnTo>
                    <a:lnTo>
                      <a:pt x="0" y="12494"/>
                    </a:lnTo>
                    <a:lnTo>
                      <a:pt x="0" y="26224"/>
                    </a:lnTo>
                    <a:lnTo>
                      <a:pt x="12493" y="26224"/>
                    </a:lnTo>
                    <a:lnTo>
                      <a:pt x="12493" y="38717"/>
                    </a:lnTo>
                    <a:lnTo>
                      <a:pt x="26223" y="38717"/>
                    </a:lnTo>
                    <a:lnTo>
                      <a:pt x="26223" y="26224"/>
                    </a:lnTo>
                    <a:lnTo>
                      <a:pt x="38716" y="26224"/>
                    </a:lnTo>
                    <a:lnTo>
                      <a:pt x="38716" y="12494"/>
                    </a:lnTo>
                    <a:lnTo>
                      <a:pt x="26223" y="12494"/>
                    </a:lnTo>
                    <a:lnTo>
                      <a:pt x="262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7" name="Google Shape;957;p51"/>
            <p:cNvSpPr/>
            <p:nvPr/>
          </p:nvSpPr>
          <p:spPr>
            <a:xfrm>
              <a:off x="2883950" y="2206627"/>
              <a:ext cx="266544" cy="860451"/>
            </a:xfrm>
            <a:custGeom>
              <a:avLst/>
              <a:gdLst/>
              <a:ahLst/>
              <a:cxnLst/>
              <a:rect l="l" t="t" r="r" b="b"/>
              <a:pathLst>
                <a:path w="5785" h="18675" extrusionOk="0">
                  <a:moveTo>
                    <a:pt x="3478" y="0"/>
                  </a:moveTo>
                  <a:cubicBezTo>
                    <a:pt x="2804" y="0"/>
                    <a:pt x="2631" y="1130"/>
                    <a:pt x="2631" y="1130"/>
                  </a:cubicBezTo>
                  <a:cubicBezTo>
                    <a:pt x="2631" y="1130"/>
                    <a:pt x="127" y="9038"/>
                    <a:pt x="0" y="18497"/>
                  </a:cubicBezTo>
                  <a:cubicBezTo>
                    <a:pt x="0" y="18497"/>
                    <a:pt x="399" y="18674"/>
                    <a:pt x="955" y="18674"/>
                  </a:cubicBezTo>
                  <a:cubicBezTo>
                    <a:pt x="1242" y="18674"/>
                    <a:pt x="1570" y="18627"/>
                    <a:pt x="1907" y="18485"/>
                  </a:cubicBezTo>
                  <a:cubicBezTo>
                    <a:pt x="1907" y="18485"/>
                    <a:pt x="3000" y="9814"/>
                    <a:pt x="5264" y="5059"/>
                  </a:cubicBezTo>
                  <a:cubicBezTo>
                    <a:pt x="5784" y="4042"/>
                    <a:pt x="5683" y="2681"/>
                    <a:pt x="5428" y="1906"/>
                  </a:cubicBezTo>
                  <a:cubicBezTo>
                    <a:pt x="4525" y="448"/>
                    <a:pt x="3902" y="0"/>
                    <a:pt x="3478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2883305" y="3135637"/>
              <a:ext cx="97218" cy="89201"/>
            </a:xfrm>
            <a:custGeom>
              <a:avLst/>
              <a:gdLst/>
              <a:ahLst/>
              <a:cxnLst/>
              <a:rect l="l" t="t" r="r" b="b"/>
              <a:pathLst>
                <a:path w="2110" h="1936" extrusionOk="0">
                  <a:moveTo>
                    <a:pt x="624" y="0"/>
                  </a:moveTo>
                  <a:lnTo>
                    <a:pt x="1" y="331"/>
                  </a:lnTo>
                  <a:cubicBezTo>
                    <a:pt x="1" y="331"/>
                    <a:pt x="573" y="1411"/>
                    <a:pt x="662" y="1500"/>
                  </a:cubicBezTo>
                  <a:cubicBezTo>
                    <a:pt x="764" y="1602"/>
                    <a:pt x="904" y="1665"/>
                    <a:pt x="1399" y="1856"/>
                  </a:cubicBezTo>
                  <a:cubicBezTo>
                    <a:pt x="1546" y="1912"/>
                    <a:pt x="1669" y="1935"/>
                    <a:pt x="1768" y="1935"/>
                  </a:cubicBezTo>
                  <a:cubicBezTo>
                    <a:pt x="2006" y="1935"/>
                    <a:pt x="2110" y="1804"/>
                    <a:pt x="2074" y="1678"/>
                  </a:cubicBezTo>
                  <a:cubicBezTo>
                    <a:pt x="2010" y="1513"/>
                    <a:pt x="1336" y="1233"/>
                    <a:pt x="1235" y="1131"/>
                  </a:cubicBezTo>
                  <a:cubicBezTo>
                    <a:pt x="1145" y="1029"/>
                    <a:pt x="624" y="0"/>
                    <a:pt x="624" y="0"/>
                  </a:cubicBezTo>
                  <a:close/>
                </a:path>
              </a:pathLst>
            </a:custGeom>
            <a:solidFill>
              <a:srgbClr val="B971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2868100" y="3147340"/>
              <a:ext cx="101319" cy="111041"/>
            </a:xfrm>
            <a:custGeom>
              <a:avLst/>
              <a:gdLst/>
              <a:ahLst/>
              <a:cxnLst/>
              <a:rect l="l" t="t" r="r" b="b"/>
              <a:pathLst>
                <a:path w="2199" h="2410" extrusionOk="0">
                  <a:moveTo>
                    <a:pt x="776" y="0"/>
                  </a:moveTo>
                  <a:lnTo>
                    <a:pt x="0" y="306"/>
                  </a:lnTo>
                  <a:cubicBezTo>
                    <a:pt x="0" y="306"/>
                    <a:pt x="483" y="1628"/>
                    <a:pt x="573" y="1755"/>
                  </a:cubicBezTo>
                  <a:cubicBezTo>
                    <a:pt x="661" y="1882"/>
                    <a:pt x="814" y="1971"/>
                    <a:pt x="1373" y="2263"/>
                  </a:cubicBezTo>
                  <a:cubicBezTo>
                    <a:pt x="1570" y="2368"/>
                    <a:pt x="1734" y="2409"/>
                    <a:pt x="1861" y="2409"/>
                  </a:cubicBezTo>
                  <a:cubicBezTo>
                    <a:pt x="2088" y="2409"/>
                    <a:pt x="2199" y="2279"/>
                    <a:pt x="2175" y="2149"/>
                  </a:cubicBezTo>
                  <a:cubicBezTo>
                    <a:pt x="2136" y="1945"/>
                    <a:pt x="1399" y="1526"/>
                    <a:pt x="1297" y="1399"/>
                  </a:cubicBezTo>
                  <a:cubicBezTo>
                    <a:pt x="1209" y="1272"/>
                    <a:pt x="776" y="0"/>
                    <a:pt x="776" y="0"/>
                  </a:cubicBezTo>
                  <a:close/>
                </a:path>
              </a:pathLst>
            </a:custGeom>
            <a:solidFill>
              <a:srgbClr val="C8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2851698" y="3047127"/>
              <a:ext cx="150389" cy="236687"/>
            </a:xfrm>
            <a:custGeom>
              <a:avLst/>
              <a:gdLst/>
              <a:ahLst/>
              <a:cxnLst/>
              <a:rect l="l" t="t" r="r" b="b"/>
              <a:pathLst>
                <a:path w="3264" h="5137" extrusionOk="0">
                  <a:moveTo>
                    <a:pt x="980" y="1"/>
                  </a:moveTo>
                  <a:lnTo>
                    <a:pt x="700" y="218"/>
                  </a:lnTo>
                  <a:cubicBezTo>
                    <a:pt x="700" y="218"/>
                    <a:pt x="166" y="1679"/>
                    <a:pt x="90" y="2125"/>
                  </a:cubicBezTo>
                  <a:cubicBezTo>
                    <a:pt x="0" y="2569"/>
                    <a:pt x="839" y="4286"/>
                    <a:pt x="954" y="4794"/>
                  </a:cubicBezTo>
                  <a:cubicBezTo>
                    <a:pt x="1030" y="5022"/>
                    <a:pt x="1159" y="5137"/>
                    <a:pt x="1275" y="5137"/>
                  </a:cubicBezTo>
                  <a:cubicBezTo>
                    <a:pt x="1432" y="5137"/>
                    <a:pt x="1564" y="4930"/>
                    <a:pt x="1514" y="4515"/>
                  </a:cubicBezTo>
                  <a:cubicBezTo>
                    <a:pt x="1424" y="3739"/>
                    <a:pt x="1094" y="2455"/>
                    <a:pt x="1094" y="2353"/>
                  </a:cubicBezTo>
                  <a:cubicBezTo>
                    <a:pt x="1081" y="2239"/>
                    <a:pt x="1729" y="1641"/>
                    <a:pt x="1806" y="1603"/>
                  </a:cubicBezTo>
                  <a:cubicBezTo>
                    <a:pt x="1809" y="1602"/>
                    <a:pt x="1812" y="1601"/>
                    <a:pt x="1815" y="1601"/>
                  </a:cubicBezTo>
                  <a:cubicBezTo>
                    <a:pt x="1920" y="1601"/>
                    <a:pt x="2290" y="2140"/>
                    <a:pt x="2314" y="2239"/>
                  </a:cubicBezTo>
                  <a:cubicBezTo>
                    <a:pt x="2340" y="2353"/>
                    <a:pt x="2060" y="3065"/>
                    <a:pt x="2531" y="3434"/>
                  </a:cubicBezTo>
                  <a:cubicBezTo>
                    <a:pt x="2580" y="3470"/>
                    <a:pt x="2627" y="3486"/>
                    <a:pt x="2671" y="3486"/>
                  </a:cubicBezTo>
                  <a:cubicBezTo>
                    <a:pt x="3063" y="3486"/>
                    <a:pt x="3263" y="2209"/>
                    <a:pt x="3217" y="1947"/>
                  </a:cubicBezTo>
                  <a:cubicBezTo>
                    <a:pt x="3153" y="1641"/>
                    <a:pt x="3065" y="611"/>
                    <a:pt x="2455" y="40"/>
                  </a:cubicBezTo>
                  <a:lnTo>
                    <a:pt x="980" y="1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2908554" y="2080612"/>
              <a:ext cx="206785" cy="445868"/>
            </a:xfrm>
            <a:custGeom>
              <a:avLst/>
              <a:gdLst/>
              <a:ahLst/>
              <a:cxnLst/>
              <a:rect l="l" t="t" r="r" b="b"/>
              <a:pathLst>
                <a:path w="4488" h="9677" extrusionOk="0">
                  <a:moveTo>
                    <a:pt x="4030" y="0"/>
                  </a:moveTo>
                  <a:cubicBezTo>
                    <a:pt x="4030" y="0"/>
                    <a:pt x="3165" y="534"/>
                    <a:pt x="2987" y="840"/>
                  </a:cubicBezTo>
                  <a:cubicBezTo>
                    <a:pt x="1945" y="2150"/>
                    <a:pt x="0" y="8354"/>
                    <a:pt x="0" y="8354"/>
                  </a:cubicBezTo>
                  <a:lnTo>
                    <a:pt x="3331" y="9676"/>
                  </a:lnTo>
                  <a:lnTo>
                    <a:pt x="4487" y="4832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2967115" y="2488929"/>
              <a:ext cx="19950" cy="7648"/>
            </a:xfrm>
            <a:custGeom>
              <a:avLst/>
              <a:gdLst/>
              <a:ahLst/>
              <a:cxnLst/>
              <a:rect l="l" t="t" r="r" b="b"/>
              <a:pathLst>
                <a:path w="433" h="166" extrusionOk="0">
                  <a:moveTo>
                    <a:pt x="0" y="0"/>
                  </a:moveTo>
                  <a:lnTo>
                    <a:pt x="0" y="0"/>
                  </a:lnTo>
                  <a:lnTo>
                    <a:pt x="433" y="165"/>
                  </a:lnTo>
                  <a:lnTo>
                    <a:pt x="433" y="165"/>
                  </a:lnTo>
                  <a:close/>
                </a:path>
              </a:pathLst>
            </a:custGeom>
            <a:solidFill>
              <a:srgbClr val="C68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2943663" y="2138021"/>
              <a:ext cx="118966" cy="358556"/>
            </a:xfrm>
            <a:custGeom>
              <a:avLst/>
              <a:gdLst/>
              <a:ahLst/>
              <a:cxnLst/>
              <a:rect l="l" t="t" r="r" b="b"/>
              <a:pathLst>
                <a:path w="2582" h="7782" extrusionOk="0">
                  <a:moveTo>
                    <a:pt x="2581" y="0"/>
                  </a:moveTo>
                  <a:lnTo>
                    <a:pt x="2581" y="0"/>
                  </a:lnTo>
                  <a:cubicBezTo>
                    <a:pt x="2581" y="1"/>
                    <a:pt x="814" y="2569"/>
                    <a:pt x="216" y="4908"/>
                  </a:cubicBezTo>
                  <a:cubicBezTo>
                    <a:pt x="1" y="5709"/>
                    <a:pt x="496" y="7603"/>
                    <a:pt x="509" y="7616"/>
                  </a:cubicBezTo>
                  <a:lnTo>
                    <a:pt x="942" y="7781"/>
                  </a:lnTo>
                  <a:cubicBezTo>
                    <a:pt x="942" y="7781"/>
                    <a:pt x="471" y="5849"/>
                    <a:pt x="687" y="4565"/>
                  </a:cubicBezTo>
                  <a:cubicBezTo>
                    <a:pt x="687" y="3814"/>
                    <a:pt x="1691" y="1743"/>
                    <a:pt x="2442" y="293"/>
                  </a:cubicBezTo>
                  <a:cubicBezTo>
                    <a:pt x="2530" y="115"/>
                    <a:pt x="2581" y="1"/>
                    <a:pt x="2581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2977068" y="2010302"/>
              <a:ext cx="579946" cy="981812"/>
            </a:xfrm>
            <a:custGeom>
              <a:avLst/>
              <a:gdLst/>
              <a:ahLst/>
              <a:cxnLst/>
              <a:rect l="l" t="t" r="r" b="b"/>
              <a:pathLst>
                <a:path w="12587" h="21309" extrusionOk="0">
                  <a:moveTo>
                    <a:pt x="7006" y="1"/>
                  </a:moveTo>
                  <a:cubicBezTo>
                    <a:pt x="3192" y="128"/>
                    <a:pt x="1463" y="3891"/>
                    <a:pt x="687" y="5354"/>
                  </a:cubicBezTo>
                  <a:cubicBezTo>
                    <a:pt x="0" y="7490"/>
                    <a:pt x="178" y="9956"/>
                    <a:pt x="1157" y="12867"/>
                  </a:cubicBezTo>
                  <a:cubicBezTo>
                    <a:pt x="1653" y="14940"/>
                    <a:pt x="878" y="17940"/>
                    <a:pt x="878" y="17940"/>
                  </a:cubicBezTo>
                  <a:cubicBezTo>
                    <a:pt x="2327" y="19758"/>
                    <a:pt x="4336" y="20305"/>
                    <a:pt x="4336" y="20305"/>
                  </a:cubicBezTo>
                  <a:cubicBezTo>
                    <a:pt x="4336" y="20305"/>
                    <a:pt x="6578" y="21309"/>
                    <a:pt x="8517" y="21309"/>
                  </a:cubicBezTo>
                  <a:cubicBezTo>
                    <a:pt x="9215" y="21309"/>
                    <a:pt x="9873" y="21179"/>
                    <a:pt x="10374" y="20826"/>
                  </a:cubicBezTo>
                  <a:cubicBezTo>
                    <a:pt x="10374" y="20826"/>
                    <a:pt x="12587" y="16923"/>
                    <a:pt x="9752" y="14558"/>
                  </a:cubicBezTo>
                  <a:cubicBezTo>
                    <a:pt x="8938" y="13134"/>
                    <a:pt x="9510" y="10146"/>
                    <a:pt x="9510" y="10146"/>
                  </a:cubicBezTo>
                  <a:lnTo>
                    <a:pt x="12307" y="2404"/>
                  </a:lnTo>
                  <a:cubicBezTo>
                    <a:pt x="12307" y="2404"/>
                    <a:pt x="11163" y="1107"/>
                    <a:pt x="7006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3189704" y="1865672"/>
              <a:ext cx="206232" cy="205034"/>
            </a:xfrm>
            <a:custGeom>
              <a:avLst/>
              <a:gdLst/>
              <a:ahLst/>
              <a:cxnLst/>
              <a:rect l="l" t="t" r="r" b="b"/>
              <a:pathLst>
                <a:path w="4476" h="4450" extrusionOk="0">
                  <a:moveTo>
                    <a:pt x="1170" y="0"/>
                  </a:moveTo>
                  <a:lnTo>
                    <a:pt x="179" y="1589"/>
                  </a:lnTo>
                  <a:lnTo>
                    <a:pt x="153" y="1653"/>
                  </a:lnTo>
                  <a:lnTo>
                    <a:pt x="77" y="2911"/>
                  </a:lnTo>
                  <a:lnTo>
                    <a:pt x="1" y="4450"/>
                  </a:lnTo>
                  <a:lnTo>
                    <a:pt x="4476" y="4094"/>
                  </a:lnTo>
                  <a:lnTo>
                    <a:pt x="4196" y="305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3406441" y="1733898"/>
              <a:ext cx="112469" cy="115326"/>
            </a:xfrm>
            <a:custGeom>
              <a:avLst/>
              <a:gdLst/>
              <a:ahLst/>
              <a:cxnLst/>
              <a:rect l="l" t="t" r="r" b="b"/>
              <a:pathLst>
                <a:path w="2441" h="2503" extrusionOk="0">
                  <a:moveTo>
                    <a:pt x="1276" y="0"/>
                  </a:moveTo>
                  <a:cubicBezTo>
                    <a:pt x="445" y="0"/>
                    <a:pt x="1" y="1270"/>
                    <a:pt x="1" y="1270"/>
                  </a:cubicBezTo>
                  <a:lnTo>
                    <a:pt x="77" y="2453"/>
                  </a:lnTo>
                  <a:cubicBezTo>
                    <a:pt x="195" y="2487"/>
                    <a:pt x="310" y="2502"/>
                    <a:pt x="421" y="2502"/>
                  </a:cubicBezTo>
                  <a:cubicBezTo>
                    <a:pt x="1733" y="2502"/>
                    <a:pt x="2441" y="307"/>
                    <a:pt x="1526" y="38"/>
                  </a:cubicBezTo>
                  <a:cubicBezTo>
                    <a:pt x="1439" y="12"/>
                    <a:pt x="1356" y="0"/>
                    <a:pt x="1276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3415195" y="1768270"/>
              <a:ext cx="52802" cy="44094"/>
            </a:xfrm>
            <a:custGeom>
              <a:avLst/>
              <a:gdLst/>
              <a:ahLst/>
              <a:cxnLst/>
              <a:rect l="l" t="t" r="r" b="b"/>
              <a:pathLst>
                <a:path w="1146" h="957" extrusionOk="0">
                  <a:moveTo>
                    <a:pt x="1097" y="0"/>
                  </a:moveTo>
                  <a:cubicBezTo>
                    <a:pt x="1092" y="0"/>
                    <a:pt x="1087" y="1"/>
                    <a:pt x="1082" y="4"/>
                  </a:cubicBezTo>
                  <a:cubicBezTo>
                    <a:pt x="382" y="29"/>
                    <a:pt x="26" y="690"/>
                    <a:pt x="14" y="716"/>
                  </a:cubicBezTo>
                  <a:cubicBezTo>
                    <a:pt x="1" y="741"/>
                    <a:pt x="14" y="779"/>
                    <a:pt x="39" y="792"/>
                  </a:cubicBezTo>
                  <a:cubicBezTo>
                    <a:pt x="48" y="792"/>
                    <a:pt x="56" y="797"/>
                    <a:pt x="61" y="797"/>
                  </a:cubicBezTo>
                  <a:cubicBezTo>
                    <a:pt x="63" y="797"/>
                    <a:pt x="65" y="796"/>
                    <a:pt x="65" y="792"/>
                  </a:cubicBezTo>
                  <a:cubicBezTo>
                    <a:pt x="90" y="792"/>
                    <a:pt x="103" y="792"/>
                    <a:pt x="116" y="766"/>
                  </a:cubicBezTo>
                  <a:cubicBezTo>
                    <a:pt x="116" y="766"/>
                    <a:pt x="255" y="524"/>
                    <a:pt x="509" y="334"/>
                  </a:cubicBezTo>
                  <a:cubicBezTo>
                    <a:pt x="751" y="473"/>
                    <a:pt x="662" y="880"/>
                    <a:pt x="662" y="894"/>
                  </a:cubicBezTo>
                  <a:cubicBezTo>
                    <a:pt x="650" y="919"/>
                    <a:pt x="675" y="957"/>
                    <a:pt x="701" y="957"/>
                  </a:cubicBezTo>
                  <a:lnTo>
                    <a:pt x="713" y="957"/>
                  </a:lnTo>
                  <a:cubicBezTo>
                    <a:pt x="738" y="957"/>
                    <a:pt x="764" y="944"/>
                    <a:pt x="764" y="919"/>
                  </a:cubicBezTo>
                  <a:cubicBezTo>
                    <a:pt x="777" y="894"/>
                    <a:pt x="879" y="461"/>
                    <a:pt x="611" y="258"/>
                  </a:cubicBezTo>
                  <a:cubicBezTo>
                    <a:pt x="738" y="182"/>
                    <a:pt x="891" y="131"/>
                    <a:pt x="1069" y="118"/>
                  </a:cubicBezTo>
                  <a:lnTo>
                    <a:pt x="1082" y="118"/>
                  </a:lnTo>
                  <a:cubicBezTo>
                    <a:pt x="1120" y="118"/>
                    <a:pt x="1145" y="80"/>
                    <a:pt x="1145" y="54"/>
                  </a:cubicBezTo>
                  <a:cubicBezTo>
                    <a:pt x="1145" y="23"/>
                    <a:pt x="1120" y="0"/>
                    <a:pt x="1097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3387688" y="1942986"/>
              <a:ext cx="1797" cy="294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38" y="0"/>
                  </a:moveTo>
                  <a:cubicBezTo>
                    <a:pt x="26" y="0"/>
                    <a:pt x="13" y="12"/>
                    <a:pt x="1" y="12"/>
                  </a:cubicBezTo>
                  <a:lnTo>
                    <a:pt x="13" y="63"/>
                  </a:lnTo>
                  <a:cubicBezTo>
                    <a:pt x="26" y="26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3D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192606" y="1943539"/>
              <a:ext cx="195681" cy="107263"/>
            </a:xfrm>
            <a:custGeom>
              <a:avLst/>
              <a:gdLst/>
              <a:ahLst/>
              <a:cxnLst/>
              <a:rect l="l" t="t" r="r" b="b"/>
              <a:pathLst>
                <a:path w="4247" h="2328" extrusionOk="0">
                  <a:moveTo>
                    <a:pt x="4235" y="0"/>
                  </a:moveTo>
                  <a:cubicBezTo>
                    <a:pt x="3433" y="395"/>
                    <a:pt x="2620" y="509"/>
                    <a:pt x="1921" y="509"/>
                  </a:cubicBezTo>
                  <a:cubicBezTo>
                    <a:pt x="878" y="509"/>
                    <a:pt x="116" y="243"/>
                    <a:pt x="116" y="243"/>
                  </a:cubicBezTo>
                  <a:lnTo>
                    <a:pt x="77" y="153"/>
                  </a:lnTo>
                  <a:lnTo>
                    <a:pt x="1" y="1717"/>
                  </a:lnTo>
                  <a:cubicBezTo>
                    <a:pt x="560" y="2150"/>
                    <a:pt x="1069" y="2328"/>
                    <a:pt x="1539" y="2328"/>
                  </a:cubicBezTo>
                  <a:cubicBezTo>
                    <a:pt x="3065" y="2328"/>
                    <a:pt x="4057" y="433"/>
                    <a:pt x="4247" y="51"/>
                  </a:cubicBezTo>
                  <a:lnTo>
                    <a:pt x="4235" y="0"/>
                  </a:ln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3106538" y="1541442"/>
              <a:ext cx="323953" cy="455544"/>
            </a:xfrm>
            <a:custGeom>
              <a:avLst/>
              <a:gdLst/>
              <a:ahLst/>
              <a:cxnLst/>
              <a:rect l="l" t="t" r="r" b="b"/>
              <a:pathLst>
                <a:path w="7031" h="9887" extrusionOk="0">
                  <a:moveTo>
                    <a:pt x="3337" y="0"/>
                  </a:moveTo>
                  <a:cubicBezTo>
                    <a:pt x="3284" y="0"/>
                    <a:pt x="3232" y="2"/>
                    <a:pt x="3179" y="6"/>
                  </a:cubicBezTo>
                  <a:cubicBezTo>
                    <a:pt x="1348" y="121"/>
                    <a:pt x="0" y="2435"/>
                    <a:pt x="178" y="5168"/>
                  </a:cubicBezTo>
                  <a:cubicBezTo>
                    <a:pt x="353" y="7840"/>
                    <a:pt x="2318" y="9887"/>
                    <a:pt x="3762" y="9887"/>
                  </a:cubicBezTo>
                  <a:cubicBezTo>
                    <a:pt x="3788" y="9887"/>
                    <a:pt x="3814" y="9886"/>
                    <a:pt x="3840" y="9885"/>
                  </a:cubicBezTo>
                  <a:cubicBezTo>
                    <a:pt x="5315" y="9745"/>
                    <a:pt x="7030" y="7456"/>
                    <a:pt x="6840" y="4723"/>
                  </a:cubicBezTo>
                  <a:cubicBezTo>
                    <a:pt x="6667" y="2068"/>
                    <a:pt x="5115" y="0"/>
                    <a:pt x="333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3143398" y="1825679"/>
              <a:ext cx="28797" cy="9123"/>
            </a:xfrm>
            <a:custGeom>
              <a:avLst/>
              <a:gdLst/>
              <a:ahLst/>
              <a:cxnLst/>
              <a:rect l="l" t="t" r="r" b="b"/>
              <a:pathLst>
                <a:path w="625" h="198" extrusionOk="0">
                  <a:moveTo>
                    <a:pt x="232" y="0"/>
                  </a:moveTo>
                  <a:cubicBezTo>
                    <a:pt x="97" y="0"/>
                    <a:pt x="1" y="27"/>
                    <a:pt x="1" y="80"/>
                  </a:cubicBezTo>
                  <a:cubicBezTo>
                    <a:pt x="1" y="131"/>
                    <a:pt x="128" y="182"/>
                    <a:pt x="294" y="194"/>
                  </a:cubicBezTo>
                  <a:cubicBezTo>
                    <a:pt x="324" y="196"/>
                    <a:pt x="353" y="197"/>
                    <a:pt x="381" y="197"/>
                  </a:cubicBezTo>
                  <a:cubicBezTo>
                    <a:pt x="515" y="197"/>
                    <a:pt x="611" y="171"/>
                    <a:pt x="611" y="117"/>
                  </a:cubicBezTo>
                  <a:cubicBezTo>
                    <a:pt x="624" y="67"/>
                    <a:pt x="484" y="16"/>
                    <a:pt x="319" y="4"/>
                  </a:cubicBezTo>
                  <a:cubicBezTo>
                    <a:pt x="289" y="1"/>
                    <a:pt x="259" y="0"/>
                    <a:pt x="23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3145748" y="1844109"/>
              <a:ext cx="28797" cy="10828"/>
            </a:xfrm>
            <a:custGeom>
              <a:avLst/>
              <a:gdLst/>
              <a:ahLst/>
              <a:cxnLst/>
              <a:rect l="l" t="t" r="r" b="b"/>
              <a:pathLst>
                <a:path w="625" h="235" extrusionOk="0">
                  <a:moveTo>
                    <a:pt x="471" y="1"/>
                  </a:moveTo>
                  <a:cubicBezTo>
                    <a:pt x="420" y="1"/>
                    <a:pt x="359" y="8"/>
                    <a:pt x="293" y="23"/>
                  </a:cubicBezTo>
                  <a:cubicBezTo>
                    <a:pt x="128" y="48"/>
                    <a:pt x="1" y="124"/>
                    <a:pt x="14" y="175"/>
                  </a:cubicBezTo>
                  <a:cubicBezTo>
                    <a:pt x="21" y="215"/>
                    <a:pt x="79" y="235"/>
                    <a:pt x="162" y="235"/>
                  </a:cubicBezTo>
                  <a:cubicBezTo>
                    <a:pt x="211" y="235"/>
                    <a:pt x="269" y="228"/>
                    <a:pt x="331" y="214"/>
                  </a:cubicBezTo>
                  <a:cubicBezTo>
                    <a:pt x="497" y="175"/>
                    <a:pt x="624" y="112"/>
                    <a:pt x="611" y="48"/>
                  </a:cubicBezTo>
                  <a:cubicBezTo>
                    <a:pt x="603" y="17"/>
                    <a:pt x="549" y="1"/>
                    <a:pt x="471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3370686" y="1829780"/>
              <a:ext cx="28797" cy="9676"/>
            </a:xfrm>
            <a:custGeom>
              <a:avLst/>
              <a:gdLst/>
              <a:ahLst/>
              <a:cxnLst/>
              <a:rect l="l" t="t" r="r" b="b"/>
              <a:pathLst>
                <a:path w="625" h="210" extrusionOk="0">
                  <a:moveTo>
                    <a:pt x="257" y="1"/>
                  </a:moveTo>
                  <a:cubicBezTo>
                    <a:pt x="120" y="1"/>
                    <a:pt x="14" y="35"/>
                    <a:pt x="14" y="79"/>
                  </a:cubicBezTo>
                  <a:cubicBezTo>
                    <a:pt x="1" y="130"/>
                    <a:pt x="141" y="194"/>
                    <a:pt x="306" y="206"/>
                  </a:cubicBezTo>
                  <a:cubicBezTo>
                    <a:pt x="330" y="208"/>
                    <a:pt x="353" y="209"/>
                    <a:pt x="375" y="209"/>
                  </a:cubicBezTo>
                  <a:cubicBezTo>
                    <a:pt x="519" y="209"/>
                    <a:pt x="624" y="174"/>
                    <a:pt x="624" y="130"/>
                  </a:cubicBezTo>
                  <a:cubicBezTo>
                    <a:pt x="624" y="67"/>
                    <a:pt x="497" y="16"/>
                    <a:pt x="319" y="3"/>
                  </a:cubicBezTo>
                  <a:cubicBezTo>
                    <a:pt x="298" y="1"/>
                    <a:pt x="277" y="1"/>
                    <a:pt x="257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3368336" y="1809737"/>
              <a:ext cx="28797" cy="11104"/>
            </a:xfrm>
            <a:custGeom>
              <a:avLst/>
              <a:gdLst/>
              <a:ahLst/>
              <a:cxnLst/>
              <a:rect l="l" t="t" r="r" b="b"/>
              <a:pathLst>
                <a:path w="625" h="241" extrusionOk="0">
                  <a:moveTo>
                    <a:pt x="447" y="0"/>
                  </a:moveTo>
                  <a:cubicBezTo>
                    <a:pt x="401" y="0"/>
                    <a:pt x="349" y="6"/>
                    <a:pt x="294" y="19"/>
                  </a:cubicBezTo>
                  <a:cubicBezTo>
                    <a:pt x="128" y="57"/>
                    <a:pt x="1" y="133"/>
                    <a:pt x="14" y="184"/>
                  </a:cubicBezTo>
                  <a:cubicBezTo>
                    <a:pt x="22" y="218"/>
                    <a:pt x="88" y="240"/>
                    <a:pt x="179" y="240"/>
                  </a:cubicBezTo>
                  <a:cubicBezTo>
                    <a:pt x="225" y="240"/>
                    <a:pt x="277" y="235"/>
                    <a:pt x="331" y="222"/>
                  </a:cubicBezTo>
                  <a:cubicBezTo>
                    <a:pt x="497" y="184"/>
                    <a:pt x="624" y="107"/>
                    <a:pt x="611" y="57"/>
                  </a:cubicBezTo>
                  <a:cubicBezTo>
                    <a:pt x="603" y="23"/>
                    <a:pt x="538" y="0"/>
                    <a:pt x="447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3169799" y="1760206"/>
              <a:ext cx="39256" cy="73858"/>
            </a:xfrm>
            <a:custGeom>
              <a:avLst/>
              <a:gdLst/>
              <a:ahLst/>
              <a:cxnLst/>
              <a:rect l="l" t="t" r="r" b="b"/>
              <a:pathLst>
                <a:path w="852" h="1603" extrusionOk="0">
                  <a:moveTo>
                    <a:pt x="566" y="0"/>
                  </a:moveTo>
                  <a:cubicBezTo>
                    <a:pt x="564" y="0"/>
                    <a:pt x="562" y="0"/>
                    <a:pt x="560" y="1"/>
                  </a:cubicBezTo>
                  <a:lnTo>
                    <a:pt x="0" y="51"/>
                  </a:lnTo>
                  <a:cubicBezTo>
                    <a:pt x="0" y="51"/>
                    <a:pt x="102" y="216"/>
                    <a:pt x="433" y="229"/>
                  </a:cubicBezTo>
                  <a:cubicBezTo>
                    <a:pt x="407" y="382"/>
                    <a:pt x="394" y="585"/>
                    <a:pt x="407" y="814"/>
                  </a:cubicBezTo>
                  <a:cubicBezTo>
                    <a:pt x="445" y="1259"/>
                    <a:pt x="560" y="1603"/>
                    <a:pt x="674" y="1603"/>
                  </a:cubicBezTo>
                  <a:cubicBezTo>
                    <a:pt x="789" y="1589"/>
                    <a:pt x="852" y="1221"/>
                    <a:pt x="826" y="789"/>
                  </a:cubicBezTo>
                  <a:cubicBezTo>
                    <a:pt x="801" y="351"/>
                    <a:pt x="678" y="0"/>
                    <a:pt x="566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3312724" y="1748503"/>
              <a:ext cx="34602" cy="75010"/>
            </a:xfrm>
            <a:custGeom>
              <a:avLst/>
              <a:gdLst/>
              <a:ahLst/>
              <a:cxnLst/>
              <a:rect l="l" t="t" r="r" b="b"/>
              <a:pathLst>
                <a:path w="751" h="1628" extrusionOk="0">
                  <a:moveTo>
                    <a:pt x="750" y="0"/>
                  </a:moveTo>
                  <a:lnTo>
                    <a:pt x="178" y="26"/>
                  </a:lnTo>
                  <a:cubicBezTo>
                    <a:pt x="64" y="26"/>
                    <a:pt x="0" y="394"/>
                    <a:pt x="26" y="839"/>
                  </a:cubicBezTo>
                  <a:cubicBezTo>
                    <a:pt x="51" y="1284"/>
                    <a:pt x="165" y="1628"/>
                    <a:pt x="280" y="1628"/>
                  </a:cubicBezTo>
                  <a:cubicBezTo>
                    <a:pt x="407" y="1614"/>
                    <a:pt x="470" y="1246"/>
                    <a:pt x="445" y="814"/>
                  </a:cubicBezTo>
                  <a:cubicBezTo>
                    <a:pt x="419" y="585"/>
                    <a:pt x="394" y="382"/>
                    <a:pt x="343" y="241"/>
                  </a:cubicBezTo>
                  <a:cubicBezTo>
                    <a:pt x="674" y="178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3248864" y="1775457"/>
              <a:ext cx="44002" cy="91413"/>
            </a:xfrm>
            <a:custGeom>
              <a:avLst/>
              <a:gdLst/>
              <a:ahLst/>
              <a:cxnLst/>
              <a:rect l="l" t="t" r="r" b="b"/>
              <a:pathLst>
                <a:path w="955" h="1984" extrusionOk="0">
                  <a:moveTo>
                    <a:pt x="191" y="0"/>
                  </a:moveTo>
                  <a:cubicBezTo>
                    <a:pt x="153" y="0"/>
                    <a:pt x="127" y="12"/>
                    <a:pt x="115" y="51"/>
                  </a:cubicBezTo>
                  <a:cubicBezTo>
                    <a:pt x="115" y="63"/>
                    <a:pt x="0" y="546"/>
                    <a:pt x="102" y="1399"/>
                  </a:cubicBezTo>
                  <a:cubicBezTo>
                    <a:pt x="153" y="1933"/>
                    <a:pt x="369" y="1983"/>
                    <a:pt x="458" y="1983"/>
                  </a:cubicBezTo>
                  <a:lnTo>
                    <a:pt x="471" y="1983"/>
                  </a:lnTo>
                  <a:cubicBezTo>
                    <a:pt x="687" y="1970"/>
                    <a:pt x="890" y="1678"/>
                    <a:pt x="954" y="1258"/>
                  </a:cubicBezTo>
                  <a:cubicBezTo>
                    <a:pt x="954" y="1233"/>
                    <a:pt x="929" y="1195"/>
                    <a:pt x="903" y="1195"/>
                  </a:cubicBezTo>
                  <a:cubicBezTo>
                    <a:pt x="865" y="1195"/>
                    <a:pt x="839" y="1207"/>
                    <a:pt x="839" y="1246"/>
                  </a:cubicBezTo>
                  <a:cubicBezTo>
                    <a:pt x="778" y="1629"/>
                    <a:pt x="595" y="1869"/>
                    <a:pt x="468" y="1869"/>
                  </a:cubicBezTo>
                  <a:cubicBezTo>
                    <a:pt x="465" y="1869"/>
                    <a:pt x="461" y="1869"/>
                    <a:pt x="458" y="1869"/>
                  </a:cubicBezTo>
                  <a:cubicBezTo>
                    <a:pt x="369" y="1869"/>
                    <a:pt x="254" y="1741"/>
                    <a:pt x="217" y="1385"/>
                  </a:cubicBezTo>
                  <a:cubicBezTo>
                    <a:pt x="127" y="560"/>
                    <a:pt x="229" y="76"/>
                    <a:pt x="229" y="76"/>
                  </a:cubicBezTo>
                  <a:cubicBezTo>
                    <a:pt x="242" y="38"/>
                    <a:pt x="217" y="12"/>
                    <a:pt x="191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3217809" y="1872445"/>
              <a:ext cx="107862" cy="34418"/>
            </a:xfrm>
            <a:custGeom>
              <a:avLst/>
              <a:gdLst/>
              <a:ahLst/>
              <a:cxnLst/>
              <a:rect l="l" t="t" r="r" b="b"/>
              <a:pathLst>
                <a:path w="2341" h="747" extrusionOk="0">
                  <a:moveTo>
                    <a:pt x="2294" y="0"/>
                  </a:moveTo>
                  <a:cubicBezTo>
                    <a:pt x="2276" y="0"/>
                    <a:pt x="2260" y="12"/>
                    <a:pt x="2251" y="31"/>
                  </a:cubicBezTo>
                  <a:cubicBezTo>
                    <a:pt x="2238" y="31"/>
                    <a:pt x="1946" y="603"/>
                    <a:pt x="1259" y="641"/>
                  </a:cubicBezTo>
                  <a:cubicBezTo>
                    <a:pt x="1227" y="644"/>
                    <a:pt x="1196" y="645"/>
                    <a:pt x="1165" y="645"/>
                  </a:cubicBezTo>
                  <a:cubicBezTo>
                    <a:pt x="530" y="645"/>
                    <a:pt x="102" y="170"/>
                    <a:pt x="89" y="158"/>
                  </a:cubicBezTo>
                  <a:cubicBezTo>
                    <a:pt x="83" y="152"/>
                    <a:pt x="74" y="148"/>
                    <a:pt x="63" y="148"/>
                  </a:cubicBezTo>
                  <a:cubicBezTo>
                    <a:pt x="52" y="148"/>
                    <a:pt x="39" y="152"/>
                    <a:pt x="26" y="158"/>
                  </a:cubicBezTo>
                  <a:cubicBezTo>
                    <a:pt x="1" y="184"/>
                    <a:pt x="1" y="209"/>
                    <a:pt x="26" y="234"/>
                  </a:cubicBezTo>
                  <a:cubicBezTo>
                    <a:pt x="38" y="246"/>
                    <a:pt x="480" y="746"/>
                    <a:pt x="1162" y="746"/>
                  </a:cubicBezTo>
                  <a:cubicBezTo>
                    <a:pt x="1194" y="746"/>
                    <a:pt x="1226" y="745"/>
                    <a:pt x="1259" y="743"/>
                  </a:cubicBezTo>
                  <a:cubicBezTo>
                    <a:pt x="2010" y="692"/>
                    <a:pt x="2315" y="94"/>
                    <a:pt x="2327" y="69"/>
                  </a:cubicBezTo>
                  <a:cubicBezTo>
                    <a:pt x="2340" y="43"/>
                    <a:pt x="2340" y="18"/>
                    <a:pt x="2315" y="6"/>
                  </a:cubicBezTo>
                  <a:cubicBezTo>
                    <a:pt x="2308" y="2"/>
                    <a:pt x="2301" y="0"/>
                    <a:pt x="2294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3297473" y="1700724"/>
              <a:ext cx="79111" cy="44324"/>
            </a:xfrm>
            <a:custGeom>
              <a:avLst/>
              <a:gdLst/>
              <a:ahLst/>
              <a:cxnLst/>
              <a:rect l="l" t="t" r="r" b="b"/>
              <a:pathLst>
                <a:path w="1717" h="962" extrusionOk="0">
                  <a:moveTo>
                    <a:pt x="680" y="1"/>
                  </a:moveTo>
                  <a:cubicBezTo>
                    <a:pt x="504" y="1"/>
                    <a:pt x="320" y="43"/>
                    <a:pt x="128" y="122"/>
                  </a:cubicBezTo>
                  <a:cubicBezTo>
                    <a:pt x="39" y="160"/>
                    <a:pt x="1" y="261"/>
                    <a:pt x="39" y="351"/>
                  </a:cubicBezTo>
                  <a:cubicBezTo>
                    <a:pt x="68" y="419"/>
                    <a:pt x="136" y="465"/>
                    <a:pt x="206" y="465"/>
                  </a:cubicBezTo>
                  <a:cubicBezTo>
                    <a:pt x="226" y="465"/>
                    <a:pt x="247" y="461"/>
                    <a:pt x="267" y="453"/>
                  </a:cubicBezTo>
                  <a:cubicBezTo>
                    <a:pt x="416" y="386"/>
                    <a:pt x="555" y="353"/>
                    <a:pt x="684" y="353"/>
                  </a:cubicBezTo>
                  <a:cubicBezTo>
                    <a:pt x="776" y="353"/>
                    <a:pt x="862" y="370"/>
                    <a:pt x="942" y="402"/>
                  </a:cubicBezTo>
                  <a:cubicBezTo>
                    <a:pt x="1247" y="529"/>
                    <a:pt x="1603" y="961"/>
                    <a:pt x="1628" y="961"/>
                  </a:cubicBezTo>
                  <a:cubicBezTo>
                    <a:pt x="1717" y="922"/>
                    <a:pt x="1527" y="261"/>
                    <a:pt x="1081" y="83"/>
                  </a:cubicBezTo>
                  <a:cubicBezTo>
                    <a:pt x="952" y="27"/>
                    <a:pt x="819" y="1"/>
                    <a:pt x="680" y="1"/>
                  </a:cubicBezTo>
                  <a:close/>
                </a:path>
              </a:pathLst>
            </a:custGeom>
            <a:solidFill>
              <a:srgbClr val="613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3143398" y="1711044"/>
              <a:ext cx="78005" cy="45706"/>
            </a:xfrm>
            <a:custGeom>
              <a:avLst/>
              <a:gdLst/>
              <a:ahLst/>
              <a:cxnLst/>
              <a:rect l="l" t="t" r="r" b="b"/>
              <a:pathLst>
                <a:path w="1693" h="992" extrusionOk="0">
                  <a:moveTo>
                    <a:pt x="1025" y="0"/>
                  </a:moveTo>
                  <a:cubicBezTo>
                    <a:pt x="879" y="0"/>
                    <a:pt x="741" y="29"/>
                    <a:pt x="611" y="88"/>
                  </a:cubicBezTo>
                  <a:cubicBezTo>
                    <a:pt x="166" y="292"/>
                    <a:pt x="1" y="953"/>
                    <a:pt x="90" y="991"/>
                  </a:cubicBezTo>
                  <a:cubicBezTo>
                    <a:pt x="102" y="991"/>
                    <a:pt x="446" y="546"/>
                    <a:pt x="751" y="406"/>
                  </a:cubicBezTo>
                  <a:cubicBezTo>
                    <a:pt x="837" y="366"/>
                    <a:pt x="930" y="347"/>
                    <a:pt x="1031" y="347"/>
                  </a:cubicBezTo>
                  <a:cubicBezTo>
                    <a:pt x="1155" y="347"/>
                    <a:pt x="1291" y="376"/>
                    <a:pt x="1438" y="432"/>
                  </a:cubicBezTo>
                  <a:cubicBezTo>
                    <a:pt x="1458" y="440"/>
                    <a:pt x="1479" y="444"/>
                    <a:pt x="1499" y="444"/>
                  </a:cubicBezTo>
                  <a:cubicBezTo>
                    <a:pt x="1569" y="444"/>
                    <a:pt x="1634" y="399"/>
                    <a:pt x="1653" y="330"/>
                  </a:cubicBezTo>
                  <a:cubicBezTo>
                    <a:pt x="1692" y="241"/>
                    <a:pt x="1653" y="139"/>
                    <a:pt x="1565" y="114"/>
                  </a:cubicBezTo>
                  <a:cubicBezTo>
                    <a:pt x="1374" y="39"/>
                    <a:pt x="1194" y="0"/>
                    <a:pt x="1025" y="0"/>
                  </a:cubicBezTo>
                  <a:close/>
                </a:path>
              </a:pathLst>
            </a:custGeom>
            <a:solidFill>
              <a:srgbClr val="613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3090689" y="2906552"/>
              <a:ext cx="187479" cy="1488038"/>
            </a:xfrm>
            <a:custGeom>
              <a:avLst/>
              <a:gdLst/>
              <a:ahLst/>
              <a:cxnLst/>
              <a:rect l="l" t="t" r="r" b="b"/>
              <a:pathLst>
                <a:path w="4069" h="32296" extrusionOk="0">
                  <a:moveTo>
                    <a:pt x="1997" y="1"/>
                  </a:moveTo>
                  <a:lnTo>
                    <a:pt x="1018" y="2429"/>
                  </a:lnTo>
                  <a:lnTo>
                    <a:pt x="980" y="2925"/>
                  </a:lnTo>
                  <a:lnTo>
                    <a:pt x="0" y="17062"/>
                  </a:lnTo>
                  <a:lnTo>
                    <a:pt x="1412" y="29662"/>
                  </a:lnTo>
                  <a:lnTo>
                    <a:pt x="1704" y="32256"/>
                  </a:lnTo>
                  <a:cubicBezTo>
                    <a:pt x="1987" y="32285"/>
                    <a:pt x="2213" y="32295"/>
                    <a:pt x="2412" y="32295"/>
                  </a:cubicBezTo>
                  <a:cubicBezTo>
                    <a:pt x="2641" y="32295"/>
                    <a:pt x="2835" y="32281"/>
                    <a:pt x="3040" y="32268"/>
                  </a:cubicBezTo>
                  <a:cubicBezTo>
                    <a:pt x="3232" y="32259"/>
                    <a:pt x="3437" y="32245"/>
                    <a:pt x="3691" y="32245"/>
                  </a:cubicBezTo>
                  <a:cubicBezTo>
                    <a:pt x="3806" y="32245"/>
                    <a:pt x="3931" y="32248"/>
                    <a:pt x="4069" y="32256"/>
                  </a:cubicBezTo>
                  <a:lnTo>
                    <a:pt x="4043" y="29662"/>
                  </a:lnTo>
                  <a:lnTo>
                    <a:pt x="4018" y="26662"/>
                  </a:lnTo>
                  <a:lnTo>
                    <a:pt x="3916" y="17355"/>
                  </a:lnTo>
                  <a:cubicBezTo>
                    <a:pt x="3560" y="16935"/>
                    <a:pt x="3294" y="16427"/>
                    <a:pt x="3192" y="15880"/>
                  </a:cubicBezTo>
                  <a:cubicBezTo>
                    <a:pt x="2887" y="14342"/>
                    <a:pt x="2543" y="12753"/>
                    <a:pt x="2645" y="11163"/>
                  </a:cubicBezTo>
                  <a:cubicBezTo>
                    <a:pt x="2709" y="10261"/>
                    <a:pt x="3014" y="9434"/>
                    <a:pt x="3509" y="8773"/>
                  </a:cubicBezTo>
                  <a:cubicBezTo>
                    <a:pt x="3306" y="7781"/>
                    <a:pt x="3090" y="6803"/>
                    <a:pt x="2899" y="5811"/>
                  </a:cubicBezTo>
                  <a:cubicBezTo>
                    <a:pt x="2619" y="4362"/>
                    <a:pt x="2480" y="2887"/>
                    <a:pt x="2099" y="1463"/>
                  </a:cubicBezTo>
                  <a:cubicBezTo>
                    <a:pt x="1972" y="967"/>
                    <a:pt x="1933" y="472"/>
                    <a:pt x="1997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2909706" y="4332942"/>
              <a:ext cx="395416" cy="137119"/>
            </a:xfrm>
            <a:custGeom>
              <a:avLst/>
              <a:gdLst/>
              <a:ahLst/>
              <a:cxnLst/>
              <a:rect l="l" t="t" r="r" b="b"/>
              <a:pathLst>
                <a:path w="8582" h="2976" extrusionOk="0">
                  <a:moveTo>
                    <a:pt x="5366" y="1"/>
                  </a:moveTo>
                  <a:cubicBezTo>
                    <a:pt x="5366" y="1"/>
                    <a:pt x="3993" y="611"/>
                    <a:pt x="2632" y="1157"/>
                  </a:cubicBezTo>
                  <a:cubicBezTo>
                    <a:pt x="1386" y="1666"/>
                    <a:pt x="0" y="2123"/>
                    <a:pt x="255" y="2976"/>
                  </a:cubicBezTo>
                  <a:lnTo>
                    <a:pt x="8582" y="2976"/>
                  </a:lnTo>
                  <a:lnTo>
                    <a:pt x="8073" y="306"/>
                  </a:lnTo>
                  <a:cubicBezTo>
                    <a:pt x="8073" y="306"/>
                    <a:pt x="7389" y="1046"/>
                    <a:pt x="6745" y="1046"/>
                  </a:cubicBezTo>
                  <a:cubicBezTo>
                    <a:pt x="6639" y="1046"/>
                    <a:pt x="6534" y="1026"/>
                    <a:pt x="6434" y="979"/>
                  </a:cubicBezTo>
                  <a:cubicBezTo>
                    <a:pt x="5734" y="738"/>
                    <a:pt x="5366" y="1"/>
                    <a:pt x="5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2909706" y="4386251"/>
              <a:ext cx="159926" cy="83810"/>
            </a:xfrm>
            <a:custGeom>
              <a:avLst/>
              <a:gdLst/>
              <a:ahLst/>
              <a:cxnLst/>
              <a:rect l="l" t="t" r="r" b="b"/>
              <a:pathLst>
                <a:path w="3471" h="1819" extrusionOk="0">
                  <a:moveTo>
                    <a:pt x="2632" y="0"/>
                  </a:moveTo>
                  <a:cubicBezTo>
                    <a:pt x="1386" y="509"/>
                    <a:pt x="0" y="966"/>
                    <a:pt x="255" y="1819"/>
                  </a:cubicBezTo>
                  <a:lnTo>
                    <a:pt x="3331" y="1819"/>
                  </a:lnTo>
                  <a:lnTo>
                    <a:pt x="3471" y="1717"/>
                  </a:lnTo>
                  <a:cubicBezTo>
                    <a:pt x="3471" y="1717"/>
                    <a:pt x="3293" y="700"/>
                    <a:pt x="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2920257" y="4464717"/>
              <a:ext cx="384864" cy="35201"/>
            </a:xfrm>
            <a:custGeom>
              <a:avLst/>
              <a:gdLst/>
              <a:ahLst/>
              <a:cxnLst/>
              <a:rect l="l" t="t" r="r" b="b"/>
              <a:pathLst>
                <a:path w="8353" h="764" extrusionOk="0">
                  <a:moveTo>
                    <a:pt x="0" y="1"/>
                  </a:moveTo>
                  <a:lnTo>
                    <a:pt x="0" y="764"/>
                  </a:lnTo>
                  <a:lnTo>
                    <a:pt x="8353" y="764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3378888" y="2952259"/>
              <a:ext cx="187479" cy="1487992"/>
            </a:xfrm>
            <a:custGeom>
              <a:avLst/>
              <a:gdLst/>
              <a:ahLst/>
              <a:cxnLst/>
              <a:rect l="l" t="t" r="r" b="b"/>
              <a:pathLst>
                <a:path w="4069" h="32295" extrusionOk="0">
                  <a:moveTo>
                    <a:pt x="1997" y="0"/>
                  </a:moveTo>
                  <a:lnTo>
                    <a:pt x="1018" y="2429"/>
                  </a:lnTo>
                  <a:lnTo>
                    <a:pt x="992" y="2924"/>
                  </a:lnTo>
                  <a:lnTo>
                    <a:pt x="1" y="17062"/>
                  </a:lnTo>
                  <a:lnTo>
                    <a:pt x="1424" y="29662"/>
                  </a:lnTo>
                  <a:lnTo>
                    <a:pt x="1717" y="32255"/>
                  </a:lnTo>
                  <a:cubicBezTo>
                    <a:pt x="1994" y="32285"/>
                    <a:pt x="2217" y="32295"/>
                    <a:pt x="2414" y="32295"/>
                  </a:cubicBezTo>
                  <a:cubicBezTo>
                    <a:pt x="2642" y="32295"/>
                    <a:pt x="2835" y="32281"/>
                    <a:pt x="3040" y="32267"/>
                  </a:cubicBezTo>
                  <a:cubicBezTo>
                    <a:pt x="3232" y="32259"/>
                    <a:pt x="3437" y="32244"/>
                    <a:pt x="3691" y="32244"/>
                  </a:cubicBezTo>
                  <a:cubicBezTo>
                    <a:pt x="3806" y="32244"/>
                    <a:pt x="3931" y="32247"/>
                    <a:pt x="4069" y="32255"/>
                  </a:cubicBezTo>
                  <a:lnTo>
                    <a:pt x="4043" y="29662"/>
                  </a:lnTo>
                  <a:lnTo>
                    <a:pt x="4018" y="26661"/>
                  </a:lnTo>
                  <a:lnTo>
                    <a:pt x="3930" y="17355"/>
                  </a:lnTo>
                  <a:cubicBezTo>
                    <a:pt x="3560" y="16935"/>
                    <a:pt x="3294" y="16426"/>
                    <a:pt x="3192" y="15880"/>
                  </a:cubicBezTo>
                  <a:cubicBezTo>
                    <a:pt x="2899" y="14341"/>
                    <a:pt x="2543" y="12753"/>
                    <a:pt x="2658" y="11163"/>
                  </a:cubicBezTo>
                  <a:cubicBezTo>
                    <a:pt x="2709" y="10261"/>
                    <a:pt x="3014" y="9434"/>
                    <a:pt x="3510" y="8773"/>
                  </a:cubicBezTo>
                  <a:cubicBezTo>
                    <a:pt x="3306" y="7781"/>
                    <a:pt x="3103" y="6803"/>
                    <a:pt x="2912" y="5811"/>
                  </a:cubicBezTo>
                  <a:cubicBezTo>
                    <a:pt x="2633" y="4362"/>
                    <a:pt x="2480" y="2887"/>
                    <a:pt x="2111" y="1463"/>
                  </a:cubicBezTo>
                  <a:cubicBezTo>
                    <a:pt x="1972" y="967"/>
                    <a:pt x="1946" y="471"/>
                    <a:pt x="199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3393540" y="4394452"/>
              <a:ext cx="239636" cy="139469"/>
            </a:xfrm>
            <a:custGeom>
              <a:avLst/>
              <a:gdLst/>
              <a:ahLst/>
              <a:cxnLst/>
              <a:rect l="l" t="t" r="r" b="b"/>
              <a:pathLst>
                <a:path w="5201" h="3027" extrusionOk="0">
                  <a:moveTo>
                    <a:pt x="3776" y="0"/>
                  </a:moveTo>
                  <a:cubicBezTo>
                    <a:pt x="3776" y="0"/>
                    <a:pt x="3319" y="744"/>
                    <a:pt x="2468" y="744"/>
                  </a:cubicBezTo>
                  <a:cubicBezTo>
                    <a:pt x="2422" y="744"/>
                    <a:pt x="2375" y="742"/>
                    <a:pt x="2327" y="738"/>
                  </a:cubicBezTo>
                  <a:cubicBezTo>
                    <a:pt x="2035" y="700"/>
                    <a:pt x="1310" y="77"/>
                    <a:pt x="1310" y="77"/>
                  </a:cubicBezTo>
                  <a:cubicBezTo>
                    <a:pt x="1310" y="77"/>
                    <a:pt x="103" y="2467"/>
                    <a:pt x="1" y="3026"/>
                  </a:cubicBezTo>
                  <a:lnTo>
                    <a:pt x="5200" y="2874"/>
                  </a:lnTo>
                  <a:cubicBezTo>
                    <a:pt x="5086" y="2162"/>
                    <a:pt x="4590" y="853"/>
                    <a:pt x="3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3393540" y="4464210"/>
              <a:ext cx="239636" cy="135322"/>
            </a:xfrm>
            <a:custGeom>
              <a:avLst/>
              <a:gdLst/>
              <a:ahLst/>
              <a:cxnLst/>
              <a:rect l="l" t="t" r="r" b="b"/>
              <a:pathLst>
                <a:path w="5201" h="2937" extrusionOk="0">
                  <a:moveTo>
                    <a:pt x="2814" y="1"/>
                  </a:moveTo>
                  <a:cubicBezTo>
                    <a:pt x="2715" y="1"/>
                    <a:pt x="2612" y="5"/>
                    <a:pt x="2505" y="12"/>
                  </a:cubicBezTo>
                  <a:cubicBezTo>
                    <a:pt x="293" y="178"/>
                    <a:pt x="1" y="1512"/>
                    <a:pt x="1" y="1512"/>
                  </a:cubicBezTo>
                  <a:lnTo>
                    <a:pt x="2747" y="2936"/>
                  </a:lnTo>
                  <a:lnTo>
                    <a:pt x="5200" y="1360"/>
                  </a:lnTo>
                  <a:cubicBezTo>
                    <a:pt x="5200" y="1360"/>
                    <a:pt x="4763" y="1"/>
                    <a:pt x="2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3393540" y="4526826"/>
              <a:ext cx="243138" cy="81737"/>
            </a:xfrm>
            <a:custGeom>
              <a:avLst/>
              <a:gdLst/>
              <a:ahLst/>
              <a:cxnLst/>
              <a:rect l="l" t="t" r="r" b="b"/>
              <a:pathLst>
                <a:path w="5277" h="1774" extrusionOk="0">
                  <a:moveTo>
                    <a:pt x="5200" y="1"/>
                  </a:moveTo>
                  <a:cubicBezTo>
                    <a:pt x="4327" y="547"/>
                    <a:pt x="3416" y="723"/>
                    <a:pt x="2605" y="723"/>
                  </a:cubicBezTo>
                  <a:cubicBezTo>
                    <a:pt x="1207" y="723"/>
                    <a:pt x="105" y="201"/>
                    <a:pt x="1" y="153"/>
                  </a:cubicBezTo>
                  <a:lnTo>
                    <a:pt x="1" y="243"/>
                  </a:lnTo>
                  <a:lnTo>
                    <a:pt x="1" y="1234"/>
                  </a:lnTo>
                  <a:cubicBezTo>
                    <a:pt x="1" y="1234"/>
                    <a:pt x="1349" y="1774"/>
                    <a:pt x="2780" y="1774"/>
                  </a:cubicBezTo>
                  <a:cubicBezTo>
                    <a:pt x="3674" y="1774"/>
                    <a:pt x="4601" y="1563"/>
                    <a:pt x="5251" y="878"/>
                  </a:cubicBezTo>
                  <a:cubicBezTo>
                    <a:pt x="5251" y="878"/>
                    <a:pt x="5277" y="522"/>
                    <a:pt x="52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3021023" y="2849143"/>
              <a:ext cx="564096" cy="1494397"/>
            </a:xfrm>
            <a:custGeom>
              <a:avLst/>
              <a:gdLst/>
              <a:ahLst/>
              <a:cxnLst/>
              <a:rect l="l" t="t" r="r" b="b"/>
              <a:pathLst>
                <a:path w="12243" h="32434" extrusionOk="0">
                  <a:moveTo>
                    <a:pt x="0" y="1"/>
                  </a:moveTo>
                  <a:lnTo>
                    <a:pt x="1716" y="31708"/>
                  </a:lnTo>
                  <a:lnTo>
                    <a:pt x="5899" y="31912"/>
                  </a:lnTo>
                  <a:lnTo>
                    <a:pt x="5518" y="10922"/>
                  </a:lnTo>
                  <a:lnTo>
                    <a:pt x="8442" y="32434"/>
                  </a:lnTo>
                  <a:lnTo>
                    <a:pt x="12243" y="32242"/>
                  </a:lnTo>
                  <a:lnTo>
                    <a:pt x="11480" y="8951"/>
                  </a:lnTo>
                  <a:lnTo>
                    <a:pt x="11251" y="19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3055533" y="3322472"/>
              <a:ext cx="529586" cy="1012268"/>
            </a:xfrm>
            <a:custGeom>
              <a:avLst/>
              <a:gdLst/>
              <a:ahLst/>
              <a:cxnLst/>
              <a:rect l="l" t="t" r="r" b="b"/>
              <a:pathLst>
                <a:path w="11494" h="21970" extrusionOk="0">
                  <a:moveTo>
                    <a:pt x="10782" y="0"/>
                  </a:moveTo>
                  <a:cubicBezTo>
                    <a:pt x="10528" y="39"/>
                    <a:pt x="10286" y="90"/>
                    <a:pt x="10032" y="127"/>
                  </a:cubicBezTo>
                  <a:cubicBezTo>
                    <a:pt x="9986" y="127"/>
                    <a:pt x="9906" y="149"/>
                    <a:pt x="9815" y="163"/>
                  </a:cubicBezTo>
                  <a:lnTo>
                    <a:pt x="9815" y="163"/>
                  </a:lnTo>
                  <a:cubicBezTo>
                    <a:pt x="9819" y="161"/>
                    <a:pt x="9824" y="158"/>
                    <a:pt x="9829" y="153"/>
                  </a:cubicBezTo>
                  <a:lnTo>
                    <a:pt x="9829" y="153"/>
                  </a:lnTo>
                  <a:cubicBezTo>
                    <a:pt x="9282" y="268"/>
                    <a:pt x="8697" y="293"/>
                    <a:pt x="8151" y="344"/>
                  </a:cubicBezTo>
                  <a:lnTo>
                    <a:pt x="8137" y="344"/>
                  </a:lnTo>
                  <a:cubicBezTo>
                    <a:pt x="6905" y="446"/>
                    <a:pt x="5659" y="509"/>
                    <a:pt x="4413" y="509"/>
                  </a:cubicBezTo>
                  <a:cubicBezTo>
                    <a:pt x="3357" y="509"/>
                    <a:pt x="2289" y="471"/>
                    <a:pt x="1221" y="382"/>
                  </a:cubicBezTo>
                  <a:cubicBezTo>
                    <a:pt x="916" y="356"/>
                    <a:pt x="611" y="331"/>
                    <a:pt x="294" y="293"/>
                  </a:cubicBezTo>
                  <a:cubicBezTo>
                    <a:pt x="255" y="293"/>
                    <a:pt x="128" y="268"/>
                    <a:pt x="1" y="255"/>
                  </a:cubicBezTo>
                  <a:lnTo>
                    <a:pt x="1" y="255"/>
                  </a:lnTo>
                  <a:cubicBezTo>
                    <a:pt x="26" y="280"/>
                    <a:pt x="828" y="865"/>
                    <a:pt x="4781" y="1195"/>
                  </a:cubicBezTo>
                  <a:lnTo>
                    <a:pt x="4769" y="649"/>
                  </a:lnTo>
                  <a:lnTo>
                    <a:pt x="4845" y="1195"/>
                  </a:lnTo>
                  <a:cubicBezTo>
                    <a:pt x="5786" y="1285"/>
                    <a:pt x="6879" y="1348"/>
                    <a:pt x="8188" y="1387"/>
                  </a:cubicBezTo>
                  <a:cubicBezTo>
                    <a:pt x="9371" y="1412"/>
                    <a:pt x="10502" y="16160"/>
                    <a:pt x="10502" y="21919"/>
                  </a:cubicBezTo>
                  <a:lnTo>
                    <a:pt x="11494" y="21969"/>
                  </a:lnTo>
                  <a:lnTo>
                    <a:pt x="11494" y="21969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2998124" y="2821176"/>
              <a:ext cx="574740" cy="524886"/>
            </a:xfrm>
            <a:custGeom>
              <a:avLst/>
              <a:gdLst/>
              <a:ahLst/>
              <a:cxnLst/>
              <a:rect l="l" t="t" r="r" b="b"/>
              <a:pathLst>
                <a:path w="12474" h="11392" extrusionOk="0">
                  <a:moveTo>
                    <a:pt x="11061" y="11043"/>
                  </a:moveTo>
                  <a:cubicBezTo>
                    <a:pt x="11053" y="11044"/>
                    <a:pt x="11044" y="11045"/>
                    <a:pt x="11036" y="11046"/>
                  </a:cubicBezTo>
                  <a:cubicBezTo>
                    <a:pt x="11045" y="11046"/>
                    <a:pt x="11053" y="11046"/>
                    <a:pt x="11061" y="11043"/>
                  </a:cubicBezTo>
                  <a:close/>
                  <a:moveTo>
                    <a:pt x="3946" y="1"/>
                  </a:moveTo>
                  <a:cubicBezTo>
                    <a:pt x="2206" y="1"/>
                    <a:pt x="742" y="193"/>
                    <a:pt x="433" y="799"/>
                  </a:cubicBezTo>
                  <a:cubicBezTo>
                    <a:pt x="421" y="824"/>
                    <a:pt x="408" y="850"/>
                    <a:pt x="408" y="862"/>
                  </a:cubicBezTo>
                  <a:cubicBezTo>
                    <a:pt x="192" y="1460"/>
                    <a:pt x="65" y="6342"/>
                    <a:pt x="1" y="10944"/>
                  </a:cubicBezTo>
                  <a:cubicBezTo>
                    <a:pt x="179" y="10982"/>
                    <a:pt x="370" y="11007"/>
                    <a:pt x="548" y="11033"/>
                  </a:cubicBezTo>
                  <a:cubicBezTo>
                    <a:pt x="624" y="11046"/>
                    <a:pt x="1107" y="11122"/>
                    <a:pt x="1247" y="11135"/>
                  </a:cubicBezTo>
                  <a:cubicBezTo>
                    <a:pt x="1374" y="11148"/>
                    <a:pt x="1501" y="11173"/>
                    <a:pt x="1540" y="11173"/>
                  </a:cubicBezTo>
                  <a:cubicBezTo>
                    <a:pt x="1857" y="11211"/>
                    <a:pt x="2162" y="11236"/>
                    <a:pt x="2467" y="11262"/>
                  </a:cubicBezTo>
                  <a:cubicBezTo>
                    <a:pt x="3526" y="11350"/>
                    <a:pt x="4591" y="11392"/>
                    <a:pt x="5656" y="11392"/>
                  </a:cubicBezTo>
                  <a:cubicBezTo>
                    <a:pt x="6905" y="11392"/>
                    <a:pt x="8154" y="11334"/>
                    <a:pt x="9397" y="11224"/>
                  </a:cubicBezTo>
                  <a:cubicBezTo>
                    <a:pt x="9943" y="11173"/>
                    <a:pt x="10528" y="11148"/>
                    <a:pt x="11075" y="11033"/>
                  </a:cubicBezTo>
                  <a:lnTo>
                    <a:pt x="11075" y="11033"/>
                  </a:lnTo>
                  <a:cubicBezTo>
                    <a:pt x="11070" y="11038"/>
                    <a:pt x="11065" y="11041"/>
                    <a:pt x="11061" y="11043"/>
                  </a:cubicBezTo>
                  <a:lnTo>
                    <a:pt x="11061" y="11043"/>
                  </a:lnTo>
                  <a:cubicBezTo>
                    <a:pt x="11152" y="11029"/>
                    <a:pt x="11232" y="11007"/>
                    <a:pt x="11278" y="11007"/>
                  </a:cubicBezTo>
                  <a:cubicBezTo>
                    <a:pt x="11596" y="10957"/>
                    <a:pt x="11901" y="10906"/>
                    <a:pt x="12194" y="10855"/>
                  </a:cubicBezTo>
                  <a:cubicBezTo>
                    <a:pt x="12295" y="10843"/>
                    <a:pt x="12384" y="10817"/>
                    <a:pt x="12473" y="10804"/>
                  </a:cubicBezTo>
                  <a:cubicBezTo>
                    <a:pt x="12372" y="9151"/>
                    <a:pt x="12295" y="7575"/>
                    <a:pt x="12282" y="6405"/>
                  </a:cubicBezTo>
                  <a:cubicBezTo>
                    <a:pt x="12231" y="2388"/>
                    <a:pt x="10973" y="608"/>
                    <a:pt x="10973" y="608"/>
                  </a:cubicBezTo>
                  <a:cubicBezTo>
                    <a:pt x="10973" y="608"/>
                    <a:pt x="10236" y="494"/>
                    <a:pt x="9168" y="367"/>
                  </a:cubicBezTo>
                  <a:cubicBezTo>
                    <a:pt x="9002" y="341"/>
                    <a:pt x="8824" y="328"/>
                    <a:pt x="8634" y="303"/>
                  </a:cubicBezTo>
                  <a:cubicBezTo>
                    <a:pt x="7263" y="153"/>
                    <a:pt x="5495" y="1"/>
                    <a:pt x="3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3267570" y="2953411"/>
              <a:ext cx="198076" cy="227334"/>
            </a:xfrm>
            <a:custGeom>
              <a:avLst/>
              <a:gdLst/>
              <a:ahLst/>
              <a:cxnLst/>
              <a:rect l="l" t="t" r="r" b="b"/>
              <a:pathLst>
                <a:path w="4299" h="4934" extrusionOk="0">
                  <a:moveTo>
                    <a:pt x="2913" y="1"/>
                  </a:moveTo>
                  <a:lnTo>
                    <a:pt x="2913" y="408"/>
                  </a:lnTo>
                  <a:cubicBezTo>
                    <a:pt x="3549" y="523"/>
                    <a:pt x="4069" y="1158"/>
                    <a:pt x="4286" y="2023"/>
                  </a:cubicBezTo>
                  <a:cubicBezTo>
                    <a:pt x="4261" y="1374"/>
                    <a:pt x="4196" y="701"/>
                    <a:pt x="4108" y="1"/>
                  </a:cubicBezTo>
                  <a:close/>
                  <a:moveTo>
                    <a:pt x="1" y="1"/>
                  </a:moveTo>
                  <a:lnTo>
                    <a:pt x="1" y="4934"/>
                  </a:lnTo>
                  <a:lnTo>
                    <a:pt x="3828" y="4934"/>
                  </a:lnTo>
                  <a:cubicBezTo>
                    <a:pt x="3930" y="4184"/>
                    <a:pt x="4018" y="3383"/>
                    <a:pt x="4069" y="2862"/>
                  </a:cubicBezTo>
                  <a:lnTo>
                    <a:pt x="4006" y="2862"/>
                  </a:lnTo>
                  <a:cubicBezTo>
                    <a:pt x="4006" y="1718"/>
                    <a:pt x="3421" y="764"/>
                    <a:pt x="2722" y="764"/>
                  </a:cubicBezTo>
                  <a:cubicBezTo>
                    <a:pt x="2023" y="764"/>
                    <a:pt x="1438" y="1718"/>
                    <a:pt x="1438" y="2862"/>
                  </a:cubicBezTo>
                  <a:lnTo>
                    <a:pt x="1069" y="2862"/>
                  </a:lnTo>
                  <a:cubicBezTo>
                    <a:pt x="1069" y="1590"/>
                    <a:pt x="1718" y="548"/>
                    <a:pt x="2544" y="408"/>
                  </a:cubicBezTo>
                  <a:lnTo>
                    <a:pt x="2544" y="1"/>
                  </a:lnTo>
                  <a:close/>
                  <a:moveTo>
                    <a:pt x="4247" y="2862"/>
                  </a:moveTo>
                  <a:cubicBezTo>
                    <a:pt x="4196" y="3370"/>
                    <a:pt x="4120" y="4184"/>
                    <a:pt x="4006" y="4934"/>
                  </a:cubicBezTo>
                  <a:lnTo>
                    <a:pt x="4184" y="4934"/>
                  </a:lnTo>
                  <a:cubicBezTo>
                    <a:pt x="4261" y="4273"/>
                    <a:pt x="4298" y="3586"/>
                    <a:pt x="4298" y="28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3366632" y="3059475"/>
              <a:ext cx="99015" cy="241940"/>
            </a:xfrm>
            <a:custGeom>
              <a:avLst/>
              <a:gdLst/>
              <a:ahLst/>
              <a:cxnLst/>
              <a:rect l="l" t="t" r="r" b="b"/>
              <a:pathLst>
                <a:path w="2149" h="5251" extrusionOk="0">
                  <a:moveTo>
                    <a:pt x="1970" y="0"/>
                  </a:moveTo>
                  <a:cubicBezTo>
                    <a:pt x="1970" y="26"/>
                    <a:pt x="1729" y="2874"/>
                    <a:pt x="1411" y="3979"/>
                  </a:cubicBezTo>
                  <a:cubicBezTo>
                    <a:pt x="1106" y="5047"/>
                    <a:pt x="12" y="5073"/>
                    <a:pt x="0" y="5073"/>
                  </a:cubicBezTo>
                  <a:lnTo>
                    <a:pt x="0" y="5251"/>
                  </a:lnTo>
                  <a:cubicBezTo>
                    <a:pt x="12" y="5251"/>
                    <a:pt x="1246" y="5225"/>
                    <a:pt x="1589" y="4030"/>
                  </a:cubicBezTo>
                  <a:cubicBezTo>
                    <a:pt x="1907" y="2899"/>
                    <a:pt x="2136" y="128"/>
                    <a:pt x="2148" y="13"/>
                  </a:cubicBezTo>
                  <a:lnTo>
                    <a:pt x="19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3334978" y="3287915"/>
              <a:ext cx="36353" cy="18799"/>
            </a:xfrm>
            <a:custGeom>
              <a:avLst/>
              <a:gdLst/>
              <a:ahLst/>
              <a:cxnLst/>
              <a:rect l="l" t="t" r="r" b="b"/>
              <a:pathLst>
                <a:path w="789" h="408" extrusionOk="0">
                  <a:moveTo>
                    <a:pt x="394" y="1"/>
                  </a:moveTo>
                  <a:cubicBezTo>
                    <a:pt x="179" y="1"/>
                    <a:pt x="1" y="89"/>
                    <a:pt x="1" y="204"/>
                  </a:cubicBezTo>
                  <a:cubicBezTo>
                    <a:pt x="1" y="318"/>
                    <a:pt x="179" y="408"/>
                    <a:pt x="394" y="408"/>
                  </a:cubicBezTo>
                  <a:cubicBezTo>
                    <a:pt x="611" y="408"/>
                    <a:pt x="789" y="318"/>
                    <a:pt x="789" y="204"/>
                  </a:cubicBezTo>
                  <a:cubicBezTo>
                    <a:pt x="789" y="89"/>
                    <a:pt x="611" y="1"/>
                    <a:pt x="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3320326" y="3059475"/>
              <a:ext cx="99061" cy="241940"/>
            </a:xfrm>
            <a:custGeom>
              <a:avLst/>
              <a:gdLst/>
              <a:ahLst/>
              <a:cxnLst/>
              <a:rect l="l" t="t" r="r" b="b"/>
              <a:pathLst>
                <a:path w="2150" h="5251" extrusionOk="0">
                  <a:moveTo>
                    <a:pt x="178" y="0"/>
                  </a:moveTo>
                  <a:lnTo>
                    <a:pt x="0" y="13"/>
                  </a:lnTo>
                  <a:cubicBezTo>
                    <a:pt x="13" y="128"/>
                    <a:pt x="242" y="2899"/>
                    <a:pt x="560" y="4030"/>
                  </a:cubicBezTo>
                  <a:cubicBezTo>
                    <a:pt x="903" y="5225"/>
                    <a:pt x="2136" y="5251"/>
                    <a:pt x="2149" y="5251"/>
                  </a:cubicBezTo>
                  <a:lnTo>
                    <a:pt x="2149" y="5073"/>
                  </a:lnTo>
                  <a:cubicBezTo>
                    <a:pt x="2136" y="5073"/>
                    <a:pt x="1043" y="5047"/>
                    <a:pt x="738" y="3979"/>
                  </a:cubicBezTo>
                  <a:cubicBezTo>
                    <a:pt x="420" y="2874"/>
                    <a:pt x="191" y="26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3414642" y="3287915"/>
              <a:ext cx="36952" cy="18799"/>
            </a:xfrm>
            <a:custGeom>
              <a:avLst/>
              <a:gdLst/>
              <a:ahLst/>
              <a:cxnLst/>
              <a:rect l="l" t="t" r="r" b="b"/>
              <a:pathLst>
                <a:path w="802" h="408" extrusionOk="0">
                  <a:moveTo>
                    <a:pt x="394" y="1"/>
                  </a:moveTo>
                  <a:cubicBezTo>
                    <a:pt x="179" y="1"/>
                    <a:pt x="1" y="89"/>
                    <a:pt x="1" y="204"/>
                  </a:cubicBezTo>
                  <a:cubicBezTo>
                    <a:pt x="1" y="318"/>
                    <a:pt x="179" y="408"/>
                    <a:pt x="394" y="408"/>
                  </a:cubicBezTo>
                  <a:cubicBezTo>
                    <a:pt x="623" y="408"/>
                    <a:pt x="801" y="318"/>
                    <a:pt x="801" y="204"/>
                  </a:cubicBezTo>
                  <a:cubicBezTo>
                    <a:pt x="801" y="89"/>
                    <a:pt x="623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3316779" y="2934658"/>
              <a:ext cx="152370" cy="150619"/>
            </a:xfrm>
            <a:custGeom>
              <a:avLst/>
              <a:gdLst/>
              <a:ahLst/>
              <a:cxnLst/>
              <a:rect l="l" t="t" r="r" b="b"/>
              <a:pathLst>
                <a:path w="3307" h="3269" extrusionOk="0">
                  <a:moveTo>
                    <a:pt x="1654" y="1"/>
                  </a:moveTo>
                  <a:cubicBezTo>
                    <a:pt x="1501" y="1"/>
                    <a:pt x="1476" y="153"/>
                    <a:pt x="1476" y="153"/>
                  </a:cubicBezTo>
                  <a:lnTo>
                    <a:pt x="1476" y="815"/>
                  </a:lnTo>
                  <a:cubicBezTo>
                    <a:pt x="650" y="955"/>
                    <a:pt x="1" y="1997"/>
                    <a:pt x="1" y="3269"/>
                  </a:cubicBezTo>
                  <a:lnTo>
                    <a:pt x="370" y="3269"/>
                  </a:lnTo>
                  <a:cubicBezTo>
                    <a:pt x="370" y="2125"/>
                    <a:pt x="955" y="1171"/>
                    <a:pt x="1654" y="1171"/>
                  </a:cubicBezTo>
                  <a:cubicBezTo>
                    <a:pt x="2353" y="1171"/>
                    <a:pt x="2938" y="2125"/>
                    <a:pt x="2938" y="3269"/>
                  </a:cubicBezTo>
                  <a:lnTo>
                    <a:pt x="3306" y="3269"/>
                  </a:lnTo>
                  <a:cubicBezTo>
                    <a:pt x="3306" y="1997"/>
                    <a:pt x="2671" y="955"/>
                    <a:pt x="1845" y="815"/>
                  </a:cubicBezTo>
                  <a:lnTo>
                    <a:pt x="1845" y="153"/>
                  </a:lnTo>
                  <a:cubicBezTo>
                    <a:pt x="1845" y="153"/>
                    <a:pt x="1806" y="1"/>
                    <a:pt x="1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2971815" y="2037854"/>
              <a:ext cx="619156" cy="895698"/>
            </a:xfrm>
            <a:custGeom>
              <a:avLst/>
              <a:gdLst/>
              <a:ahLst/>
              <a:cxnLst/>
              <a:rect l="l" t="t" r="r" b="b"/>
              <a:pathLst>
                <a:path w="13438" h="19440" extrusionOk="0">
                  <a:moveTo>
                    <a:pt x="9217" y="1"/>
                  </a:moveTo>
                  <a:cubicBezTo>
                    <a:pt x="9217" y="1"/>
                    <a:pt x="5371" y="3005"/>
                    <a:pt x="4281" y="3005"/>
                  </a:cubicBezTo>
                  <a:cubicBezTo>
                    <a:pt x="4235" y="3005"/>
                    <a:pt x="4193" y="3000"/>
                    <a:pt x="4157" y="2988"/>
                  </a:cubicBezTo>
                  <a:cubicBezTo>
                    <a:pt x="3814" y="2861"/>
                    <a:pt x="4259" y="204"/>
                    <a:pt x="4310" y="179"/>
                  </a:cubicBezTo>
                  <a:lnTo>
                    <a:pt x="4310" y="179"/>
                  </a:lnTo>
                  <a:cubicBezTo>
                    <a:pt x="4284" y="179"/>
                    <a:pt x="3992" y="293"/>
                    <a:pt x="3611" y="471"/>
                  </a:cubicBezTo>
                  <a:cubicBezTo>
                    <a:pt x="3318" y="611"/>
                    <a:pt x="2987" y="764"/>
                    <a:pt x="2670" y="928"/>
                  </a:cubicBezTo>
                  <a:lnTo>
                    <a:pt x="2670" y="942"/>
                  </a:lnTo>
                  <a:cubicBezTo>
                    <a:pt x="2606" y="1018"/>
                    <a:pt x="76" y="5544"/>
                    <a:pt x="76" y="6751"/>
                  </a:cubicBezTo>
                  <a:cubicBezTo>
                    <a:pt x="0" y="8570"/>
                    <a:pt x="419" y="10070"/>
                    <a:pt x="699" y="11430"/>
                  </a:cubicBezTo>
                  <a:cubicBezTo>
                    <a:pt x="877" y="12257"/>
                    <a:pt x="1055" y="15842"/>
                    <a:pt x="1004" y="17800"/>
                  </a:cubicBezTo>
                  <a:lnTo>
                    <a:pt x="1004" y="18041"/>
                  </a:lnTo>
                  <a:cubicBezTo>
                    <a:pt x="979" y="18651"/>
                    <a:pt x="5416" y="19058"/>
                    <a:pt x="8595" y="19275"/>
                  </a:cubicBezTo>
                  <a:cubicBezTo>
                    <a:pt x="9293" y="19312"/>
                    <a:pt x="9942" y="19351"/>
                    <a:pt x="10463" y="19376"/>
                  </a:cubicBezTo>
                  <a:cubicBezTo>
                    <a:pt x="11239" y="19427"/>
                    <a:pt x="11722" y="19439"/>
                    <a:pt x="11722" y="19439"/>
                  </a:cubicBezTo>
                  <a:cubicBezTo>
                    <a:pt x="11722" y="19439"/>
                    <a:pt x="11646" y="18753"/>
                    <a:pt x="11544" y="17609"/>
                  </a:cubicBezTo>
                  <a:cubicBezTo>
                    <a:pt x="11392" y="16109"/>
                    <a:pt x="11200" y="13845"/>
                    <a:pt x="11036" y="11277"/>
                  </a:cubicBezTo>
                  <a:cubicBezTo>
                    <a:pt x="11036" y="10642"/>
                    <a:pt x="11022" y="10045"/>
                    <a:pt x="11048" y="9485"/>
                  </a:cubicBezTo>
                  <a:lnTo>
                    <a:pt x="11048" y="9472"/>
                  </a:lnTo>
                  <a:cubicBezTo>
                    <a:pt x="11061" y="9002"/>
                    <a:pt x="11099" y="8570"/>
                    <a:pt x="11149" y="8138"/>
                  </a:cubicBezTo>
                  <a:cubicBezTo>
                    <a:pt x="11214" y="7553"/>
                    <a:pt x="11327" y="6993"/>
                    <a:pt x="11505" y="6446"/>
                  </a:cubicBezTo>
                  <a:cubicBezTo>
                    <a:pt x="12141" y="4425"/>
                    <a:pt x="13438" y="3039"/>
                    <a:pt x="13044" y="2378"/>
                  </a:cubicBezTo>
                  <a:cubicBezTo>
                    <a:pt x="12968" y="2086"/>
                    <a:pt x="12751" y="1818"/>
                    <a:pt x="12446" y="1564"/>
                  </a:cubicBezTo>
                  <a:cubicBezTo>
                    <a:pt x="11887" y="1081"/>
                    <a:pt x="11048" y="674"/>
                    <a:pt x="10361" y="408"/>
                  </a:cubicBezTo>
                  <a:cubicBezTo>
                    <a:pt x="9713" y="140"/>
                    <a:pt x="9217" y="1"/>
                    <a:pt x="9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3480806" y="2420369"/>
              <a:ext cx="3594" cy="54553"/>
            </a:xfrm>
            <a:custGeom>
              <a:avLst/>
              <a:gdLst/>
              <a:ahLst/>
              <a:cxnLst/>
              <a:rect l="l" t="t" r="r" b="b"/>
              <a:pathLst>
                <a:path w="78" h="1184" extrusionOk="0">
                  <a:moveTo>
                    <a:pt x="77" y="0"/>
                  </a:moveTo>
                  <a:cubicBezTo>
                    <a:pt x="39" y="382"/>
                    <a:pt x="14" y="763"/>
                    <a:pt x="1" y="1170"/>
                  </a:cubicBezTo>
                  <a:lnTo>
                    <a:pt x="1" y="1183"/>
                  </a:lnTo>
                  <a:lnTo>
                    <a:pt x="1" y="1170"/>
                  </a:lnTo>
                  <a:cubicBezTo>
                    <a:pt x="14" y="763"/>
                    <a:pt x="39" y="382"/>
                    <a:pt x="77" y="0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3430446" y="3338321"/>
              <a:ext cx="645" cy="46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3424041" y="2849143"/>
              <a:ext cx="148822" cy="489777"/>
            </a:xfrm>
            <a:custGeom>
              <a:avLst/>
              <a:gdLst/>
              <a:ahLst/>
              <a:cxnLst/>
              <a:rect l="l" t="t" r="r" b="b"/>
              <a:pathLst>
                <a:path w="3230" h="10630" extrusionOk="0">
                  <a:moveTo>
                    <a:pt x="1817" y="10436"/>
                  </a:moveTo>
                  <a:cubicBezTo>
                    <a:pt x="1809" y="10437"/>
                    <a:pt x="1800" y="10438"/>
                    <a:pt x="1792" y="10439"/>
                  </a:cubicBezTo>
                  <a:cubicBezTo>
                    <a:pt x="1801" y="10439"/>
                    <a:pt x="1809" y="10439"/>
                    <a:pt x="1817" y="10436"/>
                  </a:cubicBezTo>
                  <a:close/>
                  <a:moveTo>
                    <a:pt x="1729" y="1"/>
                  </a:moveTo>
                  <a:lnTo>
                    <a:pt x="1729" y="1"/>
                  </a:lnTo>
                  <a:cubicBezTo>
                    <a:pt x="1831" y="1145"/>
                    <a:pt x="1907" y="1831"/>
                    <a:pt x="1907" y="1831"/>
                  </a:cubicBezTo>
                  <a:cubicBezTo>
                    <a:pt x="1907" y="1831"/>
                    <a:pt x="1424" y="1819"/>
                    <a:pt x="648" y="1768"/>
                  </a:cubicBezTo>
                  <a:lnTo>
                    <a:pt x="648" y="1768"/>
                  </a:lnTo>
                  <a:cubicBezTo>
                    <a:pt x="648" y="1806"/>
                    <a:pt x="661" y="1819"/>
                    <a:pt x="661" y="1845"/>
                  </a:cubicBezTo>
                  <a:cubicBezTo>
                    <a:pt x="673" y="1984"/>
                    <a:pt x="699" y="2124"/>
                    <a:pt x="712" y="2264"/>
                  </a:cubicBezTo>
                  <a:lnTo>
                    <a:pt x="1348" y="2264"/>
                  </a:lnTo>
                  <a:lnTo>
                    <a:pt x="1348" y="7197"/>
                  </a:lnTo>
                  <a:lnTo>
                    <a:pt x="788" y="7197"/>
                  </a:lnTo>
                  <a:cubicBezTo>
                    <a:pt x="699" y="8036"/>
                    <a:pt x="546" y="8812"/>
                    <a:pt x="343" y="9536"/>
                  </a:cubicBezTo>
                  <a:cubicBezTo>
                    <a:pt x="495" y="9575"/>
                    <a:pt x="597" y="9651"/>
                    <a:pt x="597" y="9727"/>
                  </a:cubicBezTo>
                  <a:cubicBezTo>
                    <a:pt x="597" y="9829"/>
                    <a:pt x="432" y="9917"/>
                    <a:pt x="241" y="9931"/>
                  </a:cubicBezTo>
                  <a:cubicBezTo>
                    <a:pt x="165" y="10172"/>
                    <a:pt x="89" y="10400"/>
                    <a:pt x="0" y="10629"/>
                  </a:cubicBezTo>
                  <a:cubicBezTo>
                    <a:pt x="51" y="10617"/>
                    <a:pt x="102" y="10617"/>
                    <a:pt x="139" y="10617"/>
                  </a:cubicBezTo>
                  <a:lnTo>
                    <a:pt x="153" y="10617"/>
                  </a:lnTo>
                  <a:cubicBezTo>
                    <a:pt x="699" y="10566"/>
                    <a:pt x="1284" y="10541"/>
                    <a:pt x="1831" y="10426"/>
                  </a:cubicBezTo>
                  <a:lnTo>
                    <a:pt x="1831" y="10426"/>
                  </a:lnTo>
                  <a:cubicBezTo>
                    <a:pt x="1826" y="10431"/>
                    <a:pt x="1821" y="10434"/>
                    <a:pt x="1817" y="10436"/>
                  </a:cubicBezTo>
                  <a:lnTo>
                    <a:pt x="1817" y="10436"/>
                  </a:lnTo>
                  <a:cubicBezTo>
                    <a:pt x="1908" y="10422"/>
                    <a:pt x="1988" y="10400"/>
                    <a:pt x="2034" y="10400"/>
                  </a:cubicBezTo>
                  <a:cubicBezTo>
                    <a:pt x="2352" y="10350"/>
                    <a:pt x="2657" y="10299"/>
                    <a:pt x="2950" y="10248"/>
                  </a:cubicBezTo>
                  <a:cubicBezTo>
                    <a:pt x="3051" y="10236"/>
                    <a:pt x="3140" y="10210"/>
                    <a:pt x="3229" y="10197"/>
                  </a:cubicBezTo>
                  <a:cubicBezTo>
                    <a:pt x="3128" y="8544"/>
                    <a:pt x="3051" y="6968"/>
                    <a:pt x="3038" y="5798"/>
                  </a:cubicBezTo>
                  <a:cubicBezTo>
                    <a:pt x="2987" y="1781"/>
                    <a:pt x="1729" y="1"/>
                    <a:pt x="1729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3456800" y="2953411"/>
              <a:ext cx="29350" cy="227334"/>
            </a:xfrm>
            <a:custGeom>
              <a:avLst/>
              <a:gdLst/>
              <a:ahLst/>
              <a:cxnLst/>
              <a:rect l="l" t="t" r="r" b="b"/>
              <a:pathLst>
                <a:path w="637" h="4934" extrusionOk="0">
                  <a:moveTo>
                    <a:pt x="1" y="1"/>
                  </a:moveTo>
                  <a:cubicBezTo>
                    <a:pt x="89" y="701"/>
                    <a:pt x="154" y="1374"/>
                    <a:pt x="179" y="2023"/>
                  </a:cubicBezTo>
                  <a:cubicBezTo>
                    <a:pt x="242" y="2289"/>
                    <a:pt x="267" y="2569"/>
                    <a:pt x="267" y="2862"/>
                  </a:cubicBezTo>
                  <a:lnTo>
                    <a:pt x="191" y="2862"/>
                  </a:lnTo>
                  <a:cubicBezTo>
                    <a:pt x="191" y="3586"/>
                    <a:pt x="154" y="4273"/>
                    <a:pt x="77" y="4934"/>
                  </a:cubicBezTo>
                  <a:lnTo>
                    <a:pt x="637" y="493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008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3435145" y="3288468"/>
              <a:ext cx="16449" cy="18246"/>
            </a:xfrm>
            <a:custGeom>
              <a:avLst/>
              <a:gdLst/>
              <a:ahLst/>
              <a:cxnLst/>
              <a:rect l="l" t="t" r="r" b="b"/>
              <a:pathLst>
                <a:path w="357" h="396" extrusionOk="0">
                  <a:moveTo>
                    <a:pt x="102" y="1"/>
                  </a:moveTo>
                  <a:cubicBezTo>
                    <a:pt x="76" y="141"/>
                    <a:pt x="39" y="268"/>
                    <a:pt x="0" y="396"/>
                  </a:cubicBezTo>
                  <a:cubicBezTo>
                    <a:pt x="191" y="382"/>
                    <a:pt x="356" y="294"/>
                    <a:pt x="356" y="192"/>
                  </a:cubicBezTo>
                  <a:cubicBezTo>
                    <a:pt x="356" y="116"/>
                    <a:pt x="254" y="40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3465002" y="3046574"/>
              <a:ext cx="4147" cy="38703"/>
            </a:xfrm>
            <a:custGeom>
              <a:avLst/>
              <a:gdLst/>
              <a:ahLst/>
              <a:cxnLst/>
              <a:rect l="l" t="t" r="r" b="b"/>
              <a:pathLst>
                <a:path w="90" h="840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293"/>
                    <a:pt x="13" y="560"/>
                    <a:pt x="13" y="840"/>
                  </a:cubicBezTo>
                  <a:lnTo>
                    <a:pt x="89" y="840"/>
                  </a:lnTo>
                  <a:cubicBezTo>
                    <a:pt x="89" y="547"/>
                    <a:pt x="64" y="267"/>
                    <a:pt x="1" y="1"/>
                  </a:cubicBezTo>
                  <a:close/>
                </a:path>
              </a:pathLst>
            </a:custGeom>
            <a:solidFill>
              <a:srgbClr val="3C3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3378888" y="2245791"/>
              <a:ext cx="133065" cy="687762"/>
            </a:xfrm>
            <a:custGeom>
              <a:avLst/>
              <a:gdLst/>
              <a:ahLst/>
              <a:cxnLst/>
              <a:rect l="l" t="t" r="r" b="b"/>
              <a:pathLst>
                <a:path w="2888" h="14927" extrusionOk="0">
                  <a:moveTo>
                    <a:pt x="1" y="1"/>
                  </a:moveTo>
                  <a:cubicBezTo>
                    <a:pt x="1" y="2"/>
                    <a:pt x="2213" y="7134"/>
                    <a:pt x="840" y="12129"/>
                  </a:cubicBezTo>
                  <a:cubicBezTo>
                    <a:pt x="789" y="12321"/>
                    <a:pt x="814" y="12575"/>
                    <a:pt x="904" y="12855"/>
                  </a:cubicBezTo>
                  <a:cubicBezTo>
                    <a:pt x="1094" y="13528"/>
                    <a:pt x="1526" y="14367"/>
                    <a:pt x="1628" y="14863"/>
                  </a:cubicBezTo>
                  <a:cubicBezTo>
                    <a:pt x="2404" y="14914"/>
                    <a:pt x="2887" y="14926"/>
                    <a:pt x="2887" y="14926"/>
                  </a:cubicBezTo>
                  <a:cubicBezTo>
                    <a:pt x="2887" y="14926"/>
                    <a:pt x="2811" y="14240"/>
                    <a:pt x="2709" y="13096"/>
                  </a:cubicBezTo>
                  <a:cubicBezTo>
                    <a:pt x="2557" y="11596"/>
                    <a:pt x="2365" y="9332"/>
                    <a:pt x="2201" y="6764"/>
                  </a:cubicBezTo>
                  <a:lnTo>
                    <a:pt x="2201" y="5938"/>
                  </a:lnTo>
                  <a:cubicBezTo>
                    <a:pt x="2201" y="5608"/>
                    <a:pt x="2201" y="5290"/>
                    <a:pt x="2213" y="4972"/>
                  </a:cubicBezTo>
                  <a:lnTo>
                    <a:pt x="2213" y="4959"/>
                  </a:lnTo>
                  <a:cubicBezTo>
                    <a:pt x="2226" y="4552"/>
                    <a:pt x="2251" y="4171"/>
                    <a:pt x="2289" y="3789"/>
                  </a:cubicBezTo>
                  <a:cubicBezTo>
                    <a:pt x="2302" y="3738"/>
                    <a:pt x="2302" y="3675"/>
                    <a:pt x="2314" y="36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3358983" y="2148573"/>
              <a:ext cx="404216" cy="554190"/>
            </a:xfrm>
            <a:custGeom>
              <a:avLst/>
              <a:gdLst/>
              <a:ahLst/>
              <a:cxnLst/>
              <a:rect l="l" t="t" r="r" b="b"/>
              <a:pathLst>
                <a:path w="8773" h="12028" extrusionOk="0">
                  <a:moveTo>
                    <a:pt x="4845" y="0"/>
                  </a:moveTo>
                  <a:cubicBezTo>
                    <a:pt x="4845" y="0"/>
                    <a:pt x="0" y="1500"/>
                    <a:pt x="3294" y="6840"/>
                  </a:cubicBezTo>
                  <a:cubicBezTo>
                    <a:pt x="4221" y="8328"/>
                    <a:pt x="5009" y="10159"/>
                    <a:pt x="5696" y="12027"/>
                  </a:cubicBezTo>
                  <a:cubicBezTo>
                    <a:pt x="5887" y="11888"/>
                    <a:pt x="6141" y="11798"/>
                    <a:pt x="6459" y="11761"/>
                  </a:cubicBezTo>
                  <a:cubicBezTo>
                    <a:pt x="7247" y="11697"/>
                    <a:pt x="8023" y="11634"/>
                    <a:pt x="8773" y="11354"/>
                  </a:cubicBezTo>
                  <a:cubicBezTo>
                    <a:pt x="7120" y="4552"/>
                    <a:pt x="4845" y="0"/>
                    <a:pt x="4845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2972368" y="2446125"/>
              <a:ext cx="561839" cy="566538"/>
            </a:xfrm>
            <a:custGeom>
              <a:avLst/>
              <a:gdLst/>
              <a:ahLst/>
              <a:cxnLst/>
              <a:rect l="l" t="t" r="r" b="b"/>
              <a:pathLst>
                <a:path w="12194" h="12296" extrusionOk="0">
                  <a:moveTo>
                    <a:pt x="5557" y="1"/>
                  </a:moveTo>
                  <a:lnTo>
                    <a:pt x="0" y="5176"/>
                  </a:lnTo>
                  <a:lnTo>
                    <a:pt x="6637" y="12295"/>
                  </a:lnTo>
                  <a:lnTo>
                    <a:pt x="12193" y="7120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3001073" y="2476028"/>
              <a:ext cx="456972" cy="492127"/>
            </a:xfrm>
            <a:custGeom>
              <a:avLst/>
              <a:gdLst/>
              <a:ahLst/>
              <a:cxnLst/>
              <a:rect l="l" t="t" r="r" b="b"/>
              <a:pathLst>
                <a:path w="9918" h="10681" extrusionOk="0">
                  <a:moveTo>
                    <a:pt x="4793" y="1"/>
                  </a:moveTo>
                  <a:lnTo>
                    <a:pt x="1" y="4501"/>
                  </a:lnTo>
                  <a:lnTo>
                    <a:pt x="5988" y="10680"/>
                  </a:lnTo>
                  <a:lnTo>
                    <a:pt x="9904" y="7005"/>
                  </a:lnTo>
                  <a:lnTo>
                    <a:pt x="9192" y="6141"/>
                  </a:lnTo>
                  <a:lnTo>
                    <a:pt x="9917" y="5645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3122941" y="2541638"/>
              <a:ext cx="130070" cy="122467"/>
            </a:xfrm>
            <a:custGeom>
              <a:avLst/>
              <a:gdLst/>
              <a:ahLst/>
              <a:cxnLst/>
              <a:rect l="l" t="t" r="r" b="b"/>
              <a:pathLst>
                <a:path w="2823" h="2658" extrusionOk="0">
                  <a:moveTo>
                    <a:pt x="2746" y="1"/>
                  </a:moveTo>
                  <a:lnTo>
                    <a:pt x="0" y="2581"/>
                  </a:lnTo>
                  <a:lnTo>
                    <a:pt x="63" y="2657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3134045" y="2553480"/>
              <a:ext cx="128365" cy="120855"/>
            </a:xfrm>
            <a:custGeom>
              <a:avLst/>
              <a:gdLst/>
              <a:ahLst/>
              <a:cxnLst/>
              <a:rect l="l" t="t" r="r" b="b"/>
              <a:pathLst>
                <a:path w="2786" h="2623" extrusionOk="0">
                  <a:moveTo>
                    <a:pt x="2728" y="1"/>
                  </a:moveTo>
                  <a:cubicBezTo>
                    <a:pt x="2715" y="1"/>
                    <a:pt x="2702" y="4"/>
                    <a:pt x="2696" y="10"/>
                  </a:cubicBezTo>
                  <a:lnTo>
                    <a:pt x="14" y="2527"/>
                  </a:lnTo>
                  <a:cubicBezTo>
                    <a:pt x="0" y="2553"/>
                    <a:pt x="0" y="2578"/>
                    <a:pt x="14" y="2591"/>
                  </a:cubicBezTo>
                  <a:lnTo>
                    <a:pt x="26" y="2604"/>
                  </a:lnTo>
                  <a:cubicBezTo>
                    <a:pt x="32" y="2616"/>
                    <a:pt x="42" y="2623"/>
                    <a:pt x="53" y="2623"/>
                  </a:cubicBezTo>
                  <a:cubicBezTo>
                    <a:pt x="64" y="2623"/>
                    <a:pt x="77" y="2616"/>
                    <a:pt x="90" y="2604"/>
                  </a:cubicBezTo>
                  <a:lnTo>
                    <a:pt x="2772" y="86"/>
                  </a:lnTo>
                  <a:cubicBezTo>
                    <a:pt x="2785" y="74"/>
                    <a:pt x="2785" y="49"/>
                    <a:pt x="2772" y="23"/>
                  </a:cubicBezTo>
                  <a:lnTo>
                    <a:pt x="2760" y="10"/>
                  </a:lnTo>
                  <a:cubicBezTo>
                    <a:pt x="2753" y="4"/>
                    <a:pt x="2740" y="1"/>
                    <a:pt x="2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3143398" y="2563294"/>
              <a:ext cx="130116" cy="122513"/>
            </a:xfrm>
            <a:custGeom>
              <a:avLst/>
              <a:gdLst/>
              <a:ahLst/>
              <a:cxnLst/>
              <a:rect l="l" t="t" r="r" b="b"/>
              <a:pathLst>
                <a:path w="2824" h="2659" extrusionOk="0">
                  <a:moveTo>
                    <a:pt x="2747" y="0"/>
                  </a:moveTo>
                  <a:lnTo>
                    <a:pt x="1" y="2582"/>
                  </a:lnTo>
                  <a:lnTo>
                    <a:pt x="1" y="2594"/>
                  </a:lnTo>
                  <a:lnTo>
                    <a:pt x="77" y="2658"/>
                  </a:lnTo>
                  <a:lnTo>
                    <a:pt x="2823" y="90"/>
                  </a:lnTo>
                  <a:lnTo>
                    <a:pt x="2823" y="77"/>
                  </a:lnTo>
                  <a:lnTo>
                    <a:pt x="27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3153950" y="2633604"/>
              <a:ext cx="66809" cy="63307"/>
            </a:xfrm>
            <a:custGeom>
              <a:avLst/>
              <a:gdLst/>
              <a:ahLst/>
              <a:cxnLst/>
              <a:rect l="l" t="t" r="r" b="b"/>
              <a:pathLst>
                <a:path w="1450" h="1374" extrusionOk="0">
                  <a:moveTo>
                    <a:pt x="1374" y="0"/>
                  </a:moveTo>
                  <a:lnTo>
                    <a:pt x="1" y="1297"/>
                  </a:lnTo>
                  <a:lnTo>
                    <a:pt x="65" y="1373"/>
                  </a:lnTo>
                  <a:lnTo>
                    <a:pt x="1450" y="76"/>
                  </a:lnTo>
                  <a:lnTo>
                    <a:pt x="1450" y="64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3067236" y="2674334"/>
              <a:ext cx="75056" cy="75010"/>
            </a:xfrm>
            <a:custGeom>
              <a:avLst/>
              <a:gdLst/>
              <a:ahLst/>
              <a:cxnLst/>
              <a:rect l="l" t="t" r="r" b="b"/>
              <a:pathLst>
                <a:path w="1629" h="1628" extrusionOk="0">
                  <a:moveTo>
                    <a:pt x="821" y="0"/>
                  </a:moveTo>
                  <a:cubicBezTo>
                    <a:pt x="805" y="0"/>
                    <a:pt x="790" y="7"/>
                    <a:pt x="777" y="19"/>
                  </a:cubicBezTo>
                  <a:lnTo>
                    <a:pt x="26" y="731"/>
                  </a:lnTo>
                  <a:cubicBezTo>
                    <a:pt x="1" y="757"/>
                    <a:pt x="1" y="794"/>
                    <a:pt x="26" y="820"/>
                  </a:cubicBezTo>
                  <a:lnTo>
                    <a:pt x="764" y="1608"/>
                  </a:lnTo>
                  <a:cubicBezTo>
                    <a:pt x="776" y="1621"/>
                    <a:pt x="792" y="1627"/>
                    <a:pt x="809" y="1627"/>
                  </a:cubicBezTo>
                  <a:cubicBezTo>
                    <a:pt x="825" y="1627"/>
                    <a:pt x="841" y="1621"/>
                    <a:pt x="853" y="1608"/>
                  </a:cubicBezTo>
                  <a:lnTo>
                    <a:pt x="1603" y="896"/>
                  </a:lnTo>
                  <a:cubicBezTo>
                    <a:pt x="1628" y="871"/>
                    <a:pt x="1628" y="833"/>
                    <a:pt x="1603" y="808"/>
                  </a:cubicBezTo>
                  <a:lnTo>
                    <a:pt x="1272" y="452"/>
                  </a:lnTo>
                  <a:cubicBezTo>
                    <a:pt x="1260" y="439"/>
                    <a:pt x="1244" y="432"/>
                    <a:pt x="1228" y="432"/>
                  </a:cubicBezTo>
                  <a:cubicBezTo>
                    <a:pt x="1212" y="432"/>
                    <a:pt x="1197" y="439"/>
                    <a:pt x="1184" y="452"/>
                  </a:cubicBezTo>
                  <a:cubicBezTo>
                    <a:pt x="1158" y="477"/>
                    <a:pt x="1158" y="515"/>
                    <a:pt x="1184" y="540"/>
                  </a:cubicBezTo>
                  <a:lnTo>
                    <a:pt x="1476" y="858"/>
                  </a:lnTo>
                  <a:lnTo>
                    <a:pt x="815" y="1469"/>
                  </a:lnTo>
                  <a:lnTo>
                    <a:pt x="153" y="769"/>
                  </a:lnTo>
                  <a:lnTo>
                    <a:pt x="815" y="159"/>
                  </a:lnTo>
                  <a:lnTo>
                    <a:pt x="891" y="235"/>
                  </a:lnTo>
                  <a:cubicBezTo>
                    <a:pt x="904" y="248"/>
                    <a:pt x="920" y="254"/>
                    <a:pt x="936" y="254"/>
                  </a:cubicBezTo>
                  <a:cubicBezTo>
                    <a:pt x="952" y="254"/>
                    <a:pt x="968" y="248"/>
                    <a:pt x="980" y="235"/>
                  </a:cubicBezTo>
                  <a:cubicBezTo>
                    <a:pt x="1006" y="209"/>
                    <a:pt x="1006" y="172"/>
                    <a:pt x="980" y="146"/>
                  </a:cubicBezTo>
                  <a:lnTo>
                    <a:pt x="865" y="19"/>
                  </a:lnTo>
                  <a:cubicBezTo>
                    <a:pt x="853" y="7"/>
                    <a:pt x="83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3090689" y="2676362"/>
              <a:ext cx="30502" cy="49807"/>
            </a:xfrm>
            <a:custGeom>
              <a:avLst/>
              <a:gdLst/>
              <a:ahLst/>
              <a:cxnLst/>
              <a:rect l="l" t="t" r="r" b="b"/>
              <a:pathLst>
                <a:path w="662" h="1081" extrusionOk="0">
                  <a:moveTo>
                    <a:pt x="611" y="1"/>
                  </a:moveTo>
                  <a:cubicBezTo>
                    <a:pt x="573" y="1"/>
                    <a:pt x="534" y="26"/>
                    <a:pt x="534" y="64"/>
                  </a:cubicBezTo>
                  <a:lnTo>
                    <a:pt x="446" y="942"/>
                  </a:lnTo>
                  <a:lnTo>
                    <a:pt x="14" y="942"/>
                  </a:lnTo>
                  <a:cubicBezTo>
                    <a:pt x="0" y="967"/>
                    <a:pt x="26" y="1005"/>
                    <a:pt x="65" y="1005"/>
                  </a:cubicBezTo>
                  <a:lnTo>
                    <a:pt x="497" y="1081"/>
                  </a:lnTo>
                  <a:cubicBezTo>
                    <a:pt x="509" y="1081"/>
                    <a:pt x="522" y="1081"/>
                    <a:pt x="548" y="1069"/>
                  </a:cubicBezTo>
                  <a:cubicBezTo>
                    <a:pt x="560" y="1055"/>
                    <a:pt x="560" y="1043"/>
                    <a:pt x="560" y="1018"/>
                  </a:cubicBezTo>
                  <a:lnTo>
                    <a:pt x="662" y="77"/>
                  </a:lnTo>
                  <a:cubicBezTo>
                    <a:pt x="662" y="38"/>
                    <a:pt x="636" y="1"/>
                    <a:pt x="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3175052" y="2597251"/>
              <a:ext cx="130070" cy="122513"/>
            </a:xfrm>
            <a:custGeom>
              <a:avLst/>
              <a:gdLst/>
              <a:ahLst/>
              <a:cxnLst/>
              <a:rect l="l" t="t" r="r" b="b"/>
              <a:pathLst>
                <a:path w="2823" h="2659" extrusionOk="0">
                  <a:moveTo>
                    <a:pt x="2746" y="1"/>
                  </a:moveTo>
                  <a:lnTo>
                    <a:pt x="0" y="2582"/>
                  </a:lnTo>
                  <a:lnTo>
                    <a:pt x="77" y="2659"/>
                  </a:lnTo>
                  <a:lnTo>
                    <a:pt x="2823" y="77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185603" y="2608401"/>
              <a:ext cx="129517" cy="122467"/>
            </a:xfrm>
            <a:custGeom>
              <a:avLst/>
              <a:gdLst/>
              <a:ahLst/>
              <a:cxnLst/>
              <a:rect l="l" t="t" r="r" b="b"/>
              <a:pathLst>
                <a:path w="2811" h="2658" extrusionOk="0">
                  <a:moveTo>
                    <a:pt x="2746" y="1"/>
                  </a:moveTo>
                  <a:lnTo>
                    <a:pt x="0" y="2569"/>
                  </a:lnTo>
                  <a:lnTo>
                    <a:pt x="0" y="2581"/>
                  </a:lnTo>
                  <a:lnTo>
                    <a:pt x="64" y="2658"/>
                  </a:lnTo>
                  <a:lnTo>
                    <a:pt x="76" y="2658"/>
                  </a:lnTo>
                  <a:lnTo>
                    <a:pt x="2810" y="77"/>
                  </a:lnTo>
                  <a:lnTo>
                    <a:pt x="2810" y="64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3195555" y="2618952"/>
              <a:ext cx="130116" cy="122467"/>
            </a:xfrm>
            <a:custGeom>
              <a:avLst/>
              <a:gdLst/>
              <a:ahLst/>
              <a:cxnLst/>
              <a:rect l="l" t="t" r="r" b="b"/>
              <a:pathLst>
                <a:path w="2824" h="2658" extrusionOk="0">
                  <a:moveTo>
                    <a:pt x="2747" y="1"/>
                  </a:moveTo>
                  <a:lnTo>
                    <a:pt x="1" y="2581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3206106" y="2688802"/>
              <a:ext cx="66809" cy="63768"/>
            </a:xfrm>
            <a:custGeom>
              <a:avLst/>
              <a:gdLst/>
              <a:ahLst/>
              <a:cxnLst/>
              <a:rect l="l" t="t" r="r" b="b"/>
              <a:pathLst>
                <a:path w="1450" h="1384" extrusionOk="0">
                  <a:moveTo>
                    <a:pt x="1380" y="0"/>
                  </a:moveTo>
                  <a:cubicBezTo>
                    <a:pt x="1377" y="0"/>
                    <a:pt x="1374" y="4"/>
                    <a:pt x="1374" y="10"/>
                  </a:cubicBezTo>
                  <a:lnTo>
                    <a:pt x="1" y="1307"/>
                  </a:lnTo>
                  <a:lnTo>
                    <a:pt x="64" y="1383"/>
                  </a:lnTo>
                  <a:lnTo>
                    <a:pt x="77" y="1383"/>
                  </a:lnTo>
                  <a:lnTo>
                    <a:pt x="1450" y="87"/>
                  </a:lnTo>
                  <a:lnTo>
                    <a:pt x="1450" y="73"/>
                  </a:lnTo>
                  <a:lnTo>
                    <a:pt x="1386" y="10"/>
                  </a:lnTo>
                  <a:cubicBezTo>
                    <a:pt x="1386" y="4"/>
                    <a:pt x="1383" y="0"/>
                    <a:pt x="1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3119393" y="2729947"/>
              <a:ext cx="75056" cy="74780"/>
            </a:xfrm>
            <a:custGeom>
              <a:avLst/>
              <a:gdLst/>
              <a:ahLst/>
              <a:cxnLst/>
              <a:rect l="l" t="t" r="r" b="b"/>
              <a:pathLst>
                <a:path w="1629" h="1623" extrusionOk="0">
                  <a:moveTo>
                    <a:pt x="821" y="0"/>
                  </a:moveTo>
                  <a:cubicBezTo>
                    <a:pt x="805" y="0"/>
                    <a:pt x="789" y="7"/>
                    <a:pt x="776" y="20"/>
                  </a:cubicBezTo>
                  <a:lnTo>
                    <a:pt x="26" y="719"/>
                  </a:lnTo>
                  <a:cubicBezTo>
                    <a:pt x="1" y="745"/>
                    <a:pt x="1" y="782"/>
                    <a:pt x="26" y="808"/>
                  </a:cubicBezTo>
                  <a:lnTo>
                    <a:pt x="764" y="1596"/>
                  </a:lnTo>
                  <a:cubicBezTo>
                    <a:pt x="780" y="1612"/>
                    <a:pt x="800" y="1623"/>
                    <a:pt x="820" y="1623"/>
                  </a:cubicBezTo>
                  <a:cubicBezTo>
                    <a:pt x="831" y="1623"/>
                    <a:pt x="843" y="1619"/>
                    <a:pt x="852" y="1609"/>
                  </a:cubicBezTo>
                  <a:lnTo>
                    <a:pt x="1603" y="897"/>
                  </a:lnTo>
                  <a:cubicBezTo>
                    <a:pt x="1628" y="872"/>
                    <a:pt x="1628" y="833"/>
                    <a:pt x="1603" y="808"/>
                  </a:cubicBezTo>
                  <a:lnTo>
                    <a:pt x="1272" y="452"/>
                  </a:lnTo>
                  <a:cubicBezTo>
                    <a:pt x="1260" y="439"/>
                    <a:pt x="1244" y="433"/>
                    <a:pt x="1228" y="433"/>
                  </a:cubicBezTo>
                  <a:cubicBezTo>
                    <a:pt x="1212" y="433"/>
                    <a:pt x="1196" y="439"/>
                    <a:pt x="1183" y="452"/>
                  </a:cubicBezTo>
                  <a:cubicBezTo>
                    <a:pt x="1157" y="477"/>
                    <a:pt x="1157" y="516"/>
                    <a:pt x="1183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6" y="770"/>
                  </a:lnTo>
                  <a:lnTo>
                    <a:pt x="815" y="160"/>
                  </a:lnTo>
                  <a:lnTo>
                    <a:pt x="891" y="223"/>
                  </a:lnTo>
                  <a:cubicBezTo>
                    <a:pt x="906" y="238"/>
                    <a:pt x="925" y="244"/>
                    <a:pt x="944" y="244"/>
                  </a:cubicBezTo>
                  <a:cubicBezTo>
                    <a:pt x="957" y="244"/>
                    <a:pt x="969" y="241"/>
                    <a:pt x="979" y="236"/>
                  </a:cubicBezTo>
                  <a:cubicBezTo>
                    <a:pt x="1005" y="211"/>
                    <a:pt x="1005" y="172"/>
                    <a:pt x="979" y="147"/>
                  </a:cubicBezTo>
                  <a:lnTo>
                    <a:pt x="865" y="20"/>
                  </a:lnTo>
                  <a:cubicBezTo>
                    <a:pt x="853" y="7"/>
                    <a:pt x="837" y="0"/>
                    <a:pt x="821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3142845" y="2731974"/>
              <a:ext cx="30502" cy="49899"/>
            </a:xfrm>
            <a:custGeom>
              <a:avLst/>
              <a:gdLst/>
              <a:ahLst/>
              <a:cxnLst/>
              <a:rect l="l" t="t" r="r" b="b"/>
              <a:pathLst>
                <a:path w="662" h="1083" extrusionOk="0">
                  <a:moveTo>
                    <a:pt x="611" y="1"/>
                  </a:moveTo>
                  <a:cubicBezTo>
                    <a:pt x="572" y="1"/>
                    <a:pt x="534" y="26"/>
                    <a:pt x="534" y="52"/>
                  </a:cubicBezTo>
                  <a:lnTo>
                    <a:pt x="445" y="942"/>
                  </a:lnTo>
                  <a:lnTo>
                    <a:pt x="77" y="879"/>
                  </a:lnTo>
                  <a:cubicBezTo>
                    <a:pt x="51" y="879"/>
                    <a:pt x="13" y="904"/>
                    <a:pt x="13" y="930"/>
                  </a:cubicBezTo>
                  <a:cubicBezTo>
                    <a:pt x="0" y="967"/>
                    <a:pt x="26" y="1006"/>
                    <a:pt x="64" y="1006"/>
                  </a:cubicBezTo>
                  <a:lnTo>
                    <a:pt x="496" y="1082"/>
                  </a:lnTo>
                  <a:cubicBezTo>
                    <a:pt x="509" y="1082"/>
                    <a:pt x="534" y="1082"/>
                    <a:pt x="547" y="1069"/>
                  </a:cubicBezTo>
                  <a:lnTo>
                    <a:pt x="547" y="1057"/>
                  </a:lnTo>
                  <a:cubicBezTo>
                    <a:pt x="560" y="1057"/>
                    <a:pt x="560" y="1031"/>
                    <a:pt x="572" y="1018"/>
                  </a:cubicBezTo>
                  <a:lnTo>
                    <a:pt x="662" y="65"/>
                  </a:lnTo>
                  <a:cubicBezTo>
                    <a:pt x="662" y="40"/>
                    <a:pt x="636" y="1"/>
                    <a:pt x="611" y="1"/>
                  </a:cubicBezTo>
                  <a:close/>
                </a:path>
              </a:pathLst>
            </a:custGeom>
            <a:solidFill>
              <a:srgbClr val="2DB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3227209" y="2652956"/>
              <a:ext cx="130070" cy="122421"/>
            </a:xfrm>
            <a:custGeom>
              <a:avLst/>
              <a:gdLst/>
              <a:ahLst/>
              <a:cxnLst/>
              <a:rect l="l" t="t" r="r" b="b"/>
              <a:pathLst>
                <a:path w="2823" h="2657" extrusionOk="0">
                  <a:moveTo>
                    <a:pt x="2746" y="0"/>
                  </a:moveTo>
                  <a:lnTo>
                    <a:pt x="0" y="2581"/>
                  </a:lnTo>
                  <a:lnTo>
                    <a:pt x="77" y="2657"/>
                  </a:lnTo>
                  <a:lnTo>
                    <a:pt x="2823" y="76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237760" y="2663507"/>
              <a:ext cx="130070" cy="122421"/>
            </a:xfrm>
            <a:custGeom>
              <a:avLst/>
              <a:gdLst/>
              <a:ahLst/>
              <a:cxnLst/>
              <a:rect l="l" t="t" r="r" b="b"/>
              <a:pathLst>
                <a:path w="2823" h="2657" extrusionOk="0">
                  <a:moveTo>
                    <a:pt x="2746" y="0"/>
                  </a:moveTo>
                  <a:lnTo>
                    <a:pt x="0" y="2580"/>
                  </a:lnTo>
                  <a:lnTo>
                    <a:pt x="0" y="2594"/>
                  </a:lnTo>
                  <a:lnTo>
                    <a:pt x="63" y="2657"/>
                  </a:lnTo>
                  <a:lnTo>
                    <a:pt x="76" y="2657"/>
                  </a:lnTo>
                  <a:lnTo>
                    <a:pt x="2809" y="88"/>
                  </a:lnTo>
                  <a:cubicBezTo>
                    <a:pt x="2823" y="76"/>
                    <a:pt x="2823" y="76"/>
                    <a:pt x="2809" y="76"/>
                  </a:cubicBezTo>
                  <a:lnTo>
                    <a:pt x="2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247666" y="2674611"/>
              <a:ext cx="130116" cy="122467"/>
            </a:xfrm>
            <a:custGeom>
              <a:avLst/>
              <a:gdLst/>
              <a:ahLst/>
              <a:cxnLst/>
              <a:rect l="l" t="t" r="r" b="b"/>
              <a:pathLst>
                <a:path w="2824" h="2658" extrusionOk="0">
                  <a:moveTo>
                    <a:pt x="2747" y="0"/>
                  </a:moveTo>
                  <a:lnTo>
                    <a:pt x="1" y="2581"/>
                  </a:lnTo>
                  <a:lnTo>
                    <a:pt x="77" y="2658"/>
                  </a:lnTo>
                  <a:lnTo>
                    <a:pt x="2823" y="76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3258217" y="2744322"/>
              <a:ext cx="66809" cy="63860"/>
            </a:xfrm>
            <a:custGeom>
              <a:avLst/>
              <a:gdLst/>
              <a:ahLst/>
              <a:cxnLst/>
              <a:rect l="l" t="t" r="r" b="b"/>
              <a:pathLst>
                <a:path w="1450" h="1386" extrusionOk="0">
                  <a:moveTo>
                    <a:pt x="1374" y="0"/>
                  </a:moveTo>
                  <a:lnTo>
                    <a:pt x="1" y="1297"/>
                  </a:lnTo>
                  <a:lnTo>
                    <a:pt x="1" y="1309"/>
                  </a:lnTo>
                  <a:lnTo>
                    <a:pt x="65" y="1386"/>
                  </a:lnTo>
                  <a:lnTo>
                    <a:pt x="77" y="1386"/>
                  </a:lnTo>
                  <a:lnTo>
                    <a:pt x="1450" y="7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3171504" y="2785606"/>
              <a:ext cx="75056" cy="74549"/>
            </a:xfrm>
            <a:custGeom>
              <a:avLst/>
              <a:gdLst/>
              <a:ahLst/>
              <a:cxnLst/>
              <a:rect l="l" t="t" r="r" b="b"/>
              <a:pathLst>
                <a:path w="1629" h="1618" extrusionOk="0">
                  <a:moveTo>
                    <a:pt x="821" y="1"/>
                  </a:moveTo>
                  <a:cubicBezTo>
                    <a:pt x="805" y="1"/>
                    <a:pt x="790" y="7"/>
                    <a:pt x="777" y="20"/>
                  </a:cubicBezTo>
                  <a:lnTo>
                    <a:pt x="26" y="719"/>
                  </a:lnTo>
                  <a:cubicBezTo>
                    <a:pt x="1" y="744"/>
                    <a:pt x="1" y="783"/>
                    <a:pt x="26" y="808"/>
                  </a:cubicBezTo>
                  <a:lnTo>
                    <a:pt x="764" y="1596"/>
                  </a:lnTo>
                  <a:cubicBezTo>
                    <a:pt x="779" y="1611"/>
                    <a:pt x="798" y="1617"/>
                    <a:pt x="816" y="1617"/>
                  </a:cubicBezTo>
                  <a:cubicBezTo>
                    <a:pt x="830" y="1617"/>
                    <a:pt x="843" y="1614"/>
                    <a:pt x="853" y="1609"/>
                  </a:cubicBezTo>
                  <a:lnTo>
                    <a:pt x="1603" y="897"/>
                  </a:lnTo>
                  <a:cubicBezTo>
                    <a:pt x="1628" y="871"/>
                    <a:pt x="1628" y="834"/>
                    <a:pt x="1616" y="808"/>
                  </a:cubicBezTo>
                  <a:lnTo>
                    <a:pt x="1272" y="452"/>
                  </a:lnTo>
                  <a:cubicBezTo>
                    <a:pt x="1260" y="439"/>
                    <a:pt x="1244" y="433"/>
                    <a:pt x="1228" y="433"/>
                  </a:cubicBezTo>
                  <a:cubicBezTo>
                    <a:pt x="1212" y="433"/>
                    <a:pt x="1197" y="439"/>
                    <a:pt x="1184" y="452"/>
                  </a:cubicBezTo>
                  <a:cubicBezTo>
                    <a:pt x="1158" y="478"/>
                    <a:pt x="1158" y="515"/>
                    <a:pt x="1184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7" y="769"/>
                  </a:lnTo>
                  <a:lnTo>
                    <a:pt x="815" y="147"/>
                  </a:lnTo>
                  <a:lnTo>
                    <a:pt x="891" y="223"/>
                  </a:lnTo>
                  <a:cubicBezTo>
                    <a:pt x="904" y="236"/>
                    <a:pt x="920" y="242"/>
                    <a:pt x="936" y="242"/>
                  </a:cubicBezTo>
                  <a:cubicBezTo>
                    <a:pt x="952" y="242"/>
                    <a:pt x="968" y="236"/>
                    <a:pt x="980" y="223"/>
                  </a:cubicBezTo>
                  <a:cubicBezTo>
                    <a:pt x="1006" y="210"/>
                    <a:pt x="1006" y="159"/>
                    <a:pt x="980" y="134"/>
                  </a:cubicBezTo>
                  <a:lnTo>
                    <a:pt x="865" y="20"/>
                  </a:lnTo>
                  <a:cubicBezTo>
                    <a:pt x="853" y="7"/>
                    <a:pt x="837" y="1"/>
                    <a:pt x="821" y="1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3194956" y="2787495"/>
              <a:ext cx="30502" cy="49669"/>
            </a:xfrm>
            <a:custGeom>
              <a:avLst/>
              <a:gdLst/>
              <a:ahLst/>
              <a:cxnLst/>
              <a:rect l="l" t="t" r="r" b="b"/>
              <a:pathLst>
                <a:path w="662" h="1078" extrusionOk="0">
                  <a:moveTo>
                    <a:pt x="591" y="1"/>
                  </a:moveTo>
                  <a:cubicBezTo>
                    <a:pt x="564" y="1"/>
                    <a:pt x="545" y="24"/>
                    <a:pt x="534" y="55"/>
                  </a:cubicBezTo>
                  <a:lnTo>
                    <a:pt x="446" y="945"/>
                  </a:lnTo>
                  <a:lnTo>
                    <a:pt x="77" y="881"/>
                  </a:lnTo>
                  <a:cubicBezTo>
                    <a:pt x="51" y="881"/>
                    <a:pt x="14" y="906"/>
                    <a:pt x="14" y="932"/>
                  </a:cubicBezTo>
                  <a:cubicBezTo>
                    <a:pt x="0" y="971"/>
                    <a:pt x="26" y="1008"/>
                    <a:pt x="65" y="1008"/>
                  </a:cubicBezTo>
                  <a:lnTo>
                    <a:pt x="497" y="1072"/>
                  </a:lnTo>
                  <a:cubicBezTo>
                    <a:pt x="501" y="1076"/>
                    <a:pt x="506" y="1078"/>
                    <a:pt x="513" y="1078"/>
                  </a:cubicBezTo>
                  <a:cubicBezTo>
                    <a:pt x="525" y="1078"/>
                    <a:pt x="539" y="1072"/>
                    <a:pt x="548" y="1072"/>
                  </a:cubicBezTo>
                  <a:lnTo>
                    <a:pt x="548" y="1059"/>
                  </a:lnTo>
                  <a:cubicBezTo>
                    <a:pt x="560" y="1047"/>
                    <a:pt x="573" y="1034"/>
                    <a:pt x="573" y="1021"/>
                  </a:cubicBezTo>
                  <a:lnTo>
                    <a:pt x="662" y="67"/>
                  </a:lnTo>
                  <a:cubicBezTo>
                    <a:pt x="662" y="30"/>
                    <a:pt x="636" y="4"/>
                    <a:pt x="611" y="4"/>
                  </a:cubicBezTo>
                  <a:cubicBezTo>
                    <a:pt x="604" y="2"/>
                    <a:pt x="597" y="1"/>
                    <a:pt x="591" y="1"/>
                  </a:cubicBezTo>
                  <a:close/>
                </a:path>
              </a:pathLst>
            </a:custGeom>
            <a:solidFill>
              <a:srgbClr val="2DB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3279919" y="2709305"/>
              <a:ext cx="128918" cy="120855"/>
            </a:xfrm>
            <a:custGeom>
              <a:avLst/>
              <a:gdLst/>
              <a:ahLst/>
              <a:cxnLst/>
              <a:rect l="l" t="t" r="r" b="b"/>
              <a:pathLst>
                <a:path w="2798" h="2623" extrusionOk="0">
                  <a:moveTo>
                    <a:pt x="2740" y="1"/>
                  </a:moveTo>
                  <a:cubicBezTo>
                    <a:pt x="2727" y="1"/>
                    <a:pt x="2715" y="4"/>
                    <a:pt x="2708" y="10"/>
                  </a:cubicBezTo>
                  <a:lnTo>
                    <a:pt x="26" y="2527"/>
                  </a:lnTo>
                  <a:cubicBezTo>
                    <a:pt x="0" y="2540"/>
                    <a:pt x="0" y="2578"/>
                    <a:pt x="26" y="2591"/>
                  </a:cubicBezTo>
                  <a:lnTo>
                    <a:pt x="26" y="2603"/>
                  </a:lnTo>
                  <a:cubicBezTo>
                    <a:pt x="39" y="2616"/>
                    <a:pt x="51" y="2623"/>
                    <a:pt x="64" y="2623"/>
                  </a:cubicBezTo>
                  <a:cubicBezTo>
                    <a:pt x="77" y="2623"/>
                    <a:pt x="89" y="2616"/>
                    <a:pt x="102" y="2603"/>
                  </a:cubicBezTo>
                  <a:lnTo>
                    <a:pt x="2784" y="86"/>
                  </a:lnTo>
                  <a:cubicBezTo>
                    <a:pt x="2797" y="74"/>
                    <a:pt x="2797" y="35"/>
                    <a:pt x="2784" y="23"/>
                  </a:cubicBezTo>
                  <a:lnTo>
                    <a:pt x="2772" y="10"/>
                  </a:lnTo>
                  <a:cubicBezTo>
                    <a:pt x="2765" y="4"/>
                    <a:pt x="2753" y="1"/>
                    <a:pt x="2740" y="1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3289871" y="2719119"/>
              <a:ext cx="130070" cy="122467"/>
            </a:xfrm>
            <a:custGeom>
              <a:avLst/>
              <a:gdLst/>
              <a:ahLst/>
              <a:cxnLst/>
              <a:rect l="l" t="t" r="r" b="b"/>
              <a:pathLst>
                <a:path w="2823" h="2658" extrusionOk="0">
                  <a:moveTo>
                    <a:pt x="2746" y="0"/>
                  </a:moveTo>
                  <a:lnTo>
                    <a:pt x="0" y="2582"/>
                  </a:lnTo>
                  <a:lnTo>
                    <a:pt x="64" y="2658"/>
                  </a:lnTo>
                  <a:lnTo>
                    <a:pt x="76" y="2658"/>
                  </a:lnTo>
                  <a:lnTo>
                    <a:pt x="2823" y="77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3299823" y="2730270"/>
              <a:ext cx="130116" cy="122421"/>
            </a:xfrm>
            <a:custGeom>
              <a:avLst/>
              <a:gdLst/>
              <a:ahLst/>
              <a:cxnLst/>
              <a:rect l="l" t="t" r="r" b="b"/>
              <a:pathLst>
                <a:path w="2824" h="2657" extrusionOk="0">
                  <a:moveTo>
                    <a:pt x="2747" y="0"/>
                  </a:moveTo>
                  <a:lnTo>
                    <a:pt x="1" y="2581"/>
                  </a:lnTo>
                  <a:lnTo>
                    <a:pt x="77" y="2657"/>
                  </a:lnTo>
                  <a:lnTo>
                    <a:pt x="2823" y="77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3310374" y="2799935"/>
              <a:ext cx="66809" cy="63768"/>
            </a:xfrm>
            <a:custGeom>
              <a:avLst/>
              <a:gdLst/>
              <a:ahLst/>
              <a:cxnLst/>
              <a:rect l="l" t="t" r="r" b="b"/>
              <a:pathLst>
                <a:path w="1450" h="1384" extrusionOk="0">
                  <a:moveTo>
                    <a:pt x="1386" y="1"/>
                  </a:moveTo>
                  <a:lnTo>
                    <a:pt x="1" y="1298"/>
                  </a:lnTo>
                  <a:lnTo>
                    <a:pt x="1" y="1311"/>
                  </a:lnTo>
                  <a:lnTo>
                    <a:pt x="64" y="1374"/>
                  </a:lnTo>
                  <a:cubicBezTo>
                    <a:pt x="64" y="1380"/>
                    <a:pt x="67" y="1384"/>
                    <a:pt x="70" y="1384"/>
                  </a:cubicBezTo>
                  <a:cubicBezTo>
                    <a:pt x="74" y="1384"/>
                    <a:pt x="77" y="1380"/>
                    <a:pt x="77" y="1374"/>
                  </a:cubicBezTo>
                  <a:lnTo>
                    <a:pt x="1450" y="77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3223661" y="2841264"/>
              <a:ext cx="75609" cy="74411"/>
            </a:xfrm>
            <a:custGeom>
              <a:avLst/>
              <a:gdLst/>
              <a:ahLst/>
              <a:cxnLst/>
              <a:rect l="l" t="t" r="r" b="b"/>
              <a:pathLst>
                <a:path w="1641" h="1615" extrusionOk="0">
                  <a:moveTo>
                    <a:pt x="821" y="0"/>
                  </a:moveTo>
                  <a:cubicBezTo>
                    <a:pt x="805" y="0"/>
                    <a:pt x="789" y="6"/>
                    <a:pt x="776" y="19"/>
                  </a:cubicBezTo>
                  <a:lnTo>
                    <a:pt x="26" y="719"/>
                  </a:lnTo>
                  <a:cubicBezTo>
                    <a:pt x="1" y="744"/>
                    <a:pt x="1" y="782"/>
                    <a:pt x="26" y="807"/>
                  </a:cubicBezTo>
                  <a:lnTo>
                    <a:pt x="764" y="1596"/>
                  </a:lnTo>
                  <a:cubicBezTo>
                    <a:pt x="777" y="1608"/>
                    <a:pt x="792" y="1615"/>
                    <a:pt x="808" y="1615"/>
                  </a:cubicBezTo>
                  <a:cubicBezTo>
                    <a:pt x="824" y="1615"/>
                    <a:pt x="840" y="1608"/>
                    <a:pt x="852" y="1596"/>
                  </a:cubicBezTo>
                  <a:lnTo>
                    <a:pt x="1603" y="897"/>
                  </a:lnTo>
                  <a:cubicBezTo>
                    <a:pt x="1628" y="871"/>
                    <a:pt x="1641" y="833"/>
                    <a:pt x="1615" y="807"/>
                  </a:cubicBezTo>
                  <a:lnTo>
                    <a:pt x="1272" y="451"/>
                  </a:lnTo>
                  <a:cubicBezTo>
                    <a:pt x="1260" y="439"/>
                    <a:pt x="1244" y="432"/>
                    <a:pt x="1228" y="432"/>
                  </a:cubicBezTo>
                  <a:cubicBezTo>
                    <a:pt x="1212" y="432"/>
                    <a:pt x="1196" y="439"/>
                    <a:pt x="1183" y="451"/>
                  </a:cubicBezTo>
                  <a:cubicBezTo>
                    <a:pt x="1157" y="465"/>
                    <a:pt x="1157" y="515"/>
                    <a:pt x="1183" y="541"/>
                  </a:cubicBezTo>
                  <a:lnTo>
                    <a:pt x="1476" y="846"/>
                  </a:lnTo>
                  <a:lnTo>
                    <a:pt x="815" y="1469"/>
                  </a:lnTo>
                  <a:lnTo>
                    <a:pt x="166" y="770"/>
                  </a:lnTo>
                  <a:lnTo>
                    <a:pt x="827" y="146"/>
                  </a:lnTo>
                  <a:lnTo>
                    <a:pt x="891" y="223"/>
                  </a:lnTo>
                  <a:cubicBezTo>
                    <a:pt x="904" y="235"/>
                    <a:pt x="919" y="242"/>
                    <a:pt x="935" y="242"/>
                  </a:cubicBezTo>
                  <a:cubicBezTo>
                    <a:pt x="951" y="242"/>
                    <a:pt x="967" y="235"/>
                    <a:pt x="979" y="223"/>
                  </a:cubicBezTo>
                  <a:cubicBezTo>
                    <a:pt x="1005" y="197"/>
                    <a:pt x="1005" y="160"/>
                    <a:pt x="979" y="134"/>
                  </a:cubicBezTo>
                  <a:lnTo>
                    <a:pt x="865" y="19"/>
                  </a:lnTo>
                  <a:cubicBezTo>
                    <a:pt x="853" y="6"/>
                    <a:pt x="837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3247113" y="2843153"/>
              <a:ext cx="30502" cy="49669"/>
            </a:xfrm>
            <a:custGeom>
              <a:avLst/>
              <a:gdLst/>
              <a:ahLst/>
              <a:cxnLst/>
              <a:rect l="l" t="t" r="r" b="b"/>
              <a:pathLst>
                <a:path w="662" h="1078" extrusionOk="0">
                  <a:moveTo>
                    <a:pt x="592" y="0"/>
                  </a:moveTo>
                  <a:cubicBezTo>
                    <a:pt x="564" y="0"/>
                    <a:pt x="545" y="23"/>
                    <a:pt x="534" y="54"/>
                  </a:cubicBezTo>
                  <a:lnTo>
                    <a:pt x="445" y="944"/>
                  </a:lnTo>
                  <a:lnTo>
                    <a:pt x="89" y="881"/>
                  </a:lnTo>
                  <a:cubicBezTo>
                    <a:pt x="51" y="881"/>
                    <a:pt x="13" y="894"/>
                    <a:pt x="13" y="932"/>
                  </a:cubicBezTo>
                  <a:cubicBezTo>
                    <a:pt x="1" y="970"/>
                    <a:pt x="26" y="995"/>
                    <a:pt x="64" y="1008"/>
                  </a:cubicBezTo>
                  <a:lnTo>
                    <a:pt x="496" y="1072"/>
                  </a:lnTo>
                  <a:cubicBezTo>
                    <a:pt x="500" y="1075"/>
                    <a:pt x="505" y="1077"/>
                    <a:pt x="510" y="1077"/>
                  </a:cubicBezTo>
                  <a:cubicBezTo>
                    <a:pt x="523" y="1077"/>
                    <a:pt x="538" y="1068"/>
                    <a:pt x="547" y="1059"/>
                  </a:cubicBezTo>
                  <a:cubicBezTo>
                    <a:pt x="560" y="1046"/>
                    <a:pt x="572" y="1034"/>
                    <a:pt x="572" y="1021"/>
                  </a:cubicBezTo>
                  <a:lnTo>
                    <a:pt x="662" y="68"/>
                  </a:lnTo>
                  <a:cubicBezTo>
                    <a:pt x="662" y="29"/>
                    <a:pt x="648" y="4"/>
                    <a:pt x="611" y="4"/>
                  </a:cubicBezTo>
                  <a:cubicBezTo>
                    <a:pt x="604" y="1"/>
                    <a:pt x="598" y="0"/>
                    <a:pt x="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3424594" y="2736121"/>
              <a:ext cx="33450" cy="62708"/>
            </a:xfrm>
            <a:custGeom>
              <a:avLst/>
              <a:gdLst/>
              <a:ahLst/>
              <a:cxnLst/>
              <a:rect l="l" t="t" r="r" b="b"/>
              <a:pathLst>
                <a:path w="726" h="1361" extrusionOk="0">
                  <a:moveTo>
                    <a:pt x="725" y="0"/>
                  </a:moveTo>
                  <a:lnTo>
                    <a:pt x="0" y="496"/>
                  </a:lnTo>
                  <a:lnTo>
                    <a:pt x="712" y="1360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3042079" y="2511321"/>
              <a:ext cx="128918" cy="122329"/>
            </a:xfrm>
            <a:custGeom>
              <a:avLst/>
              <a:gdLst/>
              <a:ahLst/>
              <a:cxnLst/>
              <a:rect l="l" t="t" r="r" b="b"/>
              <a:pathLst>
                <a:path w="2798" h="2655" extrusionOk="0">
                  <a:moveTo>
                    <a:pt x="2046" y="0"/>
                  </a:moveTo>
                  <a:cubicBezTo>
                    <a:pt x="1956" y="0"/>
                    <a:pt x="1866" y="32"/>
                    <a:pt x="1793" y="99"/>
                  </a:cubicBezTo>
                  <a:lnTo>
                    <a:pt x="1081" y="772"/>
                  </a:lnTo>
                  <a:cubicBezTo>
                    <a:pt x="1094" y="823"/>
                    <a:pt x="1081" y="887"/>
                    <a:pt x="1030" y="925"/>
                  </a:cubicBezTo>
                  <a:cubicBezTo>
                    <a:pt x="1006" y="950"/>
                    <a:pt x="971" y="964"/>
                    <a:pt x="935" y="964"/>
                  </a:cubicBezTo>
                  <a:cubicBezTo>
                    <a:pt x="915" y="964"/>
                    <a:pt x="896" y="960"/>
                    <a:pt x="877" y="950"/>
                  </a:cubicBezTo>
                  <a:lnTo>
                    <a:pt x="153" y="1625"/>
                  </a:lnTo>
                  <a:cubicBezTo>
                    <a:pt x="13" y="1764"/>
                    <a:pt x="1" y="1993"/>
                    <a:pt x="140" y="2133"/>
                  </a:cubicBezTo>
                  <a:lnTo>
                    <a:pt x="623" y="2654"/>
                  </a:lnTo>
                  <a:lnTo>
                    <a:pt x="2798" y="633"/>
                  </a:lnTo>
                  <a:lnTo>
                    <a:pt x="2315" y="111"/>
                  </a:lnTo>
                  <a:cubicBezTo>
                    <a:pt x="2241" y="39"/>
                    <a:pt x="2144" y="0"/>
                    <a:pt x="20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3067881" y="2533437"/>
              <a:ext cx="49254" cy="47273"/>
            </a:xfrm>
            <a:custGeom>
              <a:avLst/>
              <a:gdLst/>
              <a:ahLst/>
              <a:cxnLst/>
              <a:rect l="l" t="t" r="r" b="b"/>
              <a:pathLst>
                <a:path w="1069" h="1026" extrusionOk="0">
                  <a:moveTo>
                    <a:pt x="368" y="180"/>
                  </a:moveTo>
                  <a:cubicBezTo>
                    <a:pt x="409" y="180"/>
                    <a:pt x="449" y="196"/>
                    <a:pt x="483" y="229"/>
                  </a:cubicBezTo>
                  <a:cubicBezTo>
                    <a:pt x="495" y="242"/>
                    <a:pt x="509" y="267"/>
                    <a:pt x="521" y="292"/>
                  </a:cubicBezTo>
                  <a:cubicBezTo>
                    <a:pt x="534" y="343"/>
                    <a:pt x="521" y="407"/>
                    <a:pt x="470" y="445"/>
                  </a:cubicBezTo>
                  <a:cubicBezTo>
                    <a:pt x="446" y="470"/>
                    <a:pt x="411" y="484"/>
                    <a:pt x="375" y="484"/>
                  </a:cubicBezTo>
                  <a:cubicBezTo>
                    <a:pt x="355" y="484"/>
                    <a:pt x="336" y="480"/>
                    <a:pt x="317" y="470"/>
                  </a:cubicBezTo>
                  <a:cubicBezTo>
                    <a:pt x="292" y="470"/>
                    <a:pt x="280" y="458"/>
                    <a:pt x="254" y="433"/>
                  </a:cubicBezTo>
                  <a:cubicBezTo>
                    <a:pt x="204" y="382"/>
                    <a:pt x="204" y="280"/>
                    <a:pt x="267" y="216"/>
                  </a:cubicBezTo>
                  <a:cubicBezTo>
                    <a:pt x="297" y="192"/>
                    <a:pt x="332" y="180"/>
                    <a:pt x="368" y="180"/>
                  </a:cubicBezTo>
                  <a:close/>
                  <a:moveTo>
                    <a:pt x="355" y="0"/>
                  </a:moveTo>
                  <a:cubicBezTo>
                    <a:pt x="277" y="0"/>
                    <a:pt x="200" y="29"/>
                    <a:pt x="139" y="89"/>
                  </a:cubicBezTo>
                  <a:cubicBezTo>
                    <a:pt x="12" y="204"/>
                    <a:pt x="0" y="407"/>
                    <a:pt x="127" y="547"/>
                  </a:cubicBezTo>
                  <a:lnTo>
                    <a:pt x="483" y="928"/>
                  </a:lnTo>
                  <a:cubicBezTo>
                    <a:pt x="542" y="993"/>
                    <a:pt x="624" y="1025"/>
                    <a:pt x="709" y="1025"/>
                  </a:cubicBezTo>
                  <a:cubicBezTo>
                    <a:pt x="790" y="1025"/>
                    <a:pt x="873" y="997"/>
                    <a:pt x="941" y="941"/>
                  </a:cubicBezTo>
                  <a:cubicBezTo>
                    <a:pt x="1068" y="814"/>
                    <a:pt x="1068" y="611"/>
                    <a:pt x="953" y="484"/>
                  </a:cubicBezTo>
                  <a:lnTo>
                    <a:pt x="597" y="102"/>
                  </a:lnTo>
                  <a:cubicBezTo>
                    <a:pt x="530" y="35"/>
                    <a:pt x="442" y="0"/>
                    <a:pt x="355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3232461" y="2609783"/>
              <a:ext cx="548938" cy="237056"/>
            </a:xfrm>
            <a:custGeom>
              <a:avLst/>
              <a:gdLst/>
              <a:ahLst/>
              <a:cxnLst/>
              <a:rect l="l" t="t" r="r" b="b"/>
              <a:pathLst>
                <a:path w="11914" h="5145" extrusionOk="0">
                  <a:moveTo>
                    <a:pt x="9944" y="0"/>
                  </a:moveTo>
                  <a:cubicBezTo>
                    <a:pt x="9480" y="0"/>
                    <a:pt x="8975" y="105"/>
                    <a:pt x="8569" y="276"/>
                  </a:cubicBezTo>
                  <a:cubicBezTo>
                    <a:pt x="8417" y="339"/>
                    <a:pt x="8252" y="403"/>
                    <a:pt x="8099" y="466"/>
                  </a:cubicBezTo>
                  <a:cubicBezTo>
                    <a:pt x="6955" y="949"/>
                    <a:pt x="5811" y="1395"/>
                    <a:pt x="4768" y="1776"/>
                  </a:cubicBezTo>
                  <a:cubicBezTo>
                    <a:pt x="2238" y="2729"/>
                    <a:pt x="280" y="3378"/>
                    <a:pt x="280" y="3378"/>
                  </a:cubicBezTo>
                  <a:cubicBezTo>
                    <a:pt x="0" y="4472"/>
                    <a:pt x="395" y="5145"/>
                    <a:pt x="395" y="5145"/>
                  </a:cubicBezTo>
                  <a:cubicBezTo>
                    <a:pt x="4514" y="4535"/>
                    <a:pt x="10451" y="3899"/>
                    <a:pt x="11303" y="2615"/>
                  </a:cubicBezTo>
                  <a:cubicBezTo>
                    <a:pt x="11913" y="1610"/>
                    <a:pt x="11329" y="822"/>
                    <a:pt x="11201" y="543"/>
                  </a:cubicBezTo>
                  <a:cubicBezTo>
                    <a:pt x="11019" y="158"/>
                    <a:pt x="10513" y="0"/>
                    <a:pt x="9944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3032910" y="2702625"/>
              <a:ext cx="228855" cy="181029"/>
            </a:xfrm>
            <a:custGeom>
              <a:avLst/>
              <a:gdLst/>
              <a:ahLst/>
              <a:cxnLst/>
              <a:rect l="l" t="t" r="r" b="b"/>
              <a:pathLst>
                <a:path w="4967" h="3929" extrusionOk="0">
                  <a:moveTo>
                    <a:pt x="2205" y="1"/>
                  </a:moveTo>
                  <a:cubicBezTo>
                    <a:pt x="2156" y="1"/>
                    <a:pt x="2118" y="9"/>
                    <a:pt x="2094" y="28"/>
                  </a:cubicBezTo>
                  <a:cubicBezTo>
                    <a:pt x="1763" y="270"/>
                    <a:pt x="2348" y="740"/>
                    <a:pt x="2856" y="1019"/>
                  </a:cubicBezTo>
                  <a:cubicBezTo>
                    <a:pt x="2856" y="1019"/>
                    <a:pt x="403" y="1948"/>
                    <a:pt x="187" y="2214"/>
                  </a:cubicBezTo>
                  <a:cubicBezTo>
                    <a:pt x="1" y="2445"/>
                    <a:pt x="316" y="2818"/>
                    <a:pt x="740" y="2818"/>
                  </a:cubicBezTo>
                  <a:cubicBezTo>
                    <a:pt x="807" y="2818"/>
                    <a:pt x="878" y="2808"/>
                    <a:pt x="949" y="2787"/>
                  </a:cubicBezTo>
                  <a:cubicBezTo>
                    <a:pt x="949" y="2787"/>
                    <a:pt x="1943" y="3906"/>
                    <a:pt x="2455" y="3906"/>
                  </a:cubicBezTo>
                  <a:cubicBezTo>
                    <a:pt x="2457" y="3906"/>
                    <a:pt x="2460" y="3906"/>
                    <a:pt x="2463" y="3906"/>
                  </a:cubicBezTo>
                  <a:cubicBezTo>
                    <a:pt x="2592" y="3921"/>
                    <a:pt x="2713" y="3929"/>
                    <a:pt x="2826" y="3929"/>
                  </a:cubicBezTo>
                  <a:cubicBezTo>
                    <a:pt x="3570" y="3929"/>
                    <a:pt x="4025" y="3606"/>
                    <a:pt x="4929" y="2977"/>
                  </a:cubicBezTo>
                  <a:cubicBezTo>
                    <a:pt x="4929" y="2977"/>
                    <a:pt x="4891" y="2011"/>
                    <a:pt x="4904" y="1528"/>
                  </a:cubicBezTo>
                  <a:cubicBezTo>
                    <a:pt x="4878" y="1426"/>
                    <a:pt x="4967" y="1350"/>
                    <a:pt x="4941" y="1261"/>
                  </a:cubicBezTo>
                  <a:cubicBezTo>
                    <a:pt x="4684" y="1098"/>
                    <a:pt x="2754" y="1"/>
                    <a:pt x="2205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3392941" y="2106368"/>
              <a:ext cx="342153" cy="484525"/>
            </a:xfrm>
            <a:custGeom>
              <a:avLst/>
              <a:gdLst/>
              <a:ahLst/>
              <a:cxnLst/>
              <a:rect l="l" t="t" r="r" b="b"/>
              <a:pathLst>
                <a:path w="7426" h="10516" extrusionOk="0">
                  <a:moveTo>
                    <a:pt x="3218" y="1"/>
                  </a:moveTo>
                  <a:lnTo>
                    <a:pt x="2289" y="916"/>
                  </a:lnTo>
                  <a:cubicBezTo>
                    <a:pt x="1" y="3320"/>
                    <a:pt x="1221" y="6688"/>
                    <a:pt x="1221" y="6688"/>
                  </a:cubicBezTo>
                  <a:lnTo>
                    <a:pt x="3255" y="10516"/>
                  </a:lnTo>
                  <a:lnTo>
                    <a:pt x="7425" y="8570"/>
                  </a:lnTo>
                  <a:cubicBezTo>
                    <a:pt x="6320" y="5201"/>
                    <a:pt x="4222" y="751"/>
                    <a:pt x="4222" y="751"/>
                  </a:cubicBezTo>
                  <a:lnTo>
                    <a:pt x="3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3021576" y="1777162"/>
              <a:ext cx="183425" cy="173518"/>
            </a:xfrm>
            <a:custGeom>
              <a:avLst/>
              <a:gdLst/>
              <a:ahLst/>
              <a:cxnLst/>
              <a:rect l="l" t="t" r="r" b="b"/>
              <a:pathLst>
                <a:path w="3981" h="3766" extrusionOk="0">
                  <a:moveTo>
                    <a:pt x="967" y="1"/>
                  </a:moveTo>
                  <a:lnTo>
                    <a:pt x="585" y="1031"/>
                  </a:lnTo>
                  <a:cubicBezTo>
                    <a:pt x="585" y="1031"/>
                    <a:pt x="0" y="1908"/>
                    <a:pt x="255" y="2379"/>
                  </a:cubicBezTo>
                  <a:cubicBezTo>
                    <a:pt x="509" y="2862"/>
                    <a:pt x="700" y="2531"/>
                    <a:pt x="700" y="3179"/>
                  </a:cubicBezTo>
                  <a:cubicBezTo>
                    <a:pt x="693" y="3504"/>
                    <a:pt x="849" y="3612"/>
                    <a:pt x="1024" y="3612"/>
                  </a:cubicBezTo>
                  <a:cubicBezTo>
                    <a:pt x="1199" y="3612"/>
                    <a:pt x="1393" y="3504"/>
                    <a:pt x="1463" y="3396"/>
                  </a:cubicBezTo>
                  <a:cubicBezTo>
                    <a:pt x="1556" y="3320"/>
                    <a:pt x="1637" y="3290"/>
                    <a:pt x="1711" y="3290"/>
                  </a:cubicBezTo>
                  <a:cubicBezTo>
                    <a:pt x="2006" y="3290"/>
                    <a:pt x="2196" y="3765"/>
                    <a:pt x="2659" y="3765"/>
                  </a:cubicBezTo>
                  <a:cubicBezTo>
                    <a:pt x="2808" y="3765"/>
                    <a:pt x="2986" y="3716"/>
                    <a:pt x="3204" y="3586"/>
                  </a:cubicBezTo>
                  <a:cubicBezTo>
                    <a:pt x="3980" y="3230"/>
                    <a:pt x="2353" y="217"/>
                    <a:pt x="2353" y="217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3353731" y="1737307"/>
              <a:ext cx="185728" cy="204158"/>
            </a:xfrm>
            <a:custGeom>
              <a:avLst/>
              <a:gdLst/>
              <a:ahLst/>
              <a:cxnLst/>
              <a:rect l="l" t="t" r="r" b="b"/>
              <a:pathLst>
                <a:path w="4031" h="4431" extrusionOk="0">
                  <a:moveTo>
                    <a:pt x="2257" y="0"/>
                  </a:moveTo>
                  <a:cubicBezTo>
                    <a:pt x="2254" y="0"/>
                    <a:pt x="2251" y="0"/>
                    <a:pt x="2250" y="1"/>
                  </a:cubicBezTo>
                  <a:cubicBezTo>
                    <a:pt x="2199" y="27"/>
                    <a:pt x="763" y="1603"/>
                    <a:pt x="382" y="2544"/>
                  </a:cubicBezTo>
                  <a:cubicBezTo>
                    <a:pt x="0" y="3473"/>
                    <a:pt x="153" y="4388"/>
                    <a:pt x="992" y="4426"/>
                  </a:cubicBezTo>
                  <a:cubicBezTo>
                    <a:pt x="1019" y="4429"/>
                    <a:pt x="1046" y="4431"/>
                    <a:pt x="1071" y="4431"/>
                  </a:cubicBezTo>
                  <a:cubicBezTo>
                    <a:pt x="1517" y="4431"/>
                    <a:pt x="1659" y="3925"/>
                    <a:pt x="1755" y="3841"/>
                  </a:cubicBezTo>
                  <a:cubicBezTo>
                    <a:pt x="1809" y="3804"/>
                    <a:pt x="1854" y="3790"/>
                    <a:pt x="1893" y="3790"/>
                  </a:cubicBezTo>
                  <a:cubicBezTo>
                    <a:pt x="2038" y="3790"/>
                    <a:pt x="2119" y="3981"/>
                    <a:pt x="2363" y="3981"/>
                  </a:cubicBezTo>
                  <a:cubicBezTo>
                    <a:pt x="2398" y="3981"/>
                    <a:pt x="2437" y="3977"/>
                    <a:pt x="2479" y="3968"/>
                  </a:cubicBezTo>
                  <a:cubicBezTo>
                    <a:pt x="2899" y="3879"/>
                    <a:pt x="2899" y="3320"/>
                    <a:pt x="2975" y="3193"/>
                  </a:cubicBezTo>
                  <a:cubicBezTo>
                    <a:pt x="2988" y="3170"/>
                    <a:pt x="3012" y="3162"/>
                    <a:pt x="3044" y="3162"/>
                  </a:cubicBezTo>
                  <a:cubicBezTo>
                    <a:pt x="3114" y="3162"/>
                    <a:pt x="3224" y="3199"/>
                    <a:pt x="3343" y="3199"/>
                  </a:cubicBezTo>
                  <a:cubicBezTo>
                    <a:pt x="3501" y="3199"/>
                    <a:pt x="3674" y="3133"/>
                    <a:pt x="3789" y="2824"/>
                  </a:cubicBezTo>
                  <a:cubicBezTo>
                    <a:pt x="4030" y="2176"/>
                    <a:pt x="3700" y="1515"/>
                    <a:pt x="3700" y="1515"/>
                  </a:cubicBezTo>
                  <a:lnTo>
                    <a:pt x="3611" y="370"/>
                  </a:lnTo>
                  <a:cubicBezTo>
                    <a:pt x="3611" y="370"/>
                    <a:pt x="2370" y="0"/>
                    <a:pt x="22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3123494" y="1576275"/>
              <a:ext cx="302897" cy="448771"/>
            </a:xfrm>
            <a:custGeom>
              <a:avLst/>
              <a:gdLst/>
              <a:ahLst/>
              <a:cxnLst/>
              <a:rect l="l" t="t" r="r" b="b"/>
              <a:pathLst>
                <a:path w="6574" h="9740" extrusionOk="0">
                  <a:moveTo>
                    <a:pt x="3294" y="1"/>
                  </a:moveTo>
                  <a:cubicBezTo>
                    <a:pt x="1475" y="1"/>
                    <a:pt x="0" y="2174"/>
                    <a:pt x="0" y="4869"/>
                  </a:cubicBezTo>
                  <a:cubicBezTo>
                    <a:pt x="0" y="7552"/>
                    <a:pt x="1921" y="9739"/>
                    <a:pt x="3294" y="9739"/>
                  </a:cubicBezTo>
                  <a:cubicBezTo>
                    <a:pt x="4603" y="9739"/>
                    <a:pt x="6574" y="7552"/>
                    <a:pt x="6574" y="4869"/>
                  </a:cubicBezTo>
                  <a:cubicBezTo>
                    <a:pt x="6574" y="2174"/>
                    <a:pt x="5099" y="1"/>
                    <a:pt x="3294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3313876" y="1750439"/>
              <a:ext cx="75609" cy="45522"/>
            </a:xfrm>
            <a:custGeom>
              <a:avLst/>
              <a:gdLst/>
              <a:ahLst/>
              <a:cxnLst/>
              <a:rect l="l" t="t" r="r" b="b"/>
              <a:pathLst>
                <a:path w="1641" h="988" extrusionOk="0">
                  <a:moveTo>
                    <a:pt x="615" y="1"/>
                  </a:moveTo>
                  <a:cubicBezTo>
                    <a:pt x="463" y="1"/>
                    <a:pt x="302" y="29"/>
                    <a:pt x="128" y="85"/>
                  </a:cubicBezTo>
                  <a:cubicBezTo>
                    <a:pt x="39" y="123"/>
                    <a:pt x="1" y="225"/>
                    <a:pt x="26" y="314"/>
                  </a:cubicBezTo>
                  <a:cubicBezTo>
                    <a:pt x="56" y="385"/>
                    <a:pt x="127" y="424"/>
                    <a:pt x="200" y="424"/>
                  </a:cubicBezTo>
                  <a:cubicBezTo>
                    <a:pt x="218" y="424"/>
                    <a:pt x="237" y="421"/>
                    <a:pt x="255" y="416"/>
                  </a:cubicBezTo>
                  <a:cubicBezTo>
                    <a:pt x="387" y="363"/>
                    <a:pt x="508" y="338"/>
                    <a:pt x="621" y="338"/>
                  </a:cubicBezTo>
                  <a:cubicBezTo>
                    <a:pt x="726" y="338"/>
                    <a:pt x="824" y="360"/>
                    <a:pt x="916" y="403"/>
                  </a:cubicBezTo>
                  <a:cubicBezTo>
                    <a:pt x="1204" y="541"/>
                    <a:pt x="1529" y="988"/>
                    <a:pt x="1551" y="988"/>
                  </a:cubicBezTo>
                  <a:cubicBezTo>
                    <a:pt x="1551" y="988"/>
                    <a:pt x="1552" y="988"/>
                    <a:pt x="1552" y="988"/>
                  </a:cubicBezTo>
                  <a:cubicBezTo>
                    <a:pt x="1640" y="962"/>
                    <a:pt x="1501" y="301"/>
                    <a:pt x="1069" y="98"/>
                  </a:cubicBezTo>
                  <a:cubicBezTo>
                    <a:pt x="925" y="32"/>
                    <a:pt x="775" y="1"/>
                    <a:pt x="615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3153950" y="1751406"/>
              <a:ext cx="69758" cy="46904"/>
            </a:xfrm>
            <a:custGeom>
              <a:avLst/>
              <a:gdLst/>
              <a:ahLst/>
              <a:cxnLst/>
              <a:rect l="l" t="t" r="r" b="b"/>
              <a:pathLst>
                <a:path w="1514" h="1018" extrusionOk="0">
                  <a:moveTo>
                    <a:pt x="904" y="0"/>
                  </a:moveTo>
                  <a:cubicBezTo>
                    <a:pt x="740" y="0"/>
                    <a:pt x="586" y="35"/>
                    <a:pt x="446" y="102"/>
                  </a:cubicBezTo>
                  <a:cubicBezTo>
                    <a:pt x="14" y="319"/>
                    <a:pt x="1" y="1017"/>
                    <a:pt x="14" y="1017"/>
                  </a:cubicBezTo>
                  <a:cubicBezTo>
                    <a:pt x="90" y="1017"/>
                    <a:pt x="293" y="560"/>
                    <a:pt x="599" y="420"/>
                  </a:cubicBezTo>
                  <a:cubicBezTo>
                    <a:pt x="691" y="368"/>
                    <a:pt x="796" y="342"/>
                    <a:pt x="912" y="342"/>
                  </a:cubicBezTo>
                  <a:cubicBezTo>
                    <a:pt x="1020" y="342"/>
                    <a:pt x="1137" y="365"/>
                    <a:pt x="1260" y="407"/>
                  </a:cubicBezTo>
                  <a:cubicBezTo>
                    <a:pt x="1280" y="416"/>
                    <a:pt x="1301" y="420"/>
                    <a:pt x="1322" y="420"/>
                  </a:cubicBezTo>
                  <a:cubicBezTo>
                    <a:pt x="1391" y="420"/>
                    <a:pt x="1456" y="374"/>
                    <a:pt x="1475" y="306"/>
                  </a:cubicBezTo>
                  <a:cubicBezTo>
                    <a:pt x="1514" y="217"/>
                    <a:pt x="1463" y="115"/>
                    <a:pt x="1374" y="90"/>
                  </a:cubicBezTo>
                  <a:cubicBezTo>
                    <a:pt x="1210" y="29"/>
                    <a:pt x="1053" y="0"/>
                    <a:pt x="904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3149250" y="1848486"/>
              <a:ext cx="28198" cy="10044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239" y="1"/>
                  </a:moveTo>
                  <a:cubicBezTo>
                    <a:pt x="111" y="1"/>
                    <a:pt x="14" y="26"/>
                    <a:pt x="14" y="68"/>
                  </a:cubicBezTo>
                  <a:cubicBezTo>
                    <a:pt x="1" y="119"/>
                    <a:pt x="128" y="182"/>
                    <a:pt x="294" y="207"/>
                  </a:cubicBezTo>
                  <a:cubicBezTo>
                    <a:pt x="338" y="214"/>
                    <a:pt x="380" y="217"/>
                    <a:pt x="419" y="217"/>
                  </a:cubicBezTo>
                  <a:cubicBezTo>
                    <a:pt x="525" y="217"/>
                    <a:pt x="602" y="194"/>
                    <a:pt x="611" y="156"/>
                  </a:cubicBezTo>
                  <a:cubicBezTo>
                    <a:pt x="611" y="93"/>
                    <a:pt x="484" y="29"/>
                    <a:pt x="319" y="4"/>
                  </a:cubicBezTo>
                  <a:cubicBezTo>
                    <a:pt x="292" y="2"/>
                    <a:pt x="265" y="1"/>
                    <a:pt x="239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3150448" y="1867515"/>
              <a:ext cx="28751" cy="10044"/>
            </a:xfrm>
            <a:custGeom>
              <a:avLst/>
              <a:gdLst/>
              <a:ahLst/>
              <a:cxnLst/>
              <a:rect l="l" t="t" r="r" b="b"/>
              <a:pathLst>
                <a:path w="624" h="218" extrusionOk="0">
                  <a:moveTo>
                    <a:pt x="418" y="1"/>
                  </a:moveTo>
                  <a:cubicBezTo>
                    <a:pt x="380" y="1"/>
                    <a:pt x="337" y="4"/>
                    <a:pt x="293" y="11"/>
                  </a:cubicBezTo>
                  <a:cubicBezTo>
                    <a:pt x="127" y="36"/>
                    <a:pt x="0" y="99"/>
                    <a:pt x="13" y="150"/>
                  </a:cubicBezTo>
                  <a:cubicBezTo>
                    <a:pt x="13" y="193"/>
                    <a:pt x="119" y="217"/>
                    <a:pt x="250" y="217"/>
                  </a:cubicBezTo>
                  <a:cubicBezTo>
                    <a:pt x="276" y="217"/>
                    <a:pt x="303" y="216"/>
                    <a:pt x="331" y="214"/>
                  </a:cubicBezTo>
                  <a:cubicBezTo>
                    <a:pt x="497" y="189"/>
                    <a:pt x="624" y="125"/>
                    <a:pt x="611" y="62"/>
                  </a:cubicBezTo>
                  <a:cubicBezTo>
                    <a:pt x="602" y="25"/>
                    <a:pt x="524" y="1"/>
                    <a:pt x="418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3372483" y="1867515"/>
              <a:ext cx="28152" cy="10044"/>
            </a:xfrm>
            <a:custGeom>
              <a:avLst/>
              <a:gdLst/>
              <a:ahLst/>
              <a:cxnLst/>
              <a:rect l="l" t="t" r="r" b="b"/>
              <a:pathLst>
                <a:path w="611" h="218" extrusionOk="0">
                  <a:moveTo>
                    <a:pt x="193" y="1"/>
                  </a:moveTo>
                  <a:cubicBezTo>
                    <a:pt x="88" y="1"/>
                    <a:pt x="12" y="25"/>
                    <a:pt x="12" y="62"/>
                  </a:cubicBezTo>
                  <a:cubicBezTo>
                    <a:pt x="0" y="125"/>
                    <a:pt x="127" y="189"/>
                    <a:pt x="292" y="214"/>
                  </a:cubicBezTo>
                  <a:cubicBezTo>
                    <a:pt x="320" y="216"/>
                    <a:pt x="347" y="217"/>
                    <a:pt x="372" y="217"/>
                  </a:cubicBezTo>
                  <a:cubicBezTo>
                    <a:pt x="501" y="217"/>
                    <a:pt x="599" y="193"/>
                    <a:pt x="610" y="150"/>
                  </a:cubicBezTo>
                  <a:cubicBezTo>
                    <a:pt x="610" y="99"/>
                    <a:pt x="483" y="36"/>
                    <a:pt x="318" y="11"/>
                  </a:cubicBezTo>
                  <a:cubicBezTo>
                    <a:pt x="273" y="4"/>
                    <a:pt x="231" y="1"/>
                    <a:pt x="19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3371285" y="1848486"/>
              <a:ext cx="28198" cy="10044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373" y="1"/>
                  </a:moveTo>
                  <a:cubicBezTo>
                    <a:pt x="347" y="1"/>
                    <a:pt x="320" y="2"/>
                    <a:pt x="293" y="4"/>
                  </a:cubicBezTo>
                  <a:cubicBezTo>
                    <a:pt x="128" y="29"/>
                    <a:pt x="1" y="93"/>
                    <a:pt x="1" y="156"/>
                  </a:cubicBezTo>
                  <a:cubicBezTo>
                    <a:pt x="10" y="194"/>
                    <a:pt x="87" y="217"/>
                    <a:pt x="193" y="217"/>
                  </a:cubicBezTo>
                  <a:cubicBezTo>
                    <a:pt x="232" y="217"/>
                    <a:pt x="274" y="214"/>
                    <a:pt x="318" y="207"/>
                  </a:cubicBezTo>
                  <a:cubicBezTo>
                    <a:pt x="484" y="182"/>
                    <a:pt x="611" y="119"/>
                    <a:pt x="611" y="68"/>
                  </a:cubicBezTo>
                  <a:cubicBezTo>
                    <a:pt x="600" y="26"/>
                    <a:pt x="501" y="1"/>
                    <a:pt x="37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3259369" y="1799877"/>
              <a:ext cx="41053" cy="90998"/>
            </a:xfrm>
            <a:custGeom>
              <a:avLst/>
              <a:gdLst/>
              <a:ahLst/>
              <a:cxnLst/>
              <a:rect l="l" t="t" r="r" b="b"/>
              <a:pathLst>
                <a:path w="891" h="1975" extrusionOk="0">
                  <a:moveTo>
                    <a:pt x="202" y="1"/>
                  </a:moveTo>
                  <a:cubicBezTo>
                    <a:pt x="179" y="1"/>
                    <a:pt x="154" y="21"/>
                    <a:pt x="154" y="42"/>
                  </a:cubicBezTo>
                  <a:cubicBezTo>
                    <a:pt x="141" y="55"/>
                    <a:pt x="1" y="525"/>
                    <a:pt x="40" y="1377"/>
                  </a:cubicBezTo>
                  <a:cubicBezTo>
                    <a:pt x="65" y="1886"/>
                    <a:pt x="268" y="1962"/>
                    <a:pt x="345" y="1974"/>
                  </a:cubicBezTo>
                  <a:lnTo>
                    <a:pt x="370" y="1974"/>
                  </a:lnTo>
                  <a:cubicBezTo>
                    <a:pt x="586" y="1974"/>
                    <a:pt x="802" y="1682"/>
                    <a:pt x="891" y="1288"/>
                  </a:cubicBezTo>
                  <a:cubicBezTo>
                    <a:pt x="891" y="1250"/>
                    <a:pt x="879" y="1225"/>
                    <a:pt x="840" y="1225"/>
                  </a:cubicBezTo>
                  <a:cubicBezTo>
                    <a:pt x="835" y="1222"/>
                    <a:pt x="830" y="1221"/>
                    <a:pt x="825" y="1221"/>
                  </a:cubicBezTo>
                  <a:cubicBezTo>
                    <a:pt x="802" y="1221"/>
                    <a:pt x="777" y="1242"/>
                    <a:pt x="777" y="1262"/>
                  </a:cubicBezTo>
                  <a:cubicBezTo>
                    <a:pt x="690" y="1634"/>
                    <a:pt x="507" y="1861"/>
                    <a:pt x="368" y="1861"/>
                  </a:cubicBezTo>
                  <a:cubicBezTo>
                    <a:pt x="364" y="1861"/>
                    <a:pt x="361" y="1861"/>
                    <a:pt x="357" y="1860"/>
                  </a:cubicBezTo>
                  <a:cubicBezTo>
                    <a:pt x="268" y="1847"/>
                    <a:pt x="167" y="1720"/>
                    <a:pt x="154" y="1364"/>
                  </a:cubicBezTo>
                  <a:cubicBezTo>
                    <a:pt x="116" y="538"/>
                    <a:pt x="255" y="80"/>
                    <a:pt x="255" y="67"/>
                  </a:cubicBezTo>
                  <a:cubicBezTo>
                    <a:pt x="268" y="42"/>
                    <a:pt x="255" y="16"/>
                    <a:pt x="218" y="4"/>
                  </a:cubicBezTo>
                  <a:cubicBezTo>
                    <a:pt x="213" y="2"/>
                    <a:pt x="208" y="1"/>
                    <a:pt x="202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2965917" y="1455420"/>
              <a:ext cx="588193" cy="418591"/>
            </a:xfrm>
            <a:custGeom>
              <a:avLst/>
              <a:gdLst/>
              <a:ahLst/>
              <a:cxnLst/>
              <a:rect l="l" t="t" r="r" b="b"/>
              <a:pathLst>
                <a:path w="12766" h="9085" extrusionOk="0">
                  <a:moveTo>
                    <a:pt x="7250" y="0"/>
                  </a:moveTo>
                  <a:cubicBezTo>
                    <a:pt x="6444" y="0"/>
                    <a:pt x="6183" y="972"/>
                    <a:pt x="6090" y="983"/>
                  </a:cubicBezTo>
                  <a:cubicBezTo>
                    <a:pt x="6088" y="983"/>
                    <a:pt x="6086" y="983"/>
                    <a:pt x="6084" y="983"/>
                  </a:cubicBezTo>
                  <a:cubicBezTo>
                    <a:pt x="5993" y="983"/>
                    <a:pt x="5826" y="739"/>
                    <a:pt x="5549" y="739"/>
                  </a:cubicBezTo>
                  <a:cubicBezTo>
                    <a:pt x="5511" y="739"/>
                    <a:pt x="5471" y="744"/>
                    <a:pt x="5429" y="754"/>
                  </a:cubicBezTo>
                  <a:cubicBezTo>
                    <a:pt x="5091" y="854"/>
                    <a:pt x="5235" y="1251"/>
                    <a:pt x="4996" y="1251"/>
                  </a:cubicBezTo>
                  <a:cubicBezTo>
                    <a:pt x="4992" y="1251"/>
                    <a:pt x="4988" y="1251"/>
                    <a:pt x="4985" y="1250"/>
                  </a:cubicBezTo>
                  <a:cubicBezTo>
                    <a:pt x="4823" y="1234"/>
                    <a:pt x="4510" y="1177"/>
                    <a:pt x="4210" y="1177"/>
                  </a:cubicBezTo>
                  <a:cubicBezTo>
                    <a:pt x="4039" y="1177"/>
                    <a:pt x="3872" y="1195"/>
                    <a:pt x="3739" y="1250"/>
                  </a:cubicBezTo>
                  <a:cubicBezTo>
                    <a:pt x="3370" y="1390"/>
                    <a:pt x="3256" y="2127"/>
                    <a:pt x="3256" y="2127"/>
                  </a:cubicBezTo>
                  <a:cubicBezTo>
                    <a:pt x="3256" y="2127"/>
                    <a:pt x="2990" y="2020"/>
                    <a:pt x="2707" y="2020"/>
                  </a:cubicBezTo>
                  <a:cubicBezTo>
                    <a:pt x="2566" y="2020"/>
                    <a:pt x="2420" y="2047"/>
                    <a:pt x="2302" y="2127"/>
                  </a:cubicBezTo>
                  <a:cubicBezTo>
                    <a:pt x="1959" y="2369"/>
                    <a:pt x="2061" y="2839"/>
                    <a:pt x="1959" y="3195"/>
                  </a:cubicBezTo>
                  <a:cubicBezTo>
                    <a:pt x="1857" y="3551"/>
                    <a:pt x="1386" y="3437"/>
                    <a:pt x="840" y="4022"/>
                  </a:cubicBezTo>
                  <a:cubicBezTo>
                    <a:pt x="306" y="4607"/>
                    <a:pt x="764" y="5763"/>
                    <a:pt x="522" y="5890"/>
                  </a:cubicBezTo>
                  <a:cubicBezTo>
                    <a:pt x="293" y="6031"/>
                    <a:pt x="1" y="6424"/>
                    <a:pt x="77" y="6958"/>
                  </a:cubicBezTo>
                  <a:cubicBezTo>
                    <a:pt x="140" y="7506"/>
                    <a:pt x="1030" y="7543"/>
                    <a:pt x="1018" y="8052"/>
                  </a:cubicBezTo>
                  <a:cubicBezTo>
                    <a:pt x="993" y="8560"/>
                    <a:pt x="623" y="8879"/>
                    <a:pt x="1272" y="9069"/>
                  </a:cubicBezTo>
                  <a:cubicBezTo>
                    <a:pt x="1311" y="9080"/>
                    <a:pt x="1350" y="9085"/>
                    <a:pt x="1387" y="9085"/>
                  </a:cubicBezTo>
                  <a:cubicBezTo>
                    <a:pt x="1955" y="9085"/>
                    <a:pt x="2302" y="7887"/>
                    <a:pt x="2302" y="7887"/>
                  </a:cubicBezTo>
                  <a:cubicBezTo>
                    <a:pt x="2403" y="7961"/>
                    <a:pt x="2549" y="7999"/>
                    <a:pt x="2718" y="7999"/>
                  </a:cubicBezTo>
                  <a:cubicBezTo>
                    <a:pt x="3016" y="7999"/>
                    <a:pt x="3384" y="7879"/>
                    <a:pt x="3700" y="7619"/>
                  </a:cubicBezTo>
                  <a:cubicBezTo>
                    <a:pt x="4209" y="7213"/>
                    <a:pt x="3840" y="6348"/>
                    <a:pt x="3790" y="6043"/>
                  </a:cubicBezTo>
                  <a:cubicBezTo>
                    <a:pt x="3739" y="5751"/>
                    <a:pt x="3968" y="5789"/>
                    <a:pt x="4476" y="5636"/>
                  </a:cubicBezTo>
                  <a:cubicBezTo>
                    <a:pt x="4971" y="5484"/>
                    <a:pt x="5112" y="4695"/>
                    <a:pt x="5112" y="4695"/>
                  </a:cubicBezTo>
                  <a:cubicBezTo>
                    <a:pt x="5212" y="4741"/>
                    <a:pt x="5299" y="4759"/>
                    <a:pt x="5377" y="4759"/>
                  </a:cubicBezTo>
                  <a:cubicBezTo>
                    <a:pt x="5680" y="4759"/>
                    <a:pt x="5838" y="4484"/>
                    <a:pt x="6036" y="4484"/>
                  </a:cubicBezTo>
                  <a:cubicBezTo>
                    <a:pt x="6085" y="4484"/>
                    <a:pt x="6136" y="4501"/>
                    <a:pt x="6192" y="4543"/>
                  </a:cubicBezTo>
                  <a:cubicBezTo>
                    <a:pt x="5811" y="4887"/>
                    <a:pt x="5951" y="5433"/>
                    <a:pt x="5989" y="5814"/>
                  </a:cubicBezTo>
                  <a:cubicBezTo>
                    <a:pt x="6002" y="5840"/>
                    <a:pt x="6002" y="5865"/>
                    <a:pt x="6002" y="5878"/>
                  </a:cubicBezTo>
                  <a:cubicBezTo>
                    <a:pt x="5989" y="5890"/>
                    <a:pt x="5989" y="5916"/>
                    <a:pt x="5976" y="5941"/>
                  </a:cubicBezTo>
                  <a:cubicBezTo>
                    <a:pt x="5937" y="6175"/>
                    <a:pt x="5682" y="6312"/>
                    <a:pt x="5502" y="6312"/>
                  </a:cubicBezTo>
                  <a:cubicBezTo>
                    <a:pt x="5447" y="6312"/>
                    <a:pt x="5399" y="6299"/>
                    <a:pt x="5366" y="6272"/>
                  </a:cubicBezTo>
                  <a:cubicBezTo>
                    <a:pt x="5239" y="6158"/>
                    <a:pt x="5353" y="5941"/>
                    <a:pt x="5353" y="5941"/>
                  </a:cubicBezTo>
                  <a:lnTo>
                    <a:pt x="5353" y="5941"/>
                  </a:lnTo>
                  <a:cubicBezTo>
                    <a:pt x="5127" y="6005"/>
                    <a:pt x="5074" y="6514"/>
                    <a:pt x="5528" y="6514"/>
                  </a:cubicBezTo>
                  <a:cubicBezTo>
                    <a:pt x="5533" y="6514"/>
                    <a:pt x="5539" y="6514"/>
                    <a:pt x="5544" y="6514"/>
                  </a:cubicBezTo>
                  <a:lnTo>
                    <a:pt x="5620" y="6514"/>
                  </a:lnTo>
                  <a:cubicBezTo>
                    <a:pt x="5642" y="6517"/>
                    <a:pt x="5664" y="6518"/>
                    <a:pt x="5684" y="6518"/>
                  </a:cubicBezTo>
                  <a:cubicBezTo>
                    <a:pt x="6139" y="6518"/>
                    <a:pt x="6247" y="5868"/>
                    <a:pt x="6345" y="5382"/>
                  </a:cubicBezTo>
                  <a:cubicBezTo>
                    <a:pt x="6395" y="5102"/>
                    <a:pt x="6675" y="4899"/>
                    <a:pt x="6917" y="4772"/>
                  </a:cubicBezTo>
                  <a:cubicBezTo>
                    <a:pt x="7044" y="4746"/>
                    <a:pt x="7171" y="4695"/>
                    <a:pt x="7285" y="4632"/>
                  </a:cubicBezTo>
                  <a:cubicBezTo>
                    <a:pt x="7590" y="4467"/>
                    <a:pt x="7832" y="4251"/>
                    <a:pt x="7833" y="4251"/>
                  </a:cubicBezTo>
                  <a:lnTo>
                    <a:pt x="7833" y="4251"/>
                  </a:lnTo>
                  <a:cubicBezTo>
                    <a:pt x="7833" y="4251"/>
                    <a:pt x="7528" y="5166"/>
                    <a:pt x="8252" y="5712"/>
                  </a:cubicBezTo>
                  <a:cubicBezTo>
                    <a:pt x="8989" y="6246"/>
                    <a:pt x="8786" y="6831"/>
                    <a:pt x="8646" y="6946"/>
                  </a:cubicBezTo>
                  <a:cubicBezTo>
                    <a:pt x="8570" y="7015"/>
                    <a:pt x="8451" y="7028"/>
                    <a:pt x="8370" y="7028"/>
                  </a:cubicBezTo>
                  <a:cubicBezTo>
                    <a:pt x="8315" y="7028"/>
                    <a:pt x="8277" y="7022"/>
                    <a:pt x="8277" y="7022"/>
                  </a:cubicBezTo>
                  <a:lnTo>
                    <a:pt x="8277" y="7022"/>
                  </a:lnTo>
                  <a:cubicBezTo>
                    <a:pt x="8277" y="7022"/>
                    <a:pt x="8408" y="7099"/>
                    <a:pt x="8582" y="7099"/>
                  </a:cubicBezTo>
                  <a:cubicBezTo>
                    <a:pt x="8699" y="7099"/>
                    <a:pt x="8835" y="7064"/>
                    <a:pt x="8964" y="6946"/>
                  </a:cubicBezTo>
                  <a:cubicBezTo>
                    <a:pt x="9282" y="6653"/>
                    <a:pt x="9129" y="6068"/>
                    <a:pt x="8964" y="5929"/>
                  </a:cubicBezTo>
                  <a:cubicBezTo>
                    <a:pt x="8862" y="5853"/>
                    <a:pt x="8799" y="5611"/>
                    <a:pt x="8799" y="5407"/>
                  </a:cubicBezTo>
                  <a:lnTo>
                    <a:pt x="8799" y="5407"/>
                  </a:lnTo>
                  <a:cubicBezTo>
                    <a:pt x="8899" y="5448"/>
                    <a:pt x="9003" y="5459"/>
                    <a:pt x="9102" y="5459"/>
                  </a:cubicBezTo>
                  <a:cubicBezTo>
                    <a:pt x="9207" y="5459"/>
                    <a:pt x="9308" y="5447"/>
                    <a:pt x="9391" y="5447"/>
                  </a:cubicBezTo>
                  <a:cubicBezTo>
                    <a:pt x="9569" y="5447"/>
                    <a:pt x="9673" y="5501"/>
                    <a:pt x="9599" y="5840"/>
                  </a:cubicBezTo>
                  <a:cubicBezTo>
                    <a:pt x="9472" y="6501"/>
                    <a:pt x="9701" y="7022"/>
                    <a:pt x="10260" y="7251"/>
                  </a:cubicBezTo>
                  <a:cubicBezTo>
                    <a:pt x="10322" y="7275"/>
                    <a:pt x="10381" y="7286"/>
                    <a:pt x="10437" y="7286"/>
                  </a:cubicBezTo>
                  <a:cubicBezTo>
                    <a:pt x="10846" y="7286"/>
                    <a:pt x="11140" y="6737"/>
                    <a:pt x="11326" y="6737"/>
                  </a:cubicBezTo>
                  <a:cubicBezTo>
                    <a:pt x="11345" y="6737"/>
                    <a:pt x="11362" y="6742"/>
                    <a:pt x="11379" y="6755"/>
                  </a:cubicBezTo>
                  <a:cubicBezTo>
                    <a:pt x="11583" y="6908"/>
                    <a:pt x="11532" y="7251"/>
                    <a:pt x="11850" y="7531"/>
                  </a:cubicBezTo>
                  <a:cubicBezTo>
                    <a:pt x="11946" y="7615"/>
                    <a:pt x="12063" y="7653"/>
                    <a:pt x="12181" y="7653"/>
                  </a:cubicBezTo>
                  <a:cubicBezTo>
                    <a:pt x="12455" y="7653"/>
                    <a:pt x="12731" y="7448"/>
                    <a:pt x="12740" y="7136"/>
                  </a:cubicBezTo>
                  <a:cubicBezTo>
                    <a:pt x="12765" y="6679"/>
                    <a:pt x="12142" y="5878"/>
                    <a:pt x="12167" y="5573"/>
                  </a:cubicBezTo>
                  <a:cubicBezTo>
                    <a:pt x="12206" y="5280"/>
                    <a:pt x="12574" y="4785"/>
                    <a:pt x="12320" y="4289"/>
                  </a:cubicBezTo>
                  <a:cubicBezTo>
                    <a:pt x="12079" y="3780"/>
                    <a:pt x="11596" y="3920"/>
                    <a:pt x="11557" y="3513"/>
                  </a:cubicBezTo>
                  <a:cubicBezTo>
                    <a:pt x="11509" y="3126"/>
                    <a:pt x="11368" y="2517"/>
                    <a:pt x="10771" y="2517"/>
                  </a:cubicBezTo>
                  <a:cubicBezTo>
                    <a:pt x="10742" y="2517"/>
                    <a:pt x="10712" y="2519"/>
                    <a:pt x="10680" y="2522"/>
                  </a:cubicBezTo>
                  <a:cubicBezTo>
                    <a:pt x="10641" y="2525"/>
                    <a:pt x="10606" y="2526"/>
                    <a:pt x="10573" y="2526"/>
                  </a:cubicBezTo>
                  <a:cubicBezTo>
                    <a:pt x="10045" y="2526"/>
                    <a:pt x="10338" y="2143"/>
                    <a:pt x="9955" y="1568"/>
                  </a:cubicBezTo>
                  <a:cubicBezTo>
                    <a:pt x="9805" y="1338"/>
                    <a:pt x="9630" y="1270"/>
                    <a:pt x="9457" y="1270"/>
                  </a:cubicBezTo>
                  <a:cubicBezTo>
                    <a:pt x="9198" y="1270"/>
                    <a:pt x="8947" y="1425"/>
                    <a:pt x="8802" y="1425"/>
                  </a:cubicBezTo>
                  <a:cubicBezTo>
                    <a:pt x="8782" y="1425"/>
                    <a:pt x="8764" y="1422"/>
                    <a:pt x="8748" y="1415"/>
                  </a:cubicBezTo>
                  <a:cubicBezTo>
                    <a:pt x="8545" y="1327"/>
                    <a:pt x="8506" y="246"/>
                    <a:pt x="7502" y="30"/>
                  </a:cubicBezTo>
                  <a:cubicBezTo>
                    <a:pt x="7413" y="10"/>
                    <a:pt x="7329" y="0"/>
                    <a:pt x="725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3344930" y="1634007"/>
              <a:ext cx="115464" cy="122145"/>
            </a:xfrm>
            <a:custGeom>
              <a:avLst/>
              <a:gdLst/>
              <a:ahLst/>
              <a:cxnLst/>
              <a:rect l="l" t="t" r="r" b="b"/>
              <a:pathLst>
                <a:path w="2506" h="2651" extrusionOk="0">
                  <a:moveTo>
                    <a:pt x="1343" y="1"/>
                  </a:moveTo>
                  <a:cubicBezTo>
                    <a:pt x="1268" y="1"/>
                    <a:pt x="1194" y="12"/>
                    <a:pt x="1119" y="31"/>
                  </a:cubicBezTo>
                  <a:cubicBezTo>
                    <a:pt x="1068" y="31"/>
                    <a:pt x="1017" y="57"/>
                    <a:pt x="966" y="70"/>
                  </a:cubicBezTo>
                  <a:cubicBezTo>
                    <a:pt x="929" y="82"/>
                    <a:pt x="878" y="95"/>
                    <a:pt x="839" y="107"/>
                  </a:cubicBezTo>
                  <a:cubicBezTo>
                    <a:pt x="751" y="133"/>
                    <a:pt x="661" y="146"/>
                    <a:pt x="560" y="146"/>
                  </a:cubicBezTo>
                  <a:cubicBezTo>
                    <a:pt x="382" y="146"/>
                    <a:pt x="191" y="107"/>
                    <a:pt x="13" y="31"/>
                  </a:cubicBezTo>
                  <a:lnTo>
                    <a:pt x="0" y="44"/>
                  </a:lnTo>
                  <a:cubicBezTo>
                    <a:pt x="153" y="184"/>
                    <a:pt x="356" y="260"/>
                    <a:pt x="560" y="273"/>
                  </a:cubicBezTo>
                  <a:cubicBezTo>
                    <a:pt x="589" y="277"/>
                    <a:pt x="619" y="278"/>
                    <a:pt x="648" y="278"/>
                  </a:cubicBezTo>
                  <a:cubicBezTo>
                    <a:pt x="720" y="278"/>
                    <a:pt x="793" y="269"/>
                    <a:pt x="865" y="260"/>
                  </a:cubicBezTo>
                  <a:cubicBezTo>
                    <a:pt x="916" y="248"/>
                    <a:pt x="966" y="222"/>
                    <a:pt x="1017" y="209"/>
                  </a:cubicBezTo>
                  <a:cubicBezTo>
                    <a:pt x="1068" y="197"/>
                    <a:pt x="1107" y="184"/>
                    <a:pt x="1158" y="158"/>
                  </a:cubicBezTo>
                  <a:cubicBezTo>
                    <a:pt x="1274" y="122"/>
                    <a:pt x="1410" y="86"/>
                    <a:pt x="1542" y="86"/>
                  </a:cubicBezTo>
                  <a:cubicBezTo>
                    <a:pt x="1597" y="86"/>
                    <a:pt x="1652" y="92"/>
                    <a:pt x="1704" y="107"/>
                  </a:cubicBezTo>
                  <a:cubicBezTo>
                    <a:pt x="1793" y="133"/>
                    <a:pt x="1882" y="184"/>
                    <a:pt x="1933" y="260"/>
                  </a:cubicBezTo>
                  <a:cubicBezTo>
                    <a:pt x="1984" y="336"/>
                    <a:pt x="1997" y="438"/>
                    <a:pt x="1984" y="527"/>
                  </a:cubicBezTo>
                  <a:lnTo>
                    <a:pt x="1984" y="604"/>
                  </a:lnTo>
                  <a:cubicBezTo>
                    <a:pt x="1971" y="629"/>
                    <a:pt x="1958" y="641"/>
                    <a:pt x="1958" y="667"/>
                  </a:cubicBezTo>
                  <a:cubicBezTo>
                    <a:pt x="1946" y="705"/>
                    <a:pt x="1920" y="768"/>
                    <a:pt x="1907" y="807"/>
                  </a:cubicBezTo>
                  <a:cubicBezTo>
                    <a:pt x="1882" y="909"/>
                    <a:pt x="1856" y="1011"/>
                    <a:pt x="1844" y="1124"/>
                  </a:cubicBezTo>
                  <a:cubicBezTo>
                    <a:pt x="1806" y="1328"/>
                    <a:pt x="1793" y="1531"/>
                    <a:pt x="1819" y="1748"/>
                  </a:cubicBezTo>
                  <a:cubicBezTo>
                    <a:pt x="1844" y="1951"/>
                    <a:pt x="1882" y="2167"/>
                    <a:pt x="1984" y="2358"/>
                  </a:cubicBezTo>
                  <a:cubicBezTo>
                    <a:pt x="2034" y="2447"/>
                    <a:pt x="2111" y="2536"/>
                    <a:pt x="2200" y="2599"/>
                  </a:cubicBezTo>
                  <a:cubicBezTo>
                    <a:pt x="2268" y="2633"/>
                    <a:pt x="2342" y="2650"/>
                    <a:pt x="2410" y="2650"/>
                  </a:cubicBezTo>
                  <a:cubicBezTo>
                    <a:pt x="2443" y="2650"/>
                    <a:pt x="2476" y="2646"/>
                    <a:pt x="2505" y="2638"/>
                  </a:cubicBezTo>
                  <a:lnTo>
                    <a:pt x="2505" y="2612"/>
                  </a:lnTo>
                  <a:cubicBezTo>
                    <a:pt x="2416" y="2612"/>
                    <a:pt x="2314" y="2587"/>
                    <a:pt x="2251" y="2523"/>
                  </a:cubicBezTo>
                  <a:cubicBezTo>
                    <a:pt x="2187" y="2460"/>
                    <a:pt x="2136" y="2384"/>
                    <a:pt x="2098" y="2294"/>
                  </a:cubicBezTo>
                  <a:cubicBezTo>
                    <a:pt x="2034" y="2116"/>
                    <a:pt x="2009" y="1926"/>
                    <a:pt x="1997" y="1735"/>
                  </a:cubicBezTo>
                  <a:cubicBezTo>
                    <a:pt x="1984" y="1531"/>
                    <a:pt x="1984" y="1341"/>
                    <a:pt x="1997" y="1138"/>
                  </a:cubicBezTo>
                  <a:cubicBezTo>
                    <a:pt x="2009" y="1036"/>
                    <a:pt x="2022" y="946"/>
                    <a:pt x="2034" y="845"/>
                  </a:cubicBezTo>
                  <a:cubicBezTo>
                    <a:pt x="2048" y="794"/>
                    <a:pt x="2060" y="756"/>
                    <a:pt x="2060" y="692"/>
                  </a:cubicBezTo>
                  <a:cubicBezTo>
                    <a:pt x="2073" y="667"/>
                    <a:pt x="2073" y="641"/>
                    <a:pt x="2073" y="616"/>
                  </a:cubicBezTo>
                  <a:lnTo>
                    <a:pt x="2085" y="540"/>
                  </a:lnTo>
                  <a:cubicBezTo>
                    <a:pt x="2085" y="426"/>
                    <a:pt x="2048" y="311"/>
                    <a:pt x="1984" y="235"/>
                  </a:cubicBezTo>
                  <a:cubicBezTo>
                    <a:pt x="1907" y="146"/>
                    <a:pt x="1819" y="95"/>
                    <a:pt x="1717" y="57"/>
                  </a:cubicBezTo>
                  <a:cubicBezTo>
                    <a:pt x="1628" y="19"/>
                    <a:pt x="1526" y="6"/>
                    <a:pt x="1424" y="6"/>
                  </a:cubicBezTo>
                  <a:cubicBezTo>
                    <a:pt x="1397" y="2"/>
                    <a:pt x="1370" y="1"/>
                    <a:pt x="1343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3364282" y="1590144"/>
              <a:ext cx="154075" cy="171307"/>
            </a:xfrm>
            <a:custGeom>
              <a:avLst/>
              <a:gdLst/>
              <a:ahLst/>
              <a:cxnLst/>
              <a:rect l="l" t="t" r="r" b="b"/>
              <a:pathLst>
                <a:path w="3344" h="3718" extrusionOk="0">
                  <a:moveTo>
                    <a:pt x="1534" y="0"/>
                  </a:moveTo>
                  <a:cubicBezTo>
                    <a:pt x="1505" y="0"/>
                    <a:pt x="1477" y="2"/>
                    <a:pt x="1450" y="5"/>
                  </a:cubicBezTo>
                  <a:cubicBezTo>
                    <a:pt x="1322" y="5"/>
                    <a:pt x="1195" y="30"/>
                    <a:pt x="1068" y="68"/>
                  </a:cubicBezTo>
                  <a:cubicBezTo>
                    <a:pt x="941" y="93"/>
                    <a:pt x="814" y="144"/>
                    <a:pt x="712" y="169"/>
                  </a:cubicBezTo>
                  <a:cubicBezTo>
                    <a:pt x="640" y="181"/>
                    <a:pt x="567" y="188"/>
                    <a:pt x="494" y="188"/>
                  </a:cubicBezTo>
                  <a:cubicBezTo>
                    <a:pt x="323" y="188"/>
                    <a:pt x="155" y="149"/>
                    <a:pt x="12" y="42"/>
                  </a:cubicBezTo>
                  <a:lnTo>
                    <a:pt x="0" y="42"/>
                  </a:lnTo>
                  <a:cubicBezTo>
                    <a:pt x="89" y="157"/>
                    <a:pt x="204" y="220"/>
                    <a:pt x="331" y="271"/>
                  </a:cubicBezTo>
                  <a:cubicBezTo>
                    <a:pt x="411" y="296"/>
                    <a:pt x="496" y="305"/>
                    <a:pt x="580" y="305"/>
                  </a:cubicBezTo>
                  <a:cubicBezTo>
                    <a:pt x="629" y="305"/>
                    <a:pt x="677" y="301"/>
                    <a:pt x="724" y="297"/>
                  </a:cubicBezTo>
                  <a:cubicBezTo>
                    <a:pt x="865" y="271"/>
                    <a:pt x="979" y="246"/>
                    <a:pt x="1106" y="220"/>
                  </a:cubicBezTo>
                  <a:cubicBezTo>
                    <a:pt x="1221" y="183"/>
                    <a:pt x="1348" y="157"/>
                    <a:pt x="1462" y="144"/>
                  </a:cubicBezTo>
                  <a:cubicBezTo>
                    <a:pt x="1513" y="139"/>
                    <a:pt x="1567" y="133"/>
                    <a:pt x="1621" y="133"/>
                  </a:cubicBezTo>
                  <a:cubicBezTo>
                    <a:pt x="1686" y="133"/>
                    <a:pt x="1750" y="141"/>
                    <a:pt x="1806" y="169"/>
                  </a:cubicBezTo>
                  <a:cubicBezTo>
                    <a:pt x="1907" y="208"/>
                    <a:pt x="1970" y="322"/>
                    <a:pt x="1996" y="449"/>
                  </a:cubicBezTo>
                  <a:lnTo>
                    <a:pt x="2034" y="831"/>
                  </a:lnTo>
                  <a:cubicBezTo>
                    <a:pt x="2047" y="971"/>
                    <a:pt x="2060" y="1098"/>
                    <a:pt x="2111" y="1225"/>
                  </a:cubicBezTo>
                  <a:cubicBezTo>
                    <a:pt x="2136" y="1288"/>
                    <a:pt x="2174" y="1352"/>
                    <a:pt x="2225" y="1415"/>
                  </a:cubicBezTo>
                  <a:cubicBezTo>
                    <a:pt x="2275" y="1466"/>
                    <a:pt x="2340" y="1505"/>
                    <a:pt x="2403" y="1530"/>
                  </a:cubicBezTo>
                  <a:cubicBezTo>
                    <a:pt x="2428" y="1556"/>
                    <a:pt x="2467" y="1556"/>
                    <a:pt x="2492" y="1568"/>
                  </a:cubicBezTo>
                  <a:lnTo>
                    <a:pt x="2568" y="1607"/>
                  </a:lnTo>
                  <a:cubicBezTo>
                    <a:pt x="2606" y="1644"/>
                    <a:pt x="2657" y="1670"/>
                    <a:pt x="2682" y="1720"/>
                  </a:cubicBezTo>
                  <a:cubicBezTo>
                    <a:pt x="2746" y="1797"/>
                    <a:pt x="2759" y="1924"/>
                    <a:pt x="2759" y="2039"/>
                  </a:cubicBezTo>
                  <a:cubicBezTo>
                    <a:pt x="2746" y="2153"/>
                    <a:pt x="2733" y="2280"/>
                    <a:pt x="2696" y="2395"/>
                  </a:cubicBezTo>
                  <a:cubicBezTo>
                    <a:pt x="2670" y="2446"/>
                    <a:pt x="2645" y="2509"/>
                    <a:pt x="2619" y="2560"/>
                  </a:cubicBezTo>
                  <a:cubicBezTo>
                    <a:pt x="2606" y="2585"/>
                    <a:pt x="2581" y="2636"/>
                    <a:pt x="2581" y="2687"/>
                  </a:cubicBezTo>
                  <a:cubicBezTo>
                    <a:pt x="2581" y="2725"/>
                    <a:pt x="2581" y="2776"/>
                    <a:pt x="2606" y="2814"/>
                  </a:cubicBezTo>
                  <a:cubicBezTo>
                    <a:pt x="2670" y="2966"/>
                    <a:pt x="2772" y="3043"/>
                    <a:pt x="2874" y="3132"/>
                  </a:cubicBezTo>
                  <a:cubicBezTo>
                    <a:pt x="2962" y="3221"/>
                    <a:pt x="3064" y="3297"/>
                    <a:pt x="3140" y="3399"/>
                  </a:cubicBezTo>
                  <a:cubicBezTo>
                    <a:pt x="3229" y="3488"/>
                    <a:pt x="3306" y="3590"/>
                    <a:pt x="3331" y="3717"/>
                  </a:cubicBezTo>
                  <a:lnTo>
                    <a:pt x="3343" y="3717"/>
                  </a:lnTo>
                  <a:cubicBezTo>
                    <a:pt x="3343" y="3577"/>
                    <a:pt x="3280" y="3450"/>
                    <a:pt x="3216" y="3336"/>
                  </a:cubicBezTo>
                  <a:cubicBezTo>
                    <a:pt x="3128" y="3234"/>
                    <a:pt x="3052" y="3132"/>
                    <a:pt x="2962" y="3043"/>
                  </a:cubicBezTo>
                  <a:cubicBezTo>
                    <a:pt x="2911" y="2992"/>
                    <a:pt x="2874" y="2941"/>
                    <a:pt x="2835" y="2903"/>
                  </a:cubicBezTo>
                  <a:cubicBezTo>
                    <a:pt x="2797" y="2853"/>
                    <a:pt x="2772" y="2802"/>
                    <a:pt x="2759" y="2763"/>
                  </a:cubicBezTo>
                  <a:cubicBezTo>
                    <a:pt x="2746" y="2712"/>
                    <a:pt x="2746" y="2687"/>
                    <a:pt x="2772" y="2649"/>
                  </a:cubicBezTo>
                  <a:cubicBezTo>
                    <a:pt x="2809" y="2585"/>
                    <a:pt x="2835" y="2522"/>
                    <a:pt x="2860" y="2458"/>
                  </a:cubicBezTo>
                  <a:cubicBezTo>
                    <a:pt x="2899" y="2319"/>
                    <a:pt x="2937" y="2178"/>
                    <a:pt x="2924" y="2039"/>
                  </a:cubicBezTo>
                  <a:cubicBezTo>
                    <a:pt x="2924" y="1898"/>
                    <a:pt x="2899" y="1746"/>
                    <a:pt x="2809" y="1619"/>
                  </a:cubicBezTo>
                  <a:cubicBezTo>
                    <a:pt x="2759" y="1556"/>
                    <a:pt x="2696" y="1505"/>
                    <a:pt x="2631" y="1479"/>
                  </a:cubicBezTo>
                  <a:cubicBezTo>
                    <a:pt x="2606" y="1454"/>
                    <a:pt x="2568" y="1441"/>
                    <a:pt x="2530" y="1441"/>
                  </a:cubicBezTo>
                  <a:lnTo>
                    <a:pt x="2453" y="1403"/>
                  </a:lnTo>
                  <a:cubicBezTo>
                    <a:pt x="2403" y="1390"/>
                    <a:pt x="2352" y="1352"/>
                    <a:pt x="2301" y="1327"/>
                  </a:cubicBezTo>
                  <a:cubicBezTo>
                    <a:pt x="2263" y="1288"/>
                    <a:pt x="2225" y="1237"/>
                    <a:pt x="2199" y="1187"/>
                  </a:cubicBezTo>
                  <a:cubicBezTo>
                    <a:pt x="2136" y="1085"/>
                    <a:pt x="2111" y="958"/>
                    <a:pt x="2097" y="831"/>
                  </a:cubicBezTo>
                  <a:cubicBezTo>
                    <a:pt x="2072" y="703"/>
                    <a:pt x="2060" y="576"/>
                    <a:pt x="2047" y="437"/>
                  </a:cubicBezTo>
                  <a:cubicBezTo>
                    <a:pt x="2034" y="411"/>
                    <a:pt x="2034" y="373"/>
                    <a:pt x="2021" y="335"/>
                  </a:cubicBezTo>
                  <a:lnTo>
                    <a:pt x="2009" y="284"/>
                  </a:lnTo>
                  <a:cubicBezTo>
                    <a:pt x="2009" y="271"/>
                    <a:pt x="1996" y="259"/>
                    <a:pt x="1984" y="246"/>
                  </a:cubicBezTo>
                  <a:cubicBezTo>
                    <a:pt x="1958" y="183"/>
                    <a:pt x="1907" y="119"/>
                    <a:pt x="1843" y="81"/>
                  </a:cubicBezTo>
                  <a:cubicBezTo>
                    <a:pt x="1744" y="21"/>
                    <a:pt x="1637" y="0"/>
                    <a:pt x="1534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3090136" y="1587011"/>
              <a:ext cx="239037" cy="191995"/>
            </a:xfrm>
            <a:custGeom>
              <a:avLst/>
              <a:gdLst/>
              <a:ahLst/>
              <a:cxnLst/>
              <a:rect l="l" t="t" r="r" b="b"/>
              <a:pathLst>
                <a:path w="5188" h="4167" extrusionOk="0">
                  <a:moveTo>
                    <a:pt x="4360" y="1"/>
                  </a:moveTo>
                  <a:cubicBezTo>
                    <a:pt x="4322" y="1"/>
                    <a:pt x="4284" y="3"/>
                    <a:pt x="4247" y="9"/>
                  </a:cubicBezTo>
                  <a:cubicBezTo>
                    <a:pt x="4157" y="22"/>
                    <a:pt x="4069" y="59"/>
                    <a:pt x="3979" y="98"/>
                  </a:cubicBezTo>
                  <a:cubicBezTo>
                    <a:pt x="3916" y="149"/>
                    <a:pt x="3840" y="187"/>
                    <a:pt x="3776" y="237"/>
                  </a:cubicBezTo>
                  <a:cubicBezTo>
                    <a:pt x="3636" y="327"/>
                    <a:pt x="3496" y="429"/>
                    <a:pt x="3357" y="517"/>
                  </a:cubicBezTo>
                  <a:cubicBezTo>
                    <a:pt x="3230" y="619"/>
                    <a:pt x="3089" y="695"/>
                    <a:pt x="2937" y="721"/>
                  </a:cubicBezTo>
                  <a:cubicBezTo>
                    <a:pt x="2899" y="734"/>
                    <a:pt x="2860" y="734"/>
                    <a:pt x="2809" y="746"/>
                  </a:cubicBezTo>
                  <a:cubicBezTo>
                    <a:pt x="2791" y="740"/>
                    <a:pt x="2772" y="740"/>
                    <a:pt x="2753" y="740"/>
                  </a:cubicBezTo>
                  <a:cubicBezTo>
                    <a:pt x="2733" y="740"/>
                    <a:pt x="2714" y="740"/>
                    <a:pt x="2696" y="734"/>
                  </a:cubicBezTo>
                  <a:cubicBezTo>
                    <a:pt x="2657" y="734"/>
                    <a:pt x="2619" y="721"/>
                    <a:pt x="2581" y="708"/>
                  </a:cubicBezTo>
                  <a:cubicBezTo>
                    <a:pt x="2543" y="695"/>
                    <a:pt x="2504" y="683"/>
                    <a:pt x="2467" y="657"/>
                  </a:cubicBezTo>
                  <a:cubicBezTo>
                    <a:pt x="2314" y="607"/>
                    <a:pt x="2136" y="568"/>
                    <a:pt x="1970" y="568"/>
                  </a:cubicBezTo>
                  <a:cubicBezTo>
                    <a:pt x="1944" y="566"/>
                    <a:pt x="1918" y="565"/>
                    <a:pt x="1892" y="565"/>
                  </a:cubicBezTo>
                  <a:cubicBezTo>
                    <a:pt x="1750" y="565"/>
                    <a:pt x="1604" y="593"/>
                    <a:pt x="1475" y="657"/>
                  </a:cubicBezTo>
                  <a:cubicBezTo>
                    <a:pt x="1309" y="734"/>
                    <a:pt x="1170" y="886"/>
                    <a:pt x="1119" y="1077"/>
                  </a:cubicBezTo>
                  <a:cubicBezTo>
                    <a:pt x="1106" y="1115"/>
                    <a:pt x="1106" y="1166"/>
                    <a:pt x="1094" y="1204"/>
                  </a:cubicBezTo>
                  <a:lnTo>
                    <a:pt x="1080" y="1331"/>
                  </a:lnTo>
                  <a:cubicBezTo>
                    <a:pt x="1055" y="1407"/>
                    <a:pt x="1043" y="1497"/>
                    <a:pt x="1017" y="1560"/>
                  </a:cubicBezTo>
                  <a:cubicBezTo>
                    <a:pt x="902" y="1865"/>
                    <a:pt x="597" y="2005"/>
                    <a:pt x="318" y="2195"/>
                  </a:cubicBezTo>
                  <a:lnTo>
                    <a:pt x="216" y="2272"/>
                  </a:lnTo>
                  <a:cubicBezTo>
                    <a:pt x="178" y="2297"/>
                    <a:pt x="140" y="2336"/>
                    <a:pt x="102" y="2373"/>
                  </a:cubicBezTo>
                  <a:cubicBezTo>
                    <a:pt x="38" y="2450"/>
                    <a:pt x="12" y="2565"/>
                    <a:pt x="0" y="2653"/>
                  </a:cubicBezTo>
                  <a:cubicBezTo>
                    <a:pt x="0" y="2856"/>
                    <a:pt x="51" y="3022"/>
                    <a:pt x="102" y="3187"/>
                  </a:cubicBezTo>
                  <a:cubicBezTo>
                    <a:pt x="165" y="3353"/>
                    <a:pt x="229" y="3505"/>
                    <a:pt x="267" y="3670"/>
                  </a:cubicBezTo>
                  <a:cubicBezTo>
                    <a:pt x="292" y="3760"/>
                    <a:pt x="305" y="3836"/>
                    <a:pt x="318" y="3912"/>
                  </a:cubicBezTo>
                  <a:cubicBezTo>
                    <a:pt x="318" y="4001"/>
                    <a:pt x="292" y="4077"/>
                    <a:pt x="255" y="4153"/>
                  </a:cubicBezTo>
                  <a:lnTo>
                    <a:pt x="267" y="4166"/>
                  </a:lnTo>
                  <a:cubicBezTo>
                    <a:pt x="318" y="4102"/>
                    <a:pt x="356" y="4014"/>
                    <a:pt x="368" y="3924"/>
                  </a:cubicBezTo>
                  <a:cubicBezTo>
                    <a:pt x="368" y="3836"/>
                    <a:pt x="368" y="3746"/>
                    <a:pt x="356" y="3658"/>
                  </a:cubicBezTo>
                  <a:cubicBezTo>
                    <a:pt x="318" y="3480"/>
                    <a:pt x="280" y="3314"/>
                    <a:pt x="229" y="3149"/>
                  </a:cubicBezTo>
                  <a:cubicBezTo>
                    <a:pt x="190" y="2984"/>
                    <a:pt x="153" y="2819"/>
                    <a:pt x="165" y="2678"/>
                  </a:cubicBezTo>
                  <a:cubicBezTo>
                    <a:pt x="178" y="2602"/>
                    <a:pt x="190" y="2539"/>
                    <a:pt x="241" y="2488"/>
                  </a:cubicBezTo>
                  <a:cubicBezTo>
                    <a:pt x="255" y="2463"/>
                    <a:pt x="280" y="2450"/>
                    <a:pt x="318" y="2424"/>
                  </a:cubicBezTo>
                  <a:lnTo>
                    <a:pt x="419" y="2361"/>
                  </a:lnTo>
                  <a:cubicBezTo>
                    <a:pt x="560" y="2259"/>
                    <a:pt x="699" y="2183"/>
                    <a:pt x="839" y="2068"/>
                  </a:cubicBezTo>
                  <a:cubicBezTo>
                    <a:pt x="979" y="1954"/>
                    <a:pt x="1106" y="1802"/>
                    <a:pt x="1157" y="1624"/>
                  </a:cubicBezTo>
                  <a:cubicBezTo>
                    <a:pt x="1195" y="1534"/>
                    <a:pt x="1208" y="1446"/>
                    <a:pt x="1221" y="1356"/>
                  </a:cubicBezTo>
                  <a:cubicBezTo>
                    <a:pt x="1221" y="1305"/>
                    <a:pt x="1233" y="1268"/>
                    <a:pt x="1233" y="1229"/>
                  </a:cubicBezTo>
                  <a:cubicBezTo>
                    <a:pt x="1233" y="1191"/>
                    <a:pt x="1233" y="1141"/>
                    <a:pt x="1246" y="1115"/>
                  </a:cubicBezTo>
                  <a:cubicBezTo>
                    <a:pt x="1284" y="963"/>
                    <a:pt x="1373" y="822"/>
                    <a:pt x="1513" y="746"/>
                  </a:cubicBezTo>
                  <a:cubicBezTo>
                    <a:pt x="1653" y="670"/>
                    <a:pt x="1806" y="619"/>
                    <a:pt x="1970" y="619"/>
                  </a:cubicBezTo>
                  <a:cubicBezTo>
                    <a:pt x="2136" y="619"/>
                    <a:pt x="2301" y="657"/>
                    <a:pt x="2441" y="708"/>
                  </a:cubicBezTo>
                  <a:cubicBezTo>
                    <a:pt x="2570" y="773"/>
                    <a:pt x="2718" y="828"/>
                    <a:pt x="2868" y="828"/>
                  </a:cubicBezTo>
                  <a:cubicBezTo>
                    <a:pt x="2895" y="828"/>
                    <a:pt x="2922" y="826"/>
                    <a:pt x="2950" y="822"/>
                  </a:cubicBezTo>
                  <a:cubicBezTo>
                    <a:pt x="3115" y="797"/>
                    <a:pt x="3280" y="734"/>
                    <a:pt x="3433" y="644"/>
                  </a:cubicBezTo>
                  <a:cubicBezTo>
                    <a:pt x="3586" y="556"/>
                    <a:pt x="3725" y="466"/>
                    <a:pt x="3852" y="365"/>
                  </a:cubicBezTo>
                  <a:cubicBezTo>
                    <a:pt x="3916" y="314"/>
                    <a:pt x="3992" y="263"/>
                    <a:pt x="4055" y="225"/>
                  </a:cubicBezTo>
                  <a:cubicBezTo>
                    <a:pt x="4119" y="187"/>
                    <a:pt x="4183" y="149"/>
                    <a:pt x="4259" y="136"/>
                  </a:cubicBezTo>
                  <a:cubicBezTo>
                    <a:pt x="4297" y="130"/>
                    <a:pt x="4335" y="127"/>
                    <a:pt x="4373" y="127"/>
                  </a:cubicBezTo>
                  <a:cubicBezTo>
                    <a:pt x="4411" y="127"/>
                    <a:pt x="4450" y="130"/>
                    <a:pt x="4488" y="136"/>
                  </a:cubicBezTo>
                  <a:cubicBezTo>
                    <a:pt x="4577" y="136"/>
                    <a:pt x="4653" y="149"/>
                    <a:pt x="4730" y="174"/>
                  </a:cubicBezTo>
                  <a:cubicBezTo>
                    <a:pt x="4882" y="225"/>
                    <a:pt x="5035" y="288"/>
                    <a:pt x="5174" y="378"/>
                  </a:cubicBezTo>
                  <a:lnTo>
                    <a:pt x="5187" y="365"/>
                  </a:lnTo>
                  <a:cubicBezTo>
                    <a:pt x="5123" y="301"/>
                    <a:pt x="5060" y="251"/>
                    <a:pt x="4984" y="212"/>
                  </a:cubicBezTo>
                  <a:cubicBezTo>
                    <a:pt x="4908" y="161"/>
                    <a:pt x="4831" y="124"/>
                    <a:pt x="4755" y="85"/>
                  </a:cubicBezTo>
                  <a:cubicBezTo>
                    <a:pt x="4635" y="35"/>
                    <a:pt x="4499" y="1"/>
                    <a:pt x="4360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3025677" y="1526053"/>
              <a:ext cx="314600" cy="291609"/>
            </a:xfrm>
            <a:custGeom>
              <a:avLst/>
              <a:gdLst/>
              <a:ahLst/>
              <a:cxnLst/>
              <a:rect l="l" t="t" r="r" b="b"/>
              <a:pathLst>
                <a:path w="6828" h="6329" extrusionOk="0">
                  <a:moveTo>
                    <a:pt x="5575" y="0"/>
                  </a:moveTo>
                  <a:cubicBezTo>
                    <a:pt x="5544" y="0"/>
                    <a:pt x="5512" y="3"/>
                    <a:pt x="5480" y="9"/>
                  </a:cubicBezTo>
                  <a:cubicBezTo>
                    <a:pt x="5417" y="9"/>
                    <a:pt x="5353" y="35"/>
                    <a:pt x="5290" y="60"/>
                  </a:cubicBezTo>
                  <a:cubicBezTo>
                    <a:pt x="5175" y="111"/>
                    <a:pt x="5061" y="175"/>
                    <a:pt x="4971" y="264"/>
                  </a:cubicBezTo>
                  <a:cubicBezTo>
                    <a:pt x="4883" y="353"/>
                    <a:pt x="4807" y="467"/>
                    <a:pt x="4742" y="557"/>
                  </a:cubicBezTo>
                  <a:cubicBezTo>
                    <a:pt x="4666" y="645"/>
                    <a:pt x="4590" y="709"/>
                    <a:pt x="4488" y="735"/>
                  </a:cubicBezTo>
                  <a:cubicBezTo>
                    <a:pt x="4429" y="749"/>
                    <a:pt x="4366" y="756"/>
                    <a:pt x="4301" y="756"/>
                  </a:cubicBezTo>
                  <a:cubicBezTo>
                    <a:pt x="4254" y="756"/>
                    <a:pt x="4206" y="752"/>
                    <a:pt x="4158" y="747"/>
                  </a:cubicBezTo>
                  <a:cubicBezTo>
                    <a:pt x="4044" y="747"/>
                    <a:pt x="3929" y="721"/>
                    <a:pt x="3802" y="709"/>
                  </a:cubicBezTo>
                  <a:lnTo>
                    <a:pt x="3459" y="658"/>
                  </a:lnTo>
                  <a:cubicBezTo>
                    <a:pt x="3366" y="640"/>
                    <a:pt x="3280" y="628"/>
                    <a:pt x="3190" y="628"/>
                  </a:cubicBezTo>
                  <a:cubicBezTo>
                    <a:pt x="3157" y="628"/>
                    <a:pt x="3124" y="629"/>
                    <a:pt x="3090" y="633"/>
                  </a:cubicBezTo>
                  <a:cubicBezTo>
                    <a:pt x="2976" y="633"/>
                    <a:pt x="2849" y="645"/>
                    <a:pt x="2747" y="709"/>
                  </a:cubicBezTo>
                  <a:cubicBezTo>
                    <a:pt x="2632" y="772"/>
                    <a:pt x="2543" y="862"/>
                    <a:pt x="2467" y="963"/>
                  </a:cubicBezTo>
                  <a:cubicBezTo>
                    <a:pt x="2403" y="1065"/>
                    <a:pt x="2340" y="1179"/>
                    <a:pt x="2289" y="1281"/>
                  </a:cubicBezTo>
                  <a:cubicBezTo>
                    <a:pt x="2238" y="1396"/>
                    <a:pt x="2188" y="1510"/>
                    <a:pt x="2123" y="1611"/>
                  </a:cubicBezTo>
                  <a:cubicBezTo>
                    <a:pt x="2073" y="1713"/>
                    <a:pt x="1996" y="1802"/>
                    <a:pt x="1908" y="1853"/>
                  </a:cubicBezTo>
                  <a:cubicBezTo>
                    <a:pt x="1882" y="1853"/>
                    <a:pt x="1857" y="1866"/>
                    <a:pt x="1832" y="1879"/>
                  </a:cubicBezTo>
                  <a:cubicBezTo>
                    <a:pt x="1806" y="1879"/>
                    <a:pt x="1781" y="1891"/>
                    <a:pt x="1755" y="1891"/>
                  </a:cubicBezTo>
                  <a:lnTo>
                    <a:pt x="1577" y="1904"/>
                  </a:lnTo>
                  <a:cubicBezTo>
                    <a:pt x="1323" y="1942"/>
                    <a:pt x="1094" y="2069"/>
                    <a:pt x="916" y="2247"/>
                  </a:cubicBezTo>
                  <a:cubicBezTo>
                    <a:pt x="827" y="2349"/>
                    <a:pt x="738" y="2450"/>
                    <a:pt x="687" y="2565"/>
                  </a:cubicBezTo>
                  <a:cubicBezTo>
                    <a:pt x="623" y="2679"/>
                    <a:pt x="586" y="2820"/>
                    <a:pt x="586" y="2959"/>
                  </a:cubicBezTo>
                  <a:lnTo>
                    <a:pt x="586" y="3061"/>
                  </a:lnTo>
                  <a:lnTo>
                    <a:pt x="623" y="3176"/>
                  </a:lnTo>
                  <a:lnTo>
                    <a:pt x="636" y="3239"/>
                  </a:lnTo>
                  <a:cubicBezTo>
                    <a:pt x="636" y="3264"/>
                    <a:pt x="649" y="3289"/>
                    <a:pt x="636" y="3315"/>
                  </a:cubicBezTo>
                  <a:cubicBezTo>
                    <a:pt x="636" y="3354"/>
                    <a:pt x="623" y="3391"/>
                    <a:pt x="598" y="3430"/>
                  </a:cubicBezTo>
                  <a:cubicBezTo>
                    <a:pt x="572" y="3467"/>
                    <a:pt x="535" y="3506"/>
                    <a:pt x="484" y="3544"/>
                  </a:cubicBezTo>
                  <a:cubicBezTo>
                    <a:pt x="394" y="3620"/>
                    <a:pt x="306" y="3696"/>
                    <a:pt x="216" y="3798"/>
                  </a:cubicBezTo>
                  <a:cubicBezTo>
                    <a:pt x="128" y="3900"/>
                    <a:pt x="64" y="4027"/>
                    <a:pt x="38" y="4167"/>
                  </a:cubicBezTo>
                  <a:cubicBezTo>
                    <a:pt x="1" y="4294"/>
                    <a:pt x="1" y="4434"/>
                    <a:pt x="13" y="4561"/>
                  </a:cubicBezTo>
                  <a:cubicBezTo>
                    <a:pt x="38" y="4676"/>
                    <a:pt x="52" y="4803"/>
                    <a:pt x="89" y="4930"/>
                  </a:cubicBezTo>
                  <a:cubicBezTo>
                    <a:pt x="140" y="5171"/>
                    <a:pt x="204" y="5400"/>
                    <a:pt x="242" y="5642"/>
                  </a:cubicBezTo>
                  <a:cubicBezTo>
                    <a:pt x="255" y="5756"/>
                    <a:pt x="267" y="5883"/>
                    <a:pt x="267" y="5998"/>
                  </a:cubicBezTo>
                  <a:cubicBezTo>
                    <a:pt x="255" y="6112"/>
                    <a:pt x="216" y="6239"/>
                    <a:pt x="128" y="6315"/>
                  </a:cubicBezTo>
                  <a:lnTo>
                    <a:pt x="140" y="6329"/>
                  </a:lnTo>
                  <a:cubicBezTo>
                    <a:pt x="242" y="6252"/>
                    <a:pt x="293" y="6125"/>
                    <a:pt x="318" y="6010"/>
                  </a:cubicBezTo>
                  <a:cubicBezTo>
                    <a:pt x="344" y="5883"/>
                    <a:pt x="331" y="5756"/>
                    <a:pt x="331" y="5629"/>
                  </a:cubicBezTo>
                  <a:cubicBezTo>
                    <a:pt x="306" y="5375"/>
                    <a:pt x="255" y="5133"/>
                    <a:pt x="216" y="4891"/>
                  </a:cubicBezTo>
                  <a:cubicBezTo>
                    <a:pt x="191" y="4777"/>
                    <a:pt x="179" y="4663"/>
                    <a:pt x="166" y="4535"/>
                  </a:cubicBezTo>
                  <a:cubicBezTo>
                    <a:pt x="153" y="4421"/>
                    <a:pt x="153" y="4307"/>
                    <a:pt x="191" y="4205"/>
                  </a:cubicBezTo>
                  <a:cubicBezTo>
                    <a:pt x="216" y="4091"/>
                    <a:pt x="267" y="4001"/>
                    <a:pt x="344" y="3925"/>
                  </a:cubicBezTo>
                  <a:cubicBezTo>
                    <a:pt x="420" y="3837"/>
                    <a:pt x="509" y="3773"/>
                    <a:pt x="598" y="3684"/>
                  </a:cubicBezTo>
                  <a:cubicBezTo>
                    <a:pt x="649" y="3645"/>
                    <a:pt x="700" y="3595"/>
                    <a:pt x="738" y="3544"/>
                  </a:cubicBezTo>
                  <a:cubicBezTo>
                    <a:pt x="776" y="3481"/>
                    <a:pt x="814" y="3404"/>
                    <a:pt x="814" y="3328"/>
                  </a:cubicBezTo>
                  <a:cubicBezTo>
                    <a:pt x="827" y="3289"/>
                    <a:pt x="814" y="3252"/>
                    <a:pt x="814" y="3213"/>
                  </a:cubicBezTo>
                  <a:cubicBezTo>
                    <a:pt x="801" y="3176"/>
                    <a:pt x="789" y="3137"/>
                    <a:pt x="789" y="3099"/>
                  </a:cubicBezTo>
                  <a:cubicBezTo>
                    <a:pt x="776" y="3074"/>
                    <a:pt x="776" y="3061"/>
                    <a:pt x="764" y="3035"/>
                  </a:cubicBezTo>
                  <a:cubicBezTo>
                    <a:pt x="764" y="3010"/>
                    <a:pt x="764" y="2984"/>
                    <a:pt x="750" y="2959"/>
                  </a:cubicBezTo>
                  <a:cubicBezTo>
                    <a:pt x="750" y="2743"/>
                    <a:pt x="865" y="2527"/>
                    <a:pt x="1018" y="2374"/>
                  </a:cubicBezTo>
                  <a:cubicBezTo>
                    <a:pt x="1183" y="2209"/>
                    <a:pt x="1386" y="2082"/>
                    <a:pt x="1589" y="2031"/>
                  </a:cubicBezTo>
                  <a:lnTo>
                    <a:pt x="1767" y="2018"/>
                  </a:lnTo>
                  <a:cubicBezTo>
                    <a:pt x="1806" y="2018"/>
                    <a:pt x="1832" y="2006"/>
                    <a:pt x="1869" y="1993"/>
                  </a:cubicBezTo>
                  <a:cubicBezTo>
                    <a:pt x="1895" y="1980"/>
                    <a:pt x="1933" y="1967"/>
                    <a:pt x="1959" y="1955"/>
                  </a:cubicBezTo>
                  <a:cubicBezTo>
                    <a:pt x="2073" y="1879"/>
                    <a:pt x="2149" y="1764"/>
                    <a:pt x="2200" y="1650"/>
                  </a:cubicBezTo>
                  <a:cubicBezTo>
                    <a:pt x="2315" y="1433"/>
                    <a:pt x="2378" y="1192"/>
                    <a:pt x="2518" y="1001"/>
                  </a:cubicBezTo>
                  <a:cubicBezTo>
                    <a:pt x="2581" y="899"/>
                    <a:pt x="2657" y="811"/>
                    <a:pt x="2759" y="760"/>
                  </a:cubicBezTo>
                  <a:cubicBezTo>
                    <a:pt x="2861" y="696"/>
                    <a:pt x="2976" y="684"/>
                    <a:pt x="3090" y="684"/>
                  </a:cubicBezTo>
                  <a:cubicBezTo>
                    <a:pt x="3332" y="684"/>
                    <a:pt x="3561" y="760"/>
                    <a:pt x="3789" y="811"/>
                  </a:cubicBezTo>
                  <a:cubicBezTo>
                    <a:pt x="3903" y="836"/>
                    <a:pt x="4030" y="848"/>
                    <a:pt x="4145" y="874"/>
                  </a:cubicBezTo>
                  <a:cubicBezTo>
                    <a:pt x="4211" y="881"/>
                    <a:pt x="4280" y="889"/>
                    <a:pt x="4352" y="889"/>
                  </a:cubicBezTo>
                  <a:cubicBezTo>
                    <a:pt x="4405" y="889"/>
                    <a:pt x="4459" y="885"/>
                    <a:pt x="4514" y="874"/>
                  </a:cubicBezTo>
                  <a:cubicBezTo>
                    <a:pt x="4654" y="848"/>
                    <a:pt x="4781" y="760"/>
                    <a:pt x="4857" y="658"/>
                  </a:cubicBezTo>
                  <a:cubicBezTo>
                    <a:pt x="4934" y="557"/>
                    <a:pt x="4997" y="455"/>
                    <a:pt x="5073" y="379"/>
                  </a:cubicBezTo>
                  <a:cubicBezTo>
                    <a:pt x="5149" y="302"/>
                    <a:pt x="5251" y="238"/>
                    <a:pt x="5353" y="201"/>
                  </a:cubicBezTo>
                  <a:cubicBezTo>
                    <a:pt x="5404" y="175"/>
                    <a:pt x="5442" y="150"/>
                    <a:pt x="5505" y="150"/>
                  </a:cubicBezTo>
                  <a:cubicBezTo>
                    <a:pt x="5531" y="143"/>
                    <a:pt x="5556" y="140"/>
                    <a:pt x="5582" y="140"/>
                  </a:cubicBezTo>
                  <a:cubicBezTo>
                    <a:pt x="5607" y="140"/>
                    <a:pt x="5632" y="143"/>
                    <a:pt x="5658" y="150"/>
                  </a:cubicBezTo>
                  <a:cubicBezTo>
                    <a:pt x="5874" y="175"/>
                    <a:pt x="6090" y="289"/>
                    <a:pt x="6281" y="429"/>
                  </a:cubicBezTo>
                  <a:cubicBezTo>
                    <a:pt x="6471" y="557"/>
                    <a:pt x="6649" y="721"/>
                    <a:pt x="6815" y="899"/>
                  </a:cubicBezTo>
                  <a:lnTo>
                    <a:pt x="6827" y="887"/>
                  </a:lnTo>
                  <a:cubicBezTo>
                    <a:pt x="6751" y="785"/>
                    <a:pt x="6675" y="696"/>
                    <a:pt x="6599" y="607"/>
                  </a:cubicBezTo>
                  <a:cubicBezTo>
                    <a:pt x="6510" y="518"/>
                    <a:pt x="6421" y="429"/>
                    <a:pt x="6332" y="353"/>
                  </a:cubicBezTo>
                  <a:cubicBezTo>
                    <a:pt x="6243" y="277"/>
                    <a:pt x="6141" y="201"/>
                    <a:pt x="6027" y="136"/>
                  </a:cubicBezTo>
                  <a:cubicBezTo>
                    <a:pt x="5925" y="86"/>
                    <a:pt x="5798" y="35"/>
                    <a:pt x="5671" y="9"/>
                  </a:cubicBezTo>
                  <a:cubicBezTo>
                    <a:pt x="5639" y="3"/>
                    <a:pt x="5607" y="0"/>
                    <a:pt x="5575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3311572" y="1800246"/>
              <a:ext cx="66809" cy="26171"/>
            </a:xfrm>
            <a:custGeom>
              <a:avLst/>
              <a:gdLst/>
              <a:ahLst/>
              <a:cxnLst/>
              <a:rect l="l" t="t" r="r" b="b"/>
              <a:pathLst>
                <a:path w="1450" h="568" extrusionOk="0">
                  <a:moveTo>
                    <a:pt x="639" y="0"/>
                  </a:moveTo>
                  <a:cubicBezTo>
                    <a:pt x="609" y="0"/>
                    <a:pt x="577" y="3"/>
                    <a:pt x="546" y="8"/>
                  </a:cubicBezTo>
                  <a:cubicBezTo>
                    <a:pt x="407" y="34"/>
                    <a:pt x="292" y="110"/>
                    <a:pt x="203" y="212"/>
                  </a:cubicBezTo>
                  <a:cubicBezTo>
                    <a:pt x="102" y="313"/>
                    <a:pt x="38" y="428"/>
                    <a:pt x="0" y="568"/>
                  </a:cubicBezTo>
                  <a:cubicBezTo>
                    <a:pt x="102" y="491"/>
                    <a:pt x="203" y="415"/>
                    <a:pt x="292" y="352"/>
                  </a:cubicBezTo>
                  <a:cubicBezTo>
                    <a:pt x="394" y="288"/>
                    <a:pt x="483" y="250"/>
                    <a:pt x="585" y="237"/>
                  </a:cubicBezTo>
                  <a:cubicBezTo>
                    <a:pt x="612" y="230"/>
                    <a:pt x="639" y="226"/>
                    <a:pt x="666" y="226"/>
                  </a:cubicBezTo>
                  <a:cubicBezTo>
                    <a:pt x="820" y="226"/>
                    <a:pt x="980" y="342"/>
                    <a:pt x="1131" y="505"/>
                  </a:cubicBezTo>
                  <a:lnTo>
                    <a:pt x="1449" y="212"/>
                  </a:lnTo>
                  <a:lnTo>
                    <a:pt x="1093" y="352"/>
                  </a:lnTo>
                  <a:cubicBezTo>
                    <a:pt x="1055" y="263"/>
                    <a:pt x="1004" y="186"/>
                    <a:pt x="953" y="135"/>
                  </a:cubicBezTo>
                  <a:cubicBezTo>
                    <a:pt x="902" y="85"/>
                    <a:pt x="826" y="47"/>
                    <a:pt x="763" y="22"/>
                  </a:cubicBezTo>
                  <a:cubicBezTo>
                    <a:pt x="725" y="7"/>
                    <a:pt x="683" y="0"/>
                    <a:pt x="63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3164501" y="1798403"/>
              <a:ext cx="66809" cy="26862"/>
            </a:xfrm>
            <a:custGeom>
              <a:avLst/>
              <a:gdLst/>
              <a:ahLst/>
              <a:cxnLst/>
              <a:rect l="l" t="t" r="r" b="b"/>
              <a:pathLst>
                <a:path w="1450" h="583" extrusionOk="0">
                  <a:moveTo>
                    <a:pt x="803" y="1"/>
                  </a:moveTo>
                  <a:cubicBezTo>
                    <a:pt x="767" y="1"/>
                    <a:pt x="732" y="4"/>
                    <a:pt x="700" y="11"/>
                  </a:cubicBezTo>
                  <a:cubicBezTo>
                    <a:pt x="624" y="36"/>
                    <a:pt x="560" y="74"/>
                    <a:pt x="509" y="125"/>
                  </a:cubicBezTo>
                  <a:cubicBezTo>
                    <a:pt x="446" y="189"/>
                    <a:pt x="395" y="252"/>
                    <a:pt x="370" y="341"/>
                  </a:cubicBezTo>
                  <a:lnTo>
                    <a:pt x="0" y="201"/>
                  </a:lnTo>
                  <a:lnTo>
                    <a:pt x="319" y="494"/>
                  </a:lnTo>
                  <a:cubicBezTo>
                    <a:pt x="478" y="333"/>
                    <a:pt x="629" y="227"/>
                    <a:pt x="787" y="227"/>
                  </a:cubicBezTo>
                  <a:cubicBezTo>
                    <a:pt x="817" y="227"/>
                    <a:pt x="847" y="231"/>
                    <a:pt x="878" y="240"/>
                  </a:cubicBezTo>
                  <a:cubicBezTo>
                    <a:pt x="967" y="252"/>
                    <a:pt x="1068" y="303"/>
                    <a:pt x="1158" y="367"/>
                  </a:cubicBezTo>
                  <a:cubicBezTo>
                    <a:pt x="1246" y="430"/>
                    <a:pt x="1348" y="506"/>
                    <a:pt x="1450" y="582"/>
                  </a:cubicBezTo>
                  <a:cubicBezTo>
                    <a:pt x="1412" y="443"/>
                    <a:pt x="1348" y="328"/>
                    <a:pt x="1260" y="226"/>
                  </a:cubicBezTo>
                  <a:cubicBezTo>
                    <a:pt x="1170" y="112"/>
                    <a:pt x="1056" y="36"/>
                    <a:pt x="916" y="11"/>
                  </a:cubicBezTo>
                  <a:cubicBezTo>
                    <a:pt x="878" y="4"/>
                    <a:pt x="839" y="1"/>
                    <a:pt x="803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3220712" y="1904652"/>
              <a:ext cx="110211" cy="39026"/>
            </a:xfrm>
            <a:custGeom>
              <a:avLst/>
              <a:gdLst/>
              <a:ahLst/>
              <a:cxnLst/>
              <a:rect l="l" t="t" r="r" b="b"/>
              <a:pathLst>
                <a:path w="2392" h="847" extrusionOk="0">
                  <a:moveTo>
                    <a:pt x="2333" y="1"/>
                  </a:moveTo>
                  <a:cubicBezTo>
                    <a:pt x="2315" y="1"/>
                    <a:pt x="2299" y="12"/>
                    <a:pt x="2289" y="31"/>
                  </a:cubicBezTo>
                  <a:cubicBezTo>
                    <a:pt x="2289" y="31"/>
                    <a:pt x="1984" y="692"/>
                    <a:pt x="1272" y="731"/>
                  </a:cubicBezTo>
                  <a:cubicBezTo>
                    <a:pt x="1252" y="732"/>
                    <a:pt x="1231" y="732"/>
                    <a:pt x="1211" y="732"/>
                  </a:cubicBezTo>
                  <a:cubicBezTo>
                    <a:pt x="546" y="732"/>
                    <a:pt x="102" y="145"/>
                    <a:pt x="90" y="132"/>
                  </a:cubicBezTo>
                  <a:cubicBezTo>
                    <a:pt x="84" y="120"/>
                    <a:pt x="71" y="113"/>
                    <a:pt x="58" y="113"/>
                  </a:cubicBezTo>
                  <a:cubicBezTo>
                    <a:pt x="46" y="113"/>
                    <a:pt x="33" y="120"/>
                    <a:pt x="26" y="132"/>
                  </a:cubicBezTo>
                  <a:cubicBezTo>
                    <a:pt x="1" y="146"/>
                    <a:pt x="1" y="183"/>
                    <a:pt x="14" y="209"/>
                  </a:cubicBezTo>
                  <a:cubicBezTo>
                    <a:pt x="39" y="233"/>
                    <a:pt x="495" y="846"/>
                    <a:pt x="1220" y="846"/>
                  </a:cubicBezTo>
                  <a:cubicBezTo>
                    <a:pt x="1242" y="846"/>
                    <a:pt x="1263" y="846"/>
                    <a:pt x="1285" y="844"/>
                  </a:cubicBezTo>
                  <a:cubicBezTo>
                    <a:pt x="2048" y="807"/>
                    <a:pt x="2366" y="107"/>
                    <a:pt x="2379" y="82"/>
                  </a:cubicBezTo>
                  <a:cubicBezTo>
                    <a:pt x="2391" y="56"/>
                    <a:pt x="2379" y="19"/>
                    <a:pt x="2353" y="5"/>
                  </a:cubicBezTo>
                  <a:cubicBezTo>
                    <a:pt x="2347" y="2"/>
                    <a:pt x="2340" y="1"/>
                    <a:pt x="2333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04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Heart Disease Distribution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82" y="1515744"/>
            <a:ext cx="3467400" cy="31625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2C446-5236-6671-85CB-780AC7A98F5B}"/>
              </a:ext>
            </a:extLst>
          </p:cNvPr>
          <p:cNvSpPr txBox="1"/>
          <p:nvPr/>
        </p:nvSpPr>
        <p:spPr>
          <a:xfrm>
            <a:off x="912064" y="1422707"/>
            <a:ext cx="169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Kanit" panose="020B0604020202020204" charset="-34"/>
                <a:cs typeface="Kanit" panose="020B0604020202020204" charset="-34"/>
              </a:rPr>
              <a:t>So..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24D73-E4AE-03F5-C615-C6DA69A3B4A5}"/>
              </a:ext>
            </a:extLst>
          </p:cNvPr>
          <p:cNvSpPr txBox="1"/>
          <p:nvPr/>
        </p:nvSpPr>
        <p:spPr>
          <a:xfrm>
            <a:off x="1203960" y="2067079"/>
            <a:ext cx="261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Kanit" panose="020B0604020202020204" charset="-34"/>
                <a:cs typeface="Kanit" panose="020B0604020202020204" charset="-34"/>
              </a:rPr>
              <a:t>We found that only 8.6% of our population suffer from Heart Disease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76C2B-0C16-F42B-01A7-755C2B13F0A9}"/>
              </a:ext>
            </a:extLst>
          </p:cNvPr>
          <p:cNvSpPr txBox="1"/>
          <p:nvPr/>
        </p:nvSpPr>
        <p:spPr>
          <a:xfrm>
            <a:off x="6592468" y="4155098"/>
            <a:ext cx="194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Let’s explore more through our data..</a:t>
            </a:r>
          </a:p>
        </p:txBody>
      </p:sp>
    </p:spTree>
    <p:extLst>
      <p:ext uri="{BB962C8B-B14F-4D97-AF65-F5344CB8AC3E}">
        <p14:creationId xmlns:p14="http://schemas.microsoft.com/office/powerpoint/2010/main" val="18385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diovascular System Disease by Slidesgo">
  <a:themeElements>
    <a:clrScheme name="Simple Light">
      <a:dk1>
        <a:srgbClr val="00BCBC"/>
      </a:dk1>
      <a:lt1>
        <a:srgbClr val="FFFFFF"/>
      </a:lt1>
      <a:dk2>
        <a:srgbClr val="E3F1FE"/>
      </a:dk2>
      <a:lt2>
        <a:srgbClr val="D4EBFC"/>
      </a:lt2>
      <a:accent1>
        <a:srgbClr val="0258A1"/>
      </a:accent1>
      <a:accent2>
        <a:srgbClr val="E94A4E"/>
      </a:accent2>
      <a:accent3>
        <a:srgbClr val="00958F"/>
      </a:accent3>
      <a:accent4>
        <a:srgbClr val="D4253B"/>
      </a:accent4>
      <a:accent5>
        <a:srgbClr val="414042"/>
      </a:accent5>
      <a:accent6>
        <a:srgbClr val="FFFFFF"/>
      </a:accent6>
      <a:hlink>
        <a:srgbClr val="0258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692</Words>
  <Application>Microsoft Office PowerPoint</Application>
  <PresentationFormat>On-screen Show (16:9)</PresentationFormat>
  <Paragraphs>120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Montserrat SemiBold</vt:lpstr>
      <vt:lpstr>Wingdings</vt:lpstr>
      <vt:lpstr>Arial</vt:lpstr>
      <vt:lpstr>Arial</vt:lpstr>
      <vt:lpstr>Raleway</vt:lpstr>
      <vt:lpstr>Kanit ExtraBold</vt:lpstr>
      <vt:lpstr>Cairo</vt:lpstr>
      <vt:lpstr>Montserrat</vt:lpstr>
      <vt:lpstr>Helvetica Neue</vt:lpstr>
      <vt:lpstr>Kanit</vt:lpstr>
      <vt:lpstr>Cardiovascular System Disease by Slidesgo</vt:lpstr>
      <vt:lpstr>Indicators of Heart Disease</vt:lpstr>
      <vt:lpstr>Our Team</vt:lpstr>
      <vt:lpstr>Table of contents</vt:lpstr>
      <vt:lpstr>Facts about Heart Disease</vt:lpstr>
      <vt:lpstr>Facts about Heart Disease</vt:lpstr>
      <vt:lpstr>Data Description</vt:lpstr>
      <vt:lpstr>Data Description</vt:lpstr>
      <vt:lpstr>Exploratory Data Analysis</vt:lpstr>
      <vt:lpstr>Heart Disease Distribution</vt:lpstr>
      <vt:lpstr>Distribution of Diseases through  timeline</vt:lpstr>
      <vt:lpstr>Distribution of Heart Disease  Throughout the age categories</vt:lpstr>
      <vt:lpstr>Distribution of Heart Disease</vt:lpstr>
      <vt:lpstr>Distribution of Heart Disease Over people who had stroke </vt:lpstr>
      <vt:lpstr>Overall, 3.6% of our population has Kidney Disease</vt:lpstr>
      <vt:lpstr>Distribution of Heart Disease</vt:lpstr>
      <vt:lpstr>Distribution of Heart Disease</vt:lpstr>
      <vt:lpstr>Distribution of Heart Disease</vt:lpstr>
      <vt:lpstr>Heart Disease and its relation with both Physical and Mental Health</vt:lpstr>
      <vt:lpstr>Heart Disease of course affects the ability to walk 13.8% of our Population has Difficulty in Walking 22.6% of people who have serious difficulties walking or climbing stairs have Heart Disease </vt:lpstr>
      <vt:lpstr>Body Mass Index Distribution in our population</vt:lpstr>
      <vt:lpstr>Distribution of Heart Disease over BMI Levels</vt:lpstr>
      <vt:lpstr>41% of our population are smokers 12.2% of them  have Heart disease</vt:lpstr>
      <vt:lpstr>Most of the people who thought that their general health wasn’t good , were most likely to get Heart disease</vt:lpstr>
      <vt:lpstr>6% of Our population are Heavy Drinkers 5.2% of them have Heart Disease</vt:lpstr>
      <vt:lpstr>Distribution of Heart Disease</vt:lpstr>
      <vt:lpstr>Business Solutions</vt:lpstr>
      <vt:lpstr>Business Solutions</vt:lpstr>
      <vt:lpstr>Models</vt:lpstr>
      <vt:lpstr>Evaluation</vt:lpstr>
      <vt:lpstr>This is a Table</vt:lpstr>
      <vt:lpstr>K Nearest Neighbors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MohamedMady</dc:creator>
  <cp:lastModifiedBy>Mohammed Mady</cp:lastModifiedBy>
  <cp:revision>33</cp:revision>
  <dcterms:modified xsi:type="dcterms:W3CDTF">2022-10-10T23:13:28Z</dcterms:modified>
</cp:coreProperties>
</file>