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Papyrus"/>
        <a:ea typeface="Papyrus"/>
        <a:cs typeface="Papyrus"/>
        <a:sym typeface="Papyrus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Papyrus"/>
        <a:ea typeface="Papyrus"/>
        <a:cs typeface="Papyrus"/>
        <a:sym typeface="Papyrus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Papyrus"/>
        <a:ea typeface="Papyrus"/>
        <a:cs typeface="Papyrus"/>
        <a:sym typeface="Papyrus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Papyrus"/>
        <a:ea typeface="Papyrus"/>
        <a:cs typeface="Papyrus"/>
        <a:sym typeface="Papyrus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Papyrus"/>
        <a:ea typeface="Papyrus"/>
        <a:cs typeface="Papyrus"/>
        <a:sym typeface="Papyrus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Papyrus"/>
        <a:ea typeface="Papyrus"/>
        <a:cs typeface="Papyrus"/>
        <a:sym typeface="Papyrus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Papyrus"/>
        <a:ea typeface="Papyrus"/>
        <a:cs typeface="Papyrus"/>
        <a:sym typeface="Papyrus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Papyrus"/>
        <a:ea typeface="Papyrus"/>
        <a:cs typeface="Papyrus"/>
        <a:sym typeface="Papyrus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Papyrus"/>
        <a:ea typeface="Papyrus"/>
        <a:cs typeface="Papyrus"/>
        <a:sym typeface="Papyru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Papyrus"/>
          <a:ea typeface="Papyrus"/>
          <a:cs typeface="Papyrus"/>
        </a:font>
        <a:srgbClr val="3E231A"/>
      </a:tcTxStyle>
      <a:tcStyle>
        <a:tcBdr>
          <a:left>
            <a:ln w="12700" cap="flat">
              <a:solidFill>
                <a:srgbClr val="24383E"/>
              </a:solidFill>
              <a:prstDash val="solid"/>
              <a:round/>
            </a:ln>
          </a:left>
          <a:right>
            <a:ln w="12700" cap="flat">
              <a:solidFill>
                <a:srgbClr val="24383E"/>
              </a:solidFill>
              <a:prstDash val="solid"/>
              <a:round/>
            </a:ln>
          </a:right>
          <a:top>
            <a:ln w="12700" cap="flat">
              <a:solidFill>
                <a:srgbClr val="24383E"/>
              </a:solidFill>
              <a:prstDash val="solid"/>
              <a:round/>
            </a:ln>
          </a:top>
          <a:bottom>
            <a:ln w="12700" cap="flat">
              <a:solidFill>
                <a:srgbClr val="24383E"/>
              </a:solidFill>
              <a:prstDash val="solid"/>
              <a:round/>
            </a:ln>
          </a:bottom>
          <a:insideH>
            <a:ln w="12700" cap="flat">
              <a:solidFill>
                <a:srgbClr val="24383E"/>
              </a:solidFill>
              <a:prstDash val="solid"/>
              <a:round/>
            </a:ln>
          </a:insideH>
          <a:insideV>
            <a:ln w="12700" cap="flat">
              <a:solidFill>
                <a:srgbClr val="24383E"/>
              </a:solidFill>
              <a:prstDash val="solid"/>
              <a:round/>
            </a:ln>
          </a:insideV>
        </a:tcBdr>
        <a:fill>
          <a:solidFill>
            <a:srgbClr val="D4DAE2"/>
          </a:solidFill>
        </a:fill>
      </a:tcStyle>
    </a:wholeTbl>
    <a:band2H>
      <a:tcTxStyle b="def" i="def"/>
      <a:tcStyle>
        <a:tcBdr/>
        <a:fill>
          <a:solidFill>
            <a:srgbClr val="EBEDF1"/>
          </a:solidFill>
        </a:fill>
      </a:tcStyle>
    </a:band2H>
    <a:firstCol>
      <a:tcTxStyle b="on" i="off">
        <a:font>
          <a:latin typeface="Papyrus"/>
          <a:ea typeface="Papyrus"/>
          <a:cs typeface="Papyrus"/>
        </a:font>
        <a:srgbClr val="24383E"/>
      </a:tcTxStyle>
      <a:tcStyle>
        <a:tcBdr>
          <a:left>
            <a:ln w="12700" cap="flat">
              <a:solidFill>
                <a:srgbClr val="24383E"/>
              </a:solidFill>
              <a:prstDash val="solid"/>
              <a:round/>
            </a:ln>
          </a:left>
          <a:right>
            <a:ln w="12700" cap="flat">
              <a:solidFill>
                <a:srgbClr val="24383E"/>
              </a:solidFill>
              <a:prstDash val="solid"/>
              <a:round/>
            </a:ln>
          </a:right>
          <a:top>
            <a:ln w="12700" cap="flat">
              <a:solidFill>
                <a:srgbClr val="24383E"/>
              </a:solidFill>
              <a:prstDash val="solid"/>
              <a:round/>
            </a:ln>
          </a:top>
          <a:bottom>
            <a:ln w="12700" cap="flat">
              <a:solidFill>
                <a:srgbClr val="24383E"/>
              </a:solidFill>
              <a:prstDash val="solid"/>
              <a:round/>
            </a:ln>
          </a:bottom>
          <a:insideH>
            <a:ln w="12700" cap="flat">
              <a:solidFill>
                <a:srgbClr val="24383E"/>
              </a:solidFill>
              <a:prstDash val="solid"/>
              <a:round/>
            </a:ln>
          </a:insideH>
          <a:insideV>
            <a:ln w="12700" cap="flat">
              <a:solidFill>
                <a:srgbClr val="24383E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Papyrus"/>
          <a:ea typeface="Papyrus"/>
          <a:cs typeface="Papyrus"/>
        </a:font>
        <a:srgbClr val="24383E"/>
      </a:tcTxStyle>
      <a:tcStyle>
        <a:tcBdr>
          <a:left>
            <a:ln w="12700" cap="flat">
              <a:solidFill>
                <a:srgbClr val="24383E"/>
              </a:solidFill>
              <a:prstDash val="solid"/>
              <a:round/>
            </a:ln>
          </a:left>
          <a:right>
            <a:ln w="12700" cap="flat">
              <a:solidFill>
                <a:srgbClr val="24383E"/>
              </a:solidFill>
              <a:prstDash val="solid"/>
              <a:round/>
            </a:ln>
          </a:right>
          <a:top>
            <a:ln w="38100" cap="flat">
              <a:solidFill>
                <a:srgbClr val="24383E"/>
              </a:solidFill>
              <a:prstDash val="solid"/>
              <a:round/>
            </a:ln>
          </a:top>
          <a:bottom>
            <a:ln w="12700" cap="flat">
              <a:solidFill>
                <a:srgbClr val="24383E"/>
              </a:solidFill>
              <a:prstDash val="solid"/>
              <a:round/>
            </a:ln>
          </a:bottom>
          <a:insideH>
            <a:ln w="12700" cap="flat">
              <a:solidFill>
                <a:srgbClr val="24383E"/>
              </a:solidFill>
              <a:prstDash val="solid"/>
              <a:round/>
            </a:ln>
          </a:insideH>
          <a:insideV>
            <a:ln w="12700" cap="flat">
              <a:solidFill>
                <a:srgbClr val="24383E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Papyrus"/>
          <a:ea typeface="Papyrus"/>
          <a:cs typeface="Papyrus"/>
        </a:font>
        <a:srgbClr val="24383E"/>
      </a:tcTxStyle>
      <a:tcStyle>
        <a:tcBdr>
          <a:left>
            <a:ln w="12700" cap="flat">
              <a:solidFill>
                <a:srgbClr val="24383E"/>
              </a:solidFill>
              <a:prstDash val="solid"/>
              <a:round/>
            </a:ln>
          </a:left>
          <a:right>
            <a:ln w="12700" cap="flat">
              <a:solidFill>
                <a:srgbClr val="24383E"/>
              </a:solidFill>
              <a:prstDash val="solid"/>
              <a:round/>
            </a:ln>
          </a:right>
          <a:top>
            <a:ln w="12700" cap="flat">
              <a:solidFill>
                <a:srgbClr val="24383E"/>
              </a:solidFill>
              <a:prstDash val="solid"/>
              <a:round/>
            </a:ln>
          </a:top>
          <a:bottom>
            <a:ln w="38100" cap="flat">
              <a:solidFill>
                <a:srgbClr val="24383E"/>
              </a:solidFill>
              <a:prstDash val="solid"/>
              <a:round/>
            </a:ln>
          </a:bottom>
          <a:insideH>
            <a:ln w="12700" cap="flat">
              <a:solidFill>
                <a:srgbClr val="24383E"/>
              </a:solidFill>
              <a:prstDash val="solid"/>
              <a:round/>
            </a:ln>
          </a:insideH>
          <a:insideV>
            <a:ln w="12700" cap="flat">
              <a:solidFill>
                <a:srgbClr val="24383E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pyrus"/>
          <a:ea typeface="Papyrus"/>
          <a:cs typeface="Papyrus"/>
        </a:font>
        <a:srgbClr val="3E231A"/>
      </a:tcTxStyle>
      <a:tcStyle>
        <a:tcBdr>
          <a:left>
            <a:ln w="12700" cap="flat">
              <a:solidFill>
                <a:srgbClr val="24383E"/>
              </a:solidFill>
              <a:prstDash val="solid"/>
              <a:round/>
            </a:ln>
          </a:left>
          <a:right>
            <a:ln w="12700" cap="flat">
              <a:solidFill>
                <a:srgbClr val="24383E"/>
              </a:solidFill>
              <a:prstDash val="solid"/>
              <a:round/>
            </a:ln>
          </a:right>
          <a:top>
            <a:ln w="12700" cap="flat">
              <a:solidFill>
                <a:srgbClr val="24383E"/>
              </a:solidFill>
              <a:prstDash val="solid"/>
              <a:round/>
            </a:ln>
          </a:top>
          <a:bottom>
            <a:ln w="12700" cap="flat">
              <a:solidFill>
                <a:srgbClr val="24383E"/>
              </a:solidFill>
              <a:prstDash val="solid"/>
              <a:round/>
            </a:ln>
          </a:bottom>
          <a:insideH>
            <a:ln w="12700" cap="flat">
              <a:solidFill>
                <a:srgbClr val="24383E"/>
              </a:solidFill>
              <a:prstDash val="solid"/>
              <a:round/>
            </a:ln>
          </a:insideH>
          <a:insideV>
            <a:ln w="12700" cap="flat">
              <a:solidFill>
                <a:srgbClr val="24383E"/>
              </a:solidFill>
              <a:prstDash val="solid"/>
              <a:round/>
            </a:ln>
          </a:insideV>
        </a:tcBdr>
        <a:fill>
          <a:solidFill>
            <a:srgbClr val="EFE5CE"/>
          </a:solidFill>
        </a:fill>
      </a:tcStyle>
    </a:wholeTbl>
    <a:band2H>
      <a:tcTxStyle b="def" i="def"/>
      <a:tcStyle>
        <a:tcBdr/>
        <a:fill>
          <a:solidFill>
            <a:srgbClr val="F7F2E8"/>
          </a:solidFill>
        </a:fill>
      </a:tcStyle>
    </a:band2H>
    <a:firstCol>
      <a:tcTxStyle b="on" i="off">
        <a:font>
          <a:latin typeface="Papyrus"/>
          <a:ea typeface="Papyrus"/>
          <a:cs typeface="Papyrus"/>
        </a:font>
        <a:srgbClr val="24383E"/>
      </a:tcTxStyle>
      <a:tcStyle>
        <a:tcBdr>
          <a:left>
            <a:ln w="12700" cap="flat">
              <a:solidFill>
                <a:srgbClr val="24383E"/>
              </a:solidFill>
              <a:prstDash val="solid"/>
              <a:round/>
            </a:ln>
          </a:left>
          <a:right>
            <a:ln w="12700" cap="flat">
              <a:solidFill>
                <a:srgbClr val="24383E"/>
              </a:solidFill>
              <a:prstDash val="solid"/>
              <a:round/>
            </a:ln>
          </a:right>
          <a:top>
            <a:ln w="12700" cap="flat">
              <a:solidFill>
                <a:srgbClr val="24383E"/>
              </a:solidFill>
              <a:prstDash val="solid"/>
              <a:round/>
            </a:ln>
          </a:top>
          <a:bottom>
            <a:ln w="12700" cap="flat">
              <a:solidFill>
                <a:srgbClr val="24383E"/>
              </a:solidFill>
              <a:prstDash val="solid"/>
              <a:round/>
            </a:ln>
          </a:bottom>
          <a:insideH>
            <a:ln w="12700" cap="flat">
              <a:solidFill>
                <a:srgbClr val="24383E"/>
              </a:solidFill>
              <a:prstDash val="solid"/>
              <a:round/>
            </a:ln>
          </a:insideH>
          <a:insideV>
            <a:ln w="12700" cap="flat">
              <a:solidFill>
                <a:srgbClr val="24383E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Papyrus"/>
          <a:ea typeface="Papyrus"/>
          <a:cs typeface="Papyrus"/>
        </a:font>
        <a:srgbClr val="24383E"/>
      </a:tcTxStyle>
      <a:tcStyle>
        <a:tcBdr>
          <a:left>
            <a:ln w="12700" cap="flat">
              <a:solidFill>
                <a:srgbClr val="24383E"/>
              </a:solidFill>
              <a:prstDash val="solid"/>
              <a:round/>
            </a:ln>
          </a:left>
          <a:right>
            <a:ln w="12700" cap="flat">
              <a:solidFill>
                <a:srgbClr val="24383E"/>
              </a:solidFill>
              <a:prstDash val="solid"/>
              <a:round/>
            </a:ln>
          </a:right>
          <a:top>
            <a:ln w="38100" cap="flat">
              <a:solidFill>
                <a:srgbClr val="24383E"/>
              </a:solidFill>
              <a:prstDash val="solid"/>
              <a:round/>
            </a:ln>
          </a:top>
          <a:bottom>
            <a:ln w="12700" cap="flat">
              <a:solidFill>
                <a:srgbClr val="24383E"/>
              </a:solidFill>
              <a:prstDash val="solid"/>
              <a:round/>
            </a:ln>
          </a:bottom>
          <a:insideH>
            <a:ln w="12700" cap="flat">
              <a:solidFill>
                <a:srgbClr val="24383E"/>
              </a:solidFill>
              <a:prstDash val="solid"/>
              <a:round/>
            </a:ln>
          </a:insideH>
          <a:insideV>
            <a:ln w="12700" cap="flat">
              <a:solidFill>
                <a:srgbClr val="24383E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Papyrus"/>
          <a:ea typeface="Papyrus"/>
          <a:cs typeface="Papyrus"/>
        </a:font>
        <a:srgbClr val="24383E"/>
      </a:tcTxStyle>
      <a:tcStyle>
        <a:tcBdr>
          <a:left>
            <a:ln w="12700" cap="flat">
              <a:solidFill>
                <a:srgbClr val="24383E"/>
              </a:solidFill>
              <a:prstDash val="solid"/>
              <a:round/>
            </a:ln>
          </a:left>
          <a:right>
            <a:ln w="12700" cap="flat">
              <a:solidFill>
                <a:srgbClr val="24383E"/>
              </a:solidFill>
              <a:prstDash val="solid"/>
              <a:round/>
            </a:ln>
          </a:right>
          <a:top>
            <a:ln w="12700" cap="flat">
              <a:solidFill>
                <a:srgbClr val="24383E"/>
              </a:solidFill>
              <a:prstDash val="solid"/>
              <a:round/>
            </a:ln>
          </a:top>
          <a:bottom>
            <a:ln w="38100" cap="flat">
              <a:solidFill>
                <a:srgbClr val="24383E"/>
              </a:solidFill>
              <a:prstDash val="solid"/>
              <a:round/>
            </a:ln>
          </a:bottom>
          <a:insideH>
            <a:ln w="12700" cap="flat">
              <a:solidFill>
                <a:srgbClr val="24383E"/>
              </a:solidFill>
              <a:prstDash val="solid"/>
              <a:round/>
            </a:ln>
          </a:insideH>
          <a:insideV>
            <a:ln w="12700" cap="flat">
              <a:solidFill>
                <a:srgbClr val="24383E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Papyrus"/>
          <a:ea typeface="Papyrus"/>
          <a:cs typeface="Papyrus"/>
        </a:font>
        <a:srgbClr val="3E231A"/>
      </a:tcTxStyle>
      <a:tcStyle>
        <a:tcBdr>
          <a:left>
            <a:ln w="12700" cap="flat">
              <a:solidFill>
                <a:srgbClr val="24383E"/>
              </a:solidFill>
              <a:prstDash val="solid"/>
              <a:round/>
            </a:ln>
          </a:left>
          <a:right>
            <a:ln w="12700" cap="flat">
              <a:solidFill>
                <a:srgbClr val="24383E"/>
              </a:solidFill>
              <a:prstDash val="solid"/>
              <a:round/>
            </a:ln>
          </a:right>
          <a:top>
            <a:ln w="12700" cap="flat">
              <a:solidFill>
                <a:srgbClr val="24383E"/>
              </a:solidFill>
              <a:prstDash val="solid"/>
              <a:round/>
            </a:ln>
          </a:top>
          <a:bottom>
            <a:ln w="12700" cap="flat">
              <a:solidFill>
                <a:srgbClr val="24383E"/>
              </a:solidFill>
              <a:prstDash val="solid"/>
              <a:round/>
            </a:ln>
          </a:bottom>
          <a:insideH>
            <a:ln w="12700" cap="flat">
              <a:solidFill>
                <a:srgbClr val="24383E"/>
              </a:solidFill>
              <a:prstDash val="solid"/>
              <a:round/>
            </a:ln>
          </a:insideH>
          <a:insideV>
            <a:ln w="12700" cap="flat">
              <a:solidFill>
                <a:srgbClr val="24383E"/>
              </a:solidFill>
              <a:prstDash val="solid"/>
              <a:round/>
            </a:ln>
          </a:insideV>
        </a:tcBdr>
        <a:fill>
          <a:solidFill>
            <a:srgbClr val="DBD8DF"/>
          </a:solidFill>
        </a:fill>
      </a:tcStyle>
    </a:wholeTbl>
    <a:band2H>
      <a:tcTxStyle b="def" i="def"/>
      <a:tcStyle>
        <a:tcBdr/>
        <a:fill>
          <a:solidFill>
            <a:srgbClr val="EEECF0"/>
          </a:solidFill>
        </a:fill>
      </a:tcStyle>
    </a:band2H>
    <a:firstCol>
      <a:tcTxStyle b="on" i="off">
        <a:font>
          <a:latin typeface="Papyrus"/>
          <a:ea typeface="Papyrus"/>
          <a:cs typeface="Papyrus"/>
        </a:font>
        <a:srgbClr val="24383E"/>
      </a:tcTxStyle>
      <a:tcStyle>
        <a:tcBdr>
          <a:left>
            <a:ln w="12700" cap="flat">
              <a:solidFill>
                <a:srgbClr val="24383E"/>
              </a:solidFill>
              <a:prstDash val="solid"/>
              <a:round/>
            </a:ln>
          </a:left>
          <a:right>
            <a:ln w="12700" cap="flat">
              <a:solidFill>
                <a:srgbClr val="24383E"/>
              </a:solidFill>
              <a:prstDash val="solid"/>
              <a:round/>
            </a:ln>
          </a:right>
          <a:top>
            <a:ln w="12700" cap="flat">
              <a:solidFill>
                <a:srgbClr val="24383E"/>
              </a:solidFill>
              <a:prstDash val="solid"/>
              <a:round/>
            </a:ln>
          </a:top>
          <a:bottom>
            <a:ln w="12700" cap="flat">
              <a:solidFill>
                <a:srgbClr val="24383E"/>
              </a:solidFill>
              <a:prstDash val="solid"/>
              <a:round/>
            </a:ln>
          </a:bottom>
          <a:insideH>
            <a:ln w="12700" cap="flat">
              <a:solidFill>
                <a:srgbClr val="24383E"/>
              </a:solidFill>
              <a:prstDash val="solid"/>
              <a:round/>
            </a:ln>
          </a:insideH>
          <a:insideV>
            <a:ln w="12700" cap="flat">
              <a:solidFill>
                <a:srgbClr val="24383E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Papyrus"/>
          <a:ea typeface="Papyrus"/>
          <a:cs typeface="Papyrus"/>
        </a:font>
        <a:srgbClr val="24383E"/>
      </a:tcTxStyle>
      <a:tcStyle>
        <a:tcBdr>
          <a:left>
            <a:ln w="12700" cap="flat">
              <a:solidFill>
                <a:srgbClr val="24383E"/>
              </a:solidFill>
              <a:prstDash val="solid"/>
              <a:round/>
            </a:ln>
          </a:left>
          <a:right>
            <a:ln w="12700" cap="flat">
              <a:solidFill>
                <a:srgbClr val="24383E"/>
              </a:solidFill>
              <a:prstDash val="solid"/>
              <a:round/>
            </a:ln>
          </a:right>
          <a:top>
            <a:ln w="38100" cap="flat">
              <a:solidFill>
                <a:srgbClr val="24383E"/>
              </a:solidFill>
              <a:prstDash val="solid"/>
              <a:round/>
            </a:ln>
          </a:top>
          <a:bottom>
            <a:ln w="12700" cap="flat">
              <a:solidFill>
                <a:srgbClr val="24383E"/>
              </a:solidFill>
              <a:prstDash val="solid"/>
              <a:round/>
            </a:ln>
          </a:bottom>
          <a:insideH>
            <a:ln w="12700" cap="flat">
              <a:solidFill>
                <a:srgbClr val="24383E"/>
              </a:solidFill>
              <a:prstDash val="solid"/>
              <a:round/>
            </a:ln>
          </a:insideH>
          <a:insideV>
            <a:ln w="12700" cap="flat">
              <a:solidFill>
                <a:srgbClr val="24383E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Papyrus"/>
          <a:ea typeface="Papyrus"/>
          <a:cs typeface="Papyrus"/>
        </a:font>
        <a:srgbClr val="24383E"/>
      </a:tcTxStyle>
      <a:tcStyle>
        <a:tcBdr>
          <a:left>
            <a:ln w="12700" cap="flat">
              <a:solidFill>
                <a:srgbClr val="24383E"/>
              </a:solidFill>
              <a:prstDash val="solid"/>
              <a:round/>
            </a:ln>
          </a:left>
          <a:right>
            <a:ln w="12700" cap="flat">
              <a:solidFill>
                <a:srgbClr val="24383E"/>
              </a:solidFill>
              <a:prstDash val="solid"/>
              <a:round/>
            </a:ln>
          </a:right>
          <a:top>
            <a:ln w="12700" cap="flat">
              <a:solidFill>
                <a:srgbClr val="24383E"/>
              </a:solidFill>
              <a:prstDash val="solid"/>
              <a:round/>
            </a:ln>
          </a:top>
          <a:bottom>
            <a:ln w="38100" cap="flat">
              <a:solidFill>
                <a:srgbClr val="24383E"/>
              </a:solidFill>
              <a:prstDash val="solid"/>
              <a:round/>
            </a:ln>
          </a:bottom>
          <a:insideH>
            <a:ln w="12700" cap="flat">
              <a:solidFill>
                <a:srgbClr val="24383E"/>
              </a:solidFill>
              <a:prstDash val="solid"/>
              <a:round/>
            </a:ln>
          </a:insideH>
          <a:insideV>
            <a:ln w="12700" cap="flat">
              <a:solidFill>
                <a:srgbClr val="24383E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pyrus"/>
          <a:ea typeface="Papyrus"/>
          <a:cs typeface="Papyrus"/>
        </a:font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7E7"/>
          </a:solidFill>
        </a:fill>
      </a:tcStyle>
    </a:wholeTbl>
    <a:band2H>
      <a:tcTxStyle b="def" i="def"/>
      <a:tcStyle>
        <a:tcBdr/>
        <a:fill>
          <a:solidFill>
            <a:srgbClr val="24383E"/>
          </a:solidFill>
        </a:fill>
      </a:tcStyle>
    </a:band2H>
    <a:firstCol>
      <a:tcTxStyle b="on" i="off">
        <a:font>
          <a:latin typeface="Papyrus"/>
          <a:ea typeface="Papyrus"/>
          <a:cs typeface="Papyrus"/>
        </a:font>
        <a:srgbClr val="24383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Papyrus"/>
          <a:ea typeface="Papyrus"/>
          <a:cs typeface="Papyrus"/>
        </a:font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3E231A"/>
              </a:solidFill>
              <a:prstDash val="solid"/>
              <a:round/>
            </a:ln>
          </a:top>
          <a:bottom>
            <a:ln w="25400" cap="flat">
              <a:solidFill>
                <a:srgbClr val="3E231A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24383E"/>
          </a:solidFill>
        </a:fill>
      </a:tcStyle>
    </a:lastRow>
    <a:firstRow>
      <a:tcTxStyle b="on" i="off">
        <a:font>
          <a:latin typeface="Papyrus"/>
          <a:ea typeface="Papyrus"/>
          <a:cs typeface="Papyrus"/>
        </a:font>
        <a:srgbClr val="24383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E231A"/>
              </a:solidFill>
              <a:prstDash val="solid"/>
              <a:round/>
            </a:ln>
          </a:top>
          <a:bottom>
            <a:ln w="25400" cap="flat">
              <a:solidFill>
                <a:srgbClr val="3E231A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pyrus"/>
          <a:ea typeface="Papyrus"/>
          <a:cs typeface="Papyrus"/>
        </a:font>
        <a:srgbClr val="3E231A"/>
      </a:tcTxStyle>
      <a:tcStyle>
        <a:tcBdr>
          <a:left>
            <a:ln w="12700" cap="flat">
              <a:solidFill>
                <a:srgbClr val="24383E"/>
              </a:solidFill>
              <a:prstDash val="solid"/>
              <a:round/>
            </a:ln>
          </a:left>
          <a:right>
            <a:ln w="12700" cap="flat">
              <a:solidFill>
                <a:srgbClr val="24383E"/>
              </a:solidFill>
              <a:prstDash val="solid"/>
              <a:round/>
            </a:ln>
          </a:right>
          <a:top>
            <a:ln w="12700" cap="flat">
              <a:solidFill>
                <a:srgbClr val="24383E"/>
              </a:solidFill>
              <a:prstDash val="solid"/>
              <a:round/>
            </a:ln>
          </a:top>
          <a:bottom>
            <a:ln w="12700" cap="flat">
              <a:solidFill>
                <a:srgbClr val="24383E"/>
              </a:solidFill>
              <a:prstDash val="solid"/>
              <a:round/>
            </a:ln>
          </a:bottom>
          <a:insideH>
            <a:ln w="12700" cap="flat">
              <a:solidFill>
                <a:srgbClr val="24383E"/>
              </a:solidFill>
              <a:prstDash val="solid"/>
              <a:round/>
            </a:ln>
          </a:insideH>
          <a:insideV>
            <a:ln w="12700" cap="flat">
              <a:solidFill>
                <a:srgbClr val="24383E"/>
              </a:solidFill>
              <a:prstDash val="solid"/>
              <a:round/>
            </a:ln>
          </a:insideV>
        </a:tcBdr>
        <a:fill>
          <a:solidFill>
            <a:srgbClr val="CDCBCB"/>
          </a:solidFill>
        </a:fill>
      </a:tcStyle>
    </a:wholeTbl>
    <a:band2H>
      <a:tcTxStyle b="def" i="def"/>
      <a:tcStyle>
        <a:tcBdr/>
        <a:fill>
          <a:solidFill>
            <a:srgbClr val="E8E7E7"/>
          </a:solidFill>
        </a:fill>
      </a:tcStyle>
    </a:band2H>
    <a:firstCol>
      <a:tcTxStyle b="on" i="off">
        <a:font>
          <a:latin typeface="Papyrus"/>
          <a:ea typeface="Papyrus"/>
          <a:cs typeface="Papyrus"/>
        </a:font>
        <a:srgbClr val="24383E"/>
      </a:tcTxStyle>
      <a:tcStyle>
        <a:tcBdr>
          <a:left>
            <a:ln w="12700" cap="flat">
              <a:solidFill>
                <a:srgbClr val="24383E"/>
              </a:solidFill>
              <a:prstDash val="solid"/>
              <a:round/>
            </a:ln>
          </a:left>
          <a:right>
            <a:ln w="12700" cap="flat">
              <a:solidFill>
                <a:srgbClr val="24383E"/>
              </a:solidFill>
              <a:prstDash val="solid"/>
              <a:round/>
            </a:ln>
          </a:right>
          <a:top>
            <a:ln w="12700" cap="flat">
              <a:solidFill>
                <a:srgbClr val="24383E"/>
              </a:solidFill>
              <a:prstDash val="solid"/>
              <a:round/>
            </a:ln>
          </a:top>
          <a:bottom>
            <a:ln w="12700" cap="flat">
              <a:solidFill>
                <a:srgbClr val="24383E"/>
              </a:solidFill>
              <a:prstDash val="solid"/>
              <a:round/>
            </a:ln>
          </a:bottom>
          <a:insideH>
            <a:ln w="12700" cap="flat">
              <a:solidFill>
                <a:srgbClr val="24383E"/>
              </a:solidFill>
              <a:prstDash val="solid"/>
              <a:round/>
            </a:ln>
          </a:insideH>
          <a:insideV>
            <a:ln w="12700" cap="flat">
              <a:solidFill>
                <a:srgbClr val="24383E"/>
              </a:solidFill>
              <a:prstDash val="solid"/>
              <a:round/>
            </a:ln>
          </a:insideV>
        </a:tcBdr>
        <a:fill>
          <a:solidFill>
            <a:srgbClr val="3E231A"/>
          </a:solidFill>
        </a:fill>
      </a:tcStyle>
    </a:firstCol>
    <a:lastRow>
      <a:tcTxStyle b="on" i="off">
        <a:font>
          <a:latin typeface="Papyrus"/>
          <a:ea typeface="Papyrus"/>
          <a:cs typeface="Papyrus"/>
        </a:font>
        <a:srgbClr val="24383E"/>
      </a:tcTxStyle>
      <a:tcStyle>
        <a:tcBdr>
          <a:left>
            <a:ln w="12700" cap="flat">
              <a:solidFill>
                <a:srgbClr val="24383E"/>
              </a:solidFill>
              <a:prstDash val="solid"/>
              <a:round/>
            </a:ln>
          </a:left>
          <a:right>
            <a:ln w="12700" cap="flat">
              <a:solidFill>
                <a:srgbClr val="24383E"/>
              </a:solidFill>
              <a:prstDash val="solid"/>
              <a:round/>
            </a:ln>
          </a:right>
          <a:top>
            <a:ln w="38100" cap="flat">
              <a:solidFill>
                <a:srgbClr val="24383E"/>
              </a:solidFill>
              <a:prstDash val="solid"/>
              <a:round/>
            </a:ln>
          </a:top>
          <a:bottom>
            <a:ln w="12700" cap="flat">
              <a:solidFill>
                <a:srgbClr val="24383E"/>
              </a:solidFill>
              <a:prstDash val="solid"/>
              <a:round/>
            </a:ln>
          </a:bottom>
          <a:insideH>
            <a:ln w="12700" cap="flat">
              <a:solidFill>
                <a:srgbClr val="24383E"/>
              </a:solidFill>
              <a:prstDash val="solid"/>
              <a:round/>
            </a:ln>
          </a:insideH>
          <a:insideV>
            <a:ln w="12700" cap="flat">
              <a:solidFill>
                <a:srgbClr val="24383E"/>
              </a:solidFill>
              <a:prstDash val="solid"/>
              <a:round/>
            </a:ln>
          </a:insideV>
        </a:tcBdr>
        <a:fill>
          <a:solidFill>
            <a:srgbClr val="3E231A"/>
          </a:solidFill>
        </a:fill>
      </a:tcStyle>
    </a:lastRow>
    <a:firstRow>
      <a:tcTxStyle b="on" i="off">
        <a:font>
          <a:latin typeface="Papyrus"/>
          <a:ea typeface="Papyrus"/>
          <a:cs typeface="Papyrus"/>
        </a:font>
        <a:srgbClr val="24383E"/>
      </a:tcTxStyle>
      <a:tcStyle>
        <a:tcBdr>
          <a:left>
            <a:ln w="12700" cap="flat">
              <a:solidFill>
                <a:srgbClr val="24383E"/>
              </a:solidFill>
              <a:prstDash val="solid"/>
              <a:round/>
            </a:ln>
          </a:left>
          <a:right>
            <a:ln w="12700" cap="flat">
              <a:solidFill>
                <a:srgbClr val="24383E"/>
              </a:solidFill>
              <a:prstDash val="solid"/>
              <a:round/>
            </a:ln>
          </a:right>
          <a:top>
            <a:ln w="12700" cap="flat">
              <a:solidFill>
                <a:srgbClr val="24383E"/>
              </a:solidFill>
              <a:prstDash val="solid"/>
              <a:round/>
            </a:ln>
          </a:top>
          <a:bottom>
            <a:ln w="38100" cap="flat">
              <a:solidFill>
                <a:srgbClr val="24383E"/>
              </a:solidFill>
              <a:prstDash val="solid"/>
              <a:round/>
            </a:ln>
          </a:bottom>
          <a:insideH>
            <a:ln w="12700" cap="flat">
              <a:solidFill>
                <a:srgbClr val="24383E"/>
              </a:solidFill>
              <a:prstDash val="solid"/>
              <a:round/>
            </a:ln>
          </a:insideH>
          <a:insideV>
            <a:ln w="12700" cap="flat">
              <a:solidFill>
                <a:srgbClr val="24383E"/>
              </a:solidFill>
              <a:prstDash val="solid"/>
              <a:round/>
            </a:ln>
          </a:insideV>
        </a:tcBdr>
        <a:fill>
          <a:solidFill>
            <a:srgbClr val="3E231A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pyrus"/>
          <a:ea typeface="Papyrus"/>
          <a:cs typeface="Papyrus"/>
        </a:font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round/>
            </a:ln>
          </a:left>
          <a:right>
            <a:ln w="12700" cap="flat">
              <a:solidFill>
                <a:srgbClr val="3E231A"/>
              </a:solidFill>
              <a:prstDash val="solid"/>
              <a:round/>
            </a:ln>
          </a:right>
          <a:top>
            <a:ln w="12700" cap="flat">
              <a:solidFill>
                <a:srgbClr val="3E231A"/>
              </a:solidFill>
              <a:prstDash val="solid"/>
              <a:round/>
            </a:ln>
          </a:top>
          <a:bottom>
            <a:ln w="12700" cap="flat">
              <a:solidFill>
                <a:srgbClr val="3E231A"/>
              </a:solidFill>
              <a:prstDash val="solid"/>
              <a:round/>
            </a:ln>
          </a:bottom>
          <a:insideH>
            <a:ln w="12700" cap="flat">
              <a:solidFill>
                <a:srgbClr val="3E231A"/>
              </a:solidFill>
              <a:prstDash val="solid"/>
              <a:round/>
            </a:ln>
          </a:insideH>
          <a:insideV>
            <a:ln w="12700" cap="flat">
              <a:solidFill>
                <a:srgbClr val="3E231A"/>
              </a:solidFill>
              <a:prstDash val="solid"/>
              <a:round/>
            </a:ln>
          </a:insideV>
        </a:tcBdr>
        <a:fill>
          <a:solidFill>
            <a:srgbClr val="3E231A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Papyrus"/>
          <a:ea typeface="Papyrus"/>
          <a:cs typeface="Papyrus"/>
        </a:font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round/>
            </a:ln>
          </a:left>
          <a:right>
            <a:ln w="12700" cap="flat">
              <a:solidFill>
                <a:srgbClr val="3E231A"/>
              </a:solidFill>
              <a:prstDash val="solid"/>
              <a:round/>
            </a:ln>
          </a:right>
          <a:top>
            <a:ln w="12700" cap="flat">
              <a:solidFill>
                <a:srgbClr val="3E231A"/>
              </a:solidFill>
              <a:prstDash val="solid"/>
              <a:round/>
            </a:ln>
          </a:top>
          <a:bottom>
            <a:ln w="12700" cap="flat">
              <a:solidFill>
                <a:srgbClr val="3E231A"/>
              </a:solidFill>
              <a:prstDash val="solid"/>
              <a:round/>
            </a:ln>
          </a:bottom>
          <a:insideH>
            <a:ln w="12700" cap="flat">
              <a:solidFill>
                <a:srgbClr val="3E231A"/>
              </a:solidFill>
              <a:prstDash val="solid"/>
              <a:round/>
            </a:ln>
          </a:insideH>
          <a:insideV>
            <a:ln w="12700" cap="flat">
              <a:solidFill>
                <a:srgbClr val="3E231A"/>
              </a:solidFill>
              <a:prstDash val="solid"/>
              <a:round/>
            </a:ln>
          </a:insideV>
        </a:tcBdr>
        <a:fill>
          <a:solidFill>
            <a:srgbClr val="3E231A">
              <a:alpha val="20000"/>
            </a:srgbClr>
          </a:solidFill>
        </a:fill>
      </a:tcStyle>
    </a:firstCol>
    <a:lastRow>
      <a:tcTxStyle b="on" i="off">
        <a:font>
          <a:latin typeface="Papyrus"/>
          <a:ea typeface="Papyrus"/>
          <a:cs typeface="Papyrus"/>
        </a:font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round/>
            </a:ln>
          </a:left>
          <a:right>
            <a:ln w="12700" cap="flat">
              <a:solidFill>
                <a:srgbClr val="3E231A"/>
              </a:solidFill>
              <a:prstDash val="solid"/>
              <a:round/>
            </a:ln>
          </a:right>
          <a:top>
            <a:ln w="50800" cap="flat">
              <a:solidFill>
                <a:srgbClr val="3E231A"/>
              </a:solidFill>
              <a:prstDash val="solid"/>
              <a:round/>
            </a:ln>
          </a:top>
          <a:bottom>
            <a:ln w="12700" cap="flat">
              <a:solidFill>
                <a:srgbClr val="3E231A"/>
              </a:solidFill>
              <a:prstDash val="solid"/>
              <a:round/>
            </a:ln>
          </a:bottom>
          <a:insideH>
            <a:ln w="12700" cap="flat">
              <a:solidFill>
                <a:srgbClr val="3E231A"/>
              </a:solidFill>
              <a:prstDash val="solid"/>
              <a:round/>
            </a:ln>
          </a:insideH>
          <a:insideV>
            <a:ln w="12700" cap="flat">
              <a:solidFill>
                <a:srgbClr val="3E231A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Papyrus"/>
          <a:ea typeface="Papyrus"/>
          <a:cs typeface="Papyrus"/>
        </a:font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round/>
            </a:ln>
          </a:left>
          <a:right>
            <a:ln w="12700" cap="flat">
              <a:solidFill>
                <a:srgbClr val="3E231A"/>
              </a:solidFill>
              <a:prstDash val="solid"/>
              <a:round/>
            </a:ln>
          </a:right>
          <a:top>
            <a:ln w="12700" cap="flat">
              <a:solidFill>
                <a:srgbClr val="3E231A"/>
              </a:solidFill>
              <a:prstDash val="solid"/>
              <a:round/>
            </a:ln>
          </a:top>
          <a:bottom>
            <a:ln w="25400" cap="flat">
              <a:solidFill>
                <a:srgbClr val="3E231A"/>
              </a:solidFill>
              <a:prstDash val="solid"/>
              <a:round/>
            </a:ln>
          </a:bottom>
          <a:insideH>
            <a:ln w="12700" cap="flat">
              <a:solidFill>
                <a:srgbClr val="3E231A"/>
              </a:solidFill>
              <a:prstDash val="solid"/>
              <a:round/>
            </a:ln>
          </a:insideH>
          <a:insideV>
            <a:ln w="12700" cap="flat">
              <a:solidFill>
                <a:srgbClr val="3E231A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89100"/>
            <a:ext cx="10464800" cy="3467100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181600"/>
            <a:ext cx="10464800" cy="146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0" algn="ctr">
              <a:spcBef>
                <a:spcPts val="0"/>
              </a:spcBef>
              <a:buSzTx/>
              <a:buNone/>
              <a:defRPr sz="3600"/>
            </a:lvl2pPr>
            <a:lvl3pPr marL="0" indent="0" algn="ctr">
              <a:spcBef>
                <a:spcPts val="0"/>
              </a:spcBef>
              <a:buSzTx/>
              <a:buNone/>
              <a:defRPr sz="3600"/>
            </a:lvl3pPr>
            <a:lvl4pPr marL="0" indent="0" algn="ctr">
              <a:spcBef>
                <a:spcPts val="0"/>
              </a:spcBef>
              <a:buSzTx/>
              <a:buNone/>
              <a:defRPr sz="3600"/>
            </a:lvl4pPr>
            <a:lvl5pPr marL="0" indent="0" algn="ctr">
              <a:spcBef>
                <a:spcPts val="0"/>
              </a:spcBef>
              <a:buSzTx/>
              <a:buNone/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1270000" y="4267200"/>
            <a:ext cx="10464800" cy="8509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</a:lvl1pPr>
            <a:lvl2pPr algn="ctr">
              <a:spcBef>
                <a:spcPts val="0"/>
              </a:spcBef>
              <a:buBlip>
                <a:blip r:embed="rId2"/>
              </a:buBlip>
            </a:lvl2pPr>
            <a:lvl3pPr algn="ctr">
              <a:spcBef>
                <a:spcPts val="0"/>
              </a:spcBef>
              <a:buBlip>
                <a:blip r:embed="rId2"/>
              </a:buBlip>
            </a:lvl3pPr>
            <a:lvl4pPr algn="ctr">
              <a:spcBef>
                <a:spcPts val="0"/>
              </a:spcBef>
              <a:buBlip>
                <a:blip r:embed="rId2"/>
              </a:buBlip>
            </a:lvl4pPr>
            <a:lvl5pPr algn="ctr">
              <a:spcBef>
                <a:spcPts val="0"/>
              </a:spcBef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647700"/>
          </a:xfrm>
          <a:prstGeom prst="rect">
            <a:avLst/>
          </a:prstGeom>
        </p:spPr>
        <p:txBody>
          <a:bodyPr anchor="t"/>
          <a:lstStyle/>
          <a:p>
            <a:pPr marL="0" indent="0" algn="ctr">
              <a:spcBef>
                <a:spcPts val="0"/>
              </a:spcBef>
              <a:buSzTx/>
              <a:buNone/>
              <a:defRPr sz="2800"/>
            </a:pP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355600" y="0"/>
            <a:ext cx="14782326" cy="10375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574800" y="114300"/>
            <a:ext cx="9855200" cy="650261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680200"/>
            <a:ext cx="10464800" cy="1270000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7835900"/>
            <a:ext cx="10464800" cy="146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0" algn="ctr">
              <a:spcBef>
                <a:spcPts val="0"/>
              </a:spcBef>
              <a:buSzTx/>
              <a:buNone/>
              <a:defRPr sz="3600"/>
            </a:lvl2pPr>
            <a:lvl3pPr marL="0" indent="0" algn="ctr">
              <a:spcBef>
                <a:spcPts val="0"/>
              </a:spcBef>
              <a:buSzTx/>
              <a:buNone/>
              <a:defRPr sz="3600"/>
            </a:lvl3pPr>
            <a:lvl4pPr marL="0" indent="0" algn="ctr">
              <a:spcBef>
                <a:spcPts val="0"/>
              </a:spcBef>
              <a:buSzTx/>
              <a:buNone/>
              <a:defRPr sz="3600"/>
            </a:lvl4pPr>
            <a:lvl5pPr marL="0" indent="0" algn="ctr">
              <a:spcBef>
                <a:spcPts val="0"/>
              </a:spcBef>
              <a:buSzTx/>
              <a:buNone/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89300"/>
            <a:ext cx="10464800" cy="31750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3759200" y="825500"/>
            <a:ext cx="11548692" cy="7620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65200" y="1397000"/>
            <a:ext cx="5600700" cy="4038600"/>
          </a:xfrm>
          <a:prstGeom prst="rect">
            <a:avLst/>
          </a:prstGeom>
        </p:spPr>
        <p:txBody>
          <a:bodyPr anchor="b"/>
          <a:lstStyle>
            <a:lvl1pPr algn="ctr">
              <a:defRPr sz="68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65200" y="5448300"/>
            <a:ext cx="5600700" cy="2933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0" algn="ctr">
              <a:spcBef>
                <a:spcPts val="0"/>
              </a:spcBef>
              <a:buSzTx/>
              <a:buNone/>
              <a:defRPr sz="3600"/>
            </a:lvl2pPr>
            <a:lvl3pPr marL="0" indent="0" algn="ctr">
              <a:spcBef>
                <a:spcPts val="0"/>
              </a:spcBef>
              <a:buSzTx/>
              <a:buNone/>
              <a:defRPr sz="3600"/>
            </a:lvl3pPr>
            <a:lvl4pPr marL="0" indent="0" algn="ctr">
              <a:spcBef>
                <a:spcPts val="0"/>
              </a:spcBef>
              <a:buSzTx/>
              <a:buNone/>
              <a:defRPr sz="3600"/>
            </a:lvl4pPr>
            <a:lvl5pPr marL="0" indent="0" algn="ctr">
              <a:spcBef>
                <a:spcPts val="0"/>
              </a:spcBef>
              <a:buSzTx/>
              <a:buNone/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xfrm>
            <a:off x="1270000" y="635000"/>
            <a:ext cx="10464800" cy="21082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xfrm>
            <a:off x="1270000" y="635000"/>
            <a:ext cx="10464800" cy="21082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xfrm>
            <a:off x="1270000" y="2819400"/>
            <a:ext cx="10464800" cy="5842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5283200" y="2819400"/>
            <a:ext cx="8565281" cy="5651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xfrm>
            <a:off x="1270000" y="635000"/>
            <a:ext cx="10464800" cy="21082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270000" y="2819400"/>
            <a:ext cx="5016500" cy="5651500"/>
          </a:xfrm>
          <a:prstGeom prst="rect">
            <a:avLst/>
          </a:prstGeom>
        </p:spPr>
        <p:txBody>
          <a:bodyPr/>
          <a:lstStyle>
            <a:lvl1pPr marL="368300" indent="-368300">
              <a:spcBef>
                <a:spcPts val="2800"/>
              </a:spcBef>
              <a:buBlip>
                <a:blip r:embed="rId2"/>
              </a:buBlip>
              <a:defRPr sz="3000"/>
            </a:lvl1pPr>
            <a:lvl2pPr marL="736600" indent="-368300">
              <a:spcBef>
                <a:spcPts val="2800"/>
              </a:spcBef>
              <a:buBlip>
                <a:blip r:embed="rId2"/>
              </a:buBlip>
              <a:defRPr sz="3000"/>
            </a:lvl2pPr>
            <a:lvl3pPr marL="1104900" indent="-368300">
              <a:spcBef>
                <a:spcPts val="2800"/>
              </a:spcBef>
              <a:buBlip>
                <a:blip r:embed="rId2"/>
              </a:buBlip>
              <a:defRPr sz="3000"/>
            </a:lvl3pPr>
            <a:lvl4pPr marL="1473200" indent="-368300">
              <a:spcBef>
                <a:spcPts val="2800"/>
              </a:spcBef>
              <a:buBlip>
                <a:blip r:embed="rId2"/>
              </a:buBlip>
              <a:defRPr sz="3000"/>
            </a:lvl4pPr>
            <a:lvl5pPr marL="1841500" indent="-368300">
              <a:spcBef>
                <a:spcPts val="2800"/>
              </a:spcBef>
              <a:buBlip>
                <a:blip r:embed="rId2"/>
              </a:buBlip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7391400" y="762000"/>
            <a:ext cx="4660900" cy="307533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half" idx="14"/>
          </p:nvPr>
        </p:nvSpPr>
        <p:spPr>
          <a:xfrm>
            <a:off x="6901630" y="3197027"/>
            <a:ext cx="5380145" cy="81153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2291141" y="-26019"/>
            <a:ext cx="12309676" cy="923376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/>
          </p:nvPr>
        </p:nvSpPr>
        <p:spPr>
          <a:xfrm>
            <a:off x="1270000" y="1168400"/>
            <a:ext cx="10464800" cy="741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1948462" y="1950720"/>
            <a:ext cx="10403841" cy="661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37299" y="9296399"/>
            <a:ext cx="323479" cy="457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solidFill>
            <a:srgbClr val="3E231A"/>
          </a:solidFill>
          <a:uFillTx/>
          <a:latin typeface="Papyrus"/>
          <a:ea typeface="Papyrus"/>
          <a:cs typeface="Papyrus"/>
          <a:sym typeface="Papyrus"/>
        </a:defRPr>
      </a:lvl1pPr>
      <a:lvl2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solidFill>
            <a:srgbClr val="3E231A"/>
          </a:solidFill>
          <a:uFillTx/>
          <a:latin typeface="Papyrus"/>
          <a:ea typeface="Papyrus"/>
          <a:cs typeface="Papyrus"/>
          <a:sym typeface="Papyrus"/>
        </a:defRPr>
      </a:lvl2pPr>
      <a:lvl3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solidFill>
            <a:srgbClr val="3E231A"/>
          </a:solidFill>
          <a:uFillTx/>
          <a:latin typeface="Papyrus"/>
          <a:ea typeface="Papyrus"/>
          <a:cs typeface="Papyrus"/>
          <a:sym typeface="Papyrus"/>
        </a:defRPr>
      </a:lvl3pPr>
      <a:lvl4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solidFill>
            <a:srgbClr val="3E231A"/>
          </a:solidFill>
          <a:uFillTx/>
          <a:latin typeface="Papyrus"/>
          <a:ea typeface="Papyrus"/>
          <a:cs typeface="Papyrus"/>
          <a:sym typeface="Papyrus"/>
        </a:defRPr>
      </a:lvl4pPr>
      <a:lvl5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solidFill>
            <a:srgbClr val="3E231A"/>
          </a:solidFill>
          <a:uFillTx/>
          <a:latin typeface="Papyrus"/>
          <a:ea typeface="Papyrus"/>
          <a:cs typeface="Papyrus"/>
          <a:sym typeface="Papyrus"/>
        </a:defRPr>
      </a:lvl5pPr>
      <a:lvl6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solidFill>
            <a:srgbClr val="3E231A"/>
          </a:solidFill>
          <a:uFillTx/>
          <a:latin typeface="Papyrus"/>
          <a:ea typeface="Papyrus"/>
          <a:cs typeface="Papyrus"/>
          <a:sym typeface="Papyrus"/>
        </a:defRPr>
      </a:lvl6pPr>
      <a:lvl7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solidFill>
            <a:srgbClr val="3E231A"/>
          </a:solidFill>
          <a:uFillTx/>
          <a:latin typeface="Papyrus"/>
          <a:ea typeface="Papyrus"/>
          <a:cs typeface="Papyrus"/>
          <a:sym typeface="Papyrus"/>
        </a:defRPr>
      </a:lvl7pPr>
      <a:lvl8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solidFill>
            <a:srgbClr val="3E231A"/>
          </a:solidFill>
          <a:uFillTx/>
          <a:latin typeface="Papyrus"/>
          <a:ea typeface="Papyrus"/>
          <a:cs typeface="Papyrus"/>
          <a:sym typeface="Papyrus"/>
        </a:defRPr>
      </a:lvl8pPr>
      <a:lvl9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solidFill>
            <a:srgbClr val="3E231A"/>
          </a:solidFill>
          <a:uFillTx/>
          <a:latin typeface="Papyrus"/>
          <a:ea typeface="Papyrus"/>
          <a:cs typeface="Papyrus"/>
          <a:sym typeface="Papyrus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solidFill>
            <a:srgbClr val="3E231A"/>
          </a:solidFill>
          <a:uFillTx/>
          <a:latin typeface="Papyrus"/>
          <a:ea typeface="Papyrus"/>
          <a:cs typeface="Papyrus"/>
          <a:sym typeface="Papyrus"/>
        </a:defRPr>
      </a:lvl1pPr>
      <a:lvl2pPr marL="9398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solidFill>
            <a:srgbClr val="3E231A"/>
          </a:solidFill>
          <a:uFillTx/>
          <a:latin typeface="Papyrus"/>
          <a:ea typeface="Papyrus"/>
          <a:cs typeface="Papyrus"/>
          <a:sym typeface="Papyrus"/>
        </a:defRPr>
      </a:lvl2pPr>
      <a:lvl3pPr marL="14097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solidFill>
            <a:srgbClr val="3E231A"/>
          </a:solidFill>
          <a:uFillTx/>
          <a:latin typeface="Papyrus"/>
          <a:ea typeface="Papyrus"/>
          <a:cs typeface="Papyrus"/>
          <a:sym typeface="Papyrus"/>
        </a:defRPr>
      </a:lvl3pPr>
      <a:lvl4pPr marL="18796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solidFill>
            <a:srgbClr val="3E231A"/>
          </a:solidFill>
          <a:uFillTx/>
          <a:latin typeface="Papyrus"/>
          <a:ea typeface="Papyrus"/>
          <a:cs typeface="Papyrus"/>
          <a:sym typeface="Papyrus"/>
        </a:defRPr>
      </a:lvl4pPr>
      <a:lvl5pPr marL="23495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solidFill>
            <a:srgbClr val="3E231A"/>
          </a:solidFill>
          <a:uFillTx/>
          <a:latin typeface="Papyrus"/>
          <a:ea typeface="Papyrus"/>
          <a:cs typeface="Papyrus"/>
          <a:sym typeface="Papyrus"/>
        </a:defRPr>
      </a:lvl5pPr>
      <a:lvl6pPr marL="28194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solidFill>
            <a:srgbClr val="3E231A"/>
          </a:solidFill>
          <a:uFillTx/>
          <a:latin typeface="Papyrus"/>
          <a:ea typeface="Papyrus"/>
          <a:cs typeface="Papyrus"/>
          <a:sym typeface="Papyrus"/>
        </a:defRPr>
      </a:lvl6pPr>
      <a:lvl7pPr marL="32893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solidFill>
            <a:srgbClr val="3E231A"/>
          </a:solidFill>
          <a:uFillTx/>
          <a:latin typeface="Papyrus"/>
          <a:ea typeface="Papyrus"/>
          <a:cs typeface="Papyrus"/>
          <a:sym typeface="Papyrus"/>
        </a:defRPr>
      </a:lvl7pPr>
      <a:lvl8pPr marL="37592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solidFill>
            <a:srgbClr val="3E231A"/>
          </a:solidFill>
          <a:uFillTx/>
          <a:latin typeface="Papyrus"/>
          <a:ea typeface="Papyrus"/>
          <a:cs typeface="Papyrus"/>
          <a:sym typeface="Papyrus"/>
        </a:defRPr>
      </a:lvl8pPr>
      <a:lvl9pPr marL="42291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solidFill>
            <a:srgbClr val="3E231A"/>
          </a:solidFill>
          <a:uFillTx/>
          <a:latin typeface="Papyrus"/>
          <a:ea typeface="Papyrus"/>
          <a:cs typeface="Papyrus"/>
          <a:sym typeface="Papyrus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ROUP K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297941">
              <a:defRPr sz="3672"/>
            </a:pPr>
          </a:p>
          <a:p>
            <a:pPr defTabSz="297941">
              <a:defRPr sz="5508"/>
            </a:pPr>
            <a:r>
              <a:t>Sprint Retrospective</a:t>
            </a:r>
          </a:p>
          <a:p>
            <a:pPr defTabSz="297941">
              <a:defRPr sz="3672"/>
            </a:pPr>
          </a:p>
          <a:p>
            <a:pPr defTabSz="297941">
              <a:defRPr sz="4182"/>
            </a:pPr>
            <a:r>
              <a:t>GROUP K</a:t>
            </a:r>
          </a:p>
        </p:txBody>
      </p:sp>
      <p:sp>
        <p:nvSpPr>
          <p:cNvPr id="120" name="Slide Number"/>
          <p:cNvSpPr txBox="1"/>
          <p:nvPr>
            <p:ph type="sldNum" sz="quarter" idx="4294967295"/>
          </p:nvPr>
        </p:nvSpPr>
        <p:spPr>
          <a:xfrm>
            <a:off x="6413089" y="9296399"/>
            <a:ext cx="171898" cy="457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ome numbers first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Some numbers first</a:t>
            </a:r>
          </a:p>
        </p:txBody>
      </p:sp>
      <p:sp>
        <p:nvSpPr>
          <p:cNvPr id="123" name="We have committed in 4 stories out of 8 and finished all the stories that we committed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6686" indent="-446686" defTabSz="555340">
              <a:spcBef>
                <a:spcPts val="2800"/>
              </a:spcBef>
              <a:buBlip>
                <a:blip r:embed="rId2"/>
              </a:buBlip>
              <a:defRPr sz="3589"/>
            </a:pPr>
            <a:r>
              <a:t>We have committed 4 stories out of 8 and managed to finish all the stories that we committed.</a:t>
            </a:r>
          </a:p>
          <a:p>
            <a:pPr marL="446686" indent="-446686" defTabSz="555340">
              <a:spcBef>
                <a:spcPts val="2800"/>
              </a:spcBef>
              <a:buBlip>
                <a:blip r:embed="rId2"/>
              </a:buBlip>
              <a:defRPr sz="3589"/>
            </a:pPr>
            <a:r>
              <a:t>Total points of all stories were 26, and we committed and completed 13 of them.</a:t>
            </a:r>
          </a:p>
          <a:p>
            <a:pPr marL="446686" indent="-446686" defTabSz="555340">
              <a:spcBef>
                <a:spcPts val="2800"/>
              </a:spcBef>
              <a:buBlip>
                <a:blip r:embed="rId2"/>
              </a:buBlip>
              <a:defRPr sz="3589"/>
            </a:pPr>
            <a:r>
              <a:t>On average we’ve spent around 3 hours per each task(some tasks took 2 hour and some 4 hours).</a:t>
            </a:r>
          </a:p>
        </p:txBody>
      </p:sp>
      <p:sp>
        <p:nvSpPr>
          <p:cNvPr id="124" name="Slide Number"/>
          <p:cNvSpPr txBox="1"/>
          <p:nvPr>
            <p:ph type="sldNum" sz="quarter" idx="4294967295"/>
          </p:nvPr>
        </p:nvSpPr>
        <p:spPr>
          <a:xfrm>
            <a:off x="6383956" y="9296399"/>
            <a:ext cx="230164" cy="457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Numbers, agai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Numbers, again</a:t>
            </a:r>
          </a:p>
        </p:txBody>
      </p:sp>
      <p:sp>
        <p:nvSpPr>
          <p:cNvPr id="127" name="We have had 4 stories and 15 tasks so approximately 4 tasks per story, however we had a story with just one task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51104" indent="-451104" defTabSz="560831">
              <a:spcBef>
                <a:spcPts val="2800"/>
              </a:spcBef>
              <a:buBlip>
                <a:blip r:embed="rId2"/>
              </a:buBlip>
              <a:defRPr sz="3648"/>
            </a:pPr>
            <a:r>
              <a:t>We have had 4 stories and 15 tasks so approximately 4 tasks per story.</a:t>
            </a:r>
          </a:p>
          <a:p>
            <a:pPr marL="451104" indent="-451104" defTabSz="560831">
              <a:spcBef>
                <a:spcPts val="2800"/>
              </a:spcBef>
              <a:buBlip>
                <a:blip r:embed="rId2"/>
              </a:buBlip>
              <a:defRPr sz="3648"/>
            </a:pPr>
            <a:r>
              <a:t>Estimated hours per task were 2 and average was 2.6 hours, but as we mentioned before there were tasks that we under-estimated.</a:t>
            </a:r>
          </a:p>
          <a:p>
            <a:pPr marL="383438" indent="-383438" defTabSz="476707">
              <a:spcBef>
                <a:spcPts val="2400"/>
              </a:spcBef>
              <a:buBlip>
                <a:blip r:embed="rId2"/>
              </a:buBlip>
              <a:defRPr sz="3648"/>
            </a:pPr>
            <a:r>
              <a:t>total task estimation error ratio ( = actual / estimated ) = 39/30=1. 3.</a:t>
            </a:r>
          </a:p>
        </p:txBody>
      </p:sp>
      <p:sp>
        <p:nvSpPr>
          <p:cNvPr id="128" name="Slide Number"/>
          <p:cNvSpPr txBox="1"/>
          <p:nvPr>
            <p:ph type="sldNum" sz="quarter" idx="4294967295"/>
          </p:nvPr>
        </p:nvSpPr>
        <p:spPr>
          <a:xfrm>
            <a:off x="6387472" y="9296398"/>
            <a:ext cx="223132" cy="457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Detai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Details</a:t>
            </a:r>
          </a:p>
        </p:txBody>
      </p:sp>
      <p:sp>
        <p:nvSpPr>
          <p:cNvPr id="131" name="Story 1               5 Points                7 Tasks              18Hours…"/>
          <p:cNvSpPr txBox="1"/>
          <p:nvPr>
            <p:ph type="body" idx="1"/>
          </p:nvPr>
        </p:nvSpPr>
        <p:spPr>
          <a:xfrm>
            <a:off x="1270000" y="2237393"/>
            <a:ext cx="10464800" cy="5842001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  <a:defRPr sz="3300"/>
            </a:pPr>
            <a:r>
              <a:t>Story 1               5 Points                7 Tasks              18Hours          </a:t>
            </a:r>
          </a:p>
          <a:p>
            <a:pPr>
              <a:buBlip>
                <a:blip r:embed="rId2"/>
              </a:buBlip>
              <a:defRPr sz="3300"/>
            </a:pPr>
            <a:r>
              <a:t>Story 2              3 Points                3 Tasks              9 Hours</a:t>
            </a:r>
          </a:p>
          <a:p>
            <a:pPr>
              <a:buBlip>
                <a:blip r:embed="rId2"/>
              </a:buBlip>
              <a:defRPr sz="3300"/>
            </a:pPr>
            <a:r>
              <a:t>Story 3.             3 Points                4 Tasks            10 Hours</a:t>
            </a:r>
          </a:p>
          <a:p>
            <a:pPr>
              <a:buBlip>
                <a:blip r:embed="rId2"/>
              </a:buBlip>
              <a:defRPr sz="3300"/>
            </a:pPr>
            <a:r>
              <a:t>Story 4             2 Points                 2 Tasks              2 Hours </a:t>
            </a:r>
          </a:p>
        </p:txBody>
      </p:sp>
      <p:sp>
        <p:nvSpPr>
          <p:cNvPr id="132" name="# of Tasks"/>
          <p:cNvSpPr txBox="1"/>
          <p:nvPr/>
        </p:nvSpPr>
        <p:spPr>
          <a:xfrm>
            <a:off x="7190732" y="2429478"/>
            <a:ext cx="1802344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900"/>
            </a:lvl1pPr>
          </a:lstStyle>
          <a:p>
            <a:pPr/>
            <a:r>
              <a:t># of Tasks</a:t>
            </a:r>
          </a:p>
        </p:txBody>
      </p:sp>
      <p:sp>
        <p:nvSpPr>
          <p:cNvPr id="133" name="Hours Spent"/>
          <p:cNvSpPr txBox="1"/>
          <p:nvPr/>
        </p:nvSpPr>
        <p:spPr>
          <a:xfrm>
            <a:off x="9905979" y="2448528"/>
            <a:ext cx="206019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/>
            <a:r>
              <a:t>Hours Spent</a:t>
            </a:r>
          </a:p>
        </p:txBody>
      </p:sp>
      <p:sp>
        <p:nvSpPr>
          <p:cNvPr id="134" name="Story Points"/>
          <p:cNvSpPr txBox="1"/>
          <p:nvPr/>
        </p:nvSpPr>
        <p:spPr>
          <a:xfrm>
            <a:off x="4144817" y="2448528"/>
            <a:ext cx="199439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/>
            <a:r>
              <a:t>Story Points</a:t>
            </a:r>
          </a:p>
        </p:txBody>
      </p:sp>
      <p:sp>
        <p:nvSpPr>
          <p:cNvPr id="135" name="TOTAL : 4 STORIES, 13 POINTS, 39 HOURS"/>
          <p:cNvSpPr txBox="1"/>
          <p:nvPr/>
        </p:nvSpPr>
        <p:spPr>
          <a:xfrm>
            <a:off x="1218990" y="7183276"/>
            <a:ext cx="929379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TOTAL : 4 STORIES, 13 POINTS, 39 HOURS</a:t>
            </a:r>
          </a:p>
        </p:txBody>
      </p:sp>
      <p:sp>
        <p:nvSpPr>
          <p:cNvPr id="136" name="ESTIMATED: 4 STORIES, 13 POINTS, 30 HOURS"/>
          <p:cNvSpPr txBox="1"/>
          <p:nvPr/>
        </p:nvSpPr>
        <p:spPr>
          <a:xfrm>
            <a:off x="1282551" y="7927530"/>
            <a:ext cx="1043969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ESTIMATED: 4 STORIES, 13 POINTS, 30 HOURS</a:t>
            </a:r>
          </a:p>
        </p:txBody>
      </p:sp>
      <p:sp>
        <p:nvSpPr>
          <p:cNvPr id="137" name="Slide Number"/>
          <p:cNvSpPr txBox="1"/>
          <p:nvPr>
            <p:ph type="sldNum" sz="quarter" idx="4294967295"/>
          </p:nvPr>
        </p:nvSpPr>
        <p:spPr>
          <a:xfrm>
            <a:off x="6366655" y="9296399"/>
            <a:ext cx="264766" cy="457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ause of err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Cause of error</a:t>
            </a:r>
          </a:p>
        </p:txBody>
      </p:sp>
      <p:sp>
        <p:nvSpPr>
          <p:cNvPr id="140" name="Lack of experience in estimation and project designing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Lack of experience in estimation and project designing.</a:t>
            </a:r>
          </a:p>
          <a:p>
            <a:pPr>
              <a:buBlip>
                <a:blip r:embed="rId2"/>
              </a:buBlip>
            </a:pPr>
            <a:r>
              <a:t>over estimations for our capability.</a:t>
            </a:r>
          </a:p>
          <a:p>
            <a:pPr>
              <a:buBlip>
                <a:blip r:embed="rId2"/>
              </a:buBlip>
            </a:pPr>
            <a:r>
              <a:t>under estimations time needed for design and learning the needed technology.</a:t>
            </a:r>
          </a:p>
        </p:txBody>
      </p:sp>
      <p:sp>
        <p:nvSpPr>
          <p:cNvPr id="141" name="Slide Number"/>
          <p:cNvSpPr txBox="1"/>
          <p:nvPr>
            <p:ph type="sldNum" sz="quarter" idx="4294967295"/>
          </p:nvPr>
        </p:nvSpPr>
        <p:spPr>
          <a:xfrm>
            <a:off x="6385854" y="9296399"/>
            <a:ext cx="226368" cy="457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DEFINITION OF DON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DEFINITION OF DONE</a:t>
            </a:r>
          </a:p>
        </p:txBody>
      </p:sp>
      <p:sp>
        <p:nvSpPr>
          <p:cNvPr id="144" name="We sticked to the proposed DOD. We completed Unit Tests. We did a code review after we completed the sprint. We were working on project using Github, so everyone could access the latest version in a moment, and of course we did E2E Testing before pushing every new version on Github and after the demo of the project was ready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451104" indent="-451104" defTabSz="560830">
              <a:spcBef>
                <a:spcPts val="2800"/>
              </a:spcBef>
              <a:buBlip>
                <a:blip r:embed="rId2"/>
              </a:buBlip>
              <a:defRPr sz="3600"/>
            </a:lvl1pPr>
          </a:lstStyle>
          <a:p>
            <a:pPr/>
            <a:r>
              <a:t>We sticked to the proposed DOD. We completed Unit Tests. We did a code review after we completed each story. We were using Github for version control and of course we did E2E Testing.</a:t>
            </a:r>
          </a:p>
        </p:txBody>
      </p:sp>
      <p:sp>
        <p:nvSpPr>
          <p:cNvPr id="145" name="Slide Number"/>
          <p:cNvSpPr txBox="1"/>
          <p:nvPr>
            <p:ph type="sldNum" sz="quarter" idx="4294967295"/>
          </p:nvPr>
        </p:nvSpPr>
        <p:spPr>
          <a:xfrm>
            <a:off x="6381556" y="9296399"/>
            <a:ext cx="234964" cy="457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What we have learned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we have learned?</a:t>
            </a:r>
          </a:p>
        </p:txBody>
      </p:sp>
      <p:sp>
        <p:nvSpPr>
          <p:cNvPr id="148" name="In this sprint we learned that the estimated time can differ in both positive and negative way, as soon as we didn’t know capacity of each member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9980" indent="-349980" defTabSz="435111">
              <a:spcBef>
                <a:spcPts val="2100"/>
              </a:spcBef>
              <a:buBlip>
                <a:blip r:embed="rId2"/>
              </a:buBlip>
              <a:defRPr sz="2744"/>
            </a:pPr>
            <a:r>
              <a:t>In this sprint we learned that the estimated time can differ in both positive and negative way, as soon as we didn’t know capacity of each member.</a:t>
            </a:r>
          </a:p>
          <a:p>
            <a:pPr marL="349980" indent="-349980" defTabSz="435111">
              <a:spcBef>
                <a:spcPts val="2100"/>
              </a:spcBef>
              <a:buBlip>
                <a:blip r:embed="rId2"/>
              </a:buBlip>
              <a:defRPr sz="2744"/>
            </a:pPr>
            <a:r>
              <a:t>Also, we’ve learned the importance of daily scrum meetings, so we can know what problems each member has with his task.</a:t>
            </a:r>
          </a:p>
          <a:p>
            <a:pPr marL="349980" indent="-349980" defTabSz="435111">
              <a:spcBef>
                <a:spcPts val="2100"/>
              </a:spcBef>
              <a:buBlip>
                <a:blip r:embed="rId2"/>
              </a:buBlip>
              <a:defRPr sz="2744"/>
            </a:pPr>
            <a:r>
              <a:t>How to divide tasks into a smaller ones so that we can work on daily basis.</a:t>
            </a:r>
          </a:p>
          <a:p>
            <a:pPr marL="349980" indent="-349980" defTabSz="435111">
              <a:spcBef>
                <a:spcPts val="2100"/>
              </a:spcBef>
              <a:buBlip>
                <a:blip r:embed="rId2"/>
              </a:buBlip>
              <a:defRPr sz="2744"/>
            </a:pPr>
            <a:r>
              <a:t>We learned more about our capabilities so that we can estimate better next time. </a:t>
            </a:r>
          </a:p>
        </p:txBody>
      </p:sp>
      <p:sp>
        <p:nvSpPr>
          <p:cNvPr id="149" name="Slide Number"/>
          <p:cNvSpPr txBox="1"/>
          <p:nvPr>
            <p:ph type="sldNum" sz="quarter" idx="4294967295"/>
          </p:nvPr>
        </p:nvSpPr>
        <p:spPr>
          <a:xfrm>
            <a:off x="6389426" y="9296399"/>
            <a:ext cx="219225" cy="457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We are proud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are proud…</a:t>
            </a:r>
          </a:p>
        </p:txBody>
      </p:sp>
      <p:sp>
        <p:nvSpPr>
          <p:cNvPr id="152" name="That we have delivered the product with all promised stuff working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That we have delivered the product with all basic features working properly. </a:t>
            </a:r>
          </a:p>
          <a:p>
            <a:pPr>
              <a:buBlip>
                <a:blip r:embed="rId2"/>
              </a:buBlip>
            </a:pPr>
            <a:r>
              <a:t>We managed to learn how to do GUI as no one of us knew how to use swing in java.</a:t>
            </a:r>
          </a:p>
        </p:txBody>
      </p:sp>
      <p:sp>
        <p:nvSpPr>
          <p:cNvPr id="153" name="Slide Number"/>
          <p:cNvSpPr txBox="1"/>
          <p:nvPr>
            <p:ph type="sldNum" sz="quarter" idx="4294967295"/>
          </p:nvPr>
        </p:nvSpPr>
        <p:spPr>
          <a:xfrm>
            <a:off x="6385184" y="9296399"/>
            <a:ext cx="227708" cy="457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hank you all"/>
          <p:cNvSpPr txBox="1"/>
          <p:nvPr>
            <p:ph type="title"/>
          </p:nvPr>
        </p:nvSpPr>
        <p:spPr>
          <a:xfrm>
            <a:off x="1358900" y="3822700"/>
            <a:ext cx="10464800" cy="2108200"/>
          </a:xfrm>
          <a:prstGeom prst="rect">
            <a:avLst/>
          </a:prstGeom>
        </p:spPr>
        <p:txBody>
          <a:bodyPr/>
          <a:lstStyle/>
          <a:p>
            <a:pPr/>
            <a:r>
              <a:t>Thank you all</a:t>
            </a:r>
          </a:p>
        </p:txBody>
      </p:sp>
      <p:sp>
        <p:nvSpPr>
          <p:cNvPr id="156" name="Slide Number"/>
          <p:cNvSpPr txBox="1"/>
          <p:nvPr>
            <p:ph type="sldNum" sz="quarter" idx="4294967295"/>
          </p:nvPr>
        </p:nvSpPr>
        <p:spPr>
          <a:xfrm>
            <a:off x="6381556" y="9296399"/>
            <a:ext cx="234964" cy="457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Parchment">
  <a:themeElements>
    <a:clrScheme name="Parchment">
      <a:dk1>
        <a:srgbClr val="3E231A"/>
      </a:dk1>
      <a:lt1>
        <a:srgbClr val="24383E"/>
      </a:lt1>
      <a:dk2>
        <a:srgbClr val="A7A7A7"/>
      </a:dk2>
      <a:lt2>
        <a:srgbClr val="535353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4383E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50800" dist="25400" dir="540000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3E231A"/>
            </a:solidFill>
            <a:effectLst/>
            <a:uFillTx/>
            <a:latin typeface="Papyrus"/>
            <a:ea typeface="Papyrus"/>
            <a:cs typeface="Papyru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50800" dist="25400" dir="540000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3E231A"/>
            </a:solidFill>
            <a:effectLst/>
            <a:uFillTx/>
            <a:latin typeface="Papyrus"/>
            <a:ea typeface="Papyrus"/>
            <a:cs typeface="Papyru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Parchment">
  <a:themeElements>
    <a:clrScheme name="Parchmen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4383E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50800" dist="25400" dir="540000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3E231A"/>
            </a:solidFill>
            <a:effectLst/>
            <a:uFillTx/>
            <a:latin typeface="Papyrus"/>
            <a:ea typeface="Papyrus"/>
            <a:cs typeface="Papyru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50800" dist="25400" dir="540000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3E231A"/>
            </a:solidFill>
            <a:effectLst/>
            <a:uFillTx/>
            <a:latin typeface="Papyrus"/>
            <a:ea typeface="Papyrus"/>
            <a:cs typeface="Papyru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