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28.xml" ContentType="application/vnd.openxmlformats-officedocument.drawingml.diagramStyle+xml"/>
  <Override PartName="/ppt/diagrams/data28.xml" ContentType="application/vnd.openxmlformats-officedocument.drawingml.diagramData+xml"/>
  <Override PartName="/ppt/diagrams/quickStyle27.xml" ContentType="application/vnd.openxmlformats-officedocument.drawingml.diagramStyle+xml"/>
  <Override PartName="/ppt/diagrams/data27.xml" ContentType="application/vnd.openxmlformats-officedocument.drawingml.diagramData+xml"/>
  <Override PartName="/ppt/diagrams/colors26.xml" ContentType="application/vnd.openxmlformats-officedocument.drawingml.diagramColors+xml"/>
  <Override PartName="/ppt/diagrams/quickStyle13.xml" ContentType="application/vnd.openxmlformats-officedocument.drawingml.diagramStyle+xml"/>
  <Override PartName="/ppt/diagrams/data5.xml" ContentType="application/vnd.openxmlformats-officedocument.drawingml.diagramData+xml"/>
  <Override PartName="/ppt/diagrams/quickStyle26.xml" ContentType="application/vnd.openxmlformats-officedocument.drawingml.diagramStyle+xml"/>
  <Override PartName="/ppt/diagrams/data26.xml" ContentType="application/vnd.openxmlformats-officedocument.drawingml.diagramData+xml"/>
  <Override PartName="/ppt/diagrams/quickStyle25.xml" ContentType="application/vnd.openxmlformats-officedocument.drawingml.diagramStyle+xml"/>
  <Override PartName="/ppt/diagrams/data19.xml" ContentType="application/vnd.openxmlformats-officedocument.drawingml.diagramData+xml"/>
  <Override PartName="/ppt/diagrams/colors17.xml" ContentType="application/vnd.openxmlformats-officedocument.drawingml.diagramColors+xml"/>
  <Override PartName="/ppt/diagrams/layout2.xml" ContentType="application/vnd.openxmlformats-officedocument.drawingml.diagramLayout+xml"/>
  <Override PartName="/ppt/diagrams/colors16.xml" ContentType="application/vnd.openxmlformats-officedocument.drawingml.diagramColors+xml"/>
  <Override PartName="/ppt/diagrams/layout1.xml" ContentType="application/vnd.openxmlformats-officedocument.drawingml.diagramLayout+xml"/>
  <Override PartName="/ppt/diagrams/data9.xml" ContentType="application/vnd.openxmlformats-officedocument.drawingml.diagramData+xml"/>
  <Override PartName="/ppt/diagrams/quickStyle17.xml" ContentType="application/vnd.openxmlformats-officedocument.drawingml.diagramStyle+xml"/>
  <Override PartName="/ppt/diagrams/colors9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3.xml" ContentType="application/vnd.openxmlformats-officedocument.drawingml.diagramLayout+xml"/>
  <Override PartName="/ppt/diagrams/colors18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colors7.xml" ContentType="application/vnd.openxmlformats-officedocument.drawingml.diagramColors+xml"/>
  <Override PartName="/ppt/diagrams/colors4.xml" ContentType="application/vnd.openxmlformats-officedocument.drawingml.diagramColors+xml"/>
  <Override PartName="/ppt/diagrams/data7.xml" ContentType="application/vnd.openxmlformats-officedocument.drawingml.diagramData+xml"/>
  <Override PartName="/ppt/diagrams/quickStyle15.xml" ContentType="application/vnd.openxmlformats-officedocument.drawingml.diagramStyle+xml"/>
  <Override PartName="/ppt/diagrams/colors28.xml" ContentType="application/vnd.openxmlformats-officedocument.drawingml.diagramColors+xml"/>
  <Override PartName="/ppt/diagrams/layout7.xml" ContentType="application/vnd.openxmlformats-officedocument.drawingml.diagramLayout+xml"/>
  <Override PartName="/ppt/diagrams/drawing8.xml" ContentType="application/vnd.ms-office.drawingml.diagramDrawing+xml"/>
  <Override PartName="/ppt/diagrams/layout2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12.xml" ContentType="application/vnd.openxmlformats-officedocument.drawingml.diagramColors+xml"/>
  <Override PartName="/ppt/diagrams/drawing11.xml" ContentType="application/vnd.ms-office.drawingml.diagramDrawing+xml"/>
  <Override PartName="/ppt/diagrams/layout21.xml" ContentType="application/vnd.openxmlformats-officedocument.drawingml.diagramLayout+xml"/>
  <Override PartName="/ppt/diagrams/drawing2.xml" ContentType="application/vnd.ms-office.drawingml.diagramDrawing+xml"/>
  <Override PartName="/ppt/diagrams/data1.xml" ContentType="application/vnd.openxmlformats-officedocument.drawingml.diagramData+xml"/>
  <Override PartName="/ppt/diagrams/colors22.xml" ContentType="application/vnd.openxmlformats-officedocument.drawingml.diagramColors+xml"/>
  <Override PartName="/ppt/diagrams/colors3.xml" ContentType="application/vnd.openxmlformats-officedocument.drawingml.diagramColors+xml"/>
  <Override PartName="/ppt/diagrams/colors21.xml" ContentType="application/vnd.openxmlformats-officedocument.drawingml.diagramColors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colors2.xml" ContentType="application/vnd.openxmlformats-officedocument.drawingml.diagramColors+xml"/>
  <Override PartName="/ppt/diagrams/data29.xml" ContentType="application/vnd.openxmlformats-officedocument.drawingml.diagramData+xml"/>
  <Override PartName="/ppt/diagrams/quickStyle29.xml" ContentType="application/vnd.openxmlformats-officedocument.drawingml.diagramStyle+xml"/>
  <Override PartName="/ppt/diagrams/layout12.xml" ContentType="application/vnd.openxmlformats-officedocument.drawingml.diagramLayout+xml"/>
  <Override PartName="/ppt/diagrams/drawing30.xml" ContentType="application/vnd.ms-office.drawingml.diagramDrawing+xml"/>
  <Override PartName="/ppt/diagrams/quickStyle3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30.xml" ContentType="application/vnd.openxmlformats-officedocument.drawingml.diagramColors+xml"/>
  <Override PartName="/ppt/diagrams/data30.xml" ContentType="application/vnd.openxmlformats-officedocument.drawingml.diagramData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layout30.xml" ContentType="application/vnd.openxmlformats-officedocument.drawingml.diagramLayout+xml"/>
  <Override PartName="/ppt/diagrams/layout10.xml" ContentType="application/vnd.openxmlformats-officedocument.drawingml.diagramLayout+xml"/>
  <Override PartName="/ppt/diagrams/layout28.xml" ContentType="application/vnd.openxmlformats-officedocument.drawingml.diagramLayout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colors8.xml" ContentType="application/vnd.openxmlformats-officedocument.drawingml.diagramColors+xml"/>
  <Override PartName="/ppt/diagrams/drawing12.xml" ContentType="application/vnd.ms-office.drawingml.diagramDrawing+xml"/>
  <Override PartName="/ppt/diagrams/drawing29.xml" ContentType="application/vnd.ms-office.drawingml.diagramDrawing+xml"/>
  <Override PartName="/ppt/diagrams/layout8.xml" ContentType="application/vnd.openxmlformats-officedocument.drawingml.diagramLayout+xml"/>
  <Override PartName="/ppt/diagrams/colors29.xml" ContentType="application/vnd.openxmlformats-officedocument.drawingml.diagramColors+xml"/>
  <Override PartName="/ppt/diagrams/quickStyle16.xml" ContentType="application/vnd.openxmlformats-officedocument.drawingml.diagramStyle+xml"/>
  <Override PartName="/ppt/diagrams/data8.xml" ContentType="application/vnd.openxmlformats-officedocument.drawingml.diagramData+xml"/>
  <Override PartName="/ppt/diagrams/layout4.xml" ContentType="application/vnd.openxmlformats-officedocument.drawingml.diagramLayout+xml"/>
  <Override PartName="/ppt/diagrams/colors19.xml" ContentType="application/vnd.openxmlformats-officedocument.drawingml.diagramColors+xml"/>
  <Override PartName="/ppt/diagrams/layout22.xml" ContentType="application/vnd.openxmlformats-officedocument.drawingml.diagramLayout+xml"/>
  <Override PartName="/ppt/diagrams/drawing3.xml" ContentType="application/vnd.ms-office.drawingml.diagramDrawing+xml"/>
  <Override PartName="/ppt/diagrams/quickStyle10.xml" ContentType="application/vnd.openxmlformats-officedocument.drawingml.diagramStyle+xml"/>
  <Override PartName="/ppt/diagrams/colors23.xml" ContentType="application/vnd.openxmlformats-officedocument.drawingml.diagramColors+xml"/>
  <Override PartName="/ppt/diagrams/data2.xml" ContentType="application/vnd.openxmlformats-officedocument.drawingml.diagramData+xml"/>
  <Override PartName="/ppt/diagrams/colors10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25.xml" ContentType="application/vnd.openxmlformats-officedocument.drawingml.diagramLayout+xml"/>
  <Override PartName="/ppt/diagrams/layout5.xml" ContentType="application/vnd.openxmlformats-officedocument.drawingml.diagramLayout+xml"/>
  <Override PartName="/ppt/diagrams/layout23.xml" ContentType="application/vnd.openxmlformats-officedocument.drawingml.diagramLayout+xml"/>
  <Override PartName="/ppt/diagrams/drawing4.xml" ContentType="application/vnd.ms-office.drawingml.diagramDrawing+xml"/>
  <Override PartName="/ppt/diagrams/quickStyle11.xml" ContentType="application/vnd.openxmlformats-officedocument.drawingml.diagramStyle+xml"/>
  <Override PartName="/ppt/diagrams/colors24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11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26.xml" ContentType="application/vnd.openxmlformats-officedocument.drawingml.diagramLayout+xml"/>
  <Override PartName="/ppt/diagrams/drawing7.xml" ContentType="application/vnd.ms-office.drawingml.diagramDrawing+xml"/>
  <Override PartName="/ppt/diagrams/layout6.xml" ContentType="application/vnd.openxmlformats-officedocument.drawingml.diagramLayout+xml"/>
  <Override PartName="/ppt/diagrams/drawing10.xml" ContentType="application/vnd.ms-office.drawingml.diagramDrawing+xml"/>
  <Override PartName="/ppt/diagrams/layout24.xml" ContentType="application/vnd.openxmlformats-officedocument.drawingml.diagramLayout+xml"/>
  <Override PartName="/ppt/diagrams/drawing5.xml" ContentType="application/vnd.ms-office.drawingml.diagramDrawing+xml"/>
  <Override PartName="/ppt/diagrams/quickStyle12.xml" ContentType="application/vnd.openxmlformats-officedocument.drawingml.diagramStyle+xml"/>
  <Override PartName="/ppt/diagrams/colors25.xml" ContentType="application/vnd.openxmlformats-officedocument.drawingml.diagramColors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diagrams/colors27.xml" ContentType="application/vnd.openxmlformats-officedocument.drawingml.diagramColors+xml"/>
  <Override PartName="/ppt/diagrams/quickStyle14.xml" ContentType="application/vnd.openxmlformats-officedocument.drawingml.diagramStyle+xml"/>
  <Override PartName="/ppt/diagrams/data6.xml" ContentType="application/vnd.openxmlformats-officedocument.drawingml.diagramData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colors13.xml" ContentType="application/vnd.openxmlformats-officedocument.drawingml.diagramColor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colors14.xml" ContentType="application/vnd.openxmlformats-officedocument.drawingml.diagramColor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colors15.xml" ContentType="application/vnd.openxmlformats-officedocument.drawingml.diagramColor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20.xml" ContentType="application/vnd.openxmlformats-officedocument.drawingml.diagramStyle+xml"/>
  <Override PartName="/ppt/diagrams/quickStyle18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21.xml" ContentType="application/vnd.openxmlformats-officedocument.drawingml.diagramStyle+xml"/>
  <Override PartName="/ppt/diagrams/quickStyle19.xml" ContentType="application/vnd.openxmlformats-officedocument.drawingml.diagramStyle+xml"/>
  <Override PartName="/ppt/diagrams/data20.xml" ContentType="application/vnd.openxmlformats-officedocument.drawingml.diagramData+xml"/>
  <Override PartName="/ppt/diagrams/drawing1.xml" ContentType="application/vnd.ms-office.drawingml.diagramDrawing+xml"/>
  <Override PartName="/ppt/diagrams/layout20.xml" ContentType="application/vnd.openxmlformats-officedocument.drawingml.diagramLayout+xml"/>
  <Override PartName="/ppt/diagrams/colors20.xml" ContentType="application/vnd.openxmlformats-officedocument.drawingml.diagramColors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quickStyle22.xml" ContentType="application/vnd.openxmlformats-officedocument.drawingml.diagramStyle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drawing26.xml" ContentType="application/vnd.ms-office.drawingml.diagramDrawing+xml"/>
  <Override PartName="/ppt/diagrams/quickStyle23.xml" ContentType="application/vnd.openxmlformats-officedocument.drawingml.diagramStyle+xml"/>
  <Override PartName="/ppt/diagrams/data24.xml" ContentType="application/vnd.openxmlformats-officedocument.drawingml.diagramData+xml"/>
  <Override PartName="/ppt/diagrams/drawing27.xml" ContentType="application/vnd.ms-office.drawingml.diagramDrawing+xml"/>
  <Override PartName="/ppt/diagrams/quickStyle24.xml" ContentType="application/vnd.openxmlformats-officedocument.drawingml.diagramStyle+xml"/>
  <Override PartName="/ppt/diagrams/data25.xml" ContentType="application/vnd.openxmlformats-officedocument.drawingml.diagramData+xml"/>
  <Override PartName="/ppt/diagrams/drawing28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11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117" strike="noStrike">
                <a:solidFill>
                  <a:srgbClr val="ed7d31"/>
                </a:solidFill>
                <a:latin typeface="Calibri"/>
              </a:defRPr>
            </a:pPr>
            <a:r>
              <a:rPr b="1" lang="en-US" sz="1400" spc="117" strike="noStrike">
                <a:solidFill>
                  <a:srgbClr val="ed7d31"/>
                </a:solidFill>
                <a:latin typeface="Calibri"/>
              </a:rPr>
              <a:t>Global E-Commerce Sales Growth From 2017 to 2023</a:t>
            </a:r>
          </a:p>
        </c:rich>
      </c:tx>
      <c:layout>
        <c:manualLayout>
          <c:xMode val="edge"/>
          <c:yMode val="edge"/>
          <c:x val="0.143681018196281"/>
          <c:y val="0.0123285292585518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305260017897981"/>
          <c:y val="0.0211842333738496"/>
          <c:w val="0.936462165655762"/>
          <c:h val="0.796260924929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Sales in Trillions U.S Dollars</c:v>
                </c:pt>
              </c:strCache>
            </c:strRef>
          </c:tx>
          <c:spPr>
            <a:solidFill>
              <a:srgbClr val="ed7d31"/>
            </a:solidFill>
            <a:ln w="0">
              <a:solidFill>
                <a:srgbClr val="000000"/>
              </a:solidFill>
            </a:ln>
          </c:spPr>
          <c:invertIfNegative val="0"/>
          <c:dLbls>
            <c:numFmt formatCode="\$#,##0.00_);[RED]&quot;($&quot;#,##0.00\)" sourceLinked="0"/>
            <c:txPr>
              <a:bodyPr rot="-5400000" wrap="square"/>
              <a:lstStyle/>
              <a:p>
                <a:pPr>
                  <a:defRPr b="0" sz="1064" spc="-1" strike="noStrike">
                    <a:solidFill>
                      <a:srgbClr val="80808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2.382</c:v>
                </c:pt>
                <c:pt idx="1">
                  <c:v>2.928</c:v>
                </c:pt>
                <c:pt idx="2">
                  <c:v>3.535</c:v>
                </c:pt>
                <c:pt idx="3">
                  <c:v>4.206</c:v>
                </c:pt>
                <c:pt idx="4">
                  <c:v>4.927</c:v>
                </c:pt>
                <c:pt idx="5">
                  <c:v>5.695</c:v>
                </c:pt>
                <c:pt idx="6">
                  <c:v>6.542</c:v>
                </c:pt>
              </c:numCache>
            </c:numRef>
          </c:val>
        </c:ser>
        <c:gapWidth val="444"/>
        <c:overlap val="-90"/>
        <c:axId val="10963796"/>
        <c:axId val="35301877"/>
      </c:barChart>
      <c:catAx>
        <c:axId val="1096379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b="0" sz="1064" spc="117" strike="noStrike">
                <a:solidFill>
                  <a:srgbClr val="595959"/>
                </a:solidFill>
                <a:latin typeface="Calibri"/>
              </a:defRPr>
            </a:pPr>
          </a:p>
        </c:txPr>
        <c:crossAx val="35301877"/>
        <c:crosses val="autoZero"/>
        <c:auto val="1"/>
        <c:lblAlgn val="ctr"/>
        <c:lblOffset val="100"/>
        <c:noMultiLvlLbl val="0"/>
      </c:catAx>
      <c:valAx>
        <c:axId val="3530187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10963796"/>
        <c:crossBetween val="between"/>
      </c:valAx>
      <c:spPr>
        <a:solidFill>
          <a:srgbClr val="ffffff"/>
        </a:solidFill>
        <a:ln w="0">
          <a:solidFill>
            <a:srgbClr val="ffffff"/>
          </a:solidFill>
        </a:ln>
      </c:spPr>
    </c:plotArea>
    <c:legend>
      <c:legendPos val="t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2000" spc="117" strike="noStrike">
                <a:solidFill>
                  <a:srgbClr val="ed7d31"/>
                </a:solidFill>
                <a:latin typeface="Calibri"/>
              </a:defRPr>
            </a:pPr>
            <a:r>
              <a:rPr b="1" lang="en-US" sz="2000" spc="117" strike="noStrike">
                <a:solidFill>
                  <a:srgbClr val="ed7d31"/>
                </a:solidFill>
                <a:latin typeface="Calibri"/>
              </a:rPr>
              <a:t>iPhone vs Android Usage Worldwide</a:t>
            </a:r>
          </a:p>
        </c:rich>
      </c:tx>
      <c:overlay val="0"/>
      <c:spPr>
        <a:noFill/>
        <a:ln w="0">
          <a:noFill/>
        </a:ln>
      </c:spPr>
    </c:title>
    <c:autoTitleDeleted val="0"/>
    <c:view3D>
      <c:rotX val="15"/>
      <c:rotY val="20"/>
      <c:rAngAx val="1"/>
      <c:perspective val="30"/>
    </c:view3D>
    <c:floor>
      <c:spPr>
        <a:noFill/>
        <a:ln w="6480">
          <a:noFill/>
        </a:ln>
      </c:spPr>
    </c:floor>
    <c:sideWall>
      <c:spPr>
        <a:noFill/>
        <a:ln w="6480">
          <a:noFill/>
        </a:ln>
      </c:spPr>
    </c:sideWall>
    <c:backWall>
      <c:spPr>
        <a:noFill/>
        <a:ln w="6480">
          <a:noFill/>
        </a:ln>
      </c:spPr>
    </c:backWall>
    <c:plotArea>
      <c:bar3DChart>
        <c:barDir val="bar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%" sourceLinked="0"/>
            <c:txPr>
              <a:bodyPr wrap="square"/>
              <a:lstStyle/>
              <a:p>
                <a:pPr>
                  <a:defRPr b="1" sz="1064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Global</c:v>
                </c:pt>
                <c:pt idx="1">
                  <c:v>Asia</c:v>
                </c:pt>
                <c:pt idx="2">
                  <c:v>North America</c:v>
                </c:pt>
                <c:pt idx="3">
                  <c:v>Europe</c:v>
                </c:pt>
                <c:pt idx="4">
                  <c:v>South America</c:v>
                </c:pt>
                <c:pt idx="5">
                  <c:v>Africa</c:v>
                </c:pt>
                <c:pt idx="6">
                  <c:v>Oceania</c:v>
                </c:pt>
                <c:pt idx="7">
                  <c:v>France</c:v>
                </c:pt>
                <c:pt idx="8">
                  <c:v>Germany</c:v>
                </c:pt>
                <c:pt idx="9">
                  <c:v>Italy</c:v>
                </c:pt>
                <c:pt idx="10">
                  <c:v>Spain </c:v>
                </c:pt>
                <c:pt idx="11">
                  <c:v>USA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0.349</c:v>
                </c:pt>
                <c:pt idx="1">
                  <c:v>0.27</c:v>
                </c:pt>
                <c:pt idx="2">
                  <c:v>0.5</c:v>
                </c:pt>
                <c:pt idx="3">
                  <c:v>0.32</c:v>
                </c:pt>
                <c:pt idx="4">
                  <c:v>0.16</c:v>
                </c:pt>
                <c:pt idx="5">
                  <c:v>0.13</c:v>
                </c:pt>
                <c:pt idx="6">
                  <c:v>0.47</c:v>
                </c:pt>
                <c:pt idx="7">
                  <c:v>0.293</c:v>
                </c:pt>
                <c:pt idx="8">
                  <c:v>0.413</c:v>
                </c:pt>
                <c:pt idx="9">
                  <c:v>0.304</c:v>
                </c:pt>
                <c:pt idx="10">
                  <c:v>0.325</c:v>
                </c:pt>
                <c:pt idx="11">
                  <c:v>0.564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invertIfNegative val="0"/>
          <c:dLbls>
            <c:numFmt formatCode="0%" sourceLinked="0"/>
            <c:txPr>
              <a:bodyPr wrap="square"/>
              <a:lstStyle/>
              <a:p>
                <a:pPr>
                  <a:defRPr b="1" sz="1064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Global</c:v>
                </c:pt>
                <c:pt idx="1">
                  <c:v>Asia</c:v>
                </c:pt>
                <c:pt idx="2">
                  <c:v>North America</c:v>
                </c:pt>
                <c:pt idx="3">
                  <c:v>Europe</c:v>
                </c:pt>
                <c:pt idx="4">
                  <c:v>South America</c:v>
                </c:pt>
                <c:pt idx="5">
                  <c:v>Africa</c:v>
                </c:pt>
                <c:pt idx="6">
                  <c:v>Oceania</c:v>
                </c:pt>
                <c:pt idx="7">
                  <c:v>France</c:v>
                </c:pt>
                <c:pt idx="8">
                  <c:v>Germany</c:v>
                </c:pt>
                <c:pt idx="9">
                  <c:v>Italy</c:v>
                </c:pt>
                <c:pt idx="10">
                  <c:v>Spain </c:v>
                </c:pt>
                <c:pt idx="11">
                  <c:v>USA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0.651</c:v>
                </c:pt>
                <c:pt idx="1">
                  <c:v>0.72</c:v>
                </c:pt>
                <c:pt idx="2">
                  <c:v>0.5</c:v>
                </c:pt>
                <c:pt idx="3">
                  <c:v>0.68</c:v>
                </c:pt>
                <c:pt idx="4">
                  <c:v>0.84</c:v>
                </c:pt>
                <c:pt idx="5">
                  <c:v>0.87</c:v>
                </c:pt>
                <c:pt idx="6">
                  <c:v>0.53</c:v>
                </c:pt>
                <c:pt idx="7">
                  <c:v>0.707</c:v>
                </c:pt>
                <c:pt idx="8">
                  <c:v>0.588</c:v>
                </c:pt>
                <c:pt idx="9">
                  <c:v>0.696</c:v>
                </c:pt>
                <c:pt idx="10">
                  <c:v>0.675</c:v>
                </c:pt>
                <c:pt idx="11">
                  <c:v>0.436</c:v>
                </c:pt>
              </c:numCache>
            </c:numRef>
          </c:val>
        </c:ser>
        <c:gapWidth val="79"/>
        <c:shape val="box"/>
        <c:axId val="48412145"/>
        <c:axId val="25099045"/>
        <c:axId val="0"/>
      </c:bar3DChart>
      <c:catAx>
        <c:axId val="4841214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064" spc="117" strike="noStrike">
                <a:solidFill>
                  <a:srgbClr val="595959"/>
                </a:solidFill>
                <a:latin typeface="Calibri"/>
              </a:defRPr>
            </a:pPr>
          </a:p>
        </c:txPr>
        <c:crossAx val="25099045"/>
        <c:crosses val="autoZero"/>
        <c:auto val="1"/>
        <c:lblAlgn val="ctr"/>
        <c:lblOffset val="100"/>
        <c:noMultiLvlLbl val="0"/>
      </c:catAx>
      <c:valAx>
        <c:axId val="25099045"/>
        <c:scaling>
          <c:orientation val="minMax"/>
        </c:scaling>
        <c:delete val="1"/>
        <c:axPos val="l"/>
        <c:numFmt formatCode="[$-409]0%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8412145"/>
        <c:crossBetween val="between"/>
      </c:valAx>
    </c:plotArea>
    <c:legend>
      <c:legendPos val="t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solidFill>
        <a:srgbClr val="ffffff"/>
      </a:solidFill>
      <a:round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1FCDB-DDAA-4B36-960C-495E2CE0EFF5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Introduction</a:t>
          </a:r>
        </a:p>
      </dgm:t>
    </dgm:pt>
    <dgm:pt modelId="{5250EF7B-A82C-4B00-AA8A-79FBF2F4D24E}" type="parTrans" cxnId="{C69C2EF8-3576-44C2-8E81-F0FF0D4440EE}">
      <dgm:prSet/>
      <dgm:spPr/>
      <dgm:t>
        <a:bodyPr/>
        <a:lstStyle/>
        <a:p>
          <a:endParaRPr lang="en-US"/>
        </a:p>
      </dgm:t>
    </dgm:pt>
    <dgm:pt modelId="{3EE36F71-BEAB-4F2A-8FE6-2555288F3732}" type="sibTrans" cxnId="{C69C2EF8-3576-44C2-8E81-F0FF0D4440EE}">
      <dgm:prSet/>
      <dgm:spPr/>
      <dgm:t>
        <a:bodyPr/>
        <a:lstStyle/>
        <a:p>
          <a:endParaRPr lang="en-US"/>
        </a:p>
      </dgm:t>
    </dgm:pt>
    <dgm:pt modelId="{DF75B9C6-1DA0-44AE-B1BE-E54EFB2B1EC1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Market Research</a:t>
          </a:r>
        </a:p>
      </dgm:t>
    </dgm:pt>
    <dgm:pt modelId="{B5A102E7-C574-4686-8969-00E9CFC844B6}" type="parTrans" cxnId="{B27F433C-BEBA-4440-AAEE-5B99BF17C3CF}">
      <dgm:prSet/>
      <dgm:spPr/>
      <dgm:t>
        <a:bodyPr/>
        <a:lstStyle/>
        <a:p>
          <a:endParaRPr lang="en-US"/>
        </a:p>
      </dgm:t>
    </dgm:pt>
    <dgm:pt modelId="{34825D1D-C413-497D-B0F9-704B7AE19B11}" type="sibTrans" cxnId="{B27F433C-BEBA-4440-AAEE-5B99BF17C3CF}">
      <dgm:prSet/>
      <dgm:spPr/>
      <dgm:t>
        <a:bodyPr/>
        <a:lstStyle/>
        <a:p>
          <a:endParaRPr lang="en-US"/>
        </a:p>
      </dgm:t>
    </dgm:pt>
    <dgm:pt modelId="{0BB1AFF5-53CF-49B0-94D1-3E2E5CD14883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Functionalities</a:t>
          </a:r>
        </a:p>
      </dgm:t>
    </dgm:pt>
    <dgm:pt modelId="{03C76008-889A-4D7B-AE51-005DFB794044}" type="parTrans" cxnId="{0E323E03-268F-4B99-B1B9-BC74EE61301A}">
      <dgm:prSet/>
      <dgm:spPr/>
      <dgm:t>
        <a:bodyPr/>
        <a:lstStyle/>
        <a:p>
          <a:endParaRPr lang="en-US"/>
        </a:p>
      </dgm:t>
    </dgm:pt>
    <dgm:pt modelId="{3B423EFC-6232-4180-93BD-DD6B646ECF45}" type="sibTrans" cxnId="{0E323E03-268F-4B99-B1B9-BC74EE61301A}">
      <dgm:prSet/>
      <dgm:spPr/>
      <dgm:t>
        <a:bodyPr/>
        <a:lstStyle/>
        <a:p>
          <a:endParaRPr lang="en-US"/>
        </a:p>
      </dgm:t>
    </dgm:pt>
    <dgm:pt modelId="{5D1329C1-E3FA-465E-B582-959D09C67C66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Choices</a:t>
          </a:r>
        </a:p>
      </dgm:t>
    </dgm:pt>
    <dgm:pt modelId="{CDBE220A-054E-4B30-86A0-BF71C86C94AC}" type="parTrans" cxnId="{0F8236A4-81BD-4CC6-85B0-119E64EE584F}">
      <dgm:prSet/>
      <dgm:spPr/>
      <dgm:t>
        <a:bodyPr/>
        <a:lstStyle/>
        <a:p>
          <a:endParaRPr lang="en-US"/>
        </a:p>
      </dgm:t>
    </dgm:pt>
    <dgm:pt modelId="{0B72213A-17DE-4CB0-A07C-290FD7D67777}" type="sibTrans" cxnId="{0F8236A4-81BD-4CC6-85B0-119E64EE584F}">
      <dgm:prSet/>
      <dgm:spPr/>
      <dgm:t>
        <a:bodyPr/>
        <a:lstStyle/>
        <a:p>
          <a:endParaRPr lang="en-US"/>
        </a:p>
      </dgm:t>
    </dgm:pt>
    <dgm:pt modelId="{4DE723D7-0CDC-4B27-97EE-7F6198C637A7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Demo</a:t>
          </a:r>
        </a:p>
      </dgm:t>
    </dgm:pt>
    <dgm:pt modelId="{D0F5147D-3436-4D81-B1E9-02DC323BCD08}" type="parTrans" cxnId="{A85908E3-C7A6-4AA2-B8AF-8E6C1FB22362}">
      <dgm:prSet/>
      <dgm:spPr/>
      <dgm:t>
        <a:bodyPr/>
        <a:lstStyle/>
        <a:p>
          <a:endParaRPr lang="en-US"/>
        </a:p>
      </dgm:t>
    </dgm:pt>
    <dgm:pt modelId="{E019261E-4A6F-42EF-8E49-6F0FE73B8042}" type="sibTrans" cxnId="{A85908E3-C7A6-4AA2-B8AF-8E6C1FB22362}">
      <dgm:prSet/>
      <dgm:spPr/>
      <dgm:t>
        <a:bodyPr/>
        <a:lstStyle/>
        <a:p>
          <a:endParaRPr lang="en-US"/>
        </a:p>
      </dgm:t>
    </dgm:pt>
    <dgm:pt modelId="{7E2CC3F8-5E5C-4A38-A4E5-DED824D83A52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What’s Next</a:t>
          </a:r>
        </a:p>
      </dgm:t>
    </dgm:pt>
    <dgm:pt modelId="{E1ECE87B-5815-4426-B464-9C35D761E89E}" type="parTrans" cxnId="{0EE74562-2F2D-4FC4-9659-80278270AE46}">
      <dgm:prSet/>
      <dgm:spPr/>
      <dgm:t>
        <a:bodyPr/>
        <a:lstStyle/>
        <a:p>
          <a:endParaRPr lang="en-US"/>
        </a:p>
      </dgm:t>
    </dgm:pt>
    <dgm:pt modelId="{07D24908-586D-4098-BC2A-E094F039A33B}" type="sibTrans" cxnId="{0EE74562-2F2D-4FC4-9659-80278270AE46}">
      <dgm:prSet/>
      <dgm:spPr/>
      <dgm:t>
        <a:bodyPr/>
        <a:lstStyle/>
        <a:p>
          <a:endParaRPr lang="en-US"/>
        </a:p>
      </dgm:t>
    </dgm:pt>
    <dgm:pt modelId="{A1F43276-2107-4926-A2CF-50DB89CE0CFF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Project Motivation</a:t>
          </a:r>
        </a:p>
      </dgm:t>
    </dgm:pt>
    <dgm:pt modelId="{73A5631B-AC89-44F8-BF03-34F9037CE79A}" type="parTrans" cxnId="{447EAF6F-C514-40D0-806C-2954B3C0CBF3}">
      <dgm:prSet/>
      <dgm:spPr/>
      <dgm:t>
        <a:bodyPr/>
        <a:lstStyle/>
        <a:p>
          <a:endParaRPr lang="en-US"/>
        </a:p>
      </dgm:t>
    </dgm:pt>
    <dgm:pt modelId="{FD5840F6-F019-4C99-AB46-1A9E24B54F2A}" type="sibTrans" cxnId="{447EAF6F-C514-40D0-806C-2954B3C0CBF3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E32BC6C5-E56D-4675-8ABF-A726BA17BD04}" type="pres">
      <dgm:prSet presAssocID="{F4E1FCDB-DDAA-4B36-960C-495E2CE0EFF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5BD666A-A1C3-4FDA-A6AA-0040024B2D37}" type="pres">
      <dgm:prSet presAssocID="{3EE36F71-BEAB-4F2A-8FE6-2555288F3732}" presName="spacer" presStyleCnt="0"/>
      <dgm:spPr/>
    </dgm:pt>
    <dgm:pt modelId="{C123AD45-D180-4138-AB93-0427D9548E99}" type="pres">
      <dgm:prSet presAssocID="{A1F43276-2107-4926-A2CF-50DB89CE0CF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7F256EF-81FD-4A6D-B638-E535A0E93120}" type="pres">
      <dgm:prSet presAssocID="{FD5840F6-F019-4C99-AB46-1A9E24B54F2A}" presName="spacer" presStyleCnt="0"/>
      <dgm:spPr/>
    </dgm:pt>
    <dgm:pt modelId="{E0BFD092-765C-47BD-B21B-C90C20FED214}" type="pres">
      <dgm:prSet presAssocID="{DF75B9C6-1DA0-44AE-B1BE-E54EFB2B1EC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DB2FFF8-2326-4F8A-ACBD-2DD379EC8612}" type="pres">
      <dgm:prSet presAssocID="{34825D1D-C413-497D-B0F9-704B7AE19B11}" presName="spacer" presStyleCnt="0"/>
      <dgm:spPr/>
    </dgm:pt>
    <dgm:pt modelId="{2D748B50-841D-47D7-BBF2-1801FE196DCE}" type="pres">
      <dgm:prSet presAssocID="{0BB1AFF5-53CF-49B0-94D1-3E2E5CD1488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36E5A70-9E43-432E-B574-EA4287D07786}" type="pres">
      <dgm:prSet presAssocID="{3B423EFC-6232-4180-93BD-DD6B646ECF45}" presName="spacer" presStyleCnt="0"/>
      <dgm:spPr/>
    </dgm:pt>
    <dgm:pt modelId="{E60CAA35-5B27-4B92-AA42-7EC84F050AAF}" type="pres">
      <dgm:prSet presAssocID="{5D1329C1-E3FA-465E-B582-959D09C67C6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A572329-9B63-4396-9F43-422614D67BA7}" type="pres">
      <dgm:prSet presAssocID="{0B72213A-17DE-4CB0-A07C-290FD7D67777}" presName="spacer" presStyleCnt="0"/>
      <dgm:spPr/>
    </dgm:pt>
    <dgm:pt modelId="{5BA07F2C-B483-48C0-BCD6-FCA88E10AF32}" type="pres">
      <dgm:prSet presAssocID="{4DE723D7-0CDC-4B27-97EE-7F6198C637A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79857A3-CC52-4E88-A1F5-3919E70C3E43}" type="pres">
      <dgm:prSet presAssocID="{E019261E-4A6F-42EF-8E49-6F0FE73B8042}" presName="spacer" presStyleCnt="0"/>
      <dgm:spPr/>
    </dgm:pt>
    <dgm:pt modelId="{F732F7A8-2BA0-45D6-9CF9-D6CB605BE4E8}" type="pres">
      <dgm:prSet presAssocID="{7E2CC3F8-5E5C-4A38-A4E5-DED824D83A5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E323E03-268F-4B99-B1B9-BC74EE61301A}" srcId="{82B7DB58-2A2B-4262-895A-BF7B6DD7B1D3}" destId="{0BB1AFF5-53CF-49B0-94D1-3E2E5CD14883}" srcOrd="3" destOrd="0" parTransId="{03C76008-889A-4D7B-AE51-005DFB794044}" sibTransId="{3B423EFC-6232-4180-93BD-DD6B646ECF45}"/>
    <dgm:cxn modelId="{6D8E5D18-6F9D-41DE-AE22-6E6DDFC00212}" type="presOf" srcId="{A1F43276-2107-4926-A2CF-50DB89CE0CFF}" destId="{C123AD45-D180-4138-AB93-0427D9548E99}" srcOrd="0" destOrd="0" presId="urn:microsoft.com/office/officeart/2005/8/layout/vList2"/>
    <dgm:cxn modelId="{B27F433C-BEBA-4440-AAEE-5B99BF17C3CF}" srcId="{82B7DB58-2A2B-4262-895A-BF7B6DD7B1D3}" destId="{DF75B9C6-1DA0-44AE-B1BE-E54EFB2B1EC1}" srcOrd="2" destOrd="0" parTransId="{B5A102E7-C574-4686-8969-00E9CFC844B6}" sibTransId="{34825D1D-C413-497D-B0F9-704B7AE19B11}"/>
    <dgm:cxn modelId="{0EE74562-2F2D-4FC4-9659-80278270AE46}" srcId="{82B7DB58-2A2B-4262-895A-BF7B6DD7B1D3}" destId="{7E2CC3F8-5E5C-4A38-A4E5-DED824D83A52}" srcOrd="6" destOrd="0" parTransId="{E1ECE87B-5815-4426-B464-9C35D761E89E}" sibTransId="{07D24908-586D-4098-BC2A-E094F039A33B}"/>
    <dgm:cxn modelId="{447EAF6F-C514-40D0-806C-2954B3C0CBF3}" srcId="{82B7DB58-2A2B-4262-895A-BF7B6DD7B1D3}" destId="{A1F43276-2107-4926-A2CF-50DB89CE0CFF}" srcOrd="1" destOrd="0" parTransId="{73A5631B-AC89-44F8-BF03-34F9037CE79A}" sibTransId="{FD5840F6-F019-4C99-AB46-1A9E24B54F2A}"/>
    <dgm:cxn modelId="{3631EA57-8CB8-4CE4-BCE9-9DD33CC4C68F}" type="presOf" srcId="{5D1329C1-E3FA-465E-B582-959D09C67C66}" destId="{E60CAA35-5B27-4B92-AA42-7EC84F050AAF}" srcOrd="0" destOrd="0" presId="urn:microsoft.com/office/officeart/2005/8/layout/vList2"/>
    <dgm:cxn modelId="{878F3F80-2A2C-4349-80CE-C21924A52003}" type="presOf" srcId="{7E2CC3F8-5E5C-4A38-A4E5-DED824D83A52}" destId="{F732F7A8-2BA0-45D6-9CF9-D6CB605BE4E8}" srcOrd="0" destOrd="0" presId="urn:microsoft.com/office/officeart/2005/8/layout/vList2"/>
    <dgm:cxn modelId="{EA25D882-A31A-4370-BDC8-DD3EBF3FCBB1}" type="presOf" srcId="{F4E1FCDB-DDAA-4B36-960C-495E2CE0EFF5}" destId="{E32BC6C5-E56D-4675-8ABF-A726BA17BD04}" srcOrd="0" destOrd="0" presId="urn:microsoft.com/office/officeart/2005/8/layout/vList2"/>
    <dgm:cxn modelId="{DF8C1388-2D85-4E10-A960-1053F375DC76}" type="presOf" srcId="{82B7DB58-2A2B-4262-895A-BF7B6DD7B1D3}" destId="{F2552436-1B90-423C-8B17-94726B69844C}" srcOrd="0" destOrd="0" presId="urn:microsoft.com/office/officeart/2005/8/layout/vList2"/>
    <dgm:cxn modelId="{A765D4A2-6C4F-4225-AAA6-F164A2107F8F}" type="presOf" srcId="{0BB1AFF5-53CF-49B0-94D1-3E2E5CD14883}" destId="{2D748B50-841D-47D7-BBF2-1801FE196DCE}" srcOrd="0" destOrd="0" presId="urn:microsoft.com/office/officeart/2005/8/layout/vList2"/>
    <dgm:cxn modelId="{0F8236A4-81BD-4CC6-85B0-119E64EE584F}" srcId="{82B7DB58-2A2B-4262-895A-BF7B6DD7B1D3}" destId="{5D1329C1-E3FA-465E-B582-959D09C67C66}" srcOrd="4" destOrd="0" parTransId="{CDBE220A-054E-4B30-86A0-BF71C86C94AC}" sibTransId="{0B72213A-17DE-4CB0-A07C-290FD7D67777}"/>
    <dgm:cxn modelId="{7D730CCF-CECE-4D60-8AA2-9972BDDC9E65}" type="presOf" srcId="{4DE723D7-0CDC-4B27-97EE-7F6198C637A7}" destId="{5BA07F2C-B483-48C0-BCD6-FCA88E10AF32}" srcOrd="0" destOrd="0" presId="urn:microsoft.com/office/officeart/2005/8/layout/vList2"/>
    <dgm:cxn modelId="{792B8EDE-70ED-4059-B57F-EBAA05732318}" type="presOf" srcId="{DF75B9C6-1DA0-44AE-B1BE-E54EFB2B1EC1}" destId="{E0BFD092-765C-47BD-B21B-C90C20FED214}" srcOrd="0" destOrd="0" presId="urn:microsoft.com/office/officeart/2005/8/layout/vList2"/>
    <dgm:cxn modelId="{A85908E3-C7A6-4AA2-B8AF-8E6C1FB22362}" srcId="{82B7DB58-2A2B-4262-895A-BF7B6DD7B1D3}" destId="{4DE723D7-0CDC-4B27-97EE-7F6198C637A7}" srcOrd="5" destOrd="0" parTransId="{D0F5147D-3436-4D81-B1E9-02DC323BCD08}" sibTransId="{E019261E-4A6F-42EF-8E49-6F0FE73B8042}"/>
    <dgm:cxn modelId="{C69C2EF8-3576-44C2-8E81-F0FF0D4440EE}" srcId="{82B7DB58-2A2B-4262-895A-BF7B6DD7B1D3}" destId="{F4E1FCDB-DDAA-4B36-960C-495E2CE0EFF5}" srcOrd="0" destOrd="0" parTransId="{5250EF7B-A82C-4B00-AA8A-79FBF2F4D24E}" sibTransId="{3EE36F71-BEAB-4F2A-8FE6-2555288F3732}"/>
    <dgm:cxn modelId="{036D5CE3-0B2F-4B7A-AA91-D5DC39285483}" type="presParOf" srcId="{F2552436-1B90-423C-8B17-94726B69844C}" destId="{E32BC6C5-E56D-4675-8ABF-A726BA17BD04}" srcOrd="0" destOrd="0" presId="urn:microsoft.com/office/officeart/2005/8/layout/vList2"/>
    <dgm:cxn modelId="{ECF38B91-3654-47CB-A394-1016DEAD4706}" type="presParOf" srcId="{F2552436-1B90-423C-8B17-94726B69844C}" destId="{05BD666A-A1C3-4FDA-A6AA-0040024B2D37}" srcOrd="1" destOrd="0" presId="urn:microsoft.com/office/officeart/2005/8/layout/vList2"/>
    <dgm:cxn modelId="{E5479083-70E5-4336-9F71-E410B110F936}" type="presParOf" srcId="{F2552436-1B90-423C-8B17-94726B69844C}" destId="{C123AD45-D180-4138-AB93-0427D9548E99}" srcOrd="2" destOrd="0" presId="urn:microsoft.com/office/officeart/2005/8/layout/vList2"/>
    <dgm:cxn modelId="{3E817E11-0518-41E7-8C8B-F8E067A11F31}" type="presParOf" srcId="{F2552436-1B90-423C-8B17-94726B69844C}" destId="{77F256EF-81FD-4A6D-B638-E535A0E93120}" srcOrd="3" destOrd="0" presId="urn:microsoft.com/office/officeart/2005/8/layout/vList2"/>
    <dgm:cxn modelId="{039559AC-5F6A-4F42-8DBF-C48927537EF5}" type="presParOf" srcId="{F2552436-1B90-423C-8B17-94726B69844C}" destId="{E0BFD092-765C-47BD-B21B-C90C20FED214}" srcOrd="4" destOrd="0" presId="urn:microsoft.com/office/officeart/2005/8/layout/vList2"/>
    <dgm:cxn modelId="{7768A676-145A-4369-95E1-A2E1526FE020}" type="presParOf" srcId="{F2552436-1B90-423C-8B17-94726B69844C}" destId="{8DB2FFF8-2326-4F8A-ACBD-2DD379EC8612}" srcOrd="5" destOrd="0" presId="urn:microsoft.com/office/officeart/2005/8/layout/vList2"/>
    <dgm:cxn modelId="{8030B1E3-E0AD-4A95-8566-D9F79B5CDB57}" type="presParOf" srcId="{F2552436-1B90-423C-8B17-94726B69844C}" destId="{2D748B50-841D-47D7-BBF2-1801FE196DCE}" srcOrd="6" destOrd="0" presId="urn:microsoft.com/office/officeart/2005/8/layout/vList2"/>
    <dgm:cxn modelId="{7D44E325-E0F7-4058-82CC-A036B32AF5F4}" type="presParOf" srcId="{F2552436-1B90-423C-8B17-94726B69844C}" destId="{C36E5A70-9E43-432E-B574-EA4287D07786}" srcOrd="7" destOrd="0" presId="urn:microsoft.com/office/officeart/2005/8/layout/vList2"/>
    <dgm:cxn modelId="{3F3A5914-1120-4443-8A0C-4A69514AFB1B}" type="presParOf" srcId="{F2552436-1B90-423C-8B17-94726B69844C}" destId="{E60CAA35-5B27-4B92-AA42-7EC84F050AAF}" srcOrd="8" destOrd="0" presId="urn:microsoft.com/office/officeart/2005/8/layout/vList2"/>
    <dgm:cxn modelId="{6119DAC2-9ECB-4ACB-8A0D-7B4268DC27B5}" type="presParOf" srcId="{F2552436-1B90-423C-8B17-94726B69844C}" destId="{3A572329-9B63-4396-9F43-422614D67BA7}" srcOrd="9" destOrd="0" presId="urn:microsoft.com/office/officeart/2005/8/layout/vList2"/>
    <dgm:cxn modelId="{B83E2450-AC24-4978-A4DD-749FD96DE449}" type="presParOf" srcId="{F2552436-1B90-423C-8B17-94726B69844C}" destId="{5BA07F2C-B483-48C0-BCD6-FCA88E10AF32}" srcOrd="10" destOrd="0" presId="urn:microsoft.com/office/officeart/2005/8/layout/vList2"/>
    <dgm:cxn modelId="{A725BE37-51FA-457C-B177-8EED0D44D535}" type="presParOf" srcId="{F2552436-1B90-423C-8B17-94726B69844C}" destId="{379857A3-CC52-4E88-A1F5-3919E70C3E43}" srcOrd="11" destOrd="0" presId="urn:microsoft.com/office/officeart/2005/8/layout/vList2"/>
    <dgm:cxn modelId="{AC17CDF6-4856-43ED-AEBB-5C0156B22512}" type="presParOf" srcId="{F2552436-1B90-423C-8B17-94726B69844C}" destId="{F732F7A8-2BA0-45D6-9CF9-D6CB605BE4E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4E01-F82F-4733-B7D1-3CAD56868B21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Design Pattern</a:t>
          </a:r>
        </a:p>
      </dgm:t>
    </dgm:pt>
    <dgm:pt modelId="{B65A24D4-9A99-4140-A4A0-B107B48AFA72}" type="parTrans" cxnId="{854F7EE9-529C-4308-A125-66DCDB79C2D2}">
      <dgm:prSet/>
      <dgm:spPr/>
      <dgm:t>
        <a:bodyPr/>
        <a:lstStyle/>
        <a:p>
          <a:endParaRPr lang="en-US"/>
        </a:p>
      </dgm:t>
    </dgm:pt>
    <dgm:pt modelId="{55E6437D-B002-4866-98C6-EC2D5A7F7080}" type="sibTrans" cxnId="{854F7EE9-529C-4308-A125-66DCDB79C2D2}">
      <dgm:prSet/>
      <dgm:spPr/>
      <dgm:t>
        <a:bodyPr/>
        <a:lstStyle/>
        <a:p>
          <a:endParaRPr lang="en-US"/>
        </a:p>
      </dgm:t>
    </dgm:pt>
    <dgm:pt modelId="{F9D9F7E9-006B-4F23-B0B0-F4B0FDA1C57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Interface Design</a:t>
          </a:r>
        </a:p>
      </dgm:t>
    </dgm:pt>
    <dgm:pt modelId="{12CA7A4B-6F8B-43C5-B015-FC23BE58A27B}" type="parTrans" cxnId="{C68D335B-6BA9-4324-B67B-C2B404EE493D}">
      <dgm:prSet/>
      <dgm:spPr/>
      <dgm:t>
        <a:bodyPr/>
        <a:lstStyle/>
        <a:p>
          <a:endParaRPr lang="en-US"/>
        </a:p>
      </dgm:t>
    </dgm:pt>
    <dgm:pt modelId="{D308664B-42C5-4C28-AA9F-7DDDAF2A9466}" type="sibTrans" cxnId="{C68D335B-6BA9-4324-B67B-C2B404EE493D}">
      <dgm:prSet/>
      <dgm:spPr/>
      <dgm:t>
        <a:bodyPr/>
        <a:lstStyle/>
        <a:p>
          <a:endParaRPr lang="en-US"/>
        </a:p>
      </dgm:t>
    </dgm:pt>
    <dgm:pt modelId="{782550FF-DA14-45BB-A5F1-E707424DC3FB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Why Fragments ?</a:t>
          </a:r>
        </a:p>
      </dgm:t>
    </dgm:pt>
    <dgm:pt modelId="{928C9BB5-B192-4594-8D11-C3986D82D328}" type="parTrans" cxnId="{21017481-35A5-400B-9194-7C0CC71EEFAB}">
      <dgm:prSet/>
      <dgm:spPr/>
      <dgm:t>
        <a:bodyPr/>
        <a:lstStyle/>
        <a:p>
          <a:endParaRPr lang="en-US"/>
        </a:p>
      </dgm:t>
    </dgm:pt>
    <dgm:pt modelId="{4CE536B2-6A0A-46C6-B42E-18EF369E3AE2}" type="sibTrans" cxnId="{21017481-35A5-400B-9194-7C0CC71EEFAB}">
      <dgm:prSet/>
      <dgm:spPr/>
      <dgm:t>
        <a:bodyPr/>
        <a:lstStyle/>
        <a:p>
          <a:endParaRPr lang="en-US"/>
        </a:p>
      </dgm:t>
    </dgm:pt>
    <dgm:pt modelId="{ACE14E8E-587C-4B63-8EDA-1BA9FC4F42B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Stack</a:t>
          </a:r>
        </a:p>
      </dgm:t>
    </dgm:pt>
    <dgm:pt modelId="{DEC04F4D-87EC-4831-9C08-403C1E691BB4}" type="parTrans" cxnId="{93BBBC39-D1AE-4CAB-98A3-B88FDA5EF7EB}">
      <dgm:prSet/>
      <dgm:spPr/>
      <dgm:t>
        <a:bodyPr/>
        <a:lstStyle/>
        <a:p>
          <a:endParaRPr lang="en-US"/>
        </a:p>
      </dgm:t>
    </dgm:pt>
    <dgm:pt modelId="{0CF21BAF-7126-450A-B82B-31A68E4ABC9D}" type="sibTrans" cxnId="{93BBBC39-D1AE-4CAB-98A3-B88FDA5EF7EB}">
      <dgm:prSet/>
      <dgm:spPr/>
      <dgm:t>
        <a:bodyPr/>
        <a:lstStyle/>
        <a:p>
          <a:endParaRPr lang="en-US"/>
        </a:p>
      </dgm:t>
    </dgm:pt>
    <dgm:pt modelId="{0C0C7A5B-DCE6-4894-98DC-568D3A131D7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Security</a:t>
          </a:r>
        </a:p>
      </dgm:t>
    </dgm:pt>
    <dgm:pt modelId="{48395B3D-5192-42E4-9566-95CF897C5070}" type="parTrans" cxnId="{8CC0DD40-9347-46A9-87DC-4B74CD667CCA}">
      <dgm:prSet/>
      <dgm:spPr/>
      <dgm:t>
        <a:bodyPr/>
        <a:lstStyle/>
        <a:p>
          <a:endParaRPr lang="en-US"/>
        </a:p>
      </dgm:t>
    </dgm:pt>
    <dgm:pt modelId="{AEF6FD17-3029-444A-8C5C-E274756503ED}" type="sibTrans" cxnId="{8CC0DD40-9347-46A9-87DC-4B74CD667CCA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704AF90A-E8D9-44D1-A779-3C03C954276A}" type="pres">
      <dgm:prSet presAssocID="{88C24E01-F82F-4733-B7D1-3CAD56868B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B9EFF5-9A66-49AA-94FC-AD6DA7B9FB27}" type="pres">
      <dgm:prSet presAssocID="{55E6437D-B002-4866-98C6-EC2D5A7F7080}" presName="spacer" presStyleCnt="0"/>
      <dgm:spPr/>
    </dgm:pt>
    <dgm:pt modelId="{7739C0C3-CD9E-4E92-A203-E897758613A3}" type="pres">
      <dgm:prSet presAssocID="{ACE14E8E-587C-4B63-8EDA-1BA9FC4F4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1A9185-E1BF-4C94-8114-F03F925373D2}" type="pres">
      <dgm:prSet presAssocID="{0CF21BAF-7126-450A-B82B-31A68E4ABC9D}" presName="spacer" presStyleCnt="0"/>
      <dgm:spPr/>
    </dgm:pt>
    <dgm:pt modelId="{D55FBE3A-6D04-4FB8-A92E-34188919648D}" type="pres">
      <dgm:prSet presAssocID="{F9D9F7E9-006B-4F23-B0B0-F4B0FDA1C5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934D11-B783-4B02-B13D-023EF52EF285}" type="pres">
      <dgm:prSet presAssocID="{D308664B-42C5-4C28-AA9F-7DDDAF2A9466}" presName="spacer" presStyleCnt="0"/>
      <dgm:spPr/>
    </dgm:pt>
    <dgm:pt modelId="{D771E555-028F-41EE-AF7B-237D9085E94D}" type="pres">
      <dgm:prSet presAssocID="{782550FF-DA14-45BB-A5F1-E707424DC3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16A51E-EFE5-4987-8CD8-7E9E325E82E9}" type="pres">
      <dgm:prSet presAssocID="{4CE536B2-6A0A-46C6-B42E-18EF369E3AE2}" presName="spacer" presStyleCnt="0"/>
      <dgm:spPr/>
    </dgm:pt>
    <dgm:pt modelId="{6DE65995-5026-4A96-88D6-96D6A0205B90}" type="pres">
      <dgm:prSet presAssocID="{0C0C7A5B-DCE6-4894-98DC-568D3A131D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BBBC39-D1AE-4CAB-98A3-B88FDA5EF7EB}" srcId="{82B7DB58-2A2B-4262-895A-BF7B6DD7B1D3}" destId="{ACE14E8E-587C-4B63-8EDA-1BA9FC4F42B6}" srcOrd="1" destOrd="0" parTransId="{DEC04F4D-87EC-4831-9C08-403C1E691BB4}" sibTransId="{0CF21BAF-7126-450A-B82B-31A68E4ABC9D}"/>
    <dgm:cxn modelId="{8CC0DD40-9347-46A9-87DC-4B74CD667CCA}" srcId="{82B7DB58-2A2B-4262-895A-BF7B6DD7B1D3}" destId="{0C0C7A5B-DCE6-4894-98DC-568D3A131D79}" srcOrd="4" destOrd="0" parTransId="{48395B3D-5192-42E4-9566-95CF897C5070}" sibTransId="{AEF6FD17-3029-444A-8C5C-E274756503ED}"/>
    <dgm:cxn modelId="{C68D335B-6BA9-4324-B67B-C2B404EE493D}" srcId="{82B7DB58-2A2B-4262-895A-BF7B6DD7B1D3}" destId="{F9D9F7E9-006B-4F23-B0B0-F4B0FDA1C576}" srcOrd="2" destOrd="0" parTransId="{12CA7A4B-6F8B-43C5-B015-FC23BE58A27B}" sibTransId="{D308664B-42C5-4C28-AA9F-7DDDAF2A9466}"/>
    <dgm:cxn modelId="{21017481-35A5-400B-9194-7C0CC71EEFAB}" srcId="{82B7DB58-2A2B-4262-895A-BF7B6DD7B1D3}" destId="{782550FF-DA14-45BB-A5F1-E707424DC3FB}" srcOrd="3" destOrd="0" parTransId="{928C9BB5-B192-4594-8D11-C3986D82D328}" sibTransId="{4CE536B2-6A0A-46C6-B42E-18EF369E3AE2}"/>
    <dgm:cxn modelId="{5CB5AE83-74D9-40A0-A26E-C04AF697928F}" type="presOf" srcId="{782550FF-DA14-45BB-A5F1-E707424DC3FB}" destId="{D771E555-028F-41EE-AF7B-237D9085E94D}" srcOrd="0" destOrd="0" presId="urn:microsoft.com/office/officeart/2005/8/layout/vList2"/>
    <dgm:cxn modelId="{DF8C1388-2D85-4E10-A960-1053F375DC76}" type="presOf" srcId="{82B7DB58-2A2B-4262-895A-BF7B6DD7B1D3}" destId="{F2552436-1B90-423C-8B17-94726B69844C}" srcOrd="0" destOrd="0" presId="urn:microsoft.com/office/officeart/2005/8/layout/vList2"/>
    <dgm:cxn modelId="{521B7F88-1D6E-44DF-A7A1-2853F656785B}" type="presOf" srcId="{88C24E01-F82F-4733-B7D1-3CAD56868B21}" destId="{704AF90A-E8D9-44D1-A779-3C03C954276A}" srcOrd="0" destOrd="0" presId="urn:microsoft.com/office/officeart/2005/8/layout/vList2"/>
    <dgm:cxn modelId="{2C17E98D-E62A-46EF-831D-650A038F2FB7}" type="presOf" srcId="{F9D9F7E9-006B-4F23-B0B0-F4B0FDA1C576}" destId="{D55FBE3A-6D04-4FB8-A92E-34188919648D}" srcOrd="0" destOrd="0" presId="urn:microsoft.com/office/officeart/2005/8/layout/vList2"/>
    <dgm:cxn modelId="{D8D7F4E7-D09D-4AE4-BC52-0AAE318B7AE8}" type="presOf" srcId="{0C0C7A5B-DCE6-4894-98DC-568D3A131D79}" destId="{6DE65995-5026-4A96-88D6-96D6A0205B90}" srcOrd="0" destOrd="0" presId="urn:microsoft.com/office/officeart/2005/8/layout/vList2"/>
    <dgm:cxn modelId="{854F7EE9-529C-4308-A125-66DCDB79C2D2}" srcId="{82B7DB58-2A2B-4262-895A-BF7B6DD7B1D3}" destId="{88C24E01-F82F-4733-B7D1-3CAD56868B21}" srcOrd="0" destOrd="0" parTransId="{B65A24D4-9A99-4140-A4A0-B107B48AFA72}" sibTransId="{55E6437D-B002-4866-98C6-EC2D5A7F7080}"/>
    <dgm:cxn modelId="{26B696F7-B566-4721-9F2B-E93E4E741941}" type="presOf" srcId="{ACE14E8E-587C-4B63-8EDA-1BA9FC4F42B6}" destId="{7739C0C3-CD9E-4E92-A203-E897758613A3}" srcOrd="0" destOrd="0" presId="urn:microsoft.com/office/officeart/2005/8/layout/vList2"/>
    <dgm:cxn modelId="{F5748C62-36C6-4D37-962B-E197ECC28226}" type="presParOf" srcId="{F2552436-1B90-423C-8B17-94726B69844C}" destId="{704AF90A-E8D9-44D1-A779-3C03C954276A}" srcOrd="0" destOrd="0" presId="urn:microsoft.com/office/officeart/2005/8/layout/vList2"/>
    <dgm:cxn modelId="{3D56F3C2-4063-49A9-8964-610777514080}" type="presParOf" srcId="{F2552436-1B90-423C-8B17-94726B69844C}" destId="{EEB9EFF5-9A66-49AA-94FC-AD6DA7B9FB27}" srcOrd="1" destOrd="0" presId="urn:microsoft.com/office/officeart/2005/8/layout/vList2"/>
    <dgm:cxn modelId="{193BCEB5-F827-4AA2-93F7-BDF2133182F5}" type="presParOf" srcId="{F2552436-1B90-423C-8B17-94726B69844C}" destId="{7739C0C3-CD9E-4E92-A203-E897758613A3}" srcOrd="2" destOrd="0" presId="urn:microsoft.com/office/officeart/2005/8/layout/vList2"/>
    <dgm:cxn modelId="{DDC32315-7496-4FD5-8EC9-76C10059986D}" type="presParOf" srcId="{F2552436-1B90-423C-8B17-94726B69844C}" destId="{A01A9185-E1BF-4C94-8114-F03F925373D2}" srcOrd="3" destOrd="0" presId="urn:microsoft.com/office/officeart/2005/8/layout/vList2"/>
    <dgm:cxn modelId="{6101FF2A-D57F-4B8B-A7BE-E87FF6E9D3C9}" type="presParOf" srcId="{F2552436-1B90-423C-8B17-94726B69844C}" destId="{D55FBE3A-6D04-4FB8-A92E-34188919648D}" srcOrd="4" destOrd="0" presId="urn:microsoft.com/office/officeart/2005/8/layout/vList2"/>
    <dgm:cxn modelId="{D82DEF1C-31A8-4552-B5E1-8C90DE9FF367}" type="presParOf" srcId="{F2552436-1B90-423C-8B17-94726B69844C}" destId="{E6934D11-B783-4B02-B13D-023EF52EF285}" srcOrd="5" destOrd="0" presId="urn:microsoft.com/office/officeart/2005/8/layout/vList2"/>
    <dgm:cxn modelId="{7BCDBCE1-5731-478A-A4BA-42AB0AAAF3DD}" type="presParOf" srcId="{F2552436-1B90-423C-8B17-94726B69844C}" destId="{D771E555-028F-41EE-AF7B-237D9085E94D}" srcOrd="6" destOrd="0" presId="urn:microsoft.com/office/officeart/2005/8/layout/vList2"/>
    <dgm:cxn modelId="{372A8DFC-9A9C-47D6-A881-52005578F46D}" type="presParOf" srcId="{F2552436-1B90-423C-8B17-94726B69844C}" destId="{3216A51E-EFE5-4987-8CD8-7E9E325E82E9}" srcOrd="7" destOrd="0" presId="urn:microsoft.com/office/officeart/2005/8/layout/vList2"/>
    <dgm:cxn modelId="{22B41448-8BE9-41FC-B5C7-31227D46D75B}" type="presParOf" srcId="{F2552436-1B90-423C-8B17-94726B69844C}" destId="{6DE65995-5026-4A96-88D6-96D6A0205B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Android Studio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881D06C0-2C8B-434C-97DB-4FFCBCC5AAE3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Firebase </a:t>
          </a:r>
        </a:p>
      </dgm:t>
    </dgm:pt>
    <dgm:pt modelId="{576055AF-E1F2-4CE7-A1EE-82FD54F27F5E}" type="parTrans" cxnId="{4FDA4C5D-939C-4530-A36A-75F5BE164EDC}">
      <dgm:prSet/>
      <dgm:spPr/>
    </dgm:pt>
    <dgm:pt modelId="{E22D382B-5641-4512-AD70-C7419CC0D1D1}" type="sibTrans" cxnId="{4FDA4C5D-939C-4530-A36A-75F5BE164EDC}">
      <dgm:prSet/>
      <dgm:spPr/>
    </dgm:pt>
    <dgm:pt modelId="{C347E9EB-B192-4D6C-82EF-433E86EF8B6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ROOM Database</a:t>
          </a:r>
        </a:p>
      </dgm:t>
    </dgm:pt>
    <dgm:pt modelId="{EC21C5DB-D5BB-4558-8B05-3A1F53CCEB36}" type="parTrans" cxnId="{BC2C34DC-F866-40F1-8542-7D73B3F0986E}">
      <dgm:prSet/>
      <dgm:spPr/>
    </dgm:pt>
    <dgm:pt modelId="{94553B4B-D06A-41DD-A350-ABBB8EC4D9F1}" type="sibTrans" cxnId="{BC2C34DC-F866-40F1-8542-7D73B3F0986E}">
      <dgm:prSet/>
      <dgm:spPr/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3F59C3-640F-413A-90C3-4E581F3C03AE}" type="pres">
      <dgm:prSet presAssocID="{D71F1889-E644-4729-8020-B92268ADCB7A}" presName="spacer" presStyleCnt="0"/>
      <dgm:spPr/>
    </dgm:pt>
    <dgm:pt modelId="{95CA06F2-590A-4612-B5EE-4A87E99BE3D4}" type="pres">
      <dgm:prSet presAssocID="{881D06C0-2C8B-434C-97DB-4FFCBCC5AA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20D85A-E5CD-4A1B-A34F-0A3F1DCF4000}" type="pres">
      <dgm:prSet presAssocID="{E22D382B-5641-4512-AD70-C7419CC0D1D1}" presName="spacer" presStyleCnt="0"/>
      <dgm:spPr/>
    </dgm:pt>
    <dgm:pt modelId="{5B66DAF6-130C-4E1A-AE00-EA86F22A59A4}" type="pres">
      <dgm:prSet presAssocID="{C347E9EB-B192-4D6C-82EF-433E86EF8B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DA4C5D-939C-4530-A36A-75F5BE164EDC}" srcId="{82B7DB58-2A2B-4262-895A-BF7B6DD7B1D3}" destId="{881D06C0-2C8B-434C-97DB-4FFCBCC5AAE3}" srcOrd="1" destOrd="0" parTransId="{576055AF-E1F2-4CE7-A1EE-82FD54F27F5E}" sibTransId="{E22D382B-5641-4512-AD70-C7419CC0D1D1}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EAA818A5-1750-4A27-9CB9-D6178C8B53B9}" type="presOf" srcId="{C347E9EB-B192-4D6C-82EF-433E86EF8B6E}" destId="{5B66DAF6-130C-4E1A-AE00-EA86F22A59A4}" srcOrd="0" destOrd="0" presId="urn:microsoft.com/office/officeart/2005/8/layout/vList2"/>
    <dgm:cxn modelId="{B3CD52AC-9DF4-4F4A-999A-451A875C1F2E}" type="presOf" srcId="{881D06C0-2C8B-434C-97DB-4FFCBCC5AAE3}" destId="{95CA06F2-590A-4612-B5EE-4A87E99BE3D4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BC2C34DC-F866-40F1-8542-7D73B3F0986E}" srcId="{82B7DB58-2A2B-4262-895A-BF7B6DD7B1D3}" destId="{C347E9EB-B192-4D6C-82EF-433E86EF8B6E}" srcOrd="2" destOrd="0" parTransId="{EC21C5DB-D5BB-4558-8B05-3A1F53CCEB36}" sibTransId="{94553B4B-D06A-41DD-A350-ABBB8EC4D9F1}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DB66CB57-FACD-426E-9A05-35DDF9C531F3}" type="presParOf" srcId="{F2552436-1B90-423C-8B17-94726B69844C}" destId="{8F3F59C3-640F-413A-90C3-4E581F3C03AE}" srcOrd="1" destOrd="0" presId="urn:microsoft.com/office/officeart/2005/8/layout/vList2"/>
    <dgm:cxn modelId="{C2606D6E-3598-492D-B15F-9D0CE3D82334}" type="presParOf" srcId="{F2552436-1B90-423C-8B17-94726B69844C}" destId="{95CA06F2-590A-4612-B5EE-4A87E99BE3D4}" srcOrd="2" destOrd="0" presId="urn:microsoft.com/office/officeart/2005/8/layout/vList2"/>
    <dgm:cxn modelId="{25C1CC9B-E41E-460D-9BA8-7C5AA89C85EB}" type="presParOf" srcId="{F2552436-1B90-423C-8B17-94726B69844C}" destId="{AF20D85A-E5CD-4A1B-A34F-0A3F1DCF4000}" srcOrd="3" destOrd="0" presId="urn:microsoft.com/office/officeart/2005/8/layout/vList2"/>
    <dgm:cxn modelId="{FE359AA2-3D87-40C7-B558-DCBDDD27DF1A}" type="presParOf" srcId="{F2552436-1B90-423C-8B17-94726B69844C}" destId="{5B66DAF6-130C-4E1A-AE00-EA86F22A59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Sign Up / Log In Activities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303A7452-8A90-4F61-8A5F-1D4C0CA8A82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Navigation Menu</a:t>
          </a:r>
        </a:p>
      </dgm:t>
    </dgm:pt>
    <dgm:pt modelId="{F39D9949-22CA-4524-AE48-E690425548EE}" type="parTrans" cxnId="{1E9A8235-A8C9-4A46-A7D7-7E6DFFAC68F7}">
      <dgm:prSet/>
      <dgm:spPr/>
      <dgm:t>
        <a:bodyPr/>
        <a:lstStyle/>
        <a:p>
          <a:endParaRPr lang="en-US"/>
        </a:p>
      </dgm:t>
    </dgm:pt>
    <dgm:pt modelId="{D66226E0-9F99-4341-8782-AFF8D67D7322}" type="sibTrans" cxnId="{1E9A8235-A8C9-4A46-A7D7-7E6DFFAC68F7}">
      <dgm:prSet/>
      <dgm:spPr/>
      <dgm:t>
        <a:bodyPr/>
        <a:lstStyle/>
        <a:p>
          <a:endParaRPr lang="en-US"/>
        </a:p>
      </dgm:t>
    </dgm:pt>
    <dgm:pt modelId="{235F8D05-69AB-4E5F-9C4B-A7CAC351F30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Fragments</a:t>
          </a:r>
        </a:p>
      </dgm:t>
    </dgm:pt>
    <dgm:pt modelId="{CF6DB09E-CED2-4248-800D-12A076F668D1}" type="parTrans" cxnId="{FBAFF11F-2A94-475D-993A-7CFF58464D35}">
      <dgm:prSet/>
      <dgm:spPr/>
      <dgm:t>
        <a:bodyPr/>
        <a:lstStyle/>
        <a:p>
          <a:endParaRPr lang="en-US"/>
        </a:p>
      </dgm:t>
    </dgm:pt>
    <dgm:pt modelId="{FFF9550D-A3A1-45D4-9F90-29DF1D903BF8}" type="sibTrans" cxnId="{FBAFF11F-2A94-475D-993A-7CFF58464D35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0E87DC-BA15-4D7E-ABB8-C936496FBD28}" type="pres">
      <dgm:prSet presAssocID="{D71F1889-E644-4729-8020-B92268ADCB7A}" presName="spacer" presStyleCnt="0"/>
      <dgm:spPr/>
    </dgm:pt>
    <dgm:pt modelId="{92C72785-4A3C-4656-8A4F-380F21FB6AAF}" type="pres">
      <dgm:prSet presAssocID="{303A7452-8A90-4F61-8A5F-1D4C0CA8A8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BCA5BF-7571-450E-9BB8-9316DF6FA1FA}" type="pres">
      <dgm:prSet presAssocID="{D66226E0-9F99-4341-8782-AFF8D67D7322}" presName="spacer" presStyleCnt="0"/>
      <dgm:spPr/>
    </dgm:pt>
    <dgm:pt modelId="{11BF3438-FE67-4E9C-8A70-095223F0481D}" type="pres">
      <dgm:prSet presAssocID="{235F8D05-69AB-4E5F-9C4B-A7CAC351F3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AFF11F-2A94-475D-993A-7CFF58464D35}" srcId="{82B7DB58-2A2B-4262-895A-BF7B6DD7B1D3}" destId="{235F8D05-69AB-4E5F-9C4B-A7CAC351F30E}" srcOrd="2" destOrd="0" parTransId="{CF6DB09E-CED2-4248-800D-12A076F668D1}" sibTransId="{FFF9550D-A3A1-45D4-9F90-29DF1D903BF8}"/>
    <dgm:cxn modelId="{1E9A8235-A8C9-4A46-A7D7-7E6DFFAC68F7}" srcId="{82B7DB58-2A2B-4262-895A-BF7B6DD7B1D3}" destId="{303A7452-8A90-4F61-8A5F-1D4C0CA8A826}" srcOrd="1" destOrd="0" parTransId="{F39D9949-22CA-4524-AE48-E690425548EE}" sibTransId="{D66226E0-9F99-4341-8782-AFF8D67D7322}"/>
    <dgm:cxn modelId="{8B16A336-0F23-433F-BF9E-634F87112DC2}" type="presOf" srcId="{235F8D05-69AB-4E5F-9C4B-A7CAC351F30E}" destId="{11BF3438-FE67-4E9C-8A70-095223F0481D}" srcOrd="0" destOrd="0" presId="urn:microsoft.com/office/officeart/2005/8/layout/vList2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16C531B2-4712-4D0F-83A9-EAB3B3E986D4}" type="presOf" srcId="{303A7452-8A90-4F61-8A5F-1D4C0CA8A826}" destId="{92C72785-4A3C-4656-8A4F-380F21FB6AAF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9508BE5E-3E4D-4E18-8F11-30F087C3AB2E}" type="presParOf" srcId="{F2552436-1B90-423C-8B17-94726B69844C}" destId="{E80E87DC-BA15-4D7E-ABB8-C936496FBD28}" srcOrd="1" destOrd="0" presId="urn:microsoft.com/office/officeart/2005/8/layout/vList2"/>
    <dgm:cxn modelId="{3EB3AA4A-15FA-4D27-B3C5-81378F21379F}" type="presParOf" srcId="{F2552436-1B90-423C-8B17-94726B69844C}" destId="{92C72785-4A3C-4656-8A4F-380F21FB6AAF}" srcOrd="2" destOrd="0" presId="urn:microsoft.com/office/officeart/2005/8/layout/vList2"/>
    <dgm:cxn modelId="{1543E79D-99EF-417C-A730-4BEE4BDB5E6D}" type="presParOf" srcId="{F2552436-1B90-423C-8B17-94726B69844C}" destId="{EABCA5BF-7571-450E-9BB8-9316DF6FA1FA}" srcOrd="3" destOrd="0" presId="urn:microsoft.com/office/officeart/2005/8/layout/vList2"/>
    <dgm:cxn modelId="{43F9D236-5CE3-4A79-813A-2FA5E8D3C00C}" type="presParOf" srcId="{F2552436-1B90-423C-8B17-94726B69844C}" destId="{11BF3438-FE67-4E9C-8A70-095223F048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5DCEE-4979-47E8-AC80-534ADC82700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Shopify is an e-commerce application that provides a seamless shopping experience for users </a:t>
          </a:r>
        </a:p>
      </dgm:t>
    </dgm:pt>
    <dgm:pt modelId="{67D93281-CD7A-4751-989E-5E837E950987}" type="parTrans" cxnId="{8B163623-B394-4EA4-BF3F-0378880BAE51}">
      <dgm:prSet/>
      <dgm:spPr/>
      <dgm:t>
        <a:bodyPr/>
        <a:lstStyle/>
        <a:p>
          <a:endParaRPr lang="en-US"/>
        </a:p>
      </dgm:t>
    </dgm:pt>
    <dgm:pt modelId="{F4FED9BA-62E7-4F7D-BB92-D7D94DC695CD}" type="sibTrans" cxnId="{8B163623-B394-4EA4-BF3F-0378880BAE51}">
      <dgm:prSet/>
      <dgm:spPr/>
      <dgm:t>
        <a:bodyPr/>
        <a:lstStyle/>
        <a:p>
          <a:endParaRPr lang="en-US"/>
        </a:p>
      </dgm:t>
    </dgm:pt>
    <dgm:pt modelId="{F9359E7C-9C57-4DB7-901D-54013F550010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The app allows users to browse and purchase electronic products from a wide range of categories.</a:t>
          </a:r>
        </a:p>
      </dgm:t>
    </dgm:pt>
    <dgm:pt modelId="{F674AACB-5765-4D55-B87B-258815ACFFD9}" type="parTrans" cxnId="{B803DB95-E182-4BD0-8285-8F47CA53682E}">
      <dgm:prSet/>
      <dgm:spPr/>
      <dgm:t>
        <a:bodyPr/>
        <a:lstStyle/>
        <a:p>
          <a:endParaRPr lang="en-US"/>
        </a:p>
      </dgm:t>
    </dgm:pt>
    <dgm:pt modelId="{75FCC0DD-91C9-4EA6-B002-0C1175976CB2}" type="sibTrans" cxnId="{B803DB95-E182-4BD0-8285-8F47CA53682E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EE59E4ED-51E5-4804-88DB-3B3F1D7AA41D}" type="pres">
      <dgm:prSet presAssocID="{EA15DCEE-4979-47E8-AC80-534ADC8270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BCF326-BABD-4655-846F-9C56BD18EFB3}" type="pres">
      <dgm:prSet presAssocID="{F4FED9BA-62E7-4F7D-BB92-D7D94DC695CD}" presName="spacer" presStyleCnt="0"/>
      <dgm:spPr/>
    </dgm:pt>
    <dgm:pt modelId="{94FCAAC3-94BC-41FB-B9D2-30BB9B4FF636}" type="pres">
      <dgm:prSet presAssocID="{F9359E7C-9C57-4DB7-901D-54013F5500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163623-B394-4EA4-BF3F-0378880BAE51}" srcId="{82B7DB58-2A2B-4262-895A-BF7B6DD7B1D3}" destId="{EA15DCEE-4979-47E8-AC80-534ADC82700E}" srcOrd="0" destOrd="0" parTransId="{67D93281-CD7A-4751-989E-5E837E950987}" sibTransId="{F4FED9BA-62E7-4F7D-BB92-D7D94DC695CD}"/>
    <dgm:cxn modelId="{910C1E7F-C6E4-4D9D-9869-FC93C90777A4}" type="presOf" srcId="{F9359E7C-9C57-4DB7-901D-54013F550010}" destId="{94FCAAC3-94BC-41FB-B9D2-30BB9B4FF636}" srcOrd="0" destOrd="0" presId="urn:microsoft.com/office/officeart/2005/8/layout/vList2"/>
    <dgm:cxn modelId="{F80BE482-BC90-4881-AE41-979CD084C8B1}" type="presOf" srcId="{EA15DCEE-4979-47E8-AC80-534ADC82700E}" destId="{EE59E4ED-51E5-4804-88DB-3B3F1D7AA41D}" srcOrd="0" destOrd="0" presId="urn:microsoft.com/office/officeart/2005/8/layout/vList2"/>
    <dgm:cxn modelId="{B803DB95-E182-4BD0-8285-8F47CA53682E}" srcId="{82B7DB58-2A2B-4262-895A-BF7B6DD7B1D3}" destId="{F9359E7C-9C57-4DB7-901D-54013F550010}" srcOrd="1" destOrd="0" parTransId="{F674AACB-5765-4D55-B87B-258815ACFFD9}" sibTransId="{75FCC0DD-91C9-4EA6-B002-0C1175976CB2}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4712EACC-3AD8-43D7-BBFF-DA0658A80C42}" type="presParOf" srcId="{F2552436-1B90-423C-8B17-94726B69844C}" destId="{EE59E4ED-51E5-4804-88DB-3B3F1D7AA41D}" srcOrd="0" destOrd="0" presId="urn:microsoft.com/office/officeart/2005/8/layout/vList2"/>
    <dgm:cxn modelId="{E51FB91D-8A1E-49B7-A0D6-49771479A5D1}" type="presParOf" srcId="{F2552436-1B90-423C-8B17-94726B69844C}" destId="{17BCF326-BABD-4655-846F-9C56BD18EFB3}" srcOrd="1" destOrd="0" presId="urn:microsoft.com/office/officeart/2005/8/layout/vList2"/>
    <dgm:cxn modelId="{A5CD5BC3-0C37-4590-93AF-D971F2AB71CD}" type="presParOf" srcId="{F2552436-1B90-423C-8B17-94726B69844C}" destId="{94FCAAC3-94BC-41FB-B9D2-30BB9B4FF6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Change Order Status Activity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96D66692-27D0-4EF0-994D-FA69979DCAEF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Add Products Activity</a:t>
          </a:r>
        </a:p>
      </dgm:t>
    </dgm:pt>
    <dgm:pt modelId="{0D828235-A243-4A80-A38B-8A372FEFEC64}" type="parTrans" cxnId="{41366619-3081-44AF-90D7-4B23CBCC2221}">
      <dgm:prSet/>
      <dgm:spPr/>
    </dgm:pt>
    <dgm:pt modelId="{07C7D12E-73E4-4DC7-9405-CF91A40273E6}" type="sibTrans" cxnId="{41366619-3081-44AF-90D7-4B23CBCC2221}">
      <dgm:prSet/>
      <dgm:spPr/>
    </dgm:pt>
    <dgm:pt modelId="{15A1312F-FE26-488B-A640-E1D23AFBB7A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Stats Activity</a:t>
          </a:r>
        </a:p>
      </dgm:t>
    </dgm:pt>
    <dgm:pt modelId="{02849E90-89D4-4092-A4D7-4C25AE3F780F}" type="parTrans" cxnId="{23B8F6FC-7955-4FAC-A641-4EBC30398D89}">
      <dgm:prSet/>
      <dgm:spPr/>
    </dgm:pt>
    <dgm:pt modelId="{89BB69FA-D866-4058-8BD9-B1D965DBB116}" type="sibTrans" cxnId="{23B8F6FC-7955-4FAC-A641-4EBC30398D89}">
      <dgm:prSet/>
      <dgm:spPr/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56FC8C-FBC7-45C7-A060-2A54E46A387B}" type="pres">
      <dgm:prSet presAssocID="{D71F1889-E644-4729-8020-B92268ADCB7A}" presName="spacer" presStyleCnt="0"/>
      <dgm:spPr/>
    </dgm:pt>
    <dgm:pt modelId="{C1EE0FDE-FBFD-408D-89B4-DE508361B2A2}" type="pres">
      <dgm:prSet presAssocID="{96D66692-27D0-4EF0-994D-FA69979DCA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8A4834-3CF1-4205-A8E4-DB38531415B9}" type="pres">
      <dgm:prSet presAssocID="{07C7D12E-73E4-4DC7-9405-CF91A40273E6}" presName="spacer" presStyleCnt="0"/>
      <dgm:spPr/>
    </dgm:pt>
    <dgm:pt modelId="{EF20019D-C721-418B-9D19-55062B905DF0}" type="pres">
      <dgm:prSet presAssocID="{15A1312F-FE26-488B-A640-E1D23AFBB7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366619-3081-44AF-90D7-4B23CBCC2221}" srcId="{82B7DB58-2A2B-4262-895A-BF7B6DD7B1D3}" destId="{96D66692-27D0-4EF0-994D-FA69979DCAEF}" srcOrd="1" destOrd="0" parTransId="{0D828235-A243-4A80-A38B-8A372FEFEC64}" sibTransId="{07C7D12E-73E4-4DC7-9405-CF91A40273E6}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EE22995A-A263-4915-BF55-1EA1F8B4AF27}" type="presOf" srcId="{15A1312F-FE26-488B-A640-E1D23AFBB7AE}" destId="{EF20019D-C721-418B-9D19-55062B905DF0}" srcOrd="0" destOrd="0" presId="urn:microsoft.com/office/officeart/2005/8/layout/vList2"/>
    <dgm:cxn modelId="{F106C082-DA76-41DC-991F-B39012146433}" type="presOf" srcId="{96D66692-27D0-4EF0-994D-FA69979DCAEF}" destId="{C1EE0FDE-FBFD-408D-89B4-DE508361B2A2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23B8F6FC-7955-4FAC-A641-4EBC30398D89}" srcId="{82B7DB58-2A2B-4262-895A-BF7B6DD7B1D3}" destId="{15A1312F-FE26-488B-A640-E1D23AFBB7AE}" srcOrd="2" destOrd="0" parTransId="{02849E90-89D4-4092-A4D7-4C25AE3F780F}" sibTransId="{89BB69FA-D866-4058-8BD9-B1D965DBB116}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429D712C-CF14-4CCE-87C7-6295A274C5D7}" type="presParOf" srcId="{F2552436-1B90-423C-8B17-94726B69844C}" destId="{F156FC8C-FBC7-45C7-A060-2A54E46A387B}" srcOrd="1" destOrd="0" presId="urn:microsoft.com/office/officeart/2005/8/layout/vList2"/>
    <dgm:cxn modelId="{E23FFC49-A09A-45E5-9BEC-30E69407EBED}" type="presParOf" srcId="{F2552436-1B90-423C-8B17-94726B69844C}" destId="{C1EE0FDE-FBFD-408D-89B4-DE508361B2A2}" srcOrd="2" destOrd="0" presId="urn:microsoft.com/office/officeart/2005/8/layout/vList2"/>
    <dgm:cxn modelId="{213E0793-C0E9-4580-AD3F-4805B22F0A72}" type="presParOf" srcId="{F2552436-1B90-423C-8B17-94726B69844C}" destId="{E28A4834-3CF1-4205-A8E4-DB38531415B9}" srcOrd="3" destOrd="0" presId="urn:microsoft.com/office/officeart/2005/8/layout/vList2"/>
    <dgm:cxn modelId="{C1B78AD9-85D2-49A2-A150-DCCD5585E959}" type="presParOf" srcId="{F2552436-1B90-423C-8B17-94726B69844C}" destId="{EF20019D-C721-418B-9D19-55062B905D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Modular and Reusable UI Components</a:t>
          </a:r>
          <a:endParaRPr lang="en-US" sz="2800" b="1" dirty="0"/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9F8AE5D0-233A-4CC5-8447-A3E834F0422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Flexibility and Dynamic UI</a:t>
          </a:r>
          <a:endParaRPr lang="en-US" sz="2800" b="1" dirty="0"/>
        </a:p>
      </dgm:t>
    </dgm:pt>
    <dgm:pt modelId="{D1AEEE67-421E-45AB-8621-9BE5667A806E}" type="parTrans" cxnId="{8559D67C-C69A-4922-8125-830CA284759A}">
      <dgm:prSet/>
      <dgm:spPr/>
      <dgm:t>
        <a:bodyPr/>
        <a:lstStyle/>
        <a:p>
          <a:endParaRPr lang="en-US"/>
        </a:p>
      </dgm:t>
    </dgm:pt>
    <dgm:pt modelId="{05ED663D-4B23-4570-996F-0613007AB5F7}" type="sibTrans" cxnId="{8559D67C-C69A-4922-8125-830CA284759A}">
      <dgm:prSet/>
      <dgm:spPr/>
      <dgm:t>
        <a:bodyPr/>
        <a:lstStyle/>
        <a:p>
          <a:endParaRPr lang="en-US"/>
        </a:p>
      </dgm:t>
    </dgm:pt>
    <dgm:pt modelId="{CFB3DA61-40E3-4B4E-8171-78E84062C33B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Code Organization and Maintainability</a:t>
          </a:r>
          <a:endParaRPr lang="en-US" sz="2800" b="1" dirty="0"/>
        </a:p>
      </dgm:t>
    </dgm:pt>
    <dgm:pt modelId="{DDF9C325-DAE9-4511-A8CE-E71E6530E107}" type="parTrans" cxnId="{F03CE579-5FF2-40BD-814D-BBED283AD7E4}">
      <dgm:prSet/>
      <dgm:spPr/>
      <dgm:t>
        <a:bodyPr/>
        <a:lstStyle/>
        <a:p>
          <a:endParaRPr lang="en-US"/>
        </a:p>
      </dgm:t>
    </dgm:pt>
    <dgm:pt modelId="{90271703-F7CA-42C5-8B6A-7ABB9177369F}" type="sibTrans" cxnId="{F03CE579-5FF2-40BD-814D-BBED283AD7E4}">
      <dgm:prSet/>
      <dgm:spPr/>
      <dgm:t>
        <a:bodyPr/>
        <a:lstStyle/>
        <a:p>
          <a:endParaRPr lang="en-US"/>
        </a:p>
      </dgm:t>
    </dgm:pt>
    <dgm:pt modelId="{A805664E-7056-495F-9AFF-DF5D151354ED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Testing and Debugging</a:t>
          </a:r>
          <a:endParaRPr lang="en-US" sz="2800" b="1" dirty="0"/>
        </a:p>
      </dgm:t>
    </dgm:pt>
    <dgm:pt modelId="{95522DC2-3496-4692-AE67-72B17E89F1DD}" type="parTrans" cxnId="{EBA05A39-E7B9-4E17-ABA7-B137AC6CC34D}">
      <dgm:prSet/>
      <dgm:spPr/>
      <dgm:t>
        <a:bodyPr/>
        <a:lstStyle/>
        <a:p>
          <a:endParaRPr lang="en-US"/>
        </a:p>
      </dgm:t>
    </dgm:pt>
    <dgm:pt modelId="{00F55356-8164-4556-81E9-165EAFEAA6F0}" type="sibTrans" cxnId="{EBA05A39-E7B9-4E17-ABA7-B137AC6CC34D}">
      <dgm:prSet/>
      <dgm:spPr/>
      <dgm:t>
        <a:bodyPr/>
        <a:lstStyle/>
        <a:p>
          <a:endParaRPr lang="en-US"/>
        </a:p>
      </dgm:t>
    </dgm:pt>
    <dgm:pt modelId="{47954E70-6C16-4D6B-AB0D-20B803176B02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Enhanced Navigation and UI Flow</a:t>
          </a:r>
          <a:endParaRPr lang="en-US" sz="2800" b="1" dirty="0"/>
        </a:p>
      </dgm:t>
    </dgm:pt>
    <dgm:pt modelId="{02E0780B-3AEE-46CD-BCFC-7D338504E52C}" type="parTrans" cxnId="{CE63A8CA-E7AE-4390-B229-F63838375C03}">
      <dgm:prSet/>
      <dgm:spPr/>
      <dgm:t>
        <a:bodyPr/>
        <a:lstStyle/>
        <a:p>
          <a:endParaRPr lang="en-US"/>
        </a:p>
      </dgm:t>
    </dgm:pt>
    <dgm:pt modelId="{90DB9F13-CEC7-4917-9DD7-A53837CE373C}" type="sibTrans" cxnId="{CE63A8CA-E7AE-4390-B229-F63838375C03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A70066-9B7A-44CF-B852-440E4725651F}" type="pres">
      <dgm:prSet presAssocID="{D71F1889-E644-4729-8020-B92268ADCB7A}" presName="spacer" presStyleCnt="0"/>
      <dgm:spPr/>
    </dgm:pt>
    <dgm:pt modelId="{167D9886-A5CD-4D0E-92A2-45289B929AEA}" type="pres">
      <dgm:prSet presAssocID="{9F8AE5D0-233A-4CC5-8447-A3E834F042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3DDBD1-3B4C-418E-9AE0-88BF885B3159}" type="pres">
      <dgm:prSet presAssocID="{05ED663D-4B23-4570-996F-0613007AB5F7}" presName="spacer" presStyleCnt="0"/>
      <dgm:spPr/>
    </dgm:pt>
    <dgm:pt modelId="{51820820-FF3D-4CCF-A23C-B87102A6F862}" type="pres">
      <dgm:prSet presAssocID="{47954E70-6C16-4D6B-AB0D-20B803176B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FD0BC2-F87A-486C-A454-10B0C3CE92CC}" type="pres">
      <dgm:prSet presAssocID="{90DB9F13-CEC7-4917-9DD7-A53837CE373C}" presName="spacer" presStyleCnt="0"/>
      <dgm:spPr/>
    </dgm:pt>
    <dgm:pt modelId="{CE68ADF9-91AF-473A-8D3C-616F7B7335FA}" type="pres">
      <dgm:prSet presAssocID="{CFB3DA61-40E3-4B4E-8171-78E84062C3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5B3D6D-575E-4B13-A6B9-D272F47B27A0}" type="pres">
      <dgm:prSet presAssocID="{90271703-F7CA-42C5-8B6A-7ABB9177369F}" presName="spacer" presStyleCnt="0"/>
      <dgm:spPr/>
    </dgm:pt>
    <dgm:pt modelId="{BFD72503-5411-4459-87F2-303A978F4DBA}" type="pres">
      <dgm:prSet presAssocID="{A805664E-7056-495F-9AFF-DF5D151354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C8B025-4744-49D4-B082-5612ABE9BAD6}" type="presOf" srcId="{CFB3DA61-40E3-4B4E-8171-78E84062C33B}" destId="{CE68ADF9-91AF-473A-8D3C-616F7B7335FA}" srcOrd="0" destOrd="0" presId="urn:microsoft.com/office/officeart/2005/8/layout/vList2"/>
    <dgm:cxn modelId="{EBA05A39-E7B9-4E17-ABA7-B137AC6CC34D}" srcId="{82B7DB58-2A2B-4262-895A-BF7B6DD7B1D3}" destId="{A805664E-7056-495F-9AFF-DF5D151354ED}" srcOrd="4" destOrd="0" parTransId="{95522DC2-3496-4692-AE67-72B17E89F1DD}" sibTransId="{00F55356-8164-4556-81E9-165EAFEAA6F0}"/>
    <dgm:cxn modelId="{0362B361-1AC2-4583-9D12-24D5ED62085E}" type="presOf" srcId="{A805664E-7056-495F-9AFF-DF5D151354ED}" destId="{BFD72503-5411-4459-87F2-303A978F4DBA}" srcOrd="0" destOrd="0" presId="urn:microsoft.com/office/officeart/2005/8/layout/vList2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F03CE579-5FF2-40BD-814D-BBED283AD7E4}" srcId="{82B7DB58-2A2B-4262-895A-BF7B6DD7B1D3}" destId="{CFB3DA61-40E3-4B4E-8171-78E84062C33B}" srcOrd="3" destOrd="0" parTransId="{DDF9C325-DAE9-4511-A8CE-E71E6530E107}" sibTransId="{90271703-F7CA-42C5-8B6A-7ABB9177369F}"/>
    <dgm:cxn modelId="{8559D67C-C69A-4922-8125-830CA284759A}" srcId="{82B7DB58-2A2B-4262-895A-BF7B6DD7B1D3}" destId="{9F8AE5D0-233A-4CC5-8447-A3E834F04226}" srcOrd="1" destOrd="0" parTransId="{D1AEEE67-421E-45AB-8621-9BE5667A806E}" sibTransId="{05ED663D-4B23-4570-996F-0613007AB5F7}"/>
    <dgm:cxn modelId="{89B3E2B8-D077-437E-A7EE-2EC8EDBCB62F}" type="presOf" srcId="{9F8AE5D0-233A-4CC5-8447-A3E834F04226}" destId="{167D9886-A5CD-4D0E-92A2-45289B929AEA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CE63A8CA-E7AE-4390-B229-F63838375C03}" srcId="{82B7DB58-2A2B-4262-895A-BF7B6DD7B1D3}" destId="{47954E70-6C16-4D6B-AB0D-20B803176B02}" srcOrd="2" destOrd="0" parTransId="{02E0780B-3AEE-46CD-BCFC-7D338504E52C}" sibTransId="{90DB9F13-CEC7-4917-9DD7-A53837CE373C}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532832ED-D03D-4E69-A5CC-738F86FF0098}" type="presOf" srcId="{47954E70-6C16-4D6B-AB0D-20B803176B02}" destId="{51820820-FF3D-4CCF-A23C-B87102A6F862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C1ECD9C2-D971-4F30-B1D6-7AD91A4A9EF1}" type="presParOf" srcId="{F2552436-1B90-423C-8B17-94726B69844C}" destId="{D7A70066-9B7A-44CF-B852-440E4725651F}" srcOrd="1" destOrd="0" presId="urn:microsoft.com/office/officeart/2005/8/layout/vList2"/>
    <dgm:cxn modelId="{79F10D39-944D-4997-B176-8C337032EE3F}" type="presParOf" srcId="{F2552436-1B90-423C-8B17-94726B69844C}" destId="{167D9886-A5CD-4D0E-92A2-45289B929AEA}" srcOrd="2" destOrd="0" presId="urn:microsoft.com/office/officeart/2005/8/layout/vList2"/>
    <dgm:cxn modelId="{57F02C45-1940-45AD-B25C-572E87A01087}" type="presParOf" srcId="{F2552436-1B90-423C-8B17-94726B69844C}" destId="{E43DDBD1-3B4C-418E-9AE0-88BF885B3159}" srcOrd="3" destOrd="0" presId="urn:microsoft.com/office/officeart/2005/8/layout/vList2"/>
    <dgm:cxn modelId="{4E08BE44-C3BE-43FE-B3B1-4B71CE03FBEC}" type="presParOf" srcId="{F2552436-1B90-423C-8B17-94726B69844C}" destId="{51820820-FF3D-4CCF-A23C-B87102A6F862}" srcOrd="4" destOrd="0" presId="urn:microsoft.com/office/officeart/2005/8/layout/vList2"/>
    <dgm:cxn modelId="{D6779F83-6DEA-4D65-8F92-A6B0A42528B0}" type="presParOf" srcId="{F2552436-1B90-423C-8B17-94726B69844C}" destId="{F5FD0BC2-F87A-486C-A454-10B0C3CE92CC}" srcOrd="5" destOrd="0" presId="urn:microsoft.com/office/officeart/2005/8/layout/vList2"/>
    <dgm:cxn modelId="{8A2FEA48-A41F-40C5-AAD2-5CBE4275DF43}" type="presParOf" srcId="{F2552436-1B90-423C-8B17-94726B69844C}" destId="{CE68ADF9-91AF-473A-8D3C-616F7B7335FA}" srcOrd="6" destOrd="0" presId="urn:microsoft.com/office/officeart/2005/8/layout/vList2"/>
    <dgm:cxn modelId="{677785BA-557E-443F-9345-F3B098D4E68F}" type="presParOf" srcId="{F2552436-1B90-423C-8B17-94726B69844C}" destId="{235B3D6D-575E-4B13-A6B9-D272F47B27A0}" srcOrd="7" destOrd="0" presId="urn:microsoft.com/office/officeart/2005/8/layout/vList2"/>
    <dgm:cxn modelId="{125B7A9F-AD16-47C5-BF2E-A93B4848CF4C}" type="presParOf" srcId="{F2552436-1B90-423C-8B17-94726B69844C}" destId="{BFD72503-5411-4459-87F2-303A978F4D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Secure By Design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0576280B-E7FB-40F1-9487-355EBBE72B5A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Secure By Default</a:t>
          </a:r>
        </a:p>
      </dgm:t>
    </dgm:pt>
    <dgm:pt modelId="{CE9F2E53-927C-4431-B245-E056B497BCF7}" type="parTrans" cxnId="{B306179A-5DF9-4F8A-965A-E8FDCD9C9C99}">
      <dgm:prSet/>
      <dgm:spPr/>
      <dgm:t>
        <a:bodyPr/>
        <a:lstStyle/>
        <a:p>
          <a:endParaRPr lang="en-US"/>
        </a:p>
      </dgm:t>
    </dgm:pt>
    <dgm:pt modelId="{32F04A9F-D847-48ED-BD2D-A197EC9B14E1}" type="sibTrans" cxnId="{B306179A-5DF9-4F8A-965A-E8FDCD9C9C99}">
      <dgm:prSet/>
      <dgm:spPr/>
      <dgm:t>
        <a:bodyPr/>
        <a:lstStyle/>
        <a:p>
          <a:endParaRPr lang="en-US"/>
        </a:p>
      </dgm:t>
    </dgm:pt>
    <dgm:pt modelId="{699A1DB4-ED39-4207-8376-B6D7AF579B0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Secure By Communication</a:t>
          </a:r>
        </a:p>
      </dgm:t>
    </dgm:pt>
    <dgm:pt modelId="{D04C1929-0AF4-4962-B6A0-67E161547701}" type="parTrans" cxnId="{9BD051B0-4648-4EFB-BCDF-E62D258929F2}">
      <dgm:prSet/>
      <dgm:spPr/>
      <dgm:t>
        <a:bodyPr/>
        <a:lstStyle/>
        <a:p>
          <a:endParaRPr lang="en-US"/>
        </a:p>
      </dgm:t>
    </dgm:pt>
    <dgm:pt modelId="{82E9C572-61A4-48AB-A2BC-4BCA8EDA9D35}" type="sibTrans" cxnId="{9BD051B0-4648-4EFB-BCDF-E62D258929F2}">
      <dgm:prSet/>
      <dgm:spPr/>
      <dgm:t>
        <a:bodyPr/>
        <a:lstStyle/>
        <a:p>
          <a:endParaRPr lang="en-US"/>
        </a:p>
      </dgm:t>
    </dgm:pt>
    <dgm:pt modelId="{5E55B2FB-0B8E-450A-BC9A-1B2619B925D5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Secure By Implementation</a:t>
          </a:r>
        </a:p>
      </dgm:t>
    </dgm:pt>
    <dgm:pt modelId="{7EEACD27-6257-4207-9B8D-24022ABE8CC2}" type="parTrans" cxnId="{A1729096-9EDF-455C-B8F4-4C6EC1BF1DC9}">
      <dgm:prSet/>
      <dgm:spPr/>
      <dgm:t>
        <a:bodyPr/>
        <a:lstStyle/>
        <a:p>
          <a:endParaRPr lang="en-US"/>
        </a:p>
      </dgm:t>
    </dgm:pt>
    <dgm:pt modelId="{D00C45A8-5CC7-4079-9C3E-BF34C56CDABA}" type="sibTrans" cxnId="{A1729096-9EDF-455C-B8F4-4C6EC1BF1DC9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A4D6AB-12F0-4208-BF2A-747562CF8DA0}" type="pres">
      <dgm:prSet presAssocID="{D71F1889-E644-4729-8020-B92268ADCB7A}" presName="spacer" presStyleCnt="0"/>
      <dgm:spPr/>
    </dgm:pt>
    <dgm:pt modelId="{C8248ECF-D967-4F71-B02F-1027C247ABD1}" type="pres">
      <dgm:prSet presAssocID="{0576280B-E7FB-40F1-9487-355EBBE72B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C892F4-5D6E-422F-91B7-6FEA7E577B82}" type="pres">
      <dgm:prSet presAssocID="{32F04A9F-D847-48ED-BD2D-A197EC9B14E1}" presName="spacer" presStyleCnt="0"/>
      <dgm:spPr/>
    </dgm:pt>
    <dgm:pt modelId="{65BDA712-285D-4DD8-8767-84DA13B3B035}" type="pres">
      <dgm:prSet presAssocID="{699A1DB4-ED39-4207-8376-B6D7AF579B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FC5C18-B633-4767-8811-344065653D92}" type="pres">
      <dgm:prSet presAssocID="{82E9C572-61A4-48AB-A2BC-4BCA8EDA9D35}" presName="spacer" presStyleCnt="0"/>
      <dgm:spPr/>
    </dgm:pt>
    <dgm:pt modelId="{0E92D81F-7FB5-459C-B59C-DAFBA06286C0}" type="pres">
      <dgm:prSet presAssocID="{5E55B2FB-0B8E-450A-BC9A-1B2619B92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56810B-723B-4ADE-9A33-CBD4A3A11013}" type="presOf" srcId="{5E55B2FB-0B8E-450A-BC9A-1B2619B925D5}" destId="{0E92D81F-7FB5-459C-B59C-DAFBA06286C0}" srcOrd="0" destOrd="0" presId="urn:microsoft.com/office/officeart/2005/8/layout/vList2"/>
    <dgm:cxn modelId="{3A11214A-A5B3-4320-BBD1-EF49AD699193}" type="presOf" srcId="{699A1DB4-ED39-4207-8376-B6D7AF579B0E}" destId="{65BDA712-285D-4DD8-8767-84DA13B3B035}" srcOrd="0" destOrd="0" presId="urn:microsoft.com/office/officeart/2005/8/layout/vList2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5E8DFB90-9ADA-4230-BCCE-D636757EB317}" type="presOf" srcId="{0576280B-E7FB-40F1-9487-355EBBE72B5A}" destId="{C8248ECF-D967-4F71-B02F-1027C247ABD1}" srcOrd="0" destOrd="0" presId="urn:microsoft.com/office/officeart/2005/8/layout/vList2"/>
    <dgm:cxn modelId="{A1729096-9EDF-455C-B8F4-4C6EC1BF1DC9}" srcId="{82B7DB58-2A2B-4262-895A-BF7B6DD7B1D3}" destId="{5E55B2FB-0B8E-450A-BC9A-1B2619B925D5}" srcOrd="3" destOrd="0" parTransId="{7EEACD27-6257-4207-9B8D-24022ABE8CC2}" sibTransId="{D00C45A8-5CC7-4079-9C3E-BF34C56CDABA}"/>
    <dgm:cxn modelId="{B306179A-5DF9-4F8A-965A-E8FDCD9C9C99}" srcId="{82B7DB58-2A2B-4262-895A-BF7B6DD7B1D3}" destId="{0576280B-E7FB-40F1-9487-355EBBE72B5A}" srcOrd="1" destOrd="0" parTransId="{CE9F2E53-927C-4431-B245-E056B497BCF7}" sibTransId="{32F04A9F-D847-48ED-BD2D-A197EC9B14E1}"/>
    <dgm:cxn modelId="{9BD051B0-4648-4EFB-BCDF-E62D258929F2}" srcId="{82B7DB58-2A2B-4262-895A-BF7B6DD7B1D3}" destId="{699A1DB4-ED39-4207-8376-B6D7AF579B0E}" srcOrd="2" destOrd="0" parTransId="{D04C1929-0AF4-4962-B6A0-67E161547701}" sibTransId="{82E9C572-61A4-48AB-A2BC-4BCA8EDA9D35}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5D666596-036A-41A3-A21E-026CDE13E6E1}" type="presParOf" srcId="{F2552436-1B90-423C-8B17-94726B69844C}" destId="{B9A4D6AB-12F0-4208-BF2A-747562CF8DA0}" srcOrd="1" destOrd="0" presId="urn:microsoft.com/office/officeart/2005/8/layout/vList2"/>
    <dgm:cxn modelId="{6F42C540-77DE-46A1-9F6B-789A21463EEE}" type="presParOf" srcId="{F2552436-1B90-423C-8B17-94726B69844C}" destId="{C8248ECF-D967-4F71-B02F-1027C247ABD1}" srcOrd="2" destOrd="0" presId="urn:microsoft.com/office/officeart/2005/8/layout/vList2"/>
    <dgm:cxn modelId="{9696CF12-4FCC-4EC3-BF72-8BAD4E8494D5}" type="presParOf" srcId="{F2552436-1B90-423C-8B17-94726B69844C}" destId="{DBC892F4-5D6E-422F-91B7-6FEA7E577B82}" srcOrd="3" destOrd="0" presId="urn:microsoft.com/office/officeart/2005/8/layout/vList2"/>
    <dgm:cxn modelId="{65DA2CBA-16C2-4ED4-AC5C-29D45D23D6B8}" type="presParOf" srcId="{F2552436-1B90-423C-8B17-94726B69844C}" destId="{65BDA712-285D-4DD8-8767-84DA13B3B035}" srcOrd="4" destOrd="0" presId="urn:microsoft.com/office/officeart/2005/8/layout/vList2"/>
    <dgm:cxn modelId="{681CE332-DABD-43B5-A5B2-576832CC9CB0}" type="presParOf" srcId="{F2552436-1B90-423C-8B17-94726B69844C}" destId="{84FC5C18-B633-4767-8811-344065653D92}" srcOrd="5" destOrd="0" presId="urn:microsoft.com/office/officeart/2005/8/layout/vList2"/>
    <dgm:cxn modelId="{07458CFD-7E3D-44D3-8ABB-FF4436883EA0}" type="presParOf" srcId="{F2552436-1B90-423C-8B17-94726B69844C}" destId="{0E92D81F-7FB5-459C-B59C-DAFBA06286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New Features 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0EDB4115-1F18-402A-BF18-25CCA73D99BA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Kaizen</a:t>
          </a:r>
        </a:p>
      </dgm:t>
    </dgm:pt>
    <dgm:pt modelId="{68BE9447-C386-4513-A132-5AE5C9163395}" type="parTrans" cxnId="{D95BEC2B-7E97-4797-88B9-08063DAE3AD6}">
      <dgm:prSet/>
      <dgm:spPr/>
      <dgm:t>
        <a:bodyPr/>
        <a:lstStyle/>
        <a:p>
          <a:endParaRPr lang="en-US"/>
        </a:p>
      </dgm:t>
    </dgm:pt>
    <dgm:pt modelId="{2B0AB916-EB82-4CCD-94B6-F74466DDE58F}" type="sibTrans" cxnId="{D95BEC2B-7E97-4797-88B9-08063DAE3AD6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D1C5AF-285F-46DC-8D1E-D2AB3CE010D6}" type="pres">
      <dgm:prSet presAssocID="{D71F1889-E644-4729-8020-B92268ADCB7A}" presName="spacer" presStyleCnt="0"/>
      <dgm:spPr/>
    </dgm:pt>
    <dgm:pt modelId="{7D5815A6-7D98-4D65-9082-A9EC92A33F78}" type="pres">
      <dgm:prSet presAssocID="{0EDB4115-1F18-402A-BF18-25CCA73D9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5BEC2B-7E97-4797-88B9-08063DAE3AD6}" srcId="{82B7DB58-2A2B-4262-895A-BF7B6DD7B1D3}" destId="{0EDB4115-1F18-402A-BF18-25CCA73D99BA}" srcOrd="1" destOrd="0" parTransId="{68BE9447-C386-4513-A132-5AE5C9163395}" sibTransId="{2B0AB916-EB82-4CCD-94B6-F74466DDE58F}"/>
    <dgm:cxn modelId="{4B1A164D-D171-4D18-BAA5-31403ED05164}" type="presOf" srcId="{0EDB4115-1F18-402A-BF18-25CCA73D99BA}" destId="{7D5815A6-7D98-4D65-9082-A9EC92A33F78}" srcOrd="0" destOrd="0" presId="urn:microsoft.com/office/officeart/2005/8/layout/vList2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1A183675-0498-4040-A72C-BAAD748D8C60}" type="presParOf" srcId="{F2552436-1B90-423C-8B17-94726B69844C}" destId="{26D1C5AF-285F-46DC-8D1E-D2AB3CE010D6}" srcOrd="1" destOrd="0" presId="urn:microsoft.com/office/officeart/2005/8/layout/vList2"/>
    <dgm:cxn modelId="{3A0CFC05-963D-4E79-931C-8CBF05DA7AC7}" type="presParOf" srcId="{F2552436-1B90-423C-8B17-94726B69844C}" destId="{7D5815A6-7D98-4D65-9082-A9EC92A33F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Functional Payment System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E07A3346-8768-440B-949C-CFA8CC7EA35D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Transaction Logs</a:t>
          </a:r>
        </a:p>
      </dgm:t>
    </dgm:pt>
    <dgm:pt modelId="{30BE977B-8EC0-4449-B9B4-8507E6B32E54}" type="parTrans" cxnId="{9267FC96-8137-4697-BE89-CD148D66A6B6}">
      <dgm:prSet/>
      <dgm:spPr/>
      <dgm:t>
        <a:bodyPr/>
        <a:lstStyle/>
        <a:p>
          <a:endParaRPr lang="en-US"/>
        </a:p>
      </dgm:t>
    </dgm:pt>
    <dgm:pt modelId="{5A426C02-E46C-4C34-BB9D-34C0D5EE939D}" type="sibTrans" cxnId="{9267FC96-8137-4697-BE89-CD148D66A6B6}">
      <dgm:prSet/>
      <dgm:spPr/>
      <dgm:t>
        <a:bodyPr/>
        <a:lstStyle/>
        <a:p>
          <a:endParaRPr lang="en-US"/>
        </a:p>
      </dgm:t>
    </dgm:pt>
    <dgm:pt modelId="{7BA10F73-615B-4372-9E9E-D3770B7A3548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Most Selling Items</a:t>
          </a:r>
        </a:p>
      </dgm:t>
    </dgm:pt>
    <dgm:pt modelId="{1A555CC2-642E-4990-B1CC-8816D43E0C5F}" type="parTrans" cxnId="{026ED55E-42CB-4932-91E7-8926E76B5F1F}">
      <dgm:prSet/>
      <dgm:spPr/>
      <dgm:t>
        <a:bodyPr/>
        <a:lstStyle/>
        <a:p>
          <a:endParaRPr lang="en-US"/>
        </a:p>
      </dgm:t>
    </dgm:pt>
    <dgm:pt modelId="{0F105C6C-7E96-4999-A5B5-D0FB652F82F6}" type="sibTrans" cxnId="{026ED55E-42CB-4932-91E7-8926E76B5F1F}">
      <dgm:prSet/>
      <dgm:spPr/>
      <dgm:t>
        <a:bodyPr/>
        <a:lstStyle/>
        <a:p>
          <a:endParaRPr lang="en-US"/>
        </a:p>
      </dgm:t>
    </dgm:pt>
    <dgm:pt modelId="{500E5FD4-2F3E-4644-A87A-C66CE10C09DB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Recommendations</a:t>
          </a:r>
        </a:p>
      </dgm:t>
    </dgm:pt>
    <dgm:pt modelId="{C8DDE3FA-D7D2-4BD0-9797-24996DC73682}" type="parTrans" cxnId="{18689FFD-5F6F-41F3-819E-ECFBE1D8ECC5}">
      <dgm:prSet/>
      <dgm:spPr/>
      <dgm:t>
        <a:bodyPr/>
        <a:lstStyle/>
        <a:p>
          <a:endParaRPr lang="en-US"/>
        </a:p>
      </dgm:t>
    </dgm:pt>
    <dgm:pt modelId="{B3485D08-6393-44F7-8343-7A9EFA5CD9C9}" type="sibTrans" cxnId="{18689FFD-5F6F-41F3-819E-ECFBE1D8ECC5}">
      <dgm:prSet/>
      <dgm:spPr/>
      <dgm:t>
        <a:bodyPr/>
        <a:lstStyle/>
        <a:p>
          <a:endParaRPr lang="en-US"/>
        </a:p>
      </dgm:t>
    </dgm:pt>
    <dgm:pt modelId="{6301A73E-1D6A-4AF7-AB6A-0E976AC8AD32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Loyalty System</a:t>
          </a:r>
        </a:p>
      </dgm:t>
    </dgm:pt>
    <dgm:pt modelId="{45DB3F81-F20D-41BB-83ED-1E1F7937D485}" type="parTrans" cxnId="{91F7EF2D-67EC-4003-A7CD-0C385465D8FF}">
      <dgm:prSet/>
      <dgm:spPr/>
      <dgm:t>
        <a:bodyPr/>
        <a:lstStyle/>
        <a:p>
          <a:endParaRPr lang="en-US"/>
        </a:p>
      </dgm:t>
    </dgm:pt>
    <dgm:pt modelId="{2DAE1EA2-2199-4D9C-90C2-1660D65E7EB6}" type="sibTrans" cxnId="{91F7EF2D-67EC-4003-A7CD-0C385465D8FF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EA1195-7DAE-4973-890E-9EC402D393F8}" type="pres">
      <dgm:prSet presAssocID="{D71F1889-E644-4729-8020-B92268ADCB7A}" presName="spacer" presStyleCnt="0"/>
      <dgm:spPr/>
    </dgm:pt>
    <dgm:pt modelId="{11DA2D65-4BBC-43B6-93A2-BD1805C098AD}" type="pres">
      <dgm:prSet presAssocID="{E07A3346-8768-440B-949C-CFA8CC7EA3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109B85-C088-4F14-8A71-9B5C6D2E5AC6}" type="pres">
      <dgm:prSet presAssocID="{5A426C02-E46C-4C34-BB9D-34C0D5EE939D}" presName="spacer" presStyleCnt="0"/>
      <dgm:spPr/>
    </dgm:pt>
    <dgm:pt modelId="{C7CB32C1-6FF3-4153-AFAC-999AC1859365}" type="pres">
      <dgm:prSet presAssocID="{7BA10F73-615B-4372-9E9E-D3770B7A35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980313-F87A-4F25-9251-85F3541BC64D}" type="pres">
      <dgm:prSet presAssocID="{0F105C6C-7E96-4999-A5B5-D0FB652F82F6}" presName="spacer" presStyleCnt="0"/>
      <dgm:spPr/>
    </dgm:pt>
    <dgm:pt modelId="{1F2A8A0D-8BB9-4992-8828-7407DDAAFC0A}" type="pres">
      <dgm:prSet presAssocID="{500E5FD4-2F3E-4644-A87A-C66CE10C09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AB8DF8-53B8-4FC0-9E71-B3DC11C96BC8}" type="pres">
      <dgm:prSet presAssocID="{B3485D08-6393-44F7-8343-7A9EFA5CD9C9}" presName="spacer" presStyleCnt="0"/>
      <dgm:spPr/>
    </dgm:pt>
    <dgm:pt modelId="{B79F35F5-A157-4653-BE8E-05FF74B3E48E}" type="pres">
      <dgm:prSet presAssocID="{6301A73E-1D6A-4AF7-AB6A-0E976AC8AD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B83223-A200-4368-A618-995E438E5AA6}" type="presOf" srcId="{500E5FD4-2F3E-4644-A87A-C66CE10C09DB}" destId="{1F2A8A0D-8BB9-4992-8828-7407DDAAFC0A}" srcOrd="0" destOrd="0" presId="urn:microsoft.com/office/officeart/2005/8/layout/vList2"/>
    <dgm:cxn modelId="{91F7EF2D-67EC-4003-A7CD-0C385465D8FF}" srcId="{82B7DB58-2A2B-4262-895A-BF7B6DD7B1D3}" destId="{6301A73E-1D6A-4AF7-AB6A-0E976AC8AD32}" srcOrd="4" destOrd="0" parTransId="{45DB3F81-F20D-41BB-83ED-1E1F7937D485}" sibTransId="{2DAE1EA2-2199-4D9C-90C2-1660D65E7EB6}"/>
    <dgm:cxn modelId="{DBC08333-EF03-407D-A455-FBBD7D0F89DD}" type="presOf" srcId="{7BA10F73-615B-4372-9E9E-D3770B7A3548}" destId="{C7CB32C1-6FF3-4153-AFAC-999AC1859365}" srcOrd="0" destOrd="0" presId="urn:microsoft.com/office/officeart/2005/8/layout/vList2"/>
    <dgm:cxn modelId="{026ED55E-42CB-4932-91E7-8926E76B5F1F}" srcId="{82B7DB58-2A2B-4262-895A-BF7B6DD7B1D3}" destId="{7BA10F73-615B-4372-9E9E-D3770B7A3548}" srcOrd="2" destOrd="0" parTransId="{1A555CC2-642E-4990-B1CC-8816D43E0C5F}" sibTransId="{0F105C6C-7E96-4999-A5B5-D0FB652F82F6}"/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80ACE794-7361-4370-8504-080E1D29993A}" type="presOf" srcId="{6301A73E-1D6A-4AF7-AB6A-0E976AC8AD32}" destId="{B79F35F5-A157-4653-BE8E-05FF74B3E48E}" srcOrd="0" destOrd="0" presId="urn:microsoft.com/office/officeart/2005/8/layout/vList2"/>
    <dgm:cxn modelId="{9267FC96-8137-4697-BE89-CD148D66A6B6}" srcId="{82B7DB58-2A2B-4262-895A-BF7B6DD7B1D3}" destId="{E07A3346-8768-440B-949C-CFA8CC7EA35D}" srcOrd="1" destOrd="0" parTransId="{30BE977B-8EC0-4449-B9B4-8507E6B32E54}" sibTransId="{5A426C02-E46C-4C34-BB9D-34C0D5EE939D}"/>
    <dgm:cxn modelId="{7B861899-8EAD-4912-83DD-6D34519D6A33}" type="presOf" srcId="{E07A3346-8768-440B-949C-CFA8CC7EA35D}" destId="{11DA2D65-4BBC-43B6-93A2-BD1805C098AD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18689FFD-5F6F-41F3-819E-ECFBE1D8ECC5}" srcId="{82B7DB58-2A2B-4262-895A-BF7B6DD7B1D3}" destId="{500E5FD4-2F3E-4644-A87A-C66CE10C09DB}" srcOrd="3" destOrd="0" parTransId="{C8DDE3FA-D7D2-4BD0-9797-24996DC73682}" sibTransId="{B3485D08-6393-44F7-8343-7A9EFA5CD9C9}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CC9AB89C-29A4-4D24-A89E-07E29E71BBC6}" type="presParOf" srcId="{F2552436-1B90-423C-8B17-94726B69844C}" destId="{D3EA1195-7DAE-4973-890E-9EC402D393F8}" srcOrd="1" destOrd="0" presId="urn:microsoft.com/office/officeart/2005/8/layout/vList2"/>
    <dgm:cxn modelId="{26B8FF98-8B14-4133-B96D-E15DC1F8BD02}" type="presParOf" srcId="{F2552436-1B90-423C-8B17-94726B69844C}" destId="{11DA2D65-4BBC-43B6-93A2-BD1805C098AD}" srcOrd="2" destOrd="0" presId="urn:microsoft.com/office/officeart/2005/8/layout/vList2"/>
    <dgm:cxn modelId="{607786CC-15AB-4A0F-9C2F-BF478AD8B1BE}" type="presParOf" srcId="{F2552436-1B90-423C-8B17-94726B69844C}" destId="{84109B85-C088-4F14-8A71-9B5C6D2E5AC6}" srcOrd="3" destOrd="0" presId="urn:microsoft.com/office/officeart/2005/8/layout/vList2"/>
    <dgm:cxn modelId="{33DE1F74-5500-4A37-A4F9-C39EF668E591}" type="presParOf" srcId="{F2552436-1B90-423C-8B17-94726B69844C}" destId="{C7CB32C1-6FF3-4153-AFAC-999AC1859365}" srcOrd="4" destOrd="0" presId="urn:microsoft.com/office/officeart/2005/8/layout/vList2"/>
    <dgm:cxn modelId="{19B361F2-122A-4B7E-ACD5-BF0BCE465FE7}" type="presParOf" srcId="{F2552436-1B90-423C-8B17-94726B69844C}" destId="{B4980313-F87A-4F25-9251-85F3541BC64D}" srcOrd="5" destOrd="0" presId="urn:microsoft.com/office/officeart/2005/8/layout/vList2"/>
    <dgm:cxn modelId="{B6E35553-2ED6-468B-B18C-D6A59505C9BA}" type="presParOf" srcId="{F2552436-1B90-423C-8B17-94726B69844C}" destId="{1F2A8A0D-8BB9-4992-8828-7407DDAAFC0A}" srcOrd="6" destOrd="0" presId="urn:microsoft.com/office/officeart/2005/8/layout/vList2"/>
    <dgm:cxn modelId="{D0A1312E-10B0-4CE3-BAF3-818EDB32D527}" type="presParOf" srcId="{F2552436-1B90-423C-8B17-94726B69844C}" destId="{6CAB8DF8-53B8-4FC0-9E71-B3DC11C96BC8}" srcOrd="7" destOrd="0" presId="urn:microsoft.com/office/officeart/2005/8/layout/vList2"/>
    <dgm:cxn modelId="{0FD85F8D-49FA-4AAE-B9A2-3633E13AA94A}" type="presParOf" srcId="{F2552436-1B90-423C-8B17-94726B69844C}" destId="{B79F35F5-A157-4653-BE8E-05FF74B3E4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59E7C-9C57-4DB7-901D-54013F550010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Growing demand for convenient online shopping experiences</a:t>
          </a:r>
          <a:endParaRPr lang="en-US" sz="2800" b="1" dirty="0"/>
        </a:p>
      </dgm:t>
    </dgm:pt>
    <dgm:pt modelId="{F674AACB-5765-4D55-B87B-258815ACFFD9}" type="parTrans" cxnId="{B803DB95-E182-4BD0-8285-8F47CA53682E}">
      <dgm:prSet/>
      <dgm:spPr/>
      <dgm:t>
        <a:bodyPr/>
        <a:lstStyle/>
        <a:p>
          <a:endParaRPr lang="en-US"/>
        </a:p>
      </dgm:t>
    </dgm:pt>
    <dgm:pt modelId="{75FCC0DD-91C9-4EA6-B002-0C1175976CB2}" type="sibTrans" cxnId="{B803DB95-E182-4BD0-8285-8F47CA53682E}">
      <dgm:prSet/>
      <dgm:spPr/>
      <dgm:t>
        <a:bodyPr/>
        <a:lstStyle/>
        <a:p>
          <a:endParaRPr lang="en-US"/>
        </a:p>
      </dgm:t>
    </dgm:pt>
    <dgm:pt modelId="{D6FA110E-60B2-4AA4-877E-70B696371DCC}">
      <dgm:prSet custT="1"/>
      <dgm:spPr>
        <a:solidFill>
          <a:schemeClr val="accent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 i="0" dirty="0"/>
            <a:t>E-commerce reduces costs of traditional retail and reaches wider audience</a:t>
          </a:r>
        </a:p>
      </dgm:t>
    </dgm:pt>
    <dgm:pt modelId="{490A0F9C-74FF-48CE-B8BB-AE2CE2DB5479}" type="parTrans" cxnId="{9491221C-D61D-4072-97F2-3C5562E7C71C}">
      <dgm:prSet/>
      <dgm:spPr/>
      <dgm:t>
        <a:bodyPr/>
        <a:lstStyle/>
        <a:p>
          <a:endParaRPr lang="en-US"/>
        </a:p>
      </dgm:t>
    </dgm:pt>
    <dgm:pt modelId="{9B11D3C9-FD20-4676-A52F-722DCA1E9F76}" type="sibTrans" cxnId="{9491221C-D61D-4072-97F2-3C5562E7C71C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94FCAAC3-94BC-41FB-B9D2-30BB9B4FF636}" type="pres">
      <dgm:prSet presAssocID="{F9359E7C-9C57-4DB7-901D-54013F5500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41837-3BF4-414A-A44B-9B6DB64FF1DF}" type="pres">
      <dgm:prSet presAssocID="{75FCC0DD-91C9-4EA6-B002-0C1175976CB2}" presName="spacer" presStyleCnt="0"/>
      <dgm:spPr/>
    </dgm:pt>
    <dgm:pt modelId="{78ADCC9B-E17E-4208-B924-E9318F73CB4B}" type="pres">
      <dgm:prSet presAssocID="{D6FA110E-60B2-4AA4-877E-70B696371D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91221C-D61D-4072-97F2-3C5562E7C71C}" srcId="{82B7DB58-2A2B-4262-895A-BF7B6DD7B1D3}" destId="{D6FA110E-60B2-4AA4-877E-70B696371DCC}" srcOrd="1" destOrd="0" parTransId="{490A0F9C-74FF-48CE-B8BB-AE2CE2DB5479}" sibTransId="{9B11D3C9-FD20-4676-A52F-722DCA1E9F76}"/>
    <dgm:cxn modelId="{910C1E7F-C6E4-4D9D-9869-FC93C90777A4}" type="presOf" srcId="{F9359E7C-9C57-4DB7-901D-54013F550010}" destId="{94FCAAC3-94BC-41FB-B9D2-30BB9B4FF636}" srcOrd="0" destOrd="0" presId="urn:microsoft.com/office/officeart/2005/8/layout/vList2"/>
    <dgm:cxn modelId="{B803DB95-E182-4BD0-8285-8F47CA53682E}" srcId="{82B7DB58-2A2B-4262-895A-BF7B6DD7B1D3}" destId="{F9359E7C-9C57-4DB7-901D-54013F550010}" srcOrd="0" destOrd="0" parTransId="{F674AACB-5765-4D55-B87B-258815ACFFD9}" sibTransId="{75FCC0DD-91C9-4EA6-B002-0C1175976CB2}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E397AAC5-4697-432C-8ABE-0CC3FE4BC7D8}" type="presOf" srcId="{D6FA110E-60B2-4AA4-877E-70B696371DCC}" destId="{78ADCC9B-E17E-4208-B924-E9318F73CB4B}" srcOrd="0" destOrd="0" presId="urn:microsoft.com/office/officeart/2005/8/layout/vList2"/>
    <dgm:cxn modelId="{A5CD5BC3-0C37-4590-93AF-D971F2AB71CD}" type="presParOf" srcId="{F2552436-1B90-423C-8B17-94726B69844C}" destId="{94FCAAC3-94BC-41FB-B9D2-30BB9B4FF636}" srcOrd="0" destOrd="0" presId="urn:microsoft.com/office/officeart/2005/8/layout/vList2"/>
    <dgm:cxn modelId="{FA246310-ED1C-4223-8B36-08ADFB9EFC83}" type="presParOf" srcId="{F2552436-1B90-423C-8B17-94726B69844C}" destId="{CDB41837-3BF4-414A-A44B-9B6DB64FF1DF}" srcOrd="1" destOrd="0" presId="urn:microsoft.com/office/officeart/2005/8/layout/vList2"/>
    <dgm:cxn modelId="{F8CAEF3C-48C3-4D44-99B3-644A8CC0D538}" type="presParOf" srcId="{F2552436-1B90-423C-8B17-94726B69844C}" destId="{78ADCC9B-E17E-4208-B924-E9318F73CB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399C5F7-A794-48EB-9B81-94C221B2F6B7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457F028-AA3F-4AB2-BCCE-1371254AF7B8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D4338B61-5768-4798-BB81-DC6D6CDD9F62}" type="parTrans" cxnId="{2B332B94-6236-418B-910E-CA49455F6489}">
      <dgm:prSet/>
      <dgm:spPr/>
      <dgm:t>
        <a:bodyPr/>
        <a:lstStyle/>
        <a:p>
          <a:endParaRPr lang="en-US"/>
        </a:p>
      </dgm:t>
    </dgm:pt>
    <dgm:pt modelId="{4D152ED1-5762-499D-9AE3-960A8DD88B6F}" type="sibTrans" cxnId="{2B332B94-6236-418B-910E-CA49455F6489}">
      <dgm:prSet/>
      <dgm:spPr/>
      <dgm:t>
        <a:bodyPr/>
        <a:lstStyle/>
        <a:p>
          <a:endParaRPr lang="en-US"/>
        </a:p>
      </dgm:t>
    </dgm:pt>
    <dgm:pt modelId="{59FD8A85-CF34-4184-A88A-F31D14252CAB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F233F2A6-464A-4FCF-9F87-EF2225CD527F}" type="parTrans" cxnId="{791D08A0-99BF-4AC5-A45C-B846EE5A0B6D}">
      <dgm:prSet/>
      <dgm:spPr/>
      <dgm:t>
        <a:bodyPr/>
        <a:lstStyle/>
        <a:p>
          <a:endParaRPr lang="en-US"/>
        </a:p>
      </dgm:t>
    </dgm:pt>
    <dgm:pt modelId="{0FFEBCD8-135C-491F-ADD8-4A5315B0491F}" type="sibTrans" cxnId="{791D08A0-99BF-4AC5-A45C-B846EE5A0B6D}">
      <dgm:prSet/>
      <dgm:spPr/>
      <dgm:t>
        <a:bodyPr/>
        <a:lstStyle/>
        <a:p>
          <a:endParaRPr lang="en-US"/>
        </a:p>
      </dgm:t>
    </dgm:pt>
    <dgm:pt modelId="{4C4B48D6-FF33-40C4-9459-B3BBC9E5FAEF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0345C6C2-1928-408F-92AD-5EA3EB9D73F3}" type="parTrans" cxnId="{BBE9215D-AD71-4660-8CCA-3F98F44DC7B9}">
      <dgm:prSet/>
      <dgm:spPr/>
      <dgm:t>
        <a:bodyPr/>
        <a:lstStyle/>
        <a:p>
          <a:endParaRPr lang="en-US"/>
        </a:p>
      </dgm:t>
    </dgm:pt>
    <dgm:pt modelId="{8710EE58-0A0E-4E42-9F9F-9B99DF405686}" type="sibTrans" cxnId="{BBE9215D-AD71-4660-8CCA-3F98F44DC7B9}">
      <dgm:prSet/>
      <dgm:spPr/>
      <dgm:t>
        <a:bodyPr/>
        <a:lstStyle/>
        <a:p>
          <a:endParaRPr lang="en-US"/>
        </a:p>
      </dgm:t>
    </dgm:pt>
    <dgm:pt modelId="{E76747BF-3267-402A-A029-EB5BBA9980F1}">
      <dgm:prSet phldrT="[Text]"/>
      <dgm:spPr/>
      <dgm:t>
        <a:bodyPr/>
        <a:lstStyle/>
        <a:p>
          <a:r>
            <a:rPr lang="en-US" dirty="0"/>
            <a:t>Repeat</a:t>
          </a:r>
        </a:p>
      </dgm:t>
    </dgm:pt>
    <dgm:pt modelId="{03643482-C9F7-4DA9-BEA3-FE1227661DA9}" type="parTrans" cxnId="{A88FC410-2A94-4A49-8E41-8520B4ED3849}">
      <dgm:prSet/>
      <dgm:spPr/>
      <dgm:t>
        <a:bodyPr/>
        <a:lstStyle/>
        <a:p>
          <a:endParaRPr lang="en-US"/>
        </a:p>
      </dgm:t>
    </dgm:pt>
    <dgm:pt modelId="{08235352-9328-4BC2-8EAD-CE917F533E94}" type="sibTrans" cxnId="{A88FC410-2A94-4A49-8E41-8520B4ED3849}">
      <dgm:prSet/>
      <dgm:spPr/>
      <dgm:t>
        <a:bodyPr/>
        <a:lstStyle/>
        <a:p>
          <a:endParaRPr lang="en-US"/>
        </a:p>
      </dgm:t>
    </dgm:pt>
    <dgm:pt modelId="{BA639950-4023-4580-98D6-D20FC371B888}">
      <dgm:prSet phldrT="[Text]"/>
      <dgm:spPr/>
      <dgm:t>
        <a:bodyPr/>
        <a:lstStyle/>
        <a:p>
          <a:r>
            <a:rPr lang="en-US" dirty="0"/>
            <a:t>Act</a:t>
          </a:r>
        </a:p>
      </dgm:t>
    </dgm:pt>
    <dgm:pt modelId="{AE207886-B140-48F3-AD54-162BADE1E0CE}" type="parTrans" cxnId="{03691FFA-711E-4651-B917-8E5055DFA026}">
      <dgm:prSet/>
      <dgm:spPr/>
      <dgm:t>
        <a:bodyPr/>
        <a:lstStyle/>
        <a:p>
          <a:endParaRPr lang="en-US"/>
        </a:p>
      </dgm:t>
    </dgm:pt>
    <dgm:pt modelId="{CA1BDFF2-B350-4033-9665-1FCDB14A7A9E}" type="sibTrans" cxnId="{03691FFA-711E-4651-B917-8E5055DFA026}">
      <dgm:prSet/>
      <dgm:spPr/>
      <dgm:t>
        <a:bodyPr/>
        <a:lstStyle/>
        <a:p>
          <a:endParaRPr lang="en-US"/>
        </a:p>
      </dgm:t>
    </dgm:pt>
    <dgm:pt modelId="{A19176D2-9021-46E7-98FF-203FE011BF5F}" type="pres">
      <dgm:prSet presAssocID="{B399C5F7-A794-48EB-9B81-94C221B2F6B7}" presName="cycle" presStyleCnt="0">
        <dgm:presLayoutVars>
          <dgm:dir/>
          <dgm:resizeHandles val="exact"/>
        </dgm:presLayoutVars>
      </dgm:prSet>
      <dgm:spPr/>
    </dgm:pt>
    <dgm:pt modelId="{CB07F38B-F510-40F5-A699-3DFB34115E5E}" type="pres">
      <dgm:prSet presAssocID="{B457F028-AA3F-4AB2-BCCE-1371254AF7B8}" presName="node" presStyleLbl="node1" presStyleIdx="0" presStyleCnt="5">
        <dgm:presLayoutVars>
          <dgm:bulletEnabled val="1"/>
        </dgm:presLayoutVars>
      </dgm:prSet>
      <dgm:spPr/>
    </dgm:pt>
    <dgm:pt modelId="{737848DC-7E7F-4327-BB97-BFB5C8DA7FED}" type="pres">
      <dgm:prSet presAssocID="{B457F028-AA3F-4AB2-BCCE-1371254AF7B8}" presName="spNode" presStyleCnt="0"/>
      <dgm:spPr/>
    </dgm:pt>
    <dgm:pt modelId="{AC4F4366-10C9-4FDE-A152-9B767DCE177D}" type="pres">
      <dgm:prSet presAssocID="{4D152ED1-5762-499D-9AE3-960A8DD88B6F}" presName="sibTrans" presStyleLbl="sibTrans1D1" presStyleIdx="0" presStyleCnt="5"/>
      <dgm:spPr/>
    </dgm:pt>
    <dgm:pt modelId="{D7E3585C-E148-4B45-90E2-31368AB174C0}" type="pres">
      <dgm:prSet presAssocID="{59FD8A85-CF34-4184-A88A-F31D14252CAB}" presName="node" presStyleLbl="node1" presStyleIdx="1" presStyleCnt="5">
        <dgm:presLayoutVars>
          <dgm:bulletEnabled val="1"/>
        </dgm:presLayoutVars>
      </dgm:prSet>
      <dgm:spPr/>
    </dgm:pt>
    <dgm:pt modelId="{0AF03C99-5C44-4541-8941-1F76C5954779}" type="pres">
      <dgm:prSet presAssocID="{59FD8A85-CF34-4184-A88A-F31D14252CAB}" presName="spNode" presStyleCnt="0"/>
      <dgm:spPr/>
    </dgm:pt>
    <dgm:pt modelId="{7EE5F5EE-8E33-4FC8-AAD4-2E8BBC983647}" type="pres">
      <dgm:prSet presAssocID="{0FFEBCD8-135C-491F-ADD8-4A5315B0491F}" presName="sibTrans" presStyleLbl="sibTrans1D1" presStyleIdx="1" presStyleCnt="5"/>
      <dgm:spPr/>
    </dgm:pt>
    <dgm:pt modelId="{5828884D-8907-4F82-98EF-0B426A85A0F8}" type="pres">
      <dgm:prSet presAssocID="{4C4B48D6-FF33-40C4-9459-B3BBC9E5FAEF}" presName="node" presStyleLbl="node1" presStyleIdx="2" presStyleCnt="5">
        <dgm:presLayoutVars>
          <dgm:bulletEnabled val="1"/>
        </dgm:presLayoutVars>
      </dgm:prSet>
      <dgm:spPr/>
    </dgm:pt>
    <dgm:pt modelId="{E3BCA70E-8B43-4810-B48E-41ECAF72A57A}" type="pres">
      <dgm:prSet presAssocID="{4C4B48D6-FF33-40C4-9459-B3BBC9E5FAEF}" presName="spNode" presStyleCnt="0"/>
      <dgm:spPr/>
    </dgm:pt>
    <dgm:pt modelId="{808D4771-5C38-4901-B2B1-F749D9D44D9F}" type="pres">
      <dgm:prSet presAssocID="{8710EE58-0A0E-4E42-9F9F-9B99DF405686}" presName="sibTrans" presStyleLbl="sibTrans1D1" presStyleIdx="2" presStyleCnt="5"/>
      <dgm:spPr/>
    </dgm:pt>
    <dgm:pt modelId="{48ED5EB1-2410-4983-95BC-84A9DCDC0AB6}" type="pres">
      <dgm:prSet presAssocID="{BA639950-4023-4580-98D6-D20FC371B888}" presName="node" presStyleLbl="node1" presStyleIdx="3" presStyleCnt="5">
        <dgm:presLayoutVars>
          <dgm:bulletEnabled val="1"/>
        </dgm:presLayoutVars>
      </dgm:prSet>
      <dgm:spPr/>
    </dgm:pt>
    <dgm:pt modelId="{886317DE-5438-453E-A87A-E97695760FA7}" type="pres">
      <dgm:prSet presAssocID="{BA639950-4023-4580-98D6-D20FC371B888}" presName="spNode" presStyleCnt="0"/>
      <dgm:spPr/>
    </dgm:pt>
    <dgm:pt modelId="{EC4122EB-E63E-4495-94E6-4525304FF689}" type="pres">
      <dgm:prSet presAssocID="{CA1BDFF2-B350-4033-9665-1FCDB14A7A9E}" presName="sibTrans" presStyleLbl="sibTrans1D1" presStyleIdx="3" presStyleCnt="5"/>
      <dgm:spPr/>
    </dgm:pt>
    <dgm:pt modelId="{CD77BBBD-6A34-4517-B1E3-A79509050C4D}" type="pres">
      <dgm:prSet presAssocID="{E76747BF-3267-402A-A029-EB5BBA9980F1}" presName="node" presStyleLbl="node1" presStyleIdx="4" presStyleCnt="5">
        <dgm:presLayoutVars>
          <dgm:bulletEnabled val="1"/>
        </dgm:presLayoutVars>
      </dgm:prSet>
      <dgm:spPr/>
    </dgm:pt>
    <dgm:pt modelId="{F240E88C-4C7A-44B2-878C-AFFC43E60715}" type="pres">
      <dgm:prSet presAssocID="{E76747BF-3267-402A-A029-EB5BBA9980F1}" presName="spNode" presStyleCnt="0"/>
      <dgm:spPr/>
    </dgm:pt>
    <dgm:pt modelId="{5797F86F-91F3-40AE-9DCC-630C952EE2E7}" type="pres">
      <dgm:prSet presAssocID="{08235352-9328-4BC2-8EAD-CE917F533E94}" presName="sibTrans" presStyleLbl="sibTrans1D1" presStyleIdx="4" presStyleCnt="5"/>
      <dgm:spPr/>
    </dgm:pt>
  </dgm:ptLst>
  <dgm:cxnLst>
    <dgm:cxn modelId="{0404790C-DA7D-4941-B947-99338565F354}" type="presOf" srcId="{BA639950-4023-4580-98D6-D20FC371B888}" destId="{48ED5EB1-2410-4983-95BC-84A9DCDC0AB6}" srcOrd="0" destOrd="0" presId="urn:microsoft.com/office/officeart/2005/8/layout/cycle5"/>
    <dgm:cxn modelId="{A88FC410-2A94-4A49-8E41-8520B4ED3849}" srcId="{B399C5F7-A794-48EB-9B81-94C221B2F6B7}" destId="{E76747BF-3267-402A-A029-EB5BBA9980F1}" srcOrd="4" destOrd="0" parTransId="{03643482-C9F7-4DA9-BEA3-FE1227661DA9}" sibTransId="{08235352-9328-4BC2-8EAD-CE917F533E94}"/>
    <dgm:cxn modelId="{BBE9215D-AD71-4660-8CCA-3F98F44DC7B9}" srcId="{B399C5F7-A794-48EB-9B81-94C221B2F6B7}" destId="{4C4B48D6-FF33-40C4-9459-B3BBC9E5FAEF}" srcOrd="2" destOrd="0" parTransId="{0345C6C2-1928-408F-92AD-5EA3EB9D73F3}" sibTransId="{8710EE58-0A0E-4E42-9F9F-9B99DF405686}"/>
    <dgm:cxn modelId="{C5781456-5661-4DE6-BF3F-27CD0F83474E}" type="presOf" srcId="{CA1BDFF2-B350-4033-9665-1FCDB14A7A9E}" destId="{EC4122EB-E63E-4495-94E6-4525304FF689}" srcOrd="0" destOrd="0" presId="urn:microsoft.com/office/officeart/2005/8/layout/cycle5"/>
    <dgm:cxn modelId="{6DF95157-ACA5-4970-A01E-E09713AF65D8}" type="presOf" srcId="{08235352-9328-4BC2-8EAD-CE917F533E94}" destId="{5797F86F-91F3-40AE-9DCC-630C952EE2E7}" srcOrd="0" destOrd="0" presId="urn:microsoft.com/office/officeart/2005/8/layout/cycle5"/>
    <dgm:cxn modelId="{E39C8687-B1E7-49E6-A447-DE47F9B322BE}" type="presOf" srcId="{E76747BF-3267-402A-A029-EB5BBA9980F1}" destId="{CD77BBBD-6A34-4517-B1E3-A79509050C4D}" srcOrd="0" destOrd="0" presId="urn:microsoft.com/office/officeart/2005/8/layout/cycle5"/>
    <dgm:cxn modelId="{AEE51E8B-1188-4478-BDE9-3311EEAF6CEA}" type="presOf" srcId="{4C4B48D6-FF33-40C4-9459-B3BBC9E5FAEF}" destId="{5828884D-8907-4F82-98EF-0B426A85A0F8}" srcOrd="0" destOrd="0" presId="urn:microsoft.com/office/officeart/2005/8/layout/cycle5"/>
    <dgm:cxn modelId="{5379E592-77A3-40AE-9490-E50F87D2FD37}" type="presOf" srcId="{B399C5F7-A794-48EB-9B81-94C221B2F6B7}" destId="{A19176D2-9021-46E7-98FF-203FE011BF5F}" srcOrd="0" destOrd="0" presId="urn:microsoft.com/office/officeart/2005/8/layout/cycle5"/>
    <dgm:cxn modelId="{2B332B94-6236-418B-910E-CA49455F6489}" srcId="{B399C5F7-A794-48EB-9B81-94C221B2F6B7}" destId="{B457F028-AA3F-4AB2-BCCE-1371254AF7B8}" srcOrd="0" destOrd="0" parTransId="{D4338B61-5768-4798-BB81-DC6D6CDD9F62}" sibTransId="{4D152ED1-5762-499D-9AE3-960A8DD88B6F}"/>
    <dgm:cxn modelId="{4216859A-6124-44A9-B8D9-D9BBCB2B550E}" type="presOf" srcId="{8710EE58-0A0E-4E42-9F9F-9B99DF405686}" destId="{808D4771-5C38-4901-B2B1-F749D9D44D9F}" srcOrd="0" destOrd="0" presId="urn:microsoft.com/office/officeart/2005/8/layout/cycle5"/>
    <dgm:cxn modelId="{791D08A0-99BF-4AC5-A45C-B846EE5A0B6D}" srcId="{B399C5F7-A794-48EB-9B81-94C221B2F6B7}" destId="{59FD8A85-CF34-4184-A88A-F31D14252CAB}" srcOrd="1" destOrd="0" parTransId="{F233F2A6-464A-4FCF-9F87-EF2225CD527F}" sibTransId="{0FFEBCD8-135C-491F-ADD8-4A5315B0491F}"/>
    <dgm:cxn modelId="{FE12E7B5-894C-42BE-8557-19152377BCBC}" type="presOf" srcId="{0FFEBCD8-135C-491F-ADD8-4A5315B0491F}" destId="{7EE5F5EE-8E33-4FC8-AAD4-2E8BBC983647}" srcOrd="0" destOrd="0" presId="urn:microsoft.com/office/officeart/2005/8/layout/cycle5"/>
    <dgm:cxn modelId="{BE117EBB-26C8-4FC6-9E36-B247E63FFF4C}" type="presOf" srcId="{59FD8A85-CF34-4184-A88A-F31D14252CAB}" destId="{D7E3585C-E148-4B45-90E2-31368AB174C0}" srcOrd="0" destOrd="0" presId="urn:microsoft.com/office/officeart/2005/8/layout/cycle5"/>
    <dgm:cxn modelId="{67B8FFBF-B0E5-4654-B747-4B7060ABB571}" type="presOf" srcId="{B457F028-AA3F-4AB2-BCCE-1371254AF7B8}" destId="{CB07F38B-F510-40F5-A699-3DFB34115E5E}" srcOrd="0" destOrd="0" presId="urn:microsoft.com/office/officeart/2005/8/layout/cycle5"/>
    <dgm:cxn modelId="{D2729CE4-559E-4451-9642-F60A0963811E}" type="presOf" srcId="{4D152ED1-5762-499D-9AE3-960A8DD88B6F}" destId="{AC4F4366-10C9-4FDE-A152-9B767DCE177D}" srcOrd="0" destOrd="0" presId="urn:microsoft.com/office/officeart/2005/8/layout/cycle5"/>
    <dgm:cxn modelId="{03691FFA-711E-4651-B917-8E5055DFA026}" srcId="{B399C5F7-A794-48EB-9B81-94C221B2F6B7}" destId="{BA639950-4023-4580-98D6-D20FC371B888}" srcOrd="3" destOrd="0" parTransId="{AE207886-B140-48F3-AD54-162BADE1E0CE}" sibTransId="{CA1BDFF2-B350-4033-9665-1FCDB14A7A9E}"/>
    <dgm:cxn modelId="{3629A66F-4EB3-4FB0-A4EE-A2B528D3DF4D}" type="presParOf" srcId="{A19176D2-9021-46E7-98FF-203FE011BF5F}" destId="{CB07F38B-F510-40F5-A699-3DFB34115E5E}" srcOrd="0" destOrd="0" presId="urn:microsoft.com/office/officeart/2005/8/layout/cycle5"/>
    <dgm:cxn modelId="{B5A008E3-BB84-4452-AC7F-41A56C460812}" type="presParOf" srcId="{A19176D2-9021-46E7-98FF-203FE011BF5F}" destId="{737848DC-7E7F-4327-BB97-BFB5C8DA7FED}" srcOrd="1" destOrd="0" presId="urn:microsoft.com/office/officeart/2005/8/layout/cycle5"/>
    <dgm:cxn modelId="{EB1FF9A3-2AD6-4E45-A43E-EA9CFA8267F0}" type="presParOf" srcId="{A19176D2-9021-46E7-98FF-203FE011BF5F}" destId="{AC4F4366-10C9-4FDE-A152-9B767DCE177D}" srcOrd="2" destOrd="0" presId="urn:microsoft.com/office/officeart/2005/8/layout/cycle5"/>
    <dgm:cxn modelId="{654B29D6-66E6-472F-B88E-6843224BC714}" type="presParOf" srcId="{A19176D2-9021-46E7-98FF-203FE011BF5F}" destId="{D7E3585C-E148-4B45-90E2-31368AB174C0}" srcOrd="3" destOrd="0" presId="urn:microsoft.com/office/officeart/2005/8/layout/cycle5"/>
    <dgm:cxn modelId="{DE7AFC89-E0C1-44E7-9A7E-23944D28E0B2}" type="presParOf" srcId="{A19176D2-9021-46E7-98FF-203FE011BF5F}" destId="{0AF03C99-5C44-4541-8941-1F76C5954779}" srcOrd="4" destOrd="0" presId="urn:microsoft.com/office/officeart/2005/8/layout/cycle5"/>
    <dgm:cxn modelId="{B56A05AB-1EA6-4963-B840-525B75FEBBAA}" type="presParOf" srcId="{A19176D2-9021-46E7-98FF-203FE011BF5F}" destId="{7EE5F5EE-8E33-4FC8-AAD4-2E8BBC983647}" srcOrd="5" destOrd="0" presId="urn:microsoft.com/office/officeart/2005/8/layout/cycle5"/>
    <dgm:cxn modelId="{2CBD6491-D431-48DB-9D37-066326458680}" type="presParOf" srcId="{A19176D2-9021-46E7-98FF-203FE011BF5F}" destId="{5828884D-8907-4F82-98EF-0B426A85A0F8}" srcOrd="6" destOrd="0" presId="urn:microsoft.com/office/officeart/2005/8/layout/cycle5"/>
    <dgm:cxn modelId="{D9F36E18-6DDA-4723-A1C6-0917BEB5EAAC}" type="presParOf" srcId="{A19176D2-9021-46E7-98FF-203FE011BF5F}" destId="{E3BCA70E-8B43-4810-B48E-41ECAF72A57A}" srcOrd="7" destOrd="0" presId="urn:microsoft.com/office/officeart/2005/8/layout/cycle5"/>
    <dgm:cxn modelId="{8C7CE743-4786-4C14-96E8-99A101C269CA}" type="presParOf" srcId="{A19176D2-9021-46E7-98FF-203FE011BF5F}" destId="{808D4771-5C38-4901-B2B1-F749D9D44D9F}" srcOrd="8" destOrd="0" presId="urn:microsoft.com/office/officeart/2005/8/layout/cycle5"/>
    <dgm:cxn modelId="{77571C70-40FE-4697-8132-9E538C1C76FD}" type="presParOf" srcId="{A19176D2-9021-46E7-98FF-203FE011BF5F}" destId="{48ED5EB1-2410-4983-95BC-84A9DCDC0AB6}" srcOrd="9" destOrd="0" presId="urn:microsoft.com/office/officeart/2005/8/layout/cycle5"/>
    <dgm:cxn modelId="{E66BDD3C-A17C-4A58-B830-F1EC678CA68C}" type="presParOf" srcId="{A19176D2-9021-46E7-98FF-203FE011BF5F}" destId="{886317DE-5438-453E-A87A-E97695760FA7}" srcOrd="10" destOrd="0" presId="urn:microsoft.com/office/officeart/2005/8/layout/cycle5"/>
    <dgm:cxn modelId="{BCF1348A-CC1B-4651-85B9-A3648CA01A02}" type="presParOf" srcId="{A19176D2-9021-46E7-98FF-203FE011BF5F}" destId="{EC4122EB-E63E-4495-94E6-4525304FF689}" srcOrd="11" destOrd="0" presId="urn:microsoft.com/office/officeart/2005/8/layout/cycle5"/>
    <dgm:cxn modelId="{245ED04A-615E-48C5-A5E4-F2B7BDC3A125}" type="presParOf" srcId="{A19176D2-9021-46E7-98FF-203FE011BF5F}" destId="{CD77BBBD-6A34-4517-B1E3-A79509050C4D}" srcOrd="12" destOrd="0" presId="urn:microsoft.com/office/officeart/2005/8/layout/cycle5"/>
    <dgm:cxn modelId="{9BF88D74-7523-4875-93D5-87227E0FC9DE}" type="presParOf" srcId="{A19176D2-9021-46E7-98FF-203FE011BF5F}" destId="{F240E88C-4C7A-44B2-878C-AFFC43E60715}" srcOrd="13" destOrd="0" presId="urn:microsoft.com/office/officeart/2005/8/layout/cycle5"/>
    <dgm:cxn modelId="{B06193A3-EF8A-4D73-8650-60A9D7631315}" type="presParOf" srcId="{A19176D2-9021-46E7-98FF-203FE011BF5F}" destId="{5797F86F-91F3-40AE-9DCC-630C952EE2E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59E7C-9C57-4DB7-901D-54013F550010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i="0" dirty="0"/>
            <a:t>Provides valuable insights into customer behavior for informed decisions</a:t>
          </a:r>
          <a:endParaRPr lang="en-US" sz="2800" b="1" dirty="0"/>
        </a:p>
      </dgm:t>
    </dgm:pt>
    <dgm:pt modelId="{F674AACB-5765-4D55-B87B-258815ACFFD9}" type="parTrans" cxnId="{B803DB95-E182-4BD0-8285-8F47CA53682E}">
      <dgm:prSet/>
      <dgm:spPr/>
      <dgm:t>
        <a:bodyPr/>
        <a:lstStyle/>
        <a:p>
          <a:endParaRPr lang="en-US"/>
        </a:p>
      </dgm:t>
    </dgm:pt>
    <dgm:pt modelId="{75FCC0DD-91C9-4EA6-B002-0C1175976CB2}" type="sibTrans" cxnId="{B803DB95-E182-4BD0-8285-8F47CA53682E}">
      <dgm:prSet/>
      <dgm:spPr/>
      <dgm:t>
        <a:bodyPr/>
        <a:lstStyle/>
        <a:p>
          <a:endParaRPr lang="en-US"/>
        </a:p>
      </dgm:t>
    </dgm:pt>
    <dgm:pt modelId="{4D959C7D-6358-46CD-8DE6-9AA3803FBD64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It is a win-win solution for both customers and businesses</a:t>
          </a:r>
          <a:endParaRPr lang="en-US" sz="2800" b="1" i="0" dirty="0"/>
        </a:p>
      </dgm:t>
    </dgm:pt>
    <dgm:pt modelId="{9AB5A061-80EA-43BE-8615-2736FEC97D53}" type="parTrans" cxnId="{03E9628B-04EF-4619-8998-9ABE84611533}">
      <dgm:prSet/>
      <dgm:spPr/>
      <dgm:t>
        <a:bodyPr/>
        <a:lstStyle/>
        <a:p>
          <a:endParaRPr lang="en-US"/>
        </a:p>
      </dgm:t>
    </dgm:pt>
    <dgm:pt modelId="{1A316828-2BAC-4851-B27A-824892AF957E}" type="sibTrans" cxnId="{03E9628B-04EF-4619-8998-9ABE84611533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94FCAAC3-94BC-41FB-B9D2-30BB9B4FF636}" type="pres">
      <dgm:prSet presAssocID="{F9359E7C-9C57-4DB7-901D-54013F5500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41837-3BF4-414A-A44B-9B6DB64FF1DF}" type="pres">
      <dgm:prSet presAssocID="{75FCC0DD-91C9-4EA6-B002-0C1175976CB2}" presName="spacer" presStyleCnt="0"/>
      <dgm:spPr/>
    </dgm:pt>
    <dgm:pt modelId="{6A02F87F-1C8E-4221-891F-1F3D728D2BB9}" type="pres">
      <dgm:prSet presAssocID="{4D959C7D-6358-46CD-8DE6-9AA3803FBD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10C1E7F-C6E4-4D9D-9869-FC93C90777A4}" type="presOf" srcId="{F9359E7C-9C57-4DB7-901D-54013F550010}" destId="{94FCAAC3-94BC-41FB-B9D2-30BB9B4FF636}" srcOrd="0" destOrd="0" presId="urn:microsoft.com/office/officeart/2005/8/layout/vList2"/>
    <dgm:cxn modelId="{03E9628B-04EF-4619-8998-9ABE84611533}" srcId="{82B7DB58-2A2B-4262-895A-BF7B6DD7B1D3}" destId="{4D959C7D-6358-46CD-8DE6-9AA3803FBD64}" srcOrd="1" destOrd="0" parTransId="{9AB5A061-80EA-43BE-8615-2736FEC97D53}" sibTransId="{1A316828-2BAC-4851-B27A-824892AF957E}"/>
    <dgm:cxn modelId="{B803DB95-E182-4BD0-8285-8F47CA53682E}" srcId="{82B7DB58-2A2B-4262-895A-BF7B6DD7B1D3}" destId="{F9359E7C-9C57-4DB7-901D-54013F550010}" srcOrd="0" destOrd="0" parTransId="{F674AACB-5765-4D55-B87B-258815ACFFD9}" sibTransId="{75FCC0DD-91C9-4EA6-B002-0C1175976CB2}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95B845D7-F907-49D8-87C3-4D37048494E7}" type="presOf" srcId="{4D959C7D-6358-46CD-8DE6-9AA3803FBD64}" destId="{6A02F87F-1C8E-4221-891F-1F3D728D2BB9}" srcOrd="0" destOrd="0" presId="urn:microsoft.com/office/officeart/2005/8/layout/vList2"/>
    <dgm:cxn modelId="{A5CD5BC3-0C37-4590-93AF-D971F2AB71CD}" type="presParOf" srcId="{F2552436-1B90-423C-8B17-94726B69844C}" destId="{94FCAAC3-94BC-41FB-B9D2-30BB9B4FF636}" srcOrd="0" destOrd="0" presId="urn:microsoft.com/office/officeart/2005/8/layout/vList2"/>
    <dgm:cxn modelId="{FA246310-ED1C-4223-8B36-08ADFB9EFC83}" type="presParOf" srcId="{F2552436-1B90-423C-8B17-94726B69844C}" destId="{CDB41837-3BF4-414A-A44B-9B6DB64FF1DF}" srcOrd="1" destOrd="0" presId="urn:microsoft.com/office/officeart/2005/8/layout/vList2"/>
    <dgm:cxn modelId="{2D6BC79A-1C0E-437C-A600-0E365DC4038C}" type="presParOf" srcId="{F2552436-1B90-423C-8B17-94726B69844C}" destId="{6A02F87F-1C8E-4221-891F-1F3D728D2B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4E01-F82F-4733-B7D1-3CAD56868B21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E-Commerce Trends</a:t>
          </a:r>
        </a:p>
      </dgm:t>
    </dgm:pt>
    <dgm:pt modelId="{B65A24D4-9A99-4140-A4A0-B107B48AFA72}" type="parTrans" cxnId="{854F7EE9-529C-4308-A125-66DCDB79C2D2}">
      <dgm:prSet/>
      <dgm:spPr/>
      <dgm:t>
        <a:bodyPr/>
        <a:lstStyle/>
        <a:p>
          <a:endParaRPr lang="en-US"/>
        </a:p>
      </dgm:t>
    </dgm:pt>
    <dgm:pt modelId="{55E6437D-B002-4866-98C6-EC2D5A7F7080}" type="sibTrans" cxnId="{854F7EE9-529C-4308-A125-66DCDB79C2D2}">
      <dgm:prSet/>
      <dgm:spPr/>
      <dgm:t>
        <a:bodyPr/>
        <a:lstStyle/>
        <a:p>
          <a:endParaRPr lang="en-US"/>
        </a:p>
      </dgm:t>
    </dgm:pt>
    <dgm:pt modelId="{F9D9F7E9-006B-4F23-B0B0-F4B0FDA1C57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Why Not Cross-Platform ?</a:t>
          </a:r>
        </a:p>
      </dgm:t>
    </dgm:pt>
    <dgm:pt modelId="{12CA7A4B-6F8B-43C5-B015-FC23BE58A27B}" type="parTrans" cxnId="{C68D335B-6BA9-4324-B67B-C2B404EE493D}">
      <dgm:prSet/>
      <dgm:spPr/>
      <dgm:t>
        <a:bodyPr/>
        <a:lstStyle/>
        <a:p>
          <a:endParaRPr lang="en-US"/>
        </a:p>
      </dgm:t>
    </dgm:pt>
    <dgm:pt modelId="{D308664B-42C5-4C28-AA9F-7DDDAF2A9466}" type="sibTrans" cxnId="{C68D335B-6BA9-4324-B67B-C2B404EE493D}">
      <dgm:prSet/>
      <dgm:spPr/>
      <dgm:t>
        <a:bodyPr/>
        <a:lstStyle/>
        <a:p>
          <a:endParaRPr lang="en-US"/>
        </a:p>
      </dgm:t>
    </dgm:pt>
    <dgm:pt modelId="{ACE14E8E-587C-4B63-8EDA-1BA9FC4F42B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Target Audience</a:t>
          </a:r>
        </a:p>
      </dgm:t>
    </dgm:pt>
    <dgm:pt modelId="{DEC04F4D-87EC-4831-9C08-403C1E691BB4}" type="parTrans" cxnId="{93BBBC39-D1AE-4CAB-98A3-B88FDA5EF7EB}">
      <dgm:prSet/>
      <dgm:spPr/>
      <dgm:t>
        <a:bodyPr/>
        <a:lstStyle/>
        <a:p>
          <a:endParaRPr lang="en-US"/>
        </a:p>
      </dgm:t>
    </dgm:pt>
    <dgm:pt modelId="{0CF21BAF-7126-450A-B82B-31A68E4ABC9D}" type="sibTrans" cxnId="{93BBBC39-D1AE-4CAB-98A3-B88FDA5EF7EB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704AF90A-E8D9-44D1-A779-3C03C954276A}" type="pres">
      <dgm:prSet presAssocID="{88C24E01-F82F-4733-B7D1-3CAD56868B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B9EFF5-9A66-49AA-94FC-AD6DA7B9FB27}" type="pres">
      <dgm:prSet presAssocID="{55E6437D-B002-4866-98C6-EC2D5A7F7080}" presName="spacer" presStyleCnt="0"/>
      <dgm:spPr/>
    </dgm:pt>
    <dgm:pt modelId="{7739C0C3-CD9E-4E92-A203-E897758613A3}" type="pres">
      <dgm:prSet presAssocID="{ACE14E8E-587C-4B63-8EDA-1BA9FC4F42B6}" presName="parentText" presStyleLbl="node1" presStyleIdx="1" presStyleCnt="3" custLinFactNeighborX="422" custLinFactNeighborY="-25821">
        <dgm:presLayoutVars>
          <dgm:chMax val="0"/>
          <dgm:bulletEnabled val="1"/>
        </dgm:presLayoutVars>
      </dgm:prSet>
      <dgm:spPr/>
    </dgm:pt>
    <dgm:pt modelId="{A01A9185-E1BF-4C94-8114-F03F925373D2}" type="pres">
      <dgm:prSet presAssocID="{0CF21BAF-7126-450A-B82B-31A68E4ABC9D}" presName="spacer" presStyleCnt="0"/>
      <dgm:spPr/>
    </dgm:pt>
    <dgm:pt modelId="{D55FBE3A-6D04-4FB8-A92E-34188919648D}" type="pres">
      <dgm:prSet presAssocID="{F9D9F7E9-006B-4F23-B0B0-F4B0FDA1C5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BBBC39-D1AE-4CAB-98A3-B88FDA5EF7EB}" srcId="{82B7DB58-2A2B-4262-895A-BF7B6DD7B1D3}" destId="{ACE14E8E-587C-4B63-8EDA-1BA9FC4F42B6}" srcOrd="1" destOrd="0" parTransId="{DEC04F4D-87EC-4831-9C08-403C1E691BB4}" sibTransId="{0CF21BAF-7126-450A-B82B-31A68E4ABC9D}"/>
    <dgm:cxn modelId="{C68D335B-6BA9-4324-B67B-C2B404EE493D}" srcId="{82B7DB58-2A2B-4262-895A-BF7B6DD7B1D3}" destId="{F9D9F7E9-006B-4F23-B0B0-F4B0FDA1C576}" srcOrd="2" destOrd="0" parTransId="{12CA7A4B-6F8B-43C5-B015-FC23BE58A27B}" sibTransId="{D308664B-42C5-4C28-AA9F-7DDDAF2A9466}"/>
    <dgm:cxn modelId="{DF8C1388-2D85-4E10-A960-1053F375DC76}" type="presOf" srcId="{82B7DB58-2A2B-4262-895A-BF7B6DD7B1D3}" destId="{F2552436-1B90-423C-8B17-94726B69844C}" srcOrd="0" destOrd="0" presId="urn:microsoft.com/office/officeart/2005/8/layout/vList2"/>
    <dgm:cxn modelId="{521B7F88-1D6E-44DF-A7A1-2853F656785B}" type="presOf" srcId="{88C24E01-F82F-4733-B7D1-3CAD56868B21}" destId="{704AF90A-E8D9-44D1-A779-3C03C954276A}" srcOrd="0" destOrd="0" presId="urn:microsoft.com/office/officeart/2005/8/layout/vList2"/>
    <dgm:cxn modelId="{2C17E98D-E62A-46EF-831D-650A038F2FB7}" type="presOf" srcId="{F9D9F7E9-006B-4F23-B0B0-F4B0FDA1C576}" destId="{D55FBE3A-6D04-4FB8-A92E-34188919648D}" srcOrd="0" destOrd="0" presId="urn:microsoft.com/office/officeart/2005/8/layout/vList2"/>
    <dgm:cxn modelId="{854F7EE9-529C-4308-A125-66DCDB79C2D2}" srcId="{82B7DB58-2A2B-4262-895A-BF7B6DD7B1D3}" destId="{88C24E01-F82F-4733-B7D1-3CAD56868B21}" srcOrd="0" destOrd="0" parTransId="{B65A24D4-9A99-4140-A4A0-B107B48AFA72}" sibTransId="{55E6437D-B002-4866-98C6-EC2D5A7F7080}"/>
    <dgm:cxn modelId="{26B696F7-B566-4721-9F2B-E93E4E741941}" type="presOf" srcId="{ACE14E8E-587C-4B63-8EDA-1BA9FC4F42B6}" destId="{7739C0C3-CD9E-4E92-A203-E897758613A3}" srcOrd="0" destOrd="0" presId="urn:microsoft.com/office/officeart/2005/8/layout/vList2"/>
    <dgm:cxn modelId="{F5748C62-36C6-4D37-962B-E197ECC28226}" type="presParOf" srcId="{F2552436-1B90-423C-8B17-94726B69844C}" destId="{704AF90A-E8D9-44D1-A779-3C03C954276A}" srcOrd="0" destOrd="0" presId="urn:microsoft.com/office/officeart/2005/8/layout/vList2"/>
    <dgm:cxn modelId="{3D56F3C2-4063-49A9-8964-610777514080}" type="presParOf" srcId="{F2552436-1B90-423C-8B17-94726B69844C}" destId="{EEB9EFF5-9A66-49AA-94FC-AD6DA7B9FB27}" srcOrd="1" destOrd="0" presId="urn:microsoft.com/office/officeart/2005/8/layout/vList2"/>
    <dgm:cxn modelId="{193BCEB5-F827-4AA2-93F7-BDF2133182F5}" type="presParOf" srcId="{F2552436-1B90-423C-8B17-94726B69844C}" destId="{7739C0C3-CD9E-4E92-A203-E897758613A3}" srcOrd="2" destOrd="0" presId="urn:microsoft.com/office/officeart/2005/8/layout/vList2"/>
    <dgm:cxn modelId="{DDC32315-7496-4FD5-8EC9-76C10059986D}" type="presParOf" srcId="{F2552436-1B90-423C-8B17-94726B69844C}" destId="{A01A9185-E1BF-4C94-8114-F03F925373D2}" srcOrd="3" destOrd="0" presId="urn:microsoft.com/office/officeart/2005/8/layout/vList2"/>
    <dgm:cxn modelId="{6101FF2A-D57F-4B8B-A7BE-E87FF6E9D3C9}" type="presParOf" srcId="{F2552436-1B90-423C-8B17-94726B69844C}" destId="{D55FBE3A-6D04-4FB8-A92E-3418891964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E53E6BC-C840-4BF2-B0CF-89B7DBA0B258}" type="presOf" srcId="{82B7DB58-2A2B-4262-895A-BF7B6DD7B1D3}" destId="{F2552436-1B90-423C-8B17-94726B6984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E8EF8-AED5-4C9B-BA28-3081D7984FA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Amazon has observed that a 100ms increase in response time reduces sales by 1%</a:t>
          </a:r>
        </a:p>
      </dgm:t>
    </dgm:pt>
    <dgm:pt modelId="{2BA9A605-22C7-4BA4-91D7-0426BDC72057}" type="parTrans" cxnId="{A62ADB50-0F9F-405B-A90D-D29F33BBC9B4}">
      <dgm:prSet/>
      <dgm:spPr/>
      <dgm:t>
        <a:bodyPr/>
        <a:lstStyle/>
        <a:p>
          <a:endParaRPr lang="en-US"/>
        </a:p>
      </dgm:t>
    </dgm:pt>
    <dgm:pt modelId="{D71F1889-E644-4729-8020-B92268ADCB7A}" type="sibTrans" cxnId="{A62ADB50-0F9F-405B-A90D-D29F33BBC9B4}">
      <dgm:prSet/>
      <dgm:spPr/>
      <dgm:t>
        <a:bodyPr/>
        <a:lstStyle/>
        <a:p>
          <a:endParaRPr lang="en-US"/>
        </a:p>
      </dgm:t>
    </dgm:pt>
    <dgm:pt modelId="{9A2AF453-5C18-4CC0-A538-AD49E1C76E3C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Amazon has also observed that 1-second slowdown reduces a customer satisfaction metric by 16%</a:t>
          </a:r>
        </a:p>
      </dgm:t>
    </dgm:pt>
    <dgm:pt modelId="{22F54C18-5DFA-4128-AEEB-17FA78EAEC90}" type="parTrans" cxnId="{191EE155-0752-4D8D-BC08-E76508F0EFF2}">
      <dgm:prSet/>
      <dgm:spPr/>
      <dgm:t>
        <a:bodyPr/>
        <a:lstStyle/>
        <a:p>
          <a:endParaRPr lang="en-US"/>
        </a:p>
      </dgm:t>
    </dgm:pt>
    <dgm:pt modelId="{4F806B02-F5E3-4839-87B5-57530EE980F6}" type="sibTrans" cxnId="{191EE155-0752-4D8D-BC08-E76508F0EFF2}">
      <dgm:prSet/>
      <dgm:spPr/>
      <dgm:t>
        <a:bodyPr/>
        <a:lstStyle/>
        <a:p>
          <a:endParaRPr lang="en-US"/>
        </a:p>
      </dgm:t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D6264245-8C61-403D-9824-1B2A4CE3C6EF}" type="pres">
      <dgm:prSet presAssocID="{60DE8EF8-AED5-4C9B-BA28-3081D7984F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8744F3-9232-40F3-B887-9E953DBB1E2B}" type="pres">
      <dgm:prSet presAssocID="{D71F1889-E644-4729-8020-B92268ADCB7A}" presName="spacer" presStyleCnt="0"/>
      <dgm:spPr/>
    </dgm:pt>
    <dgm:pt modelId="{30E35B1E-DCB1-4ABE-B63F-0FB6139FF86D}" type="pres">
      <dgm:prSet presAssocID="{9A2AF453-5C18-4CC0-A538-AD49E1C76E3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2ADB50-0F9F-405B-A90D-D29F33BBC9B4}" srcId="{82B7DB58-2A2B-4262-895A-BF7B6DD7B1D3}" destId="{60DE8EF8-AED5-4C9B-BA28-3081D7984FAC}" srcOrd="0" destOrd="0" parTransId="{2BA9A605-22C7-4BA4-91D7-0426BDC72057}" sibTransId="{D71F1889-E644-4729-8020-B92268ADCB7A}"/>
    <dgm:cxn modelId="{191EE155-0752-4D8D-BC08-E76508F0EFF2}" srcId="{82B7DB58-2A2B-4262-895A-BF7B6DD7B1D3}" destId="{9A2AF453-5C18-4CC0-A538-AD49E1C76E3C}" srcOrd="1" destOrd="0" parTransId="{22F54C18-5DFA-4128-AEEB-17FA78EAEC90}" sibTransId="{4F806B02-F5E3-4839-87B5-57530EE980F6}"/>
    <dgm:cxn modelId="{82A76A7B-5974-4E34-8ECE-338958295FA9}" type="presOf" srcId="{9A2AF453-5C18-4CC0-A538-AD49E1C76E3C}" destId="{30E35B1E-DCB1-4ABE-B63F-0FB6139FF86D}" srcOrd="0" destOrd="0" presId="urn:microsoft.com/office/officeart/2005/8/layout/vList2"/>
    <dgm:cxn modelId="{6E53E6BC-C840-4BF2-B0CF-89B7DBA0B258}" type="presOf" srcId="{82B7DB58-2A2B-4262-895A-BF7B6DD7B1D3}" destId="{F2552436-1B90-423C-8B17-94726B69844C}" srcOrd="0" destOrd="0" presId="urn:microsoft.com/office/officeart/2005/8/layout/vList2"/>
    <dgm:cxn modelId="{F8DB55EA-34CC-4E6A-BECB-51C1876F8239}" type="presOf" srcId="{60DE8EF8-AED5-4C9B-BA28-3081D7984FAC}" destId="{D6264245-8C61-403D-9824-1B2A4CE3C6EF}" srcOrd="0" destOrd="0" presId="urn:microsoft.com/office/officeart/2005/8/layout/vList2"/>
    <dgm:cxn modelId="{E4499725-BB9A-4D2F-A282-B1ECDBD2B12F}" type="presParOf" srcId="{F2552436-1B90-423C-8B17-94726B69844C}" destId="{D6264245-8C61-403D-9824-1B2A4CE3C6EF}" srcOrd="0" destOrd="0" presId="urn:microsoft.com/office/officeart/2005/8/layout/vList2"/>
    <dgm:cxn modelId="{D4F77247-8B66-49DC-AAF7-8A024406FEE9}" type="presParOf" srcId="{F2552436-1B90-423C-8B17-94726B69844C}" destId="{B38744F3-9232-40F3-B887-9E953DBB1E2B}" srcOrd="1" destOrd="0" presId="urn:microsoft.com/office/officeart/2005/8/layout/vList2"/>
    <dgm:cxn modelId="{EBA38B91-7E3C-4EE8-B14D-796513C1E52A}" type="presParOf" srcId="{F2552436-1B90-423C-8B17-94726B69844C}" destId="{30E35B1E-DCB1-4ABE-B63F-0FB6139FF86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1FCDB-DDAA-4B36-960C-495E2CE0EFF5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2800" b="1" dirty="0"/>
            <a:t>Sign Up and Log In </a:t>
          </a:r>
          <a:endParaRPr lang="en-US" sz="2800" b="1" dirty="0">
            <a:solidFill>
              <a:schemeClr val="bg1"/>
            </a:solidFill>
          </a:endParaRPr>
        </a:p>
      </dgm:t>
    </dgm:pt>
    <dgm:pt modelId="{3EE36F71-BEAB-4F2A-8FE6-2555288F3732}" type="sibTrans" cxnId="{C69C2EF8-3576-44C2-8E81-F0FF0D4440EE}">
      <dgm:prSet/>
      <dgm:spPr/>
      <dgm:t>
        <a:bodyPr/>
        <a:lstStyle/>
        <a:p>
          <a:endParaRPr lang="en-US"/>
        </a:p>
      </dgm:t>
    </dgm:pt>
    <dgm:pt modelId="{5250EF7B-A82C-4B00-AA8A-79FBF2F4D24E}" type="parTrans" cxnId="{C69C2EF8-3576-44C2-8E81-F0FF0D4440EE}">
      <dgm:prSet/>
      <dgm:spPr/>
      <dgm:t>
        <a:bodyPr/>
        <a:lstStyle/>
        <a:p>
          <a:endParaRPr lang="en-US"/>
        </a:p>
      </dgm:t>
    </dgm:pt>
    <dgm:pt modelId="{F0D8D8D6-87F0-4647-A020-60160BD23D3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Viewing Profile Data </a:t>
          </a:r>
        </a:p>
      </dgm:t>
    </dgm:pt>
    <dgm:pt modelId="{5A3C158B-D398-457D-9861-3EC34653B953}" type="parTrans" cxnId="{C3E13C29-59ED-4D69-AABC-642020EB1114}">
      <dgm:prSet/>
      <dgm:spPr/>
      <dgm:t>
        <a:bodyPr/>
        <a:lstStyle/>
        <a:p>
          <a:endParaRPr lang="en-US"/>
        </a:p>
      </dgm:t>
    </dgm:pt>
    <dgm:pt modelId="{4D3B9400-7D41-476B-832E-F91DF5C32719}" type="sibTrans" cxnId="{C3E13C29-59ED-4D69-AABC-642020EB1114}">
      <dgm:prSet/>
      <dgm:spPr/>
      <dgm:t>
        <a:bodyPr/>
        <a:lstStyle/>
        <a:p>
          <a:endParaRPr lang="en-US"/>
        </a:p>
      </dgm:t>
    </dgm:pt>
    <dgm:pt modelId="{2A71C625-EF13-4B86-9093-E813FE8322C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Functional Search Bar </a:t>
          </a:r>
        </a:p>
      </dgm:t>
    </dgm:pt>
    <dgm:pt modelId="{08905848-5CAD-47CB-92A5-FD6E2AFD7540}" type="parTrans" cxnId="{C2A717A1-FFB3-4CEB-9CFA-37A40612DCA6}">
      <dgm:prSet/>
      <dgm:spPr/>
      <dgm:t>
        <a:bodyPr/>
        <a:lstStyle/>
        <a:p>
          <a:endParaRPr lang="en-US"/>
        </a:p>
      </dgm:t>
    </dgm:pt>
    <dgm:pt modelId="{6DE30730-A37E-47F6-9F2C-AE5342906678}" type="sibTrans" cxnId="{C2A717A1-FFB3-4CEB-9CFA-37A40612DCA6}">
      <dgm:prSet/>
      <dgm:spPr/>
      <dgm:t>
        <a:bodyPr/>
        <a:lstStyle/>
        <a:p>
          <a:endParaRPr lang="en-US"/>
        </a:p>
      </dgm:t>
    </dgm:pt>
    <dgm:pt modelId="{5C6DE578-A443-48E4-8923-A7ECA41E954E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Creating New Order with Unique ID </a:t>
          </a:r>
        </a:p>
      </dgm:t>
    </dgm:pt>
    <dgm:pt modelId="{BA6A8B00-80A4-4E03-88BC-1F3EF6C5C2EB}" type="parTrans" cxnId="{E894A7F7-F18E-4033-BFA4-19438F3BFDC4}">
      <dgm:prSet/>
      <dgm:spPr/>
      <dgm:t>
        <a:bodyPr/>
        <a:lstStyle/>
        <a:p>
          <a:endParaRPr lang="en-US"/>
        </a:p>
      </dgm:t>
    </dgm:pt>
    <dgm:pt modelId="{9F0AFF9C-C9E9-42B4-B764-649F5806A3EC}" type="sibTrans" cxnId="{E894A7F7-F18E-4033-BFA4-19438F3BFDC4}">
      <dgm:prSet/>
      <dgm:spPr/>
      <dgm:t>
        <a:bodyPr/>
        <a:lstStyle/>
        <a:p>
          <a:endParaRPr lang="en-US"/>
        </a:p>
      </dgm:t>
    </dgm:pt>
    <dgm:pt modelId="{562D1352-EA00-430B-8E1A-DDF5F9BBF8D3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Selecting Delivery Time and Area </a:t>
          </a:r>
        </a:p>
      </dgm:t>
    </dgm:pt>
    <dgm:pt modelId="{966CE9C1-C1DB-46F5-8342-E39CDCF7F0EC}" type="parTrans" cxnId="{A6730014-8E5D-4F00-82AB-B25A64F1B414}">
      <dgm:prSet/>
      <dgm:spPr/>
      <dgm:t>
        <a:bodyPr/>
        <a:lstStyle/>
        <a:p>
          <a:endParaRPr lang="en-US"/>
        </a:p>
      </dgm:t>
    </dgm:pt>
    <dgm:pt modelId="{F007B89F-5B58-444B-90D8-9056E3DA8996}" type="sibTrans" cxnId="{A6730014-8E5D-4F00-82AB-B25A64F1B414}">
      <dgm:prSet/>
      <dgm:spPr/>
      <dgm:t>
        <a:bodyPr/>
        <a:lstStyle/>
        <a:p>
          <a:endParaRPr lang="en-US"/>
        </a:p>
      </dgm:t>
    </dgm:pt>
    <dgm:pt modelId="{382BFE61-E1D2-4767-B534-6363F97F5EB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Order Tracking/History Page</a:t>
          </a:r>
        </a:p>
      </dgm:t>
    </dgm:pt>
    <dgm:pt modelId="{8EA43224-19D6-4E53-B575-E8A671F60944}" type="parTrans" cxnId="{8E63F671-2B14-476B-B399-92318F4A441C}">
      <dgm:prSet/>
      <dgm:spPr/>
    </dgm:pt>
    <dgm:pt modelId="{15BB8867-14AD-4333-80A2-E1CD9248B208}" type="sibTrans" cxnId="{8E63F671-2B14-476B-B399-92318F4A441C}">
      <dgm:prSet/>
      <dgm:spPr/>
    </dgm:pt>
    <dgm:pt modelId="{A8FAB023-ED8F-4F09-9FB8-68CD27B357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Dynamic Cart Page </a:t>
          </a:r>
        </a:p>
      </dgm:t>
    </dgm:pt>
    <dgm:pt modelId="{55BE17BB-6293-424D-9782-A612CA72BB69}" type="parTrans" cxnId="{8765D15F-39E0-4C02-A1B5-EE28257CB8DF}">
      <dgm:prSet/>
      <dgm:spPr/>
    </dgm:pt>
    <dgm:pt modelId="{1120908D-A400-490C-ACF0-293CC75988FB}" type="sibTrans" cxnId="{8765D15F-39E0-4C02-A1B5-EE28257CB8DF}">
      <dgm:prSet/>
      <dgm:spPr/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E32BC6C5-E56D-4675-8ABF-A726BA17BD04}" type="pres">
      <dgm:prSet presAssocID="{F4E1FCDB-DDAA-4B36-960C-495E2CE0EFF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CE1D668-C5EB-471F-A249-4AFF54A60F63}" type="pres">
      <dgm:prSet presAssocID="{3EE36F71-BEAB-4F2A-8FE6-2555288F3732}" presName="spacer" presStyleCnt="0"/>
      <dgm:spPr/>
    </dgm:pt>
    <dgm:pt modelId="{555D3BE2-CA6B-4FEB-ADC0-C69DC09BDD39}" type="pres">
      <dgm:prSet presAssocID="{F0D8D8D6-87F0-4647-A020-60160BD23D3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382A344-1C0A-44F7-B49E-15D98828A219}" type="pres">
      <dgm:prSet presAssocID="{4D3B9400-7D41-476B-832E-F91DF5C32719}" presName="spacer" presStyleCnt="0"/>
      <dgm:spPr/>
    </dgm:pt>
    <dgm:pt modelId="{6526007B-81C7-4E2A-AF0C-69CBA27E1FB7}" type="pres">
      <dgm:prSet presAssocID="{382BFE61-E1D2-4767-B534-6363F97F5EB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67D7B3-E821-4D20-B9F2-7F3267BED1A1}" type="pres">
      <dgm:prSet presAssocID="{15BB8867-14AD-4333-80A2-E1CD9248B208}" presName="spacer" presStyleCnt="0"/>
      <dgm:spPr/>
    </dgm:pt>
    <dgm:pt modelId="{42394B43-C17A-45B0-A7BA-BB5D0714C8C1}" type="pres">
      <dgm:prSet presAssocID="{A8FAB023-ED8F-4F09-9FB8-68CD27B3579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1E800D2-C0EF-4C14-B29F-AED2495DEEC2}" type="pres">
      <dgm:prSet presAssocID="{1120908D-A400-490C-ACF0-293CC75988FB}" presName="spacer" presStyleCnt="0"/>
      <dgm:spPr/>
    </dgm:pt>
    <dgm:pt modelId="{3463B007-86FE-4577-B104-0A8328DA79AB}" type="pres">
      <dgm:prSet presAssocID="{2A71C625-EF13-4B86-9093-E813FE8322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76EFE42-A392-4AF2-A605-DB6B997E451B}" type="pres">
      <dgm:prSet presAssocID="{6DE30730-A37E-47F6-9F2C-AE5342906678}" presName="spacer" presStyleCnt="0"/>
      <dgm:spPr/>
    </dgm:pt>
    <dgm:pt modelId="{BA496623-6F10-4105-8622-EC1AFAF83E78}" type="pres">
      <dgm:prSet presAssocID="{5C6DE578-A443-48E4-8923-A7ECA41E95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0E78FE3-DC58-47FF-BD2B-D2D5C7D1E801}" type="pres">
      <dgm:prSet presAssocID="{9F0AFF9C-C9E9-42B4-B764-649F5806A3EC}" presName="spacer" presStyleCnt="0"/>
      <dgm:spPr/>
    </dgm:pt>
    <dgm:pt modelId="{17ECE76C-3463-4A29-8D34-1FD1F90470F8}" type="pres">
      <dgm:prSet presAssocID="{562D1352-EA00-430B-8E1A-DDF5F9BBF8D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6730014-8E5D-4F00-82AB-B25A64F1B414}" srcId="{82B7DB58-2A2B-4262-895A-BF7B6DD7B1D3}" destId="{562D1352-EA00-430B-8E1A-DDF5F9BBF8D3}" srcOrd="6" destOrd="0" parTransId="{966CE9C1-C1DB-46F5-8342-E39CDCF7F0EC}" sibTransId="{F007B89F-5B58-444B-90D8-9056E3DA8996}"/>
    <dgm:cxn modelId="{C3E13C29-59ED-4D69-AABC-642020EB1114}" srcId="{82B7DB58-2A2B-4262-895A-BF7B6DD7B1D3}" destId="{F0D8D8D6-87F0-4647-A020-60160BD23D36}" srcOrd="1" destOrd="0" parTransId="{5A3C158B-D398-457D-9861-3EC34653B953}" sibTransId="{4D3B9400-7D41-476B-832E-F91DF5C32719}"/>
    <dgm:cxn modelId="{52DA9737-47FA-40DD-8E35-AFF09C1205F6}" type="presOf" srcId="{2A71C625-EF13-4B86-9093-E813FE8322CE}" destId="{3463B007-86FE-4577-B104-0A8328DA79AB}" srcOrd="0" destOrd="0" presId="urn:microsoft.com/office/officeart/2005/8/layout/vList2"/>
    <dgm:cxn modelId="{8765D15F-39E0-4C02-A1B5-EE28257CB8DF}" srcId="{82B7DB58-2A2B-4262-895A-BF7B6DD7B1D3}" destId="{A8FAB023-ED8F-4F09-9FB8-68CD27B35799}" srcOrd="3" destOrd="0" parTransId="{55BE17BB-6293-424D-9782-A612CA72BB69}" sibTransId="{1120908D-A400-490C-ACF0-293CC75988FB}"/>
    <dgm:cxn modelId="{8E63F671-2B14-476B-B399-92318F4A441C}" srcId="{82B7DB58-2A2B-4262-895A-BF7B6DD7B1D3}" destId="{382BFE61-E1D2-4767-B534-6363F97F5EB6}" srcOrd="2" destOrd="0" parTransId="{8EA43224-19D6-4E53-B575-E8A671F60944}" sibTransId="{15BB8867-14AD-4333-80A2-E1CD9248B208}"/>
    <dgm:cxn modelId="{EA25D882-A31A-4370-BDC8-DD3EBF3FCBB1}" type="presOf" srcId="{F4E1FCDB-DDAA-4B36-960C-495E2CE0EFF5}" destId="{E32BC6C5-E56D-4675-8ABF-A726BA17BD04}" srcOrd="0" destOrd="0" presId="urn:microsoft.com/office/officeart/2005/8/layout/vList2"/>
    <dgm:cxn modelId="{EF7D4485-A09F-4EB2-9C0F-0353F3B57714}" type="presOf" srcId="{382BFE61-E1D2-4767-B534-6363F97F5EB6}" destId="{6526007B-81C7-4E2A-AF0C-69CBA27E1FB7}" srcOrd="0" destOrd="0" presId="urn:microsoft.com/office/officeart/2005/8/layout/vList2"/>
    <dgm:cxn modelId="{DF8C1388-2D85-4E10-A960-1053F375DC76}" type="presOf" srcId="{82B7DB58-2A2B-4262-895A-BF7B6DD7B1D3}" destId="{F2552436-1B90-423C-8B17-94726B69844C}" srcOrd="0" destOrd="0" presId="urn:microsoft.com/office/officeart/2005/8/layout/vList2"/>
    <dgm:cxn modelId="{ACE22B8F-7F0E-400F-9FB6-D70E6C2D926E}" type="presOf" srcId="{F0D8D8D6-87F0-4647-A020-60160BD23D36}" destId="{555D3BE2-CA6B-4FEB-ADC0-C69DC09BDD39}" srcOrd="0" destOrd="0" presId="urn:microsoft.com/office/officeart/2005/8/layout/vList2"/>
    <dgm:cxn modelId="{968E758F-78F9-428B-B06A-A0DC908D248B}" type="presOf" srcId="{562D1352-EA00-430B-8E1A-DDF5F9BBF8D3}" destId="{17ECE76C-3463-4A29-8D34-1FD1F90470F8}" srcOrd="0" destOrd="0" presId="urn:microsoft.com/office/officeart/2005/8/layout/vList2"/>
    <dgm:cxn modelId="{C2A717A1-FFB3-4CEB-9CFA-37A40612DCA6}" srcId="{82B7DB58-2A2B-4262-895A-BF7B6DD7B1D3}" destId="{2A71C625-EF13-4B86-9093-E813FE8322CE}" srcOrd="4" destOrd="0" parTransId="{08905848-5CAD-47CB-92A5-FD6E2AFD7540}" sibTransId="{6DE30730-A37E-47F6-9F2C-AE5342906678}"/>
    <dgm:cxn modelId="{9819D3B0-3390-4B0E-994E-49CC0F489F77}" type="presOf" srcId="{5C6DE578-A443-48E4-8923-A7ECA41E954E}" destId="{BA496623-6F10-4105-8622-EC1AFAF83E78}" srcOrd="0" destOrd="0" presId="urn:microsoft.com/office/officeart/2005/8/layout/vList2"/>
    <dgm:cxn modelId="{58FB9FCA-7373-4E4E-B1F1-FBA6B8AB1F62}" type="presOf" srcId="{A8FAB023-ED8F-4F09-9FB8-68CD27B35799}" destId="{42394B43-C17A-45B0-A7BA-BB5D0714C8C1}" srcOrd="0" destOrd="0" presId="urn:microsoft.com/office/officeart/2005/8/layout/vList2"/>
    <dgm:cxn modelId="{E894A7F7-F18E-4033-BFA4-19438F3BFDC4}" srcId="{82B7DB58-2A2B-4262-895A-BF7B6DD7B1D3}" destId="{5C6DE578-A443-48E4-8923-A7ECA41E954E}" srcOrd="5" destOrd="0" parTransId="{BA6A8B00-80A4-4E03-88BC-1F3EF6C5C2EB}" sibTransId="{9F0AFF9C-C9E9-42B4-B764-649F5806A3EC}"/>
    <dgm:cxn modelId="{C69C2EF8-3576-44C2-8E81-F0FF0D4440EE}" srcId="{82B7DB58-2A2B-4262-895A-BF7B6DD7B1D3}" destId="{F4E1FCDB-DDAA-4B36-960C-495E2CE0EFF5}" srcOrd="0" destOrd="0" parTransId="{5250EF7B-A82C-4B00-AA8A-79FBF2F4D24E}" sibTransId="{3EE36F71-BEAB-4F2A-8FE6-2555288F3732}"/>
    <dgm:cxn modelId="{036D5CE3-0B2F-4B7A-AA91-D5DC39285483}" type="presParOf" srcId="{F2552436-1B90-423C-8B17-94726B69844C}" destId="{E32BC6C5-E56D-4675-8ABF-A726BA17BD04}" srcOrd="0" destOrd="0" presId="urn:microsoft.com/office/officeart/2005/8/layout/vList2"/>
    <dgm:cxn modelId="{C770DA8E-9E7B-4C5F-8132-80085E0EE651}" type="presParOf" srcId="{F2552436-1B90-423C-8B17-94726B69844C}" destId="{4CE1D668-C5EB-471F-A249-4AFF54A60F63}" srcOrd="1" destOrd="0" presId="urn:microsoft.com/office/officeart/2005/8/layout/vList2"/>
    <dgm:cxn modelId="{4FE21C6E-4A5B-4A77-8401-32953FEF1630}" type="presParOf" srcId="{F2552436-1B90-423C-8B17-94726B69844C}" destId="{555D3BE2-CA6B-4FEB-ADC0-C69DC09BDD39}" srcOrd="2" destOrd="0" presId="urn:microsoft.com/office/officeart/2005/8/layout/vList2"/>
    <dgm:cxn modelId="{D57DB5A1-83C9-41FA-A1B8-AFD86E682F20}" type="presParOf" srcId="{F2552436-1B90-423C-8B17-94726B69844C}" destId="{D382A344-1C0A-44F7-B49E-15D98828A219}" srcOrd="3" destOrd="0" presId="urn:microsoft.com/office/officeart/2005/8/layout/vList2"/>
    <dgm:cxn modelId="{84A3EE70-1A87-45B9-8754-43474CEFB461}" type="presParOf" srcId="{F2552436-1B90-423C-8B17-94726B69844C}" destId="{6526007B-81C7-4E2A-AF0C-69CBA27E1FB7}" srcOrd="4" destOrd="0" presId="urn:microsoft.com/office/officeart/2005/8/layout/vList2"/>
    <dgm:cxn modelId="{AEF88AB1-D38A-43C1-BF31-43CC4AC0F216}" type="presParOf" srcId="{F2552436-1B90-423C-8B17-94726B69844C}" destId="{E267D7B3-E821-4D20-B9F2-7F3267BED1A1}" srcOrd="5" destOrd="0" presId="urn:microsoft.com/office/officeart/2005/8/layout/vList2"/>
    <dgm:cxn modelId="{17FDDA3A-612B-4CD1-BFE1-B166BB0E0236}" type="presParOf" srcId="{F2552436-1B90-423C-8B17-94726B69844C}" destId="{42394B43-C17A-45B0-A7BA-BB5D0714C8C1}" srcOrd="6" destOrd="0" presId="urn:microsoft.com/office/officeart/2005/8/layout/vList2"/>
    <dgm:cxn modelId="{6AEEF823-87DF-4FEC-8FBD-36DBF3E268BA}" type="presParOf" srcId="{F2552436-1B90-423C-8B17-94726B69844C}" destId="{C1E800D2-C0EF-4C14-B29F-AED2495DEEC2}" srcOrd="7" destOrd="0" presId="urn:microsoft.com/office/officeart/2005/8/layout/vList2"/>
    <dgm:cxn modelId="{AC8A7E74-FAD5-4B89-B7F9-D3B890FB78A9}" type="presParOf" srcId="{F2552436-1B90-423C-8B17-94726B69844C}" destId="{3463B007-86FE-4577-B104-0A8328DA79AB}" srcOrd="8" destOrd="0" presId="urn:microsoft.com/office/officeart/2005/8/layout/vList2"/>
    <dgm:cxn modelId="{652E4FAD-E628-477B-9D75-EE03EA31EDC9}" type="presParOf" srcId="{F2552436-1B90-423C-8B17-94726B69844C}" destId="{876EFE42-A392-4AF2-A605-DB6B997E451B}" srcOrd="9" destOrd="0" presId="urn:microsoft.com/office/officeart/2005/8/layout/vList2"/>
    <dgm:cxn modelId="{B07A6BD0-24A0-4051-B757-DF72383DB90E}" type="presParOf" srcId="{F2552436-1B90-423C-8B17-94726B69844C}" destId="{BA496623-6F10-4105-8622-EC1AFAF83E78}" srcOrd="10" destOrd="0" presId="urn:microsoft.com/office/officeart/2005/8/layout/vList2"/>
    <dgm:cxn modelId="{25D4F30A-42BD-47F7-9214-1C3B19E0CF17}" type="presParOf" srcId="{F2552436-1B90-423C-8B17-94726B69844C}" destId="{60E78FE3-DC58-47FF-BD2B-D2D5C7D1E801}" srcOrd="11" destOrd="0" presId="urn:microsoft.com/office/officeart/2005/8/layout/vList2"/>
    <dgm:cxn modelId="{0B3E5150-AF98-48EE-836F-DEFFC9A4C10F}" type="presParOf" srcId="{F2552436-1B90-423C-8B17-94726B69844C}" destId="{17ECE76C-3463-4A29-8D34-1FD1F90470F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B7DB58-2A2B-4262-895A-BF7B6DD7B1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4E01-F82F-4733-B7D1-3CAD56868B21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Change Order Status</a:t>
          </a:r>
        </a:p>
      </dgm:t>
    </dgm:pt>
    <dgm:pt modelId="{B65A24D4-9A99-4140-A4A0-B107B48AFA72}" type="parTrans" cxnId="{854F7EE9-529C-4308-A125-66DCDB79C2D2}">
      <dgm:prSet/>
      <dgm:spPr/>
      <dgm:t>
        <a:bodyPr/>
        <a:lstStyle/>
        <a:p>
          <a:endParaRPr lang="en-US"/>
        </a:p>
      </dgm:t>
    </dgm:pt>
    <dgm:pt modelId="{55E6437D-B002-4866-98C6-EC2D5A7F7080}" type="sibTrans" cxnId="{854F7EE9-529C-4308-A125-66DCDB79C2D2}">
      <dgm:prSet/>
      <dgm:spPr/>
      <dgm:t>
        <a:bodyPr/>
        <a:lstStyle/>
        <a:p>
          <a:endParaRPr lang="en-US"/>
        </a:p>
      </dgm:t>
    </dgm:pt>
    <dgm:pt modelId="{F9D9F7E9-006B-4F23-B0B0-F4B0FDA1C57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Add New Products </a:t>
          </a:r>
        </a:p>
      </dgm:t>
    </dgm:pt>
    <dgm:pt modelId="{12CA7A4B-6F8B-43C5-B015-FC23BE58A27B}" type="parTrans" cxnId="{C68D335B-6BA9-4324-B67B-C2B404EE493D}">
      <dgm:prSet/>
      <dgm:spPr/>
      <dgm:t>
        <a:bodyPr/>
        <a:lstStyle/>
        <a:p>
          <a:endParaRPr lang="en-US"/>
        </a:p>
      </dgm:t>
    </dgm:pt>
    <dgm:pt modelId="{D308664B-42C5-4C28-AA9F-7DDDAF2A9466}" type="sibTrans" cxnId="{C68D335B-6BA9-4324-B67B-C2B404EE493D}">
      <dgm:prSet/>
      <dgm:spPr/>
      <dgm:t>
        <a:bodyPr/>
        <a:lstStyle/>
        <a:p>
          <a:endParaRPr lang="en-US"/>
        </a:p>
      </dgm:t>
    </dgm:pt>
    <dgm:pt modelId="{782550FF-DA14-45BB-A5F1-E707424DC3FB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Check Application Stats </a:t>
          </a:r>
        </a:p>
      </dgm:t>
    </dgm:pt>
    <dgm:pt modelId="{928C9BB5-B192-4594-8D11-C3986D82D328}" type="parTrans" cxnId="{21017481-35A5-400B-9194-7C0CC71EEFAB}">
      <dgm:prSet/>
      <dgm:spPr/>
      <dgm:t>
        <a:bodyPr/>
        <a:lstStyle/>
        <a:p>
          <a:endParaRPr lang="en-US"/>
        </a:p>
      </dgm:t>
    </dgm:pt>
    <dgm:pt modelId="{4CE536B2-6A0A-46C6-B42E-18EF369E3AE2}" type="sibTrans" cxnId="{21017481-35A5-400B-9194-7C0CC71EEFAB}">
      <dgm:prSet/>
      <dgm:spPr/>
      <dgm:t>
        <a:bodyPr/>
        <a:lstStyle/>
        <a:p>
          <a:endParaRPr lang="en-US"/>
        </a:p>
      </dgm:t>
    </dgm:pt>
    <dgm:pt modelId="{ACE14E8E-587C-4B63-8EDA-1BA9FC4F42B6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/>
            <a:t>Filter Order By Status</a:t>
          </a:r>
        </a:p>
      </dgm:t>
    </dgm:pt>
    <dgm:pt modelId="{DEC04F4D-87EC-4831-9C08-403C1E691BB4}" type="parTrans" cxnId="{93BBBC39-D1AE-4CAB-98A3-B88FDA5EF7EB}">
      <dgm:prSet/>
      <dgm:spPr/>
    </dgm:pt>
    <dgm:pt modelId="{0CF21BAF-7126-450A-B82B-31A68E4ABC9D}" type="sibTrans" cxnId="{93BBBC39-D1AE-4CAB-98A3-B88FDA5EF7EB}">
      <dgm:prSet/>
      <dgm:spPr/>
    </dgm:pt>
    <dgm:pt modelId="{F2552436-1B90-423C-8B17-94726B69844C}" type="pres">
      <dgm:prSet presAssocID="{82B7DB58-2A2B-4262-895A-BF7B6DD7B1D3}" presName="linear" presStyleCnt="0">
        <dgm:presLayoutVars>
          <dgm:animLvl val="lvl"/>
          <dgm:resizeHandles val="exact"/>
        </dgm:presLayoutVars>
      </dgm:prSet>
      <dgm:spPr/>
    </dgm:pt>
    <dgm:pt modelId="{704AF90A-E8D9-44D1-A779-3C03C954276A}" type="pres">
      <dgm:prSet presAssocID="{88C24E01-F82F-4733-B7D1-3CAD56868B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B9EFF5-9A66-49AA-94FC-AD6DA7B9FB27}" type="pres">
      <dgm:prSet presAssocID="{55E6437D-B002-4866-98C6-EC2D5A7F7080}" presName="spacer" presStyleCnt="0"/>
      <dgm:spPr/>
    </dgm:pt>
    <dgm:pt modelId="{7739C0C3-CD9E-4E92-A203-E897758613A3}" type="pres">
      <dgm:prSet presAssocID="{ACE14E8E-587C-4B63-8EDA-1BA9FC4F42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1A9185-E1BF-4C94-8114-F03F925373D2}" type="pres">
      <dgm:prSet presAssocID="{0CF21BAF-7126-450A-B82B-31A68E4ABC9D}" presName="spacer" presStyleCnt="0"/>
      <dgm:spPr/>
    </dgm:pt>
    <dgm:pt modelId="{D55FBE3A-6D04-4FB8-A92E-34188919648D}" type="pres">
      <dgm:prSet presAssocID="{F9D9F7E9-006B-4F23-B0B0-F4B0FDA1C5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934D11-B783-4B02-B13D-023EF52EF285}" type="pres">
      <dgm:prSet presAssocID="{D308664B-42C5-4C28-AA9F-7DDDAF2A9466}" presName="spacer" presStyleCnt="0"/>
      <dgm:spPr/>
    </dgm:pt>
    <dgm:pt modelId="{D771E555-028F-41EE-AF7B-237D9085E94D}" type="pres">
      <dgm:prSet presAssocID="{782550FF-DA14-45BB-A5F1-E707424DC3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BBBC39-D1AE-4CAB-98A3-B88FDA5EF7EB}" srcId="{82B7DB58-2A2B-4262-895A-BF7B6DD7B1D3}" destId="{ACE14E8E-587C-4B63-8EDA-1BA9FC4F42B6}" srcOrd="1" destOrd="0" parTransId="{DEC04F4D-87EC-4831-9C08-403C1E691BB4}" sibTransId="{0CF21BAF-7126-450A-B82B-31A68E4ABC9D}"/>
    <dgm:cxn modelId="{C68D335B-6BA9-4324-B67B-C2B404EE493D}" srcId="{82B7DB58-2A2B-4262-895A-BF7B6DD7B1D3}" destId="{F9D9F7E9-006B-4F23-B0B0-F4B0FDA1C576}" srcOrd="2" destOrd="0" parTransId="{12CA7A4B-6F8B-43C5-B015-FC23BE58A27B}" sibTransId="{D308664B-42C5-4C28-AA9F-7DDDAF2A9466}"/>
    <dgm:cxn modelId="{21017481-35A5-400B-9194-7C0CC71EEFAB}" srcId="{82B7DB58-2A2B-4262-895A-BF7B6DD7B1D3}" destId="{782550FF-DA14-45BB-A5F1-E707424DC3FB}" srcOrd="3" destOrd="0" parTransId="{928C9BB5-B192-4594-8D11-C3986D82D328}" sibTransId="{4CE536B2-6A0A-46C6-B42E-18EF369E3AE2}"/>
    <dgm:cxn modelId="{5CB5AE83-74D9-40A0-A26E-C04AF697928F}" type="presOf" srcId="{782550FF-DA14-45BB-A5F1-E707424DC3FB}" destId="{D771E555-028F-41EE-AF7B-237D9085E94D}" srcOrd="0" destOrd="0" presId="urn:microsoft.com/office/officeart/2005/8/layout/vList2"/>
    <dgm:cxn modelId="{DF8C1388-2D85-4E10-A960-1053F375DC76}" type="presOf" srcId="{82B7DB58-2A2B-4262-895A-BF7B6DD7B1D3}" destId="{F2552436-1B90-423C-8B17-94726B69844C}" srcOrd="0" destOrd="0" presId="urn:microsoft.com/office/officeart/2005/8/layout/vList2"/>
    <dgm:cxn modelId="{521B7F88-1D6E-44DF-A7A1-2853F656785B}" type="presOf" srcId="{88C24E01-F82F-4733-B7D1-3CAD56868B21}" destId="{704AF90A-E8D9-44D1-A779-3C03C954276A}" srcOrd="0" destOrd="0" presId="urn:microsoft.com/office/officeart/2005/8/layout/vList2"/>
    <dgm:cxn modelId="{2C17E98D-E62A-46EF-831D-650A038F2FB7}" type="presOf" srcId="{F9D9F7E9-006B-4F23-B0B0-F4B0FDA1C576}" destId="{D55FBE3A-6D04-4FB8-A92E-34188919648D}" srcOrd="0" destOrd="0" presId="urn:microsoft.com/office/officeart/2005/8/layout/vList2"/>
    <dgm:cxn modelId="{854F7EE9-529C-4308-A125-66DCDB79C2D2}" srcId="{82B7DB58-2A2B-4262-895A-BF7B6DD7B1D3}" destId="{88C24E01-F82F-4733-B7D1-3CAD56868B21}" srcOrd="0" destOrd="0" parTransId="{B65A24D4-9A99-4140-A4A0-B107B48AFA72}" sibTransId="{55E6437D-B002-4866-98C6-EC2D5A7F7080}"/>
    <dgm:cxn modelId="{26B696F7-B566-4721-9F2B-E93E4E741941}" type="presOf" srcId="{ACE14E8E-587C-4B63-8EDA-1BA9FC4F42B6}" destId="{7739C0C3-CD9E-4E92-A203-E897758613A3}" srcOrd="0" destOrd="0" presId="urn:microsoft.com/office/officeart/2005/8/layout/vList2"/>
    <dgm:cxn modelId="{F5748C62-36C6-4D37-962B-E197ECC28226}" type="presParOf" srcId="{F2552436-1B90-423C-8B17-94726B69844C}" destId="{704AF90A-E8D9-44D1-A779-3C03C954276A}" srcOrd="0" destOrd="0" presId="urn:microsoft.com/office/officeart/2005/8/layout/vList2"/>
    <dgm:cxn modelId="{3D56F3C2-4063-49A9-8964-610777514080}" type="presParOf" srcId="{F2552436-1B90-423C-8B17-94726B69844C}" destId="{EEB9EFF5-9A66-49AA-94FC-AD6DA7B9FB27}" srcOrd="1" destOrd="0" presId="urn:microsoft.com/office/officeart/2005/8/layout/vList2"/>
    <dgm:cxn modelId="{193BCEB5-F827-4AA2-93F7-BDF2133182F5}" type="presParOf" srcId="{F2552436-1B90-423C-8B17-94726B69844C}" destId="{7739C0C3-CD9E-4E92-A203-E897758613A3}" srcOrd="2" destOrd="0" presId="urn:microsoft.com/office/officeart/2005/8/layout/vList2"/>
    <dgm:cxn modelId="{DDC32315-7496-4FD5-8EC9-76C10059986D}" type="presParOf" srcId="{F2552436-1B90-423C-8B17-94726B69844C}" destId="{A01A9185-E1BF-4C94-8114-F03F925373D2}" srcOrd="3" destOrd="0" presId="urn:microsoft.com/office/officeart/2005/8/layout/vList2"/>
    <dgm:cxn modelId="{6101FF2A-D57F-4B8B-A7BE-E87FF6E9D3C9}" type="presParOf" srcId="{F2552436-1B90-423C-8B17-94726B69844C}" destId="{D55FBE3A-6D04-4FB8-A92E-34188919648D}" srcOrd="4" destOrd="0" presId="urn:microsoft.com/office/officeart/2005/8/layout/vList2"/>
    <dgm:cxn modelId="{D82DEF1C-31A8-4552-B5E1-8C90DE9FF367}" type="presParOf" srcId="{F2552436-1B90-423C-8B17-94726B69844C}" destId="{E6934D11-B783-4B02-B13D-023EF52EF285}" srcOrd="5" destOrd="0" presId="urn:microsoft.com/office/officeart/2005/8/layout/vList2"/>
    <dgm:cxn modelId="{7BCDBCE1-5731-478A-A4BA-42AB0AAAF3DD}" type="presParOf" srcId="{F2552436-1B90-423C-8B17-94726B69844C}" destId="{D771E555-028F-41EE-AF7B-237D9085E9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BC6C5-E56D-4675-8ABF-A726BA17BD04}">
      <dsp:nvSpPr>
        <dsp:cNvPr id="0" name=""/>
        <dsp:cNvSpPr/>
      </dsp:nvSpPr>
      <dsp:spPr>
        <a:xfrm>
          <a:off x="0" y="221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Introduction</a:t>
          </a:r>
        </a:p>
      </dsp:txBody>
      <dsp:txXfrm>
        <a:off x="32898" y="35115"/>
        <a:ext cx="6563212" cy="608124"/>
      </dsp:txXfrm>
    </dsp:sp>
    <dsp:sp modelId="{C123AD45-D180-4138-AB93-0427D9548E99}">
      <dsp:nvSpPr>
        <dsp:cNvPr id="0" name=""/>
        <dsp:cNvSpPr/>
      </dsp:nvSpPr>
      <dsp:spPr>
        <a:xfrm>
          <a:off x="0" y="74525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Project Motivation</a:t>
          </a:r>
        </a:p>
      </dsp:txBody>
      <dsp:txXfrm>
        <a:off x="32898" y="778155"/>
        <a:ext cx="6563212" cy="608124"/>
      </dsp:txXfrm>
    </dsp:sp>
    <dsp:sp modelId="{E0BFD092-765C-47BD-B21B-C90C20FED214}">
      <dsp:nvSpPr>
        <dsp:cNvPr id="0" name=""/>
        <dsp:cNvSpPr/>
      </dsp:nvSpPr>
      <dsp:spPr>
        <a:xfrm>
          <a:off x="0" y="148829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Market Research</a:t>
          </a:r>
        </a:p>
      </dsp:txBody>
      <dsp:txXfrm>
        <a:off x="32898" y="1521195"/>
        <a:ext cx="6563212" cy="608124"/>
      </dsp:txXfrm>
    </dsp:sp>
    <dsp:sp modelId="{2D748B50-841D-47D7-BBF2-1801FE196DCE}">
      <dsp:nvSpPr>
        <dsp:cNvPr id="0" name=""/>
        <dsp:cNvSpPr/>
      </dsp:nvSpPr>
      <dsp:spPr>
        <a:xfrm>
          <a:off x="0" y="223133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Functionalities</a:t>
          </a:r>
        </a:p>
      </dsp:txBody>
      <dsp:txXfrm>
        <a:off x="32898" y="2264235"/>
        <a:ext cx="6563212" cy="608124"/>
      </dsp:txXfrm>
    </dsp:sp>
    <dsp:sp modelId="{E60CAA35-5B27-4B92-AA42-7EC84F050AAF}">
      <dsp:nvSpPr>
        <dsp:cNvPr id="0" name=""/>
        <dsp:cNvSpPr/>
      </dsp:nvSpPr>
      <dsp:spPr>
        <a:xfrm>
          <a:off x="0" y="297437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Choices</a:t>
          </a:r>
        </a:p>
      </dsp:txBody>
      <dsp:txXfrm>
        <a:off x="32898" y="3007275"/>
        <a:ext cx="6563212" cy="608124"/>
      </dsp:txXfrm>
    </dsp:sp>
    <dsp:sp modelId="{5BA07F2C-B483-48C0-BCD6-FCA88E10AF32}">
      <dsp:nvSpPr>
        <dsp:cNvPr id="0" name=""/>
        <dsp:cNvSpPr/>
      </dsp:nvSpPr>
      <dsp:spPr>
        <a:xfrm>
          <a:off x="0" y="371741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Demo</a:t>
          </a:r>
        </a:p>
      </dsp:txBody>
      <dsp:txXfrm>
        <a:off x="32898" y="3750315"/>
        <a:ext cx="6563212" cy="608124"/>
      </dsp:txXfrm>
    </dsp:sp>
    <dsp:sp modelId="{F732F7A8-2BA0-45D6-9CF9-D6CB605BE4E8}">
      <dsp:nvSpPr>
        <dsp:cNvPr id="0" name=""/>
        <dsp:cNvSpPr/>
      </dsp:nvSpPr>
      <dsp:spPr>
        <a:xfrm>
          <a:off x="0" y="446045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What’s Next</a:t>
          </a:r>
        </a:p>
      </dsp:txBody>
      <dsp:txXfrm>
        <a:off x="32898" y="4493355"/>
        <a:ext cx="6563212" cy="608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F90A-E8D9-44D1-A779-3C03C954276A}">
      <dsp:nvSpPr>
        <dsp:cNvPr id="0" name=""/>
        <dsp:cNvSpPr/>
      </dsp:nvSpPr>
      <dsp:spPr>
        <a:xfrm>
          <a:off x="0" y="454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Design Pattern</a:t>
          </a:r>
        </a:p>
      </dsp:txBody>
      <dsp:txXfrm>
        <a:off x="43864" y="89281"/>
        <a:ext cx="6541280" cy="810832"/>
      </dsp:txXfrm>
    </dsp:sp>
    <dsp:sp modelId="{7739C0C3-CD9E-4E92-A203-E897758613A3}">
      <dsp:nvSpPr>
        <dsp:cNvPr id="0" name=""/>
        <dsp:cNvSpPr/>
      </dsp:nvSpPr>
      <dsp:spPr>
        <a:xfrm>
          <a:off x="0" y="10822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Stack</a:t>
          </a:r>
        </a:p>
      </dsp:txBody>
      <dsp:txXfrm>
        <a:off x="43864" y="1126081"/>
        <a:ext cx="6541280" cy="810832"/>
      </dsp:txXfrm>
    </dsp:sp>
    <dsp:sp modelId="{D55FBE3A-6D04-4FB8-A92E-34188919648D}">
      <dsp:nvSpPr>
        <dsp:cNvPr id="0" name=""/>
        <dsp:cNvSpPr/>
      </dsp:nvSpPr>
      <dsp:spPr>
        <a:xfrm>
          <a:off x="0" y="21190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Interface Design</a:t>
          </a:r>
        </a:p>
      </dsp:txBody>
      <dsp:txXfrm>
        <a:off x="43864" y="2162881"/>
        <a:ext cx="6541280" cy="810832"/>
      </dsp:txXfrm>
    </dsp:sp>
    <dsp:sp modelId="{D771E555-028F-41EE-AF7B-237D9085E94D}">
      <dsp:nvSpPr>
        <dsp:cNvPr id="0" name=""/>
        <dsp:cNvSpPr/>
      </dsp:nvSpPr>
      <dsp:spPr>
        <a:xfrm>
          <a:off x="0" y="31558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Why Fragments ?</a:t>
          </a:r>
        </a:p>
      </dsp:txBody>
      <dsp:txXfrm>
        <a:off x="43864" y="3199681"/>
        <a:ext cx="6541280" cy="810832"/>
      </dsp:txXfrm>
    </dsp:sp>
    <dsp:sp modelId="{6DE65995-5026-4A96-88D6-96D6A0205B90}">
      <dsp:nvSpPr>
        <dsp:cNvPr id="0" name=""/>
        <dsp:cNvSpPr/>
      </dsp:nvSpPr>
      <dsp:spPr>
        <a:xfrm>
          <a:off x="0" y="41926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Security</a:t>
          </a:r>
        </a:p>
      </dsp:txBody>
      <dsp:txXfrm>
        <a:off x="43864" y="4236481"/>
        <a:ext cx="6541280" cy="8108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555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Android Studio</a:t>
          </a:r>
        </a:p>
      </dsp:txBody>
      <dsp:txXfrm>
        <a:off x="59399" y="615296"/>
        <a:ext cx="6510210" cy="1098002"/>
      </dsp:txXfrm>
    </dsp:sp>
    <dsp:sp modelId="{95CA06F2-590A-4612-B5EE-4A87E99BE3D4}">
      <dsp:nvSpPr>
        <dsp:cNvPr id="0" name=""/>
        <dsp:cNvSpPr/>
      </dsp:nvSpPr>
      <dsp:spPr>
        <a:xfrm>
          <a:off x="0" y="1959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Firebase </a:t>
          </a:r>
        </a:p>
      </dsp:txBody>
      <dsp:txXfrm>
        <a:off x="59399" y="2019296"/>
        <a:ext cx="6510210" cy="1098002"/>
      </dsp:txXfrm>
    </dsp:sp>
    <dsp:sp modelId="{5B66DAF6-130C-4E1A-AE00-EA86F22A59A4}">
      <dsp:nvSpPr>
        <dsp:cNvPr id="0" name=""/>
        <dsp:cNvSpPr/>
      </dsp:nvSpPr>
      <dsp:spPr>
        <a:xfrm>
          <a:off x="0" y="3363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ROOM Database</a:t>
          </a:r>
        </a:p>
      </dsp:txBody>
      <dsp:txXfrm>
        <a:off x="59399" y="3423296"/>
        <a:ext cx="6510210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555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Sign Up / Log In Activities</a:t>
          </a:r>
        </a:p>
      </dsp:txBody>
      <dsp:txXfrm>
        <a:off x="59399" y="615296"/>
        <a:ext cx="6510210" cy="1098002"/>
      </dsp:txXfrm>
    </dsp:sp>
    <dsp:sp modelId="{92C72785-4A3C-4656-8A4F-380F21FB6AAF}">
      <dsp:nvSpPr>
        <dsp:cNvPr id="0" name=""/>
        <dsp:cNvSpPr/>
      </dsp:nvSpPr>
      <dsp:spPr>
        <a:xfrm>
          <a:off x="0" y="1959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Navigation Menu</a:t>
          </a:r>
        </a:p>
      </dsp:txBody>
      <dsp:txXfrm>
        <a:off x="59399" y="2019296"/>
        <a:ext cx="6510210" cy="1098002"/>
      </dsp:txXfrm>
    </dsp:sp>
    <dsp:sp modelId="{11BF3438-FE67-4E9C-8A70-095223F0481D}">
      <dsp:nvSpPr>
        <dsp:cNvPr id="0" name=""/>
        <dsp:cNvSpPr/>
      </dsp:nvSpPr>
      <dsp:spPr>
        <a:xfrm>
          <a:off x="0" y="3363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Fragments</a:t>
          </a:r>
        </a:p>
      </dsp:txBody>
      <dsp:txXfrm>
        <a:off x="59399" y="3423296"/>
        <a:ext cx="6510210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9E4ED-51E5-4804-88DB-3B3F1D7AA41D}">
      <dsp:nvSpPr>
        <dsp:cNvPr id="0" name=""/>
        <dsp:cNvSpPr/>
      </dsp:nvSpPr>
      <dsp:spPr>
        <a:xfrm>
          <a:off x="0" y="915672"/>
          <a:ext cx="6629008" cy="15590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Shopify is an e-commerce application that provides a seamless shopping experience for users </a:t>
          </a:r>
        </a:p>
      </dsp:txBody>
      <dsp:txXfrm>
        <a:off x="76105" y="991777"/>
        <a:ext cx="6476798" cy="1406815"/>
      </dsp:txXfrm>
    </dsp:sp>
    <dsp:sp modelId="{94FCAAC3-94BC-41FB-B9D2-30BB9B4FF636}">
      <dsp:nvSpPr>
        <dsp:cNvPr id="0" name=""/>
        <dsp:cNvSpPr/>
      </dsp:nvSpPr>
      <dsp:spPr>
        <a:xfrm>
          <a:off x="0" y="2661897"/>
          <a:ext cx="6629008" cy="15590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app allows users to browse and purchase electronic products from a wide range of categories.</a:t>
          </a:r>
        </a:p>
      </dsp:txBody>
      <dsp:txXfrm>
        <a:off x="76105" y="2738002"/>
        <a:ext cx="6476798" cy="14068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555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Change Order Status Activity</a:t>
          </a:r>
        </a:p>
      </dsp:txBody>
      <dsp:txXfrm>
        <a:off x="59399" y="615296"/>
        <a:ext cx="6510210" cy="1098002"/>
      </dsp:txXfrm>
    </dsp:sp>
    <dsp:sp modelId="{C1EE0FDE-FBFD-408D-89B4-DE508361B2A2}">
      <dsp:nvSpPr>
        <dsp:cNvPr id="0" name=""/>
        <dsp:cNvSpPr/>
      </dsp:nvSpPr>
      <dsp:spPr>
        <a:xfrm>
          <a:off x="0" y="1959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Add Products Activity</a:t>
          </a:r>
        </a:p>
      </dsp:txBody>
      <dsp:txXfrm>
        <a:off x="59399" y="2019296"/>
        <a:ext cx="6510210" cy="1098002"/>
      </dsp:txXfrm>
    </dsp:sp>
    <dsp:sp modelId="{EF20019D-C721-418B-9D19-55062B905DF0}">
      <dsp:nvSpPr>
        <dsp:cNvPr id="0" name=""/>
        <dsp:cNvSpPr/>
      </dsp:nvSpPr>
      <dsp:spPr>
        <a:xfrm>
          <a:off x="0" y="3363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Stats Activity</a:t>
          </a:r>
        </a:p>
      </dsp:txBody>
      <dsp:txXfrm>
        <a:off x="59399" y="3423296"/>
        <a:ext cx="6510210" cy="109800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454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Modular and Reusable UI Components</a:t>
          </a:r>
          <a:endParaRPr lang="en-US" sz="2800" b="1" kern="1200" dirty="0"/>
        </a:p>
      </dsp:txBody>
      <dsp:txXfrm>
        <a:off x="43864" y="89281"/>
        <a:ext cx="6541280" cy="810832"/>
      </dsp:txXfrm>
    </dsp:sp>
    <dsp:sp modelId="{167D9886-A5CD-4D0E-92A2-45289B929AEA}">
      <dsp:nvSpPr>
        <dsp:cNvPr id="0" name=""/>
        <dsp:cNvSpPr/>
      </dsp:nvSpPr>
      <dsp:spPr>
        <a:xfrm>
          <a:off x="0" y="10822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Flexibility and Dynamic UI</a:t>
          </a:r>
          <a:endParaRPr lang="en-US" sz="2800" b="1" kern="1200" dirty="0"/>
        </a:p>
      </dsp:txBody>
      <dsp:txXfrm>
        <a:off x="43864" y="1126081"/>
        <a:ext cx="6541280" cy="810832"/>
      </dsp:txXfrm>
    </dsp:sp>
    <dsp:sp modelId="{51820820-FF3D-4CCF-A23C-B87102A6F862}">
      <dsp:nvSpPr>
        <dsp:cNvPr id="0" name=""/>
        <dsp:cNvSpPr/>
      </dsp:nvSpPr>
      <dsp:spPr>
        <a:xfrm>
          <a:off x="0" y="21190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Enhanced Navigation and UI Flow</a:t>
          </a:r>
          <a:endParaRPr lang="en-US" sz="2800" b="1" kern="1200" dirty="0"/>
        </a:p>
      </dsp:txBody>
      <dsp:txXfrm>
        <a:off x="43864" y="2162881"/>
        <a:ext cx="6541280" cy="810832"/>
      </dsp:txXfrm>
    </dsp:sp>
    <dsp:sp modelId="{CE68ADF9-91AF-473A-8D3C-616F7B7335FA}">
      <dsp:nvSpPr>
        <dsp:cNvPr id="0" name=""/>
        <dsp:cNvSpPr/>
      </dsp:nvSpPr>
      <dsp:spPr>
        <a:xfrm>
          <a:off x="0" y="31558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Code Organization and Maintainability</a:t>
          </a:r>
          <a:endParaRPr lang="en-US" sz="2800" b="1" kern="1200" dirty="0"/>
        </a:p>
      </dsp:txBody>
      <dsp:txXfrm>
        <a:off x="43864" y="3199681"/>
        <a:ext cx="6541280" cy="810832"/>
      </dsp:txXfrm>
    </dsp:sp>
    <dsp:sp modelId="{BFD72503-5411-4459-87F2-303A978F4DBA}">
      <dsp:nvSpPr>
        <dsp:cNvPr id="0" name=""/>
        <dsp:cNvSpPr/>
      </dsp:nvSpPr>
      <dsp:spPr>
        <a:xfrm>
          <a:off x="0" y="41926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Testing and Debugging</a:t>
          </a:r>
          <a:endParaRPr lang="en-US" sz="2800" b="1" kern="1200" dirty="0"/>
        </a:p>
      </dsp:txBody>
      <dsp:txXfrm>
        <a:off x="43864" y="4236481"/>
        <a:ext cx="6541280" cy="8108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209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Secure By Design</a:t>
          </a:r>
        </a:p>
      </dsp:txBody>
      <dsp:txXfrm>
        <a:off x="55744" y="76681"/>
        <a:ext cx="6517520" cy="1030432"/>
      </dsp:txXfrm>
    </dsp:sp>
    <dsp:sp modelId="{C8248ECF-D967-4F71-B02F-1027C247ABD1}">
      <dsp:nvSpPr>
        <dsp:cNvPr id="0" name=""/>
        <dsp:cNvSpPr/>
      </dsp:nvSpPr>
      <dsp:spPr>
        <a:xfrm>
          <a:off x="0" y="13385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Secure By Default</a:t>
          </a:r>
        </a:p>
      </dsp:txBody>
      <dsp:txXfrm>
        <a:off x="55744" y="1394281"/>
        <a:ext cx="6517520" cy="1030432"/>
      </dsp:txXfrm>
    </dsp:sp>
    <dsp:sp modelId="{65BDA712-285D-4DD8-8767-84DA13B3B035}">
      <dsp:nvSpPr>
        <dsp:cNvPr id="0" name=""/>
        <dsp:cNvSpPr/>
      </dsp:nvSpPr>
      <dsp:spPr>
        <a:xfrm>
          <a:off x="0" y="26561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Secure By Communication</a:t>
          </a:r>
        </a:p>
      </dsp:txBody>
      <dsp:txXfrm>
        <a:off x="55744" y="2711881"/>
        <a:ext cx="6517520" cy="1030432"/>
      </dsp:txXfrm>
    </dsp:sp>
    <dsp:sp modelId="{0E92D81F-7FB5-459C-B59C-DAFBA06286C0}">
      <dsp:nvSpPr>
        <dsp:cNvPr id="0" name=""/>
        <dsp:cNvSpPr/>
      </dsp:nvSpPr>
      <dsp:spPr>
        <a:xfrm>
          <a:off x="0" y="39737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Secure By Implementation</a:t>
          </a:r>
        </a:p>
      </dsp:txBody>
      <dsp:txXfrm>
        <a:off x="55744" y="4029481"/>
        <a:ext cx="6517520" cy="103043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1257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New Features </a:t>
          </a:r>
        </a:p>
      </dsp:txBody>
      <dsp:txXfrm>
        <a:off x="59399" y="1317296"/>
        <a:ext cx="6510210" cy="1098002"/>
      </dsp:txXfrm>
    </dsp:sp>
    <dsp:sp modelId="{7D5815A6-7D98-4D65-9082-A9EC92A33F78}">
      <dsp:nvSpPr>
        <dsp:cNvPr id="0" name=""/>
        <dsp:cNvSpPr/>
      </dsp:nvSpPr>
      <dsp:spPr>
        <a:xfrm>
          <a:off x="0" y="2661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Kaizen</a:t>
          </a:r>
        </a:p>
      </dsp:txBody>
      <dsp:txXfrm>
        <a:off x="59399" y="2721296"/>
        <a:ext cx="6510210" cy="109800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454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Functional Payment System</a:t>
          </a:r>
        </a:p>
      </dsp:txBody>
      <dsp:txXfrm>
        <a:off x="43864" y="89281"/>
        <a:ext cx="6541280" cy="810832"/>
      </dsp:txXfrm>
    </dsp:sp>
    <dsp:sp modelId="{11DA2D65-4BBC-43B6-93A2-BD1805C098AD}">
      <dsp:nvSpPr>
        <dsp:cNvPr id="0" name=""/>
        <dsp:cNvSpPr/>
      </dsp:nvSpPr>
      <dsp:spPr>
        <a:xfrm>
          <a:off x="0" y="10822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Transaction Logs</a:t>
          </a:r>
        </a:p>
      </dsp:txBody>
      <dsp:txXfrm>
        <a:off x="43864" y="1126081"/>
        <a:ext cx="6541280" cy="810832"/>
      </dsp:txXfrm>
    </dsp:sp>
    <dsp:sp modelId="{C7CB32C1-6FF3-4153-AFAC-999AC1859365}">
      <dsp:nvSpPr>
        <dsp:cNvPr id="0" name=""/>
        <dsp:cNvSpPr/>
      </dsp:nvSpPr>
      <dsp:spPr>
        <a:xfrm>
          <a:off x="0" y="21190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Most Selling Items</a:t>
          </a:r>
        </a:p>
      </dsp:txBody>
      <dsp:txXfrm>
        <a:off x="43864" y="2162881"/>
        <a:ext cx="6541280" cy="810832"/>
      </dsp:txXfrm>
    </dsp:sp>
    <dsp:sp modelId="{1F2A8A0D-8BB9-4992-8828-7407DDAAFC0A}">
      <dsp:nvSpPr>
        <dsp:cNvPr id="0" name=""/>
        <dsp:cNvSpPr/>
      </dsp:nvSpPr>
      <dsp:spPr>
        <a:xfrm>
          <a:off x="0" y="31558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Recommendations</a:t>
          </a:r>
        </a:p>
      </dsp:txBody>
      <dsp:txXfrm>
        <a:off x="43864" y="3199681"/>
        <a:ext cx="6541280" cy="810832"/>
      </dsp:txXfrm>
    </dsp:sp>
    <dsp:sp modelId="{B79F35F5-A157-4653-BE8E-05FF74B3E48E}">
      <dsp:nvSpPr>
        <dsp:cNvPr id="0" name=""/>
        <dsp:cNvSpPr/>
      </dsp:nvSpPr>
      <dsp:spPr>
        <a:xfrm>
          <a:off x="0" y="4192617"/>
          <a:ext cx="6629008" cy="8985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Loyalty System</a:t>
          </a:r>
        </a:p>
      </dsp:txBody>
      <dsp:txXfrm>
        <a:off x="43864" y="4236481"/>
        <a:ext cx="6541280" cy="810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CAAC3-94BC-41FB-B9D2-30BB9B4FF636}">
      <dsp:nvSpPr>
        <dsp:cNvPr id="0" name=""/>
        <dsp:cNvSpPr/>
      </dsp:nvSpPr>
      <dsp:spPr>
        <a:xfrm>
          <a:off x="0" y="1257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Growing demand for convenient online shopping experiences</a:t>
          </a:r>
          <a:endParaRPr lang="en-US" sz="2800" b="1" kern="1200" dirty="0"/>
        </a:p>
      </dsp:txBody>
      <dsp:txXfrm>
        <a:off x="59399" y="1317296"/>
        <a:ext cx="6510210" cy="1098002"/>
      </dsp:txXfrm>
    </dsp:sp>
    <dsp:sp modelId="{78ADCC9B-E17E-4208-B924-E9318F73CB4B}">
      <dsp:nvSpPr>
        <dsp:cNvPr id="0" name=""/>
        <dsp:cNvSpPr/>
      </dsp:nvSpPr>
      <dsp:spPr>
        <a:xfrm>
          <a:off x="0" y="2661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0" kern="1200" dirty="0"/>
            <a:t>E-commerce reduces costs of traditional retail and reaches wider audience</a:t>
          </a:r>
        </a:p>
      </dsp:txBody>
      <dsp:txXfrm>
        <a:off x="59399" y="2721296"/>
        <a:ext cx="6510210" cy="109800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7F38B-F510-40F5-A699-3DFB34115E5E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Plan</a:t>
          </a:r>
        </a:p>
      </dsp:txBody>
      <dsp:txXfrm>
        <a:off x="3230487" y="59640"/>
        <a:ext cx="1667024" cy="1044029"/>
      </dsp:txXfrm>
    </dsp:sp>
    <dsp:sp modelId="{AC4F4366-10C9-4FDE-A152-9B767DCE177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3585C-E148-4B45-90E2-31368AB174C0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Do</a:t>
          </a:r>
        </a:p>
      </dsp:txBody>
      <dsp:txXfrm>
        <a:off x="5427548" y="1655898"/>
        <a:ext cx="1667024" cy="1044029"/>
      </dsp:txXfrm>
    </dsp:sp>
    <dsp:sp modelId="{7EE5F5EE-8E33-4FC8-AAD4-2E8BBC98364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8884D-8907-4F82-98EF-0B426A85A0F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Check</a:t>
          </a:r>
        </a:p>
      </dsp:txBody>
      <dsp:txXfrm>
        <a:off x="4588345" y="4238698"/>
        <a:ext cx="1667024" cy="1044029"/>
      </dsp:txXfrm>
    </dsp:sp>
    <dsp:sp modelId="{808D4771-5C38-4901-B2B1-F749D9D44D9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D5EB1-2410-4983-95BC-84A9DCDC0AB6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Act</a:t>
          </a:r>
        </a:p>
      </dsp:txBody>
      <dsp:txXfrm>
        <a:off x="1872629" y="4238698"/>
        <a:ext cx="1667024" cy="1044029"/>
      </dsp:txXfrm>
    </dsp:sp>
    <dsp:sp modelId="{EC4122EB-E63E-4495-94E6-4525304FF68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7BBBD-6A34-4517-B1E3-A79509050C4D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Repeat</a:t>
          </a:r>
        </a:p>
      </dsp:txBody>
      <dsp:txXfrm>
        <a:off x="1033427" y="1655898"/>
        <a:ext cx="1667024" cy="1044029"/>
      </dsp:txXfrm>
    </dsp:sp>
    <dsp:sp modelId="{5797F86F-91F3-40AE-9DCC-630C952EE2E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CAAC3-94BC-41FB-B9D2-30BB9B4FF636}">
      <dsp:nvSpPr>
        <dsp:cNvPr id="0" name=""/>
        <dsp:cNvSpPr/>
      </dsp:nvSpPr>
      <dsp:spPr>
        <a:xfrm>
          <a:off x="0" y="1257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Provides valuable insights into customer behavior for informed decisions</a:t>
          </a:r>
          <a:endParaRPr lang="en-US" sz="2800" b="1" kern="1200" dirty="0"/>
        </a:p>
      </dsp:txBody>
      <dsp:txXfrm>
        <a:off x="59399" y="1317296"/>
        <a:ext cx="6510210" cy="1098002"/>
      </dsp:txXfrm>
    </dsp:sp>
    <dsp:sp modelId="{6A02F87F-1C8E-4221-891F-1F3D728D2BB9}">
      <dsp:nvSpPr>
        <dsp:cNvPr id="0" name=""/>
        <dsp:cNvSpPr/>
      </dsp:nvSpPr>
      <dsp:spPr>
        <a:xfrm>
          <a:off x="0" y="2661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It is a win-win solution for both customers and businesses</a:t>
          </a:r>
          <a:endParaRPr lang="en-US" sz="2800" b="1" i="0" kern="1200" dirty="0"/>
        </a:p>
      </dsp:txBody>
      <dsp:txXfrm>
        <a:off x="59399" y="2721296"/>
        <a:ext cx="6510210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F90A-E8D9-44D1-A779-3C03C954276A}">
      <dsp:nvSpPr>
        <dsp:cNvPr id="0" name=""/>
        <dsp:cNvSpPr/>
      </dsp:nvSpPr>
      <dsp:spPr>
        <a:xfrm>
          <a:off x="0" y="555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E-Commerce Trends</a:t>
          </a:r>
        </a:p>
      </dsp:txBody>
      <dsp:txXfrm>
        <a:off x="59399" y="615296"/>
        <a:ext cx="6510210" cy="1098002"/>
      </dsp:txXfrm>
    </dsp:sp>
    <dsp:sp modelId="{7739C0C3-CD9E-4E92-A203-E897758613A3}">
      <dsp:nvSpPr>
        <dsp:cNvPr id="0" name=""/>
        <dsp:cNvSpPr/>
      </dsp:nvSpPr>
      <dsp:spPr>
        <a:xfrm>
          <a:off x="0" y="1911560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Target Audience</a:t>
          </a:r>
        </a:p>
      </dsp:txBody>
      <dsp:txXfrm>
        <a:off x="59399" y="1970959"/>
        <a:ext cx="6510210" cy="1098002"/>
      </dsp:txXfrm>
    </dsp:sp>
    <dsp:sp modelId="{D55FBE3A-6D04-4FB8-A92E-34188919648D}">
      <dsp:nvSpPr>
        <dsp:cNvPr id="0" name=""/>
        <dsp:cNvSpPr/>
      </dsp:nvSpPr>
      <dsp:spPr>
        <a:xfrm>
          <a:off x="0" y="3363897"/>
          <a:ext cx="6629008" cy="12168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Why Not Cross-Platform ?</a:t>
          </a:r>
        </a:p>
      </dsp:txBody>
      <dsp:txXfrm>
        <a:off x="59399" y="3423296"/>
        <a:ext cx="6510210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64245-8C61-403D-9824-1B2A4CE3C6EF}">
      <dsp:nvSpPr>
        <dsp:cNvPr id="0" name=""/>
        <dsp:cNvSpPr/>
      </dsp:nvSpPr>
      <dsp:spPr>
        <a:xfrm>
          <a:off x="0" y="915672"/>
          <a:ext cx="6629008" cy="15590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Amazon has observed that a 100ms increase in response time reduces sales by 1%</a:t>
          </a:r>
        </a:p>
      </dsp:txBody>
      <dsp:txXfrm>
        <a:off x="76105" y="991777"/>
        <a:ext cx="6476798" cy="1406815"/>
      </dsp:txXfrm>
    </dsp:sp>
    <dsp:sp modelId="{30E35B1E-DCB1-4ABE-B63F-0FB6139FF86D}">
      <dsp:nvSpPr>
        <dsp:cNvPr id="0" name=""/>
        <dsp:cNvSpPr/>
      </dsp:nvSpPr>
      <dsp:spPr>
        <a:xfrm>
          <a:off x="0" y="2661897"/>
          <a:ext cx="6629008" cy="15590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Amazon has also observed that 1-second slowdown reduces a customer satisfaction metric by 16%</a:t>
          </a:r>
        </a:p>
      </dsp:txBody>
      <dsp:txXfrm>
        <a:off x="76105" y="2738002"/>
        <a:ext cx="6476798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BC6C5-E56D-4675-8ABF-A726BA17BD04}">
      <dsp:nvSpPr>
        <dsp:cNvPr id="0" name=""/>
        <dsp:cNvSpPr/>
      </dsp:nvSpPr>
      <dsp:spPr>
        <a:xfrm>
          <a:off x="0" y="221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Sign Up and Log In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32898" y="35115"/>
        <a:ext cx="6563212" cy="608124"/>
      </dsp:txXfrm>
    </dsp:sp>
    <dsp:sp modelId="{555D3BE2-CA6B-4FEB-ADC0-C69DC09BDD39}">
      <dsp:nvSpPr>
        <dsp:cNvPr id="0" name=""/>
        <dsp:cNvSpPr/>
      </dsp:nvSpPr>
      <dsp:spPr>
        <a:xfrm>
          <a:off x="0" y="74525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Viewing Profile Data </a:t>
          </a:r>
        </a:p>
      </dsp:txBody>
      <dsp:txXfrm>
        <a:off x="32898" y="778155"/>
        <a:ext cx="6563212" cy="608124"/>
      </dsp:txXfrm>
    </dsp:sp>
    <dsp:sp modelId="{6526007B-81C7-4E2A-AF0C-69CBA27E1FB7}">
      <dsp:nvSpPr>
        <dsp:cNvPr id="0" name=""/>
        <dsp:cNvSpPr/>
      </dsp:nvSpPr>
      <dsp:spPr>
        <a:xfrm>
          <a:off x="0" y="148829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Order Tracking/History Page</a:t>
          </a:r>
        </a:p>
      </dsp:txBody>
      <dsp:txXfrm>
        <a:off x="32898" y="1521195"/>
        <a:ext cx="6563212" cy="608124"/>
      </dsp:txXfrm>
    </dsp:sp>
    <dsp:sp modelId="{42394B43-C17A-45B0-A7BA-BB5D0714C8C1}">
      <dsp:nvSpPr>
        <dsp:cNvPr id="0" name=""/>
        <dsp:cNvSpPr/>
      </dsp:nvSpPr>
      <dsp:spPr>
        <a:xfrm>
          <a:off x="0" y="223133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Dynamic Cart Page </a:t>
          </a:r>
        </a:p>
      </dsp:txBody>
      <dsp:txXfrm>
        <a:off x="32898" y="2264235"/>
        <a:ext cx="6563212" cy="608124"/>
      </dsp:txXfrm>
    </dsp:sp>
    <dsp:sp modelId="{3463B007-86FE-4577-B104-0A8328DA79AB}">
      <dsp:nvSpPr>
        <dsp:cNvPr id="0" name=""/>
        <dsp:cNvSpPr/>
      </dsp:nvSpPr>
      <dsp:spPr>
        <a:xfrm>
          <a:off x="0" y="297437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Functional Search Bar </a:t>
          </a:r>
        </a:p>
      </dsp:txBody>
      <dsp:txXfrm>
        <a:off x="32898" y="3007275"/>
        <a:ext cx="6563212" cy="608124"/>
      </dsp:txXfrm>
    </dsp:sp>
    <dsp:sp modelId="{BA496623-6F10-4105-8622-EC1AFAF83E78}">
      <dsp:nvSpPr>
        <dsp:cNvPr id="0" name=""/>
        <dsp:cNvSpPr/>
      </dsp:nvSpPr>
      <dsp:spPr>
        <a:xfrm>
          <a:off x="0" y="371741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Creating New Order with Unique ID </a:t>
          </a:r>
        </a:p>
      </dsp:txBody>
      <dsp:txXfrm>
        <a:off x="32898" y="3750315"/>
        <a:ext cx="6563212" cy="608124"/>
      </dsp:txXfrm>
    </dsp:sp>
    <dsp:sp modelId="{17ECE76C-3463-4A29-8D34-1FD1F90470F8}">
      <dsp:nvSpPr>
        <dsp:cNvPr id="0" name=""/>
        <dsp:cNvSpPr/>
      </dsp:nvSpPr>
      <dsp:spPr>
        <a:xfrm>
          <a:off x="0" y="4460457"/>
          <a:ext cx="6629008" cy="673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Selecting Delivery Time and Area </a:t>
          </a:r>
        </a:p>
      </dsp:txBody>
      <dsp:txXfrm>
        <a:off x="32898" y="4493355"/>
        <a:ext cx="6563212" cy="6081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F90A-E8D9-44D1-A779-3C03C954276A}">
      <dsp:nvSpPr>
        <dsp:cNvPr id="0" name=""/>
        <dsp:cNvSpPr/>
      </dsp:nvSpPr>
      <dsp:spPr>
        <a:xfrm>
          <a:off x="0" y="209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Change Order Status</a:t>
          </a:r>
        </a:p>
      </dsp:txBody>
      <dsp:txXfrm>
        <a:off x="55744" y="76681"/>
        <a:ext cx="6517520" cy="1030432"/>
      </dsp:txXfrm>
    </dsp:sp>
    <dsp:sp modelId="{7739C0C3-CD9E-4E92-A203-E897758613A3}">
      <dsp:nvSpPr>
        <dsp:cNvPr id="0" name=""/>
        <dsp:cNvSpPr/>
      </dsp:nvSpPr>
      <dsp:spPr>
        <a:xfrm>
          <a:off x="0" y="13385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Filter Order By Status</a:t>
          </a:r>
        </a:p>
      </dsp:txBody>
      <dsp:txXfrm>
        <a:off x="55744" y="1394281"/>
        <a:ext cx="6517520" cy="1030432"/>
      </dsp:txXfrm>
    </dsp:sp>
    <dsp:sp modelId="{D55FBE3A-6D04-4FB8-A92E-34188919648D}">
      <dsp:nvSpPr>
        <dsp:cNvPr id="0" name=""/>
        <dsp:cNvSpPr/>
      </dsp:nvSpPr>
      <dsp:spPr>
        <a:xfrm>
          <a:off x="0" y="26561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Add New Products </a:t>
          </a:r>
        </a:p>
      </dsp:txBody>
      <dsp:txXfrm>
        <a:off x="55744" y="2711881"/>
        <a:ext cx="6517520" cy="1030432"/>
      </dsp:txXfrm>
    </dsp:sp>
    <dsp:sp modelId="{D771E555-028F-41EE-AF7B-237D9085E94D}">
      <dsp:nvSpPr>
        <dsp:cNvPr id="0" name=""/>
        <dsp:cNvSpPr/>
      </dsp:nvSpPr>
      <dsp:spPr>
        <a:xfrm>
          <a:off x="0" y="3973737"/>
          <a:ext cx="6629008" cy="1141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Check Application Stats </a:t>
          </a:r>
        </a:p>
      </dsp:txBody>
      <dsp:txXfrm>
        <a:off x="55744" y="4029481"/>
        <a:ext cx="6517520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220FC3-3A8E-4506-BB11-640FB9E5C6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E3C667-2254-420B-BDEF-F3805559B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A99B4-10F4-4846-9B4F-A41EDDDD0C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E52EA-721D-4519-8795-0C1672A263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7E9BE-E551-4BAE-AE1C-E8A7619C4E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18D1D-9B9A-4E29-8A39-2730B7CBED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D0D27F-B2DB-4017-B1FC-50BCC743D3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031309-B88D-436C-999C-2E20438ADE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021C25-8EA8-4125-B612-E9FFA2FF8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778EE7-D65C-42CB-A036-B77C10B28F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537D5-13E3-4317-A98F-77B496FAFE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56ABDC-B046-4470-BFD3-7E6ACE271C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9CF4D0-971F-48F9-9BE9-2DAD8DBCA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FB812D-97AE-4726-A857-989E0FCB97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BB332-C91F-4018-BFFD-B1E9CA645F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999C92-F41E-472B-A5AB-70F71E4BC4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2003D3-C7B5-46DD-83A4-265C521609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FF579-CBD9-4A8F-9183-8C601D6E5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4BAA9-856B-443A-B672-231257129D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96A5D-28CB-4F35-AA3C-FBD8626B7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BB8C5-36F2-42CC-81F3-880F6655C4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EEAD4-1FBD-46A4-A749-7C92D710F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24ED9-1560-4554-A804-AF3C632B77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B9FAB-ABC8-4791-BCBA-8A54ED545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174AD9-39B5-48E0-8BB3-A375AF1280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1B7F6-53DD-4695-9535-6E11146C9D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openxmlformats.org/officeDocument/2006/relationships/chart" Target="../charts/chart2.xm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1.xml"/><Relationship Id="rId2" Type="http://schemas.openxmlformats.org/officeDocument/2006/relationships/diagramLayout" Target="../diagrams/layout11.xml"/><Relationship Id="rId3" Type="http://schemas.openxmlformats.org/officeDocument/2006/relationships/diagramQuickStyle" Target="../diagrams/quickStyle11.xml"/><Relationship Id="rId4" Type="http://schemas.openxmlformats.org/officeDocument/2006/relationships/diagramColors" Target="../diagrams/colors11.xml"/><Relationship Id="rId5" Type="http://schemas.microsoft.com/office/2007/relationships/diagramDrawing" Target="../diagrams/drawing11.xml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diagramData" Target="../diagrams/data12.xml"/><Relationship Id="rId2" Type="http://schemas.openxmlformats.org/officeDocument/2006/relationships/diagramLayout" Target="../diagrams/layout12.xml"/><Relationship Id="rId3" Type="http://schemas.openxmlformats.org/officeDocument/2006/relationships/diagramQuickStyle" Target="../diagrams/quickStyle12.xml"/><Relationship Id="rId4" Type="http://schemas.openxmlformats.org/officeDocument/2006/relationships/diagramColors" Target="../diagrams/colors12.xml"/><Relationship Id="rId5" Type="http://schemas.microsoft.com/office/2007/relationships/diagramDrawing" Target="../diagrams/drawing12.xm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diagramData" Target="../diagrams/data13.xml"/><Relationship Id="rId2" Type="http://schemas.openxmlformats.org/officeDocument/2006/relationships/diagramLayout" Target="../diagrams/layout13.xml"/><Relationship Id="rId3" Type="http://schemas.openxmlformats.org/officeDocument/2006/relationships/diagramQuickStyle" Target="../diagrams/quickStyle13.xml"/><Relationship Id="rId4" Type="http://schemas.openxmlformats.org/officeDocument/2006/relationships/diagramColors" Target="../diagrams/colors13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diagramData" Target="../diagrams/data14.xml"/><Relationship Id="rId2" Type="http://schemas.openxmlformats.org/officeDocument/2006/relationships/diagramLayout" Target="../diagrams/layout14.xml"/><Relationship Id="rId3" Type="http://schemas.openxmlformats.org/officeDocument/2006/relationships/diagramQuickStyle" Target="../diagrams/quickStyle14.xml"/><Relationship Id="rId4" Type="http://schemas.openxmlformats.org/officeDocument/2006/relationships/diagramColors" Target="../diagrams/colors14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diagramData" Target="../diagrams/data15.xml"/><Relationship Id="rId2" Type="http://schemas.openxmlformats.org/officeDocument/2006/relationships/diagramLayout" Target="../diagrams/layout15.xml"/><Relationship Id="rId3" Type="http://schemas.openxmlformats.org/officeDocument/2006/relationships/diagramQuickStyle" Target="../diagrams/quickStyle15.xml"/><Relationship Id="rId4" Type="http://schemas.openxmlformats.org/officeDocument/2006/relationships/diagramColors" Target="../diagrams/colors15.xml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diagramData" Target="../diagrams/data16.xml"/><Relationship Id="rId2" Type="http://schemas.openxmlformats.org/officeDocument/2006/relationships/diagramLayout" Target="../diagrams/layout16.xml"/><Relationship Id="rId3" Type="http://schemas.openxmlformats.org/officeDocument/2006/relationships/diagramQuickStyle" Target="../diagrams/quickStyle16.xml"/><Relationship Id="rId4" Type="http://schemas.openxmlformats.org/officeDocument/2006/relationships/diagramColors" Target="../diagrams/colors16.xml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diagramData" Target="../diagrams/data17.xml"/><Relationship Id="rId2" Type="http://schemas.openxmlformats.org/officeDocument/2006/relationships/diagramLayout" Target="../diagrams/layout17.xml"/><Relationship Id="rId3" Type="http://schemas.openxmlformats.org/officeDocument/2006/relationships/diagramQuickStyle" Target="../diagrams/quickStyle17.xml"/><Relationship Id="rId4" Type="http://schemas.openxmlformats.org/officeDocument/2006/relationships/diagramColors" Target="../diagrams/colors17.xm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diagramData" Target="../diagrams/data18.xml"/><Relationship Id="rId2" Type="http://schemas.openxmlformats.org/officeDocument/2006/relationships/diagramLayout" Target="../diagrams/layout18.xml"/><Relationship Id="rId3" Type="http://schemas.openxmlformats.org/officeDocument/2006/relationships/diagramQuickStyle" Target="../diagrams/quickStyle18.xml"/><Relationship Id="rId4" Type="http://schemas.openxmlformats.org/officeDocument/2006/relationships/diagramColors" Target="../diagrams/colors18.xml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diagramData" Target="../diagrams/data19.xml"/><Relationship Id="rId2" Type="http://schemas.openxmlformats.org/officeDocument/2006/relationships/diagramLayout" Target="../diagrams/layout19.xml"/><Relationship Id="rId3" Type="http://schemas.openxmlformats.org/officeDocument/2006/relationships/diagramQuickStyle" Target="../diagrams/quickStyle19.xml"/><Relationship Id="rId4" Type="http://schemas.openxmlformats.org/officeDocument/2006/relationships/diagramColors" Target="../diagrams/colors19.xm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diagramData" Target="../diagrams/data20.xml"/><Relationship Id="rId2" Type="http://schemas.openxmlformats.org/officeDocument/2006/relationships/diagramLayout" Target="../diagrams/layout20.xml"/><Relationship Id="rId3" Type="http://schemas.openxmlformats.org/officeDocument/2006/relationships/diagramQuickStyle" Target="../diagrams/quickStyle20.xml"/><Relationship Id="rId4" Type="http://schemas.openxmlformats.org/officeDocument/2006/relationships/diagramColors" Target="../diagrams/colors20.xml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diagramData" Target="../diagrams/data21.xml"/><Relationship Id="rId2" Type="http://schemas.openxmlformats.org/officeDocument/2006/relationships/diagramLayout" Target="../diagrams/layout21.xml"/><Relationship Id="rId3" Type="http://schemas.openxmlformats.org/officeDocument/2006/relationships/diagramQuickStyle" Target="../diagrams/quickStyle21.xml"/><Relationship Id="rId4" Type="http://schemas.openxmlformats.org/officeDocument/2006/relationships/diagramColors" Target="../diagrams/colors21.xml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diagramData" Target="../diagrams/data22.xml"/><Relationship Id="rId2" Type="http://schemas.openxmlformats.org/officeDocument/2006/relationships/diagramLayout" Target="../diagrams/layout22.xml"/><Relationship Id="rId3" Type="http://schemas.openxmlformats.org/officeDocument/2006/relationships/diagramQuickStyle" Target="../diagrams/quickStyle22.xml"/><Relationship Id="rId4" Type="http://schemas.openxmlformats.org/officeDocument/2006/relationships/diagramColors" Target="../diagrams/colors22.xml"/><Relationship Id="rId5" Type="http://schemas.microsoft.com/office/2007/relationships/diagramDrawing" Target="../diagrams/drawing22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diagramData" Target="../diagrams/data23.xml"/><Relationship Id="rId2" Type="http://schemas.openxmlformats.org/officeDocument/2006/relationships/diagramLayout" Target="../diagrams/layout23.xml"/><Relationship Id="rId3" Type="http://schemas.openxmlformats.org/officeDocument/2006/relationships/diagramQuickStyle" Target="../diagrams/quickStyle23.xml"/><Relationship Id="rId4" Type="http://schemas.openxmlformats.org/officeDocument/2006/relationships/diagramColors" Target="../diagrams/colors23.xml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diagramData" Target="../diagrams/data24.xml"/><Relationship Id="rId2" Type="http://schemas.openxmlformats.org/officeDocument/2006/relationships/diagramLayout" Target="../diagrams/layout24.xml"/><Relationship Id="rId3" Type="http://schemas.openxmlformats.org/officeDocument/2006/relationships/diagramQuickStyle" Target="../diagrams/quickStyle24.xml"/><Relationship Id="rId4" Type="http://schemas.openxmlformats.org/officeDocument/2006/relationships/diagramColors" Target="../diagrams/colors24.xml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diagramData" Target="../diagrams/data25.xml"/><Relationship Id="rId2" Type="http://schemas.openxmlformats.org/officeDocument/2006/relationships/diagramLayout" Target="../diagrams/layout25.xml"/><Relationship Id="rId3" Type="http://schemas.openxmlformats.org/officeDocument/2006/relationships/diagramQuickStyle" Target="../diagrams/quickStyle25.xml"/><Relationship Id="rId4" Type="http://schemas.openxmlformats.org/officeDocument/2006/relationships/diagramColors" Target="../diagrams/colors25.xml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diagramData" Target="../diagrams/data26.xml"/><Relationship Id="rId2" Type="http://schemas.openxmlformats.org/officeDocument/2006/relationships/diagramLayout" Target="../diagrams/layout26.xml"/><Relationship Id="rId3" Type="http://schemas.openxmlformats.org/officeDocument/2006/relationships/diagramQuickStyle" Target="../diagrams/quickStyle26.xml"/><Relationship Id="rId4" Type="http://schemas.openxmlformats.org/officeDocument/2006/relationships/diagramColors" Target="../diagrams/colors26.xml"/><Relationship Id="rId5" Type="http://schemas.microsoft.com/office/2007/relationships/diagramDrawing" Target="../diagrams/drawing26.xml"/><Relationship Id="rId6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diagramData" Target="../diagrams/data27.xml"/><Relationship Id="rId2" Type="http://schemas.openxmlformats.org/officeDocument/2006/relationships/diagramLayout" Target="../diagrams/layout27.xml"/><Relationship Id="rId3" Type="http://schemas.openxmlformats.org/officeDocument/2006/relationships/diagramQuickStyle" Target="../diagrams/quickStyle27.xml"/><Relationship Id="rId4" Type="http://schemas.openxmlformats.org/officeDocument/2006/relationships/diagramColors" Target="../diagrams/colors27.xml"/><Relationship Id="rId5" Type="http://schemas.microsoft.com/office/2007/relationships/diagramDrawing" Target="../diagrams/drawing27.xml"/><Relationship Id="rId6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diagramData" Target="../diagrams/data28.xml"/><Relationship Id="rId2" Type="http://schemas.openxmlformats.org/officeDocument/2006/relationships/diagramLayout" Target="../diagrams/layout28.xml"/><Relationship Id="rId3" Type="http://schemas.openxmlformats.org/officeDocument/2006/relationships/diagramQuickStyle" Target="../diagrams/quickStyle28.xml"/><Relationship Id="rId4" Type="http://schemas.openxmlformats.org/officeDocument/2006/relationships/diagramColors" Target="../diagrams/colors28.xml"/><Relationship Id="rId5" Type="http://schemas.microsoft.com/office/2007/relationships/diagramDrawing" Target="../diagrams/drawing28.xml"/><Relationship Id="rId6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diagramData" Target="../diagrams/data29.xml"/><Relationship Id="rId2" Type="http://schemas.openxmlformats.org/officeDocument/2006/relationships/diagramLayout" Target="../diagrams/layout29.xml"/><Relationship Id="rId3" Type="http://schemas.openxmlformats.org/officeDocument/2006/relationships/diagramQuickStyle" Target="../diagrams/quickStyle29.xml"/><Relationship Id="rId4" Type="http://schemas.openxmlformats.org/officeDocument/2006/relationships/diagramColors" Target="../diagrams/colors29.xml"/><Relationship Id="rId5" Type="http://schemas.microsoft.com/office/2007/relationships/diagramDrawing" Target="../diagrams/drawing29.xml"/><Relationship Id="rId6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diagramData" Target="../diagrams/data30.xml"/><Relationship Id="rId2" Type="http://schemas.openxmlformats.org/officeDocument/2006/relationships/diagramLayout" Target="../diagrams/layout30.xml"/><Relationship Id="rId3" Type="http://schemas.openxmlformats.org/officeDocument/2006/relationships/diagramQuickStyle" Target="../diagrams/quickStyle30.xml"/><Relationship Id="rId4" Type="http://schemas.openxmlformats.org/officeDocument/2006/relationships/diagramColors" Target="../diagrams/colors30.xml"/><Relationship Id="rId5" Type="http://schemas.microsoft.com/office/2007/relationships/diagramDrawing" Target="../diagrams/drawing30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Content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994114716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Target Audience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892189375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32" name="Chart 2"/>
          <p:cNvGraphicFramePr/>
          <p:nvPr/>
        </p:nvGraphicFramePr>
        <p:xfrm>
          <a:off x="4281480" y="393120"/>
          <a:ext cx="6924240" cy="522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Cross-Platform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2380139482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Functionalities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Functionalities (User)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466339192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Functionalities (Admin)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1165140787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Choices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Choices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408631598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Design Pattern</a:t>
            </a:r>
            <a:br>
              <a:rPr sz="4000"/>
            </a:b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(MVVM)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5" descr="A picture containing text, diagram, drawing, sketch&#10;&#10;Description automatically generated"/>
          <p:cNvPicPr/>
          <p:nvPr/>
        </p:nvPicPr>
        <p:blipFill>
          <a:blip r:embed="rId1"/>
          <a:stretch/>
        </p:blipFill>
        <p:spPr>
          <a:xfrm>
            <a:off x="4851000" y="0"/>
            <a:ext cx="4699080" cy="640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Stack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1703251570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Interface Design (User Application)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" name="Diagram12"/>
          <p:cNvGraphicFramePr/>
          <p:nvPr>
            <p:extLst>
              <p:ext uri="{D42A27DB-BD31-4B8C-83A1-F6EECF244321}">
                <p14:modId xmlns:p14="http://schemas.microsoft.com/office/powerpoint/2010/main" val="2017535227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Introduction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Sign Up Activity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" name="Diagram13"/>
          <p:cNvGraphicFramePr/>
          <p:nvPr>
            <p:extLst>
              <p:ext uri="{D42A27DB-BD31-4B8C-83A1-F6EECF244321}">
                <p14:modId xmlns:p14="http://schemas.microsoft.com/office/powerpoint/2010/main" val="2961827902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80" name="Picture 2" descr="Graphical user interface, text, application&#10;&#10;Description automatically generated"/>
          <p:cNvPicPr/>
          <p:nvPr/>
        </p:nvPicPr>
        <p:blipFill>
          <a:blip r:embed="rId5"/>
          <a:stretch/>
        </p:blipFill>
        <p:spPr>
          <a:xfrm>
            <a:off x="6024960" y="199080"/>
            <a:ext cx="3047760" cy="63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Log In Activity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" name="Diagram14"/>
          <p:cNvGraphicFramePr/>
          <p:nvPr>
            <p:extLst>
              <p:ext uri="{D42A27DB-BD31-4B8C-83A1-F6EECF244321}">
                <p14:modId xmlns:p14="http://schemas.microsoft.com/office/powerpoint/2010/main" val="3529090311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85" name="Picture 2" descr=""/>
          <p:cNvPicPr/>
          <p:nvPr/>
        </p:nvPicPr>
        <p:blipFill>
          <a:blip r:embed="rId5"/>
          <a:stretch/>
        </p:blipFill>
        <p:spPr>
          <a:xfrm>
            <a:off x="6027840" y="127080"/>
            <a:ext cx="3044520" cy="641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Navigation Menu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" name="Diagram15"/>
          <p:cNvGraphicFramePr/>
          <p:nvPr>
            <p:extLst>
              <p:ext uri="{D42A27DB-BD31-4B8C-83A1-F6EECF244321}">
                <p14:modId xmlns:p14="http://schemas.microsoft.com/office/powerpoint/2010/main" val="540533818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90" name="Picture 2" descr=""/>
          <p:cNvPicPr/>
          <p:nvPr/>
        </p:nvPicPr>
        <p:blipFill>
          <a:blip r:embed="rId5"/>
          <a:stretch/>
        </p:blipFill>
        <p:spPr>
          <a:xfrm>
            <a:off x="5979600" y="217800"/>
            <a:ext cx="3141000" cy="63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Category List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" name="Diagram16"/>
          <p:cNvGraphicFramePr/>
          <p:nvPr>
            <p:extLst>
              <p:ext uri="{D42A27DB-BD31-4B8C-83A1-F6EECF244321}">
                <p14:modId xmlns:p14="http://schemas.microsoft.com/office/powerpoint/2010/main" val="2256908687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95" name="Picture 2" descr=""/>
          <p:cNvPicPr/>
          <p:nvPr/>
        </p:nvPicPr>
        <p:blipFill>
          <a:blip r:embed="rId5"/>
          <a:stretch/>
        </p:blipFill>
        <p:spPr>
          <a:xfrm>
            <a:off x="5844600" y="318960"/>
            <a:ext cx="3303360" cy="62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Item List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" name="Diagram17"/>
          <p:cNvGraphicFramePr/>
          <p:nvPr>
            <p:extLst>
              <p:ext uri="{D42A27DB-BD31-4B8C-83A1-F6EECF244321}">
                <p14:modId xmlns:p14="http://schemas.microsoft.com/office/powerpoint/2010/main" val="1537218364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0" name="Picture 2" descr=""/>
          <p:cNvPicPr/>
          <p:nvPr/>
        </p:nvPicPr>
        <p:blipFill>
          <a:blip r:embed="rId5"/>
          <a:stretch/>
        </p:blipFill>
        <p:spPr>
          <a:xfrm>
            <a:off x="5943240" y="318960"/>
            <a:ext cx="3303000" cy="62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Cart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" name="Diagram18"/>
          <p:cNvGraphicFramePr/>
          <p:nvPr>
            <p:extLst>
              <p:ext uri="{D42A27DB-BD31-4B8C-83A1-F6EECF244321}">
                <p14:modId xmlns:p14="http://schemas.microsoft.com/office/powerpoint/2010/main" val="988527360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5" name="Picture 2" descr=""/>
          <p:cNvPicPr/>
          <p:nvPr/>
        </p:nvPicPr>
        <p:blipFill>
          <a:blip r:embed="rId5"/>
          <a:stretch/>
        </p:blipFill>
        <p:spPr>
          <a:xfrm>
            <a:off x="6208560" y="318960"/>
            <a:ext cx="2960280" cy="62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Confirm Order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" name="Diagram19"/>
          <p:cNvGraphicFramePr/>
          <p:nvPr>
            <p:extLst>
              <p:ext uri="{D42A27DB-BD31-4B8C-83A1-F6EECF244321}">
                <p14:modId xmlns:p14="http://schemas.microsoft.com/office/powerpoint/2010/main" val="324959621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10" name="Picture 2" descr=""/>
          <p:cNvPicPr/>
          <p:nvPr/>
        </p:nvPicPr>
        <p:blipFill>
          <a:blip r:embed="rId5"/>
          <a:stretch/>
        </p:blipFill>
        <p:spPr>
          <a:xfrm>
            <a:off x="6267600" y="398160"/>
            <a:ext cx="2988360" cy="61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Order History and Tracking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" name="Diagram20"/>
          <p:cNvGraphicFramePr/>
          <p:nvPr>
            <p:extLst>
              <p:ext uri="{D42A27DB-BD31-4B8C-83A1-F6EECF244321}">
                <p14:modId xmlns:p14="http://schemas.microsoft.com/office/powerpoint/2010/main" val="3759485371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15" name="Picture 2" descr=""/>
          <p:cNvPicPr/>
          <p:nvPr/>
        </p:nvPicPr>
        <p:blipFill>
          <a:blip r:embed="rId5"/>
          <a:stretch/>
        </p:blipFill>
        <p:spPr>
          <a:xfrm>
            <a:off x="6187680" y="591480"/>
            <a:ext cx="3092760" cy="59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Profile Data Fragment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" name="Diagram21"/>
          <p:cNvGraphicFramePr/>
          <p:nvPr>
            <p:extLst>
              <p:ext uri="{D42A27DB-BD31-4B8C-83A1-F6EECF244321}">
                <p14:modId xmlns:p14="http://schemas.microsoft.com/office/powerpoint/2010/main" val="269387202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20" name="Picture 2" descr=""/>
          <p:cNvPicPr/>
          <p:nvPr/>
        </p:nvPicPr>
        <p:blipFill>
          <a:blip r:embed="rId5"/>
          <a:stretch/>
        </p:blipFill>
        <p:spPr>
          <a:xfrm>
            <a:off x="6282000" y="338040"/>
            <a:ext cx="2959560" cy="62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Interface Design (Admin Application)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" name="Diagram22"/>
          <p:cNvGraphicFramePr/>
          <p:nvPr>
            <p:extLst>
              <p:ext uri="{D42A27DB-BD31-4B8C-83A1-F6EECF244321}">
                <p14:modId xmlns:p14="http://schemas.microsoft.com/office/powerpoint/2010/main" val="74437073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521100047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Change Order Status Activity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" name="Diagram23"/>
          <p:cNvGraphicFramePr/>
          <p:nvPr>
            <p:extLst>
              <p:ext uri="{D42A27DB-BD31-4B8C-83A1-F6EECF244321}">
                <p14:modId xmlns:p14="http://schemas.microsoft.com/office/powerpoint/2010/main" val="170502568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29" name="Picture 2" descr=""/>
          <p:cNvPicPr/>
          <p:nvPr/>
        </p:nvPicPr>
        <p:blipFill>
          <a:blip r:embed="rId5"/>
          <a:stretch/>
        </p:blipFill>
        <p:spPr>
          <a:xfrm>
            <a:off x="6265440" y="199080"/>
            <a:ext cx="2992320" cy="63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Add Products Activity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" name="Diagram24"/>
          <p:cNvGraphicFramePr/>
          <p:nvPr>
            <p:extLst>
              <p:ext uri="{D42A27DB-BD31-4B8C-83A1-F6EECF244321}">
                <p14:modId xmlns:p14="http://schemas.microsoft.com/office/powerpoint/2010/main" val="22268470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34" name="Picture 2" descr=""/>
          <p:cNvPicPr/>
          <p:nvPr/>
        </p:nvPicPr>
        <p:blipFill>
          <a:blip r:embed="rId5"/>
          <a:stretch/>
        </p:blipFill>
        <p:spPr>
          <a:xfrm>
            <a:off x="6267240" y="199080"/>
            <a:ext cx="2988720" cy="63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Stats Activity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5" name="Diagram25"/>
          <p:cNvGraphicFramePr/>
          <p:nvPr>
            <p:extLst>
              <p:ext uri="{D42A27DB-BD31-4B8C-83A1-F6EECF244321}">
                <p14:modId xmlns:p14="http://schemas.microsoft.com/office/powerpoint/2010/main" val="90147723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39" name="Picture 2" descr=""/>
          <p:cNvPicPr/>
          <p:nvPr/>
        </p:nvPicPr>
        <p:blipFill>
          <a:blip r:embed="rId5"/>
          <a:stretch/>
        </p:blipFill>
        <p:spPr>
          <a:xfrm>
            <a:off x="6266520" y="199080"/>
            <a:ext cx="2989800" cy="63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Why Fragments 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6" name="Diagram26"/>
          <p:cNvGraphicFramePr/>
          <p:nvPr>
            <p:extLst>
              <p:ext uri="{D42A27DB-BD31-4B8C-83A1-F6EECF244321}">
                <p14:modId xmlns:p14="http://schemas.microsoft.com/office/powerpoint/2010/main" val="2238588697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Security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7" name="Diagram27"/>
          <p:cNvGraphicFramePr/>
          <p:nvPr>
            <p:extLst>
              <p:ext uri="{D42A27DB-BD31-4B8C-83A1-F6EECF244321}">
                <p14:modId xmlns:p14="http://schemas.microsoft.com/office/powerpoint/2010/main" val="505140449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Demo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9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Rectangle 3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Rectangle 3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Oval 35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What’s Next 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Arc 37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Oval 39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What’s Next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8" name="Diagram28"/>
          <p:cNvGraphicFramePr/>
          <p:nvPr>
            <p:extLst>
              <p:ext uri="{D42A27DB-BD31-4B8C-83A1-F6EECF244321}">
                <p14:modId xmlns:p14="http://schemas.microsoft.com/office/powerpoint/2010/main" val="3623637563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New Features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9" name="Diagram29"/>
          <p:cNvGraphicFramePr/>
          <p:nvPr>
            <p:extLst>
              <p:ext uri="{D42A27DB-BD31-4B8C-83A1-F6EECF244321}">
                <p14:modId xmlns:p14="http://schemas.microsoft.com/office/powerpoint/2010/main" val="1995292240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Kaizen Cycle For Continuous Improvement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0" name="Diagram30"/>
          <p:cNvGraphicFramePr/>
          <p:nvPr>
            <p:extLst>
              <p:ext uri="{D42A27DB-BD31-4B8C-83A1-F6EECF244321}">
                <p14:modId xmlns:p14="http://schemas.microsoft.com/office/powerpoint/2010/main" val="2433479431"/>
              </p:ext>
            </p:extLst>
          </p:nvPr>
        </p:nvGraphicFramePr>
        <p:xfrm>
          <a:off x="3679200" y="67464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Project Motivation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Project Motivation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710132509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Project Motivation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938537942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Oval 20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Market Research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Arc 22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Oval 24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Market Research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335182052"/>
              </p:ext>
            </p:extLst>
          </p:nvPr>
        </p:nvGraphicFramePr>
        <p:xfrm>
          <a:off x="4447440" y="591480"/>
          <a:ext cx="6628680" cy="51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E-Commerce Trends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7" name="Chart 4"/>
          <p:cNvGraphicFramePr/>
          <p:nvPr/>
        </p:nvGraphicFramePr>
        <p:xfrm>
          <a:off x="4264200" y="318960"/>
          <a:ext cx="7240680" cy="621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Application>LibreOffice/7.3.7.2$Linux_X86_64 LibreOffice_project/30$Build-2</Application>
  <AppVersion>15.0000</AppVersion>
  <Words>387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2019-10-02T20:07:52Z</dcterms:created>
  <dc:creator>mohamed saeed</dc:creator>
  <dc:description/>
  <dc:language>en-US</dc:language>
  <cp:lastModifiedBy/>
  <dcterms:modified xsi:type="dcterms:W3CDTF">2023-07-02T03:07:31Z</dcterms:modified>
  <cp:revision>203</cp:revision>
  <dc:subject/>
  <dc:title>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41</vt:i4>
  </property>
</Properties>
</file>