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7" r:id="rId6"/>
    <p:sldId id="308" r:id="rId7"/>
    <p:sldId id="314" r:id="rId8"/>
    <p:sldId id="315" r:id="rId9"/>
    <p:sldId id="316" r:id="rId10"/>
    <p:sldId id="318" r:id="rId11"/>
    <p:sldId id="317" r:id="rId12"/>
    <p:sldId id="319" r:id="rId13"/>
    <p:sldId id="320" r:id="rId14"/>
    <p:sldId id="309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02/12/2022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02/12/2022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811996" cy="2843784"/>
          </a:xfrm>
        </p:spPr>
        <p:txBody>
          <a:bodyPr rtlCol="0">
            <a:normAutofit/>
          </a:bodyPr>
          <a:lstStyle/>
          <a:p>
            <a:pPr rtl="0"/>
            <a:r>
              <a:rPr lang="fr-FR" sz="3600" spc="400" dirty="0">
                <a:solidFill>
                  <a:schemeClr val="bg1"/>
                </a:solidFill>
              </a:rPr>
              <a:t>MESSAGE BROKER</a:t>
            </a: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1232" y="4700016"/>
            <a:ext cx="3163824" cy="1197864"/>
          </a:xfrm>
        </p:spPr>
        <p:txBody>
          <a:bodyPr rtlCol="0"/>
          <a:lstStyle/>
          <a:p>
            <a:pPr algn="l" rtl="0"/>
            <a:r>
              <a:rPr lang="fr-FR" sz="2000" dirty="0">
                <a:solidFill>
                  <a:schemeClr val="bg1"/>
                </a:solidFill>
              </a:rPr>
              <a:t>Mohamed MENSI</a:t>
            </a:r>
          </a:p>
          <a:p>
            <a:pPr algn="l" rtl="0"/>
            <a:r>
              <a:rPr lang="fr-FR" dirty="0"/>
              <a:t>Arbi JAGHMOUM 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3DEFF61-89C7-6C5B-BC9E-5751328A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2693F2-4583-D95D-5A70-86EC359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466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800" b="1" cap="all" spc="400" dirty="0">
                <a:solidFill>
                  <a:schemeClr val="bg1"/>
                </a:solidFill>
                <a:latin typeface="+mn-lt"/>
              </a:rPr>
              <a:t>Merci de votre attention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98" y="566293"/>
            <a:ext cx="5833872" cy="1388342"/>
          </a:xfrm>
        </p:spPr>
        <p:txBody>
          <a:bodyPr rtlCol="0">
            <a:noAutofit/>
          </a:bodyPr>
          <a:lstStyle/>
          <a:p>
            <a:pPr algn="l" rtl="0"/>
            <a:r>
              <a:rPr lang="fr-FR" sz="4000" b="1" cap="all" spc="400" dirty="0">
                <a:solidFill>
                  <a:schemeClr val="bg1"/>
                </a:solidFill>
                <a:latin typeface="+mn-lt"/>
              </a:rPr>
              <a:t>PLAN</a:t>
            </a:r>
            <a:endParaRPr lang="fr-FR" sz="40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0778" y="3173603"/>
            <a:ext cx="5833872" cy="3118104"/>
          </a:xfrm>
        </p:spPr>
        <p:txBody>
          <a:bodyPr rtlCol="0"/>
          <a:lstStyle/>
          <a:p>
            <a:pPr algn="l" rtl="0"/>
            <a:r>
              <a:rPr lang="fr-FR" sz="1800" dirty="0">
                <a:solidFill>
                  <a:schemeClr val="bg1"/>
                </a:solidFill>
              </a:rPr>
              <a:t>1 – Introduction</a:t>
            </a:r>
          </a:p>
          <a:p>
            <a:pPr algn="l" rtl="0"/>
            <a:r>
              <a:rPr lang="fr-FR" dirty="0"/>
              <a:t>2 </a:t>
            </a:r>
            <a:r>
              <a:rPr lang="fr-FR" sz="1800" dirty="0">
                <a:solidFill>
                  <a:schemeClr val="bg1"/>
                </a:solidFill>
              </a:rPr>
              <a:t>– Architecture</a:t>
            </a:r>
          </a:p>
          <a:p>
            <a:pPr algn="l" rtl="0"/>
            <a:r>
              <a:rPr lang="fr-FR" dirty="0"/>
              <a:t>3 </a:t>
            </a:r>
            <a:r>
              <a:rPr lang="fr-FR" sz="1800" dirty="0">
                <a:solidFill>
                  <a:schemeClr val="bg1"/>
                </a:solidFill>
              </a:rPr>
              <a:t>– Environnement Technique</a:t>
            </a:r>
            <a:endParaRPr lang="fr-FR" dirty="0"/>
          </a:p>
          <a:p>
            <a:pPr algn="l" rtl="0"/>
            <a:r>
              <a:rPr lang="fr-FR" dirty="0"/>
              <a:t>4 </a:t>
            </a:r>
            <a:r>
              <a:rPr lang="fr-FR" sz="1800" dirty="0">
                <a:solidFill>
                  <a:schemeClr val="bg1"/>
                </a:solidFill>
              </a:rPr>
              <a:t>– Démo</a:t>
            </a:r>
            <a:r>
              <a:rPr lang="fr-FR" dirty="0"/>
              <a:t> 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324" y="3110805"/>
            <a:ext cx="6190488" cy="636389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/>
              <a:t>Introduction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93E276D-694D-A2FD-1BCF-A81384BA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628000"/>
          </a:xfrm>
        </p:spPr>
        <p:txBody>
          <a:bodyPr>
            <a:normAutofit/>
          </a:bodyPr>
          <a:lstStyle/>
          <a:p>
            <a:r>
              <a:rPr lang="fr-FR" sz="2800" dirty="0"/>
              <a:t>Architecture</a:t>
            </a:r>
            <a:endParaRPr lang="fr-TN" sz="28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DA0635-2F36-AD13-9AE4-7359FCA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BF5A48-9D6D-C56A-D86B-20C669D6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12" y="2745869"/>
            <a:ext cx="995371" cy="113556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9A7E41A-9DE0-DB33-FB76-34B0AD77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15" y="1641955"/>
            <a:ext cx="7109566" cy="357409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FE6A07-224C-F607-41CE-5E621EBE6194}"/>
              </a:ext>
            </a:extLst>
          </p:cNvPr>
          <p:cNvCxnSpPr>
            <a:cxnSpLocks/>
          </p:cNvCxnSpPr>
          <p:nvPr/>
        </p:nvCxnSpPr>
        <p:spPr>
          <a:xfrm>
            <a:off x="2919369" y="3313651"/>
            <a:ext cx="86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7254449-B4C8-9D0D-41C5-6B94E15D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297383" cy="921615"/>
          </a:xfrm>
        </p:spPr>
        <p:txBody>
          <a:bodyPr>
            <a:normAutofit/>
          </a:bodyPr>
          <a:lstStyle/>
          <a:p>
            <a:r>
              <a:rPr lang="fr-FR" sz="3100" dirty="0"/>
              <a:t>Environnement</a:t>
            </a:r>
            <a:r>
              <a:rPr lang="fr-FR" dirty="0"/>
              <a:t> </a:t>
            </a:r>
            <a:r>
              <a:rPr lang="fr-FR" sz="2800" dirty="0"/>
              <a:t>Technique</a:t>
            </a:r>
            <a:endParaRPr lang="fr-TN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3F10B7-2F42-0FCC-3053-A5275B73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286" y="2415825"/>
            <a:ext cx="9585514" cy="3781338"/>
          </a:xfrm>
        </p:spPr>
        <p:txBody>
          <a:bodyPr/>
          <a:lstStyle/>
          <a:p>
            <a:r>
              <a:rPr lang="fr-FR" dirty="0"/>
              <a:t>1 – Python</a:t>
            </a:r>
          </a:p>
          <a:p>
            <a:r>
              <a:rPr lang="fr-FR" dirty="0"/>
              <a:t>2 – Docker</a:t>
            </a:r>
          </a:p>
          <a:p>
            <a:r>
              <a:rPr lang="fr-FR" dirty="0"/>
              <a:t>3 – Apache Kafka</a:t>
            </a:r>
          </a:p>
          <a:p>
            <a:r>
              <a:rPr lang="fr-FR" dirty="0"/>
              <a:t>4 – ELK Stack </a:t>
            </a:r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FD56F-260C-C72D-8B12-56504811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935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0F1B37D-F6D0-7BB3-E5DD-DD1B3AE7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997280"/>
          </a:xfrm>
        </p:spPr>
        <p:txBody>
          <a:bodyPr anchor="b">
            <a:normAutofit/>
          </a:bodyPr>
          <a:lstStyle/>
          <a:p>
            <a:r>
              <a:rPr lang="fr-FR" dirty="0"/>
              <a:t>Docker images </a:t>
            </a:r>
            <a:endParaRPr lang="fr-TN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1188F5-F805-9E1F-7C1F-DA8303B6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6" y="2918526"/>
            <a:ext cx="4434835" cy="510474"/>
          </a:xfrm>
        </p:spPr>
        <p:txBody>
          <a:bodyPr>
            <a:normAutofit/>
          </a:bodyPr>
          <a:lstStyle/>
          <a:p>
            <a:r>
              <a:rPr lang="fr-FR" sz="2000" dirty="0" err="1"/>
              <a:t>kafka</a:t>
            </a:r>
            <a:endParaRPr lang="fr-TN" sz="2000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6188AA50-FD3B-7626-BA75-36E62E81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FDF6C-A479-658A-C165-AAB292BB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noProof="0" smtClean="0"/>
              <a:pPr rtl="0">
                <a:spcAft>
                  <a:spcPts val="600"/>
                </a:spcAft>
              </a:pPr>
              <a:t>6</a:t>
            </a:fld>
            <a:endParaRPr lang="fr-FR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AB98750-2885-6CA8-FD42-0E6D9D7C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22" y="301752"/>
            <a:ext cx="4744707" cy="626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66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01D0771-8981-C2A0-86BE-23FAA10C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602833"/>
          </a:xfrm>
        </p:spPr>
        <p:txBody>
          <a:bodyPr>
            <a:normAutofit/>
          </a:bodyPr>
          <a:lstStyle/>
          <a:p>
            <a:r>
              <a:rPr lang="fr-FR" sz="2800" dirty="0"/>
              <a:t>Configuration de </a:t>
            </a:r>
            <a:r>
              <a:rPr lang="fr-FR" sz="2800" dirty="0" err="1"/>
              <a:t>logstash</a:t>
            </a:r>
            <a:r>
              <a:rPr lang="fr-FR" sz="2800" dirty="0"/>
              <a:t> </a:t>
            </a:r>
            <a:endParaRPr lang="fr-TN" sz="28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1E383-0CE9-AB72-9FB8-9E4F223C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7</a:t>
            </a:fld>
            <a:endParaRPr lang="fr-FR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8DFD13-D64C-EE64-8B6C-175815F9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92" y="2384222"/>
            <a:ext cx="6343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9A758-FF96-6532-2C0F-8790F386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57" y="1600703"/>
            <a:ext cx="6190488" cy="706269"/>
          </a:xfrm>
        </p:spPr>
        <p:txBody>
          <a:bodyPr/>
          <a:lstStyle/>
          <a:p>
            <a:r>
              <a:rPr lang="fr-FR" dirty="0" err="1"/>
              <a:t>ElasticSearch</a:t>
            </a:r>
            <a:r>
              <a:rPr lang="fr-FR" dirty="0"/>
              <a:t> et </a:t>
            </a:r>
            <a:r>
              <a:rPr lang="fr-FR" dirty="0" err="1"/>
              <a:t>Kibana</a:t>
            </a:r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96804-3A5A-F161-A441-E3E05AA9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994AFF-1705-E10E-ED14-684E116D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7" y="2420408"/>
            <a:ext cx="4543020" cy="3598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89D164-093A-04D3-F580-978443DA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64" y="2420408"/>
            <a:ext cx="5159815" cy="35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2217E59-15DC-9ADA-BE85-A0FA4164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668874"/>
          </a:xfrm>
        </p:spPr>
        <p:txBody>
          <a:bodyPr>
            <a:normAutofit/>
          </a:bodyPr>
          <a:lstStyle/>
          <a:p>
            <a:r>
              <a:rPr lang="fr-FR" sz="2800" dirty="0"/>
              <a:t>Producer </a:t>
            </a:r>
            <a:r>
              <a:rPr lang="fr-FR" sz="2800" dirty="0" err="1"/>
              <a:t>kafka</a:t>
            </a:r>
            <a:endParaRPr lang="fr-TN" sz="28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9C730-57CB-CA23-BB28-6DDCBDEB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CCB1652-B2CD-CC3E-8789-C46E0B49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2" y="2178841"/>
            <a:ext cx="6506182" cy="41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419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{6D23B783-BEE3-48D8-8EF3-60C40110B280}tf89338750_win32</Template>
  <TotalTime>231</TotalTime>
  <Words>71</Words>
  <Application>Microsoft Office PowerPoint</Application>
  <PresentationFormat>Grand écran</PresentationFormat>
  <Paragraphs>36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GradientUnivers</vt:lpstr>
      <vt:lpstr>MESSAGE BROKER</vt:lpstr>
      <vt:lpstr>PLAN</vt:lpstr>
      <vt:lpstr>Introduction</vt:lpstr>
      <vt:lpstr>Architecture</vt:lpstr>
      <vt:lpstr>Environnement Technique</vt:lpstr>
      <vt:lpstr>Docker images </vt:lpstr>
      <vt:lpstr>Configuration de logstash </vt:lpstr>
      <vt:lpstr>Présentation PowerPoint</vt:lpstr>
      <vt:lpstr>Producer kafka</vt:lpstr>
      <vt:lpstr>Démo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– ELK </dc:title>
  <dc:creator>Chaouki Mensi</dc:creator>
  <cp:lastModifiedBy>Chaouki Mensi</cp:lastModifiedBy>
  <cp:revision>2</cp:revision>
  <dcterms:created xsi:type="dcterms:W3CDTF">2022-12-02T11:48:37Z</dcterms:created>
  <dcterms:modified xsi:type="dcterms:W3CDTF">2022-12-02T15:40:34Z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