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03" r:id="rId2"/>
    <p:sldId id="285" r:id="rId3"/>
    <p:sldId id="471" r:id="rId4"/>
    <p:sldId id="474" r:id="rId5"/>
    <p:sldId id="478" r:id="rId6"/>
    <p:sldId id="480" r:id="rId7"/>
    <p:sldId id="481" r:id="rId8"/>
    <p:sldId id="479" r:id="rId9"/>
    <p:sldId id="423" r:id="rId10"/>
  </p:sldIdLst>
  <p:sldSz cx="12195175" cy="6859588"/>
  <p:notesSz cx="6794500" cy="9931400"/>
  <p:custDataLst>
    <p:tags r:id="rId13"/>
  </p:custDataLst>
  <p:defaultTextStyle>
    <a:defPPr>
      <a:defRPr lang="de-DE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19" userDrawn="1">
          <p15:clr>
            <a:srgbClr val="A4A3A4"/>
          </p15:clr>
        </p15:guide>
        <p15:guide id="3" orient="horz" pos="777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pos="3841" userDrawn="1">
          <p15:clr>
            <a:srgbClr val="A4A3A4"/>
          </p15:clr>
        </p15:guide>
        <p15:guide id="6" pos="4975" userDrawn="1">
          <p15:clr>
            <a:srgbClr val="A4A3A4"/>
          </p15:clr>
        </p15:guide>
        <p15:guide id="7" pos="5156" userDrawn="1">
          <p15:clr>
            <a:srgbClr val="A4A3A4"/>
          </p15:clr>
        </p15:guide>
        <p15:guide id="8" pos="7424" userDrawn="1">
          <p15:clr>
            <a:srgbClr val="A4A3A4"/>
          </p15:clr>
        </p15:guide>
        <p15:guide id="9" orient="horz" pos="3861" userDrawn="1">
          <p15:clr>
            <a:srgbClr val="A4A3A4"/>
          </p15:clr>
        </p15:guide>
        <p15:guide id="10" orient="horz" pos="4224" userDrawn="1">
          <p15:clr>
            <a:srgbClr val="A4A3A4"/>
          </p15:clr>
        </p15:guide>
        <p15:guide id="11" pos="2707" userDrawn="1">
          <p15:clr>
            <a:srgbClr val="A4A3A4"/>
          </p15:clr>
        </p15:guide>
        <p15:guide id="12" pos="25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BE6"/>
    <a:srgbClr val="671F5E"/>
    <a:srgbClr val="C5C5C5"/>
    <a:srgbClr val="3E8ED6"/>
    <a:srgbClr val="4BCA95"/>
    <a:srgbClr val="001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73010-3A46-C542-BDEC-4AD8F1F9D544}" v="18" dt="2022-04-26T10:06:22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504" y="176"/>
      </p:cViewPr>
      <p:guideLst>
        <p:guide orient="horz" pos="2119"/>
        <p:guide orient="horz" pos="777"/>
        <p:guide orient="horz" pos="618"/>
        <p:guide pos="3841"/>
        <p:guide pos="4975"/>
        <p:guide pos="5156"/>
        <p:guide pos="7424"/>
        <p:guide orient="horz" pos="3861"/>
        <p:guide orient="horz" pos="4224"/>
        <p:guide pos="2707"/>
        <p:guide pos="2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46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CD4A-68B8-4BFE-B714-2329AF2E2369}" type="datetimeFigureOut">
              <a:rPr lang="de-DE" smtClean="0"/>
              <a:t>26.04.22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83CF-05B4-4EF7-B866-EF0B1C44F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579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9320A-118D-4689-BA7F-5C30F563F20A}" type="datetimeFigureOut">
              <a:rPr lang="de-DE" smtClean="0"/>
              <a:t>26.04.22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2467A-2F39-46A1-A954-086BB3C87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0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296C2-530A-6D45-BF6A-B25DBE57408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33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2467A-2F39-46A1-A954-086BB3C8725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6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8.emf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18.bin"/><Relationship Id="rId7" Type="http://schemas.openxmlformats.org/officeDocument/2006/relationships/hyperlink" Target="mailto:info@fokus.fraunhofer.de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hyperlink" Target="http://www.fokus.fraunhofer.de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emf"/><Relationship Id="rId9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8.emf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Fraunhofer FOKUS</a:t>
            </a:r>
            <a:br>
              <a:rPr lang="de-DE" sz="1800" b="1" dirty="0">
                <a:solidFill>
                  <a:schemeClr val="bg1"/>
                </a:solidFill>
              </a:rPr>
            </a:br>
            <a:r>
              <a:rPr lang="de-DE" sz="1800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971" y="3703448"/>
            <a:ext cx="5610808" cy="1202510"/>
          </a:xfrm>
          <a:solidFill>
            <a:schemeClr val="bg1"/>
          </a:solidFill>
        </p:spPr>
        <p:txBody>
          <a:bodyPr wrap="none" lIns="90000" tIns="46800" rIns="90000" bIns="46800" anchor="b"/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971" y="4905958"/>
            <a:ext cx="5610808" cy="402291"/>
          </a:xfrm>
          <a:solidFill>
            <a:schemeClr val="bg1"/>
          </a:solidFill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971" y="6130094"/>
            <a:ext cx="3516004" cy="371513"/>
          </a:xfrm>
          <a:solidFill>
            <a:schemeClr val="accent3"/>
          </a:solidFill>
        </p:spPr>
        <p:txBody>
          <a:bodyPr wrap="none" lIns="90000" tIns="46800" rIns="90000" bIns="46800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B4B4DCB-974F-7C45-926E-5D9B0A7EE28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Zeichen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80BD279-B5EB-FC41-BCF7-8CE1820AA284}"/>
              </a:ext>
            </a:extLst>
          </p:cNvPr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0031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FA5E8D5D-5168-4F4A-98A0-B833238A74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219" y="1233530"/>
            <a:ext cx="11375381" cy="4895849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6300B32-7976-4340-9C8A-B670465967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A0C5D7B-4703-9345-B5BD-87BF0D6EA47B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3B75FDE-4AF2-FF4C-84A1-26DD1ED7A928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65A610-BE12-B04D-8608-2D789456C534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5D8D663-77A3-B846-9266-A6F2F577BC66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99C3867-7F1E-EB47-8E9E-306935226BC5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FB9DD5-5B22-0740-8332-BCD0D2CEABA9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4A72023-5676-DE43-A17F-BD48641C1AE8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12AB94-B117-2F45-952D-4CD075EDAEB6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0D9AA4C-2510-9341-8464-2C106A95D3E5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7700ADC-2E5E-3F4D-B47B-87A9140D3BC7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855F4A2-45F6-FD4A-A063-82C1A6899E3D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718B086-88F8-A34E-9F25-37C2CF151BF8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CFE21D-7A24-2843-9804-47B405B7AE71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3B96EC40-5D65-2946-91FE-12693B95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CFF9D001-CD1B-4345-A7B0-436A69D4D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43AB0AAD-3DD3-DA44-8CEB-11ADEFA62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6417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mit Zeichen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FA5E8D5D-5168-4F4A-98A0-B833238A74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12195176" cy="6859588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502" y="543570"/>
            <a:ext cx="11429787" cy="478800"/>
          </a:xfrm>
          <a:solidFill>
            <a:schemeClr val="accent3"/>
          </a:solidFill>
        </p:spPr>
        <p:txBody>
          <a:bodyPr lIns="7200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761" y="6227358"/>
            <a:ext cx="1742458" cy="478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22B12F5-B855-5E40-8AD1-BBEE9E5D11E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8A0F282-ED06-C048-9C93-BB0CD87B140A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BDA1F5-1F00-854F-BEA0-06119D591E12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15AE67-7D9A-C94C-902F-07E47C4486DC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D202D3-A86C-4E42-948B-FD97EFF86AC3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60CD954-DDB4-494D-8D23-4B1A9009AA66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6C8D788-7585-3149-92BC-61DE0C68AEBB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8155D0-4AC2-214A-8DA2-BCBD4716466F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56B5D1-471D-B34C-B4B1-B7DE256F74F2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738C561-1E1E-4948-9CD5-A4CC3478E0A2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CDCF696-2806-9141-B2F0-A2D248B19CF6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70D37F2-30A4-894D-8BEA-B15E80739A15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1893C61-3034-CF46-A5C5-CD15BDCE893A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CF17F03-9F08-5B4B-A73D-B2518B896864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B6149973-6AD8-D640-A181-9FAAA629A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F754CDEF-9D38-DA47-86CF-ED47E7BD0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AEB58978-FAC9-0E4E-B295-042406BF8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1164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E56D544D-D7E5-AA4B-ABAC-A2D7162EDBC0}"/>
              </a:ext>
            </a:extLst>
          </p:cNvPr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233488"/>
            <a:ext cx="6221490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219" y="6147870"/>
            <a:ext cx="554355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9" y="181303"/>
            <a:ext cx="6221490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7175" y="0"/>
            <a:ext cx="5148000" cy="6859588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9523D3CE-B21C-8347-8E9F-5C49AE3F9F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8669" y="3133288"/>
            <a:ext cx="5868989" cy="123111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F739D4C-1B67-3044-9BFE-F71A859C003A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F39C576-DB9F-164B-8028-46FA3DB14D76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D9512EF-E400-5B47-8793-4A824E4F81A2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92DD798-9CEB-CC42-8061-02C338F11A76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19B736E-D778-2449-A919-B1D2AA910C69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D372174-30EA-4B49-9DD9-5DD5835221D5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3D051E0-08A0-C545-9DEE-E725B56F6D27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256107A-569E-894D-9FAD-BD5A3E7739F3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CF371DC-E717-7A4A-937F-91C85DC18D63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22BA9D3-5C4C-F245-A45B-028004B9380E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03FDB8C-40C0-1D4B-AA89-8549D62BFF06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06EFB42-6D63-DE4C-A917-BA58936C9434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687414D-306D-AF45-85A6-4A8BC8286193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0D167DD-05A2-5540-9705-D90AF02A57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346AF76B-9370-0A4F-98E6-A73776830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D758F070-1653-E744-B521-EB7310EC6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6" name="Datumsplatzhalter 3">
            <a:extLst>
              <a:ext uri="{FF2B5EF4-FFF2-40B4-BE49-F238E27FC236}">
                <a16:creationId xmlns:a16="http://schemas.microsoft.com/office/drawing/2014/main" id="{03226F89-FDD2-504F-B3D3-1744A97F6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3769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08955" y="1233488"/>
            <a:ext cx="5543550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12"/>
          <p:cNvSpPr>
            <a:spLocks noGrp="1"/>
          </p:cNvSpPr>
          <p:nvPr>
            <p:ph sz="quarter" idx="15" hasCustomPrompt="1"/>
          </p:nvPr>
        </p:nvSpPr>
        <p:spPr>
          <a:xfrm>
            <a:off x="6242050" y="1233488"/>
            <a:ext cx="5543550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219" y="6147868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761" y="6227358"/>
            <a:ext cx="1742458" cy="478800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4AC1640F-C19E-A040-96E6-7D611A81B76A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DFD3AB-EA7F-3E42-9590-B590667AEA09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033519E-EAEC-7E42-BAA1-C36EE929387D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0CD3EC4-90C2-8E4C-A44D-FEE3DC14C2D8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8F387C1-1C01-8741-AF09-E04BBA9AC962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D51E0DF-BDE8-1545-A642-E9F79DDB3307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22991F5-960A-6648-9C4D-29870A5C566F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8AD0C5-1119-7F40-AE16-1D65390670F1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53657BD-3949-0B4A-ABFE-329BC3391C74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12E5F5B-B31E-4A40-91C0-B0933C3A81F0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D3C0514-0B9E-BD43-B938-CEBB0DA30D69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8A27365-A766-1D4A-B562-E7D231A2CB94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2AB4D4D-C004-C54C-AF4B-80E06DDAED20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282A08FF-AB9A-1349-97F1-7DC2E1DC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E4BBD957-BC8D-C941-B00A-3078A6D96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2F0C5FD7-306E-E943-A520-A2F2C9C4B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03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08955" y="1233488"/>
            <a:ext cx="3600000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12"/>
          <p:cNvSpPr>
            <a:spLocks noGrp="1"/>
          </p:cNvSpPr>
          <p:nvPr>
            <p:ph sz="quarter" idx="15" hasCustomPrompt="1"/>
          </p:nvPr>
        </p:nvSpPr>
        <p:spPr>
          <a:xfrm>
            <a:off x="4297364" y="1233488"/>
            <a:ext cx="3600450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08955" y="6147869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5" name="Inhaltsplatzhalter 12"/>
          <p:cNvSpPr>
            <a:spLocks noGrp="1"/>
          </p:cNvSpPr>
          <p:nvPr>
            <p:ph sz="quarter" idx="18" hasCustomPrompt="1"/>
          </p:nvPr>
        </p:nvSpPr>
        <p:spPr>
          <a:xfrm>
            <a:off x="8185819" y="1233488"/>
            <a:ext cx="3600450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761" y="6227358"/>
            <a:ext cx="1742458" cy="4788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B811D44-9BFA-964D-B737-0CDD4E8688ED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67D2D39-131F-EC43-9E82-0B144162219B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8D5A42-BC8C-A141-AEB1-9CE6BAB2736F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11F29FF-72F1-204B-8FD0-C7CC4D5625ED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8C82B6D-B742-8C41-9530-33699AE28B48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1EED38-5C21-394D-BCA5-415D2F4F80FA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D0782B4-8A2D-8B4E-8C39-13ECA9C31E61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6BCD4EB-D0F8-E945-8A22-4ABB0FFCA623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3921BB5-90B2-9445-9C6F-9EFB73E8E152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B882821-0C92-B047-B86D-90E35D4CF186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040087A-0B36-BC4C-AC78-9B65D4C625C3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952952F-48DE-CF49-B189-776FA65FDC25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C230008-6F67-1542-AD89-339B4E5C70BF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2" name="Fußzeilenplatzhalter 4">
            <a:extLst>
              <a:ext uri="{FF2B5EF4-FFF2-40B4-BE49-F238E27FC236}">
                <a16:creationId xmlns:a16="http://schemas.microsoft.com/office/drawing/2014/main" id="{79A96C54-24BF-074B-AC64-7CD081040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EF4AF3B0-63FE-954A-BFDC-1C59292EE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6700B723-C291-9544-B84B-49DB26C81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01778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4C4E48B-D8B0-5344-BEB8-26F3E64D8561}"/>
              </a:ext>
            </a:extLst>
          </p:cNvPr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30" name="Objekt 29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30" name="Objekt 2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10219" y="1233550"/>
            <a:ext cx="5542906" cy="4934684"/>
          </a:xfrm>
        </p:spPr>
        <p:txBody>
          <a:bodyPr wrap="square">
            <a:spAutoFit/>
          </a:bodyPr>
          <a:lstStyle>
            <a:lvl1pPr marL="342900" indent="-342900">
              <a:spcBef>
                <a:spcPts val="400"/>
              </a:spcBef>
              <a:buFont typeface="+mj-lt"/>
              <a:buAutoNum type="arabicPeriod"/>
              <a:defRPr sz="1800" b="0"/>
            </a:lvl1pPr>
            <a:lvl2pPr marL="342900" indent="-342900">
              <a:spcBef>
                <a:spcPts val="400"/>
              </a:spcBef>
              <a:buFont typeface="+mj-lt"/>
              <a:buAutoNum type="arabicPeriod"/>
              <a:defRPr sz="1600" baseline="0"/>
            </a:lvl2pPr>
            <a:lvl3pPr>
              <a:defRPr sz="1800"/>
            </a:lvl3pPr>
            <a:lvl4pPr marL="358775" marR="0" indent="0" algn="l" defTabSz="1219444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marL="180000" marR="0" lvl="3" indent="0" algn="l" defTabSz="1219444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  1.1 Unterpunkt durch Klicken bearbeiten</a:t>
            </a:r>
            <a:br>
              <a:rPr lang="de-DE" dirty="0"/>
            </a:br>
            <a:r>
              <a:rPr lang="de-DE" dirty="0"/>
              <a:t>  1.2 Unterpunkt durch Klicken bearbeiten</a:t>
            </a:r>
          </a:p>
          <a:p>
            <a:pPr lvl="1"/>
            <a:endParaRPr lang="de-DE" dirty="0"/>
          </a:p>
          <a:p>
            <a:pPr lvl="0"/>
            <a:r>
              <a:rPr lang="de-DE" dirty="0"/>
              <a:t>Kapitelthema durch Klicken bearbeiten</a:t>
            </a:r>
          </a:p>
          <a:p>
            <a:pPr marL="180000" marR="0" lvl="3" indent="0" algn="l" defTabSz="1219444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  2.1 Unterpunkt durch Klicken bearbeiten</a:t>
            </a:r>
            <a:br>
              <a:rPr lang="de-DE" dirty="0"/>
            </a:br>
            <a:r>
              <a:rPr lang="de-DE" dirty="0"/>
              <a:t>  2.2 Unterpunkt durch Klicken bearbeiten</a:t>
            </a:r>
          </a:p>
          <a:p>
            <a:pPr marL="180000" marR="0" lvl="3" indent="0" algn="l" defTabSz="1219444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de-DE" dirty="0"/>
          </a:p>
          <a:p>
            <a:pPr lvl="0"/>
            <a:r>
              <a:rPr lang="de-DE" dirty="0"/>
              <a:t>Kapitelthema durch Klicken bearbeiten</a:t>
            </a:r>
          </a:p>
          <a:p>
            <a:pPr marL="180000" marR="0" lvl="3" indent="0" algn="l" defTabSz="1219444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  3.1 Unterpunkt durch Klicken bearbeiten</a:t>
            </a:r>
            <a:br>
              <a:rPr lang="de-DE" dirty="0"/>
            </a:br>
            <a:r>
              <a:rPr lang="de-DE" dirty="0"/>
              <a:t>  3.2 Unterpunkt durch Klicken bearbeiten</a:t>
            </a:r>
          </a:p>
          <a:p>
            <a:pPr marL="180000" marR="0" lvl="3" indent="0" algn="l" defTabSz="1219444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de-DE" dirty="0"/>
          </a:p>
          <a:p>
            <a:pPr lvl="0"/>
            <a:r>
              <a:rPr lang="de-DE" dirty="0"/>
              <a:t>Kapitelthema durch Klicken bearbeiten</a:t>
            </a:r>
          </a:p>
          <a:p>
            <a:pPr marL="180000" marR="0" lvl="3" indent="0" algn="l" defTabSz="1219444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  4.1 Unterpunkt durch Klicken bearbeiten</a:t>
            </a:r>
            <a:br>
              <a:rPr lang="de-DE" dirty="0"/>
            </a:br>
            <a:r>
              <a:rPr lang="de-DE" dirty="0"/>
              <a:t>  4.2 Unterpunkt durch Klicken bearbeiten</a:t>
            </a:r>
          </a:p>
          <a:p>
            <a:pPr lvl="1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05B9ED0-E09A-D94C-80E0-C1CF0C831E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39EC2F1A-9F50-9C45-A40D-7F5C64DC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DBC714F1-1A42-684A-AD56-0C4193C5D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6FF663A-D589-6242-B14A-417728A49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7883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233488"/>
            <a:ext cx="11376000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219" y="6148581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76742A7-3421-6244-839E-C23B34B51CC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54605302-F021-9049-A8A5-CD020BD78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22" name="Foliennummernplatzhalter 5">
            <a:extLst>
              <a:ext uri="{FF2B5EF4-FFF2-40B4-BE49-F238E27FC236}">
                <a16:creationId xmlns:a16="http://schemas.microsoft.com/office/drawing/2014/main" id="{973C42C8-E7E4-EF40-9FF5-3AB644F53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CADB3F2F-E0CF-6444-8632-6F50F46BC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75237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, Inhalt und Bild mit Abb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485E49-8A5E-3543-8A88-0B189EF91E73}"/>
              </a:ext>
            </a:extLst>
          </p:cNvPr>
          <p:cNvSpPr/>
          <p:nvPr userDrawn="1"/>
        </p:nvSpPr>
        <p:spPr>
          <a:xfrm>
            <a:off x="0" y="6129339"/>
            <a:ext cx="12195175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129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8" y="1233488"/>
            <a:ext cx="11376001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8" y="181303"/>
            <a:ext cx="11376001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D44C40-0B4F-BF45-848A-3630B3646D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761" y="6227358"/>
            <a:ext cx="1742458" cy="478800"/>
          </a:xfrm>
          <a:prstGeom prst="rect">
            <a:avLst/>
          </a:prstGeom>
        </p:spPr>
      </p:pic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40F30101-8E29-D340-9BDD-84AC9FFFF76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80385" y="6228321"/>
            <a:ext cx="1447800" cy="477837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4FD5773C-B564-F546-8FB0-E09BF58EFD8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2659" y="6228321"/>
            <a:ext cx="1447800" cy="477837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6A5E64C-7628-0148-8F44-FE4E6D654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219" y="6146903"/>
            <a:ext cx="554355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accent3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369974CC-F725-0040-B0C1-E2EC35362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21BD8D61-3EB9-BA4F-B07F-1D78620FA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E286A033-A094-904E-9F78-B782266D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fld id="{A039E9D8-8E72-AB42-B41E-D280DBAADEC3}" type="datetime1">
              <a:rPr lang="de-DE" smtClean="0"/>
              <a:pPr/>
              <a:t>26.04.22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07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672C19F-5254-654F-AAE0-45D22E05A150}"/>
              </a:ext>
            </a:extLst>
          </p:cNvPr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717"/>
            <a:ext cx="12193200" cy="6292871"/>
          </a:xfrm>
          <a:prstGeom prst="rect">
            <a:avLst/>
          </a:prstGeom>
        </p:spPr>
      </p:pic>
      <p:sp>
        <p:nvSpPr>
          <p:cNvPr id="2" name="Rechteck 1">
            <a:hlinkClick r:id="rId6"/>
          </p:cNvPr>
          <p:cNvSpPr/>
          <p:nvPr userDrawn="1"/>
        </p:nvSpPr>
        <p:spPr>
          <a:xfrm>
            <a:off x="709687" y="4545918"/>
            <a:ext cx="2611438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hlinkClick r:id="rId7"/>
          </p:cNvPr>
          <p:cNvSpPr/>
          <p:nvPr userDrawn="1"/>
        </p:nvSpPr>
        <p:spPr>
          <a:xfrm>
            <a:off x="709687" y="4218893"/>
            <a:ext cx="2611363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18">
            <a:extLst>
              <a:ext uri="{FF2B5EF4-FFF2-40B4-BE49-F238E27FC236}">
                <a16:creationId xmlns:a16="http://schemas.microsoft.com/office/drawing/2014/main" id="{7E8DB8EC-9823-9E4E-8D87-7FE4EA61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8" y="181303"/>
            <a:ext cx="11376001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61D79F-3C03-2649-BD66-D31C6B7BA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575" y="2846388"/>
            <a:ext cx="4646612" cy="2065337"/>
          </a:xfrm>
          <a:solidFill>
            <a:schemeClr val="accent3"/>
          </a:solidFill>
        </p:spPr>
        <p:txBody>
          <a:bodyPr lIns="108000" tIns="108000"/>
          <a:lstStyle>
            <a:lvl1pPr>
              <a:lnSpc>
                <a:spcPts val="24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FAF52572-8F40-244C-9512-865E92846E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2050" y="2846388"/>
            <a:ext cx="4646612" cy="2065337"/>
          </a:xfrm>
          <a:solidFill>
            <a:schemeClr val="accent3"/>
          </a:solidFill>
        </p:spPr>
        <p:txBody>
          <a:bodyPr lIns="108000" tIns="108000"/>
          <a:lstStyle>
            <a:lvl1pPr>
              <a:lnSpc>
                <a:spcPts val="24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C4C517F-25DA-2B46-B2A4-53A647B186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23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793080"/>
            <a:ext cx="6221490" cy="4336257"/>
          </a:xfrm>
        </p:spPr>
        <p:txBody>
          <a:bodyPr/>
          <a:lstStyle>
            <a:lvl1pPr>
              <a:defRPr sz="1800" b="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9" y="181303"/>
            <a:ext cx="6221490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7175" y="0"/>
            <a:ext cx="5148000" cy="6859588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217" y="1214957"/>
            <a:ext cx="6222213" cy="422405"/>
          </a:xfrm>
          <a:solidFill>
            <a:srgbClr val="6EAB3E"/>
          </a:solidFill>
        </p:spPr>
        <p:txBody>
          <a:bodyPr wrap="square" lIns="144000" tIns="72000" rIns="144000" bIns="72000" anchor="t">
            <a:spAutoFit/>
          </a:bodyPr>
          <a:lstStyle>
            <a:lvl1pPr>
              <a:defRPr sz="1800" b="0" baseline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0F411C9C-D61A-4E41-B5D3-29A182EF1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955" y="6147869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FB05F04-6147-5B40-88D5-2704C32F7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8669" y="3133288"/>
            <a:ext cx="5868989" cy="123111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0C6C28A-4325-B44E-BF4C-8B93F1777690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2AFEEF-8756-014A-8CA3-45A6CA390A2C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7BF57BC-CA95-044D-8397-D1B28FB7B06F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2B1345E-6122-9E4D-8B4A-BD76E8D01222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7A514F8-AA3D-6447-B365-F3F17503DD8C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12A2643-65FE-E14C-819F-E929D55A2DCF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C7676B1-FCB4-3246-B6A7-9377CE30FAC8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B5CFBD8-333A-2C46-8DB4-B4499CCB433F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AA5A867-4B9F-0643-B958-38757E7483BC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10844AE-3E32-CF45-A975-E8EFE356449A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15D0BE7-C868-1146-B49A-6C971D955ABA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628F89C-9C3F-2F4C-9CAE-CAC5A05868E2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9A82CD9-B9B2-B04C-BBED-069157B7F6E8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EDA55CB2-BD81-7441-9A52-8A6907659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8C4144CD-942D-174A-8229-76745EA18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D6603E06-458C-F04F-A573-EBC02E030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1C7F46E2-F61F-B84D-8572-2CC324A85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5177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Fraunhofer FOKUS</a:t>
            </a:r>
            <a:br>
              <a:rPr lang="de-DE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Institute for Open Communication Systems</a:t>
            </a: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971" y="3703448"/>
            <a:ext cx="5610808" cy="1202510"/>
          </a:xfrm>
          <a:solidFill>
            <a:schemeClr val="bg1"/>
          </a:solidFill>
        </p:spPr>
        <p:txBody>
          <a:bodyPr wrap="none" lIns="90000" tIns="46800" rIns="90000" bIns="46800" anchor="b"/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971" y="4905958"/>
            <a:ext cx="5610808" cy="402291"/>
          </a:xfrm>
          <a:solidFill>
            <a:schemeClr val="bg1"/>
          </a:solidFill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971" y="6130094"/>
            <a:ext cx="3516004" cy="371513"/>
          </a:xfrm>
          <a:solidFill>
            <a:schemeClr val="accent3"/>
          </a:solidFill>
        </p:spPr>
        <p:txBody>
          <a:bodyPr wrap="none" lIns="90000" tIns="46800" rIns="90000" bIns="46800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061BA77-1871-E043-B53B-030CC041864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, Inhalt und Bild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793080"/>
            <a:ext cx="6221490" cy="4336257"/>
          </a:xfrm>
        </p:spPr>
        <p:txBody>
          <a:bodyPr/>
          <a:lstStyle>
            <a:lvl1pPr>
              <a:defRPr sz="1800" b="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9" y="181303"/>
            <a:ext cx="6221490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7175" y="0"/>
            <a:ext cx="5148000" cy="6859588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217" y="1214957"/>
            <a:ext cx="6222213" cy="422405"/>
          </a:xfrm>
          <a:solidFill>
            <a:srgbClr val="66225D"/>
          </a:solidFill>
        </p:spPr>
        <p:txBody>
          <a:bodyPr wrap="square" lIns="144000" tIns="72000" rIns="144000" bIns="72000" anchor="t">
            <a:spAutoFit/>
          </a:bodyPr>
          <a:lstStyle>
            <a:lvl1pPr>
              <a:defRPr sz="1800" b="0" baseline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0F411C9C-D61A-4E41-B5D3-29A182EF1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955" y="6147869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FB05F04-6147-5B40-88D5-2704C32F7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8669" y="3133288"/>
            <a:ext cx="5868989" cy="123111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9F33BE-CF68-D24E-873E-D25A8E88F780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073DBB-56E8-A947-A364-C2BD8DE4F122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39D3FB-713A-F747-A3E6-94DDD346DE5D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6F49BBA-0678-864C-99A3-5BC1EF545DA8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F8E6C3-53BC-6D4D-8F7F-618F625D2E8C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6F99A3-FF82-6747-817A-BDBD4DAA90C5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C2FC8DA-0A21-564B-A5BC-FCD21E52A7FE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227ADA-6083-CB44-99DB-61C91A492621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95DE0B2-95AE-4E41-9241-DC6ADAA273EF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D3DA062-CCDC-9D47-A3BD-36922045EBB3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C04FFEA-9929-664A-89B2-FAB37BE54D68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CA824DF-7819-694A-B645-9FD8125C12FF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29128B9-D426-4F40-A071-89BD3F1DADBC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DAFBC1E7-9889-2A42-9F04-B9C172284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D6869C84-6DF1-834C-81E9-C91EBCB3F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C327AFF-893E-2F45-A1A8-B1373C777F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96504E51-4CF9-2541-BE88-6A18D3917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8303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, Inhalt und Bild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793080"/>
            <a:ext cx="6221490" cy="4336257"/>
          </a:xfrm>
        </p:spPr>
        <p:txBody>
          <a:bodyPr/>
          <a:lstStyle>
            <a:lvl1pPr>
              <a:defRPr sz="1800" b="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9" y="181303"/>
            <a:ext cx="6221490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7175" y="0"/>
            <a:ext cx="5148000" cy="6859588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217" y="1214957"/>
            <a:ext cx="6222213" cy="422405"/>
          </a:xfrm>
          <a:solidFill>
            <a:srgbClr val="F9B92B"/>
          </a:solidFill>
        </p:spPr>
        <p:txBody>
          <a:bodyPr wrap="square" lIns="144000" tIns="72000" rIns="144000" bIns="72000" anchor="t">
            <a:spAutoFit/>
          </a:bodyPr>
          <a:lstStyle>
            <a:lvl1pPr>
              <a:defRPr sz="1800" b="0" baseline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0F411C9C-D61A-4E41-B5D3-29A182EF1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955" y="6147869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FB05F04-6147-5B40-88D5-2704C32F7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8669" y="3133288"/>
            <a:ext cx="5868989" cy="123111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9F33BE-CF68-D24E-873E-D25A8E88F780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073DBB-56E8-A947-A364-C2BD8DE4F122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39D3FB-713A-F747-A3E6-94DDD346DE5D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6F49BBA-0678-864C-99A3-5BC1EF545DA8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F8E6C3-53BC-6D4D-8F7F-618F625D2E8C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6F99A3-FF82-6747-817A-BDBD4DAA90C5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68A677F-6E53-CA47-8B33-A67862F2E384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F35969-7037-494B-810D-FE6B0C131B34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959796B-0A8E-A240-ACFC-EF5C717AB37F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03BF2D4-DB44-0246-AC70-7BE6F71FA12A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C8FBD36-2FB8-8142-A27D-64CE78BE825D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985AD-CF0E-904A-8813-CA068455C6C1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9B66CBF-177A-384A-8EB0-0B3E523D4A64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17162A3F-25B5-714C-A268-247006E18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2CCE5E0E-174C-954C-B0A6-E1C8BBE7E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1158E40-4F73-4D42-B7C6-F6118FEA21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7FCB0737-11A3-5846-B911-E33939330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62446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, Inhalt und Bild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793080"/>
            <a:ext cx="6221490" cy="4336257"/>
          </a:xfrm>
        </p:spPr>
        <p:txBody>
          <a:bodyPr/>
          <a:lstStyle>
            <a:lvl1pPr>
              <a:defRPr sz="1800" b="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9" y="181303"/>
            <a:ext cx="6221490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7175" y="0"/>
            <a:ext cx="5148000" cy="6859588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217" y="1214957"/>
            <a:ext cx="6222213" cy="422405"/>
          </a:xfrm>
          <a:solidFill>
            <a:srgbClr val="28BBE5"/>
          </a:solidFill>
        </p:spPr>
        <p:txBody>
          <a:bodyPr wrap="square" lIns="144000" tIns="72000" rIns="144000" bIns="72000" anchor="t">
            <a:spAutoFit/>
          </a:bodyPr>
          <a:lstStyle>
            <a:lvl1pPr>
              <a:defRPr sz="1800" b="0" baseline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0F411C9C-D61A-4E41-B5D3-29A182EF1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955" y="6147869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FB05F04-6147-5B40-88D5-2704C32F7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8669" y="3133288"/>
            <a:ext cx="5868989" cy="123111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9F33BE-CF68-D24E-873E-D25A8E88F780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073DBB-56E8-A947-A364-C2BD8DE4F122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39D3FB-713A-F747-A3E6-94DDD346DE5D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6F49BBA-0678-864C-99A3-5BC1EF545DA8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F8E6C3-53BC-6D4D-8F7F-618F625D2E8C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6F99A3-FF82-6747-817A-BDBD4DAA90C5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803790C-C0D4-1E4A-8B76-7C712AD6C5A7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F294C67-BAE0-E74C-B181-617728C5E917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7BBFE3E-C240-FF4E-97E2-F0DF78562E29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0AD26CC-8C58-AA46-8A38-03803AB98DC0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9500CE2-854E-D94E-A716-E97BFBBB0E75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D0E03A7-EDB7-DF45-88BD-6E96273039AA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046379-F682-224D-A196-6A664EEA58E3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9B4EC182-C8F2-A844-B70F-E2D3BDCE3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7B2F900-C23C-D349-96E9-D44F140B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DB5A9CF5-D293-A249-B76D-053146275B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FF759753-70A3-0448-8C83-C841CFE2F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48715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, Inhalt und Bild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793080"/>
            <a:ext cx="6221490" cy="4336257"/>
          </a:xfrm>
        </p:spPr>
        <p:txBody>
          <a:bodyPr/>
          <a:lstStyle>
            <a:lvl1pPr>
              <a:defRPr sz="1800" b="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9" y="181303"/>
            <a:ext cx="6221490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7175" y="0"/>
            <a:ext cx="5148000" cy="6859588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217" y="1214957"/>
            <a:ext cx="6222213" cy="422405"/>
          </a:xfrm>
          <a:solidFill>
            <a:srgbClr val="EF8723"/>
          </a:solidFill>
        </p:spPr>
        <p:txBody>
          <a:bodyPr wrap="square" lIns="144000" tIns="72000" rIns="144000" bIns="72000" anchor="t">
            <a:spAutoFit/>
          </a:bodyPr>
          <a:lstStyle>
            <a:lvl1pPr>
              <a:defRPr sz="1800" b="0" baseline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0F411C9C-D61A-4E41-B5D3-29A182EF1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955" y="6147869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FB05F04-6147-5B40-88D5-2704C32F7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8669" y="3133288"/>
            <a:ext cx="5868989" cy="123111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9F33BE-CF68-D24E-873E-D25A8E88F780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073DBB-56E8-A947-A364-C2BD8DE4F122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39D3FB-713A-F747-A3E6-94DDD346DE5D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6F49BBA-0678-864C-99A3-5BC1EF545DA8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F8E6C3-53BC-6D4D-8F7F-618F625D2E8C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6F99A3-FF82-6747-817A-BDBD4DAA90C5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033AEA4-E29A-E342-B653-40AE1826C9E9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ACF2BF9-8A10-B24D-B602-D72715F1FA3E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201A21F-5F38-984F-AA98-764CFB1168C4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816A8EA-56DC-D54B-9CC0-F5B5160B4FBE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091D23E-6FB8-6140-B74C-7296BF61B2C1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7BA9C6C-4454-814A-A34C-4346F98984BB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3602E7B-6494-2C44-8486-7E5E40B2963E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0970031D-3E23-2044-9D3F-ECCFF4E6D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3C3FD7AF-410F-AE47-9C71-21FC321C8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4E08ADE7-2A13-C549-89C9-BF0827428F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FC6A80A2-1A61-1C46-8631-B85983FF6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12986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, Inhalt und Bild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793080"/>
            <a:ext cx="6221490" cy="4336257"/>
          </a:xfrm>
        </p:spPr>
        <p:txBody>
          <a:bodyPr/>
          <a:lstStyle>
            <a:lvl1pPr>
              <a:defRPr sz="1800" b="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9" y="181303"/>
            <a:ext cx="6221490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7175" y="0"/>
            <a:ext cx="5148000" cy="6859588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217" y="1214957"/>
            <a:ext cx="6222213" cy="422405"/>
          </a:xfrm>
          <a:solidFill>
            <a:srgbClr val="AB2426"/>
          </a:solidFill>
        </p:spPr>
        <p:txBody>
          <a:bodyPr wrap="square" lIns="144000" tIns="72000" rIns="144000" bIns="72000" anchor="t">
            <a:spAutoFit/>
          </a:bodyPr>
          <a:lstStyle>
            <a:lvl1pPr>
              <a:defRPr sz="1800" b="0" baseline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0F411C9C-D61A-4E41-B5D3-29A182EF1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955" y="6147869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FB05F04-6147-5B40-88D5-2704C32F7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8669" y="3133288"/>
            <a:ext cx="5868989" cy="123111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9F33BE-CF68-D24E-873E-D25A8E88F780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073DBB-56E8-A947-A364-C2BD8DE4F122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39D3FB-713A-F747-A3E6-94DDD346DE5D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6F49BBA-0678-864C-99A3-5BC1EF545DA8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F8E6C3-53BC-6D4D-8F7F-618F625D2E8C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6F99A3-FF82-6747-817A-BDBD4DAA90C5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0394115-26E0-0941-9B94-A84868A6D238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14D7AD0-BB12-AF49-BF54-22CC9B568746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880006C-39BA-C54F-A926-8049C77A7E67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481689-63F6-C742-A628-FE0A4D742037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B7602C9-731B-AF4E-8704-F9636BE3AE7D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21FDB68-DCB2-F34D-9C10-F868814E4520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90A703F-4E24-B149-8E7D-359A9BB9E1A6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53AA5BDB-99F7-3948-AA8D-FA9624F8D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2ABDAAF-92DF-F740-890B-55CF2EFED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2BAB7C4-8A1A-9549-8753-2E1420B537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C3604416-D911-084E-A947-0822C176B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95292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el, Inhalt und Bild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793080"/>
            <a:ext cx="6221490" cy="4336257"/>
          </a:xfrm>
        </p:spPr>
        <p:txBody>
          <a:bodyPr/>
          <a:lstStyle>
            <a:lvl1pPr>
              <a:defRPr sz="1800" b="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9" y="181303"/>
            <a:ext cx="6221490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7175" y="0"/>
            <a:ext cx="5148000" cy="6859588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217" y="1214957"/>
            <a:ext cx="6222213" cy="422405"/>
          </a:xfrm>
          <a:solidFill>
            <a:srgbClr val="A11976"/>
          </a:solidFill>
        </p:spPr>
        <p:txBody>
          <a:bodyPr wrap="square" lIns="144000" tIns="72000" rIns="144000" bIns="72000" anchor="t">
            <a:spAutoFit/>
          </a:bodyPr>
          <a:lstStyle>
            <a:lvl1pPr>
              <a:defRPr sz="1800" b="0" baseline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0F411C9C-D61A-4E41-B5D3-29A182EF1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955" y="6147869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FB05F04-6147-5B40-88D5-2704C32F7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8669" y="3133288"/>
            <a:ext cx="5868989" cy="123111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9F33BE-CF68-D24E-873E-D25A8E88F780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073DBB-56E8-A947-A364-C2BD8DE4F122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39D3FB-713A-F747-A3E6-94DDD346DE5D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6F49BBA-0678-864C-99A3-5BC1EF545DA8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F8E6C3-53BC-6D4D-8F7F-618F625D2E8C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6F99A3-FF82-6747-817A-BDBD4DAA90C5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B7D0B20-4DE5-BA48-B9F6-87753CB3471B}"/>
              </a:ext>
            </a:extLst>
          </p:cNvPr>
          <p:cNvSpPr/>
          <p:nvPr userDrawn="1"/>
        </p:nvSpPr>
        <p:spPr>
          <a:xfrm>
            <a:off x="8232774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8021F7-6EAF-D040-BAC4-0515E192A4CA}"/>
              </a:ext>
            </a:extLst>
          </p:cNvPr>
          <p:cNvSpPr/>
          <p:nvPr userDrawn="1"/>
        </p:nvSpPr>
        <p:spPr>
          <a:xfrm>
            <a:off x="8739246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F7FAEF0-02C0-BD41-8362-409B3737F527}"/>
              </a:ext>
            </a:extLst>
          </p:cNvPr>
          <p:cNvSpPr/>
          <p:nvPr userDrawn="1"/>
        </p:nvSpPr>
        <p:spPr>
          <a:xfrm>
            <a:off x="9245718" y="7129090"/>
            <a:ext cx="417094" cy="417094"/>
          </a:xfrm>
          <a:prstGeom prst="rect">
            <a:avLst/>
          </a:prstGeom>
          <a:solidFill>
            <a:srgbClr val="4369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467C690-F9E9-2E46-B507-91D7AF43F597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C10DEFA-0AFA-F34F-AD8A-E084C0F7DCA3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367270-13EC-6349-86FC-611E58E44F8C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1640997-5FA7-F642-846C-B0041053C9DD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AD1060-8AB8-0841-8844-F42347B2A8C1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EB5E9D22-0FE0-5940-9C20-AFC65EF02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9" name="Foliennummernplatzhalter 5">
            <a:extLst>
              <a:ext uri="{FF2B5EF4-FFF2-40B4-BE49-F238E27FC236}">
                <a16:creationId xmlns:a16="http://schemas.microsoft.com/office/drawing/2014/main" id="{5C13D418-14F7-4B47-90EF-8EEA307D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73349EE7-57BE-5343-8FD3-0D9EDF2A22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36" name="Datumsplatzhalter 3">
            <a:extLst>
              <a:ext uri="{FF2B5EF4-FFF2-40B4-BE49-F238E27FC236}">
                <a16:creationId xmlns:a16="http://schemas.microsoft.com/office/drawing/2014/main" id="{537CF6A8-7A98-1940-A01F-3C26A9F87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1555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V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3967F9-5084-4443-A33F-B893124650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175" cy="6859588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55688-040B-7942-A81E-5B3F1302093B}"/>
              </a:ext>
            </a:extLst>
          </p:cNvPr>
          <p:cNvSpPr/>
          <p:nvPr userDrawn="1"/>
        </p:nvSpPr>
        <p:spPr bwMode="auto">
          <a:xfrm>
            <a:off x="0" y="0"/>
            <a:ext cx="8386354" cy="6874829"/>
          </a:xfrm>
          <a:prstGeom prst="rect">
            <a:avLst/>
          </a:prstGeom>
          <a:gradFill>
            <a:gsLst>
              <a:gs pos="0">
                <a:schemeClr val="tx1">
                  <a:alpha val="52000"/>
                </a:schemeClr>
              </a:gs>
              <a:gs pos="48000">
                <a:srgbClr val="000000">
                  <a:alpha val="7000"/>
                </a:srgbClr>
              </a:gs>
              <a:gs pos="97000">
                <a:schemeClr val="tx1">
                  <a:alpha val="0"/>
                  <a:lumMod val="83000"/>
                </a:schemeClr>
              </a:gs>
            </a:gsLst>
            <a:lin ang="1200000" scaled="0"/>
          </a:gra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el 1">
            <a:extLst>
              <a:ext uri="{FF2B5EF4-FFF2-40B4-BE49-F238E27FC236}">
                <a16:creationId xmlns:a16="http://schemas.microsoft.com/office/drawing/2014/main" id="{DAF4E3D3-C32C-7841-99B7-6B944826B4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8971" y="3703448"/>
            <a:ext cx="5610808" cy="1202510"/>
          </a:xfrm>
          <a:noFill/>
        </p:spPr>
        <p:txBody>
          <a:bodyPr wrap="none" lIns="90000" tIns="46800" rIns="90000" bIns="46800" anchor="b"/>
          <a:lstStyle>
            <a:lvl1pPr algn="l">
              <a:defRPr sz="3600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A7A36C0E-0DFA-7940-AF13-42D6BE0AD8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971" y="4905958"/>
            <a:ext cx="5610808" cy="402291"/>
          </a:xfrm>
          <a:noFill/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9F382B69-62D3-2244-BC25-5C95BC9BF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8971" y="6130094"/>
            <a:ext cx="3516004" cy="371513"/>
          </a:xfrm>
          <a:noFill/>
        </p:spPr>
        <p:txBody>
          <a:bodyPr wrap="none" lIns="90000" tIns="46800" rIns="90000" bIns="46800">
            <a:spAutoFit/>
          </a:bodyPr>
          <a:lstStyle>
            <a:lvl1pPr>
              <a:defRPr sz="1800" b="1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D662DA-F467-C548-B5E8-41C7640F62EF}"/>
              </a:ext>
            </a:extLst>
          </p:cNvPr>
          <p:cNvSpPr txBox="1"/>
          <p:nvPr userDrawn="1"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Fraunhofer FOKUS</a:t>
            </a:r>
            <a:br>
              <a:rPr lang="de-DE" sz="1800" b="1" dirty="0">
                <a:solidFill>
                  <a:schemeClr val="bg1"/>
                </a:solidFill>
              </a:rPr>
            </a:br>
            <a:r>
              <a:rPr lang="de-DE" sz="1800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761" y="6227358"/>
            <a:ext cx="1742458" cy="4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2F2D834-B8DB-7C41-AFBA-88A1DC31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9" y="581412"/>
            <a:ext cx="11376000" cy="4001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0B5479-7AC7-8845-BD17-BB23EF62A2D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E33B36DB-7A38-AA48-A116-DECF7E54A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0DC05738-29EE-A649-88A7-F3AF0DD89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F631FEDD-5169-AA45-ACF6-6F60B7ECD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1293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610F49A-0F39-974F-896B-5E3DE3802639}"/>
              </a:ext>
            </a:extLst>
          </p:cNvPr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30" name="Objekt 2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32591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30" name="Objekt 2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8955" y="1233550"/>
            <a:ext cx="504000" cy="504000"/>
          </a:xfrm>
          <a:ln w="12700">
            <a:solidFill>
              <a:schemeClr val="bg1"/>
            </a:solidFill>
          </a:ln>
        </p:spPr>
        <p:txBody>
          <a:bodyPr lIns="36000" tIns="144000" rIns="36000" bIns="36000" anchor="ctr">
            <a:noAutofit/>
          </a:bodyPr>
          <a:lstStyle>
            <a:lvl1pPr algn="ctr">
              <a:defRPr sz="2600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29035" y="1233550"/>
            <a:ext cx="4824090" cy="872034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08955" y="2565698"/>
            <a:ext cx="504000" cy="504000"/>
          </a:xfrm>
          <a:ln w="12700">
            <a:solidFill>
              <a:schemeClr val="bg1"/>
            </a:solidFill>
          </a:ln>
        </p:spPr>
        <p:txBody>
          <a:bodyPr lIns="36000" tIns="144000" rIns="36000" bIns="36000" anchor="ctr">
            <a:noAutofit/>
          </a:bodyPr>
          <a:lstStyle>
            <a:lvl1pPr algn="ctr">
              <a:defRPr sz="2600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29035" y="2565698"/>
            <a:ext cx="4824090" cy="872034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08955" y="3897846"/>
            <a:ext cx="504000" cy="504000"/>
          </a:xfrm>
          <a:ln w="12700">
            <a:solidFill>
              <a:schemeClr val="bg1"/>
            </a:solidFill>
          </a:ln>
        </p:spPr>
        <p:txBody>
          <a:bodyPr lIns="36000" tIns="144000" rIns="36000" bIns="36000" anchor="ctr">
            <a:noAutofit/>
          </a:bodyPr>
          <a:lstStyle>
            <a:lvl1pPr algn="ctr">
              <a:defRPr sz="2600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129035" y="3897846"/>
            <a:ext cx="4824090" cy="872034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08955" y="5229994"/>
            <a:ext cx="504000" cy="504000"/>
          </a:xfrm>
          <a:ln w="12700">
            <a:solidFill>
              <a:schemeClr val="bg1"/>
            </a:solidFill>
          </a:ln>
        </p:spPr>
        <p:txBody>
          <a:bodyPr lIns="36000" tIns="144000" rIns="36000" bIns="36000" anchor="ctr">
            <a:noAutofit/>
          </a:bodyPr>
          <a:lstStyle>
            <a:lvl1pPr algn="ctr">
              <a:defRPr sz="2600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129035" y="5229994"/>
            <a:ext cx="4824090" cy="872034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2049" y="1233550"/>
            <a:ext cx="504000" cy="504000"/>
          </a:xfrm>
          <a:ln w="12700">
            <a:solidFill>
              <a:schemeClr val="bg1"/>
            </a:solidFill>
          </a:ln>
        </p:spPr>
        <p:txBody>
          <a:bodyPr lIns="36000" tIns="144000" rIns="36000" bIns="36000" anchor="ctr">
            <a:noAutofit/>
          </a:bodyPr>
          <a:lstStyle>
            <a:lvl1pPr algn="ctr">
              <a:defRPr sz="2600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62129" y="1233550"/>
            <a:ext cx="4824090" cy="872034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2049" y="2565698"/>
            <a:ext cx="504000" cy="504000"/>
          </a:xfrm>
          <a:ln w="12700">
            <a:solidFill>
              <a:schemeClr val="bg1"/>
            </a:solidFill>
          </a:ln>
        </p:spPr>
        <p:txBody>
          <a:bodyPr lIns="36000" tIns="144000" rIns="36000" bIns="36000" anchor="ctr">
            <a:noAutofit/>
          </a:bodyPr>
          <a:lstStyle>
            <a:lvl1pPr algn="ctr">
              <a:defRPr sz="2600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62129" y="2565698"/>
            <a:ext cx="4824090" cy="872034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2049" y="3897846"/>
            <a:ext cx="504000" cy="504000"/>
          </a:xfrm>
          <a:ln w="12700">
            <a:solidFill>
              <a:schemeClr val="bg1"/>
            </a:solidFill>
          </a:ln>
        </p:spPr>
        <p:txBody>
          <a:bodyPr lIns="36000" tIns="144000" rIns="36000" bIns="36000" anchor="ctr">
            <a:noAutofit/>
          </a:bodyPr>
          <a:lstStyle>
            <a:lvl1pPr algn="ctr">
              <a:defRPr sz="2600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62129" y="3897846"/>
            <a:ext cx="4824090" cy="872034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2049" y="5229994"/>
            <a:ext cx="504000" cy="504000"/>
          </a:xfrm>
          <a:ln w="12700">
            <a:solidFill>
              <a:schemeClr val="bg1"/>
            </a:solidFill>
          </a:ln>
        </p:spPr>
        <p:txBody>
          <a:bodyPr lIns="36000" tIns="144000" rIns="36000" bIns="36000" anchor="ctr">
            <a:noAutofit/>
          </a:bodyPr>
          <a:lstStyle>
            <a:lvl1pPr algn="ctr">
              <a:defRPr sz="2600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62129" y="5229994"/>
            <a:ext cx="4824090" cy="872034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3F374DC9-E7F3-944B-97FD-CDFC3AC331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F6F92406-F2FD-A646-95DE-37CFE3EF7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5886F683-FC30-3143-AB95-751A20D59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A0BE1913-E7CB-7B4E-96B6-72A6D7E6A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3723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apiteltrennfolie V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FFFF-0A5D-894F-A2D6-D68AF4853A2C}"/>
              </a:ext>
            </a:extLst>
          </p:cNvPr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Bild 1">
            <a:extLst>
              <a:ext uri="{FF2B5EF4-FFF2-40B4-BE49-F238E27FC236}">
                <a16:creationId xmlns:a16="http://schemas.microsoft.com/office/drawing/2014/main" id="{053B0F61-57B1-394F-B174-AF97243C4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</p:spPr>
      </p:pic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717"/>
            <a:ext cx="12193200" cy="6292871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9086" y="4188640"/>
            <a:ext cx="7995729" cy="944192"/>
          </a:xfrm>
          <a:solidFill>
            <a:schemeClr val="bg1"/>
          </a:solidFill>
        </p:spPr>
        <p:txBody>
          <a:bodyPr wrap="square" lIns="360000" anchor="ctr">
            <a:noAutofit/>
          </a:bodyPr>
          <a:lstStyle>
            <a:lvl1pPr>
              <a:spcBef>
                <a:spcPts val="400"/>
              </a:spcBef>
              <a:defRPr sz="3200" b="1">
                <a:solidFill>
                  <a:schemeClr val="accent3"/>
                </a:solidFill>
              </a:defRPr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 bearbeiten</a:t>
            </a:r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CF0E6EA3-8C1B-4940-83B0-C2E3344709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47ED4455-CC20-004F-9919-6908282E015B}"/>
              </a:ext>
            </a:extLst>
          </p:cNvPr>
          <p:cNvSpPr/>
          <p:nvPr userDrawn="1"/>
        </p:nvSpPr>
        <p:spPr>
          <a:xfrm>
            <a:off x="7067718" y="0"/>
            <a:ext cx="5127456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Bild 1">
            <a:extLst>
              <a:ext uri="{FF2B5EF4-FFF2-40B4-BE49-F238E27FC236}">
                <a16:creationId xmlns:a16="http://schemas.microsoft.com/office/drawing/2014/main" id="{1067E090-1CF9-ED45-B7E4-4EBA3541C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7718" y="566717"/>
            <a:ext cx="5125482" cy="6292871"/>
          </a:xfrm>
          <a:prstGeom prst="rect">
            <a:avLst/>
          </a:prstGeom>
        </p:spPr>
      </p:pic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0338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9694" y="566717"/>
            <a:ext cx="5123505" cy="6292871"/>
          </a:xfrm>
          <a:prstGeom prst="rect">
            <a:avLst/>
          </a:prstGeom>
        </p:spPr>
      </p:pic>
      <p:sp>
        <p:nvSpPr>
          <p:cNvPr id="12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241603" y="2601794"/>
            <a:ext cx="1656000" cy="1656000"/>
          </a:xfrm>
          <a:solidFill>
            <a:schemeClr val="accent3"/>
          </a:solidFill>
          <a:ln w="12700">
            <a:solidFill>
              <a:schemeClr val="bg1"/>
            </a:solidFill>
          </a:ln>
        </p:spPr>
        <p:txBody>
          <a:bodyPr lIns="36000" tIns="576000" rIns="36000" bIns="36000" anchor="ctr"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3019426"/>
            <a:ext cx="5830052" cy="820738"/>
          </a:xfrm>
          <a:noFill/>
          <a:ln>
            <a:noFill/>
          </a:ln>
        </p:spPr>
        <p:txBody>
          <a:bodyPr wrap="square" lIns="0" rIns="360000" anchor="ctr">
            <a:spAutoFit/>
          </a:bodyPr>
          <a:lstStyle>
            <a:lvl1pPr>
              <a:lnSpc>
                <a:spcPts val="3160"/>
              </a:lnSpc>
              <a:spcBef>
                <a:spcPts val="0"/>
              </a:spcBef>
              <a:defRPr sz="3200" b="1">
                <a:solidFill>
                  <a:schemeClr val="accent3"/>
                </a:solidFill>
              </a:defRPr>
            </a:lvl1pPr>
            <a:lvl2pPr>
              <a:spcBef>
                <a:spcPts val="400"/>
              </a:spcBef>
              <a:defRPr sz="16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Kapitelthema durch Klicken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36A82F6-B0B3-674A-A4AC-479FC941CB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5D48DAC-3645-3846-B045-1D11912EDF6C}"/>
              </a:ext>
            </a:extLst>
          </p:cNvPr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30039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9" y="1233488"/>
            <a:ext cx="11376000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219" y="6148581"/>
            <a:ext cx="1137600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FF4CAC4-E8E9-E943-975E-E4FAC33C91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7F2069C-E1A4-BD46-BAB9-D0C12279EB70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5295CB8-8412-0542-8B72-2A8BD888DD0A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BB7EE1D-A76C-084C-BE60-1DE9D17B0981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BDA37E-BFE1-FF40-B60E-9649AF57003E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4700244-162F-BB40-A4E8-61016E202E44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CA2F74-E251-F444-A83E-02681E0202B3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90627AD-1D76-2542-AC5B-A809D311C6A8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0E8D78A-0D5B-224A-BB7A-58E8BD38C719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A09C816-8289-2547-B2A8-E9FA8EA2A45A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293B97-54F6-2340-9F83-C0480568CDFE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61AD80B-29AB-DF47-8917-99E81751F1B4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82CB90-1A7F-B74A-A5C9-ADB27366E3AA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2C4443C-8834-5944-863B-655DCDEED9BB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DEE9DE42-3D73-AE46-B702-EF06716B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35" name="Foliennummernplatzhalter 5">
            <a:extLst>
              <a:ext uri="{FF2B5EF4-FFF2-40B4-BE49-F238E27FC236}">
                <a16:creationId xmlns:a16="http://schemas.microsoft.com/office/drawing/2014/main" id="{3FAA6C83-121D-3547-B978-4795625B1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Datumsplatzhalter 3">
            <a:extLst>
              <a:ext uri="{FF2B5EF4-FFF2-40B4-BE49-F238E27FC236}">
                <a16:creationId xmlns:a16="http://schemas.microsoft.com/office/drawing/2014/main" id="{9F6DA218-71BB-FF4E-ADA8-8BEBD151C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3087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, Inhalt und Bild mit Abb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96527A34-F5A5-D341-8981-66643DB10D14}"/>
              </a:ext>
            </a:extLst>
          </p:cNvPr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C485E49-8A5E-3543-8A88-0B189EF91E73}"/>
              </a:ext>
            </a:extLst>
          </p:cNvPr>
          <p:cNvSpPr/>
          <p:nvPr userDrawn="1"/>
        </p:nvSpPr>
        <p:spPr>
          <a:xfrm>
            <a:off x="0" y="6129339"/>
            <a:ext cx="12195175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410218" y="1233488"/>
            <a:ext cx="11376001" cy="489585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218" y="181303"/>
            <a:ext cx="11376001" cy="80021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D44C40-0B4F-BF45-848A-3630B3646D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761" y="6227358"/>
            <a:ext cx="1742458" cy="478800"/>
          </a:xfrm>
          <a:prstGeom prst="rect">
            <a:avLst/>
          </a:prstGeom>
        </p:spPr>
      </p:pic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40F30101-8E29-D340-9BDD-84AC9FFFF76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80385" y="6228321"/>
            <a:ext cx="1447800" cy="477837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4FD5773C-B564-F546-8FB0-E09BF58EFD8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2659" y="6228321"/>
            <a:ext cx="1447800" cy="477837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6A5E64C-7628-0148-8F44-FE4E6D654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219" y="6146903"/>
            <a:ext cx="5543550" cy="18466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accent3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251B47-7A8B-F746-A86B-9212D112296E}"/>
              </a:ext>
            </a:extLst>
          </p:cNvPr>
          <p:cNvSpPr/>
          <p:nvPr userDrawn="1"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A17CFA4-4D0C-0049-B836-EA3A2D0AE098}"/>
              </a:ext>
            </a:extLst>
          </p:cNvPr>
          <p:cNvSpPr/>
          <p:nvPr userDrawn="1"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3863CCC-92C9-994F-B632-16F370A3DF4A}"/>
              </a:ext>
            </a:extLst>
          </p:cNvPr>
          <p:cNvSpPr/>
          <p:nvPr userDrawn="1"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B55EA62-82A6-C446-9418-B3EC645167C1}"/>
              </a:ext>
            </a:extLst>
          </p:cNvPr>
          <p:cNvSpPr/>
          <p:nvPr userDrawn="1"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2C48548-089F-9147-B8DD-0F2794AFE71E}"/>
              </a:ext>
            </a:extLst>
          </p:cNvPr>
          <p:cNvSpPr/>
          <p:nvPr userDrawn="1"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A8DA37-9738-2B4D-B3E3-A9FC5C49C9A2}"/>
              </a:ext>
            </a:extLst>
          </p:cNvPr>
          <p:cNvSpPr/>
          <p:nvPr userDrawn="1"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D0910B7-1860-9F43-B32D-39FBE814E920}"/>
              </a:ext>
            </a:extLst>
          </p:cNvPr>
          <p:cNvSpPr/>
          <p:nvPr userDrawn="1"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11782CC-DF2F-3743-BE97-40A40FD0DC92}"/>
              </a:ext>
            </a:extLst>
          </p:cNvPr>
          <p:cNvSpPr/>
          <p:nvPr userDrawn="1"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2D9174-DC42-C643-ACFB-77FCB2BF93D2}"/>
              </a:ext>
            </a:extLst>
          </p:cNvPr>
          <p:cNvSpPr/>
          <p:nvPr userDrawn="1"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4F1F4D-8DF4-914B-BB33-E08AC666EAE9}"/>
              </a:ext>
            </a:extLst>
          </p:cNvPr>
          <p:cNvSpPr/>
          <p:nvPr userDrawn="1"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4EE9431-FF2E-9047-B5EC-E4065A84E911}"/>
              </a:ext>
            </a:extLst>
          </p:cNvPr>
          <p:cNvSpPr/>
          <p:nvPr userDrawn="1"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C35CB6-7B2C-0540-B73A-8E1F8ABAF6ED}"/>
              </a:ext>
            </a:extLst>
          </p:cNvPr>
          <p:cNvSpPr/>
          <p:nvPr userDrawn="1"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A039A8B-AD01-A941-96BE-D3186B9A45C1}"/>
              </a:ext>
            </a:extLst>
          </p:cNvPr>
          <p:cNvSpPr/>
          <p:nvPr userDrawn="1"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520F35DE-8696-BE40-B64F-A8A0CA3BE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39" name="Foliennummernplatzhalter 5">
            <a:extLst>
              <a:ext uri="{FF2B5EF4-FFF2-40B4-BE49-F238E27FC236}">
                <a16:creationId xmlns:a16="http://schemas.microsoft.com/office/drawing/2014/main" id="{A0DF98B9-217B-C34F-8C7D-61A6B662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5" name="Datumsplatzhalter 3">
            <a:extLst>
              <a:ext uri="{FF2B5EF4-FFF2-40B4-BE49-F238E27FC236}">
                <a16:creationId xmlns:a16="http://schemas.microsoft.com/office/drawing/2014/main" id="{64581B8D-3C2E-3E4D-97D6-AAC1E461D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fld id="{A039E9D8-8E72-AB42-B41E-D280DBAADEC3}" type="datetime1">
              <a:rPr lang="de-DE" smtClean="0"/>
              <a:pPr/>
              <a:t>26.04.22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4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5A7E13D-99AA-B045-BF38-8960D159A9EE}"/>
              </a:ext>
            </a:extLst>
          </p:cNvPr>
          <p:cNvSpPr/>
          <p:nvPr userDrawn="1"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3729566863"/>
              </p:ext>
            </p:extLst>
          </p:nvPr>
        </p:nvGraphicFramePr>
        <p:xfrm>
          <a:off x="2118" y="2119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44" imgH="345" progId="TCLayout.ActiveDocument.1">
                  <p:embed/>
                </p:oleObj>
              </mc:Choice>
              <mc:Fallback>
                <p:oleObj name="think-cell Folie" r:id="rId28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18" y="2119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955" y="1233488"/>
            <a:ext cx="11376000" cy="48940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76881C-0371-E04F-8470-83BB1E8D480C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44507" y="6127583"/>
            <a:ext cx="1962110" cy="676927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3987188-1CA0-7F47-A1D7-14E8CAA7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39F4B63C-4E36-4244-AC04-0820CCE4C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059E3E1-3F4C-BF43-A35B-71AB584CA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546" y="6552270"/>
            <a:ext cx="604613" cy="153888"/>
          </a:xfrm>
          <a:prstGeom prst="rect">
            <a:avLst/>
          </a:prstGeom>
        </p:spPr>
        <p:txBody>
          <a:bodyPr vert="horz" lIns="72000" tIns="45720" rIns="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60318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5" r:id="rId2"/>
    <p:sldLayoutId id="2147483786" r:id="rId3"/>
    <p:sldLayoutId id="2147483772" r:id="rId4"/>
    <p:sldLayoutId id="2147483664" r:id="rId5"/>
    <p:sldLayoutId id="2147483791" r:id="rId6"/>
    <p:sldLayoutId id="2147483666" r:id="rId7"/>
    <p:sldLayoutId id="2147483667" r:id="rId8"/>
    <p:sldLayoutId id="2147483722" r:id="rId9"/>
    <p:sldLayoutId id="2147483670" r:id="rId10"/>
    <p:sldLayoutId id="2147483788" r:id="rId11"/>
    <p:sldLayoutId id="2147483741" r:id="rId12"/>
    <p:sldLayoutId id="2147483794" r:id="rId13"/>
    <p:sldLayoutId id="2147483795" r:id="rId14"/>
    <p:sldLayoutId id="2147483793" r:id="rId15"/>
    <p:sldLayoutId id="2147483804" r:id="rId16"/>
    <p:sldLayoutId id="2147483805" r:id="rId17"/>
    <p:sldLayoutId id="2147483792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</p:sldLayoutIdLst>
  <p:hf hdr="0"/>
  <p:txStyles>
    <p:titleStyle>
      <a:lvl1pPr algn="l" defTabSz="1219444" rtl="0" eaLnBrk="1" latinLnBrk="0" hangingPunct="1"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444" rtl="0" eaLnBrk="1" latinLnBrk="0" hangingPunct="1">
        <a:lnSpc>
          <a:spcPts val="2160"/>
        </a:lnSpc>
        <a:spcBef>
          <a:spcPts val="600"/>
        </a:spcBef>
        <a:buFont typeface="Arial" panose="020B0604020202020204" pitchFamily="34" charset="0"/>
        <a:buNone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1219444" rtl="0" eaLnBrk="1" latinLnBrk="0" hangingPunct="1">
        <a:spcBef>
          <a:spcPts val="8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233363" indent="-233363" algn="l" defTabSz="1219444" rtl="0" eaLnBrk="1" latinLnBrk="0" hangingPunct="1">
        <a:lnSpc>
          <a:spcPts val="2160"/>
        </a:lnSpc>
        <a:spcBef>
          <a:spcPts val="600"/>
        </a:spcBef>
        <a:buFont typeface="Symbol" panose="05050102010706020507" pitchFamily="18" charset="2"/>
        <a:buChar char="-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406400" indent="-173038" algn="l" defTabSz="1219444" rtl="0" eaLnBrk="1" latinLnBrk="0" hangingPunct="1">
        <a:lnSpc>
          <a:spcPts val="2160"/>
        </a:lnSpc>
        <a:spcBef>
          <a:spcPts val="600"/>
        </a:spcBef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628650" indent="-222250" algn="l" defTabSz="1219444" rtl="0" eaLnBrk="1" latinLnBrk="0" hangingPunct="1">
        <a:lnSpc>
          <a:spcPts val="2160"/>
        </a:lnSpc>
        <a:spcBef>
          <a:spcPts val="600"/>
        </a:spcBef>
        <a:buFont typeface="Wingdings" pitchFamily="2" charset="2"/>
        <a:buChar char="ü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8" userDrawn="1">
          <p15:clr>
            <a:srgbClr val="F26B43"/>
          </p15:clr>
        </p15:guide>
        <p15:guide id="2" orient="horz" pos="2319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pos="3750" userDrawn="1">
          <p15:clr>
            <a:srgbClr val="F26B43"/>
          </p15:clr>
        </p15:guide>
        <p15:guide id="5" pos="3932" userDrawn="1">
          <p15:clr>
            <a:srgbClr val="F26B43"/>
          </p15:clr>
        </p15:guide>
        <p15:guide id="6" pos="2526" userDrawn="1">
          <p15:clr>
            <a:srgbClr val="F26B43"/>
          </p15:clr>
        </p15:guide>
        <p15:guide id="7" pos="2707" userDrawn="1">
          <p15:clr>
            <a:srgbClr val="F26B43"/>
          </p15:clr>
        </p15:guide>
        <p15:guide id="8" pos="4975" userDrawn="1">
          <p15:clr>
            <a:srgbClr val="F26B43"/>
          </p15:clr>
        </p15:guide>
        <p15:guide id="9" pos="5156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orient="horz" pos="3861" userDrawn="1">
          <p15:clr>
            <a:srgbClr val="F26B43"/>
          </p15:clr>
        </p15:guide>
        <p15:guide id="12" orient="horz" pos="777" userDrawn="1">
          <p15:clr>
            <a:srgbClr val="F26B43"/>
          </p15:clr>
        </p15:guide>
        <p15:guide id="13" orient="horz" pos="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er.futasz@fokus.fraunhofer.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wza.com/blog/adaptive-bitrate-streaming" TargetMode="External"/><Relationship Id="rId2" Type="http://schemas.openxmlformats.org/officeDocument/2006/relationships/hyperlink" Target="https://bitmovin.com/adaptive-streamin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eveloper.apple.com/documentation/http_live_streaming/about_apple_s_http_live_streaming_tools" TargetMode="External"/><Relationship Id="rId5" Type="http://schemas.openxmlformats.org/officeDocument/2006/relationships/hyperlink" Target="https://hlsanalyzer.com/" TargetMode="External"/><Relationship Id="rId4" Type="http://schemas.openxmlformats.org/officeDocument/2006/relationships/hyperlink" Target="https://datatracker.ietf.org/doc/html/rfc821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s.tu-berlin.de/menue/fachgebiet_open_distributed_systems/ueber_uns/administrative_assistenz_assistance_office_chair/" TargetMode="External"/><Relationship Id="rId7" Type="http://schemas.openxmlformats.org/officeDocument/2006/relationships/hyperlink" Target="https://git.tu-berlin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isis.tu-berlin.de/course/view.php?id=28989" TargetMode="External"/><Relationship Id="rId5" Type="http://schemas.openxmlformats.org/officeDocument/2006/relationships/hyperlink" Target="https://moseskonto.tu-berlin.de/moses/modultransfersystem/bolognamodule/beschreibung/anzeigen.html?number=40253&amp;version=5&amp;sprache=1" TargetMode="External"/><Relationship Id="rId4" Type="http://schemas.openxmlformats.org/officeDocument/2006/relationships/hyperlink" Target="mailto:yvonne.schoknecht@tu-berlin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3ADC36-8C72-1B4A-AEBC-0254939CB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71" y="3703449"/>
            <a:ext cx="6841914" cy="1202510"/>
          </a:xfrm>
        </p:spPr>
        <p:txBody>
          <a:bodyPr/>
          <a:lstStyle/>
          <a:p>
            <a:r>
              <a:rPr lang="de-DE" dirty="0"/>
              <a:t>AWT PJ</a:t>
            </a:r>
            <a:br>
              <a:rPr lang="de-DE" dirty="0"/>
            </a:br>
            <a:r>
              <a:rPr lang="de-DE" dirty="0"/>
              <a:t>Video Streaming Mixer Library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4C97FAA-D978-6646-8984-65C9CBB047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971" y="6130094"/>
            <a:ext cx="1977121" cy="358625"/>
          </a:xfrm>
        </p:spPr>
        <p:txBody>
          <a:bodyPr/>
          <a:lstStyle/>
          <a:p>
            <a:r>
              <a:rPr lang="de-DE" dirty="0"/>
              <a:t>Alexander Futász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089597-2B0C-D547-99A5-016E40EE8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C031643-5B95-C648-94B2-4FFADE7555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Alexander Futász, </a:t>
            </a:r>
            <a:r>
              <a:rPr lang="de-DE" dirty="0">
                <a:hlinkClick r:id="rId2"/>
              </a:rPr>
              <a:t>alexander.futasz@fokus.fraunhofer.de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5EAF24-5D60-D147-80F3-EF167F11B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tutors</a:t>
            </a:r>
            <a:r>
              <a:rPr lang="de-DE" dirty="0"/>
              <a:t>/</a:t>
            </a:r>
            <a:r>
              <a:rPr lang="de-DE" dirty="0" err="1"/>
              <a:t>counselors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EB7144-6E6F-4675-B44F-045CEF49FD4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0E8C38-B149-5543-95C3-3703DA18B7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85388B-C95E-B448-921C-102AA8E5FEDD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100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55C54-06EA-FF49-B10E-0AA83A73365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Adaptive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norm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streamed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nowadays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streaming</a:t>
            </a:r>
            <a:r>
              <a:rPr lang="de-DE" dirty="0"/>
              <a:t> adaptive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, MPEG-DASH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Apple‘s</a:t>
            </a:r>
            <a:r>
              <a:rPr lang="de-DE" dirty="0"/>
              <a:t> HLS –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in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transferred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, adaptive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splitting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. These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playlist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time,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playback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flexible </a:t>
            </a:r>
            <a:r>
              <a:rPr lang="de-DE" dirty="0" err="1"/>
              <a:t>and</a:t>
            </a:r>
            <a:r>
              <a:rPr lang="de-DE" dirty="0"/>
              <a:t> robust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benefits</a:t>
            </a:r>
            <a:endParaRPr lang="de-DE" dirty="0"/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de-DE" dirty="0"/>
              <a:t>Splitting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e.g. </a:t>
            </a:r>
            <a:r>
              <a:rPr lang="de-DE" dirty="0" err="1"/>
              <a:t>provide</a:t>
            </a:r>
            <a:r>
              <a:rPr lang="de-DE" dirty="0"/>
              <a:t> multiple different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languages</a:t>
            </a:r>
            <a:endParaRPr lang="de-DE" dirty="0"/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de-DE" dirty="0" err="1"/>
              <a:t>Provide</a:t>
            </a:r>
            <a:r>
              <a:rPr lang="de-DE" dirty="0"/>
              <a:t> multiple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bitrate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accomodate</a:t>
            </a:r>
            <a:r>
              <a:rPr lang="de-DE" dirty="0"/>
              <a:t> (</a:t>
            </a:r>
            <a:r>
              <a:rPr lang="de-DE" dirty="0" err="1"/>
              <a:t>temporary</a:t>
            </a:r>
            <a:r>
              <a:rPr lang="de-DE" dirty="0"/>
              <a:t>) </a:t>
            </a:r>
            <a:r>
              <a:rPr lang="de-DE" dirty="0" err="1"/>
              <a:t>bandwith</a:t>
            </a:r>
            <a:r>
              <a:rPr lang="de-DE" dirty="0"/>
              <a:t> </a:t>
            </a:r>
            <a:r>
              <a:rPr lang="de-DE" dirty="0" err="1"/>
              <a:t>bottlenecks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transfer</a:t>
            </a:r>
            <a:endParaRPr lang="de-DE" dirty="0"/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seamlessly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e.g. 720p, 1080p </a:t>
            </a:r>
            <a:r>
              <a:rPr lang="de-DE" dirty="0" err="1"/>
              <a:t>or</a:t>
            </a:r>
            <a:r>
              <a:rPr lang="de-DE" dirty="0"/>
              <a:t> 4K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626F8C-F46B-CA43-8124-1D01C12DA5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B884C36-88B0-694A-BF5D-2DADC12B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3D961-75B2-E942-8201-4D49B881B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F911-A270-8848-B086-0F6C498C4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880AEF-50CD-D04C-B49A-F3F924D5B5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3935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405513D-9AAA-9040-91D7-F65D8AC03E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06" y="1233488"/>
            <a:ext cx="8617763" cy="4895850"/>
          </a:xfrm>
          <a:noFill/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F5C713E-627F-4CBC-B6A8-7E88B3DE7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219" y="6148581"/>
            <a:ext cx="11376000" cy="18466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101552-03CC-AD49-AB00-38F5A20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9" y="581412"/>
            <a:ext cx="11376000" cy="400110"/>
          </a:xfrm>
        </p:spPr>
        <p:txBody>
          <a:bodyPr anchor="b">
            <a:normAutofit/>
          </a:bodyPr>
          <a:lstStyle/>
          <a:p>
            <a:r>
              <a:rPr lang="de-DE" dirty="0"/>
              <a:t>HLS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21E51-10B4-EF46-938D-AAE2A3D00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8349" y="6552270"/>
            <a:ext cx="630000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F53CD-BE96-1A4D-8B7C-37155F192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41" y="6552270"/>
            <a:ext cx="258083" cy="15388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B6B0D566-ED6B-40D1-A5F4-F0A17A88C115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E6533A-4418-3242-99F1-C00159B40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284" y="6552270"/>
            <a:ext cx="644875" cy="1538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39E9D8-8E72-AB42-B41E-D280DBAADEC3}" type="datetime1">
              <a:rPr lang="de-DE" smtClean="0"/>
              <a:pPr>
                <a:spcAft>
                  <a:spcPts val="600"/>
                </a:spcAft>
              </a:pPr>
              <a:t>26.04.22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5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374BB91-C54C-4544-9089-340CEE88492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e.g.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existing</a:t>
            </a:r>
            <a:r>
              <a:rPr lang="de-DE" dirty="0"/>
              <a:t> different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</a:t>
            </a:r>
            <a:r>
              <a:rPr lang="de-DE" dirty="0" err="1"/>
              <a:t>compatible</a:t>
            </a:r>
            <a:r>
              <a:rPr lang="de-DE" dirty="0"/>
              <a:t> in </a:t>
            </a:r>
            <a:r>
              <a:rPr lang="de-DE" dirty="0" err="1"/>
              <a:t>regards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bitrate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</a:pP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tasks</a:t>
            </a:r>
            <a:r>
              <a:rPr lang="de-DE" b="1" dirty="0"/>
              <a:t>:</a:t>
            </a:r>
            <a:endParaRPr lang="de-DE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/>
              <a:t>Parse </a:t>
            </a:r>
            <a:r>
              <a:rPr lang="de-DE" dirty="0" err="1"/>
              <a:t>input</a:t>
            </a:r>
            <a:r>
              <a:rPr lang="de-DE" dirty="0"/>
              <a:t> HLS </a:t>
            </a:r>
            <a:r>
              <a:rPr lang="de-DE" dirty="0" err="1"/>
              <a:t>manifests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/>
              <a:t>Design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e.g. </a:t>
            </a:r>
            <a:r>
              <a:rPr lang="de-DE" dirty="0" err="1"/>
              <a:t>resolution</a:t>
            </a:r>
            <a:r>
              <a:rPr lang="de-DE" dirty="0"/>
              <a:t>, </a:t>
            </a:r>
            <a:r>
              <a:rPr lang="de-DE" dirty="0" err="1"/>
              <a:t>bitrate</a:t>
            </a:r>
            <a:r>
              <a:rPr lang="de-DE" dirty="0"/>
              <a:t> etc.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 must </a:t>
            </a:r>
            <a:r>
              <a:rPr lang="de-DE" dirty="0" err="1"/>
              <a:t>be</a:t>
            </a:r>
            <a:r>
              <a:rPr lang="de-DE" dirty="0"/>
              <a:t> a HLS manifest </a:t>
            </a:r>
            <a:r>
              <a:rPr lang="de-DE" dirty="0" err="1"/>
              <a:t>including</a:t>
            </a:r>
            <a:r>
              <a:rPr lang="de-DE" dirty="0"/>
              <a:t> all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matched</a:t>
            </a:r>
            <a:endParaRPr lang="de-DE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dependency</a:t>
            </a:r>
            <a:endParaRPr lang="de-DE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 at least </a:t>
            </a:r>
            <a:r>
              <a:rPr lang="de-DE" dirty="0" err="1"/>
              <a:t>two</a:t>
            </a:r>
            <a:r>
              <a:rPr lang="de-DE" dirty="0"/>
              <a:t> separate </a:t>
            </a:r>
            <a:r>
              <a:rPr lang="de-DE" dirty="0" err="1"/>
              <a:t>strategies</a:t>
            </a:r>
            <a:r>
              <a:rPr lang="de-DE" dirty="0"/>
              <a:t>/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  <a:p>
            <a:pPr marL="576263" lvl="2" indent="-342900">
              <a:lnSpc>
                <a:spcPct val="120000"/>
              </a:lnSpc>
              <a:buFont typeface="+mj-lt"/>
              <a:buAutoNum type="arabicPeriod"/>
            </a:pPr>
            <a:r>
              <a:rPr lang="de-DE" dirty="0" err="1"/>
              <a:t>Given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manifest </a:t>
            </a:r>
            <a:r>
              <a:rPr lang="de-DE" dirty="0" err="1"/>
              <a:t>inputs</a:t>
            </a:r>
            <a:r>
              <a:rPr lang="de-DE" dirty="0"/>
              <a:t>, all </a:t>
            </a:r>
            <a:r>
              <a:rPr lang="de-DE" dirty="0" err="1"/>
              <a:t>representations</a:t>
            </a:r>
            <a:r>
              <a:rPr lang="de-DE" dirty="0"/>
              <a:t>/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manifest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manifest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manifest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presentations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pPr marL="576263" lvl="2" indent="-342900">
              <a:lnSpc>
                <a:spcPct val="120000"/>
              </a:lnSpc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dirty="0" err="1"/>
              <a:t>output</a:t>
            </a:r>
            <a:r>
              <a:rPr lang="de-DE" dirty="0"/>
              <a:t> manifest must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representations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empty</a:t>
            </a:r>
            <a:endParaRPr lang="de-DE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/>
              <a:t>Print </a:t>
            </a:r>
            <a:r>
              <a:rPr lang="de-DE" dirty="0" err="1"/>
              <a:t>warning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on </a:t>
            </a:r>
            <a:r>
              <a:rPr lang="de-DE" dirty="0" err="1"/>
              <a:t>console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non-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,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matched</a:t>
            </a:r>
            <a:r>
              <a:rPr lang="de-DE" dirty="0"/>
              <a:t>, </a:t>
            </a:r>
            <a:r>
              <a:rPr lang="de-DE" dirty="0" err="1"/>
              <a:t>etc</a:t>
            </a:r>
            <a:endParaRPr lang="de-DE" dirty="0"/>
          </a:p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AD152C-359F-9A4F-94F8-C155EA5AA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9E0C90-FFB7-BF4D-9BCB-1DEFF3D6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Streaming Mixer Library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BD09B-5B3C-DE49-9679-B72A31A1F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2824F-D889-964F-A5CD-42485D850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B779AB-D791-1B44-A2E3-A42B1C53D5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52690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4430D24-D713-C46F-CF9F-3F1B929460F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43" y="1233488"/>
            <a:ext cx="8467489" cy="489585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1E26B3-0DF3-90E6-4564-273B9B55D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B61B23-4027-8FAF-649D-0FCB79ED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F7BCA-BFD4-F278-C4C9-4E95568CF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482E7-BC02-9B46-AE28-B6D70E609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203876-BE9A-BC40-1120-BF2CDD15BA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4654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6415B6-85DD-232D-DB49-90971AD197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1,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variant </a:t>
            </a:r>
            <a:r>
              <a:rPr lang="de-DE" dirty="0" err="1"/>
              <a:t>playlists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also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. But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,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and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A, B, C and D.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purple</a:t>
            </a:r>
            <a:r>
              <a:rPr lang="de-DE" dirty="0"/>
              <a:t> and </a:t>
            </a:r>
            <a:r>
              <a:rPr lang="de-DE" dirty="0" err="1"/>
              <a:t>yellow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e.g. a different </a:t>
            </a:r>
            <a:r>
              <a:rPr lang="de-DE" dirty="0" err="1"/>
              <a:t>resolution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present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used</a:t>
            </a:r>
            <a:r>
              <a:rPr lang="de-DE" dirty="0"/>
              <a:t>. 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2,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variant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 and </a:t>
            </a:r>
            <a:r>
              <a:rPr lang="de-DE" dirty="0" err="1"/>
              <a:t>blue</a:t>
            </a:r>
            <a:r>
              <a:rPr lang="de-DE" dirty="0"/>
              <a:t>, so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variant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manifest.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will </a:t>
            </a:r>
            <a:r>
              <a:rPr lang="de-DE" dirty="0" err="1"/>
              <a:t>include</a:t>
            </a:r>
            <a:r>
              <a:rPr lang="de-DE" dirty="0"/>
              <a:t> all </a:t>
            </a:r>
            <a:r>
              <a:rPr lang="de-DE" dirty="0" err="1"/>
              <a:t>concatenated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.</a:t>
            </a:r>
          </a:p>
          <a:p>
            <a:r>
              <a:rPr lang="de-DE" dirty="0" err="1"/>
              <a:t>Finally</a:t>
            </a:r>
            <a:r>
              <a:rPr lang="de-DE" dirty="0"/>
              <a:t>,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belonging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representation</a:t>
            </a:r>
            <a:r>
              <a:rPr lang="de-DE" dirty="0"/>
              <a:t> (</a:t>
            </a:r>
            <a:r>
              <a:rPr lang="de-DE" dirty="0" err="1"/>
              <a:t>resolution</a:t>
            </a:r>
            <a:r>
              <a:rPr lang="de-DE" dirty="0"/>
              <a:t>, </a:t>
            </a:r>
            <a:r>
              <a:rPr lang="de-DE" dirty="0" err="1"/>
              <a:t>bitrate</a:t>
            </a:r>
            <a:r>
              <a:rPr lang="de-DE" dirty="0"/>
              <a:t>). </a:t>
            </a:r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manifest,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. Do not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manifest. </a:t>
            </a:r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playlists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representation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playlist</a:t>
            </a:r>
            <a:r>
              <a:rPr lang="de-DE" dirty="0"/>
              <a:t> and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playlist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manifest </a:t>
            </a:r>
            <a:r>
              <a:rPr lang="de-DE" dirty="0" err="1"/>
              <a:t>output</a:t>
            </a:r>
            <a:r>
              <a:rPr lang="de-DE" dirty="0"/>
              <a:t>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D95AF-80FF-A8DF-CC43-205F0D90C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490821-DFEB-F2BE-B8F1-2EE89B08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C43CB2-D3CB-1EB5-7FBE-1057234EA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CD397-01B9-94D2-3DD0-E88D5D2D9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3A000A-3903-EBF7-06B5-8558A8F2EE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6317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E5E35B-F534-0E4A-A963-8626CC2C8D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https://bitmovin.com/adaptive-streaming/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https://www.wowza.com/blog/adaptive-bitrate-streaming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HLS</a:t>
            </a:r>
            <a:r>
              <a:rPr lang="de-DE" b="1" dirty="0"/>
              <a:t> </a:t>
            </a:r>
            <a:r>
              <a:rPr lang="de-DE" dirty="0">
                <a:hlinkClick r:id="rId4"/>
              </a:rPr>
              <a:t>https://datatracker.ietf.org/doc/html/rfc8216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https://hlsanalyzer.com/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https://developer.apple.com/documentation/http_live_streaming/about_apple_s_http_live_streaming_tools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E194C3-8479-C04C-8598-4135DA7CE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EE4008A-7F65-A24A-9FF2-90E90D9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A6B38-A84F-3C42-81A5-1A760CCFD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E3956-E6E4-744F-9227-029CEFCEB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83C46B-8A3C-234C-A884-2D9605A525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39E9D8-8E72-AB42-B41E-D280DBAADEC3}" type="datetime1">
              <a:rPr lang="de-DE" smtClean="0"/>
              <a:t>26.04.22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9977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821531BF-C3E8-7A4E-8409-C8A4F913BFE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07026353"/>
              </p:ext>
            </p:extLst>
          </p:nvPr>
        </p:nvGraphicFramePr>
        <p:xfrm>
          <a:off x="379582" y="3609426"/>
          <a:ext cx="11358216" cy="2407920"/>
        </p:xfrm>
        <a:graphic>
          <a:graphicData uri="http://schemas.openxmlformats.org/drawingml/2006/table">
            <a:tbl>
              <a:tblPr/>
              <a:tblGrid>
                <a:gridCol w="2105201">
                  <a:extLst>
                    <a:ext uri="{9D8B030D-6E8A-4147-A177-3AD203B41FA5}">
                      <a16:colId xmlns:a16="http://schemas.microsoft.com/office/drawing/2014/main" val="979553673"/>
                    </a:ext>
                  </a:extLst>
                </a:gridCol>
                <a:gridCol w="3565003">
                  <a:extLst>
                    <a:ext uri="{9D8B030D-6E8A-4147-A177-3AD203B41FA5}">
                      <a16:colId xmlns:a16="http://schemas.microsoft.com/office/drawing/2014/main" val="3585906020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1245356660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851686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Upload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slides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video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until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64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Workshop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Presentation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topics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possible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solutions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roadmap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17.05.2022 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10.05.2022 EOB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3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Workshop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Report on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14.06.2022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07.06.2022  EOB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5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Workshop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final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presentation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improved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19.07.2022 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12.07.2022 EOB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34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bg1"/>
                          </a:solidFill>
                        </a:rPr>
                        <a:t>Final Submission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final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deadline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documentation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source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31.07.2022 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31.07.2022 EOB</a:t>
                      </a:r>
                      <a:br>
                        <a:rPr lang="de-DE" sz="1600" dirty="0">
                          <a:solidFill>
                            <a:schemeClr val="bg1"/>
                          </a:solidFill>
                        </a:rPr>
                      </a:b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405781"/>
                  </a:ext>
                </a:extLst>
              </a:tr>
            </a:tbl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61B7B3-09CA-DB46-9EF0-82FE16AC5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E351D51-59DB-B64B-A6CF-A2ED3A6F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Organizational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A16223-4E3C-E749-AF2B-EBC2ABEF6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5B7E06-EA2F-2449-B0CD-A0AD6ED77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01A167-9823-4948-B4AF-A839C81DE7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A5B2D5-E49F-FA45-93A9-889057FBBE22}" type="datetime1">
              <a:rPr lang="de-DE" smtClean="0"/>
              <a:t>26.04.22</a:t>
            </a:fld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5843AA-A5E7-4242-BACB-FAAB0C263686}"/>
              </a:ext>
            </a:extLst>
          </p:cNvPr>
          <p:cNvSpPr txBox="1"/>
          <p:nvPr/>
        </p:nvSpPr>
        <p:spPr>
          <a:xfrm>
            <a:off x="379582" y="1285713"/>
            <a:ext cx="10583278" cy="25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sz="1600" dirty="0" err="1">
                <a:solidFill>
                  <a:schemeClr val="bg1"/>
                </a:solidFill>
              </a:rPr>
              <a:t>Secretary</a:t>
            </a:r>
            <a:r>
              <a:rPr lang="de-DE" sz="1600" dirty="0">
                <a:solidFill>
                  <a:schemeClr val="bg1"/>
                </a:solidFill>
              </a:rPr>
              <a:t>: </a:t>
            </a:r>
            <a:r>
              <a:rPr lang="de-DE" sz="1600" dirty="0">
                <a:solidFill>
                  <a:schemeClr val="bg1"/>
                </a:solidFill>
                <a:hlinkClick r:id="rId3"/>
              </a:rPr>
              <a:t>https://www.ods.tu-berlin.de/menue/fachgebiet_open_distributed_systems/ueber_uns/administrative_assistenz_assistance_office_chair/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</a:p>
          <a:p>
            <a:pPr marL="789722" lvl="1" indent="-18000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sz="1600" dirty="0">
                <a:solidFill>
                  <a:schemeClr val="bg1"/>
                </a:solidFill>
              </a:rPr>
              <a:t>Yvonne </a:t>
            </a:r>
            <a:r>
              <a:rPr lang="de-DE" sz="1600" dirty="0" err="1">
                <a:solidFill>
                  <a:schemeClr val="bg1"/>
                </a:solidFill>
              </a:rPr>
              <a:t>Schoknecht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  <a:hlinkClick r:id="rId4"/>
              </a:rPr>
              <a:t>yvonne.schoknecht@tu-berlin.de</a:t>
            </a:r>
            <a:endParaRPr lang="de-DE" sz="1600" dirty="0">
              <a:solidFill>
                <a:schemeClr val="bg1"/>
              </a:solidFill>
            </a:endParaRPr>
          </a:p>
          <a:p>
            <a:pPr marL="180000" indent="-18000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sz="1600" dirty="0">
                <a:solidFill>
                  <a:schemeClr val="bg1"/>
                </a:solidFill>
              </a:rPr>
              <a:t>MOSES: </a:t>
            </a:r>
            <a:r>
              <a:rPr lang="de-DE" sz="1600" dirty="0">
                <a:solidFill>
                  <a:schemeClr val="bg1"/>
                </a:solidFill>
                <a:hlinkClick r:id="rId5"/>
              </a:rPr>
              <a:t>https://moseskonto.tu-berlin.de/moses/modultransfersystem/bolognamodule/beschreibung/anzeigen.html?number=40253&amp;version=5&amp;sprache=1</a:t>
            </a:r>
            <a:endParaRPr lang="de-DE" sz="1600" dirty="0">
              <a:solidFill>
                <a:schemeClr val="bg1"/>
              </a:solidFill>
            </a:endParaRPr>
          </a:p>
          <a:p>
            <a:pPr marL="180000" indent="-18000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sz="1600" dirty="0">
                <a:solidFill>
                  <a:schemeClr val="bg1"/>
                </a:solidFill>
              </a:rPr>
              <a:t>ISIS: </a:t>
            </a:r>
            <a:r>
              <a:rPr lang="de-DE" sz="1600" dirty="0">
                <a:solidFill>
                  <a:schemeClr val="bg1"/>
                </a:solidFill>
                <a:hlinkClick r:id="rId6"/>
              </a:rPr>
              <a:t>https://isis.tu-berlin.de/course/view.php?id=28989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</a:p>
          <a:p>
            <a:pPr marL="180000" indent="-18000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sz="1600" dirty="0" err="1">
                <a:solidFill>
                  <a:schemeClr val="bg1"/>
                </a:solidFill>
              </a:rPr>
              <a:t>use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  <a:hlinkClick r:id="rId7"/>
              </a:rPr>
              <a:t>https://git.tu-berlin.de/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23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OKUS 2018 (Blau)">
  <a:themeElements>
    <a:clrScheme name="Benutzerdefiniert 1">
      <a:dk1>
        <a:srgbClr val="000000"/>
      </a:dk1>
      <a:lt1>
        <a:srgbClr val="FFFFFF"/>
      </a:lt1>
      <a:dk2>
        <a:srgbClr val="545454"/>
      </a:dk2>
      <a:lt2>
        <a:srgbClr val="C8CACC"/>
      </a:lt2>
      <a:accent1>
        <a:srgbClr val="009879"/>
      </a:accent1>
      <a:accent2>
        <a:srgbClr val="4BCA95"/>
      </a:accent2>
      <a:accent3>
        <a:srgbClr val="1A4C7B"/>
      </a:accent3>
      <a:accent4>
        <a:srgbClr val="3E8ED6"/>
      </a:accent4>
      <a:accent5>
        <a:srgbClr val="C8CACC"/>
      </a:accent5>
      <a:accent6>
        <a:srgbClr val="545454"/>
      </a:accent6>
      <a:hlink>
        <a:srgbClr val="BDD6ED"/>
      </a:hlink>
      <a:folHlink>
        <a:srgbClr val="C8CA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/>
          </a:solidFill>
        </a:ln>
      </a:spPr>
      <a:bodyPr wrap="square" lIns="90000" tIns="46800" rIns="90000" bIns="46800" rtlCol="0" anchor="t">
        <a:noAutofit/>
      </a:bodyPr>
      <a:lstStyle>
        <a:defPPr marL="180000" indent="-180000" algn="l">
          <a:spcBef>
            <a:spcPts val="600"/>
          </a:spcBef>
          <a:buFont typeface="Symbol" panose="05050102010706020507" pitchFamily="18" charset="2"/>
          <a:buChar char="-"/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600"/>
          </a:spcBef>
          <a:buFont typeface="Symbol" panose="05050102010706020507" pitchFamily="18" charset="2"/>
          <a:buChar char="-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Custom Color 1">
      <a:srgbClr val="009879"/>
    </a:custClr>
    <a:custClr name="Custom Color 2">
      <a:srgbClr val="C8CACC"/>
    </a:custClr>
    <a:custClr name="Custom Color 3">
      <a:srgbClr val="671F5E"/>
    </a:custClr>
    <a:custClr name="Custom Color 4">
      <a:srgbClr val="6EAB3E"/>
    </a:custClr>
    <a:custClr name="Custom Color 5">
      <a:srgbClr val="43697B"/>
    </a:custClr>
    <a:custClr name="Custom Color 6">
      <a:srgbClr val="FBBA00"/>
    </a:custClr>
    <a:custClr name="Custom Color 7">
      <a:srgbClr val="16BAE7"/>
    </a:custClr>
    <a:custClr name="Custom Color 8">
      <a:srgbClr val="F18700"/>
    </a:custClr>
    <a:custClr name="Custom Color 9">
      <a:srgbClr val="AD2221"/>
    </a:custClr>
    <a:custClr name="Custom Color 10">
      <a:srgbClr val="A31077"/>
    </a:custClr>
  </a:custClrLst>
  <a:extLst>
    <a:ext uri="{05A4C25C-085E-4340-85A3-A5531E510DB2}">
      <thm15:themeFamily xmlns:thm15="http://schemas.microsoft.com/office/thememl/2012/main" name="Präsentation3" id="{59EDE47A-D4E8-7F4F-8A7C-DB2FA1B49AA9}" vid="{185E65A5-A8F4-3C4B-8360-BACF0B1E683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895</Words>
  <Application>Microsoft Macintosh PowerPoint</Application>
  <PresentationFormat>Benutzerdefiniert</PresentationFormat>
  <Paragraphs>83</Paragraphs>
  <Slides>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FOKUS 2018 (Blau)</vt:lpstr>
      <vt:lpstr>think-cell Folie</vt:lpstr>
      <vt:lpstr>AWT PJ Video Streaming Mixer Library</vt:lpstr>
      <vt:lpstr>Your tutors/counselors</vt:lpstr>
      <vt:lpstr>Intro</vt:lpstr>
      <vt:lpstr>HLS</vt:lpstr>
      <vt:lpstr>Video Streaming Mixer Library</vt:lpstr>
      <vt:lpstr>PowerPoint-Präsentation</vt:lpstr>
      <vt:lpstr>PowerPoint-Präsentation</vt:lpstr>
      <vt:lpstr>Resources</vt:lpstr>
      <vt:lpstr>Organizational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 PJ Universal Adaptive Streaming Video Web Player</dc:title>
  <dc:creator>Futasz, Alexander</dc:creator>
  <cp:lastModifiedBy>Futasz, Alexander</cp:lastModifiedBy>
  <cp:revision>12</cp:revision>
  <cp:lastPrinted>2019-01-08T10:20:47Z</cp:lastPrinted>
  <dcterms:created xsi:type="dcterms:W3CDTF">2021-04-20T08:51:10Z</dcterms:created>
  <dcterms:modified xsi:type="dcterms:W3CDTF">2022-04-26T10:16:22Z</dcterms:modified>
</cp:coreProperties>
</file>