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5175" cy="6859588"/>
  <p:notesSz cx="6794500" cy="9931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19">
          <p15:clr>
            <a:srgbClr val="A4A3A4"/>
          </p15:clr>
        </p15:guide>
        <p15:guide id="2" orient="horz" pos="777">
          <p15:clr>
            <a:srgbClr val="A4A3A4"/>
          </p15:clr>
        </p15:guide>
        <p15:guide id="3" orient="horz" pos="618">
          <p15:clr>
            <a:srgbClr val="A4A3A4"/>
          </p15:clr>
        </p15:guide>
        <p15:guide id="4" pos="3841">
          <p15:clr>
            <a:srgbClr val="A4A3A4"/>
          </p15:clr>
        </p15:guide>
        <p15:guide id="5" pos="4975">
          <p15:clr>
            <a:srgbClr val="A4A3A4"/>
          </p15:clr>
        </p15:guide>
        <p15:guide id="6" pos="5156">
          <p15:clr>
            <a:srgbClr val="A4A3A4"/>
          </p15:clr>
        </p15:guide>
        <p15:guide id="7" pos="7424">
          <p15:clr>
            <a:srgbClr val="A4A3A4"/>
          </p15:clr>
        </p15:guide>
        <p15:guide id="8" orient="horz" pos="3861">
          <p15:clr>
            <a:srgbClr val="A4A3A4"/>
          </p15:clr>
        </p15:guide>
        <p15:guide id="9" orient="horz" pos="4224">
          <p15:clr>
            <a:srgbClr val="A4A3A4"/>
          </p15:clr>
        </p15:guide>
        <p15:guide id="10" pos="2707">
          <p15:clr>
            <a:srgbClr val="A4A3A4"/>
          </p15:clr>
        </p15:guide>
        <p15:guide id="11" pos="2526">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WHOLBYSk9p8rhxbcvsQ2s0YUp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86" autoAdjust="0"/>
  </p:normalViewPr>
  <p:slideViewPr>
    <p:cSldViewPr snapToGrid="0">
      <p:cViewPr varScale="1">
        <p:scale>
          <a:sx n="113" d="100"/>
          <a:sy n="113" d="100"/>
        </p:scale>
        <p:origin x="283" y="-360"/>
      </p:cViewPr>
      <p:guideLst>
        <p:guide orient="horz" pos="2119"/>
        <p:guide orient="horz" pos="777"/>
        <p:guide orient="horz" pos="618"/>
        <p:guide pos="3841"/>
        <p:guide pos="4975"/>
        <p:guide pos="5156"/>
        <p:guide pos="7424"/>
        <p:guide orient="horz" pos="3861"/>
        <p:guide orient="horz" pos="4224"/>
        <p:guide pos="2707"/>
        <p:guide pos="2526"/>
      </p:guideLst>
    </p:cSldViewPr>
  </p:slideViewPr>
  <p:notesTextViewPr>
    <p:cViewPr>
      <p:scale>
        <a:sx n="1" d="1"/>
        <a:sy n="1" d="1"/>
      </p:scale>
      <p:origin x="0" y="-11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4283" cy="49829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48645" y="0"/>
            <a:ext cx="2944283" cy="49829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19100" y="1241425"/>
            <a:ext cx="5956300" cy="3351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779486"/>
            <a:ext cx="5435600" cy="391048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33107"/>
            <a:ext cx="2944283" cy="49829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48645" y="9433107"/>
            <a:ext cx="2944283" cy="49829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35907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1:notes"/>
          <p:cNvSpPr>
            <a:spLocks noGrp="1" noRot="1" noChangeAspect="1"/>
          </p:cNvSpPr>
          <p:nvPr>
            <p:ph type="sldImg" idx="2"/>
          </p:nvPr>
        </p:nvSpPr>
        <p:spPr>
          <a:xfrm>
            <a:off x="419100" y="1241425"/>
            <a:ext cx="5956300" cy="3351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9" name="Google Shape;459;p1:notes"/>
          <p:cNvSpPr txBox="1">
            <a:spLocks noGrp="1"/>
          </p:cNvSpPr>
          <p:nvPr>
            <p:ph type="body" idx="1"/>
          </p:nvPr>
        </p:nvSpPr>
        <p:spPr>
          <a:xfrm>
            <a:off x="679450" y="4779486"/>
            <a:ext cx="5435600" cy="3910489"/>
          </a:xfrm>
          <a:prstGeom prst="rect">
            <a:avLst/>
          </a:prstGeom>
          <a:noFill/>
          <a:ln>
            <a:noFill/>
          </a:ln>
        </p:spPr>
        <p:txBody>
          <a:bodyPr spcFirstLastPara="1" wrap="square" lIns="91425" tIns="45700" rIns="91425" bIns="45700" anchor="t" anchorCtr="0">
            <a:noAutofit/>
          </a:bodyPr>
          <a:lstStyle/>
          <a:p>
            <a:pPr rtl="0"/>
            <a:r>
              <a:rPr lang="en-CA" sz="1200" b="1" i="0" u="none" strike="noStrike" cap="none" dirty="0" smtClean="0">
                <a:solidFill>
                  <a:schemeClr val="dk1"/>
                </a:solidFill>
                <a:effectLst/>
                <a:latin typeface="Calibri"/>
                <a:ea typeface="Calibri"/>
                <a:cs typeface="Calibri"/>
                <a:sym typeface="Calibri"/>
              </a:rPr>
              <a:t>Introduction: Mohamed</a:t>
            </a:r>
            <a:endParaRPr lang="en-CA" b="0" dirty="0" smtClean="0">
              <a:effectLst/>
            </a:endParaRPr>
          </a:p>
          <a:p>
            <a:pPr rtl="0"/>
            <a:r>
              <a:rPr lang="en-CA" sz="1200" b="0" i="0" u="none" strike="noStrike" cap="none" dirty="0" smtClean="0">
                <a:solidFill>
                  <a:schemeClr val="dk1"/>
                </a:solidFill>
                <a:effectLst/>
                <a:latin typeface="Calibri"/>
                <a:ea typeface="Calibri"/>
                <a:cs typeface="Calibri"/>
                <a:sym typeface="Calibri"/>
              </a:rPr>
              <a:t> Welcome to the Advanced Web Technologies Project.  Our Topic handles the Video Streaming Mixer Library.</a:t>
            </a:r>
            <a:endParaRPr lang="en-CA" b="0" dirty="0" smtClean="0">
              <a:effectLst/>
            </a:endParaRPr>
          </a:p>
          <a:p>
            <a:pPr rtl="0"/>
            <a:r>
              <a:rPr lang="en-CA" b="0" dirty="0" smtClean="0">
                <a:effectLst/>
              </a:rPr>
              <a:t/>
            </a:r>
            <a:br>
              <a:rPr lang="en-CA" b="0" dirty="0" smtClean="0">
                <a:effectLst/>
              </a:rPr>
            </a:br>
            <a:endParaRPr dirty="0"/>
          </a:p>
        </p:txBody>
      </p:sp>
      <p:sp>
        <p:nvSpPr>
          <p:cNvPr id="460" name="Google Shape;460;p1:notes"/>
          <p:cNvSpPr txBox="1">
            <a:spLocks noGrp="1"/>
          </p:cNvSpPr>
          <p:nvPr>
            <p:ph type="sldNum" idx="12"/>
          </p:nvPr>
        </p:nvSpPr>
        <p:spPr>
          <a:xfrm>
            <a:off x="3848645" y="9433107"/>
            <a:ext cx="2944283" cy="498294"/>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206902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28d899fdf0_2_0:notes"/>
          <p:cNvSpPr txBox="1">
            <a:spLocks noGrp="1"/>
          </p:cNvSpPr>
          <p:nvPr>
            <p:ph type="body" idx="1"/>
          </p:nvPr>
        </p:nvSpPr>
        <p:spPr>
          <a:xfrm>
            <a:off x="679450" y="4779486"/>
            <a:ext cx="5435700" cy="3910500"/>
          </a:xfrm>
          <a:prstGeom prst="rect">
            <a:avLst/>
          </a:prstGeom>
        </p:spPr>
        <p:txBody>
          <a:bodyPr spcFirstLastPara="1" wrap="square" lIns="91425" tIns="45700" rIns="91425" bIns="45700" anchor="t" anchorCtr="0">
            <a:noAutofit/>
          </a:bodyPr>
          <a:lstStyle/>
          <a:p>
            <a:pPr rtl="0"/>
            <a:r>
              <a:rPr lang="en-CA" sz="1200" b="0" i="0" u="none" strike="noStrike" cap="none" dirty="0" smtClean="0">
                <a:solidFill>
                  <a:schemeClr val="dk1"/>
                </a:solidFill>
                <a:effectLst/>
                <a:latin typeface="Calibri"/>
                <a:ea typeface="Calibri"/>
                <a:cs typeface="Calibri"/>
                <a:sym typeface="Calibri"/>
              </a:rPr>
              <a:t>Here we can see the diagram flow that shows how the multiple video streams manifest as input are going to be parsed through the </a:t>
            </a:r>
            <a:r>
              <a:rPr lang="en-CA" sz="1200" b="0" i="0" u="none" strike="noStrike" cap="none" dirty="0" err="1" smtClean="0">
                <a:solidFill>
                  <a:schemeClr val="dk1"/>
                </a:solidFill>
                <a:effectLst/>
                <a:latin typeface="Calibri"/>
                <a:ea typeface="Calibri"/>
                <a:cs typeface="Calibri"/>
                <a:sym typeface="Calibri"/>
              </a:rPr>
              <a:t>hls</a:t>
            </a:r>
            <a:r>
              <a:rPr lang="en-CA" sz="1200" b="0" i="0" u="none" strike="noStrike" cap="none" dirty="0" smtClean="0">
                <a:solidFill>
                  <a:schemeClr val="dk1"/>
                </a:solidFill>
                <a:effectLst/>
                <a:latin typeface="Calibri"/>
                <a:ea typeface="Calibri"/>
                <a:cs typeface="Calibri"/>
                <a:sym typeface="Calibri"/>
              </a:rPr>
              <a:t>-parse library to obtain each object representation. Then, the two strategies will be applied to this set of objects to find the matching and compatible representations in </a:t>
            </a:r>
            <a:r>
              <a:rPr lang="en-CA" sz="1200" b="0" i="0" u="none" strike="noStrike" cap="none" dirty="0" err="1" smtClean="0">
                <a:solidFill>
                  <a:schemeClr val="dk1"/>
                </a:solidFill>
                <a:effectLst/>
                <a:latin typeface="Calibri"/>
                <a:ea typeface="Calibri"/>
                <a:cs typeface="Calibri"/>
                <a:sym typeface="Calibri"/>
              </a:rPr>
              <a:t>orden</a:t>
            </a:r>
            <a:r>
              <a:rPr lang="en-CA" sz="1200" b="0" i="0" u="none" strike="noStrike" cap="none" dirty="0" smtClean="0">
                <a:solidFill>
                  <a:schemeClr val="dk1"/>
                </a:solidFill>
                <a:effectLst/>
                <a:latin typeface="Calibri"/>
                <a:ea typeface="Calibri"/>
                <a:cs typeface="Calibri"/>
                <a:sym typeface="Calibri"/>
              </a:rPr>
              <a:t> to output a final master playlist using, again, the </a:t>
            </a:r>
            <a:r>
              <a:rPr lang="en-CA" sz="1200" b="0" i="0" u="none" strike="noStrike" cap="none" dirty="0" err="1" smtClean="0">
                <a:solidFill>
                  <a:schemeClr val="dk1"/>
                </a:solidFill>
                <a:effectLst/>
                <a:latin typeface="Calibri"/>
                <a:ea typeface="Calibri"/>
                <a:cs typeface="Calibri"/>
                <a:sym typeface="Calibri"/>
              </a:rPr>
              <a:t>hls</a:t>
            </a:r>
            <a:r>
              <a:rPr lang="en-CA" sz="1200" b="0" i="0" u="none" strike="noStrike" cap="none" dirty="0" smtClean="0">
                <a:solidFill>
                  <a:schemeClr val="dk1"/>
                </a:solidFill>
                <a:effectLst/>
                <a:latin typeface="Calibri"/>
                <a:ea typeface="Calibri"/>
                <a:cs typeface="Calibri"/>
                <a:sym typeface="Calibri"/>
              </a:rPr>
              <a:t>-parse library to create/write the master manifest.</a:t>
            </a:r>
            <a:endParaRPr lang="en-CA" b="0" dirty="0" smtClean="0">
              <a:effectLst/>
            </a:endParaRPr>
          </a:p>
          <a:p>
            <a:pPr rtl="0"/>
            <a:r>
              <a:rPr lang="en-CA" sz="1200" b="1" i="0" u="none" strike="noStrike" cap="none" dirty="0" smtClean="0">
                <a:solidFill>
                  <a:schemeClr val="dk1"/>
                </a:solidFill>
                <a:effectLst/>
                <a:latin typeface="Calibri"/>
                <a:ea typeface="Calibri"/>
                <a:cs typeface="Calibri"/>
                <a:sym typeface="Calibri"/>
              </a:rPr>
              <a:t>1:25 seconds</a:t>
            </a:r>
            <a:endParaRPr lang="en-CA" b="0" dirty="0" smtClean="0">
              <a:effectLst/>
            </a:endParaRPr>
          </a:p>
          <a:p>
            <a:pPr rtl="0"/>
            <a:endParaRPr dirty="0">
              <a:highlight>
                <a:srgbClr val="FFFFFF"/>
              </a:highlight>
              <a:latin typeface="Arial"/>
              <a:ea typeface="Arial"/>
              <a:cs typeface="Arial"/>
              <a:sym typeface="Arial"/>
            </a:endParaRPr>
          </a:p>
        </p:txBody>
      </p:sp>
      <p:sp>
        <p:nvSpPr>
          <p:cNvPr id="563" name="Google Shape;563;g128d899fdf0_2_0:notes"/>
          <p:cNvSpPr>
            <a:spLocks noGrp="1" noRot="1" noChangeAspect="1"/>
          </p:cNvSpPr>
          <p:nvPr>
            <p:ph type="sldImg" idx="2"/>
          </p:nvPr>
        </p:nvSpPr>
        <p:spPr>
          <a:xfrm>
            <a:off x="419100" y="1241425"/>
            <a:ext cx="5956300" cy="33512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389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8:notes"/>
          <p:cNvSpPr txBox="1">
            <a:spLocks noGrp="1"/>
          </p:cNvSpPr>
          <p:nvPr>
            <p:ph type="body" idx="1"/>
          </p:nvPr>
        </p:nvSpPr>
        <p:spPr>
          <a:xfrm>
            <a:off x="679450" y="4779486"/>
            <a:ext cx="5435600" cy="3910489"/>
          </a:xfrm>
          <a:prstGeom prst="rect">
            <a:avLst/>
          </a:prstGeom>
        </p:spPr>
        <p:txBody>
          <a:bodyPr spcFirstLastPara="1" wrap="square" lIns="91425" tIns="45700" rIns="91425" bIns="45700" anchor="t" anchorCtr="0">
            <a:noAutofit/>
          </a:bodyPr>
          <a:lstStyle/>
          <a:p>
            <a:pPr rtl="0"/>
            <a:r>
              <a:rPr lang="en-CA" b="0" dirty="0" smtClean="0">
                <a:effectLst/>
              </a:rPr>
              <a:t/>
            </a:r>
            <a:br>
              <a:rPr lang="en-CA" b="0" dirty="0" smtClean="0">
                <a:effectLst/>
              </a:rPr>
            </a:br>
            <a:r>
              <a:rPr lang="en-CA" sz="1200" b="0" i="0" u="none" strike="noStrike" cap="none" dirty="0" smtClean="0">
                <a:solidFill>
                  <a:schemeClr val="dk1"/>
                </a:solidFill>
                <a:effectLst/>
                <a:latin typeface="Calibri"/>
                <a:ea typeface="Calibri"/>
                <a:cs typeface="Calibri"/>
                <a:sym typeface="Calibri"/>
              </a:rPr>
              <a:t>In this slide I’d like to highlight our project’s Roadmap:</a:t>
            </a:r>
            <a:endParaRPr lang="en-CA" b="0" dirty="0" smtClean="0">
              <a:effectLst/>
            </a:endParaRPr>
          </a:p>
          <a:p>
            <a:pPr rtl="0"/>
            <a:r>
              <a:rPr lang="en-CA" sz="1200" b="0" i="0" u="none" strike="noStrike" cap="none" dirty="0" smtClean="0">
                <a:solidFill>
                  <a:schemeClr val="dk1"/>
                </a:solidFill>
                <a:effectLst/>
                <a:latin typeface="Calibri"/>
                <a:ea typeface="Calibri"/>
                <a:cs typeface="Calibri"/>
                <a:sym typeface="Calibri"/>
              </a:rPr>
              <a:t>So by today the 17th of May is the 1st workshop taking place: As my group mates </a:t>
            </a:r>
            <a:r>
              <a:rPr lang="en-CA" sz="1200" b="0" i="0" u="none" strike="noStrike" cap="none" dirty="0" err="1" smtClean="0">
                <a:solidFill>
                  <a:schemeClr val="dk1"/>
                </a:solidFill>
                <a:effectLst/>
                <a:latin typeface="Calibri"/>
                <a:ea typeface="Calibri"/>
                <a:cs typeface="Calibri"/>
                <a:sym typeface="Calibri"/>
              </a:rPr>
              <a:t>Yuni</a:t>
            </a:r>
            <a:r>
              <a:rPr lang="en-CA" sz="1200" b="0" i="0" u="none" strike="noStrike" cap="none" dirty="0" smtClean="0">
                <a:solidFill>
                  <a:schemeClr val="dk1"/>
                </a:solidFill>
                <a:effectLst/>
                <a:latin typeface="Calibri"/>
                <a:ea typeface="Calibri"/>
                <a:cs typeface="Calibri"/>
                <a:sym typeface="Calibri"/>
              </a:rPr>
              <a:t>, Poonam and me clarified the three main points: Identify the problem statement, review the Paper and Technology and Identify Possible Solutions.</a:t>
            </a:r>
            <a:endParaRPr lang="en-CA" b="0" dirty="0" smtClean="0">
              <a:effectLst/>
            </a:endParaRPr>
          </a:p>
          <a:p>
            <a:pPr rtl="0"/>
            <a:r>
              <a:rPr lang="en-CA" sz="1200" b="0" i="0" u="none" strike="noStrike" cap="none" dirty="0" smtClean="0">
                <a:solidFill>
                  <a:schemeClr val="dk1"/>
                </a:solidFill>
                <a:effectLst/>
                <a:latin typeface="Calibri"/>
                <a:ea typeface="Calibri"/>
                <a:cs typeface="Calibri"/>
                <a:sym typeface="Calibri"/>
              </a:rPr>
              <a:t>Until the 14th of </a:t>
            </a:r>
            <a:r>
              <a:rPr lang="en-CA" sz="1200" b="0" i="0" u="none" strike="noStrike" cap="none" dirty="0" err="1" smtClean="0">
                <a:solidFill>
                  <a:schemeClr val="dk1"/>
                </a:solidFill>
                <a:effectLst/>
                <a:latin typeface="Calibri"/>
                <a:ea typeface="Calibri"/>
                <a:cs typeface="Calibri"/>
                <a:sym typeface="Calibri"/>
              </a:rPr>
              <a:t>Juni</a:t>
            </a:r>
            <a:r>
              <a:rPr lang="en-CA" sz="1200" b="0" i="0" u="none" strike="noStrike" cap="none" dirty="0" smtClean="0">
                <a:solidFill>
                  <a:schemeClr val="dk1"/>
                </a:solidFill>
                <a:effectLst/>
                <a:latin typeface="Calibri"/>
                <a:ea typeface="Calibri"/>
                <a:cs typeface="Calibri"/>
                <a:sym typeface="Calibri"/>
              </a:rPr>
              <a:t> we will achieve the following work elements: Implement the first Strategy, Study of HLS Apple and HLS Parser Documentation ,Setup the development environment, the repository, deployment and Parse  the HLS manifest into Object representation using the HLS JS Library. Which referred to as workshop 2.</a:t>
            </a:r>
            <a:endParaRPr lang="en-CA" b="0" dirty="0" smtClean="0">
              <a:effectLst/>
            </a:endParaRPr>
          </a:p>
          <a:p>
            <a:pPr rtl="0"/>
            <a:r>
              <a:rPr lang="en-CA" sz="1200" b="0" i="0" u="none" strike="noStrike" cap="none" dirty="0" smtClean="0">
                <a:solidFill>
                  <a:schemeClr val="dk1"/>
                </a:solidFill>
                <a:effectLst/>
                <a:latin typeface="Calibri"/>
                <a:ea typeface="Calibri"/>
                <a:cs typeface="Calibri"/>
                <a:sym typeface="Calibri"/>
              </a:rPr>
              <a:t>Moreover, the 3d workshop which will take place on 19th of July include: Output final master HLS manifest with the matching steams, setup as a dependency Library and Implement the second strategy. nevertheless the project will finished on the 31th of July by Submitting the final code and the Scientific paper </a:t>
            </a:r>
            <a:r>
              <a:rPr lang="en-CA" sz="1200" b="1" i="0" u="none" strike="noStrike" cap="none" dirty="0" smtClean="0">
                <a:solidFill>
                  <a:schemeClr val="dk1"/>
                </a:solidFill>
                <a:effectLst/>
                <a:latin typeface="Calibri"/>
                <a:ea typeface="Calibri"/>
                <a:cs typeface="Calibri"/>
                <a:sym typeface="Calibri"/>
              </a:rPr>
              <a:t>1:25 seconds</a:t>
            </a:r>
            <a:endParaRPr lang="en-CA" b="0" dirty="0" smtClean="0">
              <a:effectLst/>
            </a:endParaRPr>
          </a:p>
          <a:p>
            <a:r>
              <a:rPr lang="en-CA" b="0" dirty="0" smtClean="0">
                <a:effectLst/>
              </a:rPr>
              <a:t/>
            </a:r>
            <a:br>
              <a:rPr lang="en-CA" b="0" dirty="0" smtClean="0">
                <a:effectLst/>
              </a:rPr>
            </a:br>
            <a:endParaRPr dirty="0"/>
          </a:p>
        </p:txBody>
      </p:sp>
      <p:sp>
        <p:nvSpPr>
          <p:cNvPr id="574" name="Google Shape;574;p8:notes"/>
          <p:cNvSpPr>
            <a:spLocks noGrp="1" noRot="1" noChangeAspect="1"/>
          </p:cNvSpPr>
          <p:nvPr>
            <p:ph type="sldImg" idx="2"/>
          </p:nvPr>
        </p:nvSpPr>
        <p:spPr>
          <a:xfrm>
            <a:off x="419100" y="1241425"/>
            <a:ext cx="5956300" cy="33512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8599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27c640e002_3_11:notes"/>
          <p:cNvSpPr txBox="1">
            <a:spLocks noGrp="1"/>
          </p:cNvSpPr>
          <p:nvPr>
            <p:ph type="body" idx="1"/>
          </p:nvPr>
        </p:nvSpPr>
        <p:spPr>
          <a:xfrm>
            <a:off x="679450" y="4779486"/>
            <a:ext cx="5435700" cy="3910500"/>
          </a:xfrm>
          <a:prstGeom prst="rect">
            <a:avLst/>
          </a:prstGeom>
        </p:spPr>
        <p:txBody>
          <a:bodyPr spcFirstLastPara="1" wrap="square" lIns="91425" tIns="45700" rIns="91425" bIns="45700" anchor="t" anchorCtr="0">
            <a:noAutofit/>
          </a:bodyPr>
          <a:lstStyle/>
          <a:p>
            <a:pPr rtl="0"/>
            <a:r>
              <a:rPr lang="en-CA" sz="1200" b="1" i="0" u="none" strike="noStrike" cap="none" dirty="0" smtClean="0">
                <a:solidFill>
                  <a:schemeClr val="dk1"/>
                </a:solidFill>
                <a:effectLst/>
                <a:latin typeface="Calibri"/>
                <a:ea typeface="Calibri"/>
                <a:cs typeface="Calibri"/>
                <a:sym typeface="Calibri"/>
              </a:rPr>
              <a:t>Next steps: Mohamed</a:t>
            </a:r>
            <a:endParaRPr lang="en-CA" b="0" dirty="0" smtClean="0">
              <a:effectLst/>
            </a:endParaRPr>
          </a:p>
          <a:p>
            <a:pPr rtl="0"/>
            <a:r>
              <a:rPr lang="en-CA" sz="1200" b="1" i="0" u="none" strike="noStrike" cap="none" dirty="0" smtClean="0">
                <a:solidFill>
                  <a:schemeClr val="dk1"/>
                </a:solidFill>
                <a:effectLst/>
                <a:latin typeface="Calibri"/>
                <a:ea typeface="Calibri"/>
                <a:cs typeface="Calibri"/>
                <a:sym typeface="Calibri"/>
              </a:rPr>
              <a:t>The next steps (workshop 2) are represented in: </a:t>
            </a:r>
            <a:r>
              <a:rPr lang="en-CA" sz="1200" b="0" i="0" u="none" strike="noStrike" cap="none" dirty="0" smtClean="0">
                <a:solidFill>
                  <a:schemeClr val="dk1"/>
                </a:solidFill>
                <a:effectLst/>
                <a:latin typeface="Calibri"/>
                <a:ea typeface="Calibri"/>
                <a:cs typeface="Calibri"/>
                <a:sym typeface="Calibri"/>
              </a:rPr>
              <a:t>Implement the first strategy (First Demo. ), Setup the development environment, Setup the repository &amp; the deployment, Study of HLS Apple and HLS Parser Documentation and Review of Use cases and graphical representation. </a:t>
            </a:r>
            <a:r>
              <a:rPr lang="en-CA" sz="1200" b="1" i="0" u="none" strike="noStrike" cap="none" dirty="0" smtClean="0">
                <a:solidFill>
                  <a:schemeClr val="dk1"/>
                </a:solidFill>
                <a:effectLst/>
                <a:latin typeface="Calibri"/>
                <a:ea typeface="Calibri"/>
                <a:cs typeface="Calibri"/>
                <a:sym typeface="Calibri"/>
              </a:rPr>
              <a:t>25 seconds</a:t>
            </a:r>
            <a:endParaRPr lang="en-CA" b="0" dirty="0" smtClean="0">
              <a:effectLst/>
            </a:endParaRPr>
          </a:p>
          <a:p>
            <a:r>
              <a:rPr lang="en-CA" smtClean="0"/>
              <a:t/>
            </a:r>
            <a:br>
              <a:rPr lang="en-CA" smtClean="0"/>
            </a:br>
            <a:endParaRPr/>
          </a:p>
        </p:txBody>
      </p:sp>
      <p:sp>
        <p:nvSpPr>
          <p:cNvPr id="585" name="Google Shape;585;g127c640e002_3_11:notes"/>
          <p:cNvSpPr>
            <a:spLocks noGrp="1" noRot="1" noChangeAspect="1"/>
          </p:cNvSpPr>
          <p:nvPr>
            <p:ph type="sldImg" idx="2"/>
          </p:nvPr>
        </p:nvSpPr>
        <p:spPr>
          <a:xfrm>
            <a:off x="419100" y="1241425"/>
            <a:ext cx="5956300" cy="33512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8517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9:notes"/>
          <p:cNvSpPr txBox="1">
            <a:spLocks noGrp="1"/>
          </p:cNvSpPr>
          <p:nvPr>
            <p:ph type="body" idx="1"/>
          </p:nvPr>
        </p:nvSpPr>
        <p:spPr>
          <a:xfrm>
            <a:off x="679450" y="4779486"/>
            <a:ext cx="5435600" cy="391048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p9:notes"/>
          <p:cNvSpPr>
            <a:spLocks noGrp="1" noRot="1" noChangeAspect="1"/>
          </p:cNvSpPr>
          <p:nvPr>
            <p:ph type="sldImg" idx="2"/>
          </p:nvPr>
        </p:nvSpPr>
        <p:spPr>
          <a:xfrm>
            <a:off x="419100" y="1241425"/>
            <a:ext cx="5956300" cy="33512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0100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notes"/>
          <p:cNvSpPr txBox="1">
            <a:spLocks noGrp="1"/>
          </p:cNvSpPr>
          <p:nvPr>
            <p:ph type="body" idx="1"/>
          </p:nvPr>
        </p:nvSpPr>
        <p:spPr>
          <a:xfrm>
            <a:off x="679450" y="4779486"/>
            <a:ext cx="5435600" cy="3910489"/>
          </a:xfrm>
          <a:prstGeom prst="rect">
            <a:avLst/>
          </a:prstGeom>
        </p:spPr>
        <p:txBody>
          <a:bodyPr spcFirstLastPara="1" wrap="square" lIns="91425" tIns="45700" rIns="91425" bIns="45700" anchor="t" anchorCtr="0">
            <a:noAutofit/>
          </a:bodyPr>
          <a:lstStyle/>
          <a:p>
            <a:pPr rtl="0"/>
            <a:r>
              <a:rPr lang="en-CA" sz="1200" b="1" i="0" u="none" strike="noStrike" cap="none" dirty="0" smtClean="0">
                <a:solidFill>
                  <a:schemeClr val="dk1"/>
                </a:solidFill>
                <a:effectLst/>
                <a:latin typeface="Calibri"/>
                <a:ea typeface="Calibri"/>
                <a:cs typeface="Calibri"/>
                <a:sym typeface="Calibri"/>
              </a:rPr>
              <a:t>Agenda: Mohamed</a:t>
            </a:r>
            <a:endParaRPr lang="en-CA" b="0" dirty="0" smtClean="0">
              <a:effectLst/>
            </a:endParaRPr>
          </a:p>
          <a:p>
            <a:pPr rtl="0"/>
            <a:r>
              <a:rPr lang="en-CA" sz="1200" b="0" i="0" u="none" strike="noStrike" cap="none" dirty="0" smtClean="0">
                <a:solidFill>
                  <a:schemeClr val="dk1"/>
                </a:solidFill>
                <a:effectLst/>
                <a:latin typeface="Calibri"/>
                <a:ea typeface="Calibri"/>
                <a:cs typeface="Calibri"/>
                <a:sym typeface="Calibri"/>
              </a:rPr>
              <a:t>We will present to you the following contents about Video Streaming Mixer Library,   Problem Statement,   Paper and Technology Review,   Possible Solutions, Schedule and  Next Steps.</a:t>
            </a:r>
            <a:endParaRPr lang="en-CA" b="0" dirty="0" smtClean="0">
              <a:effectLst/>
            </a:endParaRPr>
          </a:p>
        </p:txBody>
      </p:sp>
      <p:sp>
        <p:nvSpPr>
          <p:cNvPr id="467" name="Google Shape;467;p2:notes"/>
          <p:cNvSpPr>
            <a:spLocks noGrp="1" noRot="1" noChangeAspect="1"/>
          </p:cNvSpPr>
          <p:nvPr>
            <p:ph type="sldImg" idx="2"/>
          </p:nvPr>
        </p:nvSpPr>
        <p:spPr>
          <a:xfrm>
            <a:off x="419100" y="1241425"/>
            <a:ext cx="5956300" cy="33512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9514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notes"/>
          <p:cNvSpPr>
            <a:spLocks noGrp="1" noRot="1" noChangeAspect="1"/>
          </p:cNvSpPr>
          <p:nvPr>
            <p:ph type="sldImg" idx="2"/>
          </p:nvPr>
        </p:nvSpPr>
        <p:spPr>
          <a:xfrm>
            <a:off x="419100" y="1241425"/>
            <a:ext cx="5956300" cy="3351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8" name="Google Shape;478;p3:notes"/>
          <p:cNvSpPr txBox="1">
            <a:spLocks noGrp="1"/>
          </p:cNvSpPr>
          <p:nvPr>
            <p:ph type="body" idx="1"/>
          </p:nvPr>
        </p:nvSpPr>
        <p:spPr>
          <a:xfrm>
            <a:off x="679450" y="4779486"/>
            <a:ext cx="5435600" cy="39104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We are definitely in the streaming era. Live shows, movies, TV programs, music and any other multimedia content is being delivered and consumed continuously from a source over the internet. The user can start playing the content without having to wait for it to be downloaded or totally transmitted.</a:t>
            </a:r>
            <a:endParaRPr>
              <a:highlight>
                <a:srgbClr val="FFFFFF"/>
              </a:highlight>
              <a:latin typeface="Arial"/>
              <a:ea typeface="Arial"/>
              <a:cs typeface="Arial"/>
              <a:sym typeface="Arial"/>
            </a:endParaRPr>
          </a:p>
          <a:p>
            <a:pPr marL="0" lvl="0" indent="0" algn="l" rtl="0">
              <a:lnSpc>
                <a:spcPct val="115000"/>
              </a:lnSpc>
              <a:spcBef>
                <a:spcPts val="1200"/>
              </a:spcBef>
              <a:spcAft>
                <a:spcPts val="0"/>
              </a:spcAft>
              <a:buSzPts val="1100"/>
              <a:buNone/>
            </a:pPr>
            <a:r>
              <a:rPr lang="en-US">
                <a:highlight>
                  <a:srgbClr val="FFFFFF"/>
                </a:highlight>
                <a:latin typeface="Arial"/>
                <a:ea typeface="Arial"/>
                <a:cs typeface="Arial"/>
                <a:sym typeface="Arial"/>
              </a:rPr>
              <a:t>Adaptive bitrate streaming standards, like HLS, are being used nowadays to enhance the user experience while consuming video streams over the internet, changing and adapting dynamically the resolution of the video source to avoid buffering and bandwidth bottlenecks. HLS provides different versions or copies of a video stream with lower, medium and higher quality of resolution and bitrate. HLS splits a video source into little segments for each available resolution. Each resolution is a playlist itself containing all those split videos of their respective resolution and bitrate.</a:t>
            </a:r>
            <a:endParaRPr>
              <a:highlight>
                <a:srgbClr val="FFFFFF"/>
              </a:highlight>
              <a:latin typeface="Arial"/>
              <a:ea typeface="Arial"/>
              <a:cs typeface="Arial"/>
              <a:sym typeface="Arial"/>
            </a:endParaRPr>
          </a:p>
          <a:p>
            <a:pPr marL="0" lvl="0" indent="0" algn="l" rtl="0">
              <a:lnSpc>
                <a:spcPct val="115000"/>
              </a:lnSpc>
              <a:spcBef>
                <a:spcPts val="1200"/>
              </a:spcBef>
              <a:spcAft>
                <a:spcPts val="0"/>
              </a:spcAft>
              <a:buSzPts val="1100"/>
              <a:buNone/>
            </a:pPr>
            <a:r>
              <a:rPr lang="en-US">
                <a:highlight>
                  <a:srgbClr val="FFFFFF"/>
                </a:highlight>
                <a:latin typeface="Arial"/>
                <a:ea typeface="Arial"/>
                <a:cs typeface="Arial"/>
                <a:sym typeface="Arial"/>
              </a:rPr>
              <a:t>A user, for example, might want to enjoy multiple streams as one single playlist to avoid pausing each TV episode. In order to combine these streams into a main one, they have to be compatible with each other in terms of video resolution and bitrate.</a:t>
            </a:r>
            <a:endParaRPr>
              <a:highlight>
                <a:srgbClr val="FFFFFF"/>
              </a:highlight>
              <a:latin typeface="Arial"/>
              <a:ea typeface="Arial"/>
              <a:cs typeface="Arial"/>
              <a:sym typeface="Arial"/>
            </a:endParaRPr>
          </a:p>
          <a:p>
            <a:pPr marL="0" lvl="0" indent="0" algn="l" rtl="0">
              <a:lnSpc>
                <a:spcPct val="115000"/>
              </a:lnSpc>
              <a:spcBef>
                <a:spcPts val="1200"/>
              </a:spcBef>
              <a:spcAft>
                <a:spcPts val="0"/>
              </a:spcAft>
              <a:buSzPts val="1100"/>
              <a:buNone/>
            </a:pPr>
            <a:r>
              <a:rPr lang="en-US">
                <a:highlight>
                  <a:srgbClr val="FFFFFF"/>
                </a:highlight>
                <a:latin typeface="Arial"/>
                <a:ea typeface="Arial"/>
                <a:cs typeface="Arial"/>
                <a:sym typeface="Arial"/>
              </a:rPr>
              <a:t>A video stream can have multiple resolutions available thanks to HLS, but not all streams share the same representations. Two video streams might not be compatible with each other because they may have different source resolutions and bitrates from the HLS initial formatting. </a:t>
            </a:r>
            <a:endParaRPr>
              <a:highlight>
                <a:srgbClr val="FFFFFF"/>
              </a:highlight>
              <a:latin typeface="Arial"/>
              <a:ea typeface="Arial"/>
              <a:cs typeface="Arial"/>
              <a:sym typeface="Arial"/>
            </a:endParaRPr>
          </a:p>
          <a:p>
            <a:pPr marL="0" lvl="0" indent="0" algn="l" rtl="0">
              <a:lnSpc>
                <a:spcPct val="115000"/>
              </a:lnSpc>
              <a:spcBef>
                <a:spcPts val="1200"/>
              </a:spcBef>
              <a:spcAft>
                <a:spcPts val="0"/>
              </a:spcAft>
              <a:buSzPts val="1100"/>
              <a:buNone/>
            </a:pPr>
            <a:r>
              <a:rPr lang="en-US">
                <a:highlight>
                  <a:srgbClr val="FFFFFF"/>
                </a:highlight>
                <a:latin typeface="Arial"/>
                <a:ea typeface="Arial"/>
                <a:cs typeface="Arial"/>
                <a:sym typeface="Arial"/>
              </a:rPr>
              <a:t>We seek to resolve this issue by creating a playlist consisting of multiple video streams that already exist, making sure that the different video stream sources are all compatible in regards of resolution and bitrate. We need to identify the multiple representations available from each video stream that is intended to be in the playlist. Then, having this data, an algorithm is needed to handle and filter out the video streams that are not compatible in order to output a single playlist with the final matching representation that includes multiple video stream sources. </a:t>
            </a:r>
            <a:endParaRPr>
              <a:highlight>
                <a:srgbClr val="FFFFFF"/>
              </a:highlight>
              <a:latin typeface="Arial"/>
              <a:ea typeface="Arial"/>
              <a:cs typeface="Arial"/>
              <a:sym typeface="Arial"/>
            </a:endParaRPr>
          </a:p>
          <a:p>
            <a:pPr marL="0" lvl="0" indent="0" algn="l" rtl="0">
              <a:lnSpc>
                <a:spcPct val="115000"/>
              </a:lnSpc>
              <a:spcBef>
                <a:spcPts val="1200"/>
              </a:spcBef>
              <a:spcAft>
                <a:spcPts val="0"/>
              </a:spcAft>
              <a:buSzPts val="1100"/>
              <a:buNone/>
            </a:pPr>
            <a:endParaRPr>
              <a:highlight>
                <a:srgbClr val="FFFFFF"/>
              </a:highlight>
              <a:latin typeface="Arial"/>
              <a:ea typeface="Arial"/>
              <a:cs typeface="Arial"/>
              <a:sym typeface="Arial"/>
            </a:endParaRPr>
          </a:p>
          <a:p>
            <a:pPr marL="0" lvl="0" indent="0" algn="l" rtl="0">
              <a:lnSpc>
                <a:spcPct val="115000"/>
              </a:lnSpc>
              <a:spcBef>
                <a:spcPts val="1200"/>
              </a:spcBef>
              <a:spcAft>
                <a:spcPts val="0"/>
              </a:spcAft>
              <a:buSzPts val="1100"/>
              <a:buNone/>
            </a:pPr>
            <a:endParaRPr>
              <a:highlight>
                <a:srgbClr val="FFFFFF"/>
              </a:highlight>
              <a:latin typeface="Arial"/>
              <a:ea typeface="Arial"/>
              <a:cs typeface="Arial"/>
              <a:sym typeface="Arial"/>
            </a:endParaRPr>
          </a:p>
          <a:p>
            <a:pPr marL="0" lvl="0" indent="0" algn="l" rtl="0">
              <a:lnSpc>
                <a:spcPct val="115000"/>
              </a:lnSpc>
              <a:spcBef>
                <a:spcPts val="1200"/>
              </a:spcBef>
              <a:spcAft>
                <a:spcPts val="0"/>
              </a:spcAft>
              <a:buSzPts val="1100"/>
              <a:buNone/>
            </a:pPr>
            <a:endParaRPr>
              <a:highlight>
                <a:srgbClr val="FFFFFF"/>
              </a:highlight>
              <a:latin typeface="Arial"/>
              <a:ea typeface="Arial"/>
              <a:cs typeface="Arial"/>
              <a:sym typeface="Arial"/>
            </a:endParaRPr>
          </a:p>
          <a:p>
            <a:pPr marL="0" lvl="0" indent="0" algn="l" rtl="0">
              <a:lnSpc>
                <a:spcPct val="115000"/>
              </a:lnSpc>
              <a:spcBef>
                <a:spcPts val="1200"/>
              </a:spcBef>
              <a:spcAft>
                <a:spcPts val="0"/>
              </a:spcAft>
              <a:buSzPts val="1100"/>
              <a:buNone/>
            </a:pPr>
            <a:endParaRPr>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a:highlight>
                <a:srgbClr val="FFFFFF"/>
              </a:highlight>
              <a:latin typeface="Arial"/>
              <a:ea typeface="Arial"/>
              <a:cs typeface="Arial"/>
              <a:sym typeface="Arial"/>
            </a:endParaRPr>
          </a:p>
          <a:p>
            <a:pPr marL="0" lvl="0" indent="0" algn="l" rtl="0">
              <a:spcBef>
                <a:spcPts val="1200"/>
              </a:spcBef>
              <a:spcAft>
                <a:spcPts val="0"/>
              </a:spcAft>
              <a:buNone/>
            </a:pPr>
            <a:endParaRPr>
              <a:latin typeface="Arial"/>
              <a:ea typeface="Arial"/>
              <a:cs typeface="Arial"/>
              <a:sym typeface="Arial"/>
            </a:endParaRPr>
          </a:p>
        </p:txBody>
      </p:sp>
      <p:sp>
        <p:nvSpPr>
          <p:cNvPr id="479" name="Google Shape;479;p3:notes"/>
          <p:cNvSpPr txBox="1">
            <a:spLocks noGrp="1"/>
          </p:cNvSpPr>
          <p:nvPr>
            <p:ph type="sldNum" idx="12"/>
          </p:nvPr>
        </p:nvSpPr>
        <p:spPr>
          <a:xfrm>
            <a:off x="3848645" y="9433107"/>
            <a:ext cx="2944283" cy="49829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4010305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4:notes"/>
          <p:cNvSpPr txBox="1">
            <a:spLocks noGrp="1"/>
          </p:cNvSpPr>
          <p:nvPr>
            <p:ph type="body" idx="1"/>
          </p:nvPr>
        </p:nvSpPr>
        <p:spPr>
          <a:xfrm>
            <a:off x="679450" y="4779486"/>
            <a:ext cx="5435600" cy="391048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4:notes"/>
          <p:cNvSpPr>
            <a:spLocks noGrp="1" noRot="1" noChangeAspect="1"/>
          </p:cNvSpPr>
          <p:nvPr>
            <p:ph type="sldImg" idx="2"/>
          </p:nvPr>
        </p:nvSpPr>
        <p:spPr>
          <a:xfrm>
            <a:off x="419100" y="1241425"/>
            <a:ext cx="5956300" cy="33512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1414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1bb6491ed8_0_13:notes"/>
          <p:cNvSpPr txBox="1">
            <a:spLocks noGrp="1"/>
          </p:cNvSpPr>
          <p:nvPr>
            <p:ph type="body" idx="1"/>
          </p:nvPr>
        </p:nvSpPr>
        <p:spPr>
          <a:xfrm>
            <a:off x="679450" y="4779486"/>
            <a:ext cx="5435700" cy="3910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g11bb6491ed8_0_13:notes"/>
          <p:cNvSpPr>
            <a:spLocks noGrp="1" noRot="1" noChangeAspect="1"/>
          </p:cNvSpPr>
          <p:nvPr>
            <p:ph type="sldImg" idx="2"/>
          </p:nvPr>
        </p:nvSpPr>
        <p:spPr>
          <a:xfrm>
            <a:off x="419100" y="1241425"/>
            <a:ext cx="5956300" cy="33512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7687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1bb6491ed8_0_24:notes"/>
          <p:cNvSpPr txBox="1">
            <a:spLocks noGrp="1"/>
          </p:cNvSpPr>
          <p:nvPr>
            <p:ph type="body" idx="1"/>
          </p:nvPr>
        </p:nvSpPr>
        <p:spPr>
          <a:xfrm>
            <a:off x="679450" y="4779486"/>
            <a:ext cx="5435700" cy="3910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g11bb6491ed8_0_24:notes"/>
          <p:cNvSpPr>
            <a:spLocks noGrp="1" noRot="1" noChangeAspect="1"/>
          </p:cNvSpPr>
          <p:nvPr>
            <p:ph type="sldImg" idx="2"/>
          </p:nvPr>
        </p:nvSpPr>
        <p:spPr>
          <a:xfrm>
            <a:off x="419100" y="1241425"/>
            <a:ext cx="5956300" cy="33512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3515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1bb6491ed8_0_41:notes"/>
          <p:cNvSpPr txBox="1">
            <a:spLocks noGrp="1"/>
          </p:cNvSpPr>
          <p:nvPr>
            <p:ph type="body" idx="1"/>
          </p:nvPr>
        </p:nvSpPr>
        <p:spPr>
          <a:xfrm>
            <a:off x="679450" y="4779486"/>
            <a:ext cx="5435700" cy="3910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g11bb6491ed8_0_41:notes"/>
          <p:cNvSpPr>
            <a:spLocks noGrp="1" noRot="1" noChangeAspect="1"/>
          </p:cNvSpPr>
          <p:nvPr>
            <p:ph type="sldImg" idx="2"/>
          </p:nvPr>
        </p:nvSpPr>
        <p:spPr>
          <a:xfrm>
            <a:off x="419100" y="1241425"/>
            <a:ext cx="5956300" cy="33512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364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28d899fdf0_7_0:notes"/>
          <p:cNvSpPr txBox="1">
            <a:spLocks noGrp="1"/>
          </p:cNvSpPr>
          <p:nvPr>
            <p:ph type="body" idx="1"/>
          </p:nvPr>
        </p:nvSpPr>
        <p:spPr>
          <a:xfrm>
            <a:off x="679450" y="4779486"/>
            <a:ext cx="5435700" cy="3910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From fraunhofer Institute Focus research team in one of paper about </a:t>
            </a:r>
            <a:r>
              <a:rPr lang="en-US" sz="2000">
                <a:solidFill>
                  <a:schemeClr val="lt1"/>
                </a:solidFill>
                <a:latin typeface="Trebuchet MS"/>
                <a:ea typeface="Trebuchet MS"/>
                <a:cs typeface="Trebuchet MS"/>
                <a:sym typeface="Trebuchet MS"/>
              </a:rPr>
              <a:t>Dynamic ad-insertion and content orchestration workflows  </a:t>
            </a:r>
            <a:r>
              <a:rPr lang="en-US"/>
              <a:t> has proven that HLS manifest can be manipulated to the output a different video stream..</a:t>
            </a:r>
            <a:endParaRPr/>
          </a:p>
          <a:p>
            <a:pPr marL="0" lvl="0" indent="0" algn="l" rtl="0">
              <a:spcBef>
                <a:spcPts val="0"/>
              </a:spcBef>
              <a:spcAft>
                <a:spcPts val="0"/>
              </a:spcAft>
              <a:buNone/>
            </a:pPr>
            <a:r>
              <a:rPr lang="en-US"/>
              <a:t>In addition to that content creation and player implementations have been evaluated to further support the integration of those technologies in future solution.</a:t>
            </a:r>
            <a:endParaRPr/>
          </a:p>
        </p:txBody>
      </p:sp>
      <p:sp>
        <p:nvSpPr>
          <p:cNvPr id="540" name="Google Shape;540;g128d899fdf0_7_0:notes"/>
          <p:cNvSpPr>
            <a:spLocks noGrp="1" noRot="1" noChangeAspect="1"/>
          </p:cNvSpPr>
          <p:nvPr>
            <p:ph type="sldImg" idx="2"/>
          </p:nvPr>
        </p:nvSpPr>
        <p:spPr>
          <a:xfrm>
            <a:off x="419100" y="1241425"/>
            <a:ext cx="5956300" cy="33512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5985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7:notes"/>
          <p:cNvSpPr txBox="1">
            <a:spLocks noGrp="1"/>
          </p:cNvSpPr>
          <p:nvPr>
            <p:ph type="body" idx="1"/>
          </p:nvPr>
        </p:nvSpPr>
        <p:spPr>
          <a:xfrm>
            <a:off x="679450" y="4779486"/>
            <a:ext cx="5435600" cy="3910489"/>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dirty="0" smtClean="0">
                <a:highlight>
                  <a:srgbClr val="FFFFFF"/>
                </a:highlight>
                <a:latin typeface="Arial"/>
                <a:ea typeface="Arial"/>
                <a:cs typeface="Arial"/>
                <a:sym typeface="Arial"/>
              </a:rPr>
              <a:t>We will parse the HLS manifests from the multiple video streams using </a:t>
            </a:r>
            <a:r>
              <a:rPr lang="en-US" dirty="0" err="1" smtClean="0">
                <a:highlight>
                  <a:srgbClr val="FFFFFF"/>
                </a:highlight>
                <a:latin typeface="Arial"/>
                <a:ea typeface="Arial"/>
                <a:cs typeface="Arial"/>
                <a:sym typeface="Arial"/>
              </a:rPr>
              <a:t>hls</a:t>
            </a:r>
            <a:r>
              <a:rPr lang="en-US" dirty="0" smtClean="0">
                <a:highlight>
                  <a:srgbClr val="FFFFFF"/>
                </a:highlight>
                <a:latin typeface="Arial"/>
                <a:ea typeface="Arial"/>
                <a:cs typeface="Arial"/>
                <a:sym typeface="Arial"/>
              </a:rPr>
              <a:t>-parse JS library. Having the respective object representations for further manipulation and handling, we will implement two algorithms that will identify the matching representations based on resolution and bitrate.</a:t>
            </a:r>
            <a:endParaRPr dirty="0" smtClean="0">
              <a:highlight>
                <a:srgbClr val="FFFFFF"/>
              </a:highlight>
              <a:latin typeface="Arial"/>
              <a:ea typeface="Arial"/>
              <a:cs typeface="Arial"/>
              <a:sym typeface="Arial"/>
            </a:endParaRPr>
          </a:p>
          <a:p>
            <a:pPr marL="0" lvl="0" indent="0" algn="l" rtl="0">
              <a:lnSpc>
                <a:spcPct val="115000"/>
              </a:lnSpc>
              <a:spcBef>
                <a:spcPts val="1200"/>
              </a:spcBef>
              <a:spcAft>
                <a:spcPts val="0"/>
              </a:spcAft>
              <a:buNone/>
            </a:pPr>
            <a:r>
              <a:rPr lang="en-US" dirty="0" smtClean="0">
                <a:highlight>
                  <a:srgbClr val="FFFFFF"/>
                </a:highlight>
                <a:latin typeface="Arial"/>
                <a:ea typeface="Arial"/>
                <a:cs typeface="Arial"/>
                <a:sym typeface="Arial"/>
              </a:rPr>
              <a:t>The first strategy consists on identifying which video streams have matching representations from the first element of the input array. One video stream might have more resolutions than the first input so those would have to be left out.</a:t>
            </a:r>
            <a:endParaRPr dirty="0" smtClean="0">
              <a:highlight>
                <a:srgbClr val="FFFFFF"/>
              </a:highlight>
              <a:latin typeface="Arial"/>
              <a:ea typeface="Arial"/>
              <a:cs typeface="Arial"/>
              <a:sym typeface="Arial"/>
            </a:endParaRPr>
          </a:p>
          <a:p>
            <a:pPr rtl="0"/>
            <a:r>
              <a:rPr lang="en-CA" sz="1200" b="1" i="0" u="none" strike="noStrike" cap="none" dirty="0" smtClean="0">
                <a:solidFill>
                  <a:schemeClr val="dk1"/>
                </a:solidFill>
                <a:effectLst/>
                <a:latin typeface="Calibri"/>
                <a:ea typeface="Calibri"/>
                <a:cs typeface="Calibri"/>
                <a:sym typeface="Calibri"/>
              </a:rPr>
              <a:t>The second strategy</a:t>
            </a:r>
            <a:r>
              <a:rPr lang="en-CA" sz="1200" b="0" i="0" u="none" strike="noStrike" cap="none" dirty="0" smtClean="0">
                <a:solidFill>
                  <a:schemeClr val="dk1"/>
                </a:solidFill>
                <a:effectLst/>
                <a:latin typeface="Calibri"/>
                <a:ea typeface="Calibri"/>
                <a:cs typeface="Calibri"/>
                <a:sym typeface="Calibri"/>
              </a:rPr>
              <a:t> consists of finding an intersection between the variant playlists in regards to their resolution and bitrate.  For both strategies, the final output should be the master HLS manifest of a playlist that includes the concatenated segments from all inputs matching the respective representation. Using the </a:t>
            </a:r>
            <a:r>
              <a:rPr lang="en-CA" sz="1200" b="0" i="0" u="none" strike="noStrike" cap="none" dirty="0" err="1" smtClean="0">
                <a:solidFill>
                  <a:schemeClr val="dk1"/>
                </a:solidFill>
                <a:effectLst/>
                <a:latin typeface="Calibri"/>
                <a:ea typeface="Calibri"/>
                <a:cs typeface="Calibri"/>
                <a:sym typeface="Calibri"/>
              </a:rPr>
              <a:t>hls</a:t>
            </a:r>
            <a:r>
              <a:rPr lang="en-CA" sz="1200" b="0" i="0" u="none" strike="noStrike" cap="none" dirty="0" smtClean="0">
                <a:solidFill>
                  <a:schemeClr val="dk1"/>
                </a:solidFill>
                <a:effectLst/>
                <a:latin typeface="Calibri"/>
                <a:ea typeface="Calibri"/>
                <a:cs typeface="Calibri"/>
                <a:sym typeface="Calibri"/>
              </a:rPr>
              <a:t>-parser library we will create and manipulate this final HLS master manifest. </a:t>
            </a:r>
            <a:endParaRPr lang="en-CA" b="0" dirty="0" smtClean="0">
              <a:effectLst/>
            </a:endParaRPr>
          </a:p>
          <a:p>
            <a:r>
              <a:rPr lang="en-CA" dirty="0" smtClean="0"/>
              <a:t/>
            </a:r>
            <a:br>
              <a:rPr lang="en-CA" dirty="0" smtClean="0"/>
            </a:br>
            <a:endParaRPr lang="en-CA" dirty="0">
              <a:highlight>
                <a:srgbClr val="FFFFFF"/>
              </a:highlight>
              <a:latin typeface="Arial"/>
              <a:ea typeface="Arial"/>
              <a:cs typeface="Arial"/>
              <a:sym typeface="Arial"/>
            </a:endParaRPr>
          </a:p>
        </p:txBody>
      </p:sp>
      <p:sp>
        <p:nvSpPr>
          <p:cNvPr id="551" name="Google Shape;551;p7:notes"/>
          <p:cNvSpPr>
            <a:spLocks noGrp="1" noRot="1" noChangeAspect="1"/>
          </p:cNvSpPr>
          <p:nvPr>
            <p:ph type="sldImg" idx="2"/>
          </p:nvPr>
        </p:nvSpPr>
        <p:spPr>
          <a:xfrm>
            <a:off x="419100" y="1241425"/>
            <a:ext cx="5956300" cy="33512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808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www.fokus.fraunhofer.de/" TargetMode="External"/><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mailto:info@fokus.fraunhofer.de" TargetMode="Externa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Titelfolie V03">
  <p:cSld name="1_Titelfolie V03">
    <p:spTree>
      <p:nvGrpSpPr>
        <p:cNvPr id="1" name="Shape 17"/>
        <p:cNvGrpSpPr/>
        <p:nvPr/>
      </p:nvGrpSpPr>
      <p:grpSpPr>
        <a:xfrm>
          <a:off x="0" y="0"/>
          <a:ext cx="0" cy="0"/>
          <a:chOff x="0" y="0"/>
          <a:chExt cx="0" cy="0"/>
        </a:xfrm>
      </p:grpSpPr>
      <p:sp>
        <p:nvSpPr>
          <p:cNvPr id="18" name="Google Shape;18;p11"/>
          <p:cNvSpPr/>
          <p:nvPr/>
        </p:nvSpPr>
        <p:spPr>
          <a:xfrm>
            <a:off x="-1" y="0"/>
            <a:ext cx="12195175" cy="6859588"/>
          </a:xfrm>
          <a:prstGeom prst="rect">
            <a:avLst/>
          </a:prstGeom>
          <a:gradFill>
            <a:gsLst>
              <a:gs pos="0">
                <a:schemeClr val="accent1"/>
              </a:gs>
              <a:gs pos="99000">
                <a:schemeClr val="accent3"/>
              </a:gs>
              <a:gs pos="100000">
                <a:schemeClr val="accent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pic>
        <p:nvPicPr>
          <p:cNvPr id="19" name="Google Shape;19;p11"/>
          <p:cNvPicPr preferRelativeResize="0"/>
          <p:nvPr/>
        </p:nvPicPr>
        <p:blipFill rotWithShape="1">
          <a:blip r:embed="rId2">
            <a:alphaModFix/>
          </a:blip>
          <a:srcRect b="8250"/>
          <a:stretch/>
        </p:blipFill>
        <p:spPr>
          <a:xfrm>
            <a:off x="1975" y="566717"/>
            <a:ext cx="12193200" cy="6292871"/>
          </a:xfrm>
          <a:prstGeom prst="rect">
            <a:avLst/>
          </a:prstGeom>
          <a:noFill/>
          <a:ln>
            <a:noFill/>
          </a:ln>
        </p:spPr>
      </p:pic>
      <p:sp>
        <p:nvSpPr>
          <p:cNvPr id="20" name="Google Shape;20;p11"/>
          <p:cNvSpPr txBox="1"/>
          <p:nvPr/>
        </p:nvSpPr>
        <p:spPr>
          <a:xfrm>
            <a:off x="408955" y="427524"/>
            <a:ext cx="5580174" cy="553998"/>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1800" b="1" i="0" u="none" strike="noStrike" cap="none">
                <a:solidFill>
                  <a:schemeClr val="lt1"/>
                </a:solidFill>
                <a:latin typeface="Arial"/>
                <a:ea typeface="Arial"/>
                <a:cs typeface="Arial"/>
                <a:sym typeface="Arial"/>
              </a:rPr>
              <a:t>Fraunhofer FOKUS</a:t>
            </a:r>
            <a:br>
              <a:rPr lang="en-US" sz="1800" b="1" i="0" u="none" strike="noStrike" cap="none">
                <a:solidFill>
                  <a:schemeClr val="lt1"/>
                </a:solidFill>
                <a:latin typeface="Arial"/>
                <a:ea typeface="Arial"/>
                <a:cs typeface="Arial"/>
                <a:sym typeface="Arial"/>
              </a:rPr>
            </a:br>
            <a:r>
              <a:rPr lang="en-US" sz="1800" b="1" i="0" u="none" strike="noStrike" cap="none">
                <a:solidFill>
                  <a:schemeClr val="lt1"/>
                </a:solidFill>
                <a:latin typeface="Arial"/>
                <a:ea typeface="Arial"/>
                <a:cs typeface="Arial"/>
                <a:sym typeface="Arial"/>
              </a:rPr>
              <a:t>Institut für Offene Kommunikationssysteme</a:t>
            </a:r>
            <a:endParaRPr/>
          </a:p>
        </p:txBody>
      </p:sp>
      <p:sp>
        <p:nvSpPr>
          <p:cNvPr id="21" name="Google Shape;21;p11"/>
          <p:cNvSpPr txBox="1">
            <a:spLocks noGrp="1"/>
          </p:cNvSpPr>
          <p:nvPr>
            <p:ph type="ctrTitle"/>
          </p:nvPr>
        </p:nvSpPr>
        <p:spPr>
          <a:xfrm>
            <a:off x="318971" y="3703448"/>
            <a:ext cx="5610808" cy="1202510"/>
          </a:xfrm>
          <a:prstGeom prst="rect">
            <a:avLst/>
          </a:prstGeom>
          <a:solidFill>
            <a:schemeClr val="lt1"/>
          </a:solidFill>
          <a:ln>
            <a:noFill/>
          </a:ln>
        </p:spPr>
        <p:txBody>
          <a:bodyPr spcFirstLastPara="1" wrap="square" lIns="90000" tIns="46800" rIns="90000" bIns="46800" anchor="b" anchorCtr="0">
            <a:spAutoFit/>
          </a:bodyPr>
          <a:lstStyle>
            <a:lvl1pPr lvl="0" algn="l">
              <a:spcBef>
                <a:spcPts val="0"/>
              </a:spcBef>
              <a:spcAft>
                <a:spcPts val="0"/>
              </a:spcAft>
              <a:buClr>
                <a:schemeClr val="accent3"/>
              </a:buClr>
              <a:buSzPts val="3600"/>
              <a:buFont typeface="Arial"/>
              <a:buNone/>
              <a:defRPr sz="36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1"/>
          <p:cNvSpPr txBox="1">
            <a:spLocks noGrp="1"/>
          </p:cNvSpPr>
          <p:nvPr>
            <p:ph type="subTitle" idx="1"/>
          </p:nvPr>
        </p:nvSpPr>
        <p:spPr>
          <a:xfrm>
            <a:off x="318971" y="4905958"/>
            <a:ext cx="5610808" cy="402291"/>
          </a:xfrm>
          <a:prstGeom prst="rect">
            <a:avLst/>
          </a:prstGeom>
          <a:solidFill>
            <a:schemeClr val="lt1"/>
          </a:solidFill>
          <a:ln>
            <a:noFill/>
          </a:ln>
        </p:spPr>
        <p:txBody>
          <a:bodyPr spcFirstLastPara="1" wrap="square" lIns="90000" tIns="46800" rIns="90000" bIns="46800" anchor="t" anchorCtr="0">
            <a:spAutoFit/>
          </a:bodyPr>
          <a:lstStyle>
            <a:lvl1pPr lvl="0" algn="l">
              <a:lnSpc>
                <a:spcPct val="108000"/>
              </a:lnSpc>
              <a:spcBef>
                <a:spcPts val="600"/>
              </a:spcBef>
              <a:spcAft>
                <a:spcPts val="0"/>
              </a:spcAft>
              <a:buClr>
                <a:schemeClr val="accent3"/>
              </a:buClr>
              <a:buSzPts val="2000"/>
              <a:buNone/>
              <a:defRPr sz="2000">
                <a:solidFill>
                  <a:schemeClr val="accent3"/>
                </a:solidFill>
              </a:defRPr>
            </a:lvl1pPr>
            <a:lvl2pPr lvl="1" algn="ctr">
              <a:spcBef>
                <a:spcPts val="800"/>
              </a:spcBef>
              <a:spcAft>
                <a:spcPts val="0"/>
              </a:spcAft>
              <a:buClr>
                <a:schemeClr val="lt1"/>
              </a:buClr>
              <a:buSzPts val="2000"/>
              <a:buNone/>
              <a:defRPr sz="2000"/>
            </a:lvl2pPr>
            <a:lvl3pPr lvl="2" algn="ctr">
              <a:lnSpc>
                <a:spcPct val="120000"/>
              </a:lnSpc>
              <a:spcBef>
                <a:spcPts val="600"/>
              </a:spcBef>
              <a:spcAft>
                <a:spcPts val="0"/>
              </a:spcAft>
              <a:buClr>
                <a:schemeClr val="lt1"/>
              </a:buClr>
              <a:buSzPts val="1800"/>
              <a:buNone/>
              <a:defRPr sz="1800"/>
            </a:lvl3pPr>
            <a:lvl4pPr lvl="3" algn="ctr">
              <a:lnSpc>
                <a:spcPct val="135000"/>
              </a:lnSpc>
              <a:spcBef>
                <a:spcPts val="600"/>
              </a:spcBef>
              <a:spcAft>
                <a:spcPts val="0"/>
              </a:spcAft>
              <a:buClr>
                <a:schemeClr val="lt1"/>
              </a:buClr>
              <a:buSzPts val="1600"/>
              <a:buNone/>
              <a:defRPr sz="1600"/>
            </a:lvl4pPr>
            <a:lvl5pPr lvl="4" algn="ctr">
              <a:lnSpc>
                <a:spcPct val="135000"/>
              </a:lnSpc>
              <a:spcBef>
                <a:spcPts val="600"/>
              </a:spcBef>
              <a:spcAft>
                <a:spcPts val="0"/>
              </a:spcAft>
              <a:buClr>
                <a:schemeClr val="lt1"/>
              </a:buClr>
              <a:buSzPts val="160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23" name="Google Shape;23;p11"/>
          <p:cNvSpPr txBox="1">
            <a:spLocks noGrp="1"/>
          </p:cNvSpPr>
          <p:nvPr>
            <p:ph type="body" idx="2"/>
          </p:nvPr>
        </p:nvSpPr>
        <p:spPr>
          <a:xfrm>
            <a:off x="318971" y="6130094"/>
            <a:ext cx="3516004" cy="371513"/>
          </a:xfrm>
          <a:prstGeom prst="rect">
            <a:avLst/>
          </a:prstGeom>
          <a:solidFill>
            <a:schemeClr val="accent3"/>
          </a:solidFill>
          <a:ln>
            <a:noFill/>
          </a:ln>
        </p:spPr>
        <p:txBody>
          <a:bodyPr spcFirstLastPara="1" wrap="square" lIns="90000" tIns="46800" rIns="90000" bIns="46800" anchor="t" anchorCtr="0">
            <a:spAutoFit/>
          </a:bodyPr>
          <a:lstStyle>
            <a:lvl1pPr marL="457200" lvl="0" indent="-228600" algn="l">
              <a:lnSpc>
                <a:spcPct val="120000"/>
              </a:lnSpc>
              <a:spcBef>
                <a:spcPts val="600"/>
              </a:spcBef>
              <a:spcAft>
                <a:spcPts val="0"/>
              </a:spcAft>
              <a:buClr>
                <a:schemeClr val="lt1"/>
              </a:buClr>
              <a:buSzPts val="1800"/>
              <a:buNone/>
              <a:defRPr sz="1800"/>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4" name="Google Shape;24;p11"/>
          <p:cNvPicPr preferRelativeResize="0"/>
          <p:nvPr/>
        </p:nvPicPr>
        <p:blipFill rotWithShape="1">
          <a:blip r:embed="rId3">
            <a:alphaModFix/>
          </a:blip>
          <a:srcRect/>
          <a:stretch/>
        </p:blipFill>
        <p:spPr>
          <a:xfrm>
            <a:off x="9944507" y="6127583"/>
            <a:ext cx="1962110" cy="6769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el mit Zeichenfläche">
  <p:cSld name="Titel mit Zeichenfläche">
    <p:spTree>
      <p:nvGrpSpPr>
        <p:cNvPr id="1" name="Shape 132"/>
        <p:cNvGrpSpPr/>
        <p:nvPr/>
      </p:nvGrpSpPr>
      <p:grpSpPr>
        <a:xfrm>
          <a:off x="0" y="0"/>
          <a:ext cx="0" cy="0"/>
          <a:chOff x="0" y="0"/>
          <a:chExt cx="0" cy="0"/>
        </a:xfrm>
      </p:grpSpPr>
      <p:sp>
        <p:nvSpPr>
          <p:cNvPr id="133" name="Google Shape;133;p20"/>
          <p:cNvSpPr/>
          <p:nvPr/>
        </p:nvSpPr>
        <p:spPr>
          <a:xfrm>
            <a:off x="-1" y="0"/>
            <a:ext cx="12195175" cy="6859588"/>
          </a:xfrm>
          <a:prstGeom prst="rect">
            <a:avLst/>
          </a:prstGeom>
          <a:gradFill>
            <a:gsLst>
              <a:gs pos="0">
                <a:schemeClr val="accent1"/>
              </a:gs>
              <a:gs pos="99000">
                <a:schemeClr val="accent3"/>
              </a:gs>
              <a:gs pos="100000">
                <a:schemeClr val="accent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134" name="Google Shape;134;p20"/>
          <p:cNvSpPr txBox="1">
            <a:spLocks noGrp="1"/>
          </p:cNvSpPr>
          <p:nvPr>
            <p:ph type="title"/>
          </p:nvPr>
        </p:nvSpPr>
        <p:spPr>
          <a:xfrm>
            <a:off x="410219" y="581412"/>
            <a:ext cx="11376000" cy="400110"/>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20"/>
          <p:cNvSpPr>
            <a:spLocks noGrp="1"/>
          </p:cNvSpPr>
          <p:nvPr>
            <p:ph type="pic" idx="2"/>
          </p:nvPr>
        </p:nvSpPr>
        <p:spPr>
          <a:xfrm>
            <a:off x="410219" y="1233530"/>
            <a:ext cx="11375381" cy="4895849"/>
          </a:xfrm>
          <a:prstGeom prst="rect">
            <a:avLst/>
          </a:prstGeom>
          <a:solidFill>
            <a:schemeClr val="lt1"/>
          </a:solidFill>
          <a:ln>
            <a:noFill/>
          </a:ln>
        </p:spPr>
      </p:sp>
      <p:pic>
        <p:nvPicPr>
          <p:cNvPr id="136" name="Google Shape;136;p20"/>
          <p:cNvPicPr preferRelativeResize="0"/>
          <p:nvPr/>
        </p:nvPicPr>
        <p:blipFill rotWithShape="1">
          <a:blip r:embed="rId2">
            <a:alphaModFix/>
          </a:blip>
          <a:srcRect/>
          <a:stretch/>
        </p:blipFill>
        <p:spPr>
          <a:xfrm>
            <a:off x="9944507" y="6127583"/>
            <a:ext cx="1962110" cy="676927"/>
          </a:xfrm>
          <a:prstGeom prst="rect">
            <a:avLst/>
          </a:prstGeom>
          <a:noFill/>
          <a:ln>
            <a:noFill/>
          </a:ln>
        </p:spPr>
      </p:pic>
      <p:sp>
        <p:nvSpPr>
          <p:cNvPr id="137" name="Google Shape;137;p20"/>
          <p:cNvSpPr/>
          <p:nvPr/>
        </p:nvSpPr>
        <p:spPr>
          <a:xfrm>
            <a:off x="0" y="7129090"/>
            <a:ext cx="417094" cy="417094"/>
          </a:xfrm>
          <a:prstGeom prst="rect">
            <a:avLst/>
          </a:prstGeom>
          <a:solidFill>
            <a:schemeClr val="accent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38" name="Google Shape;138;p20"/>
          <p:cNvSpPr/>
          <p:nvPr/>
        </p:nvSpPr>
        <p:spPr>
          <a:xfrm>
            <a:off x="510139" y="7129090"/>
            <a:ext cx="417094" cy="417094"/>
          </a:xfrm>
          <a:prstGeom prst="rect">
            <a:avLst/>
          </a:prstGeom>
          <a:solidFill>
            <a:schemeClr val="accent2"/>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39" name="Google Shape;139;p20"/>
          <p:cNvSpPr/>
          <p:nvPr/>
        </p:nvSpPr>
        <p:spPr>
          <a:xfrm>
            <a:off x="1020278" y="7129090"/>
            <a:ext cx="417094" cy="417094"/>
          </a:xfrm>
          <a:prstGeom prst="rect">
            <a:avLst/>
          </a:prstGeom>
          <a:solidFill>
            <a:schemeClr val="accent3"/>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40" name="Google Shape;140;p20"/>
          <p:cNvSpPr/>
          <p:nvPr/>
        </p:nvSpPr>
        <p:spPr>
          <a:xfrm>
            <a:off x="1530417" y="7129090"/>
            <a:ext cx="417094" cy="417094"/>
          </a:xfrm>
          <a:prstGeom prst="rect">
            <a:avLst/>
          </a:prstGeom>
          <a:solidFill>
            <a:schemeClr val="accent4"/>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41" name="Google Shape;141;p20"/>
          <p:cNvSpPr/>
          <p:nvPr/>
        </p:nvSpPr>
        <p:spPr>
          <a:xfrm>
            <a:off x="2040556" y="7129090"/>
            <a:ext cx="417094" cy="417094"/>
          </a:xfrm>
          <a:prstGeom prst="rect">
            <a:avLst/>
          </a:prstGeom>
          <a:solidFill>
            <a:schemeClr val="accent5"/>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42" name="Google Shape;142;p20"/>
          <p:cNvSpPr/>
          <p:nvPr/>
        </p:nvSpPr>
        <p:spPr>
          <a:xfrm>
            <a:off x="2550696" y="7129090"/>
            <a:ext cx="417094" cy="417094"/>
          </a:xfrm>
          <a:prstGeom prst="rect">
            <a:avLst/>
          </a:prstGeom>
          <a:solidFill>
            <a:schemeClr val="accent6"/>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43" name="Google Shape;143;p20"/>
          <p:cNvSpPr/>
          <p:nvPr/>
        </p:nvSpPr>
        <p:spPr>
          <a:xfrm>
            <a:off x="8720913" y="7129090"/>
            <a:ext cx="417094" cy="417094"/>
          </a:xfrm>
          <a:prstGeom prst="rect">
            <a:avLst/>
          </a:prstGeom>
          <a:solidFill>
            <a:srgbClr val="671F5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44" name="Google Shape;144;p20"/>
          <p:cNvSpPr/>
          <p:nvPr/>
        </p:nvSpPr>
        <p:spPr>
          <a:xfrm>
            <a:off x="9227385" y="7129090"/>
            <a:ext cx="417094" cy="417094"/>
          </a:xfrm>
          <a:prstGeom prst="rect">
            <a:avLst/>
          </a:prstGeom>
          <a:solidFill>
            <a:srgbClr val="6EAB3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45" name="Google Shape;145;p20"/>
          <p:cNvSpPr/>
          <p:nvPr/>
        </p:nvSpPr>
        <p:spPr>
          <a:xfrm>
            <a:off x="9752190" y="7129090"/>
            <a:ext cx="417094" cy="417094"/>
          </a:xfrm>
          <a:prstGeom prst="rect">
            <a:avLst/>
          </a:prstGeom>
          <a:solidFill>
            <a:srgbClr val="FBBA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46" name="Google Shape;146;p20"/>
          <p:cNvSpPr/>
          <p:nvPr/>
        </p:nvSpPr>
        <p:spPr>
          <a:xfrm>
            <a:off x="10258662" y="7129090"/>
            <a:ext cx="417094" cy="417094"/>
          </a:xfrm>
          <a:prstGeom prst="rect">
            <a:avLst/>
          </a:prstGeom>
          <a:solidFill>
            <a:srgbClr val="16BAE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47" name="Google Shape;147;p20"/>
          <p:cNvSpPr/>
          <p:nvPr/>
        </p:nvSpPr>
        <p:spPr>
          <a:xfrm>
            <a:off x="10765134" y="7129090"/>
            <a:ext cx="417094" cy="417094"/>
          </a:xfrm>
          <a:prstGeom prst="rect">
            <a:avLst/>
          </a:prstGeom>
          <a:solidFill>
            <a:srgbClr val="F187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48" name="Google Shape;148;p20"/>
          <p:cNvSpPr/>
          <p:nvPr/>
        </p:nvSpPr>
        <p:spPr>
          <a:xfrm>
            <a:off x="11271606" y="7129090"/>
            <a:ext cx="417094" cy="417094"/>
          </a:xfrm>
          <a:prstGeom prst="rect">
            <a:avLst/>
          </a:prstGeom>
          <a:solidFill>
            <a:srgbClr val="AD222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49" name="Google Shape;149;p20"/>
          <p:cNvSpPr/>
          <p:nvPr/>
        </p:nvSpPr>
        <p:spPr>
          <a:xfrm>
            <a:off x="11778081" y="7129090"/>
            <a:ext cx="417094" cy="417094"/>
          </a:xfrm>
          <a:prstGeom prst="rect">
            <a:avLst/>
          </a:prstGeom>
          <a:solidFill>
            <a:srgbClr val="A3107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50" name="Google Shape;150;p20"/>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0"/>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lt1"/>
                </a:solidFill>
                <a:latin typeface="Arial"/>
                <a:ea typeface="Arial"/>
                <a:cs typeface="Arial"/>
                <a:sym typeface="Arial"/>
              </a:defRPr>
            </a:lvl1pPr>
            <a:lvl2pPr marL="0" lvl="1" indent="0" algn="r">
              <a:spcBef>
                <a:spcPts val="0"/>
              </a:spcBef>
              <a:buNone/>
              <a:defRPr sz="1000">
                <a:solidFill>
                  <a:schemeClr val="lt1"/>
                </a:solidFill>
                <a:latin typeface="Arial"/>
                <a:ea typeface="Arial"/>
                <a:cs typeface="Arial"/>
                <a:sym typeface="Arial"/>
              </a:defRPr>
            </a:lvl2pPr>
            <a:lvl3pPr marL="0" lvl="2" indent="0" algn="r">
              <a:spcBef>
                <a:spcPts val="0"/>
              </a:spcBef>
              <a:buNone/>
              <a:defRPr sz="1000">
                <a:solidFill>
                  <a:schemeClr val="lt1"/>
                </a:solidFill>
                <a:latin typeface="Arial"/>
                <a:ea typeface="Arial"/>
                <a:cs typeface="Arial"/>
                <a:sym typeface="Arial"/>
              </a:defRPr>
            </a:lvl3pPr>
            <a:lvl4pPr marL="0" lvl="3" indent="0" algn="r">
              <a:spcBef>
                <a:spcPts val="0"/>
              </a:spcBef>
              <a:buNone/>
              <a:defRPr sz="1000">
                <a:solidFill>
                  <a:schemeClr val="lt1"/>
                </a:solidFill>
                <a:latin typeface="Arial"/>
                <a:ea typeface="Arial"/>
                <a:cs typeface="Arial"/>
                <a:sym typeface="Arial"/>
              </a:defRPr>
            </a:lvl4pPr>
            <a:lvl5pPr marL="0" lvl="4" indent="0" algn="r">
              <a:spcBef>
                <a:spcPts val="0"/>
              </a:spcBef>
              <a:buNone/>
              <a:defRPr sz="1000">
                <a:solidFill>
                  <a:schemeClr val="lt1"/>
                </a:solidFill>
                <a:latin typeface="Arial"/>
                <a:ea typeface="Arial"/>
                <a:cs typeface="Arial"/>
                <a:sym typeface="Arial"/>
              </a:defRPr>
            </a:lvl5pPr>
            <a:lvl6pPr marL="0" lvl="5" indent="0" algn="r">
              <a:spcBef>
                <a:spcPts val="0"/>
              </a:spcBef>
              <a:buNone/>
              <a:defRPr sz="1000">
                <a:solidFill>
                  <a:schemeClr val="lt1"/>
                </a:solidFill>
                <a:latin typeface="Arial"/>
                <a:ea typeface="Arial"/>
                <a:cs typeface="Arial"/>
                <a:sym typeface="Arial"/>
              </a:defRPr>
            </a:lvl6pPr>
            <a:lvl7pPr marL="0" lvl="6" indent="0" algn="r">
              <a:spcBef>
                <a:spcPts val="0"/>
              </a:spcBef>
              <a:buNone/>
              <a:defRPr sz="1000">
                <a:solidFill>
                  <a:schemeClr val="lt1"/>
                </a:solidFill>
                <a:latin typeface="Arial"/>
                <a:ea typeface="Arial"/>
                <a:cs typeface="Arial"/>
                <a:sym typeface="Arial"/>
              </a:defRPr>
            </a:lvl7pPr>
            <a:lvl8pPr marL="0" lvl="7" indent="0" algn="r">
              <a:spcBef>
                <a:spcPts val="0"/>
              </a:spcBef>
              <a:buNone/>
              <a:defRPr sz="1000">
                <a:solidFill>
                  <a:schemeClr val="lt1"/>
                </a:solidFill>
                <a:latin typeface="Arial"/>
                <a:ea typeface="Arial"/>
                <a:cs typeface="Arial"/>
                <a:sym typeface="Arial"/>
              </a:defRPr>
            </a:lvl8pPr>
            <a:lvl9pPr marL="0" lvl="8" indent="0" algn="r">
              <a:spcBef>
                <a:spcPts val="0"/>
              </a:spcBef>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2" name="Google Shape;152;p20"/>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el mit Zeichenfläche">
  <p:cSld name="2_Titel mit Zeichenfläche">
    <p:spTree>
      <p:nvGrpSpPr>
        <p:cNvPr id="1" name="Shape 153"/>
        <p:cNvGrpSpPr/>
        <p:nvPr/>
      </p:nvGrpSpPr>
      <p:grpSpPr>
        <a:xfrm>
          <a:off x="0" y="0"/>
          <a:ext cx="0" cy="0"/>
          <a:chOff x="0" y="0"/>
          <a:chExt cx="0" cy="0"/>
        </a:xfrm>
      </p:grpSpPr>
      <p:sp>
        <p:nvSpPr>
          <p:cNvPr id="154" name="Google Shape;154;p21"/>
          <p:cNvSpPr>
            <a:spLocks noGrp="1"/>
          </p:cNvSpPr>
          <p:nvPr>
            <p:ph type="pic" idx="2"/>
          </p:nvPr>
        </p:nvSpPr>
        <p:spPr>
          <a:xfrm>
            <a:off x="-1" y="0"/>
            <a:ext cx="12195176" cy="6859588"/>
          </a:xfrm>
          <a:prstGeom prst="rect">
            <a:avLst/>
          </a:prstGeom>
          <a:solidFill>
            <a:schemeClr val="lt1"/>
          </a:solidFill>
          <a:ln>
            <a:noFill/>
          </a:ln>
        </p:spPr>
      </p:sp>
      <p:sp>
        <p:nvSpPr>
          <p:cNvPr id="155" name="Google Shape;155;p21"/>
          <p:cNvSpPr txBox="1">
            <a:spLocks noGrp="1"/>
          </p:cNvSpPr>
          <p:nvPr>
            <p:ph type="title"/>
          </p:nvPr>
        </p:nvSpPr>
        <p:spPr>
          <a:xfrm>
            <a:off x="338502" y="543570"/>
            <a:ext cx="11429787" cy="478800"/>
          </a:xfrm>
          <a:prstGeom prst="rect">
            <a:avLst/>
          </a:prstGeom>
          <a:solidFill>
            <a:schemeClr val="accent3"/>
          </a:solidFill>
          <a:ln>
            <a:noFill/>
          </a:ln>
        </p:spPr>
        <p:txBody>
          <a:bodyPr spcFirstLastPara="1" wrap="square" lIns="72000" tIns="0" rIns="0" bIns="0" anchor="ctr" anchorCtr="0">
            <a:no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56" name="Google Shape;156;p21"/>
          <p:cNvPicPr preferRelativeResize="0"/>
          <p:nvPr/>
        </p:nvPicPr>
        <p:blipFill rotWithShape="1">
          <a:blip r:embed="rId2">
            <a:alphaModFix/>
          </a:blip>
          <a:srcRect/>
          <a:stretch/>
        </p:blipFill>
        <p:spPr>
          <a:xfrm>
            <a:off x="10043761" y="6227358"/>
            <a:ext cx="1742458" cy="478800"/>
          </a:xfrm>
          <a:prstGeom prst="rect">
            <a:avLst/>
          </a:prstGeom>
          <a:noFill/>
          <a:ln>
            <a:noFill/>
          </a:ln>
        </p:spPr>
      </p:pic>
      <p:pic>
        <p:nvPicPr>
          <p:cNvPr id="157" name="Google Shape;157;p21"/>
          <p:cNvPicPr preferRelativeResize="0"/>
          <p:nvPr/>
        </p:nvPicPr>
        <p:blipFill rotWithShape="1">
          <a:blip r:embed="rId3">
            <a:alphaModFix/>
          </a:blip>
          <a:srcRect/>
          <a:stretch/>
        </p:blipFill>
        <p:spPr>
          <a:xfrm>
            <a:off x="9944507" y="6127583"/>
            <a:ext cx="1962110" cy="676927"/>
          </a:xfrm>
          <a:prstGeom prst="rect">
            <a:avLst/>
          </a:prstGeom>
          <a:noFill/>
          <a:ln>
            <a:noFill/>
          </a:ln>
        </p:spPr>
      </p:pic>
      <p:sp>
        <p:nvSpPr>
          <p:cNvPr id="158" name="Google Shape;158;p21"/>
          <p:cNvSpPr/>
          <p:nvPr/>
        </p:nvSpPr>
        <p:spPr>
          <a:xfrm>
            <a:off x="0" y="7129090"/>
            <a:ext cx="417094" cy="417094"/>
          </a:xfrm>
          <a:prstGeom prst="rect">
            <a:avLst/>
          </a:prstGeom>
          <a:solidFill>
            <a:schemeClr val="accent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59" name="Google Shape;159;p21"/>
          <p:cNvSpPr/>
          <p:nvPr/>
        </p:nvSpPr>
        <p:spPr>
          <a:xfrm>
            <a:off x="510139" y="7129090"/>
            <a:ext cx="417094" cy="417094"/>
          </a:xfrm>
          <a:prstGeom prst="rect">
            <a:avLst/>
          </a:prstGeom>
          <a:solidFill>
            <a:schemeClr val="accent2"/>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60" name="Google Shape;160;p21"/>
          <p:cNvSpPr/>
          <p:nvPr/>
        </p:nvSpPr>
        <p:spPr>
          <a:xfrm>
            <a:off x="1020278" y="7129090"/>
            <a:ext cx="417094" cy="417094"/>
          </a:xfrm>
          <a:prstGeom prst="rect">
            <a:avLst/>
          </a:prstGeom>
          <a:solidFill>
            <a:schemeClr val="accent3"/>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61" name="Google Shape;161;p21"/>
          <p:cNvSpPr/>
          <p:nvPr/>
        </p:nvSpPr>
        <p:spPr>
          <a:xfrm>
            <a:off x="1530417" y="7129090"/>
            <a:ext cx="417094" cy="417094"/>
          </a:xfrm>
          <a:prstGeom prst="rect">
            <a:avLst/>
          </a:prstGeom>
          <a:solidFill>
            <a:schemeClr val="accent4"/>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62" name="Google Shape;162;p21"/>
          <p:cNvSpPr/>
          <p:nvPr/>
        </p:nvSpPr>
        <p:spPr>
          <a:xfrm>
            <a:off x="2040556" y="7129090"/>
            <a:ext cx="417094" cy="417094"/>
          </a:xfrm>
          <a:prstGeom prst="rect">
            <a:avLst/>
          </a:prstGeom>
          <a:solidFill>
            <a:schemeClr val="accent5"/>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63" name="Google Shape;163;p21"/>
          <p:cNvSpPr/>
          <p:nvPr/>
        </p:nvSpPr>
        <p:spPr>
          <a:xfrm>
            <a:off x="2550696" y="7129090"/>
            <a:ext cx="417094" cy="417094"/>
          </a:xfrm>
          <a:prstGeom prst="rect">
            <a:avLst/>
          </a:prstGeom>
          <a:solidFill>
            <a:schemeClr val="accent6"/>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64" name="Google Shape;164;p21"/>
          <p:cNvSpPr/>
          <p:nvPr/>
        </p:nvSpPr>
        <p:spPr>
          <a:xfrm>
            <a:off x="8720913" y="7129090"/>
            <a:ext cx="417094" cy="417094"/>
          </a:xfrm>
          <a:prstGeom prst="rect">
            <a:avLst/>
          </a:prstGeom>
          <a:solidFill>
            <a:srgbClr val="671F5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65" name="Google Shape;165;p21"/>
          <p:cNvSpPr/>
          <p:nvPr/>
        </p:nvSpPr>
        <p:spPr>
          <a:xfrm>
            <a:off x="9227385" y="7129090"/>
            <a:ext cx="417094" cy="417094"/>
          </a:xfrm>
          <a:prstGeom prst="rect">
            <a:avLst/>
          </a:prstGeom>
          <a:solidFill>
            <a:srgbClr val="6EAB3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66" name="Google Shape;166;p21"/>
          <p:cNvSpPr/>
          <p:nvPr/>
        </p:nvSpPr>
        <p:spPr>
          <a:xfrm>
            <a:off x="9752190" y="7129090"/>
            <a:ext cx="417094" cy="417094"/>
          </a:xfrm>
          <a:prstGeom prst="rect">
            <a:avLst/>
          </a:prstGeom>
          <a:solidFill>
            <a:srgbClr val="FBBA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67" name="Google Shape;167;p21"/>
          <p:cNvSpPr/>
          <p:nvPr/>
        </p:nvSpPr>
        <p:spPr>
          <a:xfrm>
            <a:off x="10258662" y="7129090"/>
            <a:ext cx="417094" cy="417094"/>
          </a:xfrm>
          <a:prstGeom prst="rect">
            <a:avLst/>
          </a:prstGeom>
          <a:solidFill>
            <a:srgbClr val="16BAE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68" name="Google Shape;168;p21"/>
          <p:cNvSpPr/>
          <p:nvPr/>
        </p:nvSpPr>
        <p:spPr>
          <a:xfrm>
            <a:off x="10765134" y="7129090"/>
            <a:ext cx="417094" cy="417094"/>
          </a:xfrm>
          <a:prstGeom prst="rect">
            <a:avLst/>
          </a:prstGeom>
          <a:solidFill>
            <a:srgbClr val="F187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69" name="Google Shape;169;p21"/>
          <p:cNvSpPr/>
          <p:nvPr/>
        </p:nvSpPr>
        <p:spPr>
          <a:xfrm>
            <a:off x="11271606" y="7129090"/>
            <a:ext cx="417094" cy="417094"/>
          </a:xfrm>
          <a:prstGeom prst="rect">
            <a:avLst/>
          </a:prstGeom>
          <a:solidFill>
            <a:srgbClr val="AD222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70" name="Google Shape;170;p21"/>
          <p:cNvSpPr/>
          <p:nvPr/>
        </p:nvSpPr>
        <p:spPr>
          <a:xfrm>
            <a:off x="11778081" y="7129090"/>
            <a:ext cx="417094" cy="417094"/>
          </a:xfrm>
          <a:prstGeom prst="rect">
            <a:avLst/>
          </a:prstGeom>
          <a:solidFill>
            <a:srgbClr val="A3107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71" name="Google Shape;171;p21"/>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1"/>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lt1"/>
                </a:solidFill>
                <a:latin typeface="Arial"/>
                <a:ea typeface="Arial"/>
                <a:cs typeface="Arial"/>
                <a:sym typeface="Arial"/>
              </a:defRPr>
            </a:lvl1pPr>
            <a:lvl2pPr marL="0" lvl="1" indent="0" algn="r">
              <a:spcBef>
                <a:spcPts val="0"/>
              </a:spcBef>
              <a:buNone/>
              <a:defRPr sz="1000">
                <a:solidFill>
                  <a:schemeClr val="lt1"/>
                </a:solidFill>
                <a:latin typeface="Arial"/>
                <a:ea typeface="Arial"/>
                <a:cs typeface="Arial"/>
                <a:sym typeface="Arial"/>
              </a:defRPr>
            </a:lvl2pPr>
            <a:lvl3pPr marL="0" lvl="2" indent="0" algn="r">
              <a:spcBef>
                <a:spcPts val="0"/>
              </a:spcBef>
              <a:buNone/>
              <a:defRPr sz="1000">
                <a:solidFill>
                  <a:schemeClr val="lt1"/>
                </a:solidFill>
                <a:latin typeface="Arial"/>
                <a:ea typeface="Arial"/>
                <a:cs typeface="Arial"/>
                <a:sym typeface="Arial"/>
              </a:defRPr>
            </a:lvl3pPr>
            <a:lvl4pPr marL="0" lvl="3" indent="0" algn="r">
              <a:spcBef>
                <a:spcPts val="0"/>
              </a:spcBef>
              <a:buNone/>
              <a:defRPr sz="1000">
                <a:solidFill>
                  <a:schemeClr val="lt1"/>
                </a:solidFill>
                <a:latin typeface="Arial"/>
                <a:ea typeface="Arial"/>
                <a:cs typeface="Arial"/>
                <a:sym typeface="Arial"/>
              </a:defRPr>
            </a:lvl4pPr>
            <a:lvl5pPr marL="0" lvl="4" indent="0" algn="r">
              <a:spcBef>
                <a:spcPts val="0"/>
              </a:spcBef>
              <a:buNone/>
              <a:defRPr sz="1000">
                <a:solidFill>
                  <a:schemeClr val="lt1"/>
                </a:solidFill>
                <a:latin typeface="Arial"/>
                <a:ea typeface="Arial"/>
                <a:cs typeface="Arial"/>
                <a:sym typeface="Arial"/>
              </a:defRPr>
            </a:lvl5pPr>
            <a:lvl6pPr marL="0" lvl="5" indent="0" algn="r">
              <a:spcBef>
                <a:spcPts val="0"/>
              </a:spcBef>
              <a:buNone/>
              <a:defRPr sz="1000">
                <a:solidFill>
                  <a:schemeClr val="lt1"/>
                </a:solidFill>
                <a:latin typeface="Arial"/>
                <a:ea typeface="Arial"/>
                <a:cs typeface="Arial"/>
                <a:sym typeface="Arial"/>
              </a:defRPr>
            </a:lvl6pPr>
            <a:lvl7pPr marL="0" lvl="6" indent="0" algn="r">
              <a:spcBef>
                <a:spcPts val="0"/>
              </a:spcBef>
              <a:buNone/>
              <a:defRPr sz="1000">
                <a:solidFill>
                  <a:schemeClr val="lt1"/>
                </a:solidFill>
                <a:latin typeface="Arial"/>
                <a:ea typeface="Arial"/>
                <a:cs typeface="Arial"/>
                <a:sym typeface="Arial"/>
              </a:defRPr>
            </a:lvl7pPr>
            <a:lvl8pPr marL="0" lvl="7" indent="0" algn="r">
              <a:spcBef>
                <a:spcPts val="0"/>
              </a:spcBef>
              <a:buNone/>
              <a:defRPr sz="1000">
                <a:solidFill>
                  <a:schemeClr val="lt1"/>
                </a:solidFill>
                <a:latin typeface="Arial"/>
                <a:ea typeface="Arial"/>
                <a:cs typeface="Arial"/>
                <a:sym typeface="Arial"/>
              </a:defRPr>
            </a:lvl8pPr>
            <a:lvl9pPr marL="0" lvl="8" indent="0" algn="r">
              <a:spcBef>
                <a:spcPts val="0"/>
              </a:spcBef>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3" name="Google Shape;173;p21"/>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el, Inhalt und Bild">
  <p:cSld name="Titel, Inhalt und Bild">
    <p:spTree>
      <p:nvGrpSpPr>
        <p:cNvPr id="1" name="Shape 174"/>
        <p:cNvGrpSpPr/>
        <p:nvPr/>
      </p:nvGrpSpPr>
      <p:grpSpPr>
        <a:xfrm>
          <a:off x="0" y="0"/>
          <a:ext cx="0" cy="0"/>
          <a:chOff x="0" y="0"/>
          <a:chExt cx="0" cy="0"/>
        </a:xfrm>
      </p:grpSpPr>
      <p:sp>
        <p:nvSpPr>
          <p:cNvPr id="175" name="Google Shape;175;p22"/>
          <p:cNvSpPr/>
          <p:nvPr/>
        </p:nvSpPr>
        <p:spPr>
          <a:xfrm>
            <a:off x="-1" y="0"/>
            <a:ext cx="12195175" cy="6859588"/>
          </a:xfrm>
          <a:prstGeom prst="rect">
            <a:avLst/>
          </a:prstGeom>
          <a:gradFill>
            <a:gsLst>
              <a:gs pos="0">
                <a:schemeClr val="accent1"/>
              </a:gs>
              <a:gs pos="99000">
                <a:schemeClr val="accent3"/>
              </a:gs>
              <a:gs pos="100000">
                <a:schemeClr val="accent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176" name="Google Shape;176;p22"/>
          <p:cNvSpPr txBox="1">
            <a:spLocks noGrp="1"/>
          </p:cNvSpPr>
          <p:nvPr>
            <p:ph type="body" idx="1"/>
          </p:nvPr>
        </p:nvSpPr>
        <p:spPr>
          <a:xfrm>
            <a:off x="410219" y="1233488"/>
            <a:ext cx="6221490" cy="4895850"/>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600"/>
              </a:spcBef>
              <a:spcAft>
                <a:spcPts val="0"/>
              </a:spcAft>
              <a:buClr>
                <a:schemeClr val="lt1"/>
              </a:buClr>
              <a:buSzPts val="1800"/>
              <a:buNone/>
              <a:defRPr/>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7" name="Google Shape;177;p22"/>
          <p:cNvSpPr txBox="1">
            <a:spLocks noGrp="1"/>
          </p:cNvSpPr>
          <p:nvPr>
            <p:ph type="body" idx="2"/>
          </p:nvPr>
        </p:nvSpPr>
        <p:spPr>
          <a:xfrm>
            <a:off x="410219" y="6147870"/>
            <a:ext cx="5543550" cy="184666"/>
          </a:xfrm>
          <a:prstGeom prst="rect">
            <a:avLst/>
          </a:prstGeom>
          <a:noFill/>
          <a:ln>
            <a:noFill/>
          </a:ln>
        </p:spPr>
        <p:txBody>
          <a:bodyPr spcFirstLastPara="1" wrap="square" lIns="0" tIns="0" rIns="0" bIns="0" anchor="b" anchorCtr="0">
            <a:noAutofit/>
          </a:bodyPr>
          <a:lstStyle>
            <a:lvl1pPr marL="457200" lvl="0" indent="-228600" algn="l">
              <a:lnSpc>
                <a:spcPct val="180000"/>
              </a:lnSpc>
              <a:spcBef>
                <a:spcPts val="0"/>
              </a:spcBef>
              <a:spcAft>
                <a:spcPts val="0"/>
              </a:spcAft>
              <a:buClr>
                <a:schemeClr val="lt1"/>
              </a:buClr>
              <a:buSzPts val="1200"/>
              <a:buNone/>
              <a:defRPr sz="1200" b="0"/>
            </a:lvl1pPr>
            <a:lvl2pPr marL="914400" lvl="1" indent="-228600" algn="l">
              <a:spcBef>
                <a:spcPts val="800"/>
              </a:spcBef>
              <a:spcAft>
                <a:spcPts val="0"/>
              </a:spcAft>
              <a:buClr>
                <a:schemeClr val="lt1"/>
              </a:buClr>
              <a:buSzPts val="1200"/>
              <a:buNone/>
              <a:defRPr sz="1200"/>
            </a:lvl2pPr>
            <a:lvl3pPr marL="1371600" lvl="2" indent="-304800" algn="l">
              <a:lnSpc>
                <a:spcPct val="180000"/>
              </a:lnSpc>
              <a:spcBef>
                <a:spcPts val="600"/>
              </a:spcBef>
              <a:spcAft>
                <a:spcPts val="0"/>
              </a:spcAft>
              <a:buClr>
                <a:schemeClr val="lt1"/>
              </a:buClr>
              <a:buSzPts val="1200"/>
              <a:buChar char="−"/>
              <a:defRPr sz="1200"/>
            </a:lvl3pPr>
            <a:lvl4pPr marL="1828800" lvl="3" indent="-304800" algn="l">
              <a:lnSpc>
                <a:spcPct val="180000"/>
              </a:lnSpc>
              <a:spcBef>
                <a:spcPts val="600"/>
              </a:spcBef>
              <a:spcAft>
                <a:spcPts val="0"/>
              </a:spcAft>
              <a:buClr>
                <a:schemeClr val="lt1"/>
              </a:buClr>
              <a:buSzPts val="1200"/>
              <a:buChar char="•"/>
              <a:defRPr sz="1200"/>
            </a:lvl4pPr>
            <a:lvl5pPr marL="2286000" lvl="4" indent="-304800" algn="l">
              <a:lnSpc>
                <a:spcPct val="180000"/>
              </a:lnSpc>
              <a:spcBef>
                <a:spcPts val="600"/>
              </a:spcBef>
              <a:spcAft>
                <a:spcPts val="0"/>
              </a:spcAft>
              <a:buClr>
                <a:schemeClr val="lt1"/>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8" name="Google Shape;178;p22"/>
          <p:cNvSpPr txBox="1">
            <a:spLocks noGrp="1"/>
          </p:cNvSpPr>
          <p:nvPr>
            <p:ph type="title"/>
          </p:nvPr>
        </p:nvSpPr>
        <p:spPr>
          <a:xfrm>
            <a:off x="410219" y="181303"/>
            <a:ext cx="6221490" cy="800219"/>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2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2"/>
          <p:cNvSpPr>
            <a:spLocks noGrp="1"/>
          </p:cNvSpPr>
          <p:nvPr>
            <p:ph type="pic" idx="3"/>
          </p:nvPr>
        </p:nvSpPr>
        <p:spPr>
          <a:xfrm>
            <a:off x="7047175" y="0"/>
            <a:ext cx="5148000" cy="6859588"/>
          </a:xfrm>
          <a:prstGeom prst="rect">
            <a:avLst/>
          </a:prstGeom>
          <a:solidFill>
            <a:schemeClr val="lt2"/>
          </a:solidFill>
          <a:ln>
            <a:noFill/>
          </a:ln>
        </p:spPr>
      </p:sp>
      <p:sp>
        <p:nvSpPr>
          <p:cNvPr id="180" name="Google Shape;180;p22"/>
          <p:cNvSpPr txBox="1">
            <a:spLocks noGrp="1"/>
          </p:cNvSpPr>
          <p:nvPr>
            <p:ph type="body" idx="4"/>
          </p:nvPr>
        </p:nvSpPr>
        <p:spPr>
          <a:xfrm rot="5400000">
            <a:off x="8928669" y="3133288"/>
            <a:ext cx="5868989" cy="123111"/>
          </a:xfrm>
          <a:prstGeom prst="rect">
            <a:avLst/>
          </a:prstGeom>
          <a:noFill/>
          <a:ln>
            <a:noFill/>
          </a:ln>
        </p:spPr>
        <p:txBody>
          <a:bodyPr spcFirstLastPara="1" wrap="square" lIns="0" tIns="0" rIns="0" bIns="0" anchor="b" anchorCtr="0">
            <a:spAutoFit/>
          </a:bodyPr>
          <a:lstStyle>
            <a:lvl1pPr marL="457200" lvl="0" indent="-228600" algn="l">
              <a:lnSpc>
                <a:spcPct val="270000"/>
              </a:lnSpc>
              <a:spcBef>
                <a:spcPts val="600"/>
              </a:spcBef>
              <a:spcAft>
                <a:spcPts val="0"/>
              </a:spcAft>
              <a:buClr>
                <a:schemeClr val="lt1"/>
              </a:buClr>
              <a:buSzPts val="800"/>
              <a:buNone/>
              <a:defRPr sz="800" b="0"/>
            </a:lvl1pPr>
            <a:lvl2pPr marL="914400" lvl="1" indent="-228600" algn="r">
              <a:spcBef>
                <a:spcPts val="800"/>
              </a:spcBef>
              <a:spcAft>
                <a:spcPts val="0"/>
              </a:spcAft>
              <a:buClr>
                <a:schemeClr val="lt1"/>
              </a:buClr>
              <a:buSzPts val="1000"/>
              <a:buNone/>
              <a:defRPr sz="1000" b="0"/>
            </a:lvl2pPr>
            <a:lvl3pPr marL="1371600" lvl="2" indent="-292100" algn="r">
              <a:lnSpc>
                <a:spcPct val="216000"/>
              </a:lnSpc>
              <a:spcBef>
                <a:spcPts val="600"/>
              </a:spcBef>
              <a:spcAft>
                <a:spcPts val="0"/>
              </a:spcAft>
              <a:buClr>
                <a:schemeClr val="lt1"/>
              </a:buClr>
              <a:buSzPts val="1000"/>
              <a:buChar char="−"/>
              <a:defRPr sz="1000" b="0"/>
            </a:lvl3pPr>
            <a:lvl4pPr marL="1828800" lvl="3" indent="-292100" algn="r">
              <a:lnSpc>
                <a:spcPct val="216000"/>
              </a:lnSpc>
              <a:spcBef>
                <a:spcPts val="600"/>
              </a:spcBef>
              <a:spcAft>
                <a:spcPts val="0"/>
              </a:spcAft>
              <a:buClr>
                <a:schemeClr val="lt1"/>
              </a:buClr>
              <a:buSzPts val="1000"/>
              <a:buChar char="•"/>
              <a:defRPr sz="1000" b="0"/>
            </a:lvl4pPr>
            <a:lvl5pPr marL="2286000" lvl="4" indent="-292100" algn="r">
              <a:lnSpc>
                <a:spcPct val="216000"/>
              </a:lnSpc>
              <a:spcBef>
                <a:spcPts val="600"/>
              </a:spcBef>
              <a:spcAft>
                <a:spcPts val="0"/>
              </a:spcAft>
              <a:buClr>
                <a:schemeClr val="lt1"/>
              </a:buClr>
              <a:buSzPts val="1000"/>
              <a:buChar char="✔"/>
              <a:defRPr sz="10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1" name="Google Shape;181;p22"/>
          <p:cNvSpPr/>
          <p:nvPr/>
        </p:nvSpPr>
        <p:spPr>
          <a:xfrm>
            <a:off x="0" y="7129090"/>
            <a:ext cx="417094" cy="417094"/>
          </a:xfrm>
          <a:prstGeom prst="rect">
            <a:avLst/>
          </a:prstGeom>
          <a:solidFill>
            <a:schemeClr val="accent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82" name="Google Shape;182;p22"/>
          <p:cNvSpPr/>
          <p:nvPr/>
        </p:nvSpPr>
        <p:spPr>
          <a:xfrm>
            <a:off x="510139" y="7129090"/>
            <a:ext cx="417094" cy="417094"/>
          </a:xfrm>
          <a:prstGeom prst="rect">
            <a:avLst/>
          </a:prstGeom>
          <a:solidFill>
            <a:schemeClr val="accent2"/>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83" name="Google Shape;183;p22"/>
          <p:cNvSpPr/>
          <p:nvPr/>
        </p:nvSpPr>
        <p:spPr>
          <a:xfrm>
            <a:off x="1020278" y="7129090"/>
            <a:ext cx="417094" cy="417094"/>
          </a:xfrm>
          <a:prstGeom prst="rect">
            <a:avLst/>
          </a:prstGeom>
          <a:solidFill>
            <a:schemeClr val="accent3"/>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84" name="Google Shape;184;p22"/>
          <p:cNvSpPr/>
          <p:nvPr/>
        </p:nvSpPr>
        <p:spPr>
          <a:xfrm>
            <a:off x="1530417" y="7129090"/>
            <a:ext cx="417094" cy="417094"/>
          </a:xfrm>
          <a:prstGeom prst="rect">
            <a:avLst/>
          </a:prstGeom>
          <a:solidFill>
            <a:schemeClr val="accent4"/>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85" name="Google Shape;185;p22"/>
          <p:cNvSpPr/>
          <p:nvPr/>
        </p:nvSpPr>
        <p:spPr>
          <a:xfrm>
            <a:off x="2040556" y="7129090"/>
            <a:ext cx="417094" cy="417094"/>
          </a:xfrm>
          <a:prstGeom prst="rect">
            <a:avLst/>
          </a:prstGeom>
          <a:solidFill>
            <a:schemeClr val="accent5"/>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86" name="Google Shape;186;p22"/>
          <p:cNvSpPr/>
          <p:nvPr/>
        </p:nvSpPr>
        <p:spPr>
          <a:xfrm>
            <a:off x="2550696" y="7129090"/>
            <a:ext cx="417094" cy="417094"/>
          </a:xfrm>
          <a:prstGeom prst="rect">
            <a:avLst/>
          </a:prstGeom>
          <a:solidFill>
            <a:schemeClr val="accent6"/>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87" name="Google Shape;187;p22"/>
          <p:cNvSpPr/>
          <p:nvPr/>
        </p:nvSpPr>
        <p:spPr>
          <a:xfrm>
            <a:off x="8720913" y="7129090"/>
            <a:ext cx="417094" cy="417094"/>
          </a:xfrm>
          <a:prstGeom prst="rect">
            <a:avLst/>
          </a:prstGeom>
          <a:solidFill>
            <a:srgbClr val="671F5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88" name="Google Shape;188;p22"/>
          <p:cNvSpPr/>
          <p:nvPr/>
        </p:nvSpPr>
        <p:spPr>
          <a:xfrm>
            <a:off x="9227385" y="7129090"/>
            <a:ext cx="417094" cy="417094"/>
          </a:xfrm>
          <a:prstGeom prst="rect">
            <a:avLst/>
          </a:prstGeom>
          <a:solidFill>
            <a:srgbClr val="6EAB3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89" name="Google Shape;189;p22"/>
          <p:cNvSpPr/>
          <p:nvPr/>
        </p:nvSpPr>
        <p:spPr>
          <a:xfrm>
            <a:off x="9752190" y="7129090"/>
            <a:ext cx="417094" cy="417094"/>
          </a:xfrm>
          <a:prstGeom prst="rect">
            <a:avLst/>
          </a:prstGeom>
          <a:solidFill>
            <a:srgbClr val="FBBA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90" name="Google Shape;190;p22"/>
          <p:cNvSpPr/>
          <p:nvPr/>
        </p:nvSpPr>
        <p:spPr>
          <a:xfrm>
            <a:off x="10258662" y="7129090"/>
            <a:ext cx="417094" cy="417094"/>
          </a:xfrm>
          <a:prstGeom prst="rect">
            <a:avLst/>
          </a:prstGeom>
          <a:solidFill>
            <a:srgbClr val="16BAE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91" name="Google Shape;191;p22"/>
          <p:cNvSpPr/>
          <p:nvPr/>
        </p:nvSpPr>
        <p:spPr>
          <a:xfrm>
            <a:off x="10765134" y="7129090"/>
            <a:ext cx="417094" cy="417094"/>
          </a:xfrm>
          <a:prstGeom prst="rect">
            <a:avLst/>
          </a:prstGeom>
          <a:solidFill>
            <a:srgbClr val="F187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92" name="Google Shape;192;p22"/>
          <p:cNvSpPr/>
          <p:nvPr/>
        </p:nvSpPr>
        <p:spPr>
          <a:xfrm>
            <a:off x="11271606" y="7129090"/>
            <a:ext cx="417094" cy="417094"/>
          </a:xfrm>
          <a:prstGeom prst="rect">
            <a:avLst/>
          </a:prstGeom>
          <a:solidFill>
            <a:srgbClr val="AD222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93" name="Google Shape;193;p22"/>
          <p:cNvSpPr/>
          <p:nvPr/>
        </p:nvSpPr>
        <p:spPr>
          <a:xfrm>
            <a:off x="11778081" y="7129090"/>
            <a:ext cx="417094" cy="417094"/>
          </a:xfrm>
          <a:prstGeom prst="rect">
            <a:avLst/>
          </a:prstGeom>
          <a:solidFill>
            <a:srgbClr val="A3107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pic>
        <p:nvPicPr>
          <p:cNvPr id="194" name="Google Shape;194;p22"/>
          <p:cNvPicPr preferRelativeResize="0"/>
          <p:nvPr/>
        </p:nvPicPr>
        <p:blipFill rotWithShape="1">
          <a:blip r:embed="rId2">
            <a:alphaModFix/>
          </a:blip>
          <a:srcRect/>
          <a:stretch/>
        </p:blipFill>
        <p:spPr>
          <a:xfrm>
            <a:off x="9944507" y="6127583"/>
            <a:ext cx="1962110" cy="676927"/>
          </a:xfrm>
          <a:prstGeom prst="rect">
            <a:avLst/>
          </a:prstGeom>
          <a:noFill/>
          <a:ln>
            <a:noFill/>
          </a:ln>
        </p:spPr>
      </p:pic>
      <p:sp>
        <p:nvSpPr>
          <p:cNvPr id="195" name="Google Shape;195;p22"/>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22"/>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lt1"/>
                </a:solidFill>
                <a:latin typeface="Arial"/>
                <a:ea typeface="Arial"/>
                <a:cs typeface="Arial"/>
                <a:sym typeface="Arial"/>
              </a:defRPr>
            </a:lvl1pPr>
            <a:lvl2pPr marL="0" lvl="1" indent="0" algn="r">
              <a:spcBef>
                <a:spcPts val="0"/>
              </a:spcBef>
              <a:buNone/>
              <a:defRPr sz="1000">
                <a:solidFill>
                  <a:schemeClr val="lt1"/>
                </a:solidFill>
                <a:latin typeface="Arial"/>
                <a:ea typeface="Arial"/>
                <a:cs typeface="Arial"/>
                <a:sym typeface="Arial"/>
              </a:defRPr>
            </a:lvl2pPr>
            <a:lvl3pPr marL="0" lvl="2" indent="0" algn="r">
              <a:spcBef>
                <a:spcPts val="0"/>
              </a:spcBef>
              <a:buNone/>
              <a:defRPr sz="1000">
                <a:solidFill>
                  <a:schemeClr val="lt1"/>
                </a:solidFill>
                <a:latin typeface="Arial"/>
                <a:ea typeface="Arial"/>
                <a:cs typeface="Arial"/>
                <a:sym typeface="Arial"/>
              </a:defRPr>
            </a:lvl3pPr>
            <a:lvl4pPr marL="0" lvl="3" indent="0" algn="r">
              <a:spcBef>
                <a:spcPts val="0"/>
              </a:spcBef>
              <a:buNone/>
              <a:defRPr sz="1000">
                <a:solidFill>
                  <a:schemeClr val="lt1"/>
                </a:solidFill>
                <a:latin typeface="Arial"/>
                <a:ea typeface="Arial"/>
                <a:cs typeface="Arial"/>
                <a:sym typeface="Arial"/>
              </a:defRPr>
            </a:lvl4pPr>
            <a:lvl5pPr marL="0" lvl="4" indent="0" algn="r">
              <a:spcBef>
                <a:spcPts val="0"/>
              </a:spcBef>
              <a:buNone/>
              <a:defRPr sz="1000">
                <a:solidFill>
                  <a:schemeClr val="lt1"/>
                </a:solidFill>
                <a:latin typeface="Arial"/>
                <a:ea typeface="Arial"/>
                <a:cs typeface="Arial"/>
                <a:sym typeface="Arial"/>
              </a:defRPr>
            </a:lvl5pPr>
            <a:lvl6pPr marL="0" lvl="5" indent="0" algn="r">
              <a:spcBef>
                <a:spcPts val="0"/>
              </a:spcBef>
              <a:buNone/>
              <a:defRPr sz="1000">
                <a:solidFill>
                  <a:schemeClr val="lt1"/>
                </a:solidFill>
                <a:latin typeface="Arial"/>
                <a:ea typeface="Arial"/>
                <a:cs typeface="Arial"/>
                <a:sym typeface="Arial"/>
              </a:defRPr>
            </a:lvl6pPr>
            <a:lvl7pPr marL="0" lvl="6" indent="0" algn="r">
              <a:spcBef>
                <a:spcPts val="0"/>
              </a:spcBef>
              <a:buNone/>
              <a:defRPr sz="1000">
                <a:solidFill>
                  <a:schemeClr val="lt1"/>
                </a:solidFill>
                <a:latin typeface="Arial"/>
                <a:ea typeface="Arial"/>
                <a:cs typeface="Arial"/>
                <a:sym typeface="Arial"/>
              </a:defRPr>
            </a:lvl7pPr>
            <a:lvl8pPr marL="0" lvl="7" indent="0" algn="r">
              <a:spcBef>
                <a:spcPts val="0"/>
              </a:spcBef>
              <a:buNone/>
              <a:defRPr sz="1000">
                <a:solidFill>
                  <a:schemeClr val="lt1"/>
                </a:solidFill>
                <a:latin typeface="Arial"/>
                <a:ea typeface="Arial"/>
                <a:cs typeface="Arial"/>
                <a:sym typeface="Arial"/>
              </a:defRPr>
            </a:lvl8pPr>
            <a:lvl9pPr marL="0" lvl="8" indent="0" algn="r">
              <a:spcBef>
                <a:spcPts val="0"/>
              </a:spcBef>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7" name="Google Shape;197;p22"/>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el und Inhalt Zweispaltig">
  <p:cSld name="Titel und Inhalt Zweispaltig">
    <p:spTree>
      <p:nvGrpSpPr>
        <p:cNvPr id="1" name="Shape 198"/>
        <p:cNvGrpSpPr/>
        <p:nvPr/>
      </p:nvGrpSpPr>
      <p:grpSpPr>
        <a:xfrm>
          <a:off x="0" y="0"/>
          <a:ext cx="0" cy="0"/>
          <a:chOff x="0" y="0"/>
          <a:chExt cx="0" cy="0"/>
        </a:xfrm>
      </p:grpSpPr>
      <p:sp>
        <p:nvSpPr>
          <p:cNvPr id="199" name="Google Shape;199;p23"/>
          <p:cNvSpPr txBox="1">
            <a:spLocks noGrp="1"/>
          </p:cNvSpPr>
          <p:nvPr>
            <p:ph type="body" idx="1"/>
          </p:nvPr>
        </p:nvSpPr>
        <p:spPr>
          <a:xfrm>
            <a:off x="408955" y="1233488"/>
            <a:ext cx="5543550" cy="4895850"/>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600"/>
              </a:spcBef>
              <a:spcAft>
                <a:spcPts val="0"/>
              </a:spcAft>
              <a:buClr>
                <a:schemeClr val="lt1"/>
              </a:buClr>
              <a:buSzPts val="1800"/>
              <a:buNone/>
              <a:defRPr/>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3"/>
          <p:cNvSpPr txBox="1">
            <a:spLocks noGrp="1"/>
          </p:cNvSpPr>
          <p:nvPr>
            <p:ph type="body" idx="2"/>
          </p:nvPr>
        </p:nvSpPr>
        <p:spPr>
          <a:xfrm>
            <a:off x="6242050" y="1233488"/>
            <a:ext cx="5543550" cy="4895850"/>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600"/>
              </a:spcBef>
              <a:spcAft>
                <a:spcPts val="0"/>
              </a:spcAft>
              <a:buClr>
                <a:schemeClr val="lt1"/>
              </a:buClr>
              <a:buSzPts val="1800"/>
              <a:buNone/>
              <a:defRPr/>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3"/>
          <p:cNvSpPr txBox="1">
            <a:spLocks noGrp="1"/>
          </p:cNvSpPr>
          <p:nvPr>
            <p:ph type="title"/>
          </p:nvPr>
        </p:nvSpPr>
        <p:spPr>
          <a:xfrm>
            <a:off x="410219" y="581412"/>
            <a:ext cx="11376000" cy="400110"/>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23"/>
          <p:cNvSpPr txBox="1">
            <a:spLocks noGrp="1"/>
          </p:cNvSpPr>
          <p:nvPr>
            <p:ph type="body" idx="3"/>
          </p:nvPr>
        </p:nvSpPr>
        <p:spPr>
          <a:xfrm>
            <a:off x="410219" y="6147868"/>
            <a:ext cx="11376000" cy="184666"/>
          </a:xfrm>
          <a:prstGeom prst="rect">
            <a:avLst/>
          </a:prstGeom>
          <a:noFill/>
          <a:ln>
            <a:noFill/>
          </a:ln>
        </p:spPr>
        <p:txBody>
          <a:bodyPr spcFirstLastPara="1" wrap="square" lIns="0" tIns="0" rIns="0" bIns="0" anchor="b" anchorCtr="0">
            <a:noAutofit/>
          </a:bodyPr>
          <a:lstStyle>
            <a:lvl1pPr marL="457200" lvl="0" indent="-228600" algn="l">
              <a:lnSpc>
                <a:spcPct val="180000"/>
              </a:lnSpc>
              <a:spcBef>
                <a:spcPts val="0"/>
              </a:spcBef>
              <a:spcAft>
                <a:spcPts val="0"/>
              </a:spcAft>
              <a:buClr>
                <a:schemeClr val="lt1"/>
              </a:buClr>
              <a:buSzPts val="1200"/>
              <a:buNone/>
              <a:defRPr sz="1200" b="0"/>
            </a:lvl1pPr>
            <a:lvl2pPr marL="914400" lvl="1" indent="-228600" algn="l">
              <a:spcBef>
                <a:spcPts val="800"/>
              </a:spcBef>
              <a:spcAft>
                <a:spcPts val="0"/>
              </a:spcAft>
              <a:buClr>
                <a:schemeClr val="lt1"/>
              </a:buClr>
              <a:buSzPts val="1200"/>
              <a:buNone/>
              <a:defRPr sz="1200"/>
            </a:lvl2pPr>
            <a:lvl3pPr marL="1371600" lvl="2" indent="-304800" algn="l">
              <a:lnSpc>
                <a:spcPct val="180000"/>
              </a:lnSpc>
              <a:spcBef>
                <a:spcPts val="600"/>
              </a:spcBef>
              <a:spcAft>
                <a:spcPts val="0"/>
              </a:spcAft>
              <a:buClr>
                <a:schemeClr val="lt1"/>
              </a:buClr>
              <a:buSzPts val="1200"/>
              <a:buChar char="−"/>
              <a:defRPr sz="1200"/>
            </a:lvl3pPr>
            <a:lvl4pPr marL="1828800" lvl="3" indent="-304800" algn="l">
              <a:lnSpc>
                <a:spcPct val="180000"/>
              </a:lnSpc>
              <a:spcBef>
                <a:spcPts val="600"/>
              </a:spcBef>
              <a:spcAft>
                <a:spcPts val="0"/>
              </a:spcAft>
              <a:buClr>
                <a:schemeClr val="lt1"/>
              </a:buClr>
              <a:buSzPts val="1200"/>
              <a:buChar char="•"/>
              <a:defRPr sz="1200"/>
            </a:lvl4pPr>
            <a:lvl5pPr marL="2286000" lvl="4" indent="-304800" algn="l">
              <a:lnSpc>
                <a:spcPct val="180000"/>
              </a:lnSpc>
              <a:spcBef>
                <a:spcPts val="600"/>
              </a:spcBef>
              <a:spcAft>
                <a:spcPts val="0"/>
              </a:spcAft>
              <a:buClr>
                <a:schemeClr val="lt1"/>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03" name="Google Shape;203;p23"/>
          <p:cNvPicPr preferRelativeResize="0"/>
          <p:nvPr/>
        </p:nvPicPr>
        <p:blipFill rotWithShape="1">
          <a:blip r:embed="rId2">
            <a:alphaModFix/>
          </a:blip>
          <a:srcRect/>
          <a:stretch/>
        </p:blipFill>
        <p:spPr>
          <a:xfrm>
            <a:off x="10043761" y="6227358"/>
            <a:ext cx="1742458" cy="478800"/>
          </a:xfrm>
          <a:prstGeom prst="rect">
            <a:avLst/>
          </a:prstGeom>
          <a:noFill/>
          <a:ln>
            <a:noFill/>
          </a:ln>
        </p:spPr>
      </p:pic>
      <p:sp>
        <p:nvSpPr>
          <p:cNvPr id="204" name="Google Shape;204;p23"/>
          <p:cNvSpPr/>
          <p:nvPr/>
        </p:nvSpPr>
        <p:spPr>
          <a:xfrm>
            <a:off x="0" y="7129090"/>
            <a:ext cx="417094" cy="417094"/>
          </a:xfrm>
          <a:prstGeom prst="rect">
            <a:avLst/>
          </a:prstGeom>
          <a:solidFill>
            <a:schemeClr val="accent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05" name="Google Shape;205;p23"/>
          <p:cNvSpPr/>
          <p:nvPr/>
        </p:nvSpPr>
        <p:spPr>
          <a:xfrm>
            <a:off x="510139" y="7129090"/>
            <a:ext cx="417094" cy="417094"/>
          </a:xfrm>
          <a:prstGeom prst="rect">
            <a:avLst/>
          </a:prstGeom>
          <a:solidFill>
            <a:schemeClr val="accent2"/>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06" name="Google Shape;206;p23"/>
          <p:cNvSpPr/>
          <p:nvPr/>
        </p:nvSpPr>
        <p:spPr>
          <a:xfrm>
            <a:off x="1020278" y="7129090"/>
            <a:ext cx="417094" cy="417094"/>
          </a:xfrm>
          <a:prstGeom prst="rect">
            <a:avLst/>
          </a:prstGeom>
          <a:solidFill>
            <a:schemeClr val="accent3"/>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07" name="Google Shape;207;p23"/>
          <p:cNvSpPr/>
          <p:nvPr/>
        </p:nvSpPr>
        <p:spPr>
          <a:xfrm>
            <a:off x="1530417" y="7129090"/>
            <a:ext cx="417094" cy="417094"/>
          </a:xfrm>
          <a:prstGeom prst="rect">
            <a:avLst/>
          </a:prstGeom>
          <a:solidFill>
            <a:schemeClr val="accent4"/>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08" name="Google Shape;208;p23"/>
          <p:cNvSpPr/>
          <p:nvPr/>
        </p:nvSpPr>
        <p:spPr>
          <a:xfrm>
            <a:off x="2040556" y="7129090"/>
            <a:ext cx="417094" cy="417094"/>
          </a:xfrm>
          <a:prstGeom prst="rect">
            <a:avLst/>
          </a:prstGeom>
          <a:solidFill>
            <a:schemeClr val="accent5"/>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09" name="Google Shape;209;p23"/>
          <p:cNvSpPr/>
          <p:nvPr/>
        </p:nvSpPr>
        <p:spPr>
          <a:xfrm>
            <a:off x="2550696" y="7129090"/>
            <a:ext cx="417094" cy="417094"/>
          </a:xfrm>
          <a:prstGeom prst="rect">
            <a:avLst/>
          </a:prstGeom>
          <a:solidFill>
            <a:schemeClr val="accent6"/>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10" name="Google Shape;210;p23"/>
          <p:cNvSpPr/>
          <p:nvPr/>
        </p:nvSpPr>
        <p:spPr>
          <a:xfrm>
            <a:off x="8720913" y="7129090"/>
            <a:ext cx="417094" cy="417094"/>
          </a:xfrm>
          <a:prstGeom prst="rect">
            <a:avLst/>
          </a:prstGeom>
          <a:solidFill>
            <a:srgbClr val="671F5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11" name="Google Shape;211;p23"/>
          <p:cNvSpPr/>
          <p:nvPr/>
        </p:nvSpPr>
        <p:spPr>
          <a:xfrm>
            <a:off x="9227385" y="7129090"/>
            <a:ext cx="417094" cy="417094"/>
          </a:xfrm>
          <a:prstGeom prst="rect">
            <a:avLst/>
          </a:prstGeom>
          <a:solidFill>
            <a:srgbClr val="6EAB3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12" name="Google Shape;212;p23"/>
          <p:cNvSpPr/>
          <p:nvPr/>
        </p:nvSpPr>
        <p:spPr>
          <a:xfrm>
            <a:off x="9752190" y="7129090"/>
            <a:ext cx="417094" cy="417094"/>
          </a:xfrm>
          <a:prstGeom prst="rect">
            <a:avLst/>
          </a:prstGeom>
          <a:solidFill>
            <a:srgbClr val="FBBA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13" name="Google Shape;213;p23"/>
          <p:cNvSpPr/>
          <p:nvPr/>
        </p:nvSpPr>
        <p:spPr>
          <a:xfrm>
            <a:off x="10258662" y="7129090"/>
            <a:ext cx="417094" cy="417094"/>
          </a:xfrm>
          <a:prstGeom prst="rect">
            <a:avLst/>
          </a:prstGeom>
          <a:solidFill>
            <a:srgbClr val="16BAE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14" name="Google Shape;214;p23"/>
          <p:cNvSpPr/>
          <p:nvPr/>
        </p:nvSpPr>
        <p:spPr>
          <a:xfrm>
            <a:off x="10765134" y="7129090"/>
            <a:ext cx="417094" cy="417094"/>
          </a:xfrm>
          <a:prstGeom prst="rect">
            <a:avLst/>
          </a:prstGeom>
          <a:solidFill>
            <a:srgbClr val="F187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15" name="Google Shape;215;p23"/>
          <p:cNvSpPr/>
          <p:nvPr/>
        </p:nvSpPr>
        <p:spPr>
          <a:xfrm>
            <a:off x="11271606" y="7129090"/>
            <a:ext cx="417094" cy="417094"/>
          </a:xfrm>
          <a:prstGeom prst="rect">
            <a:avLst/>
          </a:prstGeom>
          <a:solidFill>
            <a:srgbClr val="AD222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16" name="Google Shape;216;p23"/>
          <p:cNvSpPr/>
          <p:nvPr/>
        </p:nvSpPr>
        <p:spPr>
          <a:xfrm>
            <a:off x="11778081" y="7129090"/>
            <a:ext cx="417094" cy="417094"/>
          </a:xfrm>
          <a:prstGeom prst="rect">
            <a:avLst/>
          </a:prstGeom>
          <a:solidFill>
            <a:srgbClr val="A3107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17" name="Google Shape;217;p23"/>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23"/>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lt1"/>
                </a:solidFill>
                <a:latin typeface="Arial"/>
                <a:ea typeface="Arial"/>
                <a:cs typeface="Arial"/>
                <a:sym typeface="Arial"/>
              </a:defRPr>
            </a:lvl1pPr>
            <a:lvl2pPr marL="0" lvl="1" indent="0" algn="r">
              <a:spcBef>
                <a:spcPts val="0"/>
              </a:spcBef>
              <a:buNone/>
              <a:defRPr sz="1000">
                <a:solidFill>
                  <a:schemeClr val="lt1"/>
                </a:solidFill>
                <a:latin typeface="Arial"/>
                <a:ea typeface="Arial"/>
                <a:cs typeface="Arial"/>
                <a:sym typeface="Arial"/>
              </a:defRPr>
            </a:lvl2pPr>
            <a:lvl3pPr marL="0" lvl="2" indent="0" algn="r">
              <a:spcBef>
                <a:spcPts val="0"/>
              </a:spcBef>
              <a:buNone/>
              <a:defRPr sz="1000">
                <a:solidFill>
                  <a:schemeClr val="lt1"/>
                </a:solidFill>
                <a:latin typeface="Arial"/>
                <a:ea typeface="Arial"/>
                <a:cs typeface="Arial"/>
                <a:sym typeface="Arial"/>
              </a:defRPr>
            </a:lvl3pPr>
            <a:lvl4pPr marL="0" lvl="3" indent="0" algn="r">
              <a:spcBef>
                <a:spcPts val="0"/>
              </a:spcBef>
              <a:buNone/>
              <a:defRPr sz="1000">
                <a:solidFill>
                  <a:schemeClr val="lt1"/>
                </a:solidFill>
                <a:latin typeface="Arial"/>
                <a:ea typeface="Arial"/>
                <a:cs typeface="Arial"/>
                <a:sym typeface="Arial"/>
              </a:defRPr>
            </a:lvl4pPr>
            <a:lvl5pPr marL="0" lvl="4" indent="0" algn="r">
              <a:spcBef>
                <a:spcPts val="0"/>
              </a:spcBef>
              <a:buNone/>
              <a:defRPr sz="1000">
                <a:solidFill>
                  <a:schemeClr val="lt1"/>
                </a:solidFill>
                <a:latin typeface="Arial"/>
                <a:ea typeface="Arial"/>
                <a:cs typeface="Arial"/>
                <a:sym typeface="Arial"/>
              </a:defRPr>
            </a:lvl5pPr>
            <a:lvl6pPr marL="0" lvl="5" indent="0" algn="r">
              <a:spcBef>
                <a:spcPts val="0"/>
              </a:spcBef>
              <a:buNone/>
              <a:defRPr sz="1000">
                <a:solidFill>
                  <a:schemeClr val="lt1"/>
                </a:solidFill>
                <a:latin typeface="Arial"/>
                <a:ea typeface="Arial"/>
                <a:cs typeface="Arial"/>
                <a:sym typeface="Arial"/>
              </a:defRPr>
            </a:lvl6pPr>
            <a:lvl7pPr marL="0" lvl="6" indent="0" algn="r">
              <a:spcBef>
                <a:spcPts val="0"/>
              </a:spcBef>
              <a:buNone/>
              <a:defRPr sz="1000">
                <a:solidFill>
                  <a:schemeClr val="lt1"/>
                </a:solidFill>
                <a:latin typeface="Arial"/>
                <a:ea typeface="Arial"/>
                <a:cs typeface="Arial"/>
                <a:sym typeface="Arial"/>
              </a:defRPr>
            </a:lvl7pPr>
            <a:lvl8pPr marL="0" lvl="7" indent="0" algn="r">
              <a:spcBef>
                <a:spcPts val="0"/>
              </a:spcBef>
              <a:buNone/>
              <a:defRPr sz="1000">
                <a:solidFill>
                  <a:schemeClr val="lt1"/>
                </a:solidFill>
                <a:latin typeface="Arial"/>
                <a:ea typeface="Arial"/>
                <a:cs typeface="Arial"/>
                <a:sym typeface="Arial"/>
              </a:defRPr>
            </a:lvl8pPr>
            <a:lvl9pPr marL="0" lvl="8" indent="0" algn="r">
              <a:spcBef>
                <a:spcPts val="0"/>
              </a:spcBef>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19" name="Google Shape;219;p23"/>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el und Inhalt Dreispaltig">
  <p:cSld name="Titel und Inhalt Dreispaltig">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408955" y="1233488"/>
            <a:ext cx="3600000" cy="4895850"/>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600"/>
              </a:spcBef>
              <a:spcAft>
                <a:spcPts val="0"/>
              </a:spcAft>
              <a:buClr>
                <a:schemeClr val="lt1"/>
              </a:buClr>
              <a:buSzPts val="1800"/>
              <a:buNone/>
              <a:defRPr/>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2" name="Google Shape;222;p24"/>
          <p:cNvSpPr txBox="1">
            <a:spLocks noGrp="1"/>
          </p:cNvSpPr>
          <p:nvPr>
            <p:ph type="body" idx="2"/>
          </p:nvPr>
        </p:nvSpPr>
        <p:spPr>
          <a:xfrm>
            <a:off x="4297364" y="1233488"/>
            <a:ext cx="3600450" cy="4895850"/>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600"/>
              </a:spcBef>
              <a:spcAft>
                <a:spcPts val="0"/>
              </a:spcAft>
              <a:buClr>
                <a:schemeClr val="lt1"/>
              </a:buClr>
              <a:buSzPts val="1800"/>
              <a:buNone/>
              <a:defRPr/>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24"/>
          <p:cNvSpPr txBox="1">
            <a:spLocks noGrp="1"/>
          </p:cNvSpPr>
          <p:nvPr>
            <p:ph type="title"/>
          </p:nvPr>
        </p:nvSpPr>
        <p:spPr>
          <a:xfrm>
            <a:off x="410219" y="581412"/>
            <a:ext cx="11376000" cy="400110"/>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24"/>
          <p:cNvSpPr txBox="1">
            <a:spLocks noGrp="1"/>
          </p:cNvSpPr>
          <p:nvPr>
            <p:ph type="body" idx="3"/>
          </p:nvPr>
        </p:nvSpPr>
        <p:spPr>
          <a:xfrm>
            <a:off x="408955" y="6147869"/>
            <a:ext cx="11376000" cy="184666"/>
          </a:xfrm>
          <a:prstGeom prst="rect">
            <a:avLst/>
          </a:prstGeom>
          <a:noFill/>
          <a:ln>
            <a:noFill/>
          </a:ln>
        </p:spPr>
        <p:txBody>
          <a:bodyPr spcFirstLastPara="1" wrap="square" lIns="0" tIns="0" rIns="0" bIns="0" anchor="b" anchorCtr="0">
            <a:noAutofit/>
          </a:bodyPr>
          <a:lstStyle>
            <a:lvl1pPr marL="457200" lvl="0" indent="-228600" algn="l">
              <a:lnSpc>
                <a:spcPct val="180000"/>
              </a:lnSpc>
              <a:spcBef>
                <a:spcPts val="0"/>
              </a:spcBef>
              <a:spcAft>
                <a:spcPts val="0"/>
              </a:spcAft>
              <a:buClr>
                <a:schemeClr val="lt1"/>
              </a:buClr>
              <a:buSzPts val="1200"/>
              <a:buNone/>
              <a:defRPr sz="1200" b="0"/>
            </a:lvl1pPr>
            <a:lvl2pPr marL="914400" lvl="1" indent="-228600" algn="l">
              <a:spcBef>
                <a:spcPts val="800"/>
              </a:spcBef>
              <a:spcAft>
                <a:spcPts val="0"/>
              </a:spcAft>
              <a:buClr>
                <a:schemeClr val="lt1"/>
              </a:buClr>
              <a:buSzPts val="1200"/>
              <a:buNone/>
              <a:defRPr sz="1200"/>
            </a:lvl2pPr>
            <a:lvl3pPr marL="1371600" lvl="2" indent="-304800" algn="l">
              <a:lnSpc>
                <a:spcPct val="180000"/>
              </a:lnSpc>
              <a:spcBef>
                <a:spcPts val="600"/>
              </a:spcBef>
              <a:spcAft>
                <a:spcPts val="0"/>
              </a:spcAft>
              <a:buClr>
                <a:schemeClr val="lt1"/>
              </a:buClr>
              <a:buSzPts val="1200"/>
              <a:buChar char="−"/>
              <a:defRPr sz="1200"/>
            </a:lvl3pPr>
            <a:lvl4pPr marL="1828800" lvl="3" indent="-304800" algn="l">
              <a:lnSpc>
                <a:spcPct val="180000"/>
              </a:lnSpc>
              <a:spcBef>
                <a:spcPts val="600"/>
              </a:spcBef>
              <a:spcAft>
                <a:spcPts val="0"/>
              </a:spcAft>
              <a:buClr>
                <a:schemeClr val="lt1"/>
              </a:buClr>
              <a:buSzPts val="1200"/>
              <a:buChar char="•"/>
              <a:defRPr sz="1200"/>
            </a:lvl4pPr>
            <a:lvl5pPr marL="2286000" lvl="4" indent="-304800" algn="l">
              <a:lnSpc>
                <a:spcPct val="180000"/>
              </a:lnSpc>
              <a:spcBef>
                <a:spcPts val="600"/>
              </a:spcBef>
              <a:spcAft>
                <a:spcPts val="0"/>
              </a:spcAft>
              <a:buClr>
                <a:schemeClr val="lt1"/>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5" name="Google Shape;225;p24"/>
          <p:cNvSpPr txBox="1">
            <a:spLocks noGrp="1"/>
          </p:cNvSpPr>
          <p:nvPr>
            <p:ph type="body" idx="4"/>
          </p:nvPr>
        </p:nvSpPr>
        <p:spPr>
          <a:xfrm>
            <a:off x="8185819" y="1233488"/>
            <a:ext cx="3600450" cy="4895850"/>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600"/>
              </a:spcBef>
              <a:spcAft>
                <a:spcPts val="0"/>
              </a:spcAft>
              <a:buClr>
                <a:schemeClr val="lt1"/>
              </a:buClr>
              <a:buSzPts val="1800"/>
              <a:buNone/>
              <a:defRPr/>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26" name="Google Shape;226;p24"/>
          <p:cNvPicPr preferRelativeResize="0"/>
          <p:nvPr/>
        </p:nvPicPr>
        <p:blipFill rotWithShape="1">
          <a:blip r:embed="rId2">
            <a:alphaModFix/>
          </a:blip>
          <a:srcRect/>
          <a:stretch/>
        </p:blipFill>
        <p:spPr>
          <a:xfrm>
            <a:off x="10043761" y="6227358"/>
            <a:ext cx="1742458" cy="478800"/>
          </a:xfrm>
          <a:prstGeom prst="rect">
            <a:avLst/>
          </a:prstGeom>
          <a:noFill/>
          <a:ln>
            <a:noFill/>
          </a:ln>
        </p:spPr>
      </p:pic>
      <p:sp>
        <p:nvSpPr>
          <p:cNvPr id="227" name="Google Shape;227;p24"/>
          <p:cNvSpPr/>
          <p:nvPr/>
        </p:nvSpPr>
        <p:spPr>
          <a:xfrm>
            <a:off x="0" y="7129090"/>
            <a:ext cx="417094" cy="417094"/>
          </a:xfrm>
          <a:prstGeom prst="rect">
            <a:avLst/>
          </a:prstGeom>
          <a:solidFill>
            <a:schemeClr val="accent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28" name="Google Shape;228;p24"/>
          <p:cNvSpPr/>
          <p:nvPr/>
        </p:nvSpPr>
        <p:spPr>
          <a:xfrm>
            <a:off x="510139" y="7129090"/>
            <a:ext cx="417094" cy="417094"/>
          </a:xfrm>
          <a:prstGeom prst="rect">
            <a:avLst/>
          </a:prstGeom>
          <a:solidFill>
            <a:schemeClr val="accent2"/>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29" name="Google Shape;229;p24"/>
          <p:cNvSpPr/>
          <p:nvPr/>
        </p:nvSpPr>
        <p:spPr>
          <a:xfrm>
            <a:off x="1020278" y="7129090"/>
            <a:ext cx="417094" cy="417094"/>
          </a:xfrm>
          <a:prstGeom prst="rect">
            <a:avLst/>
          </a:prstGeom>
          <a:solidFill>
            <a:schemeClr val="accent3"/>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30" name="Google Shape;230;p24"/>
          <p:cNvSpPr/>
          <p:nvPr/>
        </p:nvSpPr>
        <p:spPr>
          <a:xfrm>
            <a:off x="1530417" y="7129090"/>
            <a:ext cx="417094" cy="417094"/>
          </a:xfrm>
          <a:prstGeom prst="rect">
            <a:avLst/>
          </a:prstGeom>
          <a:solidFill>
            <a:schemeClr val="accent4"/>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31" name="Google Shape;231;p24"/>
          <p:cNvSpPr/>
          <p:nvPr/>
        </p:nvSpPr>
        <p:spPr>
          <a:xfrm>
            <a:off x="2040556" y="7129090"/>
            <a:ext cx="417094" cy="417094"/>
          </a:xfrm>
          <a:prstGeom prst="rect">
            <a:avLst/>
          </a:prstGeom>
          <a:solidFill>
            <a:schemeClr val="accent5"/>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32" name="Google Shape;232;p24"/>
          <p:cNvSpPr/>
          <p:nvPr/>
        </p:nvSpPr>
        <p:spPr>
          <a:xfrm>
            <a:off x="2550696" y="7129090"/>
            <a:ext cx="417094" cy="417094"/>
          </a:xfrm>
          <a:prstGeom prst="rect">
            <a:avLst/>
          </a:prstGeom>
          <a:solidFill>
            <a:schemeClr val="accent6"/>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33" name="Google Shape;233;p24"/>
          <p:cNvSpPr/>
          <p:nvPr/>
        </p:nvSpPr>
        <p:spPr>
          <a:xfrm>
            <a:off x="8720913" y="7129090"/>
            <a:ext cx="417094" cy="417094"/>
          </a:xfrm>
          <a:prstGeom prst="rect">
            <a:avLst/>
          </a:prstGeom>
          <a:solidFill>
            <a:srgbClr val="671F5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34" name="Google Shape;234;p24"/>
          <p:cNvSpPr/>
          <p:nvPr/>
        </p:nvSpPr>
        <p:spPr>
          <a:xfrm>
            <a:off x="9227385" y="7129090"/>
            <a:ext cx="417094" cy="417094"/>
          </a:xfrm>
          <a:prstGeom prst="rect">
            <a:avLst/>
          </a:prstGeom>
          <a:solidFill>
            <a:srgbClr val="6EAB3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35" name="Google Shape;235;p24"/>
          <p:cNvSpPr/>
          <p:nvPr/>
        </p:nvSpPr>
        <p:spPr>
          <a:xfrm>
            <a:off x="9752190" y="7129090"/>
            <a:ext cx="417094" cy="417094"/>
          </a:xfrm>
          <a:prstGeom prst="rect">
            <a:avLst/>
          </a:prstGeom>
          <a:solidFill>
            <a:srgbClr val="FBBA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36" name="Google Shape;236;p24"/>
          <p:cNvSpPr/>
          <p:nvPr/>
        </p:nvSpPr>
        <p:spPr>
          <a:xfrm>
            <a:off x="10258662" y="7129090"/>
            <a:ext cx="417094" cy="417094"/>
          </a:xfrm>
          <a:prstGeom prst="rect">
            <a:avLst/>
          </a:prstGeom>
          <a:solidFill>
            <a:srgbClr val="16BAE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37" name="Google Shape;237;p24"/>
          <p:cNvSpPr/>
          <p:nvPr/>
        </p:nvSpPr>
        <p:spPr>
          <a:xfrm>
            <a:off x="10765134" y="7129090"/>
            <a:ext cx="417094" cy="417094"/>
          </a:xfrm>
          <a:prstGeom prst="rect">
            <a:avLst/>
          </a:prstGeom>
          <a:solidFill>
            <a:srgbClr val="F187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38" name="Google Shape;238;p24"/>
          <p:cNvSpPr/>
          <p:nvPr/>
        </p:nvSpPr>
        <p:spPr>
          <a:xfrm>
            <a:off x="11271606" y="7129090"/>
            <a:ext cx="417094" cy="417094"/>
          </a:xfrm>
          <a:prstGeom prst="rect">
            <a:avLst/>
          </a:prstGeom>
          <a:solidFill>
            <a:srgbClr val="AD222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39" name="Google Shape;239;p24"/>
          <p:cNvSpPr/>
          <p:nvPr/>
        </p:nvSpPr>
        <p:spPr>
          <a:xfrm>
            <a:off x="11778081" y="7129090"/>
            <a:ext cx="417094" cy="417094"/>
          </a:xfrm>
          <a:prstGeom prst="rect">
            <a:avLst/>
          </a:prstGeom>
          <a:solidFill>
            <a:srgbClr val="A3107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40" name="Google Shape;240;p24"/>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24"/>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lt1"/>
                </a:solidFill>
                <a:latin typeface="Arial"/>
                <a:ea typeface="Arial"/>
                <a:cs typeface="Arial"/>
                <a:sym typeface="Arial"/>
              </a:defRPr>
            </a:lvl1pPr>
            <a:lvl2pPr marL="0" lvl="1" indent="0" algn="r">
              <a:spcBef>
                <a:spcPts val="0"/>
              </a:spcBef>
              <a:buNone/>
              <a:defRPr sz="1000">
                <a:solidFill>
                  <a:schemeClr val="lt1"/>
                </a:solidFill>
                <a:latin typeface="Arial"/>
                <a:ea typeface="Arial"/>
                <a:cs typeface="Arial"/>
                <a:sym typeface="Arial"/>
              </a:defRPr>
            </a:lvl2pPr>
            <a:lvl3pPr marL="0" lvl="2" indent="0" algn="r">
              <a:spcBef>
                <a:spcPts val="0"/>
              </a:spcBef>
              <a:buNone/>
              <a:defRPr sz="1000">
                <a:solidFill>
                  <a:schemeClr val="lt1"/>
                </a:solidFill>
                <a:latin typeface="Arial"/>
                <a:ea typeface="Arial"/>
                <a:cs typeface="Arial"/>
                <a:sym typeface="Arial"/>
              </a:defRPr>
            </a:lvl3pPr>
            <a:lvl4pPr marL="0" lvl="3" indent="0" algn="r">
              <a:spcBef>
                <a:spcPts val="0"/>
              </a:spcBef>
              <a:buNone/>
              <a:defRPr sz="1000">
                <a:solidFill>
                  <a:schemeClr val="lt1"/>
                </a:solidFill>
                <a:latin typeface="Arial"/>
                <a:ea typeface="Arial"/>
                <a:cs typeface="Arial"/>
                <a:sym typeface="Arial"/>
              </a:defRPr>
            </a:lvl4pPr>
            <a:lvl5pPr marL="0" lvl="4" indent="0" algn="r">
              <a:spcBef>
                <a:spcPts val="0"/>
              </a:spcBef>
              <a:buNone/>
              <a:defRPr sz="1000">
                <a:solidFill>
                  <a:schemeClr val="lt1"/>
                </a:solidFill>
                <a:latin typeface="Arial"/>
                <a:ea typeface="Arial"/>
                <a:cs typeface="Arial"/>
                <a:sym typeface="Arial"/>
              </a:defRPr>
            </a:lvl5pPr>
            <a:lvl6pPr marL="0" lvl="5" indent="0" algn="r">
              <a:spcBef>
                <a:spcPts val="0"/>
              </a:spcBef>
              <a:buNone/>
              <a:defRPr sz="1000">
                <a:solidFill>
                  <a:schemeClr val="lt1"/>
                </a:solidFill>
                <a:latin typeface="Arial"/>
                <a:ea typeface="Arial"/>
                <a:cs typeface="Arial"/>
                <a:sym typeface="Arial"/>
              </a:defRPr>
            </a:lvl6pPr>
            <a:lvl7pPr marL="0" lvl="6" indent="0" algn="r">
              <a:spcBef>
                <a:spcPts val="0"/>
              </a:spcBef>
              <a:buNone/>
              <a:defRPr sz="1000">
                <a:solidFill>
                  <a:schemeClr val="lt1"/>
                </a:solidFill>
                <a:latin typeface="Arial"/>
                <a:ea typeface="Arial"/>
                <a:cs typeface="Arial"/>
                <a:sym typeface="Arial"/>
              </a:defRPr>
            </a:lvl7pPr>
            <a:lvl8pPr marL="0" lvl="7" indent="0" algn="r">
              <a:spcBef>
                <a:spcPts val="0"/>
              </a:spcBef>
              <a:buNone/>
              <a:defRPr sz="1000">
                <a:solidFill>
                  <a:schemeClr val="lt1"/>
                </a:solidFill>
                <a:latin typeface="Arial"/>
                <a:ea typeface="Arial"/>
                <a:cs typeface="Arial"/>
                <a:sym typeface="Arial"/>
              </a:defRPr>
            </a:lvl8pPr>
            <a:lvl9pPr marL="0" lvl="8" indent="0" algn="r">
              <a:spcBef>
                <a:spcPts val="0"/>
              </a:spcBef>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42" name="Google Shape;242;p24"/>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1_Agenda">
  <p:cSld name="1_Agenda">
    <p:spTree>
      <p:nvGrpSpPr>
        <p:cNvPr id="1" name="Shape 243"/>
        <p:cNvGrpSpPr/>
        <p:nvPr/>
      </p:nvGrpSpPr>
      <p:grpSpPr>
        <a:xfrm>
          <a:off x="0" y="0"/>
          <a:ext cx="0" cy="0"/>
          <a:chOff x="0" y="0"/>
          <a:chExt cx="0" cy="0"/>
        </a:xfrm>
      </p:grpSpPr>
      <p:sp>
        <p:nvSpPr>
          <p:cNvPr id="244" name="Google Shape;244;p25"/>
          <p:cNvSpPr/>
          <p:nvPr/>
        </p:nvSpPr>
        <p:spPr>
          <a:xfrm>
            <a:off x="-1" y="0"/>
            <a:ext cx="12195175" cy="6859588"/>
          </a:xfrm>
          <a:prstGeom prst="rect">
            <a:avLst/>
          </a:prstGeom>
          <a:gradFill>
            <a:gsLst>
              <a:gs pos="0">
                <a:schemeClr val="accent1"/>
              </a:gs>
              <a:gs pos="99000">
                <a:schemeClr val="accent3"/>
              </a:gs>
              <a:gs pos="100000">
                <a:schemeClr val="accent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245" name="Google Shape;245;p25"/>
          <p:cNvSpPr txBox="1">
            <a:spLocks noGrp="1"/>
          </p:cNvSpPr>
          <p:nvPr>
            <p:ph type="title"/>
          </p:nvPr>
        </p:nvSpPr>
        <p:spPr>
          <a:xfrm>
            <a:off x="410219" y="581412"/>
            <a:ext cx="11376000" cy="400110"/>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6" name="Google Shape;246;p25"/>
          <p:cNvSpPr txBox="1">
            <a:spLocks noGrp="1"/>
          </p:cNvSpPr>
          <p:nvPr>
            <p:ph type="body" idx="1"/>
          </p:nvPr>
        </p:nvSpPr>
        <p:spPr>
          <a:xfrm>
            <a:off x="410219" y="1233550"/>
            <a:ext cx="5542906" cy="4934684"/>
          </a:xfrm>
          <a:prstGeom prst="rect">
            <a:avLst/>
          </a:prstGeom>
          <a:noFill/>
          <a:ln>
            <a:noFill/>
          </a:ln>
        </p:spPr>
        <p:txBody>
          <a:bodyPr spcFirstLastPara="1" wrap="square" lIns="0" tIns="0" rIns="0" bIns="0" anchor="t" anchorCtr="0">
            <a:spAutoFit/>
          </a:bodyPr>
          <a:lstStyle>
            <a:lvl1pPr marL="457200" lvl="0" indent="-342900" algn="l">
              <a:lnSpc>
                <a:spcPct val="120000"/>
              </a:lnSpc>
              <a:spcBef>
                <a:spcPts val="400"/>
              </a:spcBef>
              <a:spcAft>
                <a:spcPts val="0"/>
              </a:spcAft>
              <a:buClr>
                <a:schemeClr val="lt1"/>
              </a:buClr>
              <a:buSzPts val="1800"/>
              <a:buFont typeface="Arial"/>
              <a:buAutoNum type="arabicPeriod"/>
              <a:defRPr sz="1800" b="0"/>
            </a:lvl1pPr>
            <a:lvl2pPr marL="914400" lvl="1" indent="-330200" algn="l">
              <a:spcBef>
                <a:spcPts val="400"/>
              </a:spcBef>
              <a:spcAft>
                <a:spcPts val="0"/>
              </a:spcAft>
              <a:buClr>
                <a:schemeClr val="lt1"/>
              </a:buClr>
              <a:buSzPts val="1600"/>
              <a:buFont typeface="Arial"/>
              <a:buAutoNum type="arabicPeriod"/>
              <a:defRPr sz="1600"/>
            </a:lvl2pPr>
            <a:lvl3pPr marL="1371600" lvl="2" indent="-342900" algn="l">
              <a:lnSpc>
                <a:spcPct val="120000"/>
              </a:lnSpc>
              <a:spcBef>
                <a:spcPts val="600"/>
              </a:spcBef>
              <a:spcAft>
                <a:spcPts val="0"/>
              </a:spcAft>
              <a:buClr>
                <a:schemeClr val="lt1"/>
              </a:buClr>
              <a:buSzPts val="1800"/>
              <a:buChar char="−"/>
              <a:defRPr sz="1800"/>
            </a:lvl3pPr>
            <a:lvl4pPr marL="1828800" marR="0" lvl="3" indent="-228600" algn="l">
              <a:lnSpc>
                <a:spcPct val="100000"/>
              </a:lnSpc>
              <a:spcBef>
                <a:spcPts val="400"/>
              </a:spcBef>
              <a:spcAft>
                <a:spcPts val="0"/>
              </a:spcAft>
              <a:buClr>
                <a:schemeClr val="lt1"/>
              </a:buClr>
              <a:buSzPts val="1800"/>
              <a:buFont typeface="Noto Sans Symbols"/>
              <a:buNone/>
              <a:defRPr sz="1800"/>
            </a:lvl4pPr>
            <a:lvl5pPr marL="2286000" lvl="4" indent="-342900" algn="l">
              <a:lnSpc>
                <a:spcPct val="120000"/>
              </a:lnSpc>
              <a:spcBef>
                <a:spcPts val="600"/>
              </a:spcBef>
              <a:spcAft>
                <a:spcPts val="0"/>
              </a:spcAft>
              <a:buClr>
                <a:schemeClr val="lt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47" name="Google Shape;247;p25"/>
          <p:cNvPicPr preferRelativeResize="0"/>
          <p:nvPr/>
        </p:nvPicPr>
        <p:blipFill rotWithShape="1">
          <a:blip r:embed="rId2">
            <a:alphaModFix/>
          </a:blip>
          <a:srcRect/>
          <a:stretch/>
        </p:blipFill>
        <p:spPr>
          <a:xfrm>
            <a:off x="9944507" y="6127583"/>
            <a:ext cx="1962110" cy="676927"/>
          </a:xfrm>
          <a:prstGeom prst="rect">
            <a:avLst/>
          </a:prstGeom>
          <a:noFill/>
          <a:ln>
            <a:noFill/>
          </a:ln>
        </p:spPr>
      </p:pic>
      <p:sp>
        <p:nvSpPr>
          <p:cNvPr id="248" name="Google Shape;248;p25"/>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9" name="Google Shape;249;p25"/>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lt1"/>
                </a:solidFill>
                <a:latin typeface="Arial"/>
                <a:ea typeface="Arial"/>
                <a:cs typeface="Arial"/>
                <a:sym typeface="Arial"/>
              </a:defRPr>
            </a:lvl1pPr>
            <a:lvl2pPr marL="0" lvl="1" indent="0" algn="r">
              <a:spcBef>
                <a:spcPts val="0"/>
              </a:spcBef>
              <a:buNone/>
              <a:defRPr sz="1000">
                <a:solidFill>
                  <a:schemeClr val="lt1"/>
                </a:solidFill>
                <a:latin typeface="Arial"/>
                <a:ea typeface="Arial"/>
                <a:cs typeface="Arial"/>
                <a:sym typeface="Arial"/>
              </a:defRPr>
            </a:lvl2pPr>
            <a:lvl3pPr marL="0" lvl="2" indent="0" algn="r">
              <a:spcBef>
                <a:spcPts val="0"/>
              </a:spcBef>
              <a:buNone/>
              <a:defRPr sz="1000">
                <a:solidFill>
                  <a:schemeClr val="lt1"/>
                </a:solidFill>
                <a:latin typeface="Arial"/>
                <a:ea typeface="Arial"/>
                <a:cs typeface="Arial"/>
                <a:sym typeface="Arial"/>
              </a:defRPr>
            </a:lvl3pPr>
            <a:lvl4pPr marL="0" lvl="3" indent="0" algn="r">
              <a:spcBef>
                <a:spcPts val="0"/>
              </a:spcBef>
              <a:buNone/>
              <a:defRPr sz="1000">
                <a:solidFill>
                  <a:schemeClr val="lt1"/>
                </a:solidFill>
                <a:latin typeface="Arial"/>
                <a:ea typeface="Arial"/>
                <a:cs typeface="Arial"/>
                <a:sym typeface="Arial"/>
              </a:defRPr>
            </a:lvl4pPr>
            <a:lvl5pPr marL="0" lvl="4" indent="0" algn="r">
              <a:spcBef>
                <a:spcPts val="0"/>
              </a:spcBef>
              <a:buNone/>
              <a:defRPr sz="1000">
                <a:solidFill>
                  <a:schemeClr val="lt1"/>
                </a:solidFill>
                <a:latin typeface="Arial"/>
                <a:ea typeface="Arial"/>
                <a:cs typeface="Arial"/>
                <a:sym typeface="Arial"/>
              </a:defRPr>
            </a:lvl5pPr>
            <a:lvl6pPr marL="0" lvl="5" indent="0" algn="r">
              <a:spcBef>
                <a:spcPts val="0"/>
              </a:spcBef>
              <a:buNone/>
              <a:defRPr sz="1000">
                <a:solidFill>
                  <a:schemeClr val="lt1"/>
                </a:solidFill>
                <a:latin typeface="Arial"/>
                <a:ea typeface="Arial"/>
                <a:cs typeface="Arial"/>
                <a:sym typeface="Arial"/>
              </a:defRPr>
            </a:lvl6pPr>
            <a:lvl7pPr marL="0" lvl="6" indent="0" algn="r">
              <a:spcBef>
                <a:spcPts val="0"/>
              </a:spcBef>
              <a:buNone/>
              <a:defRPr sz="1000">
                <a:solidFill>
                  <a:schemeClr val="lt1"/>
                </a:solidFill>
                <a:latin typeface="Arial"/>
                <a:ea typeface="Arial"/>
                <a:cs typeface="Arial"/>
                <a:sym typeface="Arial"/>
              </a:defRPr>
            </a:lvl7pPr>
            <a:lvl8pPr marL="0" lvl="7" indent="0" algn="r">
              <a:spcBef>
                <a:spcPts val="0"/>
              </a:spcBef>
              <a:buNone/>
              <a:defRPr sz="1000">
                <a:solidFill>
                  <a:schemeClr val="lt1"/>
                </a:solidFill>
                <a:latin typeface="Arial"/>
                <a:ea typeface="Arial"/>
                <a:cs typeface="Arial"/>
                <a:sym typeface="Arial"/>
              </a:defRPr>
            </a:lvl8pPr>
            <a:lvl9pPr marL="0" lvl="8" indent="0" algn="r">
              <a:spcBef>
                <a:spcPts val="0"/>
              </a:spcBef>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0" name="Google Shape;250;p25"/>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1_Titel und Inhalt">
  <p:cSld name="1_Titel und Inhalt">
    <p:spTree>
      <p:nvGrpSpPr>
        <p:cNvPr id="1" name="Shape 251"/>
        <p:cNvGrpSpPr/>
        <p:nvPr/>
      </p:nvGrpSpPr>
      <p:grpSpPr>
        <a:xfrm>
          <a:off x="0" y="0"/>
          <a:ext cx="0" cy="0"/>
          <a:chOff x="0" y="0"/>
          <a:chExt cx="0" cy="0"/>
        </a:xfrm>
      </p:grpSpPr>
      <p:sp>
        <p:nvSpPr>
          <p:cNvPr id="252" name="Google Shape;252;p26"/>
          <p:cNvSpPr/>
          <p:nvPr/>
        </p:nvSpPr>
        <p:spPr>
          <a:xfrm>
            <a:off x="-1" y="0"/>
            <a:ext cx="12195175" cy="68595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253" name="Google Shape;253;p26"/>
          <p:cNvSpPr txBox="1">
            <a:spLocks noGrp="1"/>
          </p:cNvSpPr>
          <p:nvPr>
            <p:ph type="body" idx="1"/>
          </p:nvPr>
        </p:nvSpPr>
        <p:spPr>
          <a:xfrm>
            <a:off x="410219" y="1233488"/>
            <a:ext cx="11376000" cy="4895850"/>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600"/>
              </a:spcBef>
              <a:spcAft>
                <a:spcPts val="0"/>
              </a:spcAft>
              <a:buClr>
                <a:schemeClr val="lt1"/>
              </a:buClr>
              <a:buSzPts val="1800"/>
              <a:buNone/>
              <a:defRPr/>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26"/>
          <p:cNvSpPr txBox="1">
            <a:spLocks noGrp="1"/>
          </p:cNvSpPr>
          <p:nvPr>
            <p:ph type="body" idx="2"/>
          </p:nvPr>
        </p:nvSpPr>
        <p:spPr>
          <a:xfrm>
            <a:off x="410219" y="6148581"/>
            <a:ext cx="11376000" cy="184666"/>
          </a:xfrm>
          <a:prstGeom prst="rect">
            <a:avLst/>
          </a:prstGeom>
          <a:noFill/>
          <a:ln>
            <a:noFill/>
          </a:ln>
        </p:spPr>
        <p:txBody>
          <a:bodyPr spcFirstLastPara="1" wrap="square" lIns="0" tIns="0" rIns="0" bIns="0" anchor="b" anchorCtr="0">
            <a:noAutofit/>
          </a:bodyPr>
          <a:lstStyle>
            <a:lvl1pPr marL="457200" lvl="0" indent="-228600" algn="l">
              <a:lnSpc>
                <a:spcPct val="180000"/>
              </a:lnSpc>
              <a:spcBef>
                <a:spcPts val="0"/>
              </a:spcBef>
              <a:spcAft>
                <a:spcPts val="0"/>
              </a:spcAft>
              <a:buClr>
                <a:schemeClr val="lt1"/>
              </a:buClr>
              <a:buSzPts val="1200"/>
              <a:buNone/>
              <a:defRPr sz="1200" b="0"/>
            </a:lvl1pPr>
            <a:lvl2pPr marL="914400" lvl="1" indent="-228600" algn="l">
              <a:spcBef>
                <a:spcPts val="800"/>
              </a:spcBef>
              <a:spcAft>
                <a:spcPts val="0"/>
              </a:spcAft>
              <a:buClr>
                <a:schemeClr val="lt1"/>
              </a:buClr>
              <a:buSzPts val="1200"/>
              <a:buNone/>
              <a:defRPr sz="1200"/>
            </a:lvl2pPr>
            <a:lvl3pPr marL="1371600" lvl="2" indent="-304800" algn="l">
              <a:lnSpc>
                <a:spcPct val="180000"/>
              </a:lnSpc>
              <a:spcBef>
                <a:spcPts val="600"/>
              </a:spcBef>
              <a:spcAft>
                <a:spcPts val="0"/>
              </a:spcAft>
              <a:buClr>
                <a:schemeClr val="lt1"/>
              </a:buClr>
              <a:buSzPts val="1200"/>
              <a:buChar char="−"/>
              <a:defRPr sz="1200"/>
            </a:lvl3pPr>
            <a:lvl4pPr marL="1828800" lvl="3" indent="-304800" algn="l">
              <a:lnSpc>
                <a:spcPct val="180000"/>
              </a:lnSpc>
              <a:spcBef>
                <a:spcPts val="600"/>
              </a:spcBef>
              <a:spcAft>
                <a:spcPts val="0"/>
              </a:spcAft>
              <a:buClr>
                <a:schemeClr val="lt1"/>
              </a:buClr>
              <a:buSzPts val="1200"/>
              <a:buChar char="•"/>
              <a:defRPr sz="1200"/>
            </a:lvl4pPr>
            <a:lvl5pPr marL="2286000" lvl="4" indent="-304800" algn="l">
              <a:lnSpc>
                <a:spcPct val="180000"/>
              </a:lnSpc>
              <a:spcBef>
                <a:spcPts val="600"/>
              </a:spcBef>
              <a:spcAft>
                <a:spcPts val="0"/>
              </a:spcAft>
              <a:buClr>
                <a:schemeClr val="lt1"/>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26"/>
          <p:cNvSpPr txBox="1">
            <a:spLocks noGrp="1"/>
          </p:cNvSpPr>
          <p:nvPr>
            <p:ph type="title"/>
          </p:nvPr>
        </p:nvSpPr>
        <p:spPr>
          <a:xfrm>
            <a:off x="410219" y="581412"/>
            <a:ext cx="11376000" cy="400110"/>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56" name="Google Shape;256;p26"/>
          <p:cNvPicPr preferRelativeResize="0"/>
          <p:nvPr/>
        </p:nvPicPr>
        <p:blipFill rotWithShape="1">
          <a:blip r:embed="rId2">
            <a:alphaModFix/>
          </a:blip>
          <a:srcRect/>
          <a:stretch/>
        </p:blipFill>
        <p:spPr>
          <a:xfrm>
            <a:off x="9944507" y="6127583"/>
            <a:ext cx="1962110" cy="676927"/>
          </a:xfrm>
          <a:prstGeom prst="rect">
            <a:avLst/>
          </a:prstGeom>
          <a:noFill/>
          <a:ln>
            <a:noFill/>
          </a:ln>
        </p:spPr>
      </p:pic>
      <p:sp>
        <p:nvSpPr>
          <p:cNvPr id="257" name="Google Shape;257;p26"/>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8" name="Google Shape;258;p26"/>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lt1"/>
                </a:solidFill>
                <a:latin typeface="Arial"/>
                <a:ea typeface="Arial"/>
                <a:cs typeface="Arial"/>
                <a:sym typeface="Arial"/>
              </a:defRPr>
            </a:lvl1pPr>
            <a:lvl2pPr marL="0" lvl="1" indent="0" algn="r">
              <a:spcBef>
                <a:spcPts val="0"/>
              </a:spcBef>
              <a:buNone/>
              <a:defRPr sz="1000">
                <a:solidFill>
                  <a:schemeClr val="lt1"/>
                </a:solidFill>
                <a:latin typeface="Arial"/>
                <a:ea typeface="Arial"/>
                <a:cs typeface="Arial"/>
                <a:sym typeface="Arial"/>
              </a:defRPr>
            </a:lvl2pPr>
            <a:lvl3pPr marL="0" lvl="2" indent="0" algn="r">
              <a:spcBef>
                <a:spcPts val="0"/>
              </a:spcBef>
              <a:buNone/>
              <a:defRPr sz="1000">
                <a:solidFill>
                  <a:schemeClr val="lt1"/>
                </a:solidFill>
                <a:latin typeface="Arial"/>
                <a:ea typeface="Arial"/>
                <a:cs typeface="Arial"/>
                <a:sym typeface="Arial"/>
              </a:defRPr>
            </a:lvl3pPr>
            <a:lvl4pPr marL="0" lvl="3" indent="0" algn="r">
              <a:spcBef>
                <a:spcPts val="0"/>
              </a:spcBef>
              <a:buNone/>
              <a:defRPr sz="1000">
                <a:solidFill>
                  <a:schemeClr val="lt1"/>
                </a:solidFill>
                <a:latin typeface="Arial"/>
                <a:ea typeface="Arial"/>
                <a:cs typeface="Arial"/>
                <a:sym typeface="Arial"/>
              </a:defRPr>
            </a:lvl4pPr>
            <a:lvl5pPr marL="0" lvl="4" indent="0" algn="r">
              <a:spcBef>
                <a:spcPts val="0"/>
              </a:spcBef>
              <a:buNone/>
              <a:defRPr sz="1000">
                <a:solidFill>
                  <a:schemeClr val="lt1"/>
                </a:solidFill>
                <a:latin typeface="Arial"/>
                <a:ea typeface="Arial"/>
                <a:cs typeface="Arial"/>
                <a:sym typeface="Arial"/>
              </a:defRPr>
            </a:lvl5pPr>
            <a:lvl6pPr marL="0" lvl="5" indent="0" algn="r">
              <a:spcBef>
                <a:spcPts val="0"/>
              </a:spcBef>
              <a:buNone/>
              <a:defRPr sz="1000">
                <a:solidFill>
                  <a:schemeClr val="lt1"/>
                </a:solidFill>
                <a:latin typeface="Arial"/>
                <a:ea typeface="Arial"/>
                <a:cs typeface="Arial"/>
                <a:sym typeface="Arial"/>
              </a:defRPr>
            </a:lvl6pPr>
            <a:lvl7pPr marL="0" lvl="6" indent="0" algn="r">
              <a:spcBef>
                <a:spcPts val="0"/>
              </a:spcBef>
              <a:buNone/>
              <a:defRPr sz="1000">
                <a:solidFill>
                  <a:schemeClr val="lt1"/>
                </a:solidFill>
                <a:latin typeface="Arial"/>
                <a:ea typeface="Arial"/>
                <a:cs typeface="Arial"/>
                <a:sym typeface="Arial"/>
              </a:defRPr>
            </a:lvl7pPr>
            <a:lvl8pPr marL="0" lvl="7" indent="0" algn="r">
              <a:spcBef>
                <a:spcPts val="0"/>
              </a:spcBef>
              <a:buNone/>
              <a:defRPr sz="1000">
                <a:solidFill>
                  <a:schemeClr val="lt1"/>
                </a:solidFill>
                <a:latin typeface="Arial"/>
                <a:ea typeface="Arial"/>
                <a:cs typeface="Arial"/>
                <a:sym typeface="Arial"/>
              </a:defRPr>
            </a:lvl8pPr>
            <a:lvl9pPr marL="0" lvl="8" indent="0" algn="r">
              <a:spcBef>
                <a:spcPts val="0"/>
              </a:spcBef>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9" name="Google Shape;259;p26"/>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3_Titel, Inhalt und Bild mit Abbinder">
  <p:cSld name="3_Titel, Inhalt und Bild mit Abbinder">
    <p:spTree>
      <p:nvGrpSpPr>
        <p:cNvPr id="1" name="Shape 260"/>
        <p:cNvGrpSpPr/>
        <p:nvPr/>
      </p:nvGrpSpPr>
      <p:grpSpPr>
        <a:xfrm>
          <a:off x="0" y="0"/>
          <a:ext cx="0" cy="0"/>
          <a:chOff x="0" y="0"/>
          <a:chExt cx="0" cy="0"/>
        </a:xfrm>
      </p:grpSpPr>
      <p:sp>
        <p:nvSpPr>
          <p:cNvPr id="261" name="Google Shape;261;p27"/>
          <p:cNvSpPr/>
          <p:nvPr/>
        </p:nvSpPr>
        <p:spPr>
          <a:xfrm>
            <a:off x="0" y="6129339"/>
            <a:ext cx="12195175" cy="730250"/>
          </a:xfrm>
          <a:prstGeom prst="rect">
            <a:avLst/>
          </a:prstGeom>
          <a:solidFill>
            <a:schemeClr val="lt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62" name="Google Shape;262;p27"/>
          <p:cNvSpPr/>
          <p:nvPr/>
        </p:nvSpPr>
        <p:spPr>
          <a:xfrm>
            <a:off x="-1" y="0"/>
            <a:ext cx="12195175" cy="612933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263" name="Google Shape;263;p27"/>
          <p:cNvSpPr txBox="1">
            <a:spLocks noGrp="1"/>
          </p:cNvSpPr>
          <p:nvPr>
            <p:ph type="body" idx="1"/>
          </p:nvPr>
        </p:nvSpPr>
        <p:spPr>
          <a:xfrm>
            <a:off x="410218" y="1233488"/>
            <a:ext cx="11376001" cy="4895850"/>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600"/>
              </a:spcBef>
              <a:spcAft>
                <a:spcPts val="0"/>
              </a:spcAft>
              <a:buClr>
                <a:schemeClr val="lt1"/>
              </a:buClr>
              <a:buSzPts val="1800"/>
              <a:buNone/>
              <a:defRPr/>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4" name="Google Shape;264;p27"/>
          <p:cNvSpPr txBox="1">
            <a:spLocks noGrp="1"/>
          </p:cNvSpPr>
          <p:nvPr>
            <p:ph type="title"/>
          </p:nvPr>
        </p:nvSpPr>
        <p:spPr>
          <a:xfrm>
            <a:off x="410218" y="181303"/>
            <a:ext cx="11376001" cy="800219"/>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2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65" name="Google Shape;265;p27"/>
          <p:cNvPicPr preferRelativeResize="0"/>
          <p:nvPr/>
        </p:nvPicPr>
        <p:blipFill rotWithShape="1">
          <a:blip r:embed="rId2">
            <a:alphaModFix/>
          </a:blip>
          <a:srcRect/>
          <a:stretch/>
        </p:blipFill>
        <p:spPr>
          <a:xfrm>
            <a:off x="10043761" y="6227358"/>
            <a:ext cx="1742458" cy="478800"/>
          </a:xfrm>
          <a:prstGeom prst="rect">
            <a:avLst/>
          </a:prstGeom>
          <a:noFill/>
          <a:ln>
            <a:noFill/>
          </a:ln>
        </p:spPr>
      </p:pic>
      <p:sp>
        <p:nvSpPr>
          <p:cNvPr id="266" name="Google Shape;266;p27"/>
          <p:cNvSpPr>
            <a:spLocks noGrp="1"/>
          </p:cNvSpPr>
          <p:nvPr>
            <p:ph type="pic" idx="2"/>
          </p:nvPr>
        </p:nvSpPr>
        <p:spPr>
          <a:xfrm>
            <a:off x="8380385" y="6228321"/>
            <a:ext cx="1447800" cy="477837"/>
          </a:xfrm>
          <a:prstGeom prst="rect">
            <a:avLst/>
          </a:prstGeom>
          <a:noFill/>
          <a:ln>
            <a:noFill/>
          </a:ln>
        </p:spPr>
      </p:sp>
      <p:sp>
        <p:nvSpPr>
          <p:cNvPr id="267" name="Google Shape;267;p27"/>
          <p:cNvSpPr>
            <a:spLocks noGrp="1"/>
          </p:cNvSpPr>
          <p:nvPr>
            <p:ph type="pic" idx="3"/>
          </p:nvPr>
        </p:nvSpPr>
        <p:spPr>
          <a:xfrm>
            <a:off x="6702659" y="6228321"/>
            <a:ext cx="1447800" cy="477837"/>
          </a:xfrm>
          <a:prstGeom prst="rect">
            <a:avLst/>
          </a:prstGeom>
          <a:noFill/>
          <a:ln>
            <a:noFill/>
          </a:ln>
        </p:spPr>
      </p:sp>
      <p:sp>
        <p:nvSpPr>
          <p:cNvPr id="268" name="Google Shape;268;p27"/>
          <p:cNvSpPr txBox="1">
            <a:spLocks noGrp="1"/>
          </p:cNvSpPr>
          <p:nvPr>
            <p:ph type="body" idx="4"/>
          </p:nvPr>
        </p:nvSpPr>
        <p:spPr>
          <a:xfrm>
            <a:off x="410219" y="6146903"/>
            <a:ext cx="5543550" cy="184666"/>
          </a:xfrm>
          <a:prstGeom prst="rect">
            <a:avLst/>
          </a:prstGeom>
          <a:noFill/>
          <a:ln>
            <a:noFill/>
          </a:ln>
        </p:spPr>
        <p:txBody>
          <a:bodyPr spcFirstLastPara="1" wrap="square" lIns="0" tIns="0" rIns="0" bIns="0" anchor="b" anchorCtr="0">
            <a:noAutofit/>
          </a:bodyPr>
          <a:lstStyle>
            <a:lvl1pPr marL="457200" lvl="0" indent="-228600" algn="l">
              <a:lnSpc>
                <a:spcPct val="180000"/>
              </a:lnSpc>
              <a:spcBef>
                <a:spcPts val="0"/>
              </a:spcBef>
              <a:spcAft>
                <a:spcPts val="0"/>
              </a:spcAft>
              <a:buClr>
                <a:schemeClr val="accent3"/>
              </a:buClr>
              <a:buSzPts val="1200"/>
              <a:buNone/>
              <a:defRPr sz="1200" b="0">
                <a:solidFill>
                  <a:schemeClr val="accent3"/>
                </a:solidFill>
              </a:defRPr>
            </a:lvl1pPr>
            <a:lvl2pPr marL="914400" lvl="1" indent="-228600" algn="l">
              <a:spcBef>
                <a:spcPts val="800"/>
              </a:spcBef>
              <a:spcAft>
                <a:spcPts val="0"/>
              </a:spcAft>
              <a:buClr>
                <a:schemeClr val="lt1"/>
              </a:buClr>
              <a:buSzPts val="1200"/>
              <a:buNone/>
              <a:defRPr sz="1200"/>
            </a:lvl2pPr>
            <a:lvl3pPr marL="1371600" lvl="2" indent="-304800" algn="l">
              <a:lnSpc>
                <a:spcPct val="180000"/>
              </a:lnSpc>
              <a:spcBef>
                <a:spcPts val="600"/>
              </a:spcBef>
              <a:spcAft>
                <a:spcPts val="0"/>
              </a:spcAft>
              <a:buClr>
                <a:schemeClr val="lt1"/>
              </a:buClr>
              <a:buSzPts val="1200"/>
              <a:buChar char="−"/>
              <a:defRPr sz="1200"/>
            </a:lvl3pPr>
            <a:lvl4pPr marL="1828800" lvl="3" indent="-304800" algn="l">
              <a:lnSpc>
                <a:spcPct val="180000"/>
              </a:lnSpc>
              <a:spcBef>
                <a:spcPts val="600"/>
              </a:spcBef>
              <a:spcAft>
                <a:spcPts val="0"/>
              </a:spcAft>
              <a:buClr>
                <a:schemeClr val="lt1"/>
              </a:buClr>
              <a:buSzPts val="1200"/>
              <a:buChar char="•"/>
              <a:defRPr sz="1200"/>
            </a:lvl4pPr>
            <a:lvl5pPr marL="2286000" lvl="4" indent="-304800" algn="l">
              <a:lnSpc>
                <a:spcPct val="180000"/>
              </a:lnSpc>
              <a:spcBef>
                <a:spcPts val="600"/>
              </a:spcBef>
              <a:spcAft>
                <a:spcPts val="0"/>
              </a:spcAft>
              <a:buClr>
                <a:schemeClr val="lt1"/>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9" name="Google Shape;269;p27"/>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accent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0" name="Google Shape;270;p27"/>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accent3"/>
                </a:solidFill>
                <a:latin typeface="Arial"/>
                <a:ea typeface="Arial"/>
                <a:cs typeface="Arial"/>
                <a:sym typeface="Arial"/>
              </a:defRPr>
            </a:lvl1pPr>
            <a:lvl2pPr marL="0" lvl="1" indent="0" algn="r">
              <a:spcBef>
                <a:spcPts val="0"/>
              </a:spcBef>
              <a:buNone/>
              <a:defRPr sz="1000">
                <a:solidFill>
                  <a:schemeClr val="accent3"/>
                </a:solidFill>
                <a:latin typeface="Arial"/>
                <a:ea typeface="Arial"/>
                <a:cs typeface="Arial"/>
                <a:sym typeface="Arial"/>
              </a:defRPr>
            </a:lvl2pPr>
            <a:lvl3pPr marL="0" lvl="2" indent="0" algn="r">
              <a:spcBef>
                <a:spcPts val="0"/>
              </a:spcBef>
              <a:buNone/>
              <a:defRPr sz="1000">
                <a:solidFill>
                  <a:schemeClr val="accent3"/>
                </a:solidFill>
                <a:latin typeface="Arial"/>
                <a:ea typeface="Arial"/>
                <a:cs typeface="Arial"/>
                <a:sym typeface="Arial"/>
              </a:defRPr>
            </a:lvl3pPr>
            <a:lvl4pPr marL="0" lvl="3" indent="0" algn="r">
              <a:spcBef>
                <a:spcPts val="0"/>
              </a:spcBef>
              <a:buNone/>
              <a:defRPr sz="1000">
                <a:solidFill>
                  <a:schemeClr val="accent3"/>
                </a:solidFill>
                <a:latin typeface="Arial"/>
                <a:ea typeface="Arial"/>
                <a:cs typeface="Arial"/>
                <a:sym typeface="Arial"/>
              </a:defRPr>
            </a:lvl4pPr>
            <a:lvl5pPr marL="0" lvl="4" indent="0" algn="r">
              <a:spcBef>
                <a:spcPts val="0"/>
              </a:spcBef>
              <a:buNone/>
              <a:defRPr sz="1000">
                <a:solidFill>
                  <a:schemeClr val="accent3"/>
                </a:solidFill>
                <a:latin typeface="Arial"/>
                <a:ea typeface="Arial"/>
                <a:cs typeface="Arial"/>
                <a:sym typeface="Arial"/>
              </a:defRPr>
            </a:lvl5pPr>
            <a:lvl6pPr marL="0" lvl="5" indent="0" algn="r">
              <a:spcBef>
                <a:spcPts val="0"/>
              </a:spcBef>
              <a:buNone/>
              <a:defRPr sz="1000">
                <a:solidFill>
                  <a:schemeClr val="accent3"/>
                </a:solidFill>
                <a:latin typeface="Arial"/>
                <a:ea typeface="Arial"/>
                <a:cs typeface="Arial"/>
                <a:sym typeface="Arial"/>
              </a:defRPr>
            </a:lvl6pPr>
            <a:lvl7pPr marL="0" lvl="6" indent="0" algn="r">
              <a:spcBef>
                <a:spcPts val="0"/>
              </a:spcBef>
              <a:buNone/>
              <a:defRPr sz="1000">
                <a:solidFill>
                  <a:schemeClr val="accent3"/>
                </a:solidFill>
                <a:latin typeface="Arial"/>
                <a:ea typeface="Arial"/>
                <a:cs typeface="Arial"/>
                <a:sym typeface="Arial"/>
              </a:defRPr>
            </a:lvl7pPr>
            <a:lvl8pPr marL="0" lvl="7" indent="0" algn="r">
              <a:spcBef>
                <a:spcPts val="0"/>
              </a:spcBef>
              <a:buNone/>
              <a:defRPr sz="1000">
                <a:solidFill>
                  <a:schemeClr val="accent3"/>
                </a:solidFill>
                <a:latin typeface="Arial"/>
                <a:ea typeface="Arial"/>
                <a:cs typeface="Arial"/>
                <a:sym typeface="Arial"/>
              </a:defRPr>
            </a:lvl8pPr>
            <a:lvl9pPr marL="0" lvl="8" indent="0" algn="r">
              <a:spcBef>
                <a:spcPts val="0"/>
              </a:spcBef>
              <a:buNone/>
              <a:defRPr sz="10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71" name="Google Shape;271;p27"/>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accent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1_Kontaktfolie">
  <p:cSld name="1_Kontaktfolie">
    <p:spTree>
      <p:nvGrpSpPr>
        <p:cNvPr id="1" name="Shape 272"/>
        <p:cNvGrpSpPr/>
        <p:nvPr/>
      </p:nvGrpSpPr>
      <p:grpSpPr>
        <a:xfrm>
          <a:off x="0" y="0"/>
          <a:ext cx="0" cy="0"/>
          <a:chOff x="0" y="0"/>
          <a:chExt cx="0" cy="0"/>
        </a:xfrm>
      </p:grpSpPr>
      <p:sp>
        <p:nvSpPr>
          <p:cNvPr id="273" name="Google Shape;273;p28"/>
          <p:cNvSpPr/>
          <p:nvPr/>
        </p:nvSpPr>
        <p:spPr>
          <a:xfrm>
            <a:off x="0" y="0"/>
            <a:ext cx="12195175" cy="6859588"/>
          </a:xfrm>
          <a:prstGeom prst="rect">
            <a:avLst/>
          </a:prstGeom>
          <a:gradFill>
            <a:gsLst>
              <a:gs pos="0">
                <a:schemeClr val="accent1"/>
              </a:gs>
              <a:gs pos="99000">
                <a:schemeClr val="accent3"/>
              </a:gs>
              <a:gs pos="100000">
                <a:schemeClr val="accent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pic>
        <p:nvPicPr>
          <p:cNvPr id="274" name="Google Shape;274;p28"/>
          <p:cNvPicPr preferRelativeResize="0"/>
          <p:nvPr/>
        </p:nvPicPr>
        <p:blipFill rotWithShape="1">
          <a:blip r:embed="rId2">
            <a:alphaModFix/>
          </a:blip>
          <a:srcRect b="8250"/>
          <a:stretch/>
        </p:blipFill>
        <p:spPr>
          <a:xfrm>
            <a:off x="0" y="566717"/>
            <a:ext cx="12193200" cy="6292871"/>
          </a:xfrm>
          <a:prstGeom prst="rect">
            <a:avLst/>
          </a:prstGeom>
          <a:noFill/>
          <a:ln>
            <a:noFill/>
          </a:ln>
        </p:spPr>
      </p:pic>
      <p:sp>
        <p:nvSpPr>
          <p:cNvPr id="275" name="Google Shape;275;p28">
            <a:hlinkClick r:id="rId3"/>
          </p:cNvPr>
          <p:cNvSpPr/>
          <p:nvPr/>
        </p:nvSpPr>
        <p:spPr>
          <a:xfrm>
            <a:off x="709687" y="4545918"/>
            <a:ext cx="2611438" cy="288032"/>
          </a:xfrm>
          <a:prstGeom prst="rect">
            <a:avLst/>
          </a:prstGeom>
          <a:solidFill>
            <a:schemeClr val="accent1">
              <a:alpha val="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276" name="Google Shape;276;p28">
            <a:hlinkClick r:id="rId4"/>
          </p:cNvPr>
          <p:cNvSpPr/>
          <p:nvPr/>
        </p:nvSpPr>
        <p:spPr>
          <a:xfrm>
            <a:off x="709687" y="4218893"/>
            <a:ext cx="2611363" cy="288032"/>
          </a:xfrm>
          <a:prstGeom prst="rect">
            <a:avLst/>
          </a:prstGeom>
          <a:solidFill>
            <a:schemeClr val="accent1">
              <a:alpha val="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277" name="Google Shape;277;p28"/>
          <p:cNvSpPr txBox="1">
            <a:spLocks noGrp="1"/>
          </p:cNvSpPr>
          <p:nvPr>
            <p:ph type="title"/>
          </p:nvPr>
        </p:nvSpPr>
        <p:spPr>
          <a:xfrm>
            <a:off x="410218" y="181303"/>
            <a:ext cx="11376001" cy="800219"/>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2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8" name="Google Shape;278;p28"/>
          <p:cNvSpPr txBox="1">
            <a:spLocks noGrp="1"/>
          </p:cNvSpPr>
          <p:nvPr>
            <p:ph type="body" idx="1"/>
          </p:nvPr>
        </p:nvSpPr>
        <p:spPr>
          <a:xfrm>
            <a:off x="409575" y="2846388"/>
            <a:ext cx="4646612" cy="2065337"/>
          </a:xfrm>
          <a:prstGeom prst="rect">
            <a:avLst/>
          </a:prstGeom>
          <a:solidFill>
            <a:schemeClr val="accent3"/>
          </a:solidFill>
          <a:ln>
            <a:noFill/>
          </a:ln>
        </p:spPr>
        <p:txBody>
          <a:bodyPr spcFirstLastPara="1" wrap="square" lIns="108000" tIns="108000" rIns="0" bIns="0" anchor="t" anchorCtr="0">
            <a:normAutofit/>
          </a:bodyPr>
          <a:lstStyle>
            <a:lvl1pPr marL="457200" lvl="0" indent="-228600" algn="l">
              <a:lnSpc>
                <a:spcPct val="133333"/>
              </a:lnSpc>
              <a:spcBef>
                <a:spcPts val="0"/>
              </a:spcBef>
              <a:spcAft>
                <a:spcPts val="0"/>
              </a:spcAft>
              <a:buClr>
                <a:schemeClr val="lt1"/>
              </a:buClr>
              <a:buSzPts val="1800"/>
              <a:buNone/>
              <a:defRPr/>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9" name="Google Shape;279;p28"/>
          <p:cNvSpPr txBox="1">
            <a:spLocks noGrp="1"/>
          </p:cNvSpPr>
          <p:nvPr>
            <p:ph type="body" idx="2"/>
          </p:nvPr>
        </p:nvSpPr>
        <p:spPr>
          <a:xfrm>
            <a:off x="6242050" y="2846388"/>
            <a:ext cx="4646612" cy="2065337"/>
          </a:xfrm>
          <a:prstGeom prst="rect">
            <a:avLst/>
          </a:prstGeom>
          <a:solidFill>
            <a:schemeClr val="accent3"/>
          </a:solidFill>
          <a:ln>
            <a:noFill/>
          </a:ln>
        </p:spPr>
        <p:txBody>
          <a:bodyPr spcFirstLastPara="1" wrap="square" lIns="108000" tIns="108000" rIns="0" bIns="0" anchor="t" anchorCtr="0">
            <a:normAutofit/>
          </a:bodyPr>
          <a:lstStyle>
            <a:lvl1pPr marL="457200" lvl="0" indent="-228600" algn="l">
              <a:lnSpc>
                <a:spcPct val="133333"/>
              </a:lnSpc>
              <a:spcBef>
                <a:spcPts val="0"/>
              </a:spcBef>
              <a:spcAft>
                <a:spcPts val="0"/>
              </a:spcAft>
              <a:buClr>
                <a:schemeClr val="lt1"/>
              </a:buClr>
              <a:buSzPts val="1800"/>
              <a:buNone/>
              <a:defRPr/>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80" name="Google Shape;280;p28"/>
          <p:cNvPicPr preferRelativeResize="0"/>
          <p:nvPr/>
        </p:nvPicPr>
        <p:blipFill rotWithShape="1">
          <a:blip r:embed="rId5">
            <a:alphaModFix/>
          </a:blip>
          <a:srcRect/>
          <a:stretch/>
        </p:blipFill>
        <p:spPr>
          <a:xfrm>
            <a:off x="9944507" y="6127583"/>
            <a:ext cx="1962110" cy="67692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el, Inhalt und Bild V02">
  <p:cSld name="Titel, Inhalt und Bild V02">
    <p:spTree>
      <p:nvGrpSpPr>
        <p:cNvPr id="1" name="Shape 281"/>
        <p:cNvGrpSpPr/>
        <p:nvPr/>
      </p:nvGrpSpPr>
      <p:grpSpPr>
        <a:xfrm>
          <a:off x="0" y="0"/>
          <a:ext cx="0" cy="0"/>
          <a:chOff x="0" y="0"/>
          <a:chExt cx="0" cy="0"/>
        </a:xfrm>
      </p:grpSpPr>
      <p:sp>
        <p:nvSpPr>
          <p:cNvPr id="282" name="Google Shape;282;p29"/>
          <p:cNvSpPr/>
          <p:nvPr/>
        </p:nvSpPr>
        <p:spPr>
          <a:xfrm>
            <a:off x="-1" y="0"/>
            <a:ext cx="12195175" cy="685958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283" name="Google Shape;283;p29"/>
          <p:cNvSpPr txBox="1">
            <a:spLocks noGrp="1"/>
          </p:cNvSpPr>
          <p:nvPr>
            <p:ph type="body" idx="1"/>
          </p:nvPr>
        </p:nvSpPr>
        <p:spPr>
          <a:xfrm>
            <a:off x="410219" y="1793080"/>
            <a:ext cx="6221490" cy="4336257"/>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600"/>
              </a:spcBef>
              <a:spcAft>
                <a:spcPts val="0"/>
              </a:spcAft>
              <a:buClr>
                <a:schemeClr val="lt1"/>
              </a:buClr>
              <a:buSzPts val="1800"/>
              <a:buNone/>
              <a:defRPr sz="1800" b="0"/>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sz="1800"/>
            </a:lvl3pPr>
            <a:lvl4pPr marL="1828800" lvl="3" indent="-342900" algn="l">
              <a:lnSpc>
                <a:spcPct val="120000"/>
              </a:lnSpc>
              <a:spcBef>
                <a:spcPts val="600"/>
              </a:spcBef>
              <a:spcAft>
                <a:spcPts val="0"/>
              </a:spcAft>
              <a:buClr>
                <a:schemeClr val="lt1"/>
              </a:buClr>
              <a:buSzPts val="1800"/>
              <a:buChar char="•"/>
              <a:defRPr sz="1800"/>
            </a:lvl4pPr>
            <a:lvl5pPr marL="2286000" lvl="4" indent="-342900" algn="l">
              <a:lnSpc>
                <a:spcPct val="120000"/>
              </a:lnSpc>
              <a:spcBef>
                <a:spcPts val="600"/>
              </a:spcBef>
              <a:spcAft>
                <a:spcPts val="0"/>
              </a:spcAft>
              <a:buClr>
                <a:schemeClr val="lt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4" name="Google Shape;284;p29"/>
          <p:cNvSpPr txBox="1">
            <a:spLocks noGrp="1"/>
          </p:cNvSpPr>
          <p:nvPr>
            <p:ph type="title"/>
          </p:nvPr>
        </p:nvSpPr>
        <p:spPr>
          <a:xfrm>
            <a:off x="410219" y="181303"/>
            <a:ext cx="6221490" cy="800219"/>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2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29"/>
          <p:cNvSpPr>
            <a:spLocks noGrp="1"/>
          </p:cNvSpPr>
          <p:nvPr>
            <p:ph type="pic" idx="2"/>
          </p:nvPr>
        </p:nvSpPr>
        <p:spPr>
          <a:xfrm>
            <a:off x="7047175" y="0"/>
            <a:ext cx="5148000" cy="6859588"/>
          </a:xfrm>
          <a:prstGeom prst="rect">
            <a:avLst/>
          </a:prstGeom>
          <a:solidFill>
            <a:schemeClr val="lt2"/>
          </a:solidFill>
          <a:ln>
            <a:noFill/>
          </a:ln>
        </p:spPr>
      </p:sp>
      <p:sp>
        <p:nvSpPr>
          <p:cNvPr id="286" name="Google Shape;286;p29"/>
          <p:cNvSpPr txBox="1">
            <a:spLocks noGrp="1"/>
          </p:cNvSpPr>
          <p:nvPr>
            <p:ph type="body" idx="3"/>
          </p:nvPr>
        </p:nvSpPr>
        <p:spPr>
          <a:xfrm>
            <a:off x="410217" y="1214957"/>
            <a:ext cx="6222213" cy="422405"/>
          </a:xfrm>
          <a:prstGeom prst="rect">
            <a:avLst/>
          </a:prstGeom>
          <a:solidFill>
            <a:srgbClr val="6EAB3E"/>
          </a:solidFill>
          <a:ln>
            <a:noFill/>
          </a:ln>
        </p:spPr>
        <p:txBody>
          <a:bodyPr spcFirstLastPara="1" wrap="square" lIns="144000" tIns="72000" rIns="144000" bIns="72000" anchor="t" anchorCtr="0">
            <a:spAutoFit/>
          </a:bodyPr>
          <a:lstStyle>
            <a:lvl1pPr marL="457200" lvl="0" indent="-228600" algn="l">
              <a:lnSpc>
                <a:spcPct val="120000"/>
              </a:lnSpc>
              <a:spcBef>
                <a:spcPts val="600"/>
              </a:spcBef>
              <a:spcAft>
                <a:spcPts val="0"/>
              </a:spcAft>
              <a:buClr>
                <a:schemeClr val="lt1"/>
              </a:buClr>
              <a:buSzPts val="1800"/>
              <a:buNone/>
              <a:defRPr sz="1800" b="0"/>
            </a:lvl1pPr>
            <a:lvl2pPr marL="914400" lvl="1" indent="-228600" algn="l">
              <a:spcBef>
                <a:spcPts val="800"/>
              </a:spcBef>
              <a:spcAft>
                <a:spcPts val="0"/>
              </a:spcAft>
              <a:buClr>
                <a:schemeClr val="lt1"/>
              </a:buClr>
              <a:buSzPts val="1800"/>
              <a:buNone/>
              <a:defRPr sz="1800" b="0"/>
            </a:lvl2pPr>
            <a:lvl3pPr marL="1371600" lvl="2" indent="-342900" algn="l">
              <a:lnSpc>
                <a:spcPct val="120000"/>
              </a:lnSpc>
              <a:spcBef>
                <a:spcPts val="600"/>
              </a:spcBef>
              <a:spcAft>
                <a:spcPts val="0"/>
              </a:spcAft>
              <a:buClr>
                <a:schemeClr val="lt1"/>
              </a:buClr>
              <a:buSzPts val="1800"/>
              <a:buChar char="−"/>
              <a:defRPr sz="1800" b="0"/>
            </a:lvl3pPr>
            <a:lvl4pPr marL="1828800" lvl="3" indent="-342900" algn="l">
              <a:lnSpc>
                <a:spcPct val="120000"/>
              </a:lnSpc>
              <a:spcBef>
                <a:spcPts val="600"/>
              </a:spcBef>
              <a:spcAft>
                <a:spcPts val="0"/>
              </a:spcAft>
              <a:buClr>
                <a:schemeClr val="lt1"/>
              </a:buClr>
              <a:buSzPts val="1800"/>
              <a:buChar char="•"/>
              <a:defRPr sz="1800" b="0"/>
            </a:lvl4pPr>
            <a:lvl5pPr marL="2286000" lvl="4" indent="-342900" algn="l">
              <a:lnSpc>
                <a:spcPct val="120000"/>
              </a:lnSpc>
              <a:spcBef>
                <a:spcPts val="600"/>
              </a:spcBef>
              <a:spcAft>
                <a:spcPts val="0"/>
              </a:spcAft>
              <a:buClr>
                <a:schemeClr val="lt1"/>
              </a:buClr>
              <a:buSzPts val="1800"/>
              <a:buChar char="✔"/>
              <a:defRPr sz="18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7" name="Google Shape;287;p29"/>
          <p:cNvSpPr txBox="1">
            <a:spLocks noGrp="1"/>
          </p:cNvSpPr>
          <p:nvPr>
            <p:ph type="body" idx="4"/>
          </p:nvPr>
        </p:nvSpPr>
        <p:spPr>
          <a:xfrm>
            <a:off x="408955" y="6147869"/>
            <a:ext cx="11376000" cy="184666"/>
          </a:xfrm>
          <a:prstGeom prst="rect">
            <a:avLst/>
          </a:prstGeom>
          <a:noFill/>
          <a:ln>
            <a:noFill/>
          </a:ln>
        </p:spPr>
        <p:txBody>
          <a:bodyPr spcFirstLastPara="1" wrap="square" lIns="0" tIns="0" rIns="0" bIns="0" anchor="b" anchorCtr="0">
            <a:noAutofit/>
          </a:bodyPr>
          <a:lstStyle>
            <a:lvl1pPr marL="457200" lvl="0" indent="-228600" algn="l">
              <a:lnSpc>
                <a:spcPct val="180000"/>
              </a:lnSpc>
              <a:spcBef>
                <a:spcPts val="0"/>
              </a:spcBef>
              <a:spcAft>
                <a:spcPts val="0"/>
              </a:spcAft>
              <a:buClr>
                <a:schemeClr val="lt1"/>
              </a:buClr>
              <a:buSzPts val="1200"/>
              <a:buNone/>
              <a:defRPr sz="1200" b="0"/>
            </a:lvl1pPr>
            <a:lvl2pPr marL="914400" lvl="1" indent="-228600" algn="l">
              <a:spcBef>
                <a:spcPts val="800"/>
              </a:spcBef>
              <a:spcAft>
                <a:spcPts val="0"/>
              </a:spcAft>
              <a:buClr>
                <a:schemeClr val="lt1"/>
              </a:buClr>
              <a:buSzPts val="1200"/>
              <a:buNone/>
              <a:defRPr sz="1200"/>
            </a:lvl2pPr>
            <a:lvl3pPr marL="1371600" lvl="2" indent="-304800" algn="l">
              <a:lnSpc>
                <a:spcPct val="180000"/>
              </a:lnSpc>
              <a:spcBef>
                <a:spcPts val="600"/>
              </a:spcBef>
              <a:spcAft>
                <a:spcPts val="0"/>
              </a:spcAft>
              <a:buClr>
                <a:schemeClr val="lt1"/>
              </a:buClr>
              <a:buSzPts val="1200"/>
              <a:buChar char="−"/>
              <a:defRPr sz="1200"/>
            </a:lvl3pPr>
            <a:lvl4pPr marL="1828800" lvl="3" indent="-304800" algn="l">
              <a:lnSpc>
                <a:spcPct val="180000"/>
              </a:lnSpc>
              <a:spcBef>
                <a:spcPts val="600"/>
              </a:spcBef>
              <a:spcAft>
                <a:spcPts val="0"/>
              </a:spcAft>
              <a:buClr>
                <a:schemeClr val="lt1"/>
              </a:buClr>
              <a:buSzPts val="1200"/>
              <a:buChar char="•"/>
              <a:defRPr sz="1200"/>
            </a:lvl4pPr>
            <a:lvl5pPr marL="2286000" lvl="4" indent="-304800" algn="l">
              <a:lnSpc>
                <a:spcPct val="180000"/>
              </a:lnSpc>
              <a:spcBef>
                <a:spcPts val="600"/>
              </a:spcBef>
              <a:spcAft>
                <a:spcPts val="0"/>
              </a:spcAft>
              <a:buClr>
                <a:schemeClr val="lt1"/>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8" name="Google Shape;288;p29"/>
          <p:cNvSpPr txBox="1">
            <a:spLocks noGrp="1"/>
          </p:cNvSpPr>
          <p:nvPr>
            <p:ph type="body" idx="5"/>
          </p:nvPr>
        </p:nvSpPr>
        <p:spPr>
          <a:xfrm rot="5400000">
            <a:off x="8928669" y="3133288"/>
            <a:ext cx="5868989" cy="123111"/>
          </a:xfrm>
          <a:prstGeom prst="rect">
            <a:avLst/>
          </a:prstGeom>
          <a:noFill/>
          <a:ln>
            <a:noFill/>
          </a:ln>
        </p:spPr>
        <p:txBody>
          <a:bodyPr spcFirstLastPara="1" wrap="square" lIns="0" tIns="0" rIns="0" bIns="0" anchor="b" anchorCtr="0">
            <a:spAutoFit/>
          </a:bodyPr>
          <a:lstStyle>
            <a:lvl1pPr marL="457200" lvl="0" indent="-228600" algn="l">
              <a:lnSpc>
                <a:spcPct val="270000"/>
              </a:lnSpc>
              <a:spcBef>
                <a:spcPts val="600"/>
              </a:spcBef>
              <a:spcAft>
                <a:spcPts val="0"/>
              </a:spcAft>
              <a:buClr>
                <a:schemeClr val="lt1"/>
              </a:buClr>
              <a:buSzPts val="800"/>
              <a:buNone/>
              <a:defRPr sz="800" b="0"/>
            </a:lvl1pPr>
            <a:lvl2pPr marL="914400" lvl="1" indent="-228600" algn="r">
              <a:spcBef>
                <a:spcPts val="800"/>
              </a:spcBef>
              <a:spcAft>
                <a:spcPts val="0"/>
              </a:spcAft>
              <a:buClr>
                <a:schemeClr val="lt1"/>
              </a:buClr>
              <a:buSzPts val="1000"/>
              <a:buNone/>
              <a:defRPr sz="1000" b="0"/>
            </a:lvl2pPr>
            <a:lvl3pPr marL="1371600" lvl="2" indent="-292100" algn="r">
              <a:lnSpc>
                <a:spcPct val="216000"/>
              </a:lnSpc>
              <a:spcBef>
                <a:spcPts val="600"/>
              </a:spcBef>
              <a:spcAft>
                <a:spcPts val="0"/>
              </a:spcAft>
              <a:buClr>
                <a:schemeClr val="lt1"/>
              </a:buClr>
              <a:buSzPts val="1000"/>
              <a:buChar char="−"/>
              <a:defRPr sz="1000" b="0"/>
            </a:lvl3pPr>
            <a:lvl4pPr marL="1828800" lvl="3" indent="-292100" algn="r">
              <a:lnSpc>
                <a:spcPct val="216000"/>
              </a:lnSpc>
              <a:spcBef>
                <a:spcPts val="600"/>
              </a:spcBef>
              <a:spcAft>
                <a:spcPts val="0"/>
              </a:spcAft>
              <a:buClr>
                <a:schemeClr val="lt1"/>
              </a:buClr>
              <a:buSzPts val="1000"/>
              <a:buChar char="•"/>
              <a:defRPr sz="1000" b="0"/>
            </a:lvl4pPr>
            <a:lvl5pPr marL="2286000" lvl="4" indent="-292100" algn="r">
              <a:lnSpc>
                <a:spcPct val="216000"/>
              </a:lnSpc>
              <a:spcBef>
                <a:spcPts val="600"/>
              </a:spcBef>
              <a:spcAft>
                <a:spcPts val="0"/>
              </a:spcAft>
              <a:buClr>
                <a:schemeClr val="lt1"/>
              </a:buClr>
              <a:buSzPts val="1000"/>
              <a:buChar char="✔"/>
              <a:defRPr sz="10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29"/>
          <p:cNvSpPr/>
          <p:nvPr/>
        </p:nvSpPr>
        <p:spPr>
          <a:xfrm>
            <a:off x="0" y="7129090"/>
            <a:ext cx="417094" cy="417094"/>
          </a:xfrm>
          <a:prstGeom prst="rect">
            <a:avLst/>
          </a:prstGeom>
          <a:solidFill>
            <a:schemeClr val="accent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90" name="Google Shape;290;p29"/>
          <p:cNvSpPr/>
          <p:nvPr/>
        </p:nvSpPr>
        <p:spPr>
          <a:xfrm>
            <a:off x="510139" y="7129090"/>
            <a:ext cx="417094" cy="417094"/>
          </a:xfrm>
          <a:prstGeom prst="rect">
            <a:avLst/>
          </a:prstGeom>
          <a:solidFill>
            <a:schemeClr val="accent2"/>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91" name="Google Shape;291;p29"/>
          <p:cNvSpPr/>
          <p:nvPr/>
        </p:nvSpPr>
        <p:spPr>
          <a:xfrm>
            <a:off x="1020278" y="7129090"/>
            <a:ext cx="417094" cy="417094"/>
          </a:xfrm>
          <a:prstGeom prst="rect">
            <a:avLst/>
          </a:prstGeom>
          <a:solidFill>
            <a:schemeClr val="accent3"/>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92" name="Google Shape;292;p29"/>
          <p:cNvSpPr/>
          <p:nvPr/>
        </p:nvSpPr>
        <p:spPr>
          <a:xfrm>
            <a:off x="1530417" y="7129090"/>
            <a:ext cx="417094" cy="417094"/>
          </a:xfrm>
          <a:prstGeom prst="rect">
            <a:avLst/>
          </a:prstGeom>
          <a:solidFill>
            <a:schemeClr val="accent4"/>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93" name="Google Shape;293;p29"/>
          <p:cNvSpPr/>
          <p:nvPr/>
        </p:nvSpPr>
        <p:spPr>
          <a:xfrm>
            <a:off x="2040556" y="7129090"/>
            <a:ext cx="417094" cy="417094"/>
          </a:xfrm>
          <a:prstGeom prst="rect">
            <a:avLst/>
          </a:prstGeom>
          <a:solidFill>
            <a:schemeClr val="accent5"/>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94" name="Google Shape;294;p29"/>
          <p:cNvSpPr/>
          <p:nvPr/>
        </p:nvSpPr>
        <p:spPr>
          <a:xfrm>
            <a:off x="2550696" y="7129090"/>
            <a:ext cx="417094" cy="417094"/>
          </a:xfrm>
          <a:prstGeom prst="rect">
            <a:avLst/>
          </a:prstGeom>
          <a:solidFill>
            <a:schemeClr val="accent6"/>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95" name="Google Shape;295;p29"/>
          <p:cNvSpPr/>
          <p:nvPr/>
        </p:nvSpPr>
        <p:spPr>
          <a:xfrm>
            <a:off x="8720913" y="7129090"/>
            <a:ext cx="417094" cy="417094"/>
          </a:xfrm>
          <a:prstGeom prst="rect">
            <a:avLst/>
          </a:prstGeom>
          <a:solidFill>
            <a:srgbClr val="671F5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96" name="Google Shape;296;p29"/>
          <p:cNvSpPr/>
          <p:nvPr/>
        </p:nvSpPr>
        <p:spPr>
          <a:xfrm>
            <a:off x="9227385" y="7129090"/>
            <a:ext cx="417094" cy="417094"/>
          </a:xfrm>
          <a:prstGeom prst="rect">
            <a:avLst/>
          </a:prstGeom>
          <a:solidFill>
            <a:srgbClr val="6EAB3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97" name="Google Shape;297;p29"/>
          <p:cNvSpPr/>
          <p:nvPr/>
        </p:nvSpPr>
        <p:spPr>
          <a:xfrm>
            <a:off x="9752190" y="7129090"/>
            <a:ext cx="417094" cy="417094"/>
          </a:xfrm>
          <a:prstGeom prst="rect">
            <a:avLst/>
          </a:prstGeom>
          <a:solidFill>
            <a:srgbClr val="FBBA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98" name="Google Shape;298;p29"/>
          <p:cNvSpPr/>
          <p:nvPr/>
        </p:nvSpPr>
        <p:spPr>
          <a:xfrm>
            <a:off x="10258662" y="7129090"/>
            <a:ext cx="417094" cy="417094"/>
          </a:xfrm>
          <a:prstGeom prst="rect">
            <a:avLst/>
          </a:prstGeom>
          <a:solidFill>
            <a:srgbClr val="16BAE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299" name="Google Shape;299;p29"/>
          <p:cNvSpPr/>
          <p:nvPr/>
        </p:nvSpPr>
        <p:spPr>
          <a:xfrm>
            <a:off x="10765134" y="7129090"/>
            <a:ext cx="417094" cy="417094"/>
          </a:xfrm>
          <a:prstGeom prst="rect">
            <a:avLst/>
          </a:prstGeom>
          <a:solidFill>
            <a:srgbClr val="F187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00" name="Google Shape;300;p29"/>
          <p:cNvSpPr/>
          <p:nvPr/>
        </p:nvSpPr>
        <p:spPr>
          <a:xfrm>
            <a:off x="11271606" y="7129090"/>
            <a:ext cx="417094" cy="417094"/>
          </a:xfrm>
          <a:prstGeom prst="rect">
            <a:avLst/>
          </a:prstGeom>
          <a:solidFill>
            <a:srgbClr val="AD222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01" name="Google Shape;301;p29"/>
          <p:cNvSpPr/>
          <p:nvPr/>
        </p:nvSpPr>
        <p:spPr>
          <a:xfrm>
            <a:off x="11778081" y="7129090"/>
            <a:ext cx="417094" cy="417094"/>
          </a:xfrm>
          <a:prstGeom prst="rect">
            <a:avLst/>
          </a:prstGeom>
          <a:solidFill>
            <a:srgbClr val="A3107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02" name="Google Shape;302;p29"/>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3" name="Google Shape;303;p29"/>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lt1"/>
                </a:solidFill>
                <a:latin typeface="Arial"/>
                <a:ea typeface="Arial"/>
                <a:cs typeface="Arial"/>
                <a:sym typeface="Arial"/>
              </a:defRPr>
            </a:lvl1pPr>
            <a:lvl2pPr marL="0" lvl="1" indent="0" algn="r">
              <a:spcBef>
                <a:spcPts val="0"/>
              </a:spcBef>
              <a:buNone/>
              <a:defRPr sz="1000">
                <a:solidFill>
                  <a:schemeClr val="lt1"/>
                </a:solidFill>
                <a:latin typeface="Arial"/>
                <a:ea typeface="Arial"/>
                <a:cs typeface="Arial"/>
                <a:sym typeface="Arial"/>
              </a:defRPr>
            </a:lvl2pPr>
            <a:lvl3pPr marL="0" lvl="2" indent="0" algn="r">
              <a:spcBef>
                <a:spcPts val="0"/>
              </a:spcBef>
              <a:buNone/>
              <a:defRPr sz="1000">
                <a:solidFill>
                  <a:schemeClr val="lt1"/>
                </a:solidFill>
                <a:latin typeface="Arial"/>
                <a:ea typeface="Arial"/>
                <a:cs typeface="Arial"/>
                <a:sym typeface="Arial"/>
              </a:defRPr>
            </a:lvl3pPr>
            <a:lvl4pPr marL="0" lvl="3" indent="0" algn="r">
              <a:spcBef>
                <a:spcPts val="0"/>
              </a:spcBef>
              <a:buNone/>
              <a:defRPr sz="1000">
                <a:solidFill>
                  <a:schemeClr val="lt1"/>
                </a:solidFill>
                <a:latin typeface="Arial"/>
                <a:ea typeface="Arial"/>
                <a:cs typeface="Arial"/>
                <a:sym typeface="Arial"/>
              </a:defRPr>
            </a:lvl4pPr>
            <a:lvl5pPr marL="0" lvl="4" indent="0" algn="r">
              <a:spcBef>
                <a:spcPts val="0"/>
              </a:spcBef>
              <a:buNone/>
              <a:defRPr sz="1000">
                <a:solidFill>
                  <a:schemeClr val="lt1"/>
                </a:solidFill>
                <a:latin typeface="Arial"/>
                <a:ea typeface="Arial"/>
                <a:cs typeface="Arial"/>
                <a:sym typeface="Arial"/>
              </a:defRPr>
            </a:lvl5pPr>
            <a:lvl6pPr marL="0" lvl="5" indent="0" algn="r">
              <a:spcBef>
                <a:spcPts val="0"/>
              </a:spcBef>
              <a:buNone/>
              <a:defRPr sz="1000">
                <a:solidFill>
                  <a:schemeClr val="lt1"/>
                </a:solidFill>
                <a:latin typeface="Arial"/>
                <a:ea typeface="Arial"/>
                <a:cs typeface="Arial"/>
                <a:sym typeface="Arial"/>
              </a:defRPr>
            </a:lvl6pPr>
            <a:lvl7pPr marL="0" lvl="6" indent="0" algn="r">
              <a:spcBef>
                <a:spcPts val="0"/>
              </a:spcBef>
              <a:buNone/>
              <a:defRPr sz="1000">
                <a:solidFill>
                  <a:schemeClr val="lt1"/>
                </a:solidFill>
                <a:latin typeface="Arial"/>
                <a:ea typeface="Arial"/>
                <a:cs typeface="Arial"/>
                <a:sym typeface="Arial"/>
              </a:defRPr>
            </a:lvl7pPr>
            <a:lvl8pPr marL="0" lvl="7" indent="0" algn="r">
              <a:spcBef>
                <a:spcPts val="0"/>
              </a:spcBef>
              <a:buNone/>
              <a:defRPr sz="1000">
                <a:solidFill>
                  <a:schemeClr val="lt1"/>
                </a:solidFill>
                <a:latin typeface="Arial"/>
                <a:ea typeface="Arial"/>
                <a:cs typeface="Arial"/>
                <a:sym typeface="Arial"/>
              </a:defRPr>
            </a:lvl8pPr>
            <a:lvl9pPr marL="0" lvl="8" indent="0" algn="r">
              <a:spcBef>
                <a:spcPts val="0"/>
              </a:spcBef>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04" name="Google Shape;304;p29"/>
          <p:cNvPicPr preferRelativeResize="0"/>
          <p:nvPr/>
        </p:nvPicPr>
        <p:blipFill rotWithShape="1">
          <a:blip r:embed="rId2">
            <a:alphaModFix/>
          </a:blip>
          <a:srcRect/>
          <a:stretch/>
        </p:blipFill>
        <p:spPr>
          <a:xfrm>
            <a:off x="9944507" y="6127583"/>
            <a:ext cx="1962110" cy="676927"/>
          </a:xfrm>
          <a:prstGeom prst="rect">
            <a:avLst/>
          </a:prstGeom>
          <a:noFill/>
          <a:ln>
            <a:noFill/>
          </a:ln>
        </p:spPr>
      </p:pic>
      <p:sp>
        <p:nvSpPr>
          <p:cNvPr id="305" name="Google Shape;305;p29"/>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el und Inhalt">
  <p:cSld name="Titel und Inhalt">
    <p:spTree>
      <p:nvGrpSpPr>
        <p:cNvPr id="1" name="Shape 25"/>
        <p:cNvGrpSpPr/>
        <p:nvPr/>
      </p:nvGrpSpPr>
      <p:grpSpPr>
        <a:xfrm>
          <a:off x="0" y="0"/>
          <a:ext cx="0" cy="0"/>
          <a:chOff x="0" y="0"/>
          <a:chExt cx="0" cy="0"/>
        </a:xfrm>
      </p:grpSpPr>
      <p:sp>
        <p:nvSpPr>
          <p:cNvPr id="26" name="Google Shape;26;p12"/>
          <p:cNvSpPr/>
          <p:nvPr/>
        </p:nvSpPr>
        <p:spPr>
          <a:xfrm>
            <a:off x="-1" y="0"/>
            <a:ext cx="12195175" cy="6859588"/>
          </a:xfrm>
          <a:prstGeom prst="rect">
            <a:avLst/>
          </a:prstGeom>
          <a:gradFill>
            <a:gsLst>
              <a:gs pos="0">
                <a:schemeClr val="accent1"/>
              </a:gs>
              <a:gs pos="99000">
                <a:schemeClr val="accent3"/>
              </a:gs>
              <a:gs pos="100000">
                <a:schemeClr val="accent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27" name="Google Shape;27;p12"/>
          <p:cNvSpPr txBox="1">
            <a:spLocks noGrp="1"/>
          </p:cNvSpPr>
          <p:nvPr>
            <p:ph type="body" idx="1"/>
          </p:nvPr>
        </p:nvSpPr>
        <p:spPr>
          <a:xfrm>
            <a:off x="410219" y="1233488"/>
            <a:ext cx="11376000" cy="4895850"/>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600"/>
              </a:spcBef>
              <a:spcAft>
                <a:spcPts val="0"/>
              </a:spcAft>
              <a:buClr>
                <a:schemeClr val="lt1"/>
              </a:buClr>
              <a:buSzPts val="1800"/>
              <a:buNone/>
              <a:defRPr/>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12"/>
          <p:cNvSpPr txBox="1">
            <a:spLocks noGrp="1"/>
          </p:cNvSpPr>
          <p:nvPr>
            <p:ph type="body" idx="2"/>
          </p:nvPr>
        </p:nvSpPr>
        <p:spPr>
          <a:xfrm>
            <a:off x="410219" y="6148581"/>
            <a:ext cx="11376000" cy="184666"/>
          </a:xfrm>
          <a:prstGeom prst="rect">
            <a:avLst/>
          </a:prstGeom>
          <a:noFill/>
          <a:ln>
            <a:noFill/>
          </a:ln>
        </p:spPr>
        <p:txBody>
          <a:bodyPr spcFirstLastPara="1" wrap="square" lIns="0" tIns="0" rIns="0" bIns="0" anchor="b" anchorCtr="0">
            <a:noAutofit/>
          </a:bodyPr>
          <a:lstStyle>
            <a:lvl1pPr marL="457200" lvl="0" indent="-228600" algn="l">
              <a:lnSpc>
                <a:spcPct val="180000"/>
              </a:lnSpc>
              <a:spcBef>
                <a:spcPts val="0"/>
              </a:spcBef>
              <a:spcAft>
                <a:spcPts val="0"/>
              </a:spcAft>
              <a:buClr>
                <a:schemeClr val="lt1"/>
              </a:buClr>
              <a:buSzPts val="1200"/>
              <a:buNone/>
              <a:defRPr sz="1200" b="0"/>
            </a:lvl1pPr>
            <a:lvl2pPr marL="914400" lvl="1" indent="-228600" algn="l">
              <a:spcBef>
                <a:spcPts val="800"/>
              </a:spcBef>
              <a:spcAft>
                <a:spcPts val="0"/>
              </a:spcAft>
              <a:buClr>
                <a:schemeClr val="lt1"/>
              </a:buClr>
              <a:buSzPts val="1200"/>
              <a:buNone/>
              <a:defRPr sz="1200"/>
            </a:lvl2pPr>
            <a:lvl3pPr marL="1371600" lvl="2" indent="-304800" algn="l">
              <a:lnSpc>
                <a:spcPct val="180000"/>
              </a:lnSpc>
              <a:spcBef>
                <a:spcPts val="600"/>
              </a:spcBef>
              <a:spcAft>
                <a:spcPts val="0"/>
              </a:spcAft>
              <a:buClr>
                <a:schemeClr val="lt1"/>
              </a:buClr>
              <a:buSzPts val="1200"/>
              <a:buChar char="−"/>
              <a:defRPr sz="1200"/>
            </a:lvl3pPr>
            <a:lvl4pPr marL="1828800" lvl="3" indent="-304800" algn="l">
              <a:lnSpc>
                <a:spcPct val="180000"/>
              </a:lnSpc>
              <a:spcBef>
                <a:spcPts val="600"/>
              </a:spcBef>
              <a:spcAft>
                <a:spcPts val="0"/>
              </a:spcAft>
              <a:buClr>
                <a:schemeClr val="lt1"/>
              </a:buClr>
              <a:buSzPts val="1200"/>
              <a:buChar char="•"/>
              <a:defRPr sz="1200"/>
            </a:lvl4pPr>
            <a:lvl5pPr marL="2286000" lvl="4" indent="-304800" algn="l">
              <a:lnSpc>
                <a:spcPct val="180000"/>
              </a:lnSpc>
              <a:spcBef>
                <a:spcPts val="600"/>
              </a:spcBef>
              <a:spcAft>
                <a:spcPts val="0"/>
              </a:spcAft>
              <a:buClr>
                <a:schemeClr val="lt1"/>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10219" y="581412"/>
            <a:ext cx="11376000" cy="400110"/>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0" name="Google Shape;30;p12"/>
          <p:cNvPicPr preferRelativeResize="0"/>
          <p:nvPr/>
        </p:nvPicPr>
        <p:blipFill rotWithShape="1">
          <a:blip r:embed="rId2">
            <a:alphaModFix/>
          </a:blip>
          <a:srcRect/>
          <a:stretch/>
        </p:blipFill>
        <p:spPr>
          <a:xfrm>
            <a:off x="9944507" y="6127583"/>
            <a:ext cx="1962110" cy="676927"/>
          </a:xfrm>
          <a:prstGeom prst="rect">
            <a:avLst/>
          </a:prstGeom>
          <a:noFill/>
          <a:ln>
            <a:noFill/>
          </a:ln>
        </p:spPr>
      </p:pic>
      <p:sp>
        <p:nvSpPr>
          <p:cNvPr id="31" name="Google Shape;31;p12"/>
          <p:cNvSpPr/>
          <p:nvPr/>
        </p:nvSpPr>
        <p:spPr>
          <a:xfrm>
            <a:off x="0" y="7129090"/>
            <a:ext cx="417094" cy="417094"/>
          </a:xfrm>
          <a:prstGeom prst="rect">
            <a:avLst/>
          </a:prstGeom>
          <a:solidFill>
            <a:schemeClr val="accent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2" name="Google Shape;32;p12"/>
          <p:cNvSpPr/>
          <p:nvPr/>
        </p:nvSpPr>
        <p:spPr>
          <a:xfrm>
            <a:off x="510139" y="7129090"/>
            <a:ext cx="417094" cy="417094"/>
          </a:xfrm>
          <a:prstGeom prst="rect">
            <a:avLst/>
          </a:prstGeom>
          <a:solidFill>
            <a:schemeClr val="accent2"/>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3" name="Google Shape;33;p12"/>
          <p:cNvSpPr/>
          <p:nvPr/>
        </p:nvSpPr>
        <p:spPr>
          <a:xfrm>
            <a:off x="1020278" y="7129090"/>
            <a:ext cx="417094" cy="417094"/>
          </a:xfrm>
          <a:prstGeom prst="rect">
            <a:avLst/>
          </a:prstGeom>
          <a:solidFill>
            <a:schemeClr val="accent3"/>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4" name="Google Shape;34;p12"/>
          <p:cNvSpPr/>
          <p:nvPr/>
        </p:nvSpPr>
        <p:spPr>
          <a:xfrm>
            <a:off x="1530417" y="7129090"/>
            <a:ext cx="417094" cy="417094"/>
          </a:xfrm>
          <a:prstGeom prst="rect">
            <a:avLst/>
          </a:prstGeom>
          <a:solidFill>
            <a:schemeClr val="accent4"/>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5" name="Google Shape;35;p12"/>
          <p:cNvSpPr/>
          <p:nvPr/>
        </p:nvSpPr>
        <p:spPr>
          <a:xfrm>
            <a:off x="2040556" y="7129090"/>
            <a:ext cx="417094" cy="417094"/>
          </a:xfrm>
          <a:prstGeom prst="rect">
            <a:avLst/>
          </a:prstGeom>
          <a:solidFill>
            <a:schemeClr val="accent5"/>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6" name="Google Shape;36;p12"/>
          <p:cNvSpPr/>
          <p:nvPr/>
        </p:nvSpPr>
        <p:spPr>
          <a:xfrm>
            <a:off x="2550696" y="7129090"/>
            <a:ext cx="417094" cy="417094"/>
          </a:xfrm>
          <a:prstGeom prst="rect">
            <a:avLst/>
          </a:prstGeom>
          <a:solidFill>
            <a:schemeClr val="accent6"/>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7" name="Google Shape;37;p12"/>
          <p:cNvSpPr/>
          <p:nvPr/>
        </p:nvSpPr>
        <p:spPr>
          <a:xfrm>
            <a:off x="8720913" y="7129090"/>
            <a:ext cx="417094" cy="417094"/>
          </a:xfrm>
          <a:prstGeom prst="rect">
            <a:avLst/>
          </a:prstGeom>
          <a:solidFill>
            <a:srgbClr val="671F5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8" name="Google Shape;38;p12"/>
          <p:cNvSpPr/>
          <p:nvPr/>
        </p:nvSpPr>
        <p:spPr>
          <a:xfrm>
            <a:off x="9227385" y="7129090"/>
            <a:ext cx="417094" cy="417094"/>
          </a:xfrm>
          <a:prstGeom prst="rect">
            <a:avLst/>
          </a:prstGeom>
          <a:solidFill>
            <a:srgbClr val="6EAB3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9" name="Google Shape;39;p12"/>
          <p:cNvSpPr/>
          <p:nvPr/>
        </p:nvSpPr>
        <p:spPr>
          <a:xfrm>
            <a:off x="9752190" y="7129090"/>
            <a:ext cx="417094" cy="417094"/>
          </a:xfrm>
          <a:prstGeom prst="rect">
            <a:avLst/>
          </a:prstGeom>
          <a:solidFill>
            <a:srgbClr val="FBBA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0" name="Google Shape;40;p12"/>
          <p:cNvSpPr/>
          <p:nvPr/>
        </p:nvSpPr>
        <p:spPr>
          <a:xfrm>
            <a:off x="10258662" y="7129090"/>
            <a:ext cx="417094" cy="417094"/>
          </a:xfrm>
          <a:prstGeom prst="rect">
            <a:avLst/>
          </a:prstGeom>
          <a:solidFill>
            <a:srgbClr val="16BAE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1" name="Google Shape;41;p12"/>
          <p:cNvSpPr/>
          <p:nvPr/>
        </p:nvSpPr>
        <p:spPr>
          <a:xfrm>
            <a:off x="10765134" y="7129090"/>
            <a:ext cx="417094" cy="417094"/>
          </a:xfrm>
          <a:prstGeom prst="rect">
            <a:avLst/>
          </a:prstGeom>
          <a:solidFill>
            <a:srgbClr val="F187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2" name="Google Shape;42;p12"/>
          <p:cNvSpPr/>
          <p:nvPr/>
        </p:nvSpPr>
        <p:spPr>
          <a:xfrm>
            <a:off x="11271606" y="7129090"/>
            <a:ext cx="417094" cy="417094"/>
          </a:xfrm>
          <a:prstGeom prst="rect">
            <a:avLst/>
          </a:prstGeom>
          <a:solidFill>
            <a:srgbClr val="AD222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3" name="Google Shape;43;p12"/>
          <p:cNvSpPr/>
          <p:nvPr/>
        </p:nvSpPr>
        <p:spPr>
          <a:xfrm>
            <a:off x="11778081" y="7129090"/>
            <a:ext cx="417094" cy="417094"/>
          </a:xfrm>
          <a:prstGeom prst="rect">
            <a:avLst/>
          </a:prstGeom>
          <a:solidFill>
            <a:srgbClr val="A3107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4" name="Google Shape;44;p12"/>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2"/>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lt1"/>
                </a:solidFill>
                <a:latin typeface="Arial"/>
                <a:ea typeface="Arial"/>
                <a:cs typeface="Arial"/>
                <a:sym typeface="Arial"/>
              </a:defRPr>
            </a:lvl1pPr>
            <a:lvl2pPr marL="0" lvl="1" indent="0" algn="r">
              <a:spcBef>
                <a:spcPts val="0"/>
              </a:spcBef>
              <a:buNone/>
              <a:defRPr sz="1000">
                <a:solidFill>
                  <a:schemeClr val="lt1"/>
                </a:solidFill>
                <a:latin typeface="Arial"/>
                <a:ea typeface="Arial"/>
                <a:cs typeface="Arial"/>
                <a:sym typeface="Arial"/>
              </a:defRPr>
            </a:lvl2pPr>
            <a:lvl3pPr marL="0" lvl="2" indent="0" algn="r">
              <a:spcBef>
                <a:spcPts val="0"/>
              </a:spcBef>
              <a:buNone/>
              <a:defRPr sz="1000">
                <a:solidFill>
                  <a:schemeClr val="lt1"/>
                </a:solidFill>
                <a:latin typeface="Arial"/>
                <a:ea typeface="Arial"/>
                <a:cs typeface="Arial"/>
                <a:sym typeface="Arial"/>
              </a:defRPr>
            </a:lvl3pPr>
            <a:lvl4pPr marL="0" lvl="3" indent="0" algn="r">
              <a:spcBef>
                <a:spcPts val="0"/>
              </a:spcBef>
              <a:buNone/>
              <a:defRPr sz="1000">
                <a:solidFill>
                  <a:schemeClr val="lt1"/>
                </a:solidFill>
                <a:latin typeface="Arial"/>
                <a:ea typeface="Arial"/>
                <a:cs typeface="Arial"/>
                <a:sym typeface="Arial"/>
              </a:defRPr>
            </a:lvl4pPr>
            <a:lvl5pPr marL="0" lvl="4" indent="0" algn="r">
              <a:spcBef>
                <a:spcPts val="0"/>
              </a:spcBef>
              <a:buNone/>
              <a:defRPr sz="1000">
                <a:solidFill>
                  <a:schemeClr val="lt1"/>
                </a:solidFill>
                <a:latin typeface="Arial"/>
                <a:ea typeface="Arial"/>
                <a:cs typeface="Arial"/>
                <a:sym typeface="Arial"/>
              </a:defRPr>
            </a:lvl5pPr>
            <a:lvl6pPr marL="0" lvl="5" indent="0" algn="r">
              <a:spcBef>
                <a:spcPts val="0"/>
              </a:spcBef>
              <a:buNone/>
              <a:defRPr sz="1000">
                <a:solidFill>
                  <a:schemeClr val="lt1"/>
                </a:solidFill>
                <a:latin typeface="Arial"/>
                <a:ea typeface="Arial"/>
                <a:cs typeface="Arial"/>
                <a:sym typeface="Arial"/>
              </a:defRPr>
            </a:lvl6pPr>
            <a:lvl7pPr marL="0" lvl="6" indent="0" algn="r">
              <a:spcBef>
                <a:spcPts val="0"/>
              </a:spcBef>
              <a:buNone/>
              <a:defRPr sz="1000">
                <a:solidFill>
                  <a:schemeClr val="lt1"/>
                </a:solidFill>
                <a:latin typeface="Arial"/>
                <a:ea typeface="Arial"/>
                <a:cs typeface="Arial"/>
                <a:sym typeface="Arial"/>
              </a:defRPr>
            </a:lvl7pPr>
            <a:lvl8pPr marL="0" lvl="7" indent="0" algn="r">
              <a:spcBef>
                <a:spcPts val="0"/>
              </a:spcBef>
              <a:buNone/>
              <a:defRPr sz="1000">
                <a:solidFill>
                  <a:schemeClr val="lt1"/>
                </a:solidFill>
                <a:latin typeface="Arial"/>
                <a:ea typeface="Arial"/>
                <a:cs typeface="Arial"/>
                <a:sym typeface="Arial"/>
              </a:defRPr>
            </a:lvl8pPr>
            <a:lvl9pPr marL="0" lvl="8" indent="0" algn="r">
              <a:spcBef>
                <a:spcPts val="0"/>
              </a:spcBef>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12"/>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1_Titel, Inhalt und Bild V02">
  <p:cSld name="1_Titel, Inhalt und Bild V02">
    <p:spTree>
      <p:nvGrpSpPr>
        <p:cNvPr id="1" name="Shape 306"/>
        <p:cNvGrpSpPr/>
        <p:nvPr/>
      </p:nvGrpSpPr>
      <p:grpSpPr>
        <a:xfrm>
          <a:off x="0" y="0"/>
          <a:ext cx="0" cy="0"/>
          <a:chOff x="0" y="0"/>
          <a:chExt cx="0" cy="0"/>
        </a:xfrm>
      </p:grpSpPr>
      <p:sp>
        <p:nvSpPr>
          <p:cNvPr id="307" name="Google Shape;307;p30"/>
          <p:cNvSpPr/>
          <p:nvPr/>
        </p:nvSpPr>
        <p:spPr>
          <a:xfrm>
            <a:off x="-1" y="0"/>
            <a:ext cx="12195175" cy="685958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308" name="Google Shape;308;p30"/>
          <p:cNvSpPr txBox="1">
            <a:spLocks noGrp="1"/>
          </p:cNvSpPr>
          <p:nvPr>
            <p:ph type="body" idx="1"/>
          </p:nvPr>
        </p:nvSpPr>
        <p:spPr>
          <a:xfrm>
            <a:off x="410219" y="1793080"/>
            <a:ext cx="6221490" cy="4336257"/>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600"/>
              </a:spcBef>
              <a:spcAft>
                <a:spcPts val="0"/>
              </a:spcAft>
              <a:buClr>
                <a:schemeClr val="lt1"/>
              </a:buClr>
              <a:buSzPts val="1800"/>
              <a:buNone/>
              <a:defRPr sz="1800" b="0"/>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sz="1800"/>
            </a:lvl3pPr>
            <a:lvl4pPr marL="1828800" lvl="3" indent="-342900" algn="l">
              <a:lnSpc>
                <a:spcPct val="120000"/>
              </a:lnSpc>
              <a:spcBef>
                <a:spcPts val="600"/>
              </a:spcBef>
              <a:spcAft>
                <a:spcPts val="0"/>
              </a:spcAft>
              <a:buClr>
                <a:schemeClr val="lt1"/>
              </a:buClr>
              <a:buSzPts val="1800"/>
              <a:buChar char="•"/>
              <a:defRPr sz="1800"/>
            </a:lvl4pPr>
            <a:lvl5pPr marL="2286000" lvl="4" indent="-342900" algn="l">
              <a:lnSpc>
                <a:spcPct val="120000"/>
              </a:lnSpc>
              <a:spcBef>
                <a:spcPts val="600"/>
              </a:spcBef>
              <a:spcAft>
                <a:spcPts val="0"/>
              </a:spcAft>
              <a:buClr>
                <a:schemeClr val="lt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9" name="Google Shape;309;p30"/>
          <p:cNvSpPr txBox="1">
            <a:spLocks noGrp="1"/>
          </p:cNvSpPr>
          <p:nvPr>
            <p:ph type="title"/>
          </p:nvPr>
        </p:nvSpPr>
        <p:spPr>
          <a:xfrm>
            <a:off x="410219" y="181303"/>
            <a:ext cx="6221490" cy="800219"/>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2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0" name="Google Shape;310;p30"/>
          <p:cNvSpPr>
            <a:spLocks noGrp="1"/>
          </p:cNvSpPr>
          <p:nvPr>
            <p:ph type="pic" idx="2"/>
          </p:nvPr>
        </p:nvSpPr>
        <p:spPr>
          <a:xfrm>
            <a:off x="7047175" y="0"/>
            <a:ext cx="5148000" cy="6859588"/>
          </a:xfrm>
          <a:prstGeom prst="rect">
            <a:avLst/>
          </a:prstGeom>
          <a:solidFill>
            <a:schemeClr val="lt2"/>
          </a:solidFill>
          <a:ln>
            <a:noFill/>
          </a:ln>
        </p:spPr>
      </p:sp>
      <p:sp>
        <p:nvSpPr>
          <p:cNvPr id="311" name="Google Shape;311;p30"/>
          <p:cNvSpPr txBox="1">
            <a:spLocks noGrp="1"/>
          </p:cNvSpPr>
          <p:nvPr>
            <p:ph type="body" idx="3"/>
          </p:nvPr>
        </p:nvSpPr>
        <p:spPr>
          <a:xfrm>
            <a:off x="410217" y="1214957"/>
            <a:ext cx="6222213" cy="422405"/>
          </a:xfrm>
          <a:prstGeom prst="rect">
            <a:avLst/>
          </a:prstGeom>
          <a:solidFill>
            <a:srgbClr val="66225D"/>
          </a:solidFill>
          <a:ln>
            <a:noFill/>
          </a:ln>
        </p:spPr>
        <p:txBody>
          <a:bodyPr spcFirstLastPara="1" wrap="square" lIns="144000" tIns="72000" rIns="144000" bIns="72000" anchor="t" anchorCtr="0">
            <a:spAutoFit/>
          </a:bodyPr>
          <a:lstStyle>
            <a:lvl1pPr marL="457200" lvl="0" indent="-228600" algn="l">
              <a:lnSpc>
                <a:spcPct val="120000"/>
              </a:lnSpc>
              <a:spcBef>
                <a:spcPts val="600"/>
              </a:spcBef>
              <a:spcAft>
                <a:spcPts val="0"/>
              </a:spcAft>
              <a:buClr>
                <a:schemeClr val="lt1"/>
              </a:buClr>
              <a:buSzPts val="1800"/>
              <a:buNone/>
              <a:defRPr sz="1800" b="0"/>
            </a:lvl1pPr>
            <a:lvl2pPr marL="914400" lvl="1" indent="-228600" algn="l">
              <a:spcBef>
                <a:spcPts val="800"/>
              </a:spcBef>
              <a:spcAft>
                <a:spcPts val="0"/>
              </a:spcAft>
              <a:buClr>
                <a:schemeClr val="lt1"/>
              </a:buClr>
              <a:buSzPts val="1800"/>
              <a:buNone/>
              <a:defRPr sz="1800" b="0"/>
            </a:lvl2pPr>
            <a:lvl3pPr marL="1371600" lvl="2" indent="-342900" algn="l">
              <a:lnSpc>
                <a:spcPct val="120000"/>
              </a:lnSpc>
              <a:spcBef>
                <a:spcPts val="600"/>
              </a:spcBef>
              <a:spcAft>
                <a:spcPts val="0"/>
              </a:spcAft>
              <a:buClr>
                <a:schemeClr val="lt1"/>
              </a:buClr>
              <a:buSzPts val="1800"/>
              <a:buChar char="−"/>
              <a:defRPr sz="1800" b="0"/>
            </a:lvl3pPr>
            <a:lvl4pPr marL="1828800" lvl="3" indent="-342900" algn="l">
              <a:lnSpc>
                <a:spcPct val="120000"/>
              </a:lnSpc>
              <a:spcBef>
                <a:spcPts val="600"/>
              </a:spcBef>
              <a:spcAft>
                <a:spcPts val="0"/>
              </a:spcAft>
              <a:buClr>
                <a:schemeClr val="lt1"/>
              </a:buClr>
              <a:buSzPts val="1800"/>
              <a:buChar char="•"/>
              <a:defRPr sz="1800" b="0"/>
            </a:lvl4pPr>
            <a:lvl5pPr marL="2286000" lvl="4" indent="-342900" algn="l">
              <a:lnSpc>
                <a:spcPct val="120000"/>
              </a:lnSpc>
              <a:spcBef>
                <a:spcPts val="600"/>
              </a:spcBef>
              <a:spcAft>
                <a:spcPts val="0"/>
              </a:spcAft>
              <a:buClr>
                <a:schemeClr val="lt1"/>
              </a:buClr>
              <a:buSzPts val="1800"/>
              <a:buChar char="✔"/>
              <a:defRPr sz="18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2" name="Google Shape;312;p30"/>
          <p:cNvSpPr txBox="1">
            <a:spLocks noGrp="1"/>
          </p:cNvSpPr>
          <p:nvPr>
            <p:ph type="body" idx="4"/>
          </p:nvPr>
        </p:nvSpPr>
        <p:spPr>
          <a:xfrm>
            <a:off x="408955" y="6147869"/>
            <a:ext cx="11376000" cy="184666"/>
          </a:xfrm>
          <a:prstGeom prst="rect">
            <a:avLst/>
          </a:prstGeom>
          <a:noFill/>
          <a:ln>
            <a:noFill/>
          </a:ln>
        </p:spPr>
        <p:txBody>
          <a:bodyPr spcFirstLastPara="1" wrap="square" lIns="0" tIns="0" rIns="0" bIns="0" anchor="b" anchorCtr="0">
            <a:noAutofit/>
          </a:bodyPr>
          <a:lstStyle>
            <a:lvl1pPr marL="457200" lvl="0" indent="-228600" algn="l">
              <a:lnSpc>
                <a:spcPct val="180000"/>
              </a:lnSpc>
              <a:spcBef>
                <a:spcPts val="0"/>
              </a:spcBef>
              <a:spcAft>
                <a:spcPts val="0"/>
              </a:spcAft>
              <a:buClr>
                <a:schemeClr val="lt1"/>
              </a:buClr>
              <a:buSzPts val="1200"/>
              <a:buNone/>
              <a:defRPr sz="1200" b="0"/>
            </a:lvl1pPr>
            <a:lvl2pPr marL="914400" lvl="1" indent="-228600" algn="l">
              <a:spcBef>
                <a:spcPts val="800"/>
              </a:spcBef>
              <a:spcAft>
                <a:spcPts val="0"/>
              </a:spcAft>
              <a:buClr>
                <a:schemeClr val="lt1"/>
              </a:buClr>
              <a:buSzPts val="1200"/>
              <a:buNone/>
              <a:defRPr sz="1200"/>
            </a:lvl2pPr>
            <a:lvl3pPr marL="1371600" lvl="2" indent="-304800" algn="l">
              <a:lnSpc>
                <a:spcPct val="180000"/>
              </a:lnSpc>
              <a:spcBef>
                <a:spcPts val="600"/>
              </a:spcBef>
              <a:spcAft>
                <a:spcPts val="0"/>
              </a:spcAft>
              <a:buClr>
                <a:schemeClr val="lt1"/>
              </a:buClr>
              <a:buSzPts val="1200"/>
              <a:buChar char="−"/>
              <a:defRPr sz="1200"/>
            </a:lvl3pPr>
            <a:lvl4pPr marL="1828800" lvl="3" indent="-304800" algn="l">
              <a:lnSpc>
                <a:spcPct val="180000"/>
              </a:lnSpc>
              <a:spcBef>
                <a:spcPts val="600"/>
              </a:spcBef>
              <a:spcAft>
                <a:spcPts val="0"/>
              </a:spcAft>
              <a:buClr>
                <a:schemeClr val="lt1"/>
              </a:buClr>
              <a:buSzPts val="1200"/>
              <a:buChar char="•"/>
              <a:defRPr sz="1200"/>
            </a:lvl4pPr>
            <a:lvl5pPr marL="2286000" lvl="4" indent="-304800" algn="l">
              <a:lnSpc>
                <a:spcPct val="180000"/>
              </a:lnSpc>
              <a:spcBef>
                <a:spcPts val="600"/>
              </a:spcBef>
              <a:spcAft>
                <a:spcPts val="0"/>
              </a:spcAft>
              <a:buClr>
                <a:schemeClr val="lt1"/>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3" name="Google Shape;313;p30"/>
          <p:cNvSpPr txBox="1">
            <a:spLocks noGrp="1"/>
          </p:cNvSpPr>
          <p:nvPr>
            <p:ph type="body" idx="5"/>
          </p:nvPr>
        </p:nvSpPr>
        <p:spPr>
          <a:xfrm rot="5400000">
            <a:off x="8928669" y="3133288"/>
            <a:ext cx="5868989" cy="123111"/>
          </a:xfrm>
          <a:prstGeom prst="rect">
            <a:avLst/>
          </a:prstGeom>
          <a:noFill/>
          <a:ln>
            <a:noFill/>
          </a:ln>
        </p:spPr>
        <p:txBody>
          <a:bodyPr spcFirstLastPara="1" wrap="square" lIns="0" tIns="0" rIns="0" bIns="0" anchor="b" anchorCtr="0">
            <a:spAutoFit/>
          </a:bodyPr>
          <a:lstStyle>
            <a:lvl1pPr marL="457200" lvl="0" indent="-228600" algn="l">
              <a:lnSpc>
                <a:spcPct val="270000"/>
              </a:lnSpc>
              <a:spcBef>
                <a:spcPts val="600"/>
              </a:spcBef>
              <a:spcAft>
                <a:spcPts val="0"/>
              </a:spcAft>
              <a:buClr>
                <a:schemeClr val="lt1"/>
              </a:buClr>
              <a:buSzPts val="800"/>
              <a:buNone/>
              <a:defRPr sz="800" b="0"/>
            </a:lvl1pPr>
            <a:lvl2pPr marL="914400" lvl="1" indent="-228600" algn="r">
              <a:spcBef>
                <a:spcPts val="800"/>
              </a:spcBef>
              <a:spcAft>
                <a:spcPts val="0"/>
              </a:spcAft>
              <a:buClr>
                <a:schemeClr val="lt1"/>
              </a:buClr>
              <a:buSzPts val="1000"/>
              <a:buNone/>
              <a:defRPr sz="1000" b="0"/>
            </a:lvl2pPr>
            <a:lvl3pPr marL="1371600" lvl="2" indent="-292100" algn="r">
              <a:lnSpc>
                <a:spcPct val="216000"/>
              </a:lnSpc>
              <a:spcBef>
                <a:spcPts val="600"/>
              </a:spcBef>
              <a:spcAft>
                <a:spcPts val="0"/>
              </a:spcAft>
              <a:buClr>
                <a:schemeClr val="lt1"/>
              </a:buClr>
              <a:buSzPts val="1000"/>
              <a:buChar char="−"/>
              <a:defRPr sz="1000" b="0"/>
            </a:lvl3pPr>
            <a:lvl4pPr marL="1828800" lvl="3" indent="-292100" algn="r">
              <a:lnSpc>
                <a:spcPct val="216000"/>
              </a:lnSpc>
              <a:spcBef>
                <a:spcPts val="600"/>
              </a:spcBef>
              <a:spcAft>
                <a:spcPts val="0"/>
              </a:spcAft>
              <a:buClr>
                <a:schemeClr val="lt1"/>
              </a:buClr>
              <a:buSzPts val="1000"/>
              <a:buChar char="•"/>
              <a:defRPr sz="1000" b="0"/>
            </a:lvl4pPr>
            <a:lvl5pPr marL="2286000" lvl="4" indent="-292100" algn="r">
              <a:lnSpc>
                <a:spcPct val="216000"/>
              </a:lnSpc>
              <a:spcBef>
                <a:spcPts val="600"/>
              </a:spcBef>
              <a:spcAft>
                <a:spcPts val="0"/>
              </a:spcAft>
              <a:buClr>
                <a:schemeClr val="lt1"/>
              </a:buClr>
              <a:buSzPts val="1000"/>
              <a:buChar char="✔"/>
              <a:defRPr sz="10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4" name="Google Shape;314;p30"/>
          <p:cNvSpPr/>
          <p:nvPr/>
        </p:nvSpPr>
        <p:spPr>
          <a:xfrm>
            <a:off x="0" y="7129090"/>
            <a:ext cx="417094" cy="417094"/>
          </a:xfrm>
          <a:prstGeom prst="rect">
            <a:avLst/>
          </a:prstGeom>
          <a:solidFill>
            <a:schemeClr val="accent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15" name="Google Shape;315;p30"/>
          <p:cNvSpPr/>
          <p:nvPr/>
        </p:nvSpPr>
        <p:spPr>
          <a:xfrm>
            <a:off x="510139" y="7129090"/>
            <a:ext cx="417094" cy="417094"/>
          </a:xfrm>
          <a:prstGeom prst="rect">
            <a:avLst/>
          </a:prstGeom>
          <a:solidFill>
            <a:schemeClr val="accent2"/>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16" name="Google Shape;316;p30"/>
          <p:cNvSpPr/>
          <p:nvPr/>
        </p:nvSpPr>
        <p:spPr>
          <a:xfrm>
            <a:off x="1020278" y="7129090"/>
            <a:ext cx="417094" cy="417094"/>
          </a:xfrm>
          <a:prstGeom prst="rect">
            <a:avLst/>
          </a:prstGeom>
          <a:solidFill>
            <a:schemeClr val="accent3"/>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17" name="Google Shape;317;p30"/>
          <p:cNvSpPr/>
          <p:nvPr/>
        </p:nvSpPr>
        <p:spPr>
          <a:xfrm>
            <a:off x="1530417" y="7129090"/>
            <a:ext cx="417094" cy="417094"/>
          </a:xfrm>
          <a:prstGeom prst="rect">
            <a:avLst/>
          </a:prstGeom>
          <a:solidFill>
            <a:schemeClr val="accent4"/>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18" name="Google Shape;318;p30"/>
          <p:cNvSpPr/>
          <p:nvPr/>
        </p:nvSpPr>
        <p:spPr>
          <a:xfrm>
            <a:off x="2040556" y="7129090"/>
            <a:ext cx="417094" cy="417094"/>
          </a:xfrm>
          <a:prstGeom prst="rect">
            <a:avLst/>
          </a:prstGeom>
          <a:solidFill>
            <a:schemeClr val="accent5"/>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19" name="Google Shape;319;p30"/>
          <p:cNvSpPr/>
          <p:nvPr/>
        </p:nvSpPr>
        <p:spPr>
          <a:xfrm>
            <a:off x="2550696" y="7129090"/>
            <a:ext cx="417094" cy="417094"/>
          </a:xfrm>
          <a:prstGeom prst="rect">
            <a:avLst/>
          </a:prstGeom>
          <a:solidFill>
            <a:schemeClr val="accent6"/>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20" name="Google Shape;320;p30"/>
          <p:cNvSpPr/>
          <p:nvPr/>
        </p:nvSpPr>
        <p:spPr>
          <a:xfrm>
            <a:off x="8720913" y="7129090"/>
            <a:ext cx="417094" cy="417094"/>
          </a:xfrm>
          <a:prstGeom prst="rect">
            <a:avLst/>
          </a:prstGeom>
          <a:solidFill>
            <a:srgbClr val="671F5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21" name="Google Shape;321;p30"/>
          <p:cNvSpPr/>
          <p:nvPr/>
        </p:nvSpPr>
        <p:spPr>
          <a:xfrm>
            <a:off x="9227385" y="7129090"/>
            <a:ext cx="417094" cy="417094"/>
          </a:xfrm>
          <a:prstGeom prst="rect">
            <a:avLst/>
          </a:prstGeom>
          <a:solidFill>
            <a:srgbClr val="6EAB3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22" name="Google Shape;322;p30"/>
          <p:cNvSpPr/>
          <p:nvPr/>
        </p:nvSpPr>
        <p:spPr>
          <a:xfrm>
            <a:off x="9752190" y="7129090"/>
            <a:ext cx="417094" cy="417094"/>
          </a:xfrm>
          <a:prstGeom prst="rect">
            <a:avLst/>
          </a:prstGeom>
          <a:solidFill>
            <a:srgbClr val="FBBA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23" name="Google Shape;323;p30"/>
          <p:cNvSpPr/>
          <p:nvPr/>
        </p:nvSpPr>
        <p:spPr>
          <a:xfrm>
            <a:off x="10258662" y="7129090"/>
            <a:ext cx="417094" cy="417094"/>
          </a:xfrm>
          <a:prstGeom prst="rect">
            <a:avLst/>
          </a:prstGeom>
          <a:solidFill>
            <a:srgbClr val="16BAE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24" name="Google Shape;324;p30"/>
          <p:cNvSpPr/>
          <p:nvPr/>
        </p:nvSpPr>
        <p:spPr>
          <a:xfrm>
            <a:off x="10765134" y="7129090"/>
            <a:ext cx="417094" cy="417094"/>
          </a:xfrm>
          <a:prstGeom prst="rect">
            <a:avLst/>
          </a:prstGeom>
          <a:solidFill>
            <a:srgbClr val="F187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25" name="Google Shape;325;p30"/>
          <p:cNvSpPr/>
          <p:nvPr/>
        </p:nvSpPr>
        <p:spPr>
          <a:xfrm>
            <a:off x="11271606" y="7129090"/>
            <a:ext cx="417094" cy="417094"/>
          </a:xfrm>
          <a:prstGeom prst="rect">
            <a:avLst/>
          </a:prstGeom>
          <a:solidFill>
            <a:srgbClr val="AD222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26" name="Google Shape;326;p30"/>
          <p:cNvSpPr/>
          <p:nvPr/>
        </p:nvSpPr>
        <p:spPr>
          <a:xfrm>
            <a:off x="11778081" y="7129090"/>
            <a:ext cx="417094" cy="417094"/>
          </a:xfrm>
          <a:prstGeom prst="rect">
            <a:avLst/>
          </a:prstGeom>
          <a:solidFill>
            <a:srgbClr val="A3107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27" name="Google Shape;327;p30"/>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8" name="Google Shape;328;p30"/>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lt1"/>
                </a:solidFill>
                <a:latin typeface="Arial"/>
                <a:ea typeface="Arial"/>
                <a:cs typeface="Arial"/>
                <a:sym typeface="Arial"/>
              </a:defRPr>
            </a:lvl1pPr>
            <a:lvl2pPr marL="0" lvl="1" indent="0" algn="r">
              <a:spcBef>
                <a:spcPts val="0"/>
              </a:spcBef>
              <a:buNone/>
              <a:defRPr sz="1000">
                <a:solidFill>
                  <a:schemeClr val="lt1"/>
                </a:solidFill>
                <a:latin typeface="Arial"/>
                <a:ea typeface="Arial"/>
                <a:cs typeface="Arial"/>
                <a:sym typeface="Arial"/>
              </a:defRPr>
            </a:lvl2pPr>
            <a:lvl3pPr marL="0" lvl="2" indent="0" algn="r">
              <a:spcBef>
                <a:spcPts val="0"/>
              </a:spcBef>
              <a:buNone/>
              <a:defRPr sz="1000">
                <a:solidFill>
                  <a:schemeClr val="lt1"/>
                </a:solidFill>
                <a:latin typeface="Arial"/>
                <a:ea typeface="Arial"/>
                <a:cs typeface="Arial"/>
                <a:sym typeface="Arial"/>
              </a:defRPr>
            </a:lvl3pPr>
            <a:lvl4pPr marL="0" lvl="3" indent="0" algn="r">
              <a:spcBef>
                <a:spcPts val="0"/>
              </a:spcBef>
              <a:buNone/>
              <a:defRPr sz="1000">
                <a:solidFill>
                  <a:schemeClr val="lt1"/>
                </a:solidFill>
                <a:latin typeface="Arial"/>
                <a:ea typeface="Arial"/>
                <a:cs typeface="Arial"/>
                <a:sym typeface="Arial"/>
              </a:defRPr>
            </a:lvl4pPr>
            <a:lvl5pPr marL="0" lvl="4" indent="0" algn="r">
              <a:spcBef>
                <a:spcPts val="0"/>
              </a:spcBef>
              <a:buNone/>
              <a:defRPr sz="1000">
                <a:solidFill>
                  <a:schemeClr val="lt1"/>
                </a:solidFill>
                <a:latin typeface="Arial"/>
                <a:ea typeface="Arial"/>
                <a:cs typeface="Arial"/>
                <a:sym typeface="Arial"/>
              </a:defRPr>
            </a:lvl5pPr>
            <a:lvl6pPr marL="0" lvl="5" indent="0" algn="r">
              <a:spcBef>
                <a:spcPts val="0"/>
              </a:spcBef>
              <a:buNone/>
              <a:defRPr sz="1000">
                <a:solidFill>
                  <a:schemeClr val="lt1"/>
                </a:solidFill>
                <a:latin typeface="Arial"/>
                <a:ea typeface="Arial"/>
                <a:cs typeface="Arial"/>
                <a:sym typeface="Arial"/>
              </a:defRPr>
            </a:lvl6pPr>
            <a:lvl7pPr marL="0" lvl="6" indent="0" algn="r">
              <a:spcBef>
                <a:spcPts val="0"/>
              </a:spcBef>
              <a:buNone/>
              <a:defRPr sz="1000">
                <a:solidFill>
                  <a:schemeClr val="lt1"/>
                </a:solidFill>
                <a:latin typeface="Arial"/>
                <a:ea typeface="Arial"/>
                <a:cs typeface="Arial"/>
                <a:sym typeface="Arial"/>
              </a:defRPr>
            </a:lvl7pPr>
            <a:lvl8pPr marL="0" lvl="7" indent="0" algn="r">
              <a:spcBef>
                <a:spcPts val="0"/>
              </a:spcBef>
              <a:buNone/>
              <a:defRPr sz="1000">
                <a:solidFill>
                  <a:schemeClr val="lt1"/>
                </a:solidFill>
                <a:latin typeface="Arial"/>
                <a:ea typeface="Arial"/>
                <a:cs typeface="Arial"/>
                <a:sym typeface="Arial"/>
              </a:defRPr>
            </a:lvl8pPr>
            <a:lvl9pPr marL="0" lvl="8" indent="0" algn="r">
              <a:spcBef>
                <a:spcPts val="0"/>
              </a:spcBef>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29" name="Google Shape;329;p30"/>
          <p:cNvPicPr preferRelativeResize="0"/>
          <p:nvPr/>
        </p:nvPicPr>
        <p:blipFill rotWithShape="1">
          <a:blip r:embed="rId2">
            <a:alphaModFix/>
          </a:blip>
          <a:srcRect/>
          <a:stretch/>
        </p:blipFill>
        <p:spPr>
          <a:xfrm>
            <a:off x="9944507" y="6127583"/>
            <a:ext cx="1962110" cy="676927"/>
          </a:xfrm>
          <a:prstGeom prst="rect">
            <a:avLst/>
          </a:prstGeom>
          <a:noFill/>
          <a:ln>
            <a:noFill/>
          </a:ln>
        </p:spPr>
      </p:pic>
      <p:sp>
        <p:nvSpPr>
          <p:cNvPr id="330" name="Google Shape;330;p30"/>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3_Titel, Inhalt und Bild V02">
  <p:cSld name="3_Titel, Inhalt und Bild V02">
    <p:spTree>
      <p:nvGrpSpPr>
        <p:cNvPr id="1" name="Shape 331"/>
        <p:cNvGrpSpPr/>
        <p:nvPr/>
      </p:nvGrpSpPr>
      <p:grpSpPr>
        <a:xfrm>
          <a:off x="0" y="0"/>
          <a:ext cx="0" cy="0"/>
          <a:chOff x="0" y="0"/>
          <a:chExt cx="0" cy="0"/>
        </a:xfrm>
      </p:grpSpPr>
      <p:sp>
        <p:nvSpPr>
          <p:cNvPr id="332" name="Google Shape;332;p31"/>
          <p:cNvSpPr/>
          <p:nvPr/>
        </p:nvSpPr>
        <p:spPr>
          <a:xfrm>
            <a:off x="-1" y="0"/>
            <a:ext cx="12195175" cy="685958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333" name="Google Shape;333;p31"/>
          <p:cNvSpPr txBox="1">
            <a:spLocks noGrp="1"/>
          </p:cNvSpPr>
          <p:nvPr>
            <p:ph type="body" idx="1"/>
          </p:nvPr>
        </p:nvSpPr>
        <p:spPr>
          <a:xfrm>
            <a:off x="410219" y="1793080"/>
            <a:ext cx="6221490" cy="4336257"/>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600"/>
              </a:spcBef>
              <a:spcAft>
                <a:spcPts val="0"/>
              </a:spcAft>
              <a:buClr>
                <a:schemeClr val="lt1"/>
              </a:buClr>
              <a:buSzPts val="1800"/>
              <a:buNone/>
              <a:defRPr sz="1800" b="0"/>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sz="1800"/>
            </a:lvl3pPr>
            <a:lvl4pPr marL="1828800" lvl="3" indent="-342900" algn="l">
              <a:lnSpc>
                <a:spcPct val="120000"/>
              </a:lnSpc>
              <a:spcBef>
                <a:spcPts val="600"/>
              </a:spcBef>
              <a:spcAft>
                <a:spcPts val="0"/>
              </a:spcAft>
              <a:buClr>
                <a:schemeClr val="lt1"/>
              </a:buClr>
              <a:buSzPts val="1800"/>
              <a:buChar char="•"/>
              <a:defRPr sz="1800"/>
            </a:lvl4pPr>
            <a:lvl5pPr marL="2286000" lvl="4" indent="-342900" algn="l">
              <a:lnSpc>
                <a:spcPct val="120000"/>
              </a:lnSpc>
              <a:spcBef>
                <a:spcPts val="600"/>
              </a:spcBef>
              <a:spcAft>
                <a:spcPts val="0"/>
              </a:spcAft>
              <a:buClr>
                <a:schemeClr val="lt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4" name="Google Shape;334;p31"/>
          <p:cNvSpPr txBox="1">
            <a:spLocks noGrp="1"/>
          </p:cNvSpPr>
          <p:nvPr>
            <p:ph type="title"/>
          </p:nvPr>
        </p:nvSpPr>
        <p:spPr>
          <a:xfrm>
            <a:off x="410219" y="181303"/>
            <a:ext cx="6221490" cy="800219"/>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2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31"/>
          <p:cNvSpPr>
            <a:spLocks noGrp="1"/>
          </p:cNvSpPr>
          <p:nvPr>
            <p:ph type="pic" idx="2"/>
          </p:nvPr>
        </p:nvSpPr>
        <p:spPr>
          <a:xfrm>
            <a:off x="7047175" y="0"/>
            <a:ext cx="5148000" cy="6859588"/>
          </a:xfrm>
          <a:prstGeom prst="rect">
            <a:avLst/>
          </a:prstGeom>
          <a:solidFill>
            <a:schemeClr val="lt2"/>
          </a:solidFill>
          <a:ln>
            <a:noFill/>
          </a:ln>
        </p:spPr>
      </p:sp>
      <p:sp>
        <p:nvSpPr>
          <p:cNvPr id="336" name="Google Shape;336;p31"/>
          <p:cNvSpPr txBox="1">
            <a:spLocks noGrp="1"/>
          </p:cNvSpPr>
          <p:nvPr>
            <p:ph type="body" idx="3"/>
          </p:nvPr>
        </p:nvSpPr>
        <p:spPr>
          <a:xfrm>
            <a:off x="410217" y="1214957"/>
            <a:ext cx="6222213" cy="422405"/>
          </a:xfrm>
          <a:prstGeom prst="rect">
            <a:avLst/>
          </a:prstGeom>
          <a:solidFill>
            <a:srgbClr val="F9B92B"/>
          </a:solidFill>
          <a:ln>
            <a:noFill/>
          </a:ln>
        </p:spPr>
        <p:txBody>
          <a:bodyPr spcFirstLastPara="1" wrap="square" lIns="144000" tIns="72000" rIns="144000" bIns="72000" anchor="t" anchorCtr="0">
            <a:spAutoFit/>
          </a:bodyPr>
          <a:lstStyle>
            <a:lvl1pPr marL="457200" lvl="0" indent="-228600" algn="l">
              <a:lnSpc>
                <a:spcPct val="120000"/>
              </a:lnSpc>
              <a:spcBef>
                <a:spcPts val="600"/>
              </a:spcBef>
              <a:spcAft>
                <a:spcPts val="0"/>
              </a:spcAft>
              <a:buClr>
                <a:schemeClr val="lt1"/>
              </a:buClr>
              <a:buSzPts val="1800"/>
              <a:buNone/>
              <a:defRPr sz="1800" b="0"/>
            </a:lvl1pPr>
            <a:lvl2pPr marL="914400" lvl="1" indent="-228600" algn="l">
              <a:spcBef>
                <a:spcPts val="800"/>
              </a:spcBef>
              <a:spcAft>
                <a:spcPts val="0"/>
              </a:spcAft>
              <a:buClr>
                <a:schemeClr val="lt1"/>
              </a:buClr>
              <a:buSzPts val="1800"/>
              <a:buNone/>
              <a:defRPr sz="1800" b="0"/>
            </a:lvl2pPr>
            <a:lvl3pPr marL="1371600" lvl="2" indent="-342900" algn="l">
              <a:lnSpc>
                <a:spcPct val="120000"/>
              </a:lnSpc>
              <a:spcBef>
                <a:spcPts val="600"/>
              </a:spcBef>
              <a:spcAft>
                <a:spcPts val="0"/>
              </a:spcAft>
              <a:buClr>
                <a:schemeClr val="lt1"/>
              </a:buClr>
              <a:buSzPts val="1800"/>
              <a:buChar char="−"/>
              <a:defRPr sz="1800" b="0"/>
            </a:lvl3pPr>
            <a:lvl4pPr marL="1828800" lvl="3" indent="-342900" algn="l">
              <a:lnSpc>
                <a:spcPct val="120000"/>
              </a:lnSpc>
              <a:spcBef>
                <a:spcPts val="600"/>
              </a:spcBef>
              <a:spcAft>
                <a:spcPts val="0"/>
              </a:spcAft>
              <a:buClr>
                <a:schemeClr val="lt1"/>
              </a:buClr>
              <a:buSzPts val="1800"/>
              <a:buChar char="•"/>
              <a:defRPr sz="1800" b="0"/>
            </a:lvl4pPr>
            <a:lvl5pPr marL="2286000" lvl="4" indent="-342900" algn="l">
              <a:lnSpc>
                <a:spcPct val="120000"/>
              </a:lnSpc>
              <a:spcBef>
                <a:spcPts val="600"/>
              </a:spcBef>
              <a:spcAft>
                <a:spcPts val="0"/>
              </a:spcAft>
              <a:buClr>
                <a:schemeClr val="lt1"/>
              </a:buClr>
              <a:buSzPts val="1800"/>
              <a:buChar char="✔"/>
              <a:defRPr sz="18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7" name="Google Shape;337;p31"/>
          <p:cNvSpPr txBox="1">
            <a:spLocks noGrp="1"/>
          </p:cNvSpPr>
          <p:nvPr>
            <p:ph type="body" idx="4"/>
          </p:nvPr>
        </p:nvSpPr>
        <p:spPr>
          <a:xfrm>
            <a:off x="408955" y="6147869"/>
            <a:ext cx="11376000" cy="184666"/>
          </a:xfrm>
          <a:prstGeom prst="rect">
            <a:avLst/>
          </a:prstGeom>
          <a:noFill/>
          <a:ln>
            <a:noFill/>
          </a:ln>
        </p:spPr>
        <p:txBody>
          <a:bodyPr spcFirstLastPara="1" wrap="square" lIns="0" tIns="0" rIns="0" bIns="0" anchor="b" anchorCtr="0">
            <a:noAutofit/>
          </a:bodyPr>
          <a:lstStyle>
            <a:lvl1pPr marL="457200" lvl="0" indent="-228600" algn="l">
              <a:lnSpc>
                <a:spcPct val="180000"/>
              </a:lnSpc>
              <a:spcBef>
                <a:spcPts val="0"/>
              </a:spcBef>
              <a:spcAft>
                <a:spcPts val="0"/>
              </a:spcAft>
              <a:buClr>
                <a:schemeClr val="lt1"/>
              </a:buClr>
              <a:buSzPts val="1200"/>
              <a:buNone/>
              <a:defRPr sz="1200" b="0"/>
            </a:lvl1pPr>
            <a:lvl2pPr marL="914400" lvl="1" indent="-228600" algn="l">
              <a:spcBef>
                <a:spcPts val="800"/>
              </a:spcBef>
              <a:spcAft>
                <a:spcPts val="0"/>
              </a:spcAft>
              <a:buClr>
                <a:schemeClr val="lt1"/>
              </a:buClr>
              <a:buSzPts val="1200"/>
              <a:buNone/>
              <a:defRPr sz="1200"/>
            </a:lvl2pPr>
            <a:lvl3pPr marL="1371600" lvl="2" indent="-304800" algn="l">
              <a:lnSpc>
                <a:spcPct val="180000"/>
              </a:lnSpc>
              <a:spcBef>
                <a:spcPts val="600"/>
              </a:spcBef>
              <a:spcAft>
                <a:spcPts val="0"/>
              </a:spcAft>
              <a:buClr>
                <a:schemeClr val="lt1"/>
              </a:buClr>
              <a:buSzPts val="1200"/>
              <a:buChar char="−"/>
              <a:defRPr sz="1200"/>
            </a:lvl3pPr>
            <a:lvl4pPr marL="1828800" lvl="3" indent="-304800" algn="l">
              <a:lnSpc>
                <a:spcPct val="180000"/>
              </a:lnSpc>
              <a:spcBef>
                <a:spcPts val="600"/>
              </a:spcBef>
              <a:spcAft>
                <a:spcPts val="0"/>
              </a:spcAft>
              <a:buClr>
                <a:schemeClr val="lt1"/>
              </a:buClr>
              <a:buSzPts val="1200"/>
              <a:buChar char="•"/>
              <a:defRPr sz="1200"/>
            </a:lvl4pPr>
            <a:lvl5pPr marL="2286000" lvl="4" indent="-304800" algn="l">
              <a:lnSpc>
                <a:spcPct val="180000"/>
              </a:lnSpc>
              <a:spcBef>
                <a:spcPts val="600"/>
              </a:spcBef>
              <a:spcAft>
                <a:spcPts val="0"/>
              </a:spcAft>
              <a:buClr>
                <a:schemeClr val="lt1"/>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8" name="Google Shape;338;p31"/>
          <p:cNvSpPr txBox="1">
            <a:spLocks noGrp="1"/>
          </p:cNvSpPr>
          <p:nvPr>
            <p:ph type="body" idx="5"/>
          </p:nvPr>
        </p:nvSpPr>
        <p:spPr>
          <a:xfrm rot="5400000">
            <a:off x="8928669" y="3133288"/>
            <a:ext cx="5868989" cy="123111"/>
          </a:xfrm>
          <a:prstGeom prst="rect">
            <a:avLst/>
          </a:prstGeom>
          <a:noFill/>
          <a:ln>
            <a:noFill/>
          </a:ln>
        </p:spPr>
        <p:txBody>
          <a:bodyPr spcFirstLastPara="1" wrap="square" lIns="0" tIns="0" rIns="0" bIns="0" anchor="b" anchorCtr="0">
            <a:spAutoFit/>
          </a:bodyPr>
          <a:lstStyle>
            <a:lvl1pPr marL="457200" lvl="0" indent="-228600" algn="l">
              <a:lnSpc>
                <a:spcPct val="270000"/>
              </a:lnSpc>
              <a:spcBef>
                <a:spcPts val="600"/>
              </a:spcBef>
              <a:spcAft>
                <a:spcPts val="0"/>
              </a:spcAft>
              <a:buClr>
                <a:schemeClr val="lt1"/>
              </a:buClr>
              <a:buSzPts val="800"/>
              <a:buNone/>
              <a:defRPr sz="800" b="0"/>
            </a:lvl1pPr>
            <a:lvl2pPr marL="914400" lvl="1" indent="-228600" algn="r">
              <a:spcBef>
                <a:spcPts val="800"/>
              </a:spcBef>
              <a:spcAft>
                <a:spcPts val="0"/>
              </a:spcAft>
              <a:buClr>
                <a:schemeClr val="lt1"/>
              </a:buClr>
              <a:buSzPts val="1000"/>
              <a:buNone/>
              <a:defRPr sz="1000" b="0"/>
            </a:lvl2pPr>
            <a:lvl3pPr marL="1371600" lvl="2" indent="-292100" algn="r">
              <a:lnSpc>
                <a:spcPct val="216000"/>
              </a:lnSpc>
              <a:spcBef>
                <a:spcPts val="600"/>
              </a:spcBef>
              <a:spcAft>
                <a:spcPts val="0"/>
              </a:spcAft>
              <a:buClr>
                <a:schemeClr val="lt1"/>
              </a:buClr>
              <a:buSzPts val="1000"/>
              <a:buChar char="−"/>
              <a:defRPr sz="1000" b="0"/>
            </a:lvl3pPr>
            <a:lvl4pPr marL="1828800" lvl="3" indent="-292100" algn="r">
              <a:lnSpc>
                <a:spcPct val="216000"/>
              </a:lnSpc>
              <a:spcBef>
                <a:spcPts val="600"/>
              </a:spcBef>
              <a:spcAft>
                <a:spcPts val="0"/>
              </a:spcAft>
              <a:buClr>
                <a:schemeClr val="lt1"/>
              </a:buClr>
              <a:buSzPts val="1000"/>
              <a:buChar char="•"/>
              <a:defRPr sz="1000" b="0"/>
            </a:lvl4pPr>
            <a:lvl5pPr marL="2286000" lvl="4" indent="-292100" algn="r">
              <a:lnSpc>
                <a:spcPct val="216000"/>
              </a:lnSpc>
              <a:spcBef>
                <a:spcPts val="600"/>
              </a:spcBef>
              <a:spcAft>
                <a:spcPts val="0"/>
              </a:spcAft>
              <a:buClr>
                <a:schemeClr val="lt1"/>
              </a:buClr>
              <a:buSzPts val="1000"/>
              <a:buChar char="✔"/>
              <a:defRPr sz="10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31"/>
          <p:cNvSpPr/>
          <p:nvPr/>
        </p:nvSpPr>
        <p:spPr>
          <a:xfrm>
            <a:off x="0" y="7129090"/>
            <a:ext cx="417094" cy="417094"/>
          </a:xfrm>
          <a:prstGeom prst="rect">
            <a:avLst/>
          </a:prstGeom>
          <a:solidFill>
            <a:schemeClr val="accent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40" name="Google Shape;340;p31"/>
          <p:cNvSpPr/>
          <p:nvPr/>
        </p:nvSpPr>
        <p:spPr>
          <a:xfrm>
            <a:off x="510139" y="7129090"/>
            <a:ext cx="417094" cy="417094"/>
          </a:xfrm>
          <a:prstGeom prst="rect">
            <a:avLst/>
          </a:prstGeom>
          <a:solidFill>
            <a:schemeClr val="accent2"/>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41" name="Google Shape;341;p31"/>
          <p:cNvSpPr/>
          <p:nvPr/>
        </p:nvSpPr>
        <p:spPr>
          <a:xfrm>
            <a:off x="1020278" y="7129090"/>
            <a:ext cx="417094" cy="417094"/>
          </a:xfrm>
          <a:prstGeom prst="rect">
            <a:avLst/>
          </a:prstGeom>
          <a:solidFill>
            <a:schemeClr val="accent3"/>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42" name="Google Shape;342;p31"/>
          <p:cNvSpPr/>
          <p:nvPr/>
        </p:nvSpPr>
        <p:spPr>
          <a:xfrm>
            <a:off x="1530417" y="7129090"/>
            <a:ext cx="417094" cy="417094"/>
          </a:xfrm>
          <a:prstGeom prst="rect">
            <a:avLst/>
          </a:prstGeom>
          <a:solidFill>
            <a:schemeClr val="accent4"/>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43" name="Google Shape;343;p31"/>
          <p:cNvSpPr/>
          <p:nvPr/>
        </p:nvSpPr>
        <p:spPr>
          <a:xfrm>
            <a:off x="2040556" y="7129090"/>
            <a:ext cx="417094" cy="417094"/>
          </a:xfrm>
          <a:prstGeom prst="rect">
            <a:avLst/>
          </a:prstGeom>
          <a:solidFill>
            <a:schemeClr val="accent5"/>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44" name="Google Shape;344;p31"/>
          <p:cNvSpPr/>
          <p:nvPr/>
        </p:nvSpPr>
        <p:spPr>
          <a:xfrm>
            <a:off x="2550696" y="7129090"/>
            <a:ext cx="417094" cy="417094"/>
          </a:xfrm>
          <a:prstGeom prst="rect">
            <a:avLst/>
          </a:prstGeom>
          <a:solidFill>
            <a:schemeClr val="accent6"/>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45" name="Google Shape;345;p31"/>
          <p:cNvSpPr/>
          <p:nvPr/>
        </p:nvSpPr>
        <p:spPr>
          <a:xfrm>
            <a:off x="8720913" y="7129090"/>
            <a:ext cx="417094" cy="417094"/>
          </a:xfrm>
          <a:prstGeom prst="rect">
            <a:avLst/>
          </a:prstGeom>
          <a:solidFill>
            <a:srgbClr val="671F5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46" name="Google Shape;346;p31"/>
          <p:cNvSpPr/>
          <p:nvPr/>
        </p:nvSpPr>
        <p:spPr>
          <a:xfrm>
            <a:off x="9227385" y="7129090"/>
            <a:ext cx="417094" cy="417094"/>
          </a:xfrm>
          <a:prstGeom prst="rect">
            <a:avLst/>
          </a:prstGeom>
          <a:solidFill>
            <a:srgbClr val="6EAB3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47" name="Google Shape;347;p31"/>
          <p:cNvSpPr/>
          <p:nvPr/>
        </p:nvSpPr>
        <p:spPr>
          <a:xfrm>
            <a:off x="9752190" y="7129090"/>
            <a:ext cx="417094" cy="417094"/>
          </a:xfrm>
          <a:prstGeom prst="rect">
            <a:avLst/>
          </a:prstGeom>
          <a:solidFill>
            <a:srgbClr val="FBBA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48" name="Google Shape;348;p31"/>
          <p:cNvSpPr/>
          <p:nvPr/>
        </p:nvSpPr>
        <p:spPr>
          <a:xfrm>
            <a:off x="10258662" y="7129090"/>
            <a:ext cx="417094" cy="417094"/>
          </a:xfrm>
          <a:prstGeom prst="rect">
            <a:avLst/>
          </a:prstGeom>
          <a:solidFill>
            <a:srgbClr val="16BAE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49" name="Google Shape;349;p31"/>
          <p:cNvSpPr/>
          <p:nvPr/>
        </p:nvSpPr>
        <p:spPr>
          <a:xfrm>
            <a:off x="10765134" y="7129090"/>
            <a:ext cx="417094" cy="417094"/>
          </a:xfrm>
          <a:prstGeom prst="rect">
            <a:avLst/>
          </a:prstGeom>
          <a:solidFill>
            <a:srgbClr val="F187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50" name="Google Shape;350;p31"/>
          <p:cNvSpPr/>
          <p:nvPr/>
        </p:nvSpPr>
        <p:spPr>
          <a:xfrm>
            <a:off x="11271606" y="7129090"/>
            <a:ext cx="417094" cy="417094"/>
          </a:xfrm>
          <a:prstGeom prst="rect">
            <a:avLst/>
          </a:prstGeom>
          <a:solidFill>
            <a:srgbClr val="AD222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51" name="Google Shape;351;p31"/>
          <p:cNvSpPr/>
          <p:nvPr/>
        </p:nvSpPr>
        <p:spPr>
          <a:xfrm>
            <a:off x="11778081" y="7129090"/>
            <a:ext cx="417094" cy="417094"/>
          </a:xfrm>
          <a:prstGeom prst="rect">
            <a:avLst/>
          </a:prstGeom>
          <a:solidFill>
            <a:srgbClr val="A3107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52" name="Google Shape;352;p31"/>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3" name="Google Shape;353;p31"/>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lt1"/>
                </a:solidFill>
                <a:latin typeface="Arial"/>
                <a:ea typeface="Arial"/>
                <a:cs typeface="Arial"/>
                <a:sym typeface="Arial"/>
              </a:defRPr>
            </a:lvl1pPr>
            <a:lvl2pPr marL="0" lvl="1" indent="0" algn="r">
              <a:spcBef>
                <a:spcPts val="0"/>
              </a:spcBef>
              <a:buNone/>
              <a:defRPr sz="1000">
                <a:solidFill>
                  <a:schemeClr val="lt1"/>
                </a:solidFill>
                <a:latin typeface="Arial"/>
                <a:ea typeface="Arial"/>
                <a:cs typeface="Arial"/>
                <a:sym typeface="Arial"/>
              </a:defRPr>
            </a:lvl2pPr>
            <a:lvl3pPr marL="0" lvl="2" indent="0" algn="r">
              <a:spcBef>
                <a:spcPts val="0"/>
              </a:spcBef>
              <a:buNone/>
              <a:defRPr sz="1000">
                <a:solidFill>
                  <a:schemeClr val="lt1"/>
                </a:solidFill>
                <a:latin typeface="Arial"/>
                <a:ea typeface="Arial"/>
                <a:cs typeface="Arial"/>
                <a:sym typeface="Arial"/>
              </a:defRPr>
            </a:lvl3pPr>
            <a:lvl4pPr marL="0" lvl="3" indent="0" algn="r">
              <a:spcBef>
                <a:spcPts val="0"/>
              </a:spcBef>
              <a:buNone/>
              <a:defRPr sz="1000">
                <a:solidFill>
                  <a:schemeClr val="lt1"/>
                </a:solidFill>
                <a:latin typeface="Arial"/>
                <a:ea typeface="Arial"/>
                <a:cs typeface="Arial"/>
                <a:sym typeface="Arial"/>
              </a:defRPr>
            </a:lvl4pPr>
            <a:lvl5pPr marL="0" lvl="4" indent="0" algn="r">
              <a:spcBef>
                <a:spcPts val="0"/>
              </a:spcBef>
              <a:buNone/>
              <a:defRPr sz="1000">
                <a:solidFill>
                  <a:schemeClr val="lt1"/>
                </a:solidFill>
                <a:latin typeface="Arial"/>
                <a:ea typeface="Arial"/>
                <a:cs typeface="Arial"/>
                <a:sym typeface="Arial"/>
              </a:defRPr>
            </a:lvl5pPr>
            <a:lvl6pPr marL="0" lvl="5" indent="0" algn="r">
              <a:spcBef>
                <a:spcPts val="0"/>
              </a:spcBef>
              <a:buNone/>
              <a:defRPr sz="1000">
                <a:solidFill>
                  <a:schemeClr val="lt1"/>
                </a:solidFill>
                <a:latin typeface="Arial"/>
                <a:ea typeface="Arial"/>
                <a:cs typeface="Arial"/>
                <a:sym typeface="Arial"/>
              </a:defRPr>
            </a:lvl6pPr>
            <a:lvl7pPr marL="0" lvl="6" indent="0" algn="r">
              <a:spcBef>
                <a:spcPts val="0"/>
              </a:spcBef>
              <a:buNone/>
              <a:defRPr sz="1000">
                <a:solidFill>
                  <a:schemeClr val="lt1"/>
                </a:solidFill>
                <a:latin typeface="Arial"/>
                <a:ea typeface="Arial"/>
                <a:cs typeface="Arial"/>
                <a:sym typeface="Arial"/>
              </a:defRPr>
            </a:lvl7pPr>
            <a:lvl8pPr marL="0" lvl="7" indent="0" algn="r">
              <a:spcBef>
                <a:spcPts val="0"/>
              </a:spcBef>
              <a:buNone/>
              <a:defRPr sz="1000">
                <a:solidFill>
                  <a:schemeClr val="lt1"/>
                </a:solidFill>
                <a:latin typeface="Arial"/>
                <a:ea typeface="Arial"/>
                <a:cs typeface="Arial"/>
                <a:sym typeface="Arial"/>
              </a:defRPr>
            </a:lvl8pPr>
            <a:lvl9pPr marL="0" lvl="8" indent="0" algn="r">
              <a:spcBef>
                <a:spcPts val="0"/>
              </a:spcBef>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54" name="Google Shape;354;p31"/>
          <p:cNvPicPr preferRelativeResize="0"/>
          <p:nvPr/>
        </p:nvPicPr>
        <p:blipFill rotWithShape="1">
          <a:blip r:embed="rId2">
            <a:alphaModFix/>
          </a:blip>
          <a:srcRect/>
          <a:stretch/>
        </p:blipFill>
        <p:spPr>
          <a:xfrm>
            <a:off x="9944507" y="6127583"/>
            <a:ext cx="1962110" cy="676927"/>
          </a:xfrm>
          <a:prstGeom prst="rect">
            <a:avLst/>
          </a:prstGeom>
          <a:noFill/>
          <a:ln>
            <a:noFill/>
          </a:ln>
        </p:spPr>
      </p:pic>
      <p:sp>
        <p:nvSpPr>
          <p:cNvPr id="355" name="Google Shape;355;p31"/>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4_Titel, Inhalt und Bild V02">
  <p:cSld name="4_Titel, Inhalt und Bild V02">
    <p:spTree>
      <p:nvGrpSpPr>
        <p:cNvPr id="1" name="Shape 356"/>
        <p:cNvGrpSpPr/>
        <p:nvPr/>
      </p:nvGrpSpPr>
      <p:grpSpPr>
        <a:xfrm>
          <a:off x="0" y="0"/>
          <a:ext cx="0" cy="0"/>
          <a:chOff x="0" y="0"/>
          <a:chExt cx="0" cy="0"/>
        </a:xfrm>
      </p:grpSpPr>
      <p:sp>
        <p:nvSpPr>
          <p:cNvPr id="357" name="Google Shape;357;p32"/>
          <p:cNvSpPr/>
          <p:nvPr/>
        </p:nvSpPr>
        <p:spPr>
          <a:xfrm>
            <a:off x="-1" y="0"/>
            <a:ext cx="12195175" cy="685958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358" name="Google Shape;358;p32"/>
          <p:cNvSpPr txBox="1">
            <a:spLocks noGrp="1"/>
          </p:cNvSpPr>
          <p:nvPr>
            <p:ph type="body" idx="1"/>
          </p:nvPr>
        </p:nvSpPr>
        <p:spPr>
          <a:xfrm>
            <a:off x="410219" y="1793080"/>
            <a:ext cx="6221490" cy="4336257"/>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600"/>
              </a:spcBef>
              <a:spcAft>
                <a:spcPts val="0"/>
              </a:spcAft>
              <a:buClr>
                <a:schemeClr val="lt1"/>
              </a:buClr>
              <a:buSzPts val="1800"/>
              <a:buNone/>
              <a:defRPr sz="1800" b="0"/>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sz="1800"/>
            </a:lvl3pPr>
            <a:lvl4pPr marL="1828800" lvl="3" indent="-342900" algn="l">
              <a:lnSpc>
                <a:spcPct val="120000"/>
              </a:lnSpc>
              <a:spcBef>
                <a:spcPts val="600"/>
              </a:spcBef>
              <a:spcAft>
                <a:spcPts val="0"/>
              </a:spcAft>
              <a:buClr>
                <a:schemeClr val="lt1"/>
              </a:buClr>
              <a:buSzPts val="1800"/>
              <a:buChar char="•"/>
              <a:defRPr sz="1800"/>
            </a:lvl4pPr>
            <a:lvl5pPr marL="2286000" lvl="4" indent="-342900" algn="l">
              <a:lnSpc>
                <a:spcPct val="120000"/>
              </a:lnSpc>
              <a:spcBef>
                <a:spcPts val="600"/>
              </a:spcBef>
              <a:spcAft>
                <a:spcPts val="0"/>
              </a:spcAft>
              <a:buClr>
                <a:schemeClr val="lt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9" name="Google Shape;359;p32"/>
          <p:cNvSpPr txBox="1">
            <a:spLocks noGrp="1"/>
          </p:cNvSpPr>
          <p:nvPr>
            <p:ph type="title"/>
          </p:nvPr>
        </p:nvSpPr>
        <p:spPr>
          <a:xfrm>
            <a:off x="410219" y="181303"/>
            <a:ext cx="6221490" cy="800219"/>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2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0" name="Google Shape;360;p32"/>
          <p:cNvSpPr>
            <a:spLocks noGrp="1"/>
          </p:cNvSpPr>
          <p:nvPr>
            <p:ph type="pic" idx="2"/>
          </p:nvPr>
        </p:nvSpPr>
        <p:spPr>
          <a:xfrm>
            <a:off x="7047175" y="0"/>
            <a:ext cx="5148000" cy="6859588"/>
          </a:xfrm>
          <a:prstGeom prst="rect">
            <a:avLst/>
          </a:prstGeom>
          <a:solidFill>
            <a:schemeClr val="lt2"/>
          </a:solidFill>
          <a:ln>
            <a:noFill/>
          </a:ln>
        </p:spPr>
      </p:sp>
      <p:sp>
        <p:nvSpPr>
          <p:cNvPr id="361" name="Google Shape;361;p32"/>
          <p:cNvSpPr txBox="1">
            <a:spLocks noGrp="1"/>
          </p:cNvSpPr>
          <p:nvPr>
            <p:ph type="body" idx="3"/>
          </p:nvPr>
        </p:nvSpPr>
        <p:spPr>
          <a:xfrm>
            <a:off x="410217" y="1214957"/>
            <a:ext cx="6222213" cy="422405"/>
          </a:xfrm>
          <a:prstGeom prst="rect">
            <a:avLst/>
          </a:prstGeom>
          <a:solidFill>
            <a:srgbClr val="28BBE5"/>
          </a:solidFill>
          <a:ln>
            <a:noFill/>
          </a:ln>
        </p:spPr>
        <p:txBody>
          <a:bodyPr spcFirstLastPara="1" wrap="square" lIns="144000" tIns="72000" rIns="144000" bIns="72000" anchor="t" anchorCtr="0">
            <a:spAutoFit/>
          </a:bodyPr>
          <a:lstStyle>
            <a:lvl1pPr marL="457200" lvl="0" indent="-228600" algn="l">
              <a:lnSpc>
                <a:spcPct val="120000"/>
              </a:lnSpc>
              <a:spcBef>
                <a:spcPts val="600"/>
              </a:spcBef>
              <a:spcAft>
                <a:spcPts val="0"/>
              </a:spcAft>
              <a:buClr>
                <a:schemeClr val="lt1"/>
              </a:buClr>
              <a:buSzPts val="1800"/>
              <a:buNone/>
              <a:defRPr sz="1800" b="0"/>
            </a:lvl1pPr>
            <a:lvl2pPr marL="914400" lvl="1" indent="-228600" algn="l">
              <a:spcBef>
                <a:spcPts val="800"/>
              </a:spcBef>
              <a:spcAft>
                <a:spcPts val="0"/>
              </a:spcAft>
              <a:buClr>
                <a:schemeClr val="lt1"/>
              </a:buClr>
              <a:buSzPts val="1800"/>
              <a:buNone/>
              <a:defRPr sz="1800" b="0"/>
            </a:lvl2pPr>
            <a:lvl3pPr marL="1371600" lvl="2" indent="-342900" algn="l">
              <a:lnSpc>
                <a:spcPct val="120000"/>
              </a:lnSpc>
              <a:spcBef>
                <a:spcPts val="600"/>
              </a:spcBef>
              <a:spcAft>
                <a:spcPts val="0"/>
              </a:spcAft>
              <a:buClr>
                <a:schemeClr val="lt1"/>
              </a:buClr>
              <a:buSzPts val="1800"/>
              <a:buChar char="−"/>
              <a:defRPr sz="1800" b="0"/>
            </a:lvl3pPr>
            <a:lvl4pPr marL="1828800" lvl="3" indent="-342900" algn="l">
              <a:lnSpc>
                <a:spcPct val="120000"/>
              </a:lnSpc>
              <a:spcBef>
                <a:spcPts val="600"/>
              </a:spcBef>
              <a:spcAft>
                <a:spcPts val="0"/>
              </a:spcAft>
              <a:buClr>
                <a:schemeClr val="lt1"/>
              </a:buClr>
              <a:buSzPts val="1800"/>
              <a:buChar char="•"/>
              <a:defRPr sz="1800" b="0"/>
            </a:lvl4pPr>
            <a:lvl5pPr marL="2286000" lvl="4" indent="-342900" algn="l">
              <a:lnSpc>
                <a:spcPct val="120000"/>
              </a:lnSpc>
              <a:spcBef>
                <a:spcPts val="600"/>
              </a:spcBef>
              <a:spcAft>
                <a:spcPts val="0"/>
              </a:spcAft>
              <a:buClr>
                <a:schemeClr val="lt1"/>
              </a:buClr>
              <a:buSzPts val="1800"/>
              <a:buChar char="✔"/>
              <a:defRPr sz="18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2" name="Google Shape;362;p32"/>
          <p:cNvSpPr txBox="1">
            <a:spLocks noGrp="1"/>
          </p:cNvSpPr>
          <p:nvPr>
            <p:ph type="body" idx="4"/>
          </p:nvPr>
        </p:nvSpPr>
        <p:spPr>
          <a:xfrm>
            <a:off x="408955" y="6147869"/>
            <a:ext cx="11376000" cy="184666"/>
          </a:xfrm>
          <a:prstGeom prst="rect">
            <a:avLst/>
          </a:prstGeom>
          <a:noFill/>
          <a:ln>
            <a:noFill/>
          </a:ln>
        </p:spPr>
        <p:txBody>
          <a:bodyPr spcFirstLastPara="1" wrap="square" lIns="0" tIns="0" rIns="0" bIns="0" anchor="b" anchorCtr="0">
            <a:noAutofit/>
          </a:bodyPr>
          <a:lstStyle>
            <a:lvl1pPr marL="457200" lvl="0" indent="-228600" algn="l">
              <a:lnSpc>
                <a:spcPct val="180000"/>
              </a:lnSpc>
              <a:spcBef>
                <a:spcPts val="0"/>
              </a:spcBef>
              <a:spcAft>
                <a:spcPts val="0"/>
              </a:spcAft>
              <a:buClr>
                <a:schemeClr val="lt1"/>
              </a:buClr>
              <a:buSzPts val="1200"/>
              <a:buNone/>
              <a:defRPr sz="1200" b="0"/>
            </a:lvl1pPr>
            <a:lvl2pPr marL="914400" lvl="1" indent="-228600" algn="l">
              <a:spcBef>
                <a:spcPts val="800"/>
              </a:spcBef>
              <a:spcAft>
                <a:spcPts val="0"/>
              </a:spcAft>
              <a:buClr>
                <a:schemeClr val="lt1"/>
              </a:buClr>
              <a:buSzPts val="1200"/>
              <a:buNone/>
              <a:defRPr sz="1200"/>
            </a:lvl2pPr>
            <a:lvl3pPr marL="1371600" lvl="2" indent="-304800" algn="l">
              <a:lnSpc>
                <a:spcPct val="180000"/>
              </a:lnSpc>
              <a:spcBef>
                <a:spcPts val="600"/>
              </a:spcBef>
              <a:spcAft>
                <a:spcPts val="0"/>
              </a:spcAft>
              <a:buClr>
                <a:schemeClr val="lt1"/>
              </a:buClr>
              <a:buSzPts val="1200"/>
              <a:buChar char="−"/>
              <a:defRPr sz="1200"/>
            </a:lvl3pPr>
            <a:lvl4pPr marL="1828800" lvl="3" indent="-304800" algn="l">
              <a:lnSpc>
                <a:spcPct val="180000"/>
              </a:lnSpc>
              <a:spcBef>
                <a:spcPts val="600"/>
              </a:spcBef>
              <a:spcAft>
                <a:spcPts val="0"/>
              </a:spcAft>
              <a:buClr>
                <a:schemeClr val="lt1"/>
              </a:buClr>
              <a:buSzPts val="1200"/>
              <a:buChar char="•"/>
              <a:defRPr sz="1200"/>
            </a:lvl4pPr>
            <a:lvl5pPr marL="2286000" lvl="4" indent="-304800" algn="l">
              <a:lnSpc>
                <a:spcPct val="180000"/>
              </a:lnSpc>
              <a:spcBef>
                <a:spcPts val="600"/>
              </a:spcBef>
              <a:spcAft>
                <a:spcPts val="0"/>
              </a:spcAft>
              <a:buClr>
                <a:schemeClr val="lt1"/>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3" name="Google Shape;363;p32"/>
          <p:cNvSpPr txBox="1">
            <a:spLocks noGrp="1"/>
          </p:cNvSpPr>
          <p:nvPr>
            <p:ph type="body" idx="5"/>
          </p:nvPr>
        </p:nvSpPr>
        <p:spPr>
          <a:xfrm rot="5400000">
            <a:off x="8928669" y="3133288"/>
            <a:ext cx="5868989" cy="123111"/>
          </a:xfrm>
          <a:prstGeom prst="rect">
            <a:avLst/>
          </a:prstGeom>
          <a:noFill/>
          <a:ln>
            <a:noFill/>
          </a:ln>
        </p:spPr>
        <p:txBody>
          <a:bodyPr spcFirstLastPara="1" wrap="square" lIns="0" tIns="0" rIns="0" bIns="0" anchor="b" anchorCtr="0">
            <a:spAutoFit/>
          </a:bodyPr>
          <a:lstStyle>
            <a:lvl1pPr marL="457200" lvl="0" indent="-228600" algn="l">
              <a:lnSpc>
                <a:spcPct val="270000"/>
              </a:lnSpc>
              <a:spcBef>
                <a:spcPts val="600"/>
              </a:spcBef>
              <a:spcAft>
                <a:spcPts val="0"/>
              </a:spcAft>
              <a:buClr>
                <a:schemeClr val="lt1"/>
              </a:buClr>
              <a:buSzPts val="800"/>
              <a:buNone/>
              <a:defRPr sz="800" b="0"/>
            </a:lvl1pPr>
            <a:lvl2pPr marL="914400" lvl="1" indent="-228600" algn="r">
              <a:spcBef>
                <a:spcPts val="800"/>
              </a:spcBef>
              <a:spcAft>
                <a:spcPts val="0"/>
              </a:spcAft>
              <a:buClr>
                <a:schemeClr val="lt1"/>
              </a:buClr>
              <a:buSzPts val="1000"/>
              <a:buNone/>
              <a:defRPr sz="1000" b="0"/>
            </a:lvl2pPr>
            <a:lvl3pPr marL="1371600" lvl="2" indent="-292100" algn="r">
              <a:lnSpc>
                <a:spcPct val="216000"/>
              </a:lnSpc>
              <a:spcBef>
                <a:spcPts val="600"/>
              </a:spcBef>
              <a:spcAft>
                <a:spcPts val="0"/>
              </a:spcAft>
              <a:buClr>
                <a:schemeClr val="lt1"/>
              </a:buClr>
              <a:buSzPts val="1000"/>
              <a:buChar char="−"/>
              <a:defRPr sz="1000" b="0"/>
            </a:lvl3pPr>
            <a:lvl4pPr marL="1828800" lvl="3" indent="-292100" algn="r">
              <a:lnSpc>
                <a:spcPct val="216000"/>
              </a:lnSpc>
              <a:spcBef>
                <a:spcPts val="600"/>
              </a:spcBef>
              <a:spcAft>
                <a:spcPts val="0"/>
              </a:spcAft>
              <a:buClr>
                <a:schemeClr val="lt1"/>
              </a:buClr>
              <a:buSzPts val="1000"/>
              <a:buChar char="•"/>
              <a:defRPr sz="1000" b="0"/>
            </a:lvl4pPr>
            <a:lvl5pPr marL="2286000" lvl="4" indent="-292100" algn="r">
              <a:lnSpc>
                <a:spcPct val="216000"/>
              </a:lnSpc>
              <a:spcBef>
                <a:spcPts val="600"/>
              </a:spcBef>
              <a:spcAft>
                <a:spcPts val="0"/>
              </a:spcAft>
              <a:buClr>
                <a:schemeClr val="lt1"/>
              </a:buClr>
              <a:buSzPts val="1000"/>
              <a:buChar char="✔"/>
              <a:defRPr sz="10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4" name="Google Shape;364;p32"/>
          <p:cNvSpPr/>
          <p:nvPr/>
        </p:nvSpPr>
        <p:spPr>
          <a:xfrm>
            <a:off x="0" y="7129090"/>
            <a:ext cx="417094" cy="417094"/>
          </a:xfrm>
          <a:prstGeom prst="rect">
            <a:avLst/>
          </a:prstGeom>
          <a:solidFill>
            <a:schemeClr val="accent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65" name="Google Shape;365;p32"/>
          <p:cNvSpPr/>
          <p:nvPr/>
        </p:nvSpPr>
        <p:spPr>
          <a:xfrm>
            <a:off x="510139" y="7129090"/>
            <a:ext cx="417094" cy="417094"/>
          </a:xfrm>
          <a:prstGeom prst="rect">
            <a:avLst/>
          </a:prstGeom>
          <a:solidFill>
            <a:schemeClr val="accent2"/>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66" name="Google Shape;366;p32"/>
          <p:cNvSpPr/>
          <p:nvPr/>
        </p:nvSpPr>
        <p:spPr>
          <a:xfrm>
            <a:off x="1020278" y="7129090"/>
            <a:ext cx="417094" cy="417094"/>
          </a:xfrm>
          <a:prstGeom prst="rect">
            <a:avLst/>
          </a:prstGeom>
          <a:solidFill>
            <a:schemeClr val="accent3"/>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67" name="Google Shape;367;p32"/>
          <p:cNvSpPr/>
          <p:nvPr/>
        </p:nvSpPr>
        <p:spPr>
          <a:xfrm>
            <a:off x="1530417" y="7129090"/>
            <a:ext cx="417094" cy="417094"/>
          </a:xfrm>
          <a:prstGeom prst="rect">
            <a:avLst/>
          </a:prstGeom>
          <a:solidFill>
            <a:schemeClr val="accent4"/>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68" name="Google Shape;368;p32"/>
          <p:cNvSpPr/>
          <p:nvPr/>
        </p:nvSpPr>
        <p:spPr>
          <a:xfrm>
            <a:off x="2040556" y="7129090"/>
            <a:ext cx="417094" cy="417094"/>
          </a:xfrm>
          <a:prstGeom prst="rect">
            <a:avLst/>
          </a:prstGeom>
          <a:solidFill>
            <a:schemeClr val="accent5"/>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69" name="Google Shape;369;p32"/>
          <p:cNvSpPr/>
          <p:nvPr/>
        </p:nvSpPr>
        <p:spPr>
          <a:xfrm>
            <a:off x="2550696" y="7129090"/>
            <a:ext cx="417094" cy="417094"/>
          </a:xfrm>
          <a:prstGeom prst="rect">
            <a:avLst/>
          </a:prstGeom>
          <a:solidFill>
            <a:schemeClr val="accent6"/>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70" name="Google Shape;370;p32"/>
          <p:cNvSpPr/>
          <p:nvPr/>
        </p:nvSpPr>
        <p:spPr>
          <a:xfrm>
            <a:off x="8720913" y="7129090"/>
            <a:ext cx="417094" cy="417094"/>
          </a:xfrm>
          <a:prstGeom prst="rect">
            <a:avLst/>
          </a:prstGeom>
          <a:solidFill>
            <a:srgbClr val="671F5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71" name="Google Shape;371;p32"/>
          <p:cNvSpPr/>
          <p:nvPr/>
        </p:nvSpPr>
        <p:spPr>
          <a:xfrm>
            <a:off x="9227385" y="7129090"/>
            <a:ext cx="417094" cy="417094"/>
          </a:xfrm>
          <a:prstGeom prst="rect">
            <a:avLst/>
          </a:prstGeom>
          <a:solidFill>
            <a:srgbClr val="6EAB3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72" name="Google Shape;372;p32"/>
          <p:cNvSpPr/>
          <p:nvPr/>
        </p:nvSpPr>
        <p:spPr>
          <a:xfrm>
            <a:off x="9752190" y="7129090"/>
            <a:ext cx="417094" cy="417094"/>
          </a:xfrm>
          <a:prstGeom prst="rect">
            <a:avLst/>
          </a:prstGeom>
          <a:solidFill>
            <a:srgbClr val="FBBA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73" name="Google Shape;373;p32"/>
          <p:cNvSpPr/>
          <p:nvPr/>
        </p:nvSpPr>
        <p:spPr>
          <a:xfrm>
            <a:off x="10258662" y="7129090"/>
            <a:ext cx="417094" cy="417094"/>
          </a:xfrm>
          <a:prstGeom prst="rect">
            <a:avLst/>
          </a:prstGeom>
          <a:solidFill>
            <a:srgbClr val="16BAE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74" name="Google Shape;374;p32"/>
          <p:cNvSpPr/>
          <p:nvPr/>
        </p:nvSpPr>
        <p:spPr>
          <a:xfrm>
            <a:off x="10765134" y="7129090"/>
            <a:ext cx="417094" cy="417094"/>
          </a:xfrm>
          <a:prstGeom prst="rect">
            <a:avLst/>
          </a:prstGeom>
          <a:solidFill>
            <a:srgbClr val="F187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75" name="Google Shape;375;p32"/>
          <p:cNvSpPr/>
          <p:nvPr/>
        </p:nvSpPr>
        <p:spPr>
          <a:xfrm>
            <a:off x="11271606" y="7129090"/>
            <a:ext cx="417094" cy="417094"/>
          </a:xfrm>
          <a:prstGeom prst="rect">
            <a:avLst/>
          </a:prstGeom>
          <a:solidFill>
            <a:srgbClr val="AD222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76" name="Google Shape;376;p32"/>
          <p:cNvSpPr/>
          <p:nvPr/>
        </p:nvSpPr>
        <p:spPr>
          <a:xfrm>
            <a:off x="11778081" y="7129090"/>
            <a:ext cx="417094" cy="417094"/>
          </a:xfrm>
          <a:prstGeom prst="rect">
            <a:avLst/>
          </a:prstGeom>
          <a:solidFill>
            <a:srgbClr val="A3107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77" name="Google Shape;377;p32"/>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8" name="Google Shape;378;p32"/>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lt1"/>
                </a:solidFill>
                <a:latin typeface="Arial"/>
                <a:ea typeface="Arial"/>
                <a:cs typeface="Arial"/>
                <a:sym typeface="Arial"/>
              </a:defRPr>
            </a:lvl1pPr>
            <a:lvl2pPr marL="0" lvl="1" indent="0" algn="r">
              <a:spcBef>
                <a:spcPts val="0"/>
              </a:spcBef>
              <a:buNone/>
              <a:defRPr sz="1000">
                <a:solidFill>
                  <a:schemeClr val="lt1"/>
                </a:solidFill>
                <a:latin typeface="Arial"/>
                <a:ea typeface="Arial"/>
                <a:cs typeface="Arial"/>
                <a:sym typeface="Arial"/>
              </a:defRPr>
            </a:lvl2pPr>
            <a:lvl3pPr marL="0" lvl="2" indent="0" algn="r">
              <a:spcBef>
                <a:spcPts val="0"/>
              </a:spcBef>
              <a:buNone/>
              <a:defRPr sz="1000">
                <a:solidFill>
                  <a:schemeClr val="lt1"/>
                </a:solidFill>
                <a:latin typeface="Arial"/>
                <a:ea typeface="Arial"/>
                <a:cs typeface="Arial"/>
                <a:sym typeface="Arial"/>
              </a:defRPr>
            </a:lvl3pPr>
            <a:lvl4pPr marL="0" lvl="3" indent="0" algn="r">
              <a:spcBef>
                <a:spcPts val="0"/>
              </a:spcBef>
              <a:buNone/>
              <a:defRPr sz="1000">
                <a:solidFill>
                  <a:schemeClr val="lt1"/>
                </a:solidFill>
                <a:latin typeface="Arial"/>
                <a:ea typeface="Arial"/>
                <a:cs typeface="Arial"/>
                <a:sym typeface="Arial"/>
              </a:defRPr>
            </a:lvl4pPr>
            <a:lvl5pPr marL="0" lvl="4" indent="0" algn="r">
              <a:spcBef>
                <a:spcPts val="0"/>
              </a:spcBef>
              <a:buNone/>
              <a:defRPr sz="1000">
                <a:solidFill>
                  <a:schemeClr val="lt1"/>
                </a:solidFill>
                <a:latin typeface="Arial"/>
                <a:ea typeface="Arial"/>
                <a:cs typeface="Arial"/>
                <a:sym typeface="Arial"/>
              </a:defRPr>
            </a:lvl5pPr>
            <a:lvl6pPr marL="0" lvl="5" indent="0" algn="r">
              <a:spcBef>
                <a:spcPts val="0"/>
              </a:spcBef>
              <a:buNone/>
              <a:defRPr sz="1000">
                <a:solidFill>
                  <a:schemeClr val="lt1"/>
                </a:solidFill>
                <a:latin typeface="Arial"/>
                <a:ea typeface="Arial"/>
                <a:cs typeface="Arial"/>
                <a:sym typeface="Arial"/>
              </a:defRPr>
            </a:lvl6pPr>
            <a:lvl7pPr marL="0" lvl="6" indent="0" algn="r">
              <a:spcBef>
                <a:spcPts val="0"/>
              </a:spcBef>
              <a:buNone/>
              <a:defRPr sz="1000">
                <a:solidFill>
                  <a:schemeClr val="lt1"/>
                </a:solidFill>
                <a:latin typeface="Arial"/>
                <a:ea typeface="Arial"/>
                <a:cs typeface="Arial"/>
                <a:sym typeface="Arial"/>
              </a:defRPr>
            </a:lvl7pPr>
            <a:lvl8pPr marL="0" lvl="7" indent="0" algn="r">
              <a:spcBef>
                <a:spcPts val="0"/>
              </a:spcBef>
              <a:buNone/>
              <a:defRPr sz="1000">
                <a:solidFill>
                  <a:schemeClr val="lt1"/>
                </a:solidFill>
                <a:latin typeface="Arial"/>
                <a:ea typeface="Arial"/>
                <a:cs typeface="Arial"/>
                <a:sym typeface="Arial"/>
              </a:defRPr>
            </a:lvl8pPr>
            <a:lvl9pPr marL="0" lvl="8" indent="0" algn="r">
              <a:spcBef>
                <a:spcPts val="0"/>
              </a:spcBef>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79" name="Google Shape;379;p32"/>
          <p:cNvPicPr preferRelativeResize="0"/>
          <p:nvPr/>
        </p:nvPicPr>
        <p:blipFill rotWithShape="1">
          <a:blip r:embed="rId2">
            <a:alphaModFix/>
          </a:blip>
          <a:srcRect/>
          <a:stretch/>
        </p:blipFill>
        <p:spPr>
          <a:xfrm>
            <a:off x="9944507" y="6127583"/>
            <a:ext cx="1962110" cy="676927"/>
          </a:xfrm>
          <a:prstGeom prst="rect">
            <a:avLst/>
          </a:prstGeom>
          <a:noFill/>
          <a:ln>
            <a:noFill/>
          </a:ln>
        </p:spPr>
      </p:pic>
      <p:sp>
        <p:nvSpPr>
          <p:cNvPr id="380" name="Google Shape;380;p32"/>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5_Titel, Inhalt und Bild V02">
  <p:cSld name="5_Titel, Inhalt und Bild V02">
    <p:spTree>
      <p:nvGrpSpPr>
        <p:cNvPr id="1" name="Shape 381"/>
        <p:cNvGrpSpPr/>
        <p:nvPr/>
      </p:nvGrpSpPr>
      <p:grpSpPr>
        <a:xfrm>
          <a:off x="0" y="0"/>
          <a:ext cx="0" cy="0"/>
          <a:chOff x="0" y="0"/>
          <a:chExt cx="0" cy="0"/>
        </a:xfrm>
      </p:grpSpPr>
      <p:sp>
        <p:nvSpPr>
          <p:cNvPr id="382" name="Google Shape;382;p33"/>
          <p:cNvSpPr/>
          <p:nvPr/>
        </p:nvSpPr>
        <p:spPr>
          <a:xfrm>
            <a:off x="-1" y="0"/>
            <a:ext cx="12195175" cy="685958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383" name="Google Shape;383;p33"/>
          <p:cNvSpPr txBox="1">
            <a:spLocks noGrp="1"/>
          </p:cNvSpPr>
          <p:nvPr>
            <p:ph type="body" idx="1"/>
          </p:nvPr>
        </p:nvSpPr>
        <p:spPr>
          <a:xfrm>
            <a:off x="410219" y="1793080"/>
            <a:ext cx="6221490" cy="4336257"/>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600"/>
              </a:spcBef>
              <a:spcAft>
                <a:spcPts val="0"/>
              </a:spcAft>
              <a:buClr>
                <a:schemeClr val="lt1"/>
              </a:buClr>
              <a:buSzPts val="1800"/>
              <a:buNone/>
              <a:defRPr sz="1800" b="0"/>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sz="1800"/>
            </a:lvl3pPr>
            <a:lvl4pPr marL="1828800" lvl="3" indent="-342900" algn="l">
              <a:lnSpc>
                <a:spcPct val="120000"/>
              </a:lnSpc>
              <a:spcBef>
                <a:spcPts val="600"/>
              </a:spcBef>
              <a:spcAft>
                <a:spcPts val="0"/>
              </a:spcAft>
              <a:buClr>
                <a:schemeClr val="lt1"/>
              </a:buClr>
              <a:buSzPts val="1800"/>
              <a:buChar char="•"/>
              <a:defRPr sz="1800"/>
            </a:lvl4pPr>
            <a:lvl5pPr marL="2286000" lvl="4" indent="-342900" algn="l">
              <a:lnSpc>
                <a:spcPct val="120000"/>
              </a:lnSpc>
              <a:spcBef>
                <a:spcPts val="600"/>
              </a:spcBef>
              <a:spcAft>
                <a:spcPts val="0"/>
              </a:spcAft>
              <a:buClr>
                <a:schemeClr val="lt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4" name="Google Shape;384;p33"/>
          <p:cNvSpPr txBox="1">
            <a:spLocks noGrp="1"/>
          </p:cNvSpPr>
          <p:nvPr>
            <p:ph type="title"/>
          </p:nvPr>
        </p:nvSpPr>
        <p:spPr>
          <a:xfrm>
            <a:off x="410219" y="181303"/>
            <a:ext cx="6221490" cy="800219"/>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2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5" name="Google Shape;385;p33"/>
          <p:cNvSpPr>
            <a:spLocks noGrp="1"/>
          </p:cNvSpPr>
          <p:nvPr>
            <p:ph type="pic" idx="2"/>
          </p:nvPr>
        </p:nvSpPr>
        <p:spPr>
          <a:xfrm>
            <a:off x="7047175" y="0"/>
            <a:ext cx="5148000" cy="6859588"/>
          </a:xfrm>
          <a:prstGeom prst="rect">
            <a:avLst/>
          </a:prstGeom>
          <a:solidFill>
            <a:schemeClr val="lt2"/>
          </a:solidFill>
          <a:ln>
            <a:noFill/>
          </a:ln>
        </p:spPr>
      </p:sp>
      <p:sp>
        <p:nvSpPr>
          <p:cNvPr id="386" name="Google Shape;386;p33"/>
          <p:cNvSpPr txBox="1">
            <a:spLocks noGrp="1"/>
          </p:cNvSpPr>
          <p:nvPr>
            <p:ph type="body" idx="3"/>
          </p:nvPr>
        </p:nvSpPr>
        <p:spPr>
          <a:xfrm>
            <a:off x="410217" y="1214957"/>
            <a:ext cx="6222213" cy="422405"/>
          </a:xfrm>
          <a:prstGeom prst="rect">
            <a:avLst/>
          </a:prstGeom>
          <a:solidFill>
            <a:srgbClr val="EF8723"/>
          </a:solidFill>
          <a:ln>
            <a:noFill/>
          </a:ln>
        </p:spPr>
        <p:txBody>
          <a:bodyPr spcFirstLastPara="1" wrap="square" lIns="144000" tIns="72000" rIns="144000" bIns="72000" anchor="t" anchorCtr="0">
            <a:spAutoFit/>
          </a:bodyPr>
          <a:lstStyle>
            <a:lvl1pPr marL="457200" lvl="0" indent="-228600" algn="l">
              <a:lnSpc>
                <a:spcPct val="120000"/>
              </a:lnSpc>
              <a:spcBef>
                <a:spcPts val="600"/>
              </a:spcBef>
              <a:spcAft>
                <a:spcPts val="0"/>
              </a:spcAft>
              <a:buClr>
                <a:schemeClr val="lt1"/>
              </a:buClr>
              <a:buSzPts val="1800"/>
              <a:buNone/>
              <a:defRPr sz="1800" b="0"/>
            </a:lvl1pPr>
            <a:lvl2pPr marL="914400" lvl="1" indent="-228600" algn="l">
              <a:spcBef>
                <a:spcPts val="800"/>
              </a:spcBef>
              <a:spcAft>
                <a:spcPts val="0"/>
              </a:spcAft>
              <a:buClr>
                <a:schemeClr val="lt1"/>
              </a:buClr>
              <a:buSzPts val="1800"/>
              <a:buNone/>
              <a:defRPr sz="1800" b="0"/>
            </a:lvl2pPr>
            <a:lvl3pPr marL="1371600" lvl="2" indent="-342900" algn="l">
              <a:lnSpc>
                <a:spcPct val="120000"/>
              </a:lnSpc>
              <a:spcBef>
                <a:spcPts val="600"/>
              </a:spcBef>
              <a:spcAft>
                <a:spcPts val="0"/>
              </a:spcAft>
              <a:buClr>
                <a:schemeClr val="lt1"/>
              </a:buClr>
              <a:buSzPts val="1800"/>
              <a:buChar char="−"/>
              <a:defRPr sz="1800" b="0"/>
            </a:lvl3pPr>
            <a:lvl4pPr marL="1828800" lvl="3" indent="-342900" algn="l">
              <a:lnSpc>
                <a:spcPct val="120000"/>
              </a:lnSpc>
              <a:spcBef>
                <a:spcPts val="600"/>
              </a:spcBef>
              <a:spcAft>
                <a:spcPts val="0"/>
              </a:spcAft>
              <a:buClr>
                <a:schemeClr val="lt1"/>
              </a:buClr>
              <a:buSzPts val="1800"/>
              <a:buChar char="•"/>
              <a:defRPr sz="1800" b="0"/>
            </a:lvl4pPr>
            <a:lvl5pPr marL="2286000" lvl="4" indent="-342900" algn="l">
              <a:lnSpc>
                <a:spcPct val="120000"/>
              </a:lnSpc>
              <a:spcBef>
                <a:spcPts val="600"/>
              </a:spcBef>
              <a:spcAft>
                <a:spcPts val="0"/>
              </a:spcAft>
              <a:buClr>
                <a:schemeClr val="lt1"/>
              </a:buClr>
              <a:buSzPts val="1800"/>
              <a:buChar char="✔"/>
              <a:defRPr sz="18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7" name="Google Shape;387;p33"/>
          <p:cNvSpPr txBox="1">
            <a:spLocks noGrp="1"/>
          </p:cNvSpPr>
          <p:nvPr>
            <p:ph type="body" idx="4"/>
          </p:nvPr>
        </p:nvSpPr>
        <p:spPr>
          <a:xfrm>
            <a:off x="408955" y="6147869"/>
            <a:ext cx="11376000" cy="184666"/>
          </a:xfrm>
          <a:prstGeom prst="rect">
            <a:avLst/>
          </a:prstGeom>
          <a:noFill/>
          <a:ln>
            <a:noFill/>
          </a:ln>
        </p:spPr>
        <p:txBody>
          <a:bodyPr spcFirstLastPara="1" wrap="square" lIns="0" tIns="0" rIns="0" bIns="0" anchor="b" anchorCtr="0">
            <a:noAutofit/>
          </a:bodyPr>
          <a:lstStyle>
            <a:lvl1pPr marL="457200" lvl="0" indent="-228600" algn="l">
              <a:lnSpc>
                <a:spcPct val="180000"/>
              </a:lnSpc>
              <a:spcBef>
                <a:spcPts val="0"/>
              </a:spcBef>
              <a:spcAft>
                <a:spcPts val="0"/>
              </a:spcAft>
              <a:buClr>
                <a:schemeClr val="lt1"/>
              </a:buClr>
              <a:buSzPts val="1200"/>
              <a:buNone/>
              <a:defRPr sz="1200" b="0"/>
            </a:lvl1pPr>
            <a:lvl2pPr marL="914400" lvl="1" indent="-228600" algn="l">
              <a:spcBef>
                <a:spcPts val="800"/>
              </a:spcBef>
              <a:spcAft>
                <a:spcPts val="0"/>
              </a:spcAft>
              <a:buClr>
                <a:schemeClr val="lt1"/>
              </a:buClr>
              <a:buSzPts val="1200"/>
              <a:buNone/>
              <a:defRPr sz="1200"/>
            </a:lvl2pPr>
            <a:lvl3pPr marL="1371600" lvl="2" indent="-304800" algn="l">
              <a:lnSpc>
                <a:spcPct val="180000"/>
              </a:lnSpc>
              <a:spcBef>
                <a:spcPts val="600"/>
              </a:spcBef>
              <a:spcAft>
                <a:spcPts val="0"/>
              </a:spcAft>
              <a:buClr>
                <a:schemeClr val="lt1"/>
              </a:buClr>
              <a:buSzPts val="1200"/>
              <a:buChar char="−"/>
              <a:defRPr sz="1200"/>
            </a:lvl3pPr>
            <a:lvl4pPr marL="1828800" lvl="3" indent="-304800" algn="l">
              <a:lnSpc>
                <a:spcPct val="180000"/>
              </a:lnSpc>
              <a:spcBef>
                <a:spcPts val="600"/>
              </a:spcBef>
              <a:spcAft>
                <a:spcPts val="0"/>
              </a:spcAft>
              <a:buClr>
                <a:schemeClr val="lt1"/>
              </a:buClr>
              <a:buSzPts val="1200"/>
              <a:buChar char="•"/>
              <a:defRPr sz="1200"/>
            </a:lvl4pPr>
            <a:lvl5pPr marL="2286000" lvl="4" indent="-304800" algn="l">
              <a:lnSpc>
                <a:spcPct val="180000"/>
              </a:lnSpc>
              <a:spcBef>
                <a:spcPts val="600"/>
              </a:spcBef>
              <a:spcAft>
                <a:spcPts val="0"/>
              </a:spcAft>
              <a:buClr>
                <a:schemeClr val="lt1"/>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8" name="Google Shape;388;p33"/>
          <p:cNvSpPr txBox="1">
            <a:spLocks noGrp="1"/>
          </p:cNvSpPr>
          <p:nvPr>
            <p:ph type="body" idx="5"/>
          </p:nvPr>
        </p:nvSpPr>
        <p:spPr>
          <a:xfrm rot="5400000">
            <a:off x="8928669" y="3133288"/>
            <a:ext cx="5868989" cy="123111"/>
          </a:xfrm>
          <a:prstGeom prst="rect">
            <a:avLst/>
          </a:prstGeom>
          <a:noFill/>
          <a:ln>
            <a:noFill/>
          </a:ln>
        </p:spPr>
        <p:txBody>
          <a:bodyPr spcFirstLastPara="1" wrap="square" lIns="0" tIns="0" rIns="0" bIns="0" anchor="b" anchorCtr="0">
            <a:spAutoFit/>
          </a:bodyPr>
          <a:lstStyle>
            <a:lvl1pPr marL="457200" lvl="0" indent="-228600" algn="l">
              <a:lnSpc>
                <a:spcPct val="270000"/>
              </a:lnSpc>
              <a:spcBef>
                <a:spcPts val="600"/>
              </a:spcBef>
              <a:spcAft>
                <a:spcPts val="0"/>
              </a:spcAft>
              <a:buClr>
                <a:schemeClr val="lt1"/>
              </a:buClr>
              <a:buSzPts val="800"/>
              <a:buNone/>
              <a:defRPr sz="800" b="0"/>
            </a:lvl1pPr>
            <a:lvl2pPr marL="914400" lvl="1" indent="-228600" algn="r">
              <a:spcBef>
                <a:spcPts val="800"/>
              </a:spcBef>
              <a:spcAft>
                <a:spcPts val="0"/>
              </a:spcAft>
              <a:buClr>
                <a:schemeClr val="lt1"/>
              </a:buClr>
              <a:buSzPts val="1000"/>
              <a:buNone/>
              <a:defRPr sz="1000" b="0"/>
            </a:lvl2pPr>
            <a:lvl3pPr marL="1371600" lvl="2" indent="-292100" algn="r">
              <a:lnSpc>
                <a:spcPct val="216000"/>
              </a:lnSpc>
              <a:spcBef>
                <a:spcPts val="600"/>
              </a:spcBef>
              <a:spcAft>
                <a:spcPts val="0"/>
              </a:spcAft>
              <a:buClr>
                <a:schemeClr val="lt1"/>
              </a:buClr>
              <a:buSzPts val="1000"/>
              <a:buChar char="−"/>
              <a:defRPr sz="1000" b="0"/>
            </a:lvl3pPr>
            <a:lvl4pPr marL="1828800" lvl="3" indent="-292100" algn="r">
              <a:lnSpc>
                <a:spcPct val="216000"/>
              </a:lnSpc>
              <a:spcBef>
                <a:spcPts val="600"/>
              </a:spcBef>
              <a:spcAft>
                <a:spcPts val="0"/>
              </a:spcAft>
              <a:buClr>
                <a:schemeClr val="lt1"/>
              </a:buClr>
              <a:buSzPts val="1000"/>
              <a:buChar char="•"/>
              <a:defRPr sz="1000" b="0"/>
            </a:lvl4pPr>
            <a:lvl5pPr marL="2286000" lvl="4" indent="-292100" algn="r">
              <a:lnSpc>
                <a:spcPct val="216000"/>
              </a:lnSpc>
              <a:spcBef>
                <a:spcPts val="600"/>
              </a:spcBef>
              <a:spcAft>
                <a:spcPts val="0"/>
              </a:spcAft>
              <a:buClr>
                <a:schemeClr val="lt1"/>
              </a:buClr>
              <a:buSzPts val="1000"/>
              <a:buChar char="✔"/>
              <a:defRPr sz="10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9" name="Google Shape;389;p33"/>
          <p:cNvSpPr/>
          <p:nvPr/>
        </p:nvSpPr>
        <p:spPr>
          <a:xfrm>
            <a:off x="0" y="7129090"/>
            <a:ext cx="417094" cy="417094"/>
          </a:xfrm>
          <a:prstGeom prst="rect">
            <a:avLst/>
          </a:prstGeom>
          <a:solidFill>
            <a:schemeClr val="accent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90" name="Google Shape;390;p33"/>
          <p:cNvSpPr/>
          <p:nvPr/>
        </p:nvSpPr>
        <p:spPr>
          <a:xfrm>
            <a:off x="510139" y="7129090"/>
            <a:ext cx="417094" cy="417094"/>
          </a:xfrm>
          <a:prstGeom prst="rect">
            <a:avLst/>
          </a:prstGeom>
          <a:solidFill>
            <a:schemeClr val="accent2"/>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91" name="Google Shape;391;p33"/>
          <p:cNvSpPr/>
          <p:nvPr/>
        </p:nvSpPr>
        <p:spPr>
          <a:xfrm>
            <a:off x="1020278" y="7129090"/>
            <a:ext cx="417094" cy="417094"/>
          </a:xfrm>
          <a:prstGeom prst="rect">
            <a:avLst/>
          </a:prstGeom>
          <a:solidFill>
            <a:schemeClr val="accent3"/>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92" name="Google Shape;392;p33"/>
          <p:cNvSpPr/>
          <p:nvPr/>
        </p:nvSpPr>
        <p:spPr>
          <a:xfrm>
            <a:off x="1530417" y="7129090"/>
            <a:ext cx="417094" cy="417094"/>
          </a:xfrm>
          <a:prstGeom prst="rect">
            <a:avLst/>
          </a:prstGeom>
          <a:solidFill>
            <a:schemeClr val="accent4"/>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93" name="Google Shape;393;p33"/>
          <p:cNvSpPr/>
          <p:nvPr/>
        </p:nvSpPr>
        <p:spPr>
          <a:xfrm>
            <a:off x="2040556" y="7129090"/>
            <a:ext cx="417094" cy="417094"/>
          </a:xfrm>
          <a:prstGeom prst="rect">
            <a:avLst/>
          </a:prstGeom>
          <a:solidFill>
            <a:schemeClr val="accent5"/>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94" name="Google Shape;394;p33"/>
          <p:cNvSpPr/>
          <p:nvPr/>
        </p:nvSpPr>
        <p:spPr>
          <a:xfrm>
            <a:off x="2550696" y="7129090"/>
            <a:ext cx="417094" cy="417094"/>
          </a:xfrm>
          <a:prstGeom prst="rect">
            <a:avLst/>
          </a:prstGeom>
          <a:solidFill>
            <a:schemeClr val="accent6"/>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95" name="Google Shape;395;p33"/>
          <p:cNvSpPr/>
          <p:nvPr/>
        </p:nvSpPr>
        <p:spPr>
          <a:xfrm>
            <a:off x="8720913" y="7129090"/>
            <a:ext cx="417094" cy="417094"/>
          </a:xfrm>
          <a:prstGeom prst="rect">
            <a:avLst/>
          </a:prstGeom>
          <a:solidFill>
            <a:srgbClr val="671F5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96" name="Google Shape;396;p33"/>
          <p:cNvSpPr/>
          <p:nvPr/>
        </p:nvSpPr>
        <p:spPr>
          <a:xfrm>
            <a:off x="9227385" y="7129090"/>
            <a:ext cx="417094" cy="417094"/>
          </a:xfrm>
          <a:prstGeom prst="rect">
            <a:avLst/>
          </a:prstGeom>
          <a:solidFill>
            <a:srgbClr val="6EAB3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97" name="Google Shape;397;p33"/>
          <p:cNvSpPr/>
          <p:nvPr/>
        </p:nvSpPr>
        <p:spPr>
          <a:xfrm>
            <a:off x="9752190" y="7129090"/>
            <a:ext cx="417094" cy="417094"/>
          </a:xfrm>
          <a:prstGeom prst="rect">
            <a:avLst/>
          </a:prstGeom>
          <a:solidFill>
            <a:srgbClr val="FBBA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98" name="Google Shape;398;p33"/>
          <p:cNvSpPr/>
          <p:nvPr/>
        </p:nvSpPr>
        <p:spPr>
          <a:xfrm>
            <a:off x="10258662" y="7129090"/>
            <a:ext cx="417094" cy="417094"/>
          </a:xfrm>
          <a:prstGeom prst="rect">
            <a:avLst/>
          </a:prstGeom>
          <a:solidFill>
            <a:srgbClr val="16BAE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399" name="Google Shape;399;p33"/>
          <p:cNvSpPr/>
          <p:nvPr/>
        </p:nvSpPr>
        <p:spPr>
          <a:xfrm>
            <a:off x="10765134" y="7129090"/>
            <a:ext cx="417094" cy="417094"/>
          </a:xfrm>
          <a:prstGeom prst="rect">
            <a:avLst/>
          </a:prstGeom>
          <a:solidFill>
            <a:srgbClr val="F187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00" name="Google Shape;400;p33"/>
          <p:cNvSpPr/>
          <p:nvPr/>
        </p:nvSpPr>
        <p:spPr>
          <a:xfrm>
            <a:off x="11271606" y="7129090"/>
            <a:ext cx="417094" cy="417094"/>
          </a:xfrm>
          <a:prstGeom prst="rect">
            <a:avLst/>
          </a:prstGeom>
          <a:solidFill>
            <a:srgbClr val="AD222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01" name="Google Shape;401;p33"/>
          <p:cNvSpPr/>
          <p:nvPr/>
        </p:nvSpPr>
        <p:spPr>
          <a:xfrm>
            <a:off x="11778081" y="7129090"/>
            <a:ext cx="417094" cy="417094"/>
          </a:xfrm>
          <a:prstGeom prst="rect">
            <a:avLst/>
          </a:prstGeom>
          <a:solidFill>
            <a:srgbClr val="A3107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02" name="Google Shape;402;p33"/>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3" name="Google Shape;403;p33"/>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lt1"/>
                </a:solidFill>
                <a:latin typeface="Arial"/>
                <a:ea typeface="Arial"/>
                <a:cs typeface="Arial"/>
                <a:sym typeface="Arial"/>
              </a:defRPr>
            </a:lvl1pPr>
            <a:lvl2pPr marL="0" lvl="1" indent="0" algn="r">
              <a:spcBef>
                <a:spcPts val="0"/>
              </a:spcBef>
              <a:buNone/>
              <a:defRPr sz="1000">
                <a:solidFill>
                  <a:schemeClr val="lt1"/>
                </a:solidFill>
                <a:latin typeface="Arial"/>
                <a:ea typeface="Arial"/>
                <a:cs typeface="Arial"/>
                <a:sym typeface="Arial"/>
              </a:defRPr>
            </a:lvl2pPr>
            <a:lvl3pPr marL="0" lvl="2" indent="0" algn="r">
              <a:spcBef>
                <a:spcPts val="0"/>
              </a:spcBef>
              <a:buNone/>
              <a:defRPr sz="1000">
                <a:solidFill>
                  <a:schemeClr val="lt1"/>
                </a:solidFill>
                <a:latin typeface="Arial"/>
                <a:ea typeface="Arial"/>
                <a:cs typeface="Arial"/>
                <a:sym typeface="Arial"/>
              </a:defRPr>
            </a:lvl3pPr>
            <a:lvl4pPr marL="0" lvl="3" indent="0" algn="r">
              <a:spcBef>
                <a:spcPts val="0"/>
              </a:spcBef>
              <a:buNone/>
              <a:defRPr sz="1000">
                <a:solidFill>
                  <a:schemeClr val="lt1"/>
                </a:solidFill>
                <a:latin typeface="Arial"/>
                <a:ea typeface="Arial"/>
                <a:cs typeface="Arial"/>
                <a:sym typeface="Arial"/>
              </a:defRPr>
            </a:lvl4pPr>
            <a:lvl5pPr marL="0" lvl="4" indent="0" algn="r">
              <a:spcBef>
                <a:spcPts val="0"/>
              </a:spcBef>
              <a:buNone/>
              <a:defRPr sz="1000">
                <a:solidFill>
                  <a:schemeClr val="lt1"/>
                </a:solidFill>
                <a:latin typeface="Arial"/>
                <a:ea typeface="Arial"/>
                <a:cs typeface="Arial"/>
                <a:sym typeface="Arial"/>
              </a:defRPr>
            </a:lvl5pPr>
            <a:lvl6pPr marL="0" lvl="5" indent="0" algn="r">
              <a:spcBef>
                <a:spcPts val="0"/>
              </a:spcBef>
              <a:buNone/>
              <a:defRPr sz="1000">
                <a:solidFill>
                  <a:schemeClr val="lt1"/>
                </a:solidFill>
                <a:latin typeface="Arial"/>
                <a:ea typeface="Arial"/>
                <a:cs typeface="Arial"/>
                <a:sym typeface="Arial"/>
              </a:defRPr>
            </a:lvl6pPr>
            <a:lvl7pPr marL="0" lvl="6" indent="0" algn="r">
              <a:spcBef>
                <a:spcPts val="0"/>
              </a:spcBef>
              <a:buNone/>
              <a:defRPr sz="1000">
                <a:solidFill>
                  <a:schemeClr val="lt1"/>
                </a:solidFill>
                <a:latin typeface="Arial"/>
                <a:ea typeface="Arial"/>
                <a:cs typeface="Arial"/>
                <a:sym typeface="Arial"/>
              </a:defRPr>
            </a:lvl7pPr>
            <a:lvl8pPr marL="0" lvl="7" indent="0" algn="r">
              <a:spcBef>
                <a:spcPts val="0"/>
              </a:spcBef>
              <a:buNone/>
              <a:defRPr sz="1000">
                <a:solidFill>
                  <a:schemeClr val="lt1"/>
                </a:solidFill>
                <a:latin typeface="Arial"/>
                <a:ea typeface="Arial"/>
                <a:cs typeface="Arial"/>
                <a:sym typeface="Arial"/>
              </a:defRPr>
            </a:lvl8pPr>
            <a:lvl9pPr marL="0" lvl="8" indent="0" algn="r">
              <a:spcBef>
                <a:spcPts val="0"/>
              </a:spcBef>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404" name="Google Shape;404;p33"/>
          <p:cNvPicPr preferRelativeResize="0"/>
          <p:nvPr/>
        </p:nvPicPr>
        <p:blipFill rotWithShape="1">
          <a:blip r:embed="rId2">
            <a:alphaModFix/>
          </a:blip>
          <a:srcRect/>
          <a:stretch/>
        </p:blipFill>
        <p:spPr>
          <a:xfrm>
            <a:off x="9944507" y="6127583"/>
            <a:ext cx="1962110" cy="676927"/>
          </a:xfrm>
          <a:prstGeom prst="rect">
            <a:avLst/>
          </a:prstGeom>
          <a:noFill/>
          <a:ln>
            <a:noFill/>
          </a:ln>
        </p:spPr>
      </p:pic>
      <p:sp>
        <p:nvSpPr>
          <p:cNvPr id="405" name="Google Shape;405;p33"/>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6_Titel, Inhalt und Bild V02">
  <p:cSld name="6_Titel, Inhalt und Bild V02">
    <p:spTree>
      <p:nvGrpSpPr>
        <p:cNvPr id="1" name="Shape 406"/>
        <p:cNvGrpSpPr/>
        <p:nvPr/>
      </p:nvGrpSpPr>
      <p:grpSpPr>
        <a:xfrm>
          <a:off x="0" y="0"/>
          <a:ext cx="0" cy="0"/>
          <a:chOff x="0" y="0"/>
          <a:chExt cx="0" cy="0"/>
        </a:xfrm>
      </p:grpSpPr>
      <p:sp>
        <p:nvSpPr>
          <p:cNvPr id="407" name="Google Shape;407;p34"/>
          <p:cNvSpPr/>
          <p:nvPr/>
        </p:nvSpPr>
        <p:spPr>
          <a:xfrm>
            <a:off x="-1" y="0"/>
            <a:ext cx="12195175" cy="685958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408" name="Google Shape;408;p34"/>
          <p:cNvSpPr txBox="1">
            <a:spLocks noGrp="1"/>
          </p:cNvSpPr>
          <p:nvPr>
            <p:ph type="body" idx="1"/>
          </p:nvPr>
        </p:nvSpPr>
        <p:spPr>
          <a:xfrm>
            <a:off x="410219" y="1793080"/>
            <a:ext cx="6221490" cy="4336257"/>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600"/>
              </a:spcBef>
              <a:spcAft>
                <a:spcPts val="0"/>
              </a:spcAft>
              <a:buClr>
                <a:schemeClr val="lt1"/>
              </a:buClr>
              <a:buSzPts val="1800"/>
              <a:buNone/>
              <a:defRPr sz="1800" b="0"/>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sz="1800"/>
            </a:lvl3pPr>
            <a:lvl4pPr marL="1828800" lvl="3" indent="-342900" algn="l">
              <a:lnSpc>
                <a:spcPct val="120000"/>
              </a:lnSpc>
              <a:spcBef>
                <a:spcPts val="600"/>
              </a:spcBef>
              <a:spcAft>
                <a:spcPts val="0"/>
              </a:spcAft>
              <a:buClr>
                <a:schemeClr val="lt1"/>
              </a:buClr>
              <a:buSzPts val="1800"/>
              <a:buChar char="•"/>
              <a:defRPr sz="1800"/>
            </a:lvl4pPr>
            <a:lvl5pPr marL="2286000" lvl="4" indent="-342900" algn="l">
              <a:lnSpc>
                <a:spcPct val="120000"/>
              </a:lnSpc>
              <a:spcBef>
                <a:spcPts val="600"/>
              </a:spcBef>
              <a:spcAft>
                <a:spcPts val="0"/>
              </a:spcAft>
              <a:buClr>
                <a:schemeClr val="lt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9" name="Google Shape;409;p34"/>
          <p:cNvSpPr txBox="1">
            <a:spLocks noGrp="1"/>
          </p:cNvSpPr>
          <p:nvPr>
            <p:ph type="title"/>
          </p:nvPr>
        </p:nvSpPr>
        <p:spPr>
          <a:xfrm>
            <a:off x="410219" y="181303"/>
            <a:ext cx="6221490" cy="800219"/>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2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0" name="Google Shape;410;p34"/>
          <p:cNvSpPr>
            <a:spLocks noGrp="1"/>
          </p:cNvSpPr>
          <p:nvPr>
            <p:ph type="pic" idx="2"/>
          </p:nvPr>
        </p:nvSpPr>
        <p:spPr>
          <a:xfrm>
            <a:off x="7047175" y="0"/>
            <a:ext cx="5148000" cy="6859588"/>
          </a:xfrm>
          <a:prstGeom prst="rect">
            <a:avLst/>
          </a:prstGeom>
          <a:solidFill>
            <a:schemeClr val="lt2"/>
          </a:solidFill>
          <a:ln>
            <a:noFill/>
          </a:ln>
        </p:spPr>
      </p:sp>
      <p:sp>
        <p:nvSpPr>
          <p:cNvPr id="411" name="Google Shape;411;p34"/>
          <p:cNvSpPr txBox="1">
            <a:spLocks noGrp="1"/>
          </p:cNvSpPr>
          <p:nvPr>
            <p:ph type="body" idx="3"/>
          </p:nvPr>
        </p:nvSpPr>
        <p:spPr>
          <a:xfrm>
            <a:off x="410217" y="1214957"/>
            <a:ext cx="6222213" cy="422405"/>
          </a:xfrm>
          <a:prstGeom prst="rect">
            <a:avLst/>
          </a:prstGeom>
          <a:solidFill>
            <a:srgbClr val="AB2426"/>
          </a:solidFill>
          <a:ln>
            <a:noFill/>
          </a:ln>
        </p:spPr>
        <p:txBody>
          <a:bodyPr spcFirstLastPara="1" wrap="square" lIns="144000" tIns="72000" rIns="144000" bIns="72000" anchor="t" anchorCtr="0">
            <a:spAutoFit/>
          </a:bodyPr>
          <a:lstStyle>
            <a:lvl1pPr marL="457200" lvl="0" indent="-228600" algn="l">
              <a:lnSpc>
                <a:spcPct val="120000"/>
              </a:lnSpc>
              <a:spcBef>
                <a:spcPts val="600"/>
              </a:spcBef>
              <a:spcAft>
                <a:spcPts val="0"/>
              </a:spcAft>
              <a:buClr>
                <a:schemeClr val="lt1"/>
              </a:buClr>
              <a:buSzPts val="1800"/>
              <a:buNone/>
              <a:defRPr sz="1800" b="0"/>
            </a:lvl1pPr>
            <a:lvl2pPr marL="914400" lvl="1" indent="-228600" algn="l">
              <a:spcBef>
                <a:spcPts val="800"/>
              </a:spcBef>
              <a:spcAft>
                <a:spcPts val="0"/>
              </a:spcAft>
              <a:buClr>
                <a:schemeClr val="lt1"/>
              </a:buClr>
              <a:buSzPts val="1800"/>
              <a:buNone/>
              <a:defRPr sz="1800" b="0"/>
            </a:lvl2pPr>
            <a:lvl3pPr marL="1371600" lvl="2" indent="-342900" algn="l">
              <a:lnSpc>
                <a:spcPct val="120000"/>
              </a:lnSpc>
              <a:spcBef>
                <a:spcPts val="600"/>
              </a:spcBef>
              <a:spcAft>
                <a:spcPts val="0"/>
              </a:spcAft>
              <a:buClr>
                <a:schemeClr val="lt1"/>
              </a:buClr>
              <a:buSzPts val="1800"/>
              <a:buChar char="−"/>
              <a:defRPr sz="1800" b="0"/>
            </a:lvl3pPr>
            <a:lvl4pPr marL="1828800" lvl="3" indent="-342900" algn="l">
              <a:lnSpc>
                <a:spcPct val="120000"/>
              </a:lnSpc>
              <a:spcBef>
                <a:spcPts val="600"/>
              </a:spcBef>
              <a:spcAft>
                <a:spcPts val="0"/>
              </a:spcAft>
              <a:buClr>
                <a:schemeClr val="lt1"/>
              </a:buClr>
              <a:buSzPts val="1800"/>
              <a:buChar char="•"/>
              <a:defRPr sz="1800" b="0"/>
            </a:lvl4pPr>
            <a:lvl5pPr marL="2286000" lvl="4" indent="-342900" algn="l">
              <a:lnSpc>
                <a:spcPct val="120000"/>
              </a:lnSpc>
              <a:spcBef>
                <a:spcPts val="600"/>
              </a:spcBef>
              <a:spcAft>
                <a:spcPts val="0"/>
              </a:spcAft>
              <a:buClr>
                <a:schemeClr val="lt1"/>
              </a:buClr>
              <a:buSzPts val="1800"/>
              <a:buChar char="✔"/>
              <a:defRPr sz="18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2" name="Google Shape;412;p34"/>
          <p:cNvSpPr txBox="1">
            <a:spLocks noGrp="1"/>
          </p:cNvSpPr>
          <p:nvPr>
            <p:ph type="body" idx="4"/>
          </p:nvPr>
        </p:nvSpPr>
        <p:spPr>
          <a:xfrm>
            <a:off x="408955" y="6147869"/>
            <a:ext cx="11376000" cy="184666"/>
          </a:xfrm>
          <a:prstGeom prst="rect">
            <a:avLst/>
          </a:prstGeom>
          <a:noFill/>
          <a:ln>
            <a:noFill/>
          </a:ln>
        </p:spPr>
        <p:txBody>
          <a:bodyPr spcFirstLastPara="1" wrap="square" lIns="0" tIns="0" rIns="0" bIns="0" anchor="b" anchorCtr="0">
            <a:noAutofit/>
          </a:bodyPr>
          <a:lstStyle>
            <a:lvl1pPr marL="457200" lvl="0" indent="-228600" algn="l">
              <a:lnSpc>
                <a:spcPct val="180000"/>
              </a:lnSpc>
              <a:spcBef>
                <a:spcPts val="0"/>
              </a:spcBef>
              <a:spcAft>
                <a:spcPts val="0"/>
              </a:spcAft>
              <a:buClr>
                <a:schemeClr val="lt1"/>
              </a:buClr>
              <a:buSzPts val="1200"/>
              <a:buNone/>
              <a:defRPr sz="1200" b="0"/>
            </a:lvl1pPr>
            <a:lvl2pPr marL="914400" lvl="1" indent="-228600" algn="l">
              <a:spcBef>
                <a:spcPts val="800"/>
              </a:spcBef>
              <a:spcAft>
                <a:spcPts val="0"/>
              </a:spcAft>
              <a:buClr>
                <a:schemeClr val="lt1"/>
              </a:buClr>
              <a:buSzPts val="1200"/>
              <a:buNone/>
              <a:defRPr sz="1200"/>
            </a:lvl2pPr>
            <a:lvl3pPr marL="1371600" lvl="2" indent="-304800" algn="l">
              <a:lnSpc>
                <a:spcPct val="180000"/>
              </a:lnSpc>
              <a:spcBef>
                <a:spcPts val="600"/>
              </a:spcBef>
              <a:spcAft>
                <a:spcPts val="0"/>
              </a:spcAft>
              <a:buClr>
                <a:schemeClr val="lt1"/>
              </a:buClr>
              <a:buSzPts val="1200"/>
              <a:buChar char="−"/>
              <a:defRPr sz="1200"/>
            </a:lvl3pPr>
            <a:lvl4pPr marL="1828800" lvl="3" indent="-304800" algn="l">
              <a:lnSpc>
                <a:spcPct val="180000"/>
              </a:lnSpc>
              <a:spcBef>
                <a:spcPts val="600"/>
              </a:spcBef>
              <a:spcAft>
                <a:spcPts val="0"/>
              </a:spcAft>
              <a:buClr>
                <a:schemeClr val="lt1"/>
              </a:buClr>
              <a:buSzPts val="1200"/>
              <a:buChar char="•"/>
              <a:defRPr sz="1200"/>
            </a:lvl4pPr>
            <a:lvl5pPr marL="2286000" lvl="4" indent="-304800" algn="l">
              <a:lnSpc>
                <a:spcPct val="180000"/>
              </a:lnSpc>
              <a:spcBef>
                <a:spcPts val="600"/>
              </a:spcBef>
              <a:spcAft>
                <a:spcPts val="0"/>
              </a:spcAft>
              <a:buClr>
                <a:schemeClr val="lt1"/>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3" name="Google Shape;413;p34"/>
          <p:cNvSpPr txBox="1">
            <a:spLocks noGrp="1"/>
          </p:cNvSpPr>
          <p:nvPr>
            <p:ph type="body" idx="5"/>
          </p:nvPr>
        </p:nvSpPr>
        <p:spPr>
          <a:xfrm rot="5400000">
            <a:off x="8928669" y="3133288"/>
            <a:ext cx="5868989" cy="123111"/>
          </a:xfrm>
          <a:prstGeom prst="rect">
            <a:avLst/>
          </a:prstGeom>
          <a:noFill/>
          <a:ln>
            <a:noFill/>
          </a:ln>
        </p:spPr>
        <p:txBody>
          <a:bodyPr spcFirstLastPara="1" wrap="square" lIns="0" tIns="0" rIns="0" bIns="0" anchor="b" anchorCtr="0">
            <a:spAutoFit/>
          </a:bodyPr>
          <a:lstStyle>
            <a:lvl1pPr marL="457200" lvl="0" indent="-228600" algn="l">
              <a:lnSpc>
                <a:spcPct val="270000"/>
              </a:lnSpc>
              <a:spcBef>
                <a:spcPts val="600"/>
              </a:spcBef>
              <a:spcAft>
                <a:spcPts val="0"/>
              </a:spcAft>
              <a:buClr>
                <a:schemeClr val="lt1"/>
              </a:buClr>
              <a:buSzPts val="800"/>
              <a:buNone/>
              <a:defRPr sz="800" b="0"/>
            </a:lvl1pPr>
            <a:lvl2pPr marL="914400" lvl="1" indent="-228600" algn="r">
              <a:spcBef>
                <a:spcPts val="800"/>
              </a:spcBef>
              <a:spcAft>
                <a:spcPts val="0"/>
              </a:spcAft>
              <a:buClr>
                <a:schemeClr val="lt1"/>
              </a:buClr>
              <a:buSzPts val="1000"/>
              <a:buNone/>
              <a:defRPr sz="1000" b="0"/>
            </a:lvl2pPr>
            <a:lvl3pPr marL="1371600" lvl="2" indent="-292100" algn="r">
              <a:lnSpc>
                <a:spcPct val="216000"/>
              </a:lnSpc>
              <a:spcBef>
                <a:spcPts val="600"/>
              </a:spcBef>
              <a:spcAft>
                <a:spcPts val="0"/>
              </a:spcAft>
              <a:buClr>
                <a:schemeClr val="lt1"/>
              </a:buClr>
              <a:buSzPts val="1000"/>
              <a:buChar char="−"/>
              <a:defRPr sz="1000" b="0"/>
            </a:lvl3pPr>
            <a:lvl4pPr marL="1828800" lvl="3" indent="-292100" algn="r">
              <a:lnSpc>
                <a:spcPct val="216000"/>
              </a:lnSpc>
              <a:spcBef>
                <a:spcPts val="600"/>
              </a:spcBef>
              <a:spcAft>
                <a:spcPts val="0"/>
              </a:spcAft>
              <a:buClr>
                <a:schemeClr val="lt1"/>
              </a:buClr>
              <a:buSzPts val="1000"/>
              <a:buChar char="•"/>
              <a:defRPr sz="1000" b="0"/>
            </a:lvl4pPr>
            <a:lvl5pPr marL="2286000" lvl="4" indent="-292100" algn="r">
              <a:lnSpc>
                <a:spcPct val="216000"/>
              </a:lnSpc>
              <a:spcBef>
                <a:spcPts val="600"/>
              </a:spcBef>
              <a:spcAft>
                <a:spcPts val="0"/>
              </a:spcAft>
              <a:buClr>
                <a:schemeClr val="lt1"/>
              </a:buClr>
              <a:buSzPts val="1000"/>
              <a:buChar char="✔"/>
              <a:defRPr sz="10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4" name="Google Shape;414;p34"/>
          <p:cNvSpPr/>
          <p:nvPr/>
        </p:nvSpPr>
        <p:spPr>
          <a:xfrm>
            <a:off x="0" y="7129090"/>
            <a:ext cx="417094" cy="417094"/>
          </a:xfrm>
          <a:prstGeom prst="rect">
            <a:avLst/>
          </a:prstGeom>
          <a:solidFill>
            <a:schemeClr val="accent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15" name="Google Shape;415;p34"/>
          <p:cNvSpPr/>
          <p:nvPr/>
        </p:nvSpPr>
        <p:spPr>
          <a:xfrm>
            <a:off x="510139" y="7129090"/>
            <a:ext cx="417094" cy="417094"/>
          </a:xfrm>
          <a:prstGeom prst="rect">
            <a:avLst/>
          </a:prstGeom>
          <a:solidFill>
            <a:schemeClr val="accent2"/>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16" name="Google Shape;416;p34"/>
          <p:cNvSpPr/>
          <p:nvPr/>
        </p:nvSpPr>
        <p:spPr>
          <a:xfrm>
            <a:off x="1020278" y="7129090"/>
            <a:ext cx="417094" cy="417094"/>
          </a:xfrm>
          <a:prstGeom prst="rect">
            <a:avLst/>
          </a:prstGeom>
          <a:solidFill>
            <a:schemeClr val="accent3"/>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17" name="Google Shape;417;p34"/>
          <p:cNvSpPr/>
          <p:nvPr/>
        </p:nvSpPr>
        <p:spPr>
          <a:xfrm>
            <a:off x="1530417" y="7129090"/>
            <a:ext cx="417094" cy="417094"/>
          </a:xfrm>
          <a:prstGeom prst="rect">
            <a:avLst/>
          </a:prstGeom>
          <a:solidFill>
            <a:schemeClr val="accent4"/>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18" name="Google Shape;418;p34"/>
          <p:cNvSpPr/>
          <p:nvPr/>
        </p:nvSpPr>
        <p:spPr>
          <a:xfrm>
            <a:off x="2040556" y="7129090"/>
            <a:ext cx="417094" cy="417094"/>
          </a:xfrm>
          <a:prstGeom prst="rect">
            <a:avLst/>
          </a:prstGeom>
          <a:solidFill>
            <a:schemeClr val="accent5"/>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19" name="Google Shape;419;p34"/>
          <p:cNvSpPr/>
          <p:nvPr/>
        </p:nvSpPr>
        <p:spPr>
          <a:xfrm>
            <a:off x="2550696" y="7129090"/>
            <a:ext cx="417094" cy="417094"/>
          </a:xfrm>
          <a:prstGeom prst="rect">
            <a:avLst/>
          </a:prstGeom>
          <a:solidFill>
            <a:schemeClr val="accent6"/>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20" name="Google Shape;420;p34"/>
          <p:cNvSpPr/>
          <p:nvPr/>
        </p:nvSpPr>
        <p:spPr>
          <a:xfrm>
            <a:off x="8720913" y="7129090"/>
            <a:ext cx="417094" cy="417094"/>
          </a:xfrm>
          <a:prstGeom prst="rect">
            <a:avLst/>
          </a:prstGeom>
          <a:solidFill>
            <a:srgbClr val="671F5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21" name="Google Shape;421;p34"/>
          <p:cNvSpPr/>
          <p:nvPr/>
        </p:nvSpPr>
        <p:spPr>
          <a:xfrm>
            <a:off x="9227385" y="7129090"/>
            <a:ext cx="417094" cy="417094"/>
          </a:xfrm>
          <a:prstGeom prst="rect">
            <a:avLst/>
          </a:prstGeom>
          <a:solidFill>
            <a:srgbClr val="6EAB3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22" name="Google Shape;422;p34"/>
          <p:cNvSpPr/>
          <p:nvPr/>
        </p:nvSpPr>
        <p:spPr>
          <a:xfrm>
            <a:off x="9752190" y="7129090"/>
            <a:ext cx="417094" cy="417094"/>
          </a:xfrm>
          <a:prstGeom prst="rect">
            <a:avLst/>
          </a:prstGeom>
          <a:solidFill>
            <a:srgbClr val="FBBA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23" name="Google Shape;423;p34"/>
          <p:cNvSpPr/>
          <p:nvPr/>
        </p:nvSpPr>
        <p:spPr>
          <a:xfrm>
            <a:off x="10258662" y="7129090"/>
            <a:ext cx="417094" cy="417094"/>
          </a:xfrm>
          <a:prstGeom prst="rect">
            <a:avLst/>
          </a:prstGeom>
          <a:solidFill>
            <a:srgbClr val="16BAE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24" name="Google Shape;424;p34"/>
          <p:cNvSpPr/>
          <p:nvPr/>
        </p:nvSpPr>
        <p:spPr>
          <a:xfrm>
            <a:off x="10765134" y="7129090"/>
            <a:ext cx="417094" cy="417094"/>
          </a:xfrm>
          <a:prstGeom prst="rect">
            <a:avLst/>
          </a:prstGeom>
          <a:solidFill>
            <a:srgbClr val="F187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25" name="Google Shape;425;p34"/>
          <p:cNvSpPr/>
          <p:nvPr/>
        </p:nvSpPr>
        <p:spPr>
          <a:xfrm>
            <a:off x="11271606" y="7129090"/>
            <a:ext cx="417094" cy="417094"/>
          </a:xfrm>
          <a:prstGeom prst="rect">
            <a:avLst/>
          </a:prstGeom>
          <a:solidFill>
            <a:srgbClr val="AD222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26" name="Google Shape;426;p34"/>
          <p:cNvSpPr/>
          <p:nvPr/>
        </p:nvSpPr>
        <p:spPr>
          <a:xfrm>
            <a:off x="11778081" y="7129090"/>
            <a:ext cx="417094" cy="417094"/>
          </a:xfrm>
          <a:prstGeom prst="rect">
            <a:avLst/>
          </a:prstGeom>
          <a:solidFill>
            <a:srgbClr val="A3107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27" name="Google Shape;427;p34"/>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8" name="Google Shape;428;p34"/>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lt1"/>
                </a:solidFill>
                <a:latin typeface="Arial"/>
                <a:ea typeface="Arial"/>
                <a:cs typeface="Arial"/>
                <a:sym typeface="Arial"/>
              </a:defRPr>
            </a:lvl1pPr>
            <a:lvl2pPr marL="0" lvl="1" indent="0" algn="r">
              <a:spcBef>
                <a:spcPts val="0"/>
              </a:spcBef>
              <a:buNone/>
              <a:defRPr sz="1000">
                <a:solidFill>
                  <a:schemeClr val="lt1"/>
                </a:solidFill>
                <a:latin typeface="Arial"/>
                <a:ea typeface="Arial"/>
                <a:cs typeface="Arial"/>
                <a:sym typeface="Arial"/>
              </a:defRPr>
            </a:lvl2pPr>
            <a:lvl3pPr marL="0" lvl="2" indent="0" algn="r">
              <a:spcBef>
                <a:spcPts val="0"/>
              </a:spcBef>
              <a:buNone/>
              <a:defRPr sz="1000">
                <a:solidFill>
                  <a:schemeClr val="lt1"/>
                </a:solidFill>
                <a:latin typeface="Arial"/>
                <a:ea typeface="Arial"/>
                <a:cs typeface="Arial"/>
                <a:sym typeface="Arial"/>
              </a:defRPr>
            </a:lvl3pPr>
            <a:lvl4pPr marL="0" lvl="3" indent="0" algn="r">
              <a:spcBef>
                <a:spcPts val="0"/>
              </a:spcBef>
              <a:buNone/>
              <a:defRPr sz="1000">
                <a:solidFill>
                  <a:schemeClr val="lt1"/>
                </a:solidFill>
                <a:latin typeface="Arial"/>
                <a:ea typeface="Arial"/>
                <a:cs typeface="Arial"/>
                <a:sym typeface="Arial"/>
              </a:defRPr>
            </a:lvl4pPr>
            <a:lvl5pPr marL="0" lvl="4" indent="0" algn="r">
              <a:spcBef>
                <a:spcPts val="0"/>
              </a:spcBef>
              <a:buNone/>
              <a:defRPr sz="1000">
                <a:solidFill>
                  <a:schemeClr val="lt1"/>
                </a:solidFill>
                <a:latin typeface="Arial"/>
                <a:ea typeface="Arial"/>
                <a:cs typeface="Arial"/>
                <a:sym typeface="Arial"/>
              </a:defRPr>
            </a:lvl5pPr>
            <a:lvl6pPr marL="0" lvl="5" indent="0" algn="r">
              <a:spcBef>
                <a:spcPts val="0"/>
              </a:spcBef>
              <a:buNone/>
              <a:defRPr sz="1000">
                <a:solidFill>
                  <a:schemeClr val="lt1"/>
                </a:solidFill>
                <a:latin typeface="Arial"/>
                <a:ea typeface="Arial"/>
                <a:cs typeface="Arial"/>
                <a:sym typeface="Arial"/>
              </a:defRPr>
            </a:lvl6pPr>
            <a:lvl7pPr marL="0" lvl="6" indent="0" algn="r">
              <a:spcBef>
                <a:spcPts val="0"/>
              </a:spcBef>
              <a:buNone/>
              <a:defRPr sz="1000">
                <a:solidFill>
                  <a:schemeClr val="lt1"/>
                </a:solidFill>
                <a:latin typeface="Arial"/>
                <a:ea typeface="Arial"/>
                <a:cs typeface="Arial"/>
                <a:sym typeface="Arial"/>
              </a:defRPr>
            </a:lvl7pPr>
            <a:lvl8pPr marL="0" lvl="7" indent="0" algn="r">
              <a:spcBef>
                <a:spcPts val="0"/>
              </a:spcBef>
              <a:buNone/>
              <a:defRPr sz="1000">
                <a:solidFill>
                  <a:schemeClr val="lt1"/>
                </a:solidFill>
                <a:latin typeface="Arial"/>
                <a:ea typeface="Arial"/>
                <a:cs typeface="Arial"/>
                <a:sym typeface="Arial"/>
              </a:defRPr>
            </a:lvl8pPr>
            <a:lvl9pPr marL="0" lvl="8" indent="0" algn="r">
              <a:spcBef>
                <a:spcPts val="0"/>
              </a:spcBef>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429" name="Google Shape;429;p34"/>
          <p:cNvPicPr preferRelativeResize="0"/>
          <p:nvPr/>
        </p:nvPicPr>
        <p:blipFill rotWithShape="1">
          <a:blip r:embed="rId2">
            <a:alphaModFix/>
          </a:blip>
          <a:srcRect/>
          <a:stretch/>
        </p:blipFill>
        <p:spPr>
          <a:xfrm>
            <a:off x="9944507" y="6127583"/>
            <a:ext cx="1962110" cy="676927"/>
          </a:xfrm>
          <a:prstGeom prst="rect">
            <a:avLst/>
          </a:prstGeom>
          <a:noFill/>
          <a:ln>
            <a:noFill/>
          </a:ln>
        </p:spPr>
      </p:pic>
      <p:sp>
        <p:nvSpPr>
          <p:cNvPr id="430" name="Google Shape;430;p34"/>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7_Titel, Inhalt und Bild V02">
  <p:cSld name="7_Titel, Inhalt und Bild V02">
    <p:spTree>
      <p:nvGrpSpPr>
        <p:cNvPr id="1" name="Shape 431"/>
        <p:cNvGrpSpPr/>
        <p:nvPr/>
      </p:nvGrpSpPr>
      <p:grpSpPr>
        <a:xfrm>
          <a:off x="0" y="0"/>
          <a:ext cx="0" cy="0"/>
          <a:chOff x="0" y="0"/>
          <a:chExt cx="0" cy="0"/>
        </a:xfrm>
      </p:grpSpPr>
      <p:sp>
        <p:nvSpPr>
          <p:cNvPr id="432" name="Google Shape;432;p35"/>
          <p:cNvSpPr/>
          <p:nvPr/>
        </p:nvSpPr>
        <p:spPr>
          <a:xfrm>
            <a:off x="-1" y="0"/>
            <a:ext cx="12195175" cy="685958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433" name="Google Shape;433;p35"/>
          <p:cNvSpPr txBox="1">
            <a:spLocks noGrp="1"/>
          </p:cNvSpPr>
          <p:nvPr>
            <p:ph type="body" idx="1"/>
          </p:nvPr>
        </p:nvSpPr>
        <p:spPr>
          <a:xfrm>
            <a:off x="410219" y="1793080"/>
            <a:ext cx="6221490" cy="4336257"/>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600"/>
              </a:spcBef>
              <a:spcAft>
                <a:spcPts val="0"/>
              </a:spcAft>
              <a:buClr>
                <a:schemeClr val="lt1"/>
              </a:buClr>
              <a:buSzPts val="1800"/>
              <a:buNone/>
              <a:defRPr sz="1800" b="0"/>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sz="1800"/>
            </a:lvl3pPr>
            <a:lvl4pPr marL="1828800" lvl="3" indent="-342900" algn="l">
              <a:lnSpc>
                <a:spcPct val="120000"/>
              </a:lnSpc>
              <a:spcBef>
                <a:spcPts val="600"/>
              </a:spcBef>
              <a:spcAft>
                <a:spcPts val="0"/>
              </a:spcAft>
              <a:buClr>
                <a:schemeClr val="lt1"/>
              </a:buClr>
              <a:buSzPts val="1800"/>
              <a:buChar char="•"/>
              <a:defRPr sz="1800"/>
            </a:lvl4pPr>
            <a:lvl5pPr marL="2286000" lvl="4" indent="-342900" algn="l">
              <a:lnSpc>
                <a:spcPct val="120000"/>
              </a:lnSpc>
              <a:spcBef>
                <a:spcPts val="600"/>
              </a:spcBef>
              <a:spcAft>
                <a:spcPts val="0"/>
              </a:spcAft>
              <a:buClr>
                <a:schemeClr val="lt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4" name="Google Shape;434;p35"/>
          <p:cNvSpPr txBox="1">
            <a:spLocks noGrp="1"/>
          </p:cNvSpPr>
          <p:nvPr>
            <p:ph type="title"/>
          </p:nvPr>
        </p:nvSpPr>
        <p:spPr>
          <a:xfrm>
            <a:off x="410219" y="181303"/>
            <a:ext cx="6221490" cy="800219"/>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2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5" name="Google Shape;435;p35"/>
          <p:cNvSpPr>
            <a:spLocks noGrp="1"/>
          </p:cNvSpPr>
          <p:nvPr>
            <p:ph type="pic" idx="2"/>
          </p:nvPr>
        </p:nvSpPr>
        <p:spPr>
          <a:xfrm>
            <a:off x="7047175" y="0"/>
            <a:ext cx="5148000" cy="6859588"/>
          </a:xfrm>
          <a:prstGeom prst="rect">
            <a:avLst/>
          </a:prstGeom>
          <a:solidFill>
            <a:schemeClr val="lt2"/>
          </a:solidFill>
          <a:ln>
            <a:noFill/>
          </a:ln>
        </p:spPr>
      </p:sp>
      <p:sp>
        <p:nvSpPr>
          <p:cNvPr id="436" name="Google Shape;436;p35"/>
          <p:cNvSpPr txBox="1">
            <a:spLocks noGrp="1"/>
          </p:cNvSpPr>
          <p:nvPr>
            <p:ph type="body" idx="3"/>
          </p:nvPr>
        </p:nvSpPr>
        <p:spPr>
          <a:xfrm>
            <a:off x="410217" y="1214957"/>
            <a:ext cx="6222213" cy="422405"/>
          </a:xfrm>
          <a:prstGeom prst="rect">
            <a:avLst/>
          </a:prstGeom>
          <a:solidFill>
            <a:srgbClr val="A11976"/>
          </a:solidFill>
          <a:ln>
            <a:noFill/>
          </a:ln>
        </p:spPr>
        <p:txBody>
          <a:bodyPr spcFirstLastPara="1" wrap="square" lIns="144000" tIns="72000" rIns="144000" bIns="72000" anchor="t" anchorCtr="0">
            <a:spAutoFit/>
          </a:bodyPr>
          <a:lstStyle>
            <a:lvl1pPr marL="457200" lvl="0" indent="-228600" algn="l">
              <a:lnSpc>
                <a:spcPct val="120000"/>
              </a:lnSpc>
              <a:spcBef>
                <a:spcPts val="600"/>
              </a:spcBef>
              <a:spcAft>
                <a:spcPts val="0"/>
              </a:spcAft>
              <a:buClr>
                <a:schemeClr val="lt1"/>
              </a:buClr>
              <a:buSzPts val="1800"/>
              <a:buNone/>
              <a:defRPr sz="1800" b="0"/>
            </a:lvl1pPr>
            <a:lvl2pPr marL="914400" lvl="1" indent="-228600" algn="l">
              <a:spcBef>
                <a:spcPts val="800"/>
              </a:spcBef>
              <a:spcAft>
                <a:spcPts val="0"/>
              </a:spcAft>
              <a:buClr>
                <a:schemeClr val="lt1"/>
              </a:buClr>
              <a:buSzPts val="1800"/>
              <a:buNone/>
              <a:defRPr sz="1800" b="0"/>
            </a:lvl2pPr>
            <a:lvl3pPr marL="1371600" lvl="2" indent="-342900" algn="l">
              <a:lnSpc>
                <a:spcPct val="120000"/>
              </a:lnSpc>
              <a:spcBef>
                <a:spcPts val="600"/>
              </a:spcBef>
              <a:spcAft>
                <a:spcPts val="0"/>
              </a:spcAft>
              <a:buClr>
                <a:schemeClr val="lt1"/>
              </a:buClr>
              <a:buSzPts val="1800"/>
              <a:buChar char="−"/>
              <a:defRPr sz="1800" b="0"/>
            </a:lvl3pPr>
            <a:lvl4pPr marL="1828800" lvl="3" indent="-342900" algn="l">
              <a:lnSpc>
                <a:spcPct val="120000"/>
              </a:lnSpc>
              <a:spcBef>
                <a:spcPts val="600"/>
              </a:spcBef>
              <a:spcAft>
                <a:spcPts val="0"/>
              </a:spcAft>
              <a:buClr>
                <a:schemeClr val="lt1"/>
              </a:buClr>
              <a:buSzPts val="1800"/>
              <a:buChar char="•"/>
              <a:defRPr sz="1800" b="0"/>
            </a:lvl4pPr>
            <a:lvl5pPr marL="2286000" lvl="4" indent="-342900" algn="l">
              <a:lnSpc>
                <a:spcPct val="120000"/>
              </a:lnSpc>
              <a:spcBef>
                <a:spcPts val="600"/>
              </a:spcBef>
              <a:spcAft>
                <a:spcPts val="0"/>
              </a:spcAft>
              <a:buClr>
                <a:schemeClr val="lt1"/>
              </a:buClr>
              <a:buSzPts val="1800"/>
              <a:buChar char="✔"/>
              <a:defRPr sz="18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7" name="Google Shape;437;p35"/>
          <p:cNvSpPr txBox="1">
            <a:spLocks noGrp="1"/>
          </p:cNvSpPr>
          <p:nvPr>
            <p:ph type="body" idx="4"/>
          </p:nvPr>
        </p:nvSpPr>
        <p:spPr>
          <a:xfrm>
            <a:off x="408955" y="6147869"/>
            <a:ext cx="11376000" cy="184666"/>
          </a:xfrm>
          <a:prstGeom prst="rect">
            <a:avLst/>
          </a:prstGeom>
          <a:noFill/>
          <a:ln>
            <a:noFill/>
          </a:ln>
        </p:spPr>
        <p:txBody>
          <a:bodyPr spcFirstLastPara="1" wrap="square" lIns="0" tIns="0" rIns="0" bIns="0" anchor="b" anchorCtr="0">
            <a:noAutofit/>
          </a:bodyPr>
          <a:lstStyle>
            <a:lvl1pPr marL="457200" lvl="0" indent="-228600" algn="l">
              <a:lnSpc>
                <a:spcPct val="180000"/>
              </a:lnSpc>
              <a:spcBef>
                <a:spcPts val="0"/>
              </a:spcBef>
              <a:spcAft>
                <a:spcPts val="0"/>
              </a:spcAft>
              <a:buClr>
                <a:schemeClr val="lt1"/>
              </a:buClr>
              <a:buSzPts val="1200"/>
              <a:buNone/>
              <a:defRPr sz="1200" b="0"/>
            </a:lvl1pPr>
            <a:lvl2pPr marL="914400" lvl="1" indent="-228600" algn="l">
              <a:spcBef>
                <a:spcPts val="800"/>
              </a:spcBef>
              <a:spcAft>
                <a:spcPts val="0"/>
              </a:spcAft>
              <a:buClr>
                <a:schemeClr val="lt1"/>
              </a:buClr>
              <a:buSzPts val="1200"/>
              <a:buNone/>
              <a:defRPr sz="1200"/>
            </a:lvl2pPr>
            <a:lvl3pPr marL="1371600" lvl="2" indent="-304800" algn="l">
              <a:lnSpc>
                <a:spcPct val="180000"/>
              </a:lnSpc>
              <a:spcBef>
                <a:spcPts val="600"/>
              </a:spcBef>
              <a:spcAft>
                <a:spcPts val="0"/>
              </a:spcAft>
              <a:buClr>
                <a:schemeClr val="lt1"/>
              </a:buClr>
              <a:buSzPts val="1200"/>
              <a:buChar char="−"/>
              <a:defRPr sz="1200"/>
            </a:lvl3pPr>
            <a:lvl4pPr marL="1828800" lvl="3" indent="-304800" algn="l">
              <a:lnSpc>
                <a:spcPct val="180000"/>
              </a:lnSpc>
              <a:spcBef>
                <a:spcPts val="600"/>
              </a:spcBef>
              <a:spcAft>
                <a:spcPts val="0"/>
              </a:spcAft>
              <a:buClr>
                <a:schemeClr val="lt1"/>
              </a:buClr>
              <a:buSzPts val="1200"/>
              <a:buChar char="•"/>
              <a:defRPr sz="1200"/>
            </a:lvl4pPr>
            <a:lvl5pPr marL="2286000" lvl="4" indent="-304800" algn="l">
              <a:lnSpc>
                <a:spcPct val="180000"/>
              </a:lnSpc>
              <a:spcBef>
                <a:spcPts val="600"/>
              </a:spcBef>
              <a:spcAft>
                <a:spcPts val="0"/>
              </a:spcAft>
              <a:buClr>
                <a:schemeClr val="lt1"/>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8" name="Google Shape;438;p35"/>
          <p:cNvSpPr txBox="1">
            <a:spLocks noGrp="1"/>
          </p:cNvSpPr>
          <p:nvPr>
            <p:ph type="body" idx="5"/>
          </p:nvPr>
        </p:nvSpPr>
        <p:spPr>
          <a:xfrm rot="5400000">
            <a:off x="8928669" y="3133288"/>
            <a:ext cx="5868989" cy="123111"/>
          </a:xfrm>
          <a:prstGeom prst="rect">
            <a:avLst/>
          </a:prstGeom>
          <a:noFill/>
          <a:ln>
            <a:noFill/>
          </a:ln>
        </p:spPr>
        <p:txBody>
          <a:bodyPr spcFirstLastPara="1" wrap="square" lIns="0" tIns="0" rIns="0" bIns="0" anchor="b" anchorCtr="0">
            <a:spAutoFit/>
          </a:bodyPr>
          <a:lstStyle>
            <a:lvl1pPr marL="457200" lvl="0" indent="-228600" algn="l">
              <a:lnSpc>
                <a:spcPct val="270000"/>
              </a:lnSpc>
              <a:spcBef>
                <a:spcPts val="600"/>
              </a:spcBef>
              <a:spcAft>
                <a:spcPts val="0"/>
              </a:spcAft>
              <a:buClr>
                <a:schemeClr val="lt1"/>
              </a:buClr>
              <a:buSzPts val="800"/>
              <a:buNone/>
              <a:defRPr sz="800" b="0"/>
            </a:lvl1pPr>
            <a:lvl2pPr marL="914400" lvl="1" indent="-228600" algn="r">
              <a:spcBef>
                <a:spcPts val="800"/>
              </a:spcBef>
              <a:spcAft>
                <a:spcPts val="0"/>
              </a:spcAft>
              <a:buClr>
                <a:schemeClr val="lt1"/>
              </a:buClr>
              <a:buSzPts val="1000"/>
              <a:buNone/>
              <a:defRPr sz="1000" b="0"/>
            </a:lvl2pPr>
            <a:lvl3pPr marL="1371600" lvl="2" indent="-292100" algn="r">
              <a:lnSpc>
                <a:spcPct val="216000"/>
              </a:lnSpc>
              <a:spcBef>
                <a:spcPts val="600"/>
              </a:spcBef>
              <a:spcAft>
                <a:spcPts val="0"/>
              </a:spcAft>
              <a:buClr>
                <a:schemeClr val="lt1"/>
              </a:buClr>
              <a:buSzPts val="1000"/>
              <a:buChar char="−"/>
              <a:defRPr sz="1000" b="0"/>
            </a:lvl3pPr>
            <a:lvl4pPr marL="1828800" lvl="3" indent="-292100" algn="r">
              <a:lnSpc>
                <a:spcPct val="216000"/>
              </a:lnSpc>
              <a:spcBef>
                <a:spcPts val="600"/>
              </a:spcBef>
              <a:spcAft>
                <a:spcPts val="0"/>
              </a:spcAft>
              <a:buClr>
                <a:schemeClr val="lt1"/>
              </a:buClr>
              <a:buSzPts val="1000"/>
              <a:buChar char="•"/>
              <a:defRPr sz="1000" b="0"/>
            </a:lvl4pPr>
            <a:lvl5pPr marL="2286000" lvl="4" indent="-292100" algn="r">
              <a:lnSpc>
                <a:spcPct val="216000"/>
              </a:lnSpc>
              <a:spcBef>
                <a:spcPts val="600"/>
              </a:spcBef>
              <a:spcAft>
                <a:spcPts val="0"/>
              </a:spcAft>
              <a:buClr>
                <a:schemeClr val="lt1"/>
              </a:buClr>
              <a:buSzPts val="1000"/>
              <a:buChar char="✔"/>
              <a:defRPr sz="10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9" name="Google Shape;439;p35"/>
          <p:cNvSpPr/>
          <p:nvPr/>
        </p:nvSpPr>
        <p:spPr>
          <a:xfrm>
            <a:off x="0" y="7129090"/>
            <a:ext cx="417094" cy="417094"/>
          </a:xfrm>
          <a:prstGeom prst="rect">
            <a:avLst/>
          </a:prstGeom>
          <a:solidFill>
            <a:schemeClr val="accent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40" name="Google Shape;440;p35"/>
          <p:cNvSpPr/>
          <p:nvPr/>
        </p:nvSpPr>
        <p:spPr>
          <a:xfrm>
            <a:off x="510139" y="7129090"/>
            <a:ext cx="417094" cy="417094"/>
          </a:xfrm>
          <a:prstGeom prst="rect">
            <a:avLst/>
          </a:prstGeom>
          <a:solidFill>
            <a:schemeClr val="accent2"/>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41" name="Google Shape;441;p35"/>
          <p:cNvSpPr/>
          <p:nvPr/>
        </p:nvSpPr>
        <p:spPr>
          <a:xfrm>
            <a:off x="1020278" y="7129090"/>
            <a:ext cx="417094" cy="417094"/>
          </a:xfrm>
          <a:prstGeom prst="rect">
            <a:avLst/>
          </a:prstGeom>
          <a:solidFill>
            <a:schemeClr val="accent3"/>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42" name="Google Shape;442;p35"/>
          <p:cNvSpPr/>
          <p:nvPr/>
        </p:nvSpPr>
        <p:spPr>
          <a:xfrm>
            <a:off x="1530417" y="7129090"/>
            <a:ext cx="417094" cy="417094"/>
          </a:xfrm>
          <a:prstGeom prst="rect">
            <a:avLst/>
          </a:prstGeom>
          <a:solidFill>
            <a:schemeClr val="accent4"/>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43" name="Google Shape;443;p35"/>
          <p:cNvSpPr/>
          <p:nvPr/>
        </p:nvSpPr>
        <p:spPr>
          <a:xfrm>
            <a:off x="2040556" y="7129090"/>
            <a:ext cx="417094" cy="417094"/>
          </a:xfrm>
          <a:prstGeom prst="rect">
            <a:avLst/>
          </a:prstGeom>
          <a:solidFill>
            <a:schemeClr val="accent5"/>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44" name="Google Shape;444;p35"/>
          <p:cNvSpPr/>
          <p:nvPr/>
        </p:nvSpPr>
        <p:spPr>
          <a:xfrm>
            <a:off x="2550696" y="7129090"/>
            <a:ext cx="417094" cy="417094"/>
          </a:xfrm>
          <a:prstGeom prst="rect">
            <a:avLst/>
          </a:prstGeom>
          <a:solidFill>
            <a:schemeClr val="accent6"/>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45" name="Google Shape;445;p35"/>
          <p:cNvSpPr/>
          <p:nvPr/>
        </p:nvSpPr>
        <p:spPr>
          <a:xfrm>
            <a:off x="8232774" y="7129090"/>
            <a:ext cx="417094" cy="417094"/>
          </a:xfrm>
          <a:prstGeom prst="rect">
            <a:avLst/>
          </a:prstGeom>
          <a:solidFill>
            <a:srgbClr val="671F5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46" name="Google Shape;446;p35"/>
          <p:cNvSpPr/>
          <p:nvPr/>
        </p:nvSpPr>
        <p:spPr>
          <a:xfrm>
            <a:off x="8739246" y="7129090"/>
            <a:ext cx="417094" cy="417094"/>
          </a:xfrm>
          <a:prstGeom prst="rect">
            <a:avLst/>
          </a:prstGeom>
          <a:solidFill>
            <a:srgbClr val="6EAB3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47" name="Google Shape;447;p35"/>
          <p:cNvSpPr/>
          <p:nvPr/>
        </p:nvSpPr>
        <p:spPr>
          <a:xfrm>
            <a:off x="9245718" y="7129090"/>
            <a:ext cx="417094" cy="417094"/>
          </a:xfrm>
          <a:prstGeom prst="rect">
            <a:avLst/>
          </a:prstGeom>
          <a:solidFill>
            <a:srgbClr val="43697B"/>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48" name="Google Shape;448;p35"/>
          <p:cNvSpPr/>
          <p:nvPr/>
        </p:nvSpPr>
        <p:spPr>
          <a:xfrm>
            <a:off x="9752190" y="7129090"/>
            <a:ext cx="417094" cy="417094"/>
          </a:xfrm>
          <a:prstGeom prst="rect">
            <a:avLst/>
          </a:prstGeom>
          <a:solidFill>
            <a:srgbClr val="FBBA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49" name="Google Shape;449;p35"/>
          <p:cNvSpPr/>
          <p:nvPr/>
        </p:nvSpPr>
        <p:spPr>
          <a:xfrm>
            <a:off x="10258662" y="7129090"/>
            <a:ext cx="417094" cy="417094"/>
          </a:xfrm>
          <a:prstGeom prst="rect">
            <a:avLst/>
          </a:prstGeom>
          <a:solidFill>
            <a:srgbClr val="16BAE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50" name="Google Shape;450;p35"/>
          <p:cNvSpPr/>
          <p:nvPr/>
        </p:nvSpPr>
        <p:spPr>
          <a:xfrm>
            <a:off x="10765134" y="7129090"/>
            <a:ext cx="417094" cy="417094"/>
          </a:xfrm>
          <a:prstGeom prst="rect">
            <a:avLst/>
          </a:prstGeom>
          <a:solidFill>
            <a:srgbClr val="F187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51" name="Google Shape;451;p35"/>
          <p:cNvSpPr/>
          <p:nvPr/>
        </p:nvSpPr>
        <p:spPr>
          <a:xfrm>
            <a:off x="11271606" y="7129090"/>
            <a:ext cx="417094" cy="417094"/>
          </a:xfrm>
          <a:prstGeom prst="rect">
            <a:avLst/>
          </a:prstGeom>
          <a:solidFill>
            <a:srgbClr val="AD222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52" name="Google Shape;452;p35"/>
          <p:cNvSpPr/>
          <p:nvPr/>
        </p:nvSpPr>
        <p:spPr>
          <a:xfrm>
            <a:off x="11778081" y="7129090"/>
            <a:ext cx="417094" cy="417094"/>
          </a:xfrm>
          <a:prstGeom prst="rect">
            <a:avLst/>
          </a:prstGeom>
          <a:solidFill>
            <a:srgbClr val="A3107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453" name="Google Shape;453;p35"/>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4" name="Google Shape;454;p35"/>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lt1"/>
                </a:solidFill>
                <a:latin typeface="Arial"/>
                <a:ea typeface="Arial"/>
                <a:cs typeface="Arial"/>
                <a:sym typeface="Arial"/>
              </a:defRPr>
            </a:lvl1pPr>
            <a:lvl2pPr marL="0" lvl="1" indent="0" algn="r">
              <a:spcBef>
                <a:spcPts val="0"/>
              </a:spcBef>
              <a:buNone/>
              <a:defRPr sz="1000">
                <a:solidFill>
                  <a:schemeClr val="lt1"/>
                </a:solidFill>
                <a:latin typeface="Arial"/>
                <a:ea typeface="Arial"/>
                <a:cs typeface="Arial"/>
                <a:sym typeface="Arial"/>
              </a:defRPr>
            </a:lvl2pPr>
            <a:lvl3pPr marL="0" lvl="2" indent="0" algn="r">
              <a:spcBef>
                <a:spcPts val="0"/>
              </a:spcBef>
              <a:buNone/>
              <a:defRPr sz="1000">
                <a:solidFill>
                  <a:schemeClr val="lt1"/>
                </a:solidFill>
                <a:latin typeface="Arial"/>
                <a:ea typeface="Arial"/>
                <a:cs typeface="Arial"/>
                <a:sym typeface="Arial"/>
              </a:defRPr>
            </a:lvl3pPr>
            <a:lvl4pPr marL="0" lvl="3" indent="0" algn="r">
              <a:spcBef>
                <a:spcPts val="0"/>
              </a:spcBef>
              <a:buNone/>
              <a:defRPr sz="1000">
                <a:solidFill>
                  <a:schemeClr val="lt1"/>
                </a:solidFill>
                <a:latin typeface="Arial"/>
                <a:ea typeface="Arial"/>
                <a:cs typeface="Arial"/>
                <a:sym typeface="Arial"/>
              </a:defRPr>
            </a:lvl4pPr>
            <a:lvl5pPr marL="0" lvl="4" indent="0" algn="r">
              <a:spcBef>
                <a:spcPts val="0"/>
              </a:spcBef>
              <a:buNone/>
              <a:defRPr sz="1000">
                <a:solidFill>
                  <a:schemeClr val="lt1"/>
                </a:solidFill>
                <a:latin typeface="Arial"/>
                <a:ea typeface="Arial"/>
                <a:cs typeface="Arial"/>
                <a:sym typeface="Arial"/>
              </a:defRPr>
            </a:lvl5pPr>
            <a:lvl6pPr marL="0" lvl="5" indent="0" algn="r">
              <a:spcBef>
                <a:spcPts val="0"/>
              </a:spcBef>
              <a:buNone/>
              <a:defRPr sz="1000">
                <a:solidFill>
                  <a:schemeClr val="lt1"/>
                </a:solidFill>
                <a:latin typeface="Arial"/>
                <a:ea typeface="Arial"/>
                <a:cs typeface="Arial"/>
                <a:sym typeface="Arial"/>
              </a:defRPr>
            </a:lvl6pPr>
            <a:lvl7pPr marL="0" lvl="6" indent="0" algn="r">
              <a:spcBef>
                <a:spcPts val="0"/>
              </a:spcBef>
              <a:buNone/>
              <a:defRPr sz="1000">
                <a:solidFill>
                  <a:schemeClr val="lt1"/>
                </a:solidFill>
                <a:latin typeface="Arial"/>
                <a:ea typeface="Arial"/>
                <a:cs typeface="Arial"/>
                <a:sym typeface="Arial"/>
              </a:defRPr>
            </a:lvl7pPr>
            <a:lvl8pPr marL="0" lvl="7" indent="0" algn="r">
              <a:spcBef>
                <a:spcPts val="0"/>
              </a:spcBef>
              <a:buNone/>
              <a:defRPr sz="1000">
                <a:solidFill>
                  <a:schemeClr val="lt1"/>
                </a:solidFill>
                <a:latin typeface="Arial"/>
                <a:ea typeface="Arial"/>
                <a:cs typeface="Arial"/>
                <a:sym typeface="Arial"/>
              </a:defRPr>
            </a:lvl8pPr>
            <a:lvl9pPr marL="0" lvl="8" indent="0" algn="r">
              <a:spcBef>
                <a:spcPts val="0"/>
              </a:spcBef>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455" name="Google Shape;455;p35"/>
          <p:cNvPicPr preferRelativeResize="0"/>
          <p:nvPr/>
        </p:nvPicPr>
        <p:blipFill rotWithShape="1">
          <a:blip r:embed="rId2">
            <a:alphaModFix/>
          </a:blip>
          <a:srcRect/>
          <a:stretch/>
        </p:blipFill>
        <p:spPr>
          <a:xfrm>
            <a:off x="9944507" y="6127583"/>
            <a:ext cx="1962110" cy="676927"/>
          </a:xfrm>
          <a:prstGeom prst="rect">
            <a:avLst/>
          </a:prstGeom>
          <a:noFill/>
          <a:ln>
            <a:noFill/>
          </a:ln>
        </p:spPr>
      </p:pic>
      <p:sp>
        <p:nvSpPr>
          <p:cNvPr id="456" name="Google Shape;456;p35"/>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3_Titelfolie V03">
  <p:cSld name="3_Titelfolie V03">
    <p:spTree>
      <p:nvGrpSpPr>
        <p:cNvPr id="1" name="Shape 47"/>
        <p:cNvGrpSpPr/>
        <p:nvPr/>
      </p:nvGrpSpPr>
      <p:grpSpPr>
        <a:xfrm>
          <a:off x="0" y="0"/>
          <a:ext cx="0" cy="0"/>
          <a:chOff x="0" y="0"/>
          <a:chExt cx="0" cy="0"/>
        </a:xfrm>
      </p:grpSpPr>
      <p:sp>
        <p:nvSpPr>
          <p:cNvPr id="48" name="Google Shape;48;p13"/>
          <p:cNvSpPr/>
          <p:nvPr/>
        </p:nvSpPr>
        <p:spPr>
          <a:xfrm>
            <a:off x="-1" y="0"/>
            <a:ext cx="12195175" cy="6859588"/>
          </a:xfrm>
          <a:prstGeom prst="rect">
            <a:avLst/>
          </a:prstGeom>
          <a:gradFill>
            <a:gsLst>
              <a:gs pos="0">
                <a:schemeClr val="accent1"/>
              </a:gs>
              <a:gs pos="99000">
                <a:schemeClr val="accent3"/>
              </a:gs>
              <a:gs pos="100000">
                <a:schemeClr val="accent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pic>
        <p:nvPicPr>
          <p:cNvPr id="49" name="Google Shape;49;p13"/>
          <p:cNvPicPr preferRelativeResize="0"/>
          <p:nvPr/>
        </p:nvPicPr>
        <p:blipFill rotWithShape="1">
          <a:blip r:embed="rId2">
            <a:alphaModFix/>
          </a:blip>
          <a:srcRect b="8250"/>
          <a:stretch/>
        </p:blipFill>
        <p:spPr>
          <a:xfrm>
            <a:off x="1975" y="566717"/>
            <a:ext cx="12193200" cy="6292871"/>
          </a:xfrm>
          <a:prstGeom prst="rect">
            <a:avLst/>
          </a:prstGeom>
          <a:noFill/>
          <a:ln>
            <a:noFill/>
          </a:ln>
        </p:spPr>
      </p:pic>
      <p:sp>
        <p:nvSpPr>
          <p:cNvPr id="50" name="Google Shape;50;p13"/>
          <p:cNvSpPr txBox="1"/>
          <p:nvPr/>
        </p:nvSpPr>
        <p:spPr>
          <a:xfrm>
            <a:off x="408955" y="427524"/>
            <a:ext cx="5580174" cy="553998"/>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1800" b="1">
                <a:solidFill>
                  <a:schemeClr val="lt1"/>
                </a:solidFill>
                <a:latin typeface="Arial"/>
                <a:ea typeface="Arial"/>
                <a:cs typeface="Arial"/>
                <a:sym typeface="Arial"/>
              </a:rPr>
              <a:t>Fraunhofer FOKUS</a:t>
            </a:r>
            <a:br>
              <a:rPr lang="en-US" sz="1800" b="1">
                <a:solidFill>
                  <a:schemeClr val="lt1"/>
                </a:solidFill>
                <a:latin typeface="Arial"/>
                <a:ea typeface="Arial"/>
                <a:cs typeface="Arial"/>
                <a:sym typeface="Arial"/>
              </a:rPr>
            </a:br>
            <a:r>
              <a:rPr lang="en-US" sz="1800" b="1">
                <a:solidFill>
                  <a:schemeClr val="lt1"/>
                </a:solidFill>
                <a:latin typeface="Arial"/>
                <a:ea typeface="Arial"/>
                <a:cs typeface="Arial"/>
                <a:sym typeface="Arial"/>
              </a:rPr>
              <a:t>Institute for Open Communication Systems</a:t>
            </a:r>
            <a:endParaRPr sz="1800" b="1">
              <a:solidFill>
                <a:schemeClr val="lt1"/>
              </a:solidFill>
              <a:latin typeface="Arial"/>
              <a:ea typeface="Arial"/>
              <a:cs typeface="Arial"/>
              <a:sym typeface="Arial"/>
            </a:endParaRPr>
          </a:p>
        </p:txBody>
      </p:sp>
      <p:sp>
        <p:nvSpPr>
          <p:cNvPr id="51" name="Google Shape;51;p13"/>
          <p:cNvSpPr txBox="1">
            <a:spLocks noGrp="1"/>
          </p:cNvSpPr>
          <p:nvPr>
            <p:ph type="ctrTitle"/>
          </p:nvPr>
        </p:nvSpPr>
        <p:spPr>
          <a:xfrm>
            <a:off x="318971" y="3703448"/>
            <a:ext cx="5610808" cy="1202510"/>
          </a:xfrm>
          <a:prstGeom prst="rect">
            <a:avLst/>
          </a:prstGeom>
          <a:solidFill>
            <a:schemeClr val="lt1"/>
          </a:solidFill>
          <a:ln>
            <a:noFill/>
          </a:ln>
        </p:spPr>
        <p:txBody>
          <a:bodyPr spcFirstLastPara="1" wrap="square" lIns="90000" tIns="46800" rIns="90000" bIns="46800" anchor="b" anchorCtr="0">
            <a:spAutoFit/>
          </a:bodyPr>
          <a:lstStyle>
            <a:lvl1pPr lvl="0" algn="l">
              <a:spcBef>
                <a:spcPts val="0"/>
              </a:spcBef>
              <a:spcAft>
                <a:spcPts val="0"/>
              </a:spcAft>
              <a:buClr>
                <a:schemeClr val="accent3"/>
              </a:buClr>
              <a:buSzPts val="3600"/>
              <a:buFont typeface="Arial"/>
              <a:buNone/>
              <a:defRPr sz="36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3"/>
          <p:cNvSpPr txBox="1">
            <a:spLocks noGrp="1"/>
          </p:cNvSpPr>
          <p:nvPr>
            <p:ph type="subTitle" idx="1"/>
          </p:nvPr>
        </p:nvSpPr>
        <p:spPr>
          <a:xfrm>
            <a:off x="318971" y="4905958"/>
            <a:ext cx="5610808" cy="402291"/>
          </a:xfrm>
          <a:prstGeom prst="rect">
            <a:avLst/>
          </a:prstGeom>
          <a:solidFill>
            <a:schemeClr val="lt1"/>
          </a:solidFill>
          <a:ln>
            <a:noFill/>
          </a:ln>
        </p:spPr>
        <p:txBody>
          <a:bodyPr spcFirstLastPara="1" wrap="square" lIns="90000" tIns="46800" rIns="90000" bIns="46800" anchor="t" anchorCtr="0">
            <a:spAutoFit/>
          </a:bodyPr>
          <a:lstStyle>
            <a:lvl1pPr lvl="0" algn="l">
              <a:lnSpc>
                <a:spcPct val="108000"/>
              </a:lnSpc>
              <a:spcBef>
                <a:spcPts val="600"/>
              </a:spcBef>
              <a:spcAft>
                <a:spcPts val="0"/>
              </a:spcAft>
              <a:buClr>
                <a:schemeClr val="accent3"/>
              </a:buClr>
              <a:buSzPts val="2000"/>
              <a:buNone/>
              <a:defRPr sz="2000">
                <a:solidFill>
                  <a:schemeClr val="accent3"/>
                </a:solidFill>
              </a:defRPr>
            </a:lvl1pPr>
            <a:lvl2pPr lvl="1" algn="ctr">
              <a:spcBef>
                <a:spcPts val="800"/>
              </a:spcBef>
              <a:spcAft>
                <a:spcPts val="0"/>
              </a:spcAft>
              <a:buClr>
                <a:schemeClr val="lt1"/>
              </a:buClr>
              <a:buSzPts val="2000"/>
              <a:buNone/>
              <a:defRPr sz="2000"/>
            </a:lvl2pPr>
            <a:lvl3pPr lvl="2" algn="ctr">
              <a:lnSpc>
                <a:spcPct val="120000"/>
              </a:lnSpc>
              <a:spcBef>
                <a:spcPts val="600"/>
              </a:spcBef>
              <a:spcAft>
                <a:spcPts val="0"/>
              </a:spcAft>
              <a:buClr>
                <a:schemeClr val="lt1"/>
              </a:buClr>
              <a:buSzPts val="1800"/>
              <a:buNone/>
              <a:defRPr sz="1800"/>
            </a:lvl3pPr>
            <a:lvl4pPr lvl="3" algn="ctr">
              <a:lnSpc>
                <a:spcPct val="135000"/>
              </a:lnSpc>
              <a:spcBef>
                <a:spcPts val="600"/>
              </a:spcBef>
              <a:spcAft>
                <a:spcPts val="0"/>
              </a:spcAft>
              <a:buClr>
                <a:schemeClr val="lt1"/>
              </a:buClr>
              <a:buSzPts val="1600"/>
              <a:buNone/>
              <a:defRPr sz="1600"/>
            </a:lvl4pPr>
            <a:lvl5pPr lvl="4" algn="ctr">
              <a:lnSpc>
                <a:spcPct val="135000"/>
              </a:lnSpc>
              <a:spcBef>
                <a:spcPts val="600"/>
              </a:spcBef>
              <a:spcAft>
                <a:spcPts val="0"/>
              </a:spcAft>
              <a:buClr>
                <a:schemeClr val="lt1"/>
              </a:buClr>
              <a:buSzPts val="160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53" name="Google Shape;53;p13"/>
          <p:cNvSpPr txBox="1">
            <a:spLocks noGrp="1"/>
          </p:cNvSpPr>
          <p:nvPr>
            <p:ph type="body" idx="2"/>
          </p:nvPr>
        </p:nvSpPr>
        <p:spPr>
          <a:xfrm>
            <a:off x="318971" y="6130094"/>
            <a:ext cx="3516004" cy="371513"/>
          </a:xfrm>
          <a:prstGeom prst="rect">
            <a:avLst/>
          </a:prstGeom>
          <a:solidFill>
            <a:schemeClr val="accent3"/>
          </a:solidFill>
          <a:ln>
            <a:noFill/>
          </a:ln>
        </p:spPr>
        <p:txBody>
          <a:bodyPr spcFirstLastPara="1" wrap="square" lIns="90000" tIns="46800" rIns="90000" bIns="46800" anchor="t" anchorCtr="0">
            <a:spAutoFit/>
          </a:bodyPr>
          <a:lstStyle>
            <a:lvl1pPr marL="457200" lvl="0" indent="-228600" algn="l">
              <a:lnSpc>
                <a:spcPct val="120000"/>
              </a:lnSpc>
              <a:spcBef>
                <a:spcPts val="600"/>
              </a:spcBef>
              <a:spcAft>
                <a:spcPts val="0"/>
              </a:spcAft>
              <a:buClr>
                <a:schemeClr val="lt1"/>
              </a:buClr>
              <a:buSzPts val="1800"/>
              <a:buNone/>
              <a:defRPr sz="1800"/>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54" name="Google Shape;54;p13"/>
          <p:cNvPicPr preferRelativeResize="0"/>
          <p:nvPr/>
        </p:nvPicPr>
        <p:blipFill rotWithShape="1">
          <a:blip r:embed="rId3">
            <a:alphaModFix/>
          </a:blip>
          <a:srcRect/>
          <a:stretch/>
        </p:blipFill>
        <p:spPr>
          <a:xfrm>
            <a:off x="9944507" y="6127583"/>
            <a:ext cx="1962110" cy="67692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1_Titelfolie V01">
  <p:cSld name="1_Titelfolie V01">
    <p:spTree>
      <p:nvGrpSpPr>
        <p:cNvPr id="1" name="Shape 55"/>
        <p:cNvGrpSpPr/>
        <p:nvPr/>
      </p:nvGrpSpPr>
      <p:grpSpPr>
        <a:xfrm>
          <a:off x="0" y="0"/>
          <a:ext cx="0" cy="0"/>
          <a:chOff x="0" y="0"/>
          <a:chExt cx="0" cy="0"/>
        </a:xfrm>
      </p:grpSpPr>
      <p:sp>
        <p:nvSpPr>
          <p:cNvPr id="56" name="Google Shape;56;p14"/>
          <p:cNvSpPr>
            <a:spLocks noGrp="1"/>
          </p:cNvSpPr>
          <p:nvPr>
            <p:ph type="pic" idx="2"/>
          </p:nvPr>
        </p:nvSpPr>
        <p:spPr>
          <a:xfrm>
            <a:off x="0" y="0"/>
            <a:ext cx="12195175" cy="6859588"/>
          </a:xfrm>
          <a:prstGeom prst="rect">
            <a:avLst/>
          </a:prstGeom>
          <a:noFill/>
          <a:ln>
            <a:noFill/>
          </a:ln>
        </p:spPr>
      </p:sp>
      <p:sp>
        <p:nvSpPr>
          <p:cNvPr id="57" name="Google Shape;57;p14"/>
          <p:cNvSpPr/>
          <p:nvPr/>
        </p:nvSpPr>
        <p:spPr>
          <a:xfrm>
            <a:off x="0" y="0"/>
            <a:ext cx="8386354" cy="6874829"/>
          </a:xfrm>
          <a:prstGeom prst="rect">
            <a:avLst/>
          </a:prstGeom>
          <a:gradFill>
            <a:gsLst>
              <a:gs pos="0">
                <a:srgbClr val="000000">
                  <a:alpha val="51764"/>
                </a:srgbClr>
              </a:gs>
              <a:gs pos="48000">
                <a:srgbClr val="000000">
                  <a:alpha val="6666"/>
                </a:srgbClr>
              </a:gs>
              <a:gs pos="97000">
                <a:srgbClr val="000000">
                  <a:alpha val="0"/>
                </a:srgbClr>
              </a:gs>
              <a:gs pos="100000">
                <a:srgbClr val="000000">
                  <a:alpha val="0"/>
                </a:srgbClr>
              </a:gs>
            </a:gsLst>
            <a:lin ang="1200000" scaled="0"/>
          </a:gradFill>
          <a:ln>
            <a:noFill/>
          </a:ln>
        </p:spPr>
        <p:txBody>
          <a:bodyPr spcFirstLastPara="1" wrap="square" lIns="0" tIns="0" rIns="0" bIns="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sp>
        <p:nvSpPr>
          <p:cNvPr id="58" name="Google Shape;58;p14"/>
          <p:cNvSpPr txBox="1">
            <a:spLocks noGrp="1"/>
          </p:cNvSpPr>
          <p:nvPr>
            <p:ph type="ctrTitle"/>
          </p:nvPr>
        </p:nvSpPr>
        <p:spPr>
          <a:xfrm>
            <a:off x="318971" y="3703448"/>
            <a:ext cx="5610808" cy="1202510"/>
          </a:xfrm>
          <a:prstGeom prst="rect">
            <a:avLst/>
          </a:prstGeom>
          <a:noFill/>
          <a:ln>
            <a:noFill/>
          </a:ln>
        </p:spPr>
        <p:txBody>
          <a:bodyPr spcFirstLastPara="1" wrap="square" lIns="90000" tIns="46800" rIns="90000" bIns="46800" anchor="b" anchorCtr="0">
            <a:spAutoFit/>
          </a:bodyPr>
          <a:lstStyle>
            <a:lvl1pPr lvl="0" algn="l">
              <a:spcBef>
                <a:spcPts val="0"/>
              </a:spcBef>
              <a:spcAft>
                <a:spcPts val="0"/>
              </a:spcAft>
              <a:buClr>
                <a:schemeClr val="lt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4"/>
          <p:cNvSpPr txBox="1">
            <a:spLocks noGrp="1"/>
          </p:cNvSpPr>
          <p:nvPr>
            <p:ph type="subTitle" idx="1"/>
          </p:nvPr>
        </p:nvSpPr>
        <p:spPr>
          <a:xfrm>
            <a:off x="318971" y="4905958"/>
            <a:ext cx="5610808" cy="402291"/>
          </a:xfrm>
          <a:prstGeom prst="rect">
            <a:avLst/>
          </a:prstGeom>
          <a:noFill/>
          <a:ln>
            <a:noFill/>
          </a:ln>
        </p:spPr>
        <p:txBody>
          <a:bodyPr spcFirstLastPara="1" wrap="square" lIns="90000" tIns="46800" rIns="90000" bIns="46800" anchor="t" anchorCtr="0">
            <a:spAutoFit/>
          </a:bodyPr>
          <a:lstStyle>
            <a:lvl1pPr lvl="0" algn="l">
              <a:lnSpc>
                <a:spcPct val="108000"/>
              </a:lnSpc>
              <a:spcBef>
                <a:spcPts val="600"/>
              </a:spcBef>
              <a:spcAft>
                <a:spcPts val="0"/>
              </a:spcAft>
              <a:buClr>
                <a:schemeClr val="lt1"/>
              </a:buClr>
              <a:buSzPts val="2000"/>
              <a:buNone/>
              <a:defRPr sz="2000"/>
            </a:lvl1pPr>
            <a:lvl2pPr lvl="1" algn="ctr">
              <a:spcBef>
                <a:spcPts val="800"/>
              </a:spcBef>
              <a:spcAft>
                <a:spcPts val="0"/>
              </a:spcAft>
              <a:buClr>
                <a:schemeClr val="lt1"/>
              </a:buClr>
              <a:buSzPts val="2000"/>
              <a:buNone/>
              <a:defRPr sz="2000"/>
            </a:lvl2pPr>
            <a:lvl3pPr lvl="2" algn="ctr">
              <a:lnSpc>
                <a:spcPct val="120000"/>
              </a:lnSpc>
              <a:spcBef>
                <a:spcPts val="600"/>
              </a:spcBef>
              <a:spcAft>
                <a:spcPts val="0"/>
              </a:spcAft>
              <a:buClr>
                <a:schemeClr val="lt1"/>
              </a:buClr>
              <a:buSzPts val="1800"/>
              <a:buNone/>
              <a:defRPr sz="1800"/>
            </a:lvl3pPr>
            <a:lvl4pPr lvl="3" algn="ctr">
              <a:lnSpc>
                <a:spcPct val="135000"/>
              </a:lnSpc>
              <a:spcBef>
                <a:spcPts val="600"/>
              </a:spcBef>
              <a:spcAft>
                <a:spcPts val="0"/>
              </a:spcAft>
              <a:buClr>
                <a:schemeClr val="lt1"/>
              </a:buClr>
              <a:buSzPts val="1600"/>
              <a:buNone/>
              <a:defRPr sz="1600"/>
            </a:lvl4pPr>
            <a:lvl5pPr lvl="4" algn="ctr">
              <a:lnSpc>
                <a:spcPct val="135000"/>
              </a:lnSpc>
              <a:spcBef>
                <a:spcPts val="600"/>
              </a:spcBef>
              <a:spcAft>
                <a:spcPts val="0"/>
              </a:spcAft>
              <a:buClr>
                <a:schemeClr val="lt1"/>
              </a:buClr>
              <a:buSzPts val="160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60" name="Google Shape;60;p14"/>
          <p:cNvSpPr txBox="1">
            <a:spLocks noGrp="1"/>
          </p:cNvSpPr>
          <p:nvPr>
            <p:ph type="body" idx="3"/>
          </p:nvPr>
        </p:nvSpPr>
        <p:spPr>
          <a:xfrm>
            <a:off x="318971" y="6130094"/>
            <a:ext cx="3516004" cy="371513"/>
          </a:xfrm>
          <a:prstGeom prst="rect">
            <a:avLst/>
          </a:prstGeom>
          <a:noFill/>
          <a:ln>
            <a:noFill/>
          </a:ln>
        </p:spPr>
        <p:txBody>
          <a:bodyPr spcFirstLastPara="1" wrap="square" lIns="90000" tIns="46800" rIns="90000" bIns="46800" anchor="t" anchorCtr="0">
            <a:spAutoFit/>
          </a:bodyPr>
          <a:lstStyle>
            <a:lvl1pPr marL="457200" lvl="0" indent="-228600" algn="l">
              <a:lnSpc>
                <a:spcPct val="120000"/>
              </a:lnSpc>
              <a:spcBef>
                <a:spcPts val="600"/>
              </a:spcBef>
              <a:spcAft>
                <a:spcPts val="0"/>
              </a:spcAft>
              <a:buClr>
                <a:schemeClr val="lt1"/>
              </a:buClr>
              <a:buSzPts val="1800"/>
              <a:buNone/>
              <a:defRPr sz="1800" b="1"/>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 name="Google Shape;61;p14"/>
          <p:cNvSpPr txBox="1"/>
          <p:nvPr/>
        </p:nvSpPr>
        <p:spPr>
          <a:xfrm>
            <a:off x="408955" y="427524"/>
            <a:ext cx="5580174" cy="553998"/>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1800" b="1">
                <a:solidFill>
                  <a:schemeClr val="lt1"/>
                </a:solidFill>
                <a:latin typeface="Arial"/>
                <a:ea typeface="Arial"/>
                <a:cs typeface="Arial"/>
                <a:sym typeface="Arial"/>
              </a:rPr>
              <a:t>Fraunhofer FOKUS</a:t>
            </a:r>
            <a:br>
              <a:rPr lang="en-US" sz="1800" b="1">
                <a:solidFill>
                  <a:schemeClr val="lt1"/>
                </a:solidFill>
                <a:latin typeface="Arial"/>
                <a:ea typeface="Arial"/>
                <a:cs typeface="Arial"/>
                <a:sym typeface="Arial"/>
              </a:rPr>
            </a:br>
            <a:r>
              <a:rPr lang="en-US" sz="1800" b="1">
                <a:solidFill>
                  <a:schemeClr val="lt1"/>
                </a:solidFill>
                <a:latin typeface="Arial"/>
                <a:ea typeface="Arial"/>
                <a:cs typeface="Arial"/>
                <a:sym typeface="Arial"/>
              </a:rPr>
              <a:t>Institut für Offene Kommunikationssysteme</a:t>
            </a:r>
            <a:endParaRPr/>
          </a:p>
        </p:txBody>
      </p:sp>
      <p:pic>
        <p:nvPicPr>
          <p:cNvPr id="62" name="Google Shape;62;p14"/>
          <p:cNvPicPr preferRelativeResize="0"/>
          <p:nvPr/>
        </p:nvPicPr>
        <p:blipFill rotWithShape="1">
          <a:blip r:embed="rId2">
            <a:alphaModFix/>
          </a:blip>
          <a:srcRect/>
          <a:stretch/>
        </p:blipFill>
        <p:spPr>
          <a:xfrm>
            <a:off x="10043761" y="6227358"/>
            <a:ext cx="1742458" cy="478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2_Titelfolie V03">
  <p:cSld name="2_Titelfolie V03">
    <p:spTree>
      <p:nvGrpSpPr>
        <p:cNvPr id="1" name="Shape 63"/>
        <p:cNvGrpSpPr/>
        <p:nvPr/>
      </p:nvGrpSpPr>
      <p:grpSpPr>
        <a:xfrm>
          <a:off x="0" y="0"/>
          <a:ext cx="0" cy="0"/>
          <a:chOff x="0" y="0"/>
          <a:chExt cx="0" cy="0"/>
        </a:xfrm>
      </p:grpSpPr>
      <p:sp>
        <p:nvSpPr>
          <p:cNvPr id="64" name="Google Shape;64;p15"/>
          <p:cNvSpPr/>
          <p:nvPr/>
        </p:nvSpPr>
        <p:spPr>
          <a:xfrm>
            <a:off x="-1" y="0"/>
            <a:ext cx="12195175" cy="6859588"/>
          </a:xfrm>
          <a:prstGeom prst="rect">
            <a:avLst/>
          </a:prstGeom>
          <a:gradFill>
            <a:gsLst>
              <a:gs pos="0">
                <a:schemeClr val="accent1"/>
              </a:gs>
              <a:gs pos="99000">
                <a:schemeClr val="accent3"/>
              </a:gs>
              <a:gs pos="100000">
                <a:schemeClr val="accent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pic>
        <p:nvPicPr>
          <p:cNvPr id="65" name="Google Shape;65;p15"/>
          <p:cNvPicPr preferRelativeResize="0"/>
          <p:nvPr/>
        </p:nvPicPr>
        <p:blipFill rotWithShape="1">
          <a:blip r:embed="rId2">
            <a:alphaModFix/>
          </a:blip>
          <a:srcRect b="8250"/>
          <a:stretch/>
        </p:blipFill>
        <p:spPr>
          <a:xfrm>
            <a:off x="1975" y="566717"/>
            <a:ext cx="12193200" cy="6292871"/>
          </a:xfrm>
          <a:prstGeom prst="rect">
            <a:avLst/>
          </a:prstGeom>
          <a:noFill/>
          <a:ln>
            <a:noFill/>
          </a:ln>
        </p:spPr>
      </p:pic>
      <p:sp>
        <p:nvSpPr>
          <p:cNvPr id="66" name="Google Shape;66;p15"/>
          <p:cNvSpPr txBox="1">
            <a:spLocks noGrp="1"/>
          </p:cNvSpPr>
          <p:nvPr>
            <p:ph type="title"/>
          </p:nvPr>
        </p:nvSpPr>
        <p:spPr>
          <a:xfrm>
            <a:off x="410219" y="581412"/>
            <a:ext cx="11376000" cy="400110"/>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7" name="Google Shape;67;p15"/>
          <p:cNvPicPr preferRelativeResize="0"/>
          <p:nvPr/>
        </p:nvPicPr>
        <p:blipFill rotWithShape="1">
          <a:blip r:embed="rId3">
            <a:alphaModFix/>
          </a:blip>
          <a:srcRect/>
          <a:stretch/>
        </p:blipFill>
        <p:spPr>
          <a:xfrm>
            <a:off x="9944507" y="6127583"/>
            <a:ext cx="1962110" cy="676927"/>
          </a:xfrm>
          <a:prstGeom prst="rect">
            <a:avLst/>
          </a:prstGeom>
          <a:noFill/>
          <a:ln>
            <a:noFill/>
          </a:ln>
        </p:spPr>
      </p:pic>
      <p:sp>
        <p:nvSpPr>
          <p:cNvPr id="68" name="Google Shape;68;p15"/>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5"/>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lt1"/>
                </a:solidFill>
                <a:latin typeface="Arial"/>
                <a:ea typeface="Arial"/>
                <a:cs typeface="Arial"/>
                <a:sym typeface="Arial"/>
              </a:defRPr>
            </a:lvl1pPr>
            <a:lvl2pPr marL="0" lvl="1" indent="0" algn="r">
              <a:spcBef>
                <a:spcPts val="0"/>
              </a:spcBef>
              <a:buNone/>
              <a:defRPr sz="1000">
                <a:solidFill>
                  <a:schemeClr val="lt1"/>
                </a:solidFill>
                <a:latin typeface="Arial"/>
                <a:ea typeface="Arial"/>
                <a:cs typeface="Arial"/>
                <a:sym typeface="Arial"/>
              </a:defRPr>
            </a:lvl2pPr>
            <a:lvl3pPr marL="0" lvl="2" indent="0" algn="r">
              <a:spcBef>
                <a:spcPts val="0"/>
              </a:spcBef>
              <a:buNone/>
              <a:defRPr sz="1000">
                <a:solidFill>
                  <a:schemeClr val="lt1"/>
                </a:solidFill>
                <a:latin typeface="Arial"/>
                <a:ea typeface="Arial"/>
                <a:cs typeface="Arial"/>
                <a:sym typeface="Arial"/>
              </a:defRPr>
            </a:lvl3pPr>
            <a:lvl4pPr marL="0" lvl="3" indent="0" algn="r">
              <a:spcBef>
                <a:spcPts val="0"/>
              </a:spcBef>
              <a:buNone/>
              <a:defRPr sz="1000">
                <a:solidFill>
                  <a:schemeClr val="lt1"/>
                </a:solidFill>
                <a:latin typeface="Arial"/>
                <a:ea typeface="Arial"/>
                <a:cs typeface="Arial"/>
                <a:sym typeface="Arial"/>
              </a:defRPr>
            </a:lvl4pPr>
            <a:lvl5pPr marL="0" lvl="4" indent="0" algn="r">
              <a:spcBef>
                <a:spcPts val="0"/>
              </a:spcBef>
              <a:buNone/>
              <a:defRPr sz="1000">
                <a:solidFill>
                  <a:schemeClr val="lt1"/>
                </a:solidFill>
                <a:latin typeface="Arial"/>
                <a:ea typeface="Arial"/>
                <a:cs typeface="Arial"/>
                <a:sym typeface="Arial"/>
              </a:defRPr>
            </a:lvl5pPr>
            <a:lvl6pPr marL="0" lvl="5" indent="0" algn="r">
              <a:spcBef>
                <a:spcPts val="0"/>
              </a:spcBef>
              <a:buNone/>
              <a:defRPr sz="1000">
                <a:solidFill>
                  <a:schemeClr val="lt1"/>
                </a:solidFill>
                <a:latin typeface="Arial"/>
                <a:ea typeface="Arial"/>
                <a:cs typeface="Arial"/>
                <a:sym typeface="Arial"/>
              </a:defRPr>
            </a:lvl6pPr>
            <a:lvl7pPr marL="0" lvl="6" indent="0" algn="r">
              <a:spcBef>
                <a:spcPts val="0"/>
              </a:spcBef>
              <a:buNone/>
              <a:defRPr sz="1000">
                <a:solidFill>
                  <a:schemeClr val="lt1"/>
                </a:solidFill>
                <a:latin typeface="Arial"/>
                <a:ea typeface="Arial"/>
                <a:cs typeface="Arial"/>
                <a:sym typeface="Arial"/>
              </a:defRPr>
            </a:lvl7pPr>
            <a:lvl8pPr marL="0" lvl="7" indent="0" algn="r">
              <a:spcBef>
                <a:spcPts val="0"/>
              </a:spcBef>
              <a:buNone/>
              <a:defRPr sz="1000">
                <a:solidFill>
                  <a:schemeClr val="lt1"/>
                </a:solidFill>
                <a:latin typeface="Arial"/>
                <a:ea typeface="Arial"/>
                <a:cs typeface="Arial"/>
                <a:sym typeface="Arial"/>
              </a:defRPr>
            </a:lvl8pPr>
            <a:lvl9pPr marL="0" lvl="8" indent="0" algn="r">
              <a:spcBef>
                <a:spcPts val="0"/>
              </a:spcBef>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0" name="Google Shape;70;p15"/>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Agenda">
  <p:cSld name="Agenda">
    <p:spTree>
      <p:nvGrpSpPr>
        <p:cNvPr id="1" name="Shape 71"/>
        <p:cNvGrpSpPr/>
        <p:nvPr/>
      </p:nvGrpSpPr>
      <p:grpSpPr>
        <a:xfrm>
          <a:off x="0" y="0"/>
          <a:ext cx="0" cy="0"/>
          <a:chOff x="0" y="0"/>
          <a:chExt cx="0" cy="0"/>
        </a:xfrm>
      </p:grpSpPr>
      <p:sp>
        <p:nvSpPr>
          <p:cNvPr id="72" name="Google Shape;72;p16"/>
          <p:cNvSpPr/>
          <p:nvPr/>
        </p:nvSpPr>
        <p:spPr>
          <a:xfrm>
            <a:off x="-1" y="0"/>
            <a:ext cx="12195175" cy="6859588"/>
          </a:xfrm>
          <a:prstGeom prst="rect">
            <a:avLst/>
          </a:prstGeom>
          <a:gradFill>
            <a:gsLst>
              <a:gs pos="0">
                <a:schemeClr val="accent1"/>
              </a:gs>
              <a:gs pos="99000">
                <a:schemeClr val="accent3"/>
              </a:gs>
              <a:gs pos="100000">
                <a:schemeClr val="accent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73" name="Google Shape;73;p16"/>
          <p:cNvSpPr txBox="1">
            <a:spLocks noGrp="1"/>
          </p:cNvSpPr>
          <p:nvPr>
            <p:ph type="title"/>
          </p:nvPr>
        </p:nvSpPr>
        <p:spPr>
          <a:xfrm>
            <a:off x="410219" y="581412"/>
            <a:ext cx="11376000" cy="400110"/>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a:off x="408955" y="1233550"/>
            <a:ext cx="504000" cy="504000"/>
          </a:xfrm>
          <a:prstGeom prst="rect">
            <a:avLst/>
          </a:prstGeom>
          <a:noFill/>
          <a:ln w="12700" cap="flat" cmpd="sng">
            <a:solidFill>
              <a:schemeClr val="lt1"/>
            </a:solidFill>
            <a:prstDash val="solid"/>
            <a:round/>
            <a:headEnd type="none" w="sm" len="sm"/>
            <a:tailEnd type="none" w="sm" len="sm"/>
          </a:ln>
        </p:spPr>
        <p:txBody>
          <a:bodyPr spcFirstLastPara="1" wrap="square" lIns="36000" tIns="144000" rIns="36000" bIns="36000" anchor="ctr" anchorCtr="0">
            <a:noAutofit/>
          </a:bodyPr>
          <a:lstStyle>
            <a:lvl1pPr marL="457200" lvl="0" indent="-228600" algn="ctr">
              <a:lnSpc>
                <a:spcPct val="83076"/>
              </a:lnSpc>
              <a:spcBef>
                <a:spcPts val="600"/>
              </a:spcBef>
              <a:spcAft>
                <a:spcPts val="0"/>
              </a:spcAft>
              <a:buClr>
                <a:schemeClr val="lt1"/>
              </a:buClr>
              <a:buSzPts val="2600"/>
              <a:buNone/>
              <a:defRPr sz="2600"/>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body" idx="2"/>
          </p:nvPr>
        </p:nvSpPr>
        <p:spPr>
          <a:xfrm>
            <a:off x="1129035" y="1233550"/>
            <a:ext cx="4824090" cy="872034"/>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400"/>
              </a:spcBef>
              <a:spcAft>
                <a:spcPts val="0"/>
              </a:spcAft>
              <a:buClr>
                <a:schemeClr val="lt1"/>
              </a:buClr>
              <a:buSzPts val="1800"/>
              <a:buNone/>
              <a:defRPr sz="1800"/>
            </a:lvl1pPr>
            <a:lvl2pPr marL="914400" lvl="1" indent="-228600" algn="l">
              <a:spcBef>
                <a:spcPts val="400"/>
              </a:spcBef>
              <a:spcAft>
                <a:spcPts val="0"/>
              </a:spcAft>
              <a:buClr>
                <a:schemeClr val="lt1"/>
              </a:buClr>
              <a:buSzPts val="1600"/>
              <a:buNone/>
              <a:defRPr sz="1600"/>
            </a:lvl2pPr>
            <a:lvl3pPr marL="1371600" lvl="2" indent="-342900" algn="l">
              <a:lnSpc>
                <a:spcPct val="120000"/>
              </a:lnSpc>
              <a:spcBef>
                <a:spcPts val="600"/>
              </a:spcBef>
              <a:spcAft>
                <a:spcPts val="0"/>
              </a:spcAft>
              <a:buClr>
                <a:schemeClr val="lt1"/>
              </a:buClr>
              <a:buSzPts val="1800"/>
              <a:buChar char="−"/>
              <a:defRPr sz="1800"/>
            </a:lvl3pPr>
            <a:lvl4pPr marL="1828800" lvl="3" indent="-342900" algn="l">
              <a:lnSpc>
                <a:spcPct val="120000"/>
              </a:lnSpc>
              <a:spcBef>
                <a:spcPts val="600"/>
              </a:spcBef>
              <a:spcAft>
                <a:spcPts val="0"/>
              </a:spcAft>
              <a:buClr>
                <a:schemeClr val="lt1"/>
              </a:buClr>
              <a:buSzPts val="1800"/>
              <a:buChar char="•"/>
              <a:defRPr sz="1800"/>
            </a:lvl4pPr>
            <a:lvl5pPr marL="2286000" lvl="4" indent="-342900" algn="l">
              <a:lnSpc>
                <a:spcPct val="120000"/>
              </a:lnSpc>
              <a:spcBef>
                <a:spcPts val="600"/>
              </a:spcBef>
              <a:spcAft>
                <a:spcPts val="0"/>
              </a:spcAft>
              <a:buClr>
                <a:schemeClr val="lt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16"/>
          <p:cNvSpPr txBox="1">
            <a:spLocks noGrp="1"/>
          </p:cNvSpPr>
          <p:nvPr>
            <p:ph type="body" idx="3"/>
          </p:nvPr>
        </p:nvSpPr>
        <p:spPr>
          <a:xfrm>
            <a:off x="408955" y="2565698"/>
            <a:ext cx="504000" cy="504000"/>
          </a:xfrm>
          <a:prstGeom prst="rect">
            <a:avLst/>
          </a:prstGeom>
          <a:noFill/>
          <a:ln w="12700" cap="flat" cmpd="sng">
            <a:solidFill>
              <a:schemeClr val="lt1"/>
            </a:solidFill>
            <a:prstDash val="solid"/>
            <a:round/>
            <a:headEnd type="none" w="sm" len="sm"/>
            <a:tailEnd type="none" w="sm" len="sm"/>
          </a:ln>
        </p:spPr>
        <p:txBody>
          <a:bodyPr spcFirstLastPara="1" wrap="square" lIns="36000" tIns="144000" rIns="36000" bIns="36000" anchor="ctr" anchorCtr="0">
            <a:noAutofit/>
          </a:bodyPr>
          <a:lstStyle>
            <a:lvl1pPr marL="457200" lvl="0" indent="-228600" algn="ctr">
              <a:lnSpc>
                <a:spcPct val="83076"/>
              </a:lnSpc>
              <a:spcBef>
                <a:spcPts val="600"/>
              </a:spcBef>
              <a:spcAft>
                <a:spcPts val="0"/>
              </a:spcAft>
              <a:buClr>
                <a:schemeClr val="lt1"/>
              </a:buClr>
              <a:buSzPts val="2600"/>
              <a:buNone/>
              <a:defRPr sz="2600"/>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6"/>
          <p:cNvSpPr txBox="1">
            <a:spLocks noGrp="1"/>
          </p:cNvSpPr>
          <p:nvPr>
            <p:ph type="body" idx="4"/>
          </p:nvPr>
        </p:nvSpPr>
        <p:spPr>
          <a:xfrm>
            <a:off x="1129035" y="2565698"/>
            <a:ext cx="4824090" cy="872034"/>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400"/>
              </a:spcBef>
              <a:spcAft>
                <a:spcPts val="0"/>
              </a:spcAft>
              <a:buClr>
                <a:schemeClr val="lt1"/>
              </a:buClr>
              <a:buSzPts val="1800"/>
              <a:buNone/>
              <a:defRPr sz="1800"/>
            </a:lvl1pPr>
            <a:lvl2pPr marL="914400" lvl="1" indent="-228600" algn="l">
              <a:spcBef>
                <a:spcPts val="400"/>
              </a:spcBef>
              <a:spcAft>
                <a:spcPts val="0"/>
              </a:spcAft>
              <a:buClr>
                <a:schemeClr val="lt1"/>
              </a:buClr>
              <a:buSzPts val="1600"/>
              <a:buNone/>
              <a:defRPr sz="1600"/>
            </a:lvl2pPr>
            <a:lvl3pPr marL="1371600" lvl="2" indent="-342900" algn="l">
              <a:lnSpc>
                <a:spcPct val="120000"/>
              </a:lnSpc>
              <a:spcBef>
                <a:spcPts val="600"/>
              </a:spcBef>
              <a:spcAft>
                <a:spcPts val="0"/>
              </a:spcAft>
              <a:buClr>
                <a:schemeClr val="lt1"/>
              </a:buClr>
              <a:buSzPts val="1800"/>
              <a:buChar char="−"/>
              <a:defRPr sz="1800"/>
            </a:lvl3pPr>
            <a:lvl4pPr marL="1828800" lvl="3" indent="-342900" algn="l">
              <a:lnSpc>
                <a:spcPct val="120000"/>
              </a:lnSpc>
              <a:spcBef>
                <a:spcPts val="600"/>
              </a:spcBef>
              <a:spcAft>
                <a:spcPts val="0"/>
              </a:spcAft>
              <a:buClr>
                <a:schemeClr val="lt1"/>
              </a:buClr>
              <a:buSzPts val="1800"/>
              <a:buChar char="•"/>
              <a:defRPr sz="1800"/>
            </a:lvl4pPr>
            <a:lvl5pPr marL="2286000" lvl="4" indent="-342900" algn="l">
              <a:lnSpc>
                <a:spcPct val="120000"/>
              </a:lnSpc>
              <a:spcBef>
                <a:spcPts val="600"/>
              </a:spcBef>
              <a:spcAft>
                <a:spcPts val="0"/>
              </a:spcAft>
              <a:buClr>
                <a:schemeClr val="lt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16"/>
          <p:cNvSpPr txBox="1">
            <a:spLocks noGrp="1"/>
          </p:cNvSpPr>
          <p:nvPr>
            <p:ph type="body" idx="5"/>
          </p:nvPr>
        </p:nvSpPr>
        <p:spPr>
          <a:xfrm>
            <a:off x="408955" y="3897846"/>
            <a:ext cx="504000" cy="504000"/>
          </a:xfrm>
          <a:prstGeom prst="rect">
            <a:avLst/>
          </a:prstGeom>
          <a:noFill/>
          <a:ln w="12700" cap="flat" cmpd="sng">
            <a:solidFill>
              <a:schemeClr val="lt1"/>
            </a:solidFill>
            <a:prstDash val="solid"/>
            <a:round/>
            <a:headEnd type="none" w="sm" len="sm"/>
            <a:tailEnd type="none" w="sm" len="sm"/>
          </a:ln>
        </p:spPr>
        <p:txBody>
          <a:bodyPr spcFirstLastPara="1" wrap="square" lIns="36000" tIns="144000" rIns="36000" bIns="36000" anchor="ctr" anchorCtr="0">
            <a:noAutofit/>
          </a:bodyPr>
          <a:lstStyle>
            <a:lvl1pPr marL="457200" lvl="0" indent="-228600" algn="ctr">
              <a:lnSpc>
                <a:spcPct val="83076"/>
              </a:lnSpc>
              <a:spcBef>
                <a:spcPts val="600"/>
              </a:spcBef>
              <a:spcAft>
                <a:spcPts val="0"/>
              </a:spcAft>
              <a:buClr>
                <a:schemeClr val="lt1"/>
              </a:buClr>
              <a:buSzPts val="2600"/>
              <a:buNone/>
              <a:defRPr sz="2600"/>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16"/>
          <p:cNvSpPr txBox="1">
            <a:spLocks noGrp="1"/>
          </p:cNvSpPr>
          <p:nvPr>
            <p:ph type="body" idx="6"/>
          </p:nvPr>
        </p:nvSpPr>
        <p:spPr>
          <a:xfrm>
            <a:off x="1129035" y="3897846"/>
            <a:ext cx="4824090" cy="872034"/>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400"/>
              </a:spcBef>
              <a:spcAft>
                <a:spcPts val="0"/>
              </a:spcAft>
              <a:buClr>
                <a:schemeClr val="lt1"/>
              </a:buClr>
              <a:buSzPts val="1800"/>
              <a:buNone/>
              <a:defRPr sz="1800"/>
            </a:lvl1pPr>
            <a:lvl2pPr marL="914400" lvl="1" indent="-228600" algn="l">
              <a:spcBef>
                <a:spcPts val="400"/>
              </a:spcBef>
              <a:spcAft>
                <a:spcPts val="0"/>
              </a:spcAft>
              <a:buClr>
                <a:schemeClr val="lt1"/>
              </a:buClr>
              <a:buSzPts val="1600"/>
              <a:buNone/>
              <a:defRPr sz="1600"/>
            </a:lvl2pPr>
            <a:lvl3pPr marL="1371600" lvl="2" indent="-342900" algn="l">
              <a:lnSpc>
                <a:spcPct val="120000"/>
              </a:lnSpc>
              <a:spcBef>
                <a:spcPts val="600"/>
              </a:spcBef>
              <a:spcAft>
                <a:spcPts val="0"/>
              </a:spcAft>
              <a:buClr>
                <a:schemeClr val="lt1"/>
              </a:buClr>
              <a:buSzPts val="1800"/>
              <a:buChar char="−"/>
              <a:defRPr sz="1800"/>
            </a:lvl3pPr>
            <a:lvl4pPr marL="1828800" lvl="3" indent="-342900" algn="l">
              <a:lnSpc>
                <a:spcPct val="120000"/>
              </a:lnSpc>
              <a:spcBef>
                <a:spcPts val="600"/>
              </a:spcBef>
              <a:spcAft>
                <a:spcPts val="0"/>
              </a:spcAft>
              <a:buClr>
                <a:schemeClr val="lt1"/>
              </a:buClr>
              <a:buSzPts val="1800"/>
              <a:buChar char="•"/>
              <a:defRPr sz="1800"/>
            </a:lvl4pPr>
            <a:lvl5pPr marL="2286000" lvl="4" indent="-342900" algn="l">
              <a:lnSpc>
                <a:spcPct val="120000"/>
              </a:lnSpc>
              <a:spcBef>
                <a:spcPts val="600"/>
              </a:spcBef>
              <a:spcAft>
                <a:spcPts val="0"/>
              </a:spcAft>
              <a:buClr>
                <a:schemeClr val="lt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16"/>
          <p:cNvSpPr txBox="1">
            <a:spLocks noGrp="1"/>
          </p:cNvSpPr>
          <p:nvPr>
            <p:ph type="body" idx="7"/>
          </p:nvPr>
        </p:nvSpPr>
        <p:spPr>
          <a:xfrm>
            <a:off x="408955" y="5229994"/>
            <a:ext cx="504000" cy="504000"/>
          </a:xfrm>
          <a:prstGeom prst="rect">
            <a:avLst/>
          </a:prstGeom>
          <a:noFill/>
          <a:ln w="12700" cap="flat" cmpd="sng">
            <a:solidFill>
              <a:schemeClr val="lt1"/>
            </a:solidFill>
            <a:prstDash val="solid"/>
            <a:round/>
            <a:headEnd type="none" w="sm" len="sm"/>
            <a:tailEnd type="none" w="sm" len="sm"/>
          </a:ln>
        </p:spPr>
        <p:txBody>
          <a:bodyPr spcFirstLastPara="1" wrap="square" lIns="36000" tIns="144000" rIns="36000" bIns="36000" anchor="ctr" anchorCtr="0">
            <a:noAutofit/>
          </a:bodyPr>
          <a:lstStyle>
            <a:lvl1pPr marL="457200" lvl="0" indent="-228600" algn="ctr">
              <a:lnSpc>
                <a:spcPct val="83076"/>
              </a:lnSpc>
              <a:spcBef>
                <a:spcPts val="600"/>
              </a:spcBef>
              <a:spcAft>
                <a:spcPts val="0"/>
              </a:spcAft>
              <a:buClr>
                <a:schemeClr val="lt1"/>
              </a:buClr>
              <a:buSzPts val="2600"/>
              <a:buNone/>
              <a:defRPr sz="2600"/>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6"/>
          <p:cNvSpPr txBox="1">
            <a:spLocks noGrp="1"/>
          </p:cNvSpPr>
          <p:nvPr>
            <p:ph type="body" idx="8"/>
          </p:nvPr>
        </p:nvSpPr>
        <p:spPr>
          <a:xfrm>
            <a:off x="1129035" y="5229994"/>
            <a:ext cx="4824090" cy="872034"/>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400"/>
              </a:spcBef>
              <a:spcAft>
                <a:spcPts val="0"/>
              </a:spcAft>
              <a:buClr>
                <a:schemeClr val="lt1"/>
              </a:buClr>
              <a:buSzPts val="1800"/>
              <a:buNone/>
              <a:defRPr sz="1800"/>
            </a:lvl1pPr>
            <a:lvl2pPr marL="914400" lvl="1" indent="-228600" algn="l">
              <a:spcBef>
                <a:spcPts val="400"/>
              </a:spcBef>
              <a:spcAft>
                <a:spcPts val="0"/>
              </a:spcAft>
              <a:buClr>
                <a:schemeClr val="lt1"/>
              </a:buClr>
              <a:buSzPts val="1600"/>
              <a:buNone/>
              <a:defRPr sz="1600"/>
            </a:lvl2pPr>
            <a:lvl3pPr marL="1371600" lvl="2" indent="-342900" algn="l">
              <a:lnSpc>
                <a:spcPct val="120000"/>
              </a:lnSpc>
              <a:spcBef>
                <a:spcPts val="600"/>
              </a:spcBef>
              <a:spcAft>
                <a:spcPts val="0"/>
              </a:spcAft>
              <a:buClr>
                <a:schemeClr val="lt1"/>
              </a:buClr>
              <a:buSzPts val="1800"/>
              <a:buChar char="−"/>
              <a:defRPr sz="1800"/>
            </a:lvl3pPr>
            <a:lvl4pPr marL="1828800" lvl="3" indent="-342900" algn="l">
              <a:lnSpc>
                <a:spcPct val="120000"/>
              </a:lnSpc>
              <a:spcBef>
                <a:spcPts val="600"/>
              </a:spcBef>
              <a:spcAft>
                <a:spcPts val="0"/>
              </a:spcAft>
              <a:buClr>
                <a:schemeClr val="lt1"/>
              </a:buClr>
              <a:buSzPts val="1800"/>
              <a:buChar char="•"/>
              <a:defRPr sz="1800"/>
            </a:lvl4pPr>
            <a:lvl5pPr marL="2286000" lvl="4" indent="-342900" algn="l">
              <a:lnSpc>
                <a:spcPct val="120000"/>
              </a:lnSpc>
              <a:spcBef>
                <a:spcPts val="600"/>
              </a:spcBef>
              <a:spcAft>
                <a:spcPts val="0"/>
              </a:spcAft>
              <a:buClr>
                <a:schemeClr val="lt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6"/>
          <p:cNvSpPr txBox="1">
            <a:spLocks noGrp="1"/>
          </p:cNvSpPr>
          <p:nvPr>
            <p:ph type="body" idx="9"/>
          </p:nvPr>
        </p:nvSpPr>
        <p:spPr>
          <a:xfrm>
            <a:off x="6242049" y="1233550"/>
            <a:ext cx="504000" cy="504000"/>
          </a:xfrm>
          <a:prstGeom prst="rect">
            <a:avLst/>
          </a:prstGeom>
          <a:noFill/>
          <a:ln w="12700" cap="flat" cmpd="sng">
            <a:solidFill>
              <a:schemeClr val="lt1"/>
            </a:solidFill>
            <a:prstDash val="solid"/>
            <a:round/>
            <a:headEnd type="none" w="sm" len="sm"/>
            <a:tailEnd type="none" w="sm" len="sm"/>
          </a:ln>
        </p:spPr>
        <p:txBody>
          <a:bodyPr spcFirstLastPara="1" wrap="square" lIns="36000" tIns="144000" rIns="36000" bIns="36000" anchor="ctr" anchorCtr="0">
            <a:noAutofit/>
          </a:bodyPr>
          <a:lstStyle>
            <a:lvl1pPr marL="457200" lvl="0" indent="-228600" algn="ctr">
              <a:lnSpc>
                <a:spcPct val="83076"/>
              </a:lnSpc>
              <a:spcBef>
                <a:spcPts val="600"/>
              </a:spcBef>
              <a:spcAft>
                <a:spcPts val="0"/>
              </a:spcAft>
              <a:buClr>
                <a:schemeClr val="lt1"/>
              </a:buClr>
              <a:buSzPts val="2600"/>
              <a:buNone/>
              <a:defRPr sz="2600"/>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16"/>
          <p:cNvSpPr txBox="1">
            <a:spLocks noGrp="1"/>
          </p:cNvSpPr>
          <p:nvPr>
            <p:ph type="body" idx="13"/>
          </p:nvPr>
        </p:nvSpPr>
        <p:spPr>
          <a:xfrm>
            <a:off x="6962129" y="1233550"/>
            <a:ext cx="4824090" cy="872034"/>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400"/>
              </a:spcBef>
              <a:spcAft>
                <a:spcPts val="0"/>
              </a:spcAft>
              <a:buClr>
                <a:schemeClr val="lt1"/>
              </a:buClr>
              <a:buSzPts val="1800"/>
              <a:buNone/>
              <a:defRPr sz="1800"/>
            </a:lvl1pPr>
            <a:lvl2pPr marL="914400" lvl="1" indent="-228600" algn="l">
              <a:spcBef>
                <a:spcPts val="400"/>
              </a:spcBef>
              <a:spcAft>
                <a:spcPts val="0"/>
              </a:spcAft>
              <a:buClr>
                <a:schemeClr val="lt1"/>
              </a:buClr>
              <a:buSzPts val="1600"/>
              <a:buNone/>
              <a:defRPr sz="1600"/>
            </a:lvl2pPr>
            <a:lvl3pPr marL="1371600" lvl="2" indent="-342900" algn="l">
              <a:lnSpc>
                <a:spcPct val="120000"/>
              </a:lnSpc>
              <a:spcBef>
                <a:spcPts val="600"/>
              </a:spcBef>
              <a:spcAft>
                <a:spcPts val="0"/>
              </a:spcAft>
              <a:buClr>
                <a:schemeClr val="lt1"/>
              </a:buClr>
              <a:buSzPts val="1800"/>
              <a:buChar char="−"/>
              <a:defRPr sz="1800"/>
            </a:lvl3pPr>
            <a:lvl4pPr marL="1828800" lvl="3" indent="-342900" algn="l">
              <a:lnSpc>
                <a:spcPct val="120000"/>
              </a:lnSpc>
              <a:spcBef>
                <a:spcPts val="600"/>
              </a:spcBef>
              <a:spcAft>
                <a:spcPts val="0"/>
              </a:spcAft>
              <a:buClr>
                <a:schemeClr val="lt1"/>
              </a:buClr>
              <a:buSzPts val="1800"/>
              <a:buChar char="•"/>
              <a:defRPr sz="1800"/>
            </a:lvl4pPr>
            <a:lvl5pPr marL="2286000" lvl="4" indent="-342900" algn="l">
              <a:lnSpc>
                <a:spcPct val="120000"/>
              </a:lnSpc>
              <a:spcBef>
                <a:spcPts val="600"/>
              </a:spcBef>
              <a:spcAft>
                <a:spcPts val="0"/>
              </a:spcAft>
              <a:buClr>
                <a:schemeClr val="lt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16"/>
          <p:cNvSpPr txBox="1">
            <a:spLocks noGrp="1"/>
          </p:cNvSpPr>
          <p:nvPr>
            <p:ph type="body" idx="14"/>
          </p:nvPr>
        </p:nvSpPr>
        <p:spPr>
          <a:xfrm>
            <a:off x="6242049" y="2565698"/>
            <a:ext cx="504000" cy="504000"/>
          </a:xfrm>
          <a:prstGeom prst="rect">
            <a:avLst/>
          </a:prstGeom>
          <a:noFill/>
          <a:ln w="12700" cap="flat" cmpd="sng">
            <a:solidFill>
              <a:schemeClr val="lt1"/>
            </a:solidFill>
            <a:prstDash val="solid"/>
            <a:round/>
            <a:headEnd type="none" w="sm" len="sm"/>
            <a:tailEnd type="none" w="sm" len="sm"/>
          </a:ln>
        </p:spPr>
        <p:txBody>
          <a:bodyPr spcFirstLastPara="1" wrap="square" lIns="36000" tIns="144000" rIns="36000" bIns="36000" anchor="ctr" anchorCtr="0">
            <a:noAutofit/>
          </a:bodyPr>
          <a:lstStyle>
            <a:lvl1pPr marL="457200" lvl="0" indent="-228600" algn="ctr">
              <a:lnSpc>
                <a:spcPct val="83076"/>
              </a:lnSpc>
              <a:spcBef>
                <a:spcPts val="600"/>
              </a:spcBef>
              <a:spcAft>
                <a:spcPts val="0"/>
              </a:spcAft>
              <a:buClr>
                <a:schemeClr val="lt1"/>
              </a:buClr>
              <a:buSzPts val="2600"/>
              <a:buNone/>
              <a:defRPr sz="2600"/>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16"/>
          <p:cNvSpPr txBox="1">
            <a:spLocks noGrp="1"/>
          </p:cNvSpPr>
          <p:nvPr>
            <p:ph type="body" idx="15"/>
          </p:nvPr>
        </p:nvSpPr>
        <p:spPr>
          <a:xfrm>
            <a:off x="6962129" y="2565698"/>
            <a:ext cx="4824090" cy="872034"/>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400"/>
              </a:spcBef>
              <a:spcAft>
                <a:spcPts val="0"/>
              </a:spcAft>
              <a:buClr>
                <a:schemeClr val="lt1"/>
              </a:buClr>
              <a:buSzPts val="1800"/>
              <a:buNone/>
              <a:defRPr sz="1800"/>
            </a:lvl1pPr>
            <a:lvl2pPr marL="914400" lvl="1" indent="-228600" algn="l">
              <a:spcBef>
                <a:spcPts val="400"/>
              </a:spcBef>
              <a:spcAft>
                <a:spcPts val="0"/>
              </a:spcAft>
              <a:buClr>
                <a:schemeClr val="lt1"/>
              </a:buClr>
              <a:buSzPts val="1600"/>
              <a:buNone/>
              <a:defRPr sz="1600"/>
            </a:lvl2pPr>
            <a:lvl3pPr marL="1371600" lvl="2" indent="-342900" algn="l">
              <a:lnSpc>
                <a:spcPct val="120000"/>
              </a:lnSpc>
              <a:spcBef>
                <a:spcPts val="600"/>
              </a:spcBef>
              <a:spcAft>
                <a:spcPts val="0"/>
              </a:spcAft>
              <a:buClr>
                <a:schemeClr val="lt1"/>
              </a:buClr>
              <a:buSzPts val="1800"/>
              <a:buChar char="−"/>
              <a:defRPr sz="1800"/>
            </a:lvl3pPr>
            <a:lvl4pPr marL="1828800" lvl="3" indent="-342900" algn="l">
              <a:lnSpc>
                <a:spcPct val="120000"/>
              </a:lnSpc>
              <a:spcBef>
                <a:spcPts val="600"/>
              </a:spcBef>
              <a:spcAft>
                <a:spcPts val="0"/>
              </a:spcAft>
              <a:buClr>
                <a:schemeClr val="lt1"/>
              </a:buClr>
              <a:buSzPts val="1800"/>
              <a:buChar char="•"/>
              <a:defRPr sz="1800"/>
            </a:lvl4pPr>
            <a:lvl5pPr marL="2286000" lvl="4" indent="-342900" algn="l">
              <a:lnSpc>
                <a:spcPct val="120000"/>
              </a:lnSpc>
              <a:spcBef>
                <a:spcPts val="600"/>
              </a:spcBef>
              <a:spcAft>
                <a:spcPts val="0"/>
              </a:spcAft>
              <a:buClr>
                <a:schemeClr val="lt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6"/>
          <p:cNvSpPr txBox="1">
            <a:spLocks noGrp="1"/>
          </p:cNvSpPr>
          <p:nvPr>
            <p:ph type="body" idx="16"/>
          </p:nvPr>
        </p:nvSpPr>
        <p:spPr>
          <a:xfrm>
            <a:off x="6242049" y="3897846"/>
            <a:ext cx="504000" cy="504000"/>
          </a:xfrm>
          <a:prstGeom prst="rect">
            <a:avLst/>
          </a:prstGeom>
          <a:noFill/>
          <a:ln w="12700" cap="flat" cmpd="sng">
            <a:solidFill>
              <a:schemeClr val="lt1"/>
            </a:solidFill>
            <a:prstDash val="solid"/>
            <a:round/>
            <a:headEnd type="none" w="sm" len="sm"/>
            <a:tailEnd type="none" w="sm" len="sm"/>
          </a:ln>
        </p:spPr>
        <p:txBody>
          <a:bodyPr spcFirstLastPara="1" wrap="square" lIns="36000" tIns="144000" rIns="36000" bIns="36000" anchor="ctr" anchorCtr="0">
            <a:noAutofit/>
          </a:bodyPr>
          <a:lstStyle>
            <a:lvl1pPr marL="457200" lvl="0" indent="-228600" algn="ctr">
              <a:lnSpc>
                <a:spcPct val="83076"/>
              </a:lnSpc>
              <a:spcBef>
                <a:spcPts val="600"/>
              </a:spcBef>
              <a:spcAft>
                <a:spcPts val="0"/>
              </a:spcAft>
              <a:buClr>
                <a:schemeClr val="lt1"/>
              </a:buClr>
              <a:buSzPts val="2600"/>
              <a:buNone/>
              <a:defRPr sz="2600"/>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16"/>
          <p:cNvSpPr txBox="1">
            <a:spLocks noGrp="1"/>
          </p:cNvSpPr>
          <p:nvPr>
            <p:ph type="body" idx="17"/>
          </p:nvPr>
        </p:nvSpPr>
        <p:spPr>
          <a:xfrm>
            <a:off x="6962129" y="3897846"/>
            <a:ext cx="4824090" cy="872034"/>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400"/>
              </a:spcBef>
              <a:spcAft>
                <a:spcPts val="0"/>
              </a:spcAft>
              <a:buClr>
                <a:schemeClr val="lt1"/>
              </a:buClr>
              <a:buSzPts val="1800"/>
              <a:buNone/>
              <a:defRPr sz="1800"/>
            </a:lvl1pPr>
            <a:lvl2pPr marL="914400" lvl="1" indent="-228600" algn="l">
              <a:spcBef>
                <a:spcPts val="400"/>
              </a:spcBef>
              <a:spcAft>
                <a:spcPts val="0"/>
              </a:spcAft>
              <a:buClr>
                <a:schemeClr val="lt1"/>
              </a:buClr>
              <a:buSzPts val="1600"/>
              <a:buNone/>
              <a:defRPr sz="1600"/>
            </a:lvl2pPr>
            <a:lvl3pPr marL="1371600" lvl="2" indent="-342900" algn="l">
              <a:lnSpc>
                <a:spcPct val="120000"/>
              </a:lnSpc>
              <a:spcBef>
                <a:spcPts val="600"/>
              </a:spcBef>
              <a:spcAft>
                <a:spcPts val="0"/>
              </a:spcAft>
              <a:buClr>
                <a:schemeClr val="lt1"/>
              </a:buClr>
              <a:buSzPts val="1800"/>
              <a:buChar char="−"/>
              <a:defRPr sz="1800"/>
            </a:lvl3pPr>
            <a:lvl4pPr marL="1828800" lvl="3" indent="-342900" algn="l">
              <a:lnSpc>
                <a:spcPct val="120000"/>
              </a:lnSpc>
              <a:spcBef>
                <a:spcPts val="600"/>
              </a:spcBef>
              <a:spcAft>
                <a:spcPts val="0"/>
              </a:spcAft>
              <a:buClr>
                <a:schemeClr val="lt1"/>
              </a:buClr>
              <a:buSzPts val="1800"/>
              <a:buChar char="•"/>
              <a:defRPr sz="1800"/>
            </a:lvl4pPr>
            <a:lvl5pPr marL="2286000" lvl="4" indent="-342900" algn="l">
              <a:lnSpc>
                <a:spcPct val="120000"/>
              </a:lnSpc>
              <a:spcBef>
                <a:spcPts val="600"/>
              </a:spcBef>
              <a:spcAft>
                <a:spcPts val="0"/>
              </a:spcAft>
              <a:buClr>
                <a:schemeClr val="lt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16"/>
          <p:cNvSpPr txBox="1">
            <a:spLocks noGrp="1"/>
          </p:cNvSpPr>
          <p:nvPr>
            <p:ph type="body" idx="18"/>
          </p:nvPr>
        </p:nvSpPr>
        <p:spPr>
          <a:xfrm>
            <a:off x="6242049" y="5229994"/>
            <a:ext cx="504000" cy="504000"/>
          </a:xfrm>
          <a:prstGeom prst="rect">
            <a:avLst/>
          </a:prstGeom>
          <a:noFill/>
          <a:ln w="12700" cap="flat" cmpd="sng">
            <a:solidFill>
              <a:schemeClr val="lt1"/>
            </a:solidFill>
            <a:prstDash val="solid"/>
            <a:round/>
            <a:headEnd type="none" w="sm" len="sm"/>
            <a:tailEnd type="none" w="sm" len="sm"/>
          </a:ln>
        </p:spPr>
        <p:txBody>
          <a:bodyPr spcFirstLastPara="1" wrap="square" lIns="36000" tIns="144000" rIns="36000" bIns="36000" anchor="ctr" anchorCtr="0">
            <a:noAutofit/>
          </a:bodyPr>
          <a:lstStyle>
            <a:lvl1pPr marL="457200" lvl="0" indent="-228600" algn="ctr">
              <a:lnSpc>
                <a:spcPct val="83076"/>
              </a:lnSpc>
              <a:spcBef>
                <a:spcPts val="600"/>
              </a:spcBef>
              <a:spcAft>
                <a:spcPts val="0"/>
              </a:spcAft>
              <a:buClr>
                <a:schemeClr val="lt1"/>
              </a:buClr>
              <a:buSzPts val="2600"/>
              <a:buNone/>
              <a:defRPr sz="2600"/>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16"/>
          <p:cNvSpPr txBox="1">
            <a:spLocks noGrp="1"/>
          </p:cNvSpPr>
          <p:nvPr>
            <p:ph type="body" idx="19"/>
          </p:nvPr>
        </p:nvSpPr>
        <p:spPr>
          <a:xfrm>
            <a:off x="6962129" y="5229994"/>
            <a:ext cx="4824090" cy="872034"/>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400"/>
              </a:spcBef>
              <a:spcAft>
                <a:spcPts val="0"/>
              </a:spcAft>
              <a:buClr>
                <a:schemeClr val="lt1"/>
              </a:buClr>
              <a:buSzPts val="1800"/>
              <a:buNone/>
              <a:defRPr sz="1800"/>
            </a:lvl1pPr>
            <a:lvl2pPr marL="914400" lvl="1" indent="-228600" algn="l">
              <a:spcBef>
                <a:spcPts val="400"/>
              </a:spcBef>
              <a:spcAft>
                <a:spcPts val="0"/>
              </a:spcAft>
              <a:buClr>
                <a:schemeClr val="lt1"/>
              </a:buClr>
              <a:buSzPts val="1600"/>
              <a:buNone/>
              <a:defRPr sz="1600"/>
            </a:lvl2pPr>
            <a:lvl3pPr marL="1371600" lvl="2" indent="-342900" algn="l">
              <a:lnSpc>
                <a:spcPct val="120000"/>
              </a:lnSpc>
              <a:spcBef>
                <a:spcPts val="600"/>
              </a:spcBef>
              <a:spcAft>
                <a:spcPts val="0"/>
              </a:spcAft>
              <a:buClr>
                <a:schemeClr val="lt1"/>
              </a:buClr>
              <a:buSzPts val="1800"/>
              <a:buChar char="−"/>
              <a:defRPr sz="1800"/>
            </a:lvl3pPr>
            <a:lvl4pPr marL="1828800" lvl="3" indent="-342900" algn="l">
              <a:lnSpc>
                <a:spcPct val="120000"/>
              </a:lnSpc>
              <a:spcBef>
                <a:spcPts val="600"/>
              </a:spcBef>
              <a:spcAft>
                <a:spcPts val="0"/>
              </a:spcAft>
              <a:buClr>
                <a:schemeClr val="lt1"/>
              </a:buClr>
              <a:buSzPts val="1800"/>
              <a:buChar char="•"/>
              <a:defRPr sz="1800"/>
            </a:lvl4pPr>
            <a:lvl5pPr marL="2286000" lvl="4" indent="-342900" algn="l">
              <a:lnSpc>
                <a:spcPct val="120000"/>
              </a:lnSpc>
              <a:spcBef>
                <a:spcPts val="600"/>
              </a:spcBef>
              <a:spcAft>
                <a:spcPts val="0"/>
              </a:spcAft>
              <a:buClr>
                <a:schemeClr val="lt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0" name="Google Shape;90;p16"/>
          <p:cNvPicPr preferRelativeResize="0"/>
          <p:nvPr/>
        </p:nvPicPr>
        <p:blipFill rotWithShape="1">
          <a:blip r:embed="rId2">
            <a:alphaModFix/>
          </a:blip>
          <a:srcRect/>
          <a:stretch/>
        </p:blipFill>
        <p:spPr>
          <a:xfrm>
            <a:off x="9944507" y="6127583"/>
            <a:ext cx="1962110" cy="676927"/>
          </a:xfrm>
          <a:prstGeom prst="rect">
            <a:avLst/>
          </a:prstGeom>
          <a:noFill/>
          <a:ln>
            <a:noFill/>
          </a:ln>
        </p:spPr>
      </p:pic>
      <p:sp>
        <p:nvSpPr>
          <p:cNvPr id="91" name="Google Shape;91;p16"/>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6"/>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lt1"/>
                </a:solidFill>
                <a:latin typeface="Arial"/>
                <a:ea typeface="Arial"/>
                <a:cs typeface="Arial"/>
                <a:sym typeface="Arial"/>
              </a:defRPr>
            </a:lvl1pPr>
            <a:lvl2pPr marL="0" lvl="1" indent="0" algn="r">
              <a:spcBef>
                <a:spcPts val="0"/>
              </a:spcBef>
              <a:buNone/>
              <a:defRPr sz="1000">
                <a:solidFill>
                  <a:schemeClr val="lt1"/>
                </a:solidFill>
                <a:latin typeface="Arial"/>
                <a:ea typeface="Arial"/>
                <a:cs typeface="Arial"/>
                <a:sym typeface="Arial"/>
              </a:defRPr>
            </a:lvl2pPr>
            <a:lvl3pPr marL="0" lvl="2" indent="0" algn="r">
              <a:spcBef>
                <a:spcPts val="0"/>
              </a:spcBef>
              <a:buNone/>
              <a:defRPr sz="1000">
                <a:solidFill>
                  <a:schemeClr val="lt1"/>
                </a:solidFill>
                <a:latin typeface="Arial"/>
                <a:ea typeface="Arial"/>
                <a:cs typeface="Arial"/>
                <a:sym typeface="Arial"/>
              </a:defRPr>
            </a:lvl3pPr>
            <a:lvl4pPr marL="0" lvl="3" indent="0" algn="r">
              <a:spcBef>
                <a:spcPts val="0"/>
              </a:spcBef>
              <a:buNone/>
              <a:defRPr sz="1000">
                <a:solidFill>
                  <a:schemeClr val="lt1"/>
                </a:solidFill>
                <a:latin typeface="Arial"/>
                <a:ea typeface="Arial"/>
                <a:cs typeface="Arial"/>
                <a:sym typeface="Arial"/>
              </a:defRPr>
            </a:lvl4pPr>
            <a:lvl5pPr marL="0" lvl="4" indent="0" algn="r">
              <a:spcBef>
                <a:spcPts val="0"/>
              </a:spcBef>
              <a:buNone/>
              <a:defRPr sz="1000">
                <a:solidFill>
                  <a:schemeClr val="lt1"/>
                </a:solidFill>
                <a:latin typeface="Arial"/>
                <a:ea typeface="Arial"/>
                <a:cs typeface="Arial"/>
                <a:sym typeface="Arial"/>
              </a:defRPr>
            </a:lvl5pPr>
            <a:lvl6pPr marL="0" lvl="5" indent="0" algn="r">
              <a:spcBef>
                <a:spcPts val="0"/>
              </a:spcBef>
              <a:buNone/>
              <a:defRPr sz="1000">
                <a:solidFill>
                  <a:schemeClr val="lt1"/>
                </a:solidFill>
                <a:latin typeface="Arial"/>
                <a:ea typeface="Arial"/>
                <a:cs typeface="Arial"/>
                <a:sym typeface="Arial"/>
              </a:defRPr>
            </a:lvl6pPr>
            <a:lvl7pPr marL="0" lvl="6" indent="0" algn="r">
              <a:spcBef>
                <a:spcPts val="0"/>
              </a:spcBef>
              <a:buNone/>
              <a:defRPr sz="1000">
                <a:solidFill>
                  <a:schemeClr val="lt1"/>
                </a:solidFill>
                <a:latin typeface="Arial"/>
                <a:ea typeface="Arial"/>
                <a:cs typeface="Arial"/>
                <a:sym typeface="Arial"/>
              </a:defRPr>
            </a:lvl7pPr>
            <a:lvl8pPr marL="0" lvl="7" indent="0" algn="r">
              <a:spcBef>
                <a:spcPts val="0"/>
              </a:spcBef>
              <a:buNone/>
              <a:defRPr sz="1000">
                <a:solidFill>
                  <a:schemeClr val="lt1"/>
                </a:solidFill>
                <a:latin typeface="Arial"/>
                <a:ea typeface="Arial"/>
                <a:cs typeface="Arial"/>
                <a:sym typeface="Arial"/>
              </a:defRPr>
            </a:lvl8pPr>
            <a:lvl9pPr marL="0" lvl="8" indent="0" algn="r">
              <a:spcBef>
                <a:spcPts val="0"/>
              </a:spcBef>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16"/>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1_Kapiteltrennfolie V01">
  <p:cSld name="1_Kapiteltrennfolie V01">
    <p:spTree>
      <p:nvGrpSpPr>
        <p:cNvPr id="1" name="Shape 94"/>
        <p:cNvGrpSpPr/>
        <p:nvPr/>
      </p:nvGrpSpPr>
      <p:grpSpPr>
        <a:xfrm>
          <a:off x="0" y="0"/>
          <a:ext cx="0" cy="0"/>
          <a:chOff x="0" y="0"/>
          <a:chExt cx="0" cy="0"/>
        </a:xfrm>
      </p:grpSpPr>
      <p:sp>
        <p:nvSpPr>
          <p:cNvPr id="95" name="Google Shape;95;p17"/>
          <p:cNvSpPr/>
          <p:nvPr/>
        </p:nvSpPr>
        <p:spPr>
          <a:xfrm>
            <a:off x="-1" y="0"/>
            <a:ext cx="12195175" cy="6859588"/>
          </a:xfrm>
          <a:prstGeom prst="rect">
            <a:avLst/>
          </a:prstGeom>
          <a:gradFill>
            <a:gsLst>
              <a:gs pos="0">
                <a:schemeClr val="accent1"/>
              </a:gs>
              <a:gs pos="99000">
                <a:schemeClr val="accent3"/>
              </a:gs>
              <a:gs pos="100000">
                <a:schemeClr val="accent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pic>
        <p:nvPicPr>
          <p:cNvPr id="96" name="Google Shape;96;p17"/>
          <p:cNvPicPr preferRelativeResize="0"/>
          <p:nvPr/>
        </p:nvPicPr>
        <p:blipFill rotWithShape="1">
          <a:blip r:embed="rId2">
            <a:alphaModFix/>
          </a:blip>
          <a:srcRect b="8250"/>
          <a:stretch/>
        </p:blipFill>
        <p:spPr>
          <a:xfrm>
            <a:off x="1975" y="566717"/>
            <a:ext cx="12193200" cy="6292871"/>
          </a:xfrm>
          <a:prstGeom prst="rect">
            <a:avLst/>
          </a:prstGeom>
          <a:noFill/>
          <a:ln>
            <a:noFill/>
          </a:ln>
        </p:spPr>
      </p:pic>
      <p:pic>
        <p:nvPicPr>
          <p:cNvPr id="97" name="Google Shape;97;p17"/>
          <p:cNvPicPr preferRelativeResize="0"/>
          <p:nvPr/>
        </p:nvPicPr>
        <p:blipFill rotWithShape="1">
          <a:blip r:embed="rId2">
            <a:alphaModFix/>
          </a:blip>
          <a:srcRect b="8250"/>
          <a:stretch/>
        </p:blipFill>
        <p:spPr>
          <a:xfrm>
            <a:off x="0" y="566717"/>
            <a:ext cx="12193200" cy="6292871"/>
          </a:xfrm>
          <a:prstGeom prst="rect">
            <a:avLst/>
          </a:prstGeom>
          <a:noFill/>
          <a:ln>
            <a:noFill/>
          </a:ln>
        </p:spPr>
      </p:pic>
      <p:sp>
        <p:nvSpPr>
          <p:cNvPr id="98" name="Google Shape;98;p17"/>
          <p:cNvSpPr txBox="1">
            <a:spLocks noGrp="1"/>
          </p:cNvSpPr>
          <p:nvPr>
            <p:ph type="body" idx="1"/>
          </p:nvPr>
        </p:nvSpPr>
        <p:spPr>
          <a:xfrm>
            <a:off x="819086" y="4188640"/>
            <a:ext cx="7995729" cy="944192"/>
          </a:xfrm>
          <a:prstGeom prst="rect">
            <a:avLst/>
          </a:prstGeom>
          <a:solidFill>
            <a:schemeClr val="lt1"/>
          </a:solidFill>
          <a:ln>
            <a:noFill/>
          </a:ln>
        </p:spPr>
        <p:txBody>
          <a:bodyPr spcFirstLastPara="1" wrap="square" lIns="360000" tIns="0" rIns="0" bIns="0" anchor="ctr" anchorCtr="0">
            <a:noAutofit/>
          </a:bodyPr>
          <a:lstStyle>
            <a:lvl1pPr marL="457200" lvl="0" indent="-228600" algn="l">
              <a:lnSpc>
                <a:spcPct val="67500"/>
              </a:lnSpc>
              <a:spcBef>
                <a:spcPts val="400"/>
              </a:spcBef>
              <a:spcAft>
                <a:spcPts val="0"/>
              </a:spcAft>
              <a:buClr>
                <a:schemeClr val="accent3"/>
              </a:buClr>
              <a:buSzPts val="3200"/>
              <a:buNone/>
              <a:defRPr sz="3200" b="1">
                <a:solidFill>
                  <a:schemeClr val="accent3"/>
                </a:solidFill>
              </a:defRPr>
            </a:lvl1pPr>
            <a:lvl2pPr marL="914400" lvl="1" indent="-228600" algn="l">
              <a:spcBef>
                <a:spcPts val="400"/>
              </a:spcBef>
              <a:spcAft>
                <a:spcPts val="0"/>
              </a:spcAft>
              <a:buClr>
                <a:schemeClr val="lt1"/>
              </a:buClr>
              <a:buSzPts val="1600"/>
              <a:buNone/>
              <a:defRPr sz="1600"/>
            </a:lvl2pPr>
            <a:lvl3pPr marL="1371600" lvl="2" indent="-342900" algn="l">
              <a:lnSpc>
                <a:spcPct val="120000"/>
              </a:lnSpc>
              <a:spcBef>
                <a:spcPts val="600"/>
              </a:spcBef>
              <a:spcAft>
                <a:spcPts val="0"/>
              </a:spcAft>
              <a:buClr>
                <a:schemeClr val="lt1"/>
              </a:buClr>
              <a:buSzPts val="1800"/>
              <a:buChar char="−"/>
              <a:defRPr sz="1800"/>
            </a:lvl3pPr>
            <a:lvl4pPr marL="1828800" lvl="3" indent="-342900" algn="l">
              <a:lnSpc>
                <a:spcPct val="120000"/>
              </a:lnSpc>
              <a:spcBef>
                <a:spcPts val="600"/>
              </a:spcBef>
              <a:spcAft>
                <a:spcPts val="0"/>
              </a:spcAft>
              <a:buClr>
                <a:schemeClr val="lt1"/>
              </a:buClr>
              <a:buSzPts val="1800"/>
              <a:buChar char="•"/>
              <a:defRPr sz="1800"/>
            </a:lvl4pPr>
            <a:lvl5pPr marL="2286000" lvl="4" indent="-342900" algn="l">
              <a:lnSpc>
                <a:spcPct val="120000"/>
              </a:lnSpc>
              <a:spcBef>
                <a:spcPts val="600"/>
              </a:spcBef>
              <a:spcAft>
                <a:spcPts val="0"/>
              </a:spcAft>
              <a:buClr>
                <a:schemeClr val="lt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9" name="Google Shape;99;p17"/>
          <p:cNvPicPr preferRelativeResize="0"/>
          <p:nvPr/>
        </p:nvPicPr>
        <p:blipFill rotWithShape="1">
          <a:blip r:embed="rId3">
            <a:alphaModFix/>
          </a:blip>
          <a:srcRect/>
          <a:stretch/>
        </p:blipFill>
        <p:spPr>
          <a:xfrm>
            <a:off x="9944507" y="6127583"/>
            <a:ext cx="1962110" cy="67692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Kapiteltrennfolie V02">
  <p:cSld name="Kapiteltrennfolie V02">
    <p:spTree>
      <p:nvGrpSpPr>
        <p:cNvPr id="1" name="Shape 100"/>
        <p:cNvGrpSpPr/>
        <p:nvPr/>
      </p:nvGrpSpPr>
      <p:grpSpPr>
        <a:xfrm>
          <a:off x="0" y="0"/>
          <a:ext cx="0" cy="0"/>
          <a:chOff x="0" y="0"/>
          <a:chExt cx="0" cy="0"/>
        </a:xfrm>
      </p:grpSpPr>
      <p:sp>
        <p:nvSpPr>
          <p:cNvPr id="101" name="Google Shape;101;p18"/>
          <p:cNvSpPr/>
          <p:nvPr/>
        </p:nvSpPr>
        <p:spPr>
          <a:xfrm>
            <a:off x="7067718" y="0"/>
            <a:ext cx="5127456" cy="6859588"/>
          </a:xfrm>
          <a:prstGeom prst="rect">
            <a:avLst/>
          </a:prstGeom>
          <a:gradFill>
            <a:gsLst>
              <a:gs pos="0">
                <a:schemeClr val="accent1"/>
              </a:gs>
              <a:gs pos="99000">
                <a:schemeClr val="accent3"/>
              </a:gs>
              <a:gs pos="100000">
                <a:schemeClr val="accent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pic>
        <p:nvPicPr>
          <p:cNvPr id="102" name="Google Shape;102;p18"/>
          <p:cNvPicPr preferRelativeResize="0"/>
          <p:nvPr/>
        </p:nvPicPr>
        <p:blipFill rotWithShape="1">
          <a:blip r:embed="rId2">
            <a:alphaModFix/>
          </a:blip>
          <a:srcRect/>
          <a:stretch/>
        </p:blipFill>
        <p:spPr>
          <a:xfrm>
            <a:off x="7067718" y="566717"/>
            <a:ext cx="5125482" cy="6292871"/>
          </a:xfrm>
          <a:prstGeom prst="rect">
            <a:avLst/>
          </a:prstGeom>
          <a:noFill/>
          <a:ln>
            <a:noFill/>
          </a:ln>
        </p:spPr>
      </p:pic>
      <p:pic>
        <p:nvPicPr>
          <p:cNvPr id="103" name="Google Shape;103;p18"/>
          <p:cNvPicPr preferRelativeResize="0"/>
          <p:nvPr/>
        </p:nvPicPr>
        <p:blipFill rotWithShape="1">
          <a:blip r:embed="rId3">
            <a:alphaModFix/>
          </a:blip>
          <a:srcRect/>
          <a:stretch/>
        </p:blipFill>
        <p:spPr>
          <a:xfrm>
            <a:off x="7069694" y="566717"/>
            <a:ext cx="5123505" cy="6292871"/>
          </a:xfrm>
          <a:prstGeom prst="rect">
            <a:avLst/>
          </a:prstGeom>
          <a:noFill/>
          <a:ln>
            <a:noFill/>
          </a:ln>
        </p:spPr>
      </p:pic>
      <p:sp>
        <p:nvSpPr>
          <p:cNvPr id="104" name="Google Shape;104;p18"/>
          <p:cNvSpPr txBox="1">
            <a:spLocks noGrp="1"/>
          </p:cNvSpPr>
          <p:nvPr>
            <p:ph type="body" idx="1"/>
          </p:nvPr>
        </p:nvSpPr>
        <p:spPr>
          <a:xfrm>
            <a:off x="6241603" y="2601794"/>
            <a:ext cx="1656000" cy="1656000"/>
          </a:xfrm>
          <a:prstGeom prst="rect">
            <a:avLst/>
          </a:prstGeom>
          <a:solidFill>
            <a:schemeClr val="accent3"/>
          </a:solidFill>
          <a:ln w="12700" cap="flat" cmpd="sng">
            <a:solidFill>
              <a:schemeClr val="lt1"/>
            </a:solidFill>
            <a:prstDash val="solid"/>
            <a:round/>
            <a:headEnd type="none" w="sm" len="sm"/>
            <a:tailEnd type="none" w="sm" len="sm"/>
          </a:ln>
        </p:spPr>
        <p:txBody>
          <a:bodyPr spcFirstLastPara="1" wrap="square" lIns="36000" tIns="576000" rIns="36000" bIns="36000" anchor="ctr" anchorCtr="0">
            <a:noAutofit/>
          </a:bodyPr>
          <a:lstStyle>
            <a:lvl1pPr marL="457200" lvl="0" indent="-228600" algn="ctr">
              <a:lnSpc>
                <a:spcPct val="32727"/>
              </a:lnSpc>
              <a:spcBef>
                <a:spcPts val="600"/>
              </a:spcBef>
              <a:spcAft>
                <a:spcPts val="0"/>
              </a:spcAft>
              <a:buClr>
                <a:schemeClr val="lt1"/>
              </a:buClr>
              <a:buSzPts val="6600"/>
              <a:buNone/>
              <a:defRPr sz="6600" b="1">
                <a:solidFill>
                  <a:schemeClr val="lt1"/>
                </a:solidFill>
              </a:defRPr>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5" name="Google Shape;105;p18"/>
          <p:cNvSpPr txBox="1">
            <a:spLocks noGrp="1"/>
          </p:cNvSpPr>
          <p:nvPr>
            <p:ph type="body" idx="2"/>
          </p:nvPr>
        </p:nvSpPr>
        <p:spPr>
          <a:xfrm>
            <a:off x="409575" y="3019426"/>
            <a:ext cx="5830052" cy="820738"/>
          </a:xfrm>
          <a:prstGeom prst="rect">
            <a:avLst/>
          </a:prstGeom>
          <a:noFill/>
          <a:ln>
            <a:noFill/>
          </a:ln>
        </p:spPr>
        <p:txBody>
          <a:bodyPr spcFirstLastPara="1" wrap="square" lIns="0" tIns="0" rIns="360000" bIns="0" anchor="ctr" anchorCtr="0">
            <a:spAutoFit/>
          </a:bodyPr>
          <a:lstStyle>
            <a:lvl1pPr marL="457200" lvl="0" indent="-228600" algn="l">
              <a:lnSpc>
                <a:spcPct val="98750"/>
              </a:lnSpc>
              <a:spcBef>
                <a:spcPts val="0"/>
              </a:spcBef>
              <a:spcAft>
                <a:spcPts val="0"/>
              </a:spcAft>
              <a:buClr>
                <a:schemeClr val="accent3"/>
              </a:buClr>
              <a:buSzPts val="3200"/>
              <a:buNone/>
              <a:defRPr sz="3200" b="1">
                <a:solidFill>
                  <a:schemeClr val="accent3"/>
                </a:solidFill>
              </a:defRPr>
            </a:lvl1pPr>
            <a:lvl2pPr marL="914400" lvl="1" indent="-228600" algn="l">
              <a:spcBef>
                <a:spcPts val="400"/>
              </a:spcBef>
              <a:spcAft>
                <a:spcPts val="0"/>
              </a:spcAft>
              <a:buClr>
                <a:schemeClr val="lt1"/>
              </a:buClr>
              <a:buSzPts val="1600"/>
              <a:buNone/>
              <a:defRPr sz="1600"/>
            </a:lvl2pPr>
            <a:lvl3pPr marL="1371600" lvl="2" indent="-342900" algn="l">
              <a:lnSpc>
                <a:spcPct val="120000"/>
              </a:lnSpc>
              <a:spcBef>
                <a:spcPts val="600"/>
              </a:spcBef>
              <a:spcAft>
                <a:spcPts val="0"/>
              </a:spcAft>
              <a:buClr>
                <a:schemeClr val="lt1"/>
              </a:buClr>
              <a:buSzPts val="1800"/>
              <a:buChar char="−"/>
              <a:defRPr sz="1800"/>
            </a:lvl3pPr>
            <a:lvl4pPr marL="1828800" lvl="3" indent="-342900" algn="l">
              <a:lnSpc>
                <a:spcPct val="120000"/>
              </a:lnSpc>
              <a:spcBef>
                <a:spcPts val="600"/>
              </a:spcBef>
              <a:spcAft>
                <a:spcPts val="0"/>
              </a:spcAft>
              <a:buClr>
                <a:schemeClr val="lt1"/>
              </a:buClr>
              <a:buSzPts val="1800"/>
              <a:buChar char="•"/>
              <a:defRPr sz="1800"/>
            </a:lvl4pPr>
            <a:lvl5pPr marL="2286000" lvl="4" indent="-342900" algn="l">
              <a:lnSpc>
                <a:spcPct val="120000"/>
              </a:lnSpc>
              <a:spcBef>
                <a:spcPts val="600"/>
              </a:spcBef>
              <a:spcAft>
                <a:spcPts val="0"/>
              </a:spcAft>
              <a:buClr>
                <a:schemeClr val="lt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6" name="Google Shape;106;p18"/>
          <p:cNvPicPr preferRelativeResize="0"/>
          <p:nvPr/>
        </p:nvPicPr>
        <p:blipFill rotWithShape="1">
          <a:blip r:embed="rId4">
            <a:alphaModFix/>
          </a:blip>
          <a:srcRect/>
          <a:stretch/>
        </p:blipFill>
        <p:spPr>
          <a:xfrm>
            <a:off x="9944507" y="6127583"/>
            <a:ext cx="1962110" cy="67692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el, Inhalt und Bild mit Abbinder">
  <p:cSld name="2_Titel, Inhalt und Bild mit Abbinder">
    <p:spTree>
      <p:nvGrpSpPr>
        <p:cNvPr id="1" name="Shape 107"/>
        <p:cNvGrpSpPr/>
        <p:nvPr/>
      </p:nvGrpSpPr>
      <p:grpSpPr>
        <a:xfrm>
          <a:off x="0" y="0"/>
          <a:ext cx="0" cy="0"/>
          <a:chOff x="0" y="0"/>
          <a:chExt cx="0" cy="0"/>
        </a:xfrm>
      </p:grpSpPr>
      <p:sp>
        <p:nvSpPr>
          <p:cNvPr id="108" name="Google Shape;108;p19"/>
          <p:cNvSpPr/>
          <p:nvPr/>
        </p:nvSpPr>
        <p:spPr>
          <a:xfrm>
            <a:off x="-1" y="0"/>
            <a:ext cx="12195175" cy="6859588"/>
          </a:xfrm>
          <a:prstGeom prst="rect">
            <a:avLst/>
          </a:prstGeom>
          <a:gradFill>
            <a:gsLst>
              <a:gs pos="0">
                <a:schemeClr val="accent1"/>
              </a:gs>
              <a:gs pos="99000">
                <a:schemeClr val="accent3"/>
              </a:gs>
              <a:gs pos="100000">
                <a:schemeClr val="accent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109" name="Google Shape;109;p19"/>
          <p:cNvSpPr/>
          <p:nvPr/>
        </p:nvSpPr>
        <p:spPr>
          <a:xfrm>
            <a:off x="0" y="6129339"/>
            <a:ext cx="12195175" cy="730250"/>
          </a:xfrm>
          <a:prstGeom prst="rect">
            <a:avLst/>
          </a:prstGeom>
          <a:solidFill>
            <a:schemeClr val="lt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10" name="Google Shape;110;p19"/>
          <p:cNvSpPr txBox="1">
            <a:spLocks noGrp="1"/>
          </p:cNvSpPr>
          <p:nvPr>
            <p:ph type="body" idx="1"/>
          </p:nvPr>
        </p:nvSpPr>
        <p:spPr>
          <a:xfrm>
            <a:off x="410218" y="1233488"/>
            <a:ext cx="11376001" cy="4895850"/>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600"/>
              </a:spcBef>
              <a:spcAft>
                <a:spcPts val="0"/>
              </a:spcAft>
              <a:buClr>
                <a:schemeClr val="lt1"/>
              </a:buClr>
              <a:buSzPts val="1800"/>
              <a:buNone/>
              <a:defRPr/>
            </a:lvl1pPr>
            <a:lvl2pPr marL="914400" lvl="1" indent="-228600" algn="l">
              <a:spcBef>
                <a:spcPts val="800"/>
              </a:spcBef>
              <a:spcAft>
                <a:spcPts val="0"/>
              </a:spcAft>
              <a:buClr>
                <a:schemeClr val="lt1"/>
              </a:buClr>
              <a:buSzPts val="1800"/>
              <a:buNone/>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20000"/>
              </a:lnSpc>
              <a:spcBef>
                <a:spcPts val="600"/>
              </a:spcBef>
              <a:spcAft>
                <a:spcPts val="0"/>
              </a:spcAft>
              <a:buClr>
                <a:schemeClr val="lt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19"/>
          <p:cNvSpPr txBox="1">
            <a:spLocks noGrp="1"/>
          </p:cNvSpPr>
          <p:nvPr>
            <p:ph type="title"/>
          </p:nvPr>
        </p:nvSpPr>
        <p:spPr>
          <a:xfrm>
            <a:off x="410218" y="181303"/>
            <a:ext cx="11376001" cy="800219"/>
          </a:xfrm>
          <a:prstGeom prst="rect">
            <a:avLst/>
          </a:prstGeom>
          <a:noFill/>
          <a:ln>
            <a:noFill/>
          </a:ln>
        </p:spPr>
        <p:txBody>
          <a:bodyPr spcFirstLastPara="1" wrap="square" lIns="0" tIns="0" rIns="0" bIns="0" anchor="b" anchorCtr="0">
            <a:spAutoFit/>
          </a:bodyPr>
          <a:lstStyle>
            <a:lvl1pPr lvl="0" algn="l">
              <a:spcBef>
                <a:spcPts val="0"/>
              </a:spcBef>
              <a:spcAft>
                <a:spcPts val="0"/>
              </a:spcAft>
              <a:buClr>
                <a:schemeClr val="lt1"/>
              </a:buClr>
              <a:buSzPts val="2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2" name="Google Shape;112;p19"/>
          <p:cNvPicPr preferRelativeResize="0"/>
          <p:nvPr/>
        </p:nvPicPr>
        <p:blipFill rotWithShape="1">
          <a:blip r:embed="rId2">
            <a:alphaModFix/>
          </a:blip>
          <a:srcRect/>
          <a:stretch/>
        </p:blipFill>
        <p:spPr>
          <a:xfrm>
            <a:off x="10043761" y="6227358"/>
            <a:ext cx="1742458" cy="478800"/>
          </a:xfrm>
          <a:prstGeom prst="rect">
            <a:avLst/>
          </a:prstGeom>
          <a:noFill/>
          <a:ln>
            <a:noFill/>
          </a:ln>
        </p:spPr>
      </p:pic>
      <p:sp>
        <p:nvSpPr>
          <p:cNvPr id="113" name="Google Shape;113;p19"/>
          <p:cNvSpPr>
            <a:spLocks noGrp="1"/>
          </p:cNvSpPr>
          <p:nvPr>
            <p:ph type="pic" idx="2"/>
          </p:nvPr>
        </p:nvSpPr>
        <p:spPr>
          <a:xfrm>
            <a:off x="8380385" y="6228321"/>
            <a:ext cx="1447800" cy="477837"/>
          </a:xfrm>
          <a:prstGeom prst="rect">
            <a:avLst/>
          </a:prstGeom>
          <a:noFill/>
          <a:ln>
            <a:noFill/>
          </a:ln>
        </p:spPr>
      </p:sp>
      <p:sp>
        <p:nvSpPr>
          <p:cNvPr id="114" name="Google Shape;114;p19"/>
          <p:cNvSpPr>
            <a:spLocks noGrp="1"/>
          </p:cNvSpPr>
          <p:nvPr>
            <p:ph type="pic" idx="3"/>
          </p:nvPr>
        </p:nvSpPr>
        <p:spPr>
          <a:xfrm>
            <a:off x="6702659" y="6228321"/>
            <a:ext cx="1447800" cy="477837"/>
          </a:xfrm>
          <a:prstGeom prst="rect">
            <a:avLst/>
          </a:prstGeom>
          <a:noFill/>
          <a:ln>
            <a:noFill/>
          </a:ln>
        </p:spPr>
      </p:sp>
      <p:sp>
        <p:nvSpPr>
          <p:cNvPr id="115" name="Google Shape;115;p19"/>
          <p:cNvSpPr txBox="1">
            <a:spLocks noGrp="1"/>
          </p:cNvSpPr>
          <p:nvPr>
            <p:ph type="body" idx="4"/>
          </p:nvPr>
        </p:nvSpPr>
        <p:spPr>
          <a:xfrm>
            <a:off x="410219" y="6146903"/>
            <a:ext cx="5543550" cy="184666"/>
          </a:xfrm>
          <a:prstGeom prst="rect">
            <a:avLst/>
          </a:prstGeom>
          <a:noFill/>
          <a:ln>
            <a:noFill/>
          </a:ln>
        </p:spPr>
        <p:txBody>
          <a:bodyPr spcFirstLastPara="1" wrap="square" lIns="0" tIns="0" rIns="0" bIns="0" anchor="b" anchorCtr="0">
            <a:noAutofit/>
          </a:bodyPr>
          <a:lstStyle>
            <a:lvl1pPr marL="457200" lvl="0" indent="-228600" algn="l">
              <a:lnSpc>
                <a:spcPct val="180000"/>
              </a:lnSpc>
              <a:spcBef>
                <a:spcPts val="0"/>
              </a:spcBef>
              <a:spcAft>
                <a:spcPts val="0"/>
              </a:spcAft>
              <a:buClr>
                <a:schemeClr val="accent3"/>
              </a:buClr>
              <a:buSzPts val="1200"/>
              <a:buNone/>
              <a:defRPr sz="1200" b="0">
                <a:solidFill>
                  <a:schemeClr val="accent3"/>
                </a:solidFill>
              </a:defRPr>
            </a:lvl1pPr>
            <a:lvl2pPr marL="914400" lvl="1" indent="-228600" algn="l">
              <a:spcBef>
                <a:spcPts val="800"/>
              </a:spcBef>
              <a:spcAft>
                <a:spcPts val="0"/>
              </a:spcAft>
              <a:buClr>
                <a:schemeClr val="lt1"/>
              </a:buClr>
              <a:buSzPts val="1200"/>
              <a:buNone/>
              <a:defRPr sz="1200"/>
            </a:lvl2pPr>
            <a:lvl3pPr marL="1371600" lvl="2" indent="-304800" algn="l">
              <a:lnSpc>
                <a:spcPct val="180000"/>
              </a:lnSpc>
              <a:spcBef>
                <a:spcPts val="600"/>
              </a:spcBef>
              <a:spcAft>
                <a:spcPts val="0"/>
              </a:spcAft>
              <a:buClr>
                <a:schemeClr val="lt1"/>
              </a:buClr>
              <a:buSzPts val="1200"/>
              <a:buChar char="−"/>
              <a:defRPr sz="1200"/>
            </a:lvl3pPr>
            <a:lvl4pPr marL="1828800" lvl="3" indent="-304800" algn="l">
              <a:lnSpc>
                <a:spcPct val="180000"/>
              </a:lnSpc>
              <a:spcBef>
                <a:spcPts val="600"/>
              </a:spcBef>
              <a:spcAft>
                <a:spcPts val="0"/>
              </a:spcAft>
              <a:buClr>
                <a:schemeClr val="lt1"/>
              </a:buClr>
              <a:buSzPts val="1200"/>
              <a:buChar char="•"/>
              <a:defRPr sz="1200"/>
            </a:lvl4pPr>
            <a:lvl5pPr marL="2286000" lvl="4" indent="-304800" algn="l">
              <a:lnSpc>
                <a:spcPct val="180000"/>
              </a:lnSpc>
              <a:spcBef>
                <a:spcPts val="600"/>
              </a:spcBef>
              <a:spcAft>
                <a:spcPts val="0"/>
              </a:spcAft>
              <a:buClr>
                <a:schemeClr val="lt1"/>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p19"/>
          <p:cNvSpPr/>
          <p:nvPr/>
        </p:nvSpPr>
        <p:spPr>
          <a:xfrm>
            <a:off x="0" y="7129090"/>
            <a:ext cx="417094" cy="417094"/>
          </a:xfrm>
          <a:prstGeom prst="rect">
            <a:avLst/>
          </a:prstGeom>
          <a:solidFill>
            <a:schemeClr val="accent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17" name="Google Shape;117;p19"/>
          <p:cNvSpPr/>
          <p:nvPr/>
        </p:nvSpPr>
        <p:spPr>
          <a:xfrm>
            <a:off x="510139" y="7129090"/>
            <a:ext cx="417094" cy="417094"/>
          </a:xfrm>
          <a:prstGeom prst="rect">
            <a:avLst/>
          </a:prstGeom>
          <a:solidFill>
            <a:schemeClr val="accent2"/>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18" name="Google Shape;118;p19"/>
          <p:cNvSpPr/>
          <p:nvPr/>
        </p:nvSpPr>
        <p:spPr>
          <a:xfrm>
            <a:off x="1020278" y="7129090"/>
            <a:ext cx="417094" cy="417094"/>
          </a:xfrm>
          <a:prstGeom prst="rect">
            <a:avLst/>
          </a:prstGeom>
          <a:solidFill>
            <a:schemeClr val="accent3"/>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19" name="Google Shape;119;p19"/>
          <p:cNvSpPr/>
          <p:nvPr/>
        </p:nvSpPr>
        <p:spPr>
          <a:xfrm>
            <a:off x="1530417" y="7129090"/>
            <a:ext cx="417094" cy="417094"/>
          </a:xfrm>
          <a:prstGeom prst="rect">
            <a:avLst/>
          </a:prstGeom>
          <a:solidFill>
            <a:schemeClr val="accent4"/>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20" name="Google Shape;120;p19"/>
          <p:cNvSpPr/>
          <p:nvPr/>
        </p:nvSpPr>
        <p:spPr>
          <a:xfrm>
            <a:off x="2040556" y="7129090"/>
            <a:ext cx="417094" cy="417094"/>
          </a:xfrm>
          <a:prstGeom prst="rect">
            <a:avLst/>
          </a:prstGeom>
          <a:solidFill>
            <a:schemeClr val="accent5"/>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21" name="Google Shape;121;p19"/>
          <p:cNvSpPr/>
          <p:nvPr/>
        </p:nvSpPr>
        <p:spPr>
          <a:xfrm>
            <a:off x="2550696" y="7129090"/>
            <a:ext cx="417094" cy="417094"/>
          </a:xfrm>
          <a:prstGeom prst="rect">
            <a:avLst/>
          </a:prstGeom>
          <a:solidFill>
            <a:schemeClr val="accent6"/>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22" name="Google Shape;122;p19"/>
          <p:cNvSpPr/>
          <p:nvPr/>
        </p:nvSpPr>
        <p:spPr>
          <a:xfrm>
            <a:off x="8720913" y="7129090"/>
            <a:ext cx="417094" cy="417094"/>
          </a:xfrm>
          <a:prstGeom prst="rect">
            <a:avLst/>
          </a:prstGeom>
          <a:solidFill>
            <a:srgbClr val="671F5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23" name="Google Shape;123;p19"/>
          <p:cNvSpPr/>
          <p:nvPr/>
        </p:nvSpPr>
        <p:spPr>
          <a:xfrm>
            <a:off x="9227385" y="7129090"/>
            <a:ext cx="417094" cy="417094"/>
          </a:xfrm>
          <a:prstGeom prst="rect">
            <a:avLst/>
          </a:prstGeom>
          <a:solidFill>
            <a:srgbClr val="6EAB3E"/>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24" name="Google Shape;124;p19"/>
          <p:cNvSpPr/>
          <p:nvPr/>
        </p:nvSpPr>
        <p:spPr>
          <a:xfrm>
            <a:off x="9752190" y="7129090"/>
            <a:ext cx="417094" cy="417094"/>
          </a:xfrm>
          <a:prstGeom prst="rect">
            <a:avLst/>
          </a:prstGeom>
          <a:solidFill>
            <a:srgbClr val="FBBA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25" name="Google Shape;125;p19"/>
          <p:cNvSpPr/>
          <p:nvPr/>
        </p:nvSpPr>
        <p:spPr>
          <a:xfrm>
            <a:off x="10258662" y="7129090"/>
            <a:ext cx="417094" cy="417094"/>
          </a:xfrm>
          <a:prstGeom prst="rect">
            <a:avLst/>
          </a:prstGeom>
          <a:solidFill>
            <a:srgbClr val="16BAE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26" name="Google Shape;126;p19"/>
          <p:cNvSpPr/>
          <p:nvPr/>
        </p:nvSpPr>
        <p:spPr>
          <a:xfrm>
            <a:off x="10765134" y="7129090"/>
            <a:ext cx="417094" cy="417094"/>
          </a:xfrm>
          <a:prstGeom prst="rect">
            <a:avLst/>
          </a:prstGeom>
          <a:solidFill>
            <a:srgbClr val="F18700"/>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27" name="Google Shape;127;p19"/>
          <p:cNvSpPr/>
          <p:nvPr/>
        </p:nvSpPr>
        <p:spPr>
          <a:xfrm>
            <a:off x="11271606" y="7129090"/>
            <a:ext cx="417094" cy="417094"/>
          </a:xfrm>
          <a:prstGeom prst="rect">
            <a:avLst/>
          </a:prstGeom>
          <a:solidFill>
            <a:srgbClr val="AD2221"/>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28" name="Google Shape;128;p19"/>
          <p:cNvSpPr/>
          <p:nvPr/>
        </p:nvSpPr>
        <p:spPr>
          <a:xfrm>
            <a:off x="11778081" y="7129090"/>
            <a:ext cx="417094" cy="417094"/>
          </a:xfrm>
          <a:prstGeom prst="rect">
            <a:avLst/>
          </a:prstGeom>
          <a:solidFill>
            <a:srgbClr val="A31077"/>
          </a:solidFill>
          <a:ln>
            <a:noFill/>
          </a:ln>
        </p:spPr>
        <p:txBody>
          <a:bodyPr spcFirstLastPara="1" wrap="square" lIns="90000" tIns="46800" rIns="90000" bIns="46800" anchor="t" anchorCtr="0">
            <a:noAutofit/>
          </a:bodyPr>
          <a:lstStyle/>
          <a:p>
            <a:pPr marL="180000" marR="0" lvl="0" indent="-530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
        <p:nvSpPr>
          <p:cNvPr id="129" name="Google Shape;129;p19"/>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sz="1000">
                <a:solidFill>
                  <a:schemeClr val="accent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9"/>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a:solidFill>
                  <a:schemeClr val="accent3"/>
                </a:solidFill>
                <a:latin typeface="Arial"/>
                <a:ea typeface="Arial"/>
                <a:cs typeface="Arial"/>
                <a:sym typeface="Arial"/>
              </a:defRPr>
            </a:lvl1pPr>
            <a:lvl2pPr marL="0" lvl="1" indent="0" algn="r">
              <a:spcBef>
                <a:spcPts val="0"/>
              </a:spcBef>
              <a:buNone/>
              <a:defRPr sz="1000">
                <a:solidFill>
                  <a:schemeClr val="accent3"/>
                </a:solidFill>
                <a:latin typeface="Arial"/>
                <a:ea typeface="Arial"/>
                <a:cs typeface="Arial"/>
                <a:sym typeface="Arial"/>
              </a:defRPr>
            </a:lvl2pPr>
            <a:lvl3pPr marL="0" lvl="2" indent="0" algn="r">
              <a:spcBef>
                <a:spcPts val="0"/>
              </a:spcBef>
              <a:buNone/>
              <a:defRPr sz="1000">
                <a:solidFill>
                  <a:schemeClr val="accent3"/>
                </a:solidFill>
                <a:latin typeface="Arial"/>
                <a:ea typeface="Arial"/>
                <a:cs typeface="Arial"/>
                <a:sym typeface="Arial"/>
              </a:defRPr>
            </a:lvl3pPr>
            <a:lvl4pPr marL="0" lvl="3" indent="0" algn="r">
              <a:spcBef>
                <a:spcPts val="0"/>
              </a:spcBef>
              <a:buNone/>
              <a:defRPr sz="1000">
                <a:solidFill>
                  <a:schemeClr val="accent3"/>
                </a:solidFill>
                <a:latin typeface="Arial"/>
                <a:ea typeface="Arial"/>
                <a:cs typeface="Arial"/>
                <a:sym typeface="Arial"/>
              </a:defRPr>
            </a:lvl4pPr>
            <a:lvl5pPr marL="0" lvl="4" indent="0" algn="r">
              <a:spcBef>
                <a:spcPts val="0"/>
              </a:spcBef>
              <a:buNone/>
              <a:defRPr sz="1000">
                <a:solidFill>
                  <a:schemeClr val="accent3"/>
                </a:solidFill>
                <a:latin typeface="Arial"/>
                <a:ea typeface="Arial"/>
                <a:cs typeface="Arial"/>
                <a:sym typeface="Arial"/>
              </a:defRPr>
            </a:lvl5pPr>
            <a:lvl6pPr marL="0" lvl="5" indent="0" algn="r">
              <a:spcBef>
                <a:spcPts val="0"/>
              </a:spcBef>
              <a:buNone/>
              <a:defRPr sz="1000">
                <a:solidFill>
                  <a:schemeClr val="accent3"/>
                </a:solidFill>
                <a:latin typeface="Arial"/>
                <a:ea typeface="Arial"/>
                <a:cs typeface="Arial"/>
                <a:sym typeface="Arial"/>
              </a:defRPr>
            </a:lvl6pPr>
            <a:lvl7pPr marL="0" lvl="6" indent="0" algn="r">
              <a:spcBef>
                <a:spcPts val="0"/>
              </a:spcBef>
              <a:buNone/>
              <a:defRPr sz="1000">
                <a:solidFill>
                  <a:schemeClr val="accent3"/>
                </a:solidFill>
                <a:latin typeface="Arial"/>
                <a:ea typeface="Arial"/>
                <a:cs typeface="Arial"/>
                <a:sym typeface="Arial"/>
              </a:defRPr>
            </a:lvl7pPr>
            <a:lvl8pPr marL="0" lvl="7" indent="0" algn="r">
              <a:spcBef>
                <a:spcPts val="0"/>
              </a:spcBef>
              <a:buNone/>
              <a:defRPr sz="1000">
                <a:solidFill>
                  <a:schemeClr val="accent3"/>
                </a:solidFill>
                <a:latin typeface="Arial"/>
                <a:ea typeface="Arial"/>
                <a:cs typeface="Arial"/>
                <a:sym typeface="Arial"/>
              </a:defRPr>
            </a:lvl8pPr>
            <a:lvl9pPr marL="0" lvl="8" indent="0" algn="r">
              <a:spcBef>
                <a:spcPts val="0"/>
              </a:spcBef>
              <a:buNone/>
              <a:defRPr sz="10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1" name="Google Shape;131;p19"/>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0">
                <a:solidFill>
                  <a:schemeClr val="accent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p:nvPr/>
        </p:nvSpPr>
        <p:spPr>
          <a:xfrm>
            <a:off x="-1" y="0"/>
            <a:ext cx="12195175" cy="6859588"/>
          </a:xfrm>
          <a:prstGeom prst="rect">
            <a:avLst/>
          </a:prstGeom>
          <a:gradFill>
            <a:gsLst>
              <a:gs pos="0">
                <a:schemeClr val="accent1"/>
              </a:gs>
              <a:gs pos="99000">
                <a:schemeClr val="accent3"/>
              </a:gs>
              <a:gs pos="100000">
                <a:schemeClr val="accent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11" name="Google Shape;11;p10"/>
          <p:cNvSpPr txBox="1">
            <a:spLocks noGrp="1"/>
          </p:cNvSpPr>
          <p:nvPr>
            <p:ph type="title"/>
          </p:nvPr>
        </p:nvSpPr>
        <p:spPr>
          <a:xfrm>
            <a:off x="410219" y="581412"/>
            <a:ext cx="11376000" cy="400110"/>
          </a:xfrm>
          <a:prstGeom prst="rect">
            <a:avLst/>
          </a:prstGeom>
          <a:noFill/>
          <a:ln>
            <a:noFill/>
          </a:ln>
        </p:spPr>
        <p:txBody>
          <a:bodyPr spcFirstLastPara="1" wrap="square" lIns="0" tIns="0" rIns="0" bIns="0" anchor="b" anchorCtr="0">
            <a:spAutoFit/>
          </a:bodyPr>
          <a:lstStyle>
            <a:lvl1pPr marR="0" lvl="0" algn="l" rtl="0">
              <a:spcBef>
                <a:spcPts val="0"/>
              </a:spcBef>
              <a:spcAft>
                <a:spcPts val="0"/>
              </a:spcAft>
              <a:buClr>
                <a:schemeClr val="lt1"/>
              </a:buClr>
              <a:buSzPts val="2600"/>
              <a:buFont typeface="Arial"/>
              <a:buNone/>
              <a:defRPr sz="26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0"/>
          <p:cNvSpPr txBox="1">
            <a:spLocks noGrp="1"/>
          </p:cNvSpPr>
          <p:nvPr>
            <p:ph type="body" idx="1"/>
          </p:nvPr>
        </p:nvSpPr>
        <p:spPr>
          <a:xfrm>
            <a:off x="408955" y="1233488"/>
            <a:ext cx="11376000" cy="4894095"/>
          </a:xfrm>
          <a:prstGeom prst="rect">
            <a:avLst/>
          </a:prstGeom>
          <a:noFill/>
          <a:ln>
            <a:noFill/>
          </a:ln>
        </p:spPr>
        <p:txBody>
          <a:bodyPr spcFirstLastPara="1" wrap="square" lIns="0" tIns="0" rIns="0" bIns="0" anchor="t" anchorCtr="0">
            <a:normAutofit/>
          </a:bodyPr>
          <a:lstStyle>
            <a:lvl1pPr marL="457200" marR="0" lvl="0" indent="-228600" algn="l" rtl="0">
              <a:lnSpc>
                <a:spcPct val="120000"/>
              </a:lnSpc>
              <a:spcBef>
                <a:spcPts val="6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228600" algn="l" rtl="0">
              <a:spcBef>
                <a:spcPts val="8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L="1371600" marR="0" lvl="2" indent="-342900" algn="l" rtl="0">
              <a:lnSpc>
                <a:spcPct val="120000"/>
              </a:lnSpc>
              <a:spcBef>
                <a:spcPts val="600"/>
              </a:spcBef>
              <a:spcAft>
                <a:spcPts val="0"/>
              </a:spcAft>
              <a:buClr>
                <a:schemeClr val="lt1"/>
              </a:buClr>
              <a:buSzPts val="1800"/>
              <a:buFont typeface="Noto Sans Symbols"/>
              <a:buChar char="−"/>
              <a:defRPr sz="1800" b="0" i="0" u="none" strike="noStrike" cap="none">
                <a:solidFill>
                  <a:schemeClr val="lt1"/>
                </a:solidFill>
                <a:latin typeface="Arial"/>
                <a:ea typeface="Arial"/>
                <a:cs typeface="Arial"/>
                <a:sym typeface="Arial"/>
              </a:defRPr>
            </a:lvl3pPr>
            <a:lvl4pPr marL="1828800" marR="0" lvl="3" indent="-342900" algn="l" rtl="0">
              <a:lnSpc>
                <a:spcPct val="120000"/>
              </a:lnSpc>
              <a:spcBef>
                <a:spcPts val="6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120000"/>
              </a:lnSpc>
              <a:spcBef>
                <a:spcPts val="600"/>
              </a:spcBef>
              <a:spcAft>
                <a:spcPts val="0"/>
              </a:spcAft>
              <a:buClr>
                <a:schemeClr val="lt1"/>
              </a:buClr>
              <a:buSzPts val="1800"/>
              <a:buFont typeface="Noto Sans Symbols"/>
              <a:buChar char="✔"/>
              <a:defRPr sz="1800" b="0" i="0" u="none" strike="noStrike" cap="none">
                <a:solidFill>
                  <a:schemeClr val="lt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pic>
        <p:nvPicPr>
          <p:cNvPr id="13" name="Google Shape;13;p10"/>
          <p:cNvPicPr preferRelativeResize="0"/>
          <p:nvPr/>
        </p:nvPicPr>
        <p:blipFill rotWithShape="1">
          <a:blip r:embed="rId27">
            <a:alphaModFix/>
          </a:blip>
          <a:srcRect/>
          <a:stretch/>
        </p:blipFill>
        <p:spPr>
          <a:xfrm>
            <a:off x="9944507" y="6127583"/>
            <a:ext cx="1962110" cy="676927"/>
          </a:xfrm>
          <a:prstGeom prst="rect">
            <a:avLst/>
          </a:prstGeom>
          <a:noFill/>
          <a:ln>
            <a:noFill/>
          </a:ln>
        </p:spPr>
      </p:pic>
      <p:sp>
        <p:nvSpPr>
          <p:cNvPr id="14" name="Google Shape;14;p10"/>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lvl1pPr marR="0" lvl="0" algn="l" rtl="0">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5" name="Google Shape;15;p10"/>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lvl1pPr marL="0" marR="0" lvl="0" indent="0" algn="r" rtl="0">
              <a:spcBef>
                <a:spcPts val="0"/>
              </a:spcBef>
              <a:buNone/>
              <a:defRPr sz="1000" b="0" i="0" u="none" strike="noStrike" cap="none">
                <a:solidFill>
                  <a:schemeClr val="lt1"/>
                </a:solidFill>
                <a:latin typeface="Arial"/>
                <a:ea typeface="Arial"/>
                <a:cs typeface="Arial"/>
                <a:sym typeface="Arial"/>
              </a:defRPr>
            </a:lvl1pPr>
            <a:lvl2pPr marL="0" marR="0" lvl="1" indent="0" algn="r" rtl="0">
              <a:spcBef>
                <a:spcPts val="0"/>
              </a:spcBef>
              <a:buNone/>
              <a:defRPr sz="1000" b="0" i="0" u="none" strike="noStrike" cap="none">
                <a:solidFill>
                  <a:schemeClr val="lt1"/>
                </a:solidFill>
                <a:latin typeface="Arial"/>
                <a:ea typeface="Arial"/>
                <a:cs typeface="Arial"/>
                <a:sym typeface="Arial"/>
              </a:defRPr>
            </a:lvl2pPr>
            <a:lvl3pPr marL="0" marR="0" lvl="2" indent="0" algn="r" rtl="0">
              <a:spcBef>
                <a:spcPts val="0"/>
              </a:spcBef>
              <a:buNone/>
              <a:defRPr sz="1000" b="0" i="0" u="none" strike="noStrike" cap="none">
                <a:solidFill>
                  <a:schemeClr val="lt1"/>
                </a:solidFill>
                <a:latin typeface="Arial"/>
                <a:ea typeface="Arial"/>
                <a:cs typeface="Arial"/>
                <a:sym typeface="Arial"/>
              </a:defRPr>
            </a:lvl3pPr>
            <a:lvl4pPr marL="0" marR="0" lvl="3" indent="0" algn="r" rtl="0">
              <a:spcBef>
                <a:spcPts val="0"/>
              </a:spcBef>
              <a:buNone/>
              <a:defRPr sz="1000" b="0" i="0" u="none" strike="noStrike" cap="none">
                <a:solidFill>
                  <a:schemeClr val="lt1"/>
                </a:solidFill>
                <a:latin typeface="Arial"/>
                <a:ea typeface="Arial"/>
                <a:cs typeface="Arial"/>
                <a:sym typeface="Arial"/>
              </a:defRPr>
            </a:lvl4pPr>
            <a:lvl5pPr marL="0" marR="0" lvl="4" indent="0" algn="r" rtl="0">
              <a:spcBef>
                <a:spcPts val="0"/>
              </a:spcBef>
              <a:buNone/>
              <a:defRPr sz="1000" b="0" i="0" u="none" strike="noStrike" cap="none">
                <a:solidFill>
                  <a:schemeClr val="lt1"/>
                </a:solidFill>
                <a:latin typeface="Arial"/>
                <a:ea typeface="Arial"/>
                <a:cs typeface="Arial"/>
                <a:sym typeface="Arial"/>
              </a:defRPr>
            </a:lvl5pPr>
            <a:lvl6pPr marL="0" marR="0" lvl="5" indent="0" algn="r" rtl="0">
              <a:spcBef>
                <a:spcPts val="0"/>
              </a:spcBef>
              <a:buNone/>
              <a:defRPr sz="1000" b="0" i="0" u="none" strike="noStrike" cap="none">
                <a:solidFill>
                  <a:schemeClr val="lt1"/>
                </a:solidFill>
                <a:latin typeface="Arial"/>
                <a:ea typeface="Arial"/>
                <a:cs typeface="Arial"/>
                <a:sym typeface="Arial"/>
              </a:defRPr>
            </a:lvl6pPr>
            <a:lvl7pPr marL="0" marR="0" lvl="6" indent="0" algn="r" rtl="0">
              <a:spcBef>
                <a:spcPts val="0"/>
              </a:spcBef>
              <a:buNone/>
              <a:defRPr sz="1000" b="0" i="0" u="none" strike="noStrike" cap="none">
                <a:solidFill>
                  <a:schemeClr val="lt1"/>
                </a:solidFill>
                <a:latin typeface="Arial"/>
                <a:ea typeface="Arial"/>
                <a:cs typeface="Arial"/>
                <a:sym typeface="Arial"/>
              </a:defRPr>
            </a:lvl7pPr>
            <a:lvl8pPr marL="0" marR="0" lvl="7" indent="0" algn="r" rtl="0">
              <a:spcBef>
                <a:spcPts val="0"/>
              </a:spcBef>
              <a:buNone/>
              <a:defRPr sz="1000" b="0" i="0" u="none" strike="noStrike" cap="none">
                <a:solidFill>
                  <a:schemeClr val="lt1"/>
                </a:solidFill>
                <a:latin typeface="Arial"/>
                <a:ea typeface="Arial"/>
                <a:cs typeface="Arial"/>
                <a:sym typeface="Arial"/>
              </a:defRPr>
            </a:lvl8pPr>
            <a:lvl9pPr marL="0" marR="0" lvl="8" indent="0" algn="r" rtl="0">
              <a:spcBef>
                <a:spcPts val="0"/>
              </a:spcBef>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10"/>
          <p:cNvSpPr txBox="1">
            <a:spLocks noGrp="1"/>
          </p:cNvSpPr>
          <p:nvPr>
            <p:ph type="dt" idx="10"/>
          </p:nvPr>
        </p:nvSpPr>
        <p:spPr>
          <a:xfrm>
            <a:off x="651546" y="6552270"/>
            <a:ext cx="604613" cy="153888"/>
          </a:xfrm>
          <a:prstGeom prst="rect">
            <a:avLst/>
          </a:prstGeom>
          <a:noFill/>
          <a:ln>
            <a:noFill/>
          </a:ln>
        </p:spPr>
        <p:txBody>
          <a:bodyPr spcFirstLastPara="1" wrap="square" lIns="72000" tIns="45700" rIns="0"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8">
          <p15:clr>
            <a:srgbClr val="F26B43"/>
          </p15:clr>
        </p15:guide>
        <p15:guide id="2" orient="horz" pos="2319">
          <p15:clr>
            <a:srgbClr val="F26B43"/>
          </p15:clr>
        </p15:guide>
        <p15:guide id="3" pos="7424">
          <p15:clr>
            <a:srgbClr val="F26B43"/>
          </p15:clr>
        </p15:guide>
        <p15:guide id="4" pos="3750">
          <p15:clr>
            <a:srgbClr val="F26B43"/>
          </p15:clr>
        </p15:guide>
        <p15:guide id="5" pos="3932">
          <p15:clr>
            <a:srgbClr val="F26B43"/>
          </p15:clr>
        </p15:guide>
        <p15:guide id="6" pos="2526">
          <p15:clr>
            <a:srgbClr val="F26B43"/>
          </p15:clr>
        </p15:guide>
        <p15:guide id="7" pos="2707">
          <p15:clr>
            <a:srgbClr val="F26B43"/>
          </p15:clr>
        </p15:guide>
        <p15:guide id="8" pos="4975">
          <p15:clr>
            <a:srgbClr val="F26B43"/>
          </p15:clr>
        </p15:guide>
        <p15:guide id="9" pos="5156">
          <p15:clr>
            <a:srgbClr val="F26B43"/>
          </p15:clr>
        </p15:guide>
        <p15:guide id="10" orient="horz" pos="4224">
          <p15:clr>
            <a:srgbClr val="F26B43"/>
          </p15:clr>
        </p15:guide>
        <p15:guide id="11" orient="horz" pos="3861">
          <p15:clr>
            <a:srgbClr val="F26B43"/>
          </p15:clr>
        </p15:guide>
        <p15:guide id="12" orient="horz" pos="777">
          <p15:clr>
            <a:srgbClr val="F26B43"/>
          </p15:clr>
        </p15:guide>
        <p15:guide id="13" orient="horz" pos="61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eveloper.apple.com/documentation/http_live_streaming/about_apple_s_http_live_streaming_tools" TargetMode="External"/><Relationship Id="rId3" Type="http://schemas.openxmlformats.org/officeDocument/2006/relationships/hyperlink" Target="https://bitmovin.com/adaptive-streaming/" TargetMode="External"/><Relationship Id="rId7" Type="http://schemas.openxmlformats.org/officeDocument/2006/relationships/hyperlink" Target="https://ieeexplore.ieee.org/document/8228708"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npmjs.com/package/hls-playlist-parser" TargetMode="External"/><Relationship Id="rId5" Type="http://schemas.openxmlformats.org/officeDocument/2006/relationships/hyperlink" Target="https://datatracker.ietf.org/doc/html/rfc8216" TargetMode="External"/><Relationship Id="rId4" Type="http://schemas.openxmlformats.org/officeDocument/2006/relationships/hyperlink" Target="https://www.wowza.com/blog/adaptive-bitrate-streaming" TargetMode="External"/><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
          <p:cNvSpPr txBox="1">
            <a:spLocks noGrp="1"/>
          </p:cNvSpPr>
          <p:nvPr>
            <p:ph type="ctrTitle"/>
          </p:nvPr>
        </p:nvSpPr>
        <p:spPr>
          <a:xfrm>
            <a:off x="318971" y="3703449"/>
            <a:ext cx="6841914" cy="1202510"/>
          </a:xfrm>
          <a:prstGeom prst="rect">
            <a:avLst/>
          </a:prstGeom>
          <a:solidFill>
            <a:schemeClr val="lt1"/>
          </a:solidFill>
          <a:ln>
            <a:noFill/>
          </a:ln>
        </p:spPr>
        <p:txBody>
          <a:bodyPr spcFirstLastPara="1" wrap="square" lIns="90000" tIns="46800" rIns="90000" bIns="46800" anchor="b" anchorCtr="0">
            <a:spAutoFit/>
          </a:bodyPr>
          <a:lstStyle/>
          <a:p>
            <a:pPr marL="0" lvl="0" indent="0" algn="l" rtl="0">
              <a:spcBef>
                <a:spcPts val="0"/>
              </a:spcBef>
              <a:spcAft>
                <a:spcPts val="0"/>
              </a:spcAft>
              <a:buClr>
                <a:schemeClr val="accent3"/>
              </a:buClr>
              <a:buSzPts val="3600"/>
              <a:buFont typeface="Arial"/>
              <a:buNone/>
            </a:pPr>
            <a:r>
              <a:rPr lang="en-US" dirty="0"/>
              <a:t>AWT PJ</a:t>
            </a:r>
            <a:br>
              <a:rPr lang="en-US" dirty="0"/>
            </a:br>
            <a:r>
              <a:rPr lang="en-US" dirty="0"/>
              <a:t>Video Streaming Mixer Library</a:t>
            </a:r>
            <a:endParaRPr dirty="0"/>
          </a:p>
        </p:txBody>
      </p:sp>
      <p:sp>
        <p:nvSpPr>
          <p:cNvPr id="463" name="Google Shape;463;p1"/>
          <p:cNvSpPr txBox="1">
            <a:spLocks noGrp="1"/>
          </p:cNvSpPr>
          <p:nvPr>
            <p:ph type="body" idx="2"/>
          </p:nvPr>
        </p:nvSpPr>
        <p:spPr>
          <a:xfrm>
            <a:off x="318971" y="6130094"/>
            <a:ext cx="8149324" cy="376643"/>
          </a:xfrm>
          <a:prstGeom prst="rect">
            <a:avLst/>
          </a:prstGeom>
          <a:solidFill>
            <a:schemeClr val="accent3"/>
          </a:solidFill>
          <a:ln>
            <a:noFill/>
          </a:ln>
        </p:spPr>
        <p:txBody>
          <a:bodyPr spcFirstLastPara="1" wrap="square" lIns="90000" tIns="46800" rIns="90000" bIns="46800" anchor="t" anchorCtr="0">
            <a:spAutoFit/>
          </a:bodyPr>
          <a:lstStyle/>
          <a:p>
            <a:pPr marL="0" lvl="0" indent="0" algn="l" rtl="0">
              <a:lnSpc>
                <a:spcPct val="120000"/>
              </a:lnSpc>
              <a:spcBef>
                <a:spcPts val="0"/>
              </a:spcBef>
              <a:spcAft>
                <a:spcPts val="0"/>
              </a:spcAft>
              <a:buClr>
                <a:schemeClr val="lt1"/>
              </a:buClr>
              <a:buSzPts val="1800"/>
              <a:buNone/>
            </a:pPr>
            <a:r>
              <a:rPr lang="en-US"/>
              <a:t>Poonam Kumari Roy, Mohamed Mesto, Yuni Quintero | AWT PJ | Workshop 1 </a:t>
            </a:r>
            <a:endParaRPr/>
          </a:p>
        </p:txBody>
      </p:sp>
      <p:pic>
        <p:nvPicPr>
          <p:cNvPr id="464" name="Google Shape;464;p1"/>
          <p:cNvPicPr preferRelativeResize="0"/>
          <p:nvPr/>
        </p:nvPicPr>
        <p:blipFill rotWithShape="1">
          <a:blip r:embed="rId3">
            <a:alphaModFix/>
          </a:blip>
          <a:srcRect/>
          <a:stretch/>
        </p:blipFill>
        <p:spPr>
          <a:xfrm>
            <a:off x="9448801" y="141182"/>
            <a:ext cx="2049552" cy="107860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g128d899fdf0_2_0"/>
          <p:cNvSpPr txBox="1">
            <a:spLocks noGrp="1"/>
          </p:cNvSpPr>
          <p:nvPr>
            <p:ph type="title"/>
          </p:nvPr>
        </p:nvSpPr>
        <p:spPr>
          <a:xfrm>
            <a:off x="410219" y="581412"/>
            <a:ext cx="11376000" cy="400200"/>
          </a:xfrm>
          <a:prstGeom prst="rect">
            <a:avLst/>
          </a:prstGeom>
          <a:noFill/>
          <a:ln>
            <a:noFill/>
          </a:ln>
        </p:spPr>
        <p:txBody>
          <a:bodyPr spcFirstLastPara="1" wrap="square" lIns="0" tIns="0" rIns="0" bIns="0" anchor="b" anchorCtr="0">
            <a:spAutoFit/>
          </a:bodyPr>
          <a:lstStyle/>
          <a:p>
            <a:pPr marL="0" lvl="0" indent="0" algn="l" rtl="0">
              <a:spcBef>
                <a:spcPts val="0"/>
              </a:spcBef>
              <a:spcAft>
                <a:spcPts val="0"/>
              </a:spcAft>
              <a:buClr>
                <a:schemeClr val="lt1"/>
              </a:buClr>
              <a:buSzPts val="2600"/>
              <a:buFont typeface="Arial"/>
              <a:buNone/>
            </a:pPr>
            <a:r>
              <a:rPr lang="en-US"/>
              <a:t> Possible Solutions - Video Streaming Mixer Library</a:t>
            </a:r>
            <a:endParaRPr/>
          </a:p>
        </p:txBody>
      </p:sp>
      <p:sp>
        <p:nvSpPr>
          <p:cNvPr id="566" name="Google Shape;566;g128d899fdf0_2_0"/>
          <p:cNvSpPr txBox="1">
            <a:spLocks noGrp="1"/>
          </p:cNvSpPr>
          <p:nvPr>
            <p:ph type="sldNum" idx="12"/>
          </p:nvPr>
        </p:nvSpPr>
        <p:spPr>
          <a:xfrm>
            <a:off x="250541" y="6552270"/>
            <a:ext cx="258000" cy="153900"/>
          </a:xfrm>
          <a:prstGeom prst="rect">
            <a:avLst/>
          </a:prstGeom>
          <a:noFill/>
          <a:ln>
            <a:noFill/>
          </a:ln>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en-US"/>
              <a:t>10</a:t>
            </a:fld>
            <a:endParaRPr/>
          </a:p>
        </p:txBody>
      </p:sp>
      <p:sp>
        <p:nvSpPr>
          <p:cNvPr id="567" name="Google Shape;567;g128d899fdf0_2_0"/>
          <p:cNvSpPr txBox="1">
            <a:spLocks noGrp="1"/>
          </p:cNvSpPr>
          <p:nvPr>
            <p:ph type="dt" idx="10"/>
          </p:nvPr>
        </p:nvSpPr>
        <p:spPr>
          <a:xfrm>
            <a:off x="611284" y="6552270"/>
            <a:ext cx="645000" cy="1539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04.05.22</a:t>
            </a:r>
            <a:endParaRPr sz="1000"/>
          </a:p>
        </p:txBody>
      </p:sp>
      <p:sp>
        <p:nvSpPr>
          <p:cNvPr id="568" name="Google Shape;568;g128d899fdf0_2_0"/>
          <p:cNvSpPr txBox="1">
            <a:spLocks noGrp="1"/>
          </p:cNvSpPr>
          <p:nvPr>
            <p:ph type="body" idx="2"/>
          </p:nvPr>
        </p:nvSpPr>
        <p:spPr>
          <a:xfrm>
            <a:off x="410219" y="6148581"/>
            <a:ext cx="11376000" cy="184800"/>
          </a:xfrm>
          <a:prstGeom prst="rect">
            <a:avLst/>
          </a:prstGeom>
          <a:noFill/>
          <a:ln>
            <a:noFill/>
          </a:ln>
        </p:spPr>
        <p:txBody>
          <a:bodyPr spcFirstLastPara="1" wrap="square" lIns="0" tIns="0" rIns="0" bIns="0" anchor="b" anchorCtr="0">
            <a:noAutofit/>
          </a:bodyPr>
          <a:lstStyle/>
          <a:p>
            <a:pPr marL="0" lvl="0" indent="0" algn="l" rtl="0">
              <a:lnSpc>
                <a:spcPct val="180000"/>
              </a:lnSpc>
              <a:spcBef>
                <a:spcPts val="0"/>
              </a:spcBef>
              <a:spcAft>
                <a:spcPts val="0"/>
              </a:spcAft>
              <a:buClr>
                <a:schemeClr val="lt1"/>
              </a:buClr>
              <a:buSzPts val="1200"/>
              <a:buNone/>
            </a:pPr>
            <a:r>
              <a:rPr lang="en-US"/>
              <a:t>Poonam Kumari Roy, Mohamed Mesto, Yuni Quintero | AWT PJ | Workshop 1 </a:t>
            </a:r>
            <a:endParaRPr/>
          </a:p>
        </p:txBody>
      </p:sp>
      <p:sp>
        <p:nvSpPr>
          <p:cNvPr id="569" name="Google Shape;569;g128d899fdf0_2_0"/>
          <p:cNvSpPr txBox="1">
            <a:spLocks noGrp="1"/>
          </p:cNvSpPr>
          <p:nvPr>
            <p:ph type="ftr" idx="11"/>
          </p:nvPr>
        </p:nvSpPr>
        <p:spPr>
          <a:xfrm>
            <a:off x="1298349" y="6552270"/>
            <a:ext cx="6300000" cy="153900"/>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None/>
            </a:pPr>
            <a:r>
              <a:rPr lang="en-US"/>
              <a:t>| AWT PJ. Video Streaming Mixer Library</a:t>
            </a:r>
            <a:endParaRPr/>
          </a:p>
        </p:txBody>
      </p:sp>
      <p:pic>
        <p:nvPicPr>
          <p:cNvPr id="570" name="Google Shape;570;g128d899fdf0_2_0"/>
          <p:cNvPicPr preferRelativeResize="0"/>
          <p:nvPr/>
        </p:nvPicPr>
        <p:blipFill rotWithShape="1">
          <a:blip r:embed="rId3">
            <a:alphaModFix/>
          </a:blip>
          <a:srcRect/>
          <a:stretch/>
        </p:blipFill>
        <p:spPr>
          <a:xfrm>
            <a:off x="9448801" y="141182"/>
            <a:ext cx="2049550" cy="1078607"/>
          </a:xfrm>
          <a:prstGeom prst="rect">
            <a:avLst/>
          </a:prstGeom>
          <a:noFill/>
          <a:ln>
            <a:noFill/>
          </a:ln>
        </p:spPr>
      </p:pic>
      <p:pic>
        <p:nvPicPr>
          <p:cNvPr id="571" name="Google Shape;571;g128d899fdf0_2_0"/>
          <p:cNvPicPr preferRelativeResize="0"/>
          <p:nvPr/>
        </p:nvPicPr>
        <p:blipFill>
          <a:blip r:embed="rId4">
            <a:alphaModFix/>
          </a:blip>
          <a:stretch>
            <a:fillRect/>
          </a:stretch>
        </p:blipFill>
        <p:spPr>
          <a:xfrm>
            <a:off x="1117188" y="1372189"/>
            <a:ext cx="9960811" cy="4623992"/>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8"/>
          <p:cNvSpPr txBox="1">
            <a:spLocks noGrp="1"/>
          </p:cNvSpPr>
          <p:nvPr>
            <p:ph type="title"/>
          </p:nvPr>
        </p:nvSpPr>
        <p:spPr>
          <a:xfrm>
            <a:off x="410219" y="581412"/>
            <a:ext cx="11376000" cy="400110"/>
          </a:xfrm>
          <a:prstGeom prst="rect">
            <a:avLst/>
          </a:prstGeom>
          <a:noFill/>
          <a:ln>
            <a:noFill/>
          </a:ln>
        </p:spPr>
        <p:txBody>
          <a:bodyPr spcFirstLastPara="1" wrap="square" lIns="0" tIns="0" rIns="0" bIns="0" anchor="b" anchorCtr="0">
            <a:spAutoFit/>
          </a:bodyPr>
          <a:lstStyle/>
          <a:p>
            <a:pPr marL="0" lvl="0" indent="0" algn="l" rtl="0">
              <a:spcBef>
                <a:spcPts val="0"/>
              </a:spcBef>
              <a:spcAft>
                <a:spcPts val="0"/>
              </a:spcAft>
              <a:buClr>
                <a:schemeClr val="lt1"/>
              </a:buClr>
              <a:buSzPts val="2600"/>
              <a:buFont typeface="Arial"/>
              <a:buNone/>
            </a:pPr>
            <a:r>
              <a:rPr lang="en-US"/>
              <a:t>Roadmap</a:t>
            </a:r>
            <a:endParaRPr/>
          </a:p>
        </p:txBody>
      </p:sp>
      <p:sp>
        <p:nvSpPr>
          <p:cNvPr id="577" name="Google Shape;577;p8"/>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en-US"/>
              <a:t>11</a:t>
            </a:fld>
            <a:endParaRPr/>
          </a:p>
        </p:txBody>
      </p:sp>
      <p:sp>
        <p:nvSpPr>
          <p:cNvPr id="578" name="Google Shape;578;p8"/>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04.05.22</a:t>
            </a:r>
            <a:endParaRPr sz="1000"/>
          </a:p>
        </p:txBody>
      </p:sp>
      <p:sp>
        <p:nvSpPr>
          <p:cNvPr id="579" name="Google Shape;579;p8"/>
          <p:cNvSpPr txBox="1">
            <a:spLocks noGrp="1"/>
          </p:cNvSpPr>
          <p:nvPr>
            <p:ph type="body" idx="2"/>
          </p:nvPr>
        </p:nvSpPr>
        <p:spPr>
          <a:xfrm>
            <a:off x="410219" y="6148581"/>
            <a:ext cx="11376000" cy="184666"/>
          </a:xfrm>
          <a:prstGeom prst="rect">
            <a:avLst/>
          </a:prstGeom>
          <a:noFill/>
          <a:ln>
            <a:noFill/>
          </a:ln>
        </p:spPr>
        <p:txBody>
          <a:bodyPr spcFirstLastPara="1" wrap="square" lIns="0" tIns="0" rIns="0" bIns="0" anchor="b" anchorCtr="0">
            <a:noAutofit/>
          </a:bodyPr>
          <a:lstStyle/>
          <a:p>
            <a:pPr marL="0" lvl="0" indent="0" algn="l" rtl="0">
              <a:lnSpc>
                <a:spcPct val="180000"/>
              </a:lnSpc>
              <a:spcBef>
                <a:spcPts val="0"/>
              </a:spcBef>
              <a:spcAft>
                <a:spcPts val="0"/>
              </a:spcAft>
              <a:buClr>
                <a:schemeClr val="lt1"/>
              </a:buClr>
              <a:buSzPts val="1200"/>
              <a:buNone/>
            </a:pPr>
            <a:r>
              <a:rPr lang="en-US"/>
              <a:t>Poonam Kumari Roy, Mohamed Mesto, Yuni Quintero | AWT PJ | Workshop 1 </a:t>
            </a:r>
            <a:endParaRPr/>
          </a:p>
        </p:txBody>
      </p:sp>
      <p:sp>
        <p:nvSpPr>
          <p:cNvPr id="580" name="Google Shape;580;p8"/>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None/>
            </a:pPr>
            <a:r>
              <a:rPr lang="en-US"/>
              <a:t>| AWT PJ. Video Streaming Mixer Library</a:t>
            </a:r>
            <a:endParaRPr/>
          </a:p>
        </p:txBody>
      </p:sp>
      <p:pic>
        <p:nvPicPr>
          <p:cNvPr id="581" name="Google Shape;581;p8"/>
          <p:cNvPicPr preferRelativeResize="0"/>
          <p:nvPr/>
        </p:nvPicPr>
        <p:blipFill rotWithShape="1">
          <a:blip r:embed="rId3">
            <a:alphaModFix/>
          </a:blip>
          <a:srcRect/>
          <a:stretch/>
        </p:blipFill>
        <p:spPr>
          <a:xfrm>
            <a:off x="9448801" y="141182"/>
            <a:ext cx="2049552" cy="1078606"/>
          </a:xfrm>
          <a:prstGeom prst="rect">
            <a:avLst/>
          </a:prstGeom>
          <a:noFill/>
          <a:ln>
            <a:noFill/>
          </a:ln>
        </p:spPr>
      </p:pic>
      <p:pic>
        <p:nvPicPr>
          <p:cNvPr id="582" name="Google Shape;582;p8"/>
          <p:cNvPicPr preferRelativeResize="0"/>
          <p:nvPr/>
        </p:nvPicPr>
        <p:blipFill>
          <a:blip r:embed="rId4">
            <a:alphaModFix/>
          </a:blip>
          <a:stretch>
            <a:fillRect/>
          </a:stretch>
        </p:blipFill>
        <p:spPr>
          <a:xfrm>
            <a:off x="409575" y="262235"/>
            <a:ext cx="10939025" cy="5886341"/>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g127c640e002_3_11"/>
          <p:cNvSpPr txBox="1">
            <a:spLocks noGrp="1"/>
          </p:cNvSpPr>
          <p:nvPr>
            <p:ph type="body" idx="1"/>
          </p:nvPr>
        </p:nvSpPr>
        <p:spPr>
          <a:xfrm>
            <a:off x="1029348" y="1652595"/>
            <a:ext cx="8028900" cy="2910000"/>
          </a:xfrm>
          <a:prstGeom prst="rect">
            <a:avLst/>
          </a:prstGeom>
          <a:noFill/>
          <a:ln>
            <a:noFill/>
          </a:ln>
        </p:spPr>
        <p:txBody>
          <a:bodyPr spcFirstLastPara="1" wrap="square" lIns="0" tIns="0" rIns="0" bIns="0" anchor="t" anchorCtr="0">
            <a:normAutofit/>
          </a:bodyPr>
          <a:lstStyle/>
          <a:p>
            <a:pPr marL="0" lvl="0" indent="-19050" algn="l" rtl="0">
              <a:lnSpc>
                <a:spcPct val="200000"/>
              </a:lnSpc>
              <a:spcBef>
                <a:spcPts val="0"/>
              </a:spcBef>
              <a:spcAft>
                <a:spcPts val="0"/>
              </a:spcAft>
              <a:buClr>
                <a:schemeClr val="lt1"/>
              </a:buClr>
              <a:buSzPts val="1900"/>
              <a:buAutoNum type="arabicPeriod"/>
            </a:pPr>
            <a:r>
              <a:rPr lang="en-US" sz="1900" b="1"/>
              <a:t>Implement the first strategy (First Demo. )</a:t>
            </a:r>
            <a:endParaRPr sz="1900" b="1"/>
          </a:p>
          <a:p>
            <a:pPr marL="0" lvl="0" indent="-19050" algn="l" rtl="0">
              <a:lnSpc>
                <a:spcPct val="200000"/>
              </a:lnSpc>
              <a:spcBef>
                <a:spcPts val="0"/>
              </a:spcBef>
              <a:spcAft>
                <a:spcPts val="0"/>
              </a:spcAft>
              <a:buClr>
                <a:schemeClr val="lt1"/>
              </a:buClr>
              <a:buSzPts val="1900"/>
              <a:buAutoNum type="arabicPeriod"/>
            </a:pPr>
            <a:r>
              <a:rPr lang="en-US" sz="1900" b="1"/>
              <a:t>Setup the development environment </a:t>
            </a:r>
            <a:endParaRPr sz="1900" b="1"/>
          </a:p>
          <a:p>
            <a:pPr marL="0" lvl="0" indent="-19050" algn="l" rtl="0">
              <a:lnSpc>
                <a:spcPct val="200000"/>
              </a:lnSpc>
              <a:spcBef>
                <a:spcPts val="0"/>
              </a:spcBef>
              <a:spcAft>
                <a:spcPts val="0"/>
              </a:spcAft>
              <a:buClr>
                <a:schemeClr val="lt1"/>
              </a:buClr>
              <a:buSzPts val="1900"/>
              <a:buAutoNum type="arabicPeriod"/>
            </a:pPr>
            <a:r>
              <a:rPr lang="en-US" sz="1900" b="1"/>
              <a:t>Setup the repository &amp; the deployment </a:t>
            </a:r>
            <a:endParaRPr sz="1900" b="1"/>
          </a:p>
          <a:p>
            <a:pPr marL="0" lvl="0" indent="-19050" algn="l" rtl="0">
              <a:lnSpc>
                <a:spcPct val="200000"/>
              </a:lnSpc>
              <a:spcBef>
                <a:spcPts val="0"/>
              </a:spcBef>
              <a:spcAft>
                <a:spcPts val="0"/>
              </a:spcAft>
              <a:buClr>
                <a:schemeClr val="lt1"/>
              </a:buClr>
              <a:buSzPts val="1900"/>
              <a:buAutoNum type="arabicPeriod"/>
            </a:pPr>
            <a:r>
              <a:rPr lang="en-US" sz="1900" b="1"/>
              <a:t>Study of HLS Apple and HLS Parser Documentation </a:t>
            </a:r>
            <a:endParaRPr sz="1700" b="1"/>
          </a:p>
          <a:p>
            <a:pPr marL="0" lvl="0" indent="-19050" algn="l" rtl="0">
              <a:lnSpc>
                <a:spcPct val="200000"/>
              </a:lnSpc>
              <a:spcBef>
                <a:spcPts val="0"/>
              </a:spcBef>
              <a:spcAft>
                <a:spcPts val="0"/>
              </a:spcAft>
              <a:buClr>
                <a:schemeClr val="lt1"/>
              </a:buClr>
              <a:buSzPts val="1900"/>
              <a:buAutoNum type="arabicPeriod"/>
            </a:pPr>
            <a:r>
              <a:rPr lang="en-US" sz="1900" b="1"/>
              <a:t>Review of Use cases and graphical representation. </a:t>
            </a:r>
            <a:endParaRPr sz="2100" b="1"/>
          </a:p>
        </p:txBody>
      </p:sp>
      <p:sp>
        <p:nvSpPr>
          <p:cNvPr id="588" name="Google Shape;588;g127c640e002_3_11"/>
          <p:cNvSpPr txBox="1">
            <a:spLocks noGrp="1"/>
          </p:cNvSpPr>
          <p:nvPr>
            <p:ph type="title"/>
          </p:nvPr>
        </p:nvSpPr>
        <p:spPr>
          <a:xfrm>
            <a:off x="410219" y="581412"/>
            <a:ext cx="11376000" cy="400200"/>
          </a:xfrm>
          <a:prstGeom prst="rect">
            <a:avLst/>
          </a:prstGeom>
          <a:noFill/>
          <a:ln>
            <a:noFill/>
          </a:ln>
        </p:spPr>
        <p:txBody>
          <a:bodyPr spcFirstLastPara="1" wrap="square" lIns="0" tIns="0" rIns="0" bIns="0" anchor="b" anchorCtr="0">
            <a:spAutoFit/>
          </a:bodyPr>
          <a:lstStyle/>
          <a:p>
            <a:pPr marL="0" lvl="0" indent="0" algn="l" rtl="0">
              <a:spcBef>
                <a:spcPts val="0"/>
              </a:spcBef>
              <a:spcAft>
                <a:spcPts val="0"/>
              </a:spcAft>
              <a:buClr>
                <a:schemeClr val="lt1"/>
              </a:buClr>
              <a:buSzPts val="2600"/>
              <a:buFont typeface="Arial"/>
              <a:buNone/>
            </a:pPr>
            <a:r>
              <a:rPr lang="en-US"/>
              <a:t>Next Steps</a:t>
            </a:r>
            <a:endParaRPr/>
          </a:p>
        </p:txBody>
      </p:sp>
      <p:sp>
        <p:nvSpPr>
          <p:cNvPr id="589" name="Google Shape;589;g127c640e002_3_11"/>
          <p:cNvSpPr txBox="1">
            <a:spLocks noGrp="1"/>
          </p:cNvSpPr>
          <p:nvPr>
            <p:ph type="sldNum" idx="12"/>
          </p:nvPr>
        </p:nvSpPr>
        <p:spPr>
          <a:xfrm>
            <a:off x="250541" y="6552270"/>
            <a:ext cx="258000" cy="153900"/>
          </a:xfrm>
          <a:prstGeom prst="rect">
            <a:avLst/>
          </a:prstGeom>
          <a:noFill/>
          <a:ln>
            <a:noFill/>
          </a:ln>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en-US"/>
              <a:t>12</a:t>
            </a:fld>
            <a:endParaRPr/>
          </a:p>
        </p:txBody>
      </p:sp>
      <p:sp>
        <p:nvSpPr>
          <p:cNvPr id="590" name="Google Shape;590;g127c640e002_3_11"/>
          <p:cNvSpPr txBox="1">
            <a:spLocks noGrp="1"/>
          </p:cNvSpPr>
          <p:nvPr>
            <p:ph type="dt" idx="10"/>
          </p:nvPr>
        </p:nvSpPr>
        <p:spPr>
          <a:xfrm>
            <a:off x="611284" y="6552270"/>
            <a:ext cx="645000" cy="1539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04.05.22</a:t>
            </a:r>
            <a:endParaRPr sz="1000"/>
          </a:p>
        </p:txBody>
      </p:sp>
      <p:sp>
        <p:nvSpPr>
          <p:cNvPr id="591" name="Google Shape;591;g127c640e002_3_11"/>
          <p:cNvSpPr txBox="1">
            <a:spLocks noGrp="1"/>
          </p:cNvSpPr>
          <p:nvPr>
            <p:ph type="body" idx="2"/>
          </p:nvPr>
        </p:nvSpPr>
        <p:spPr>
          <a:xfrm>
            <a:off x="410219" y="6148581"/>
            <a:ext cx="11376000" cy="184800"/>
          </a:xfrm>
          <a:prstGeom prst="rect">
            <a:avLst/>
          </a:prstGeom>
          <a:noFill/>
          <a:ln>
            <a:noFill/>
          </a:ln>
        </p:spPr>
        <p:txBody>
          <a:bodyPr spcFirstLastPara="1" wrap="square" lIns="0" tIns="0" rIns="0" bIns="0" anchor="b" anchorCtr="0">
            <a:noAutofit/>
          </a:bodyPr>
          <a:lstStyle/>
          <a:p>
            <a:pPr marL="0" lvl="0" indent="0" algn="l" rtl="0">
              <a:lnSpc>
                <a:spcPct val="180000"/>
              </a:lnSpc>
              <a:spcBef>
                <a:spcPts val="0"/>
              </a:spcBef>
              <a:spcAft>
                <a:spcPts val="0"/>
              </a:spcAft>
              <a:buClr>
                <a:schemeClr val="lt1"/>
              </a:buClr>
              <a:buSzPts val="1200"/>
              <a:buNone/>
            </a:pPr>
            <a:r>
              <a:rPr lang="en-US"/>
              <a:t>Poonam Kumari Roy, Mohamed Mesto, Yuni Quintero | AWT PJ | Workshop 1 </a:t>
            </a:r>
            <a:endParaRPr/>
          </a:p>
        </p:txBody>
      </p:sp>
      <p:sp>
        <p:nvSpPr>
          <p:cNvPr id="592" name="Google Shape;592;g127c640e002_3_11"/>
          <p:cNvSpPr txBox="1">
            <a:spLocks noGrp="1"/>
          </p:cNvSpPr>
          <p:nvPr>
            <p:ph type="ftr" idx="11"/>
          </p:nvPr>
        </p:nvSpPr>
        <p:spPr>
          <a:xfrm>
            <a:off x="1298349" y="6552270"/>
            <a:ext cx="6300000" cy="153900"/>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None/>
            </a:pPr>
            <a:r>
              <a:rPr lang="en-US"/>
              <a:t>| AWT PJ. Video Streaming Mixer Library</a:t>
            </a:r>
            <a:endParaRPr/>
          </a:p>
        </p:txBody>
      </p:sp>
      <p:pic>
        <p:nvPicPr>
          <p:cNvPr id="593" name="Google Shape;593;g127c640e002_3_11"/>
          <p:cNvPicPr preferRelativeResize="0"/>
          <p:nvPr/>
        </p:nvPicPr>
        <p:blipFill rotWithShape="1">
          <a:blip r:embed="rId3">
            <a:alphaModFix/>
          </a:blip>
          <a:srcRect/>
          <a:stretch/>
        </p:blipFill>
        <p:spPr>
          <a:xfrm>
            <a:off x="9448801" y="141182"/>
            <a:ext cx="2049550" cy="1078607"/>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9"/>
          <p:cNvSpPr txBox="1">
            <a:spLocks noGrp="1"/>
          </p:cNvSpPr>
          <p:nvPr>
            <p:ph type="body" idx="1"/>
          </p:nvPr>
        </p:nvSpPr>
        <p:spPr>
          <a:xfrm>
            <a:off x="410219" y="1233488"/>
            <a:ext cx="11376000" cy="4895850"/>
          </a:xfrm>
          <a:prstGeom prst="rect">
            <a:avLst/>
          </a:prstGeom>
          <a:noFill/>
          <a:ln>
            <a:noFill/>
          </a:ln>
        </p:spPr>
        <p:txBody>
          <a:bodyPr spcFirstLastPara="1" wrap="square" lIns="0" tIns="0" rIns="0" bIns="0" anchor="t" anchorCtr="0">
            <a:normAutofit/>
          </a:bodyPr>
          <a:lstStyle/>
          <a:p>
            <a:pPr marL="0" lvl="0" indent="0" algn="l" rtl="0">
              <a:lnSpc>
                <a:spcPct val="120000"/>
              </a:lnSpc>
              <a:spcBef>
                <a:spcPts val="0"/>
              </a:spcBef>
              <a:spcAft>
                <a:spcPts val="0"/>
              </a:spcAft>
              <a:buNone/>
            </a:pPr>
            <a:endParaRPr/>
          </a:p>
          <a:p>
            <a:pPr marL="285750" lvl="0" indent="-285750" algn="l" rtl="0">
              <a:lnSpc>
                <a:spcPct val="120000"/>
              </a:lnSpc>
              <a:spcBef>
                <a:spcPts val="0"/>
              </a:spcBef>
              <a:spcAft>
                <a:spcPts val="0"/>
              </a:spcAft>
              <a:buClr>
                <a:schemeClr val="lt1"/>
              </a:buClr>
              <a:buSzPts val="1800"/>
              <a:buFont typeface="Arial"/>
              <a:buChar char="•"/>
            </a:pPr>
            <a:r>
              <a:rPr lang="en-US" u="sng">
                <a:solidFill>
                  <a:schemeClr val="hlink"/>
                </a:solidFill>
                <a:hlinkClick r:id="rId3"/>
              </a:rPr>
              <a:t>https://bitmovin.com/adaptive-streaming/</a:t>
            </a:r>
            <a:endParaRPr/>
          </a:p>
          <a:p>
            <a:pPr marL="285750" lvl="0" indent="-285750" algn="l" rtl="0">
              <a:lnSpc>
                <a:spcPct val="120000"/>
              </a:lnSpc>
              <a:spcBef>
                <a:spcPts val="600"/>
              </a:spcBef>
              <a:spcAft>
                <a:spcPts val="0"/>
              </a:spcAft>
              <a:buClr>
                <a:schemeClr val="lt1"/>
              </a:buClr>
              <a:buSzPts val="1800"/>
              <a:buFont typeface="Arial"/>
              <a:buChar char="•"/>
            </a:pPr>
            <a:r>
              <a:rPr lang="en-US" u="sng">
                <a:solidFill>
                  <a:schemeClr val="hlink"/>
                </a:solidFill>
                <a:hlinkClick r:id="rId4"/>
              </a:rPr>
              <a:t>https://www.wowza.com/blog/adaptive-bitrate-streaming</a:t>
            </a:r>
            <a:endParaRPr/>
          </a:p>
          <a:p>
            <a:pPr marL="285750" lvl="0" indent="-285750" algn="l" rtl="0">
              <a:lnSpc>
                <a:spcPct val="120000"/>
              </a:lnSpc>
              <a:spcBef>
                <a:spcPts val="600"/>
              </a:spcBef>
              <a:spcAft>
                <a:spcPts val="0"/>
              </a:spcAft>
              <a:buClr>
                <a:schemeClr val="lt1"/>
              </a:buClr>
              <a:buSzPts val="1800"/>
              <a:buFont typeface="Arial"/>
              <a:buChar char="•"/>
            </a:pPr>
            <a:r>
              <a:rPr lang="en-US"/>
              <a:t>HLS documentation</a:t>
            </a:r>
            <a:r>
              <a:rPr lang="en-US" b="1"/>
              <a:t> </a:t>
            </a:r>
            <a:r>
              <a:rPr lang="en-US" u="sng">
                <a:solidFill>
                  <a:schemeClr val="hlink"/>
                </a:solidFill>
                <a:hlinkClick r:id="rId5"/>
              </a:rPr>
              <a:t>https://datatracker.ietf.org/doc/html/rfc8216</a:t>
            </a:r>
            <a:r>
              <a:rPr lang="en-US"/>
              <a:t> </a:t>
            </a:r>
            <a:endParaRPr/>
          </a:p>
          <a:p>
            <a:pPr marL="285750" lvl="0" indent="-285750" algn="l" rtl="0">
              <a:lnSpc>
                <a:spcPct val="120000"/>
              </a:lnSpc>
              <a:spcBef>
                <a:spcPts val="600"/>
              </a:spcBef>
              <a:spcAft>
                <a:spcPts val="0"/>
              </a:spcAft>
              <a:buSzPts val="1800"/>
              <a:buChar char="•"/>
            </a:pPr>
            <a:r>
              <a:rPr lang="en-US"/>
              <a:t>hls-parse js library </a:t>
            </a:r>
            <a:r>
              <a:rPr lang="en-US" u="sng">
                <a:solidFill>
                  <a:schemeClr val="hlink"/>
                </a:solidFill>
                <a:hlinkClick r:id="rId6"/>
              </a:rPr>
              <a:t>https://www.npmjs.com/package/hls-playlist-parser</a:t>
            </a:r>
            <a:endParaRPr/>
          </a:p>
          <a:p>
            <a:pPr marL="285750" lvl="0" indent="-285750" algn="l" rtl="0">
              <a:lnSpc>
                <a:spcPct val="120000"/>
              </a:lnSpc>
              <a:spcBef>
                <a:spcPts val="600"/>
              </a:spcBef>
              <a:spcAft>
                <a:spcPts val="0"/>
              </a:spcAft>
              <a:buSzPts val="1800"/>
              <a:buChar char="•"/>
            </a:pPr>
            <a:r>
              <a:rPr lang="en-US"/>
              <a:t>R. Seeliger, D. Silhavy, Dr. S. Arbanowski “Dynamic ad-insertion and content orchestration workflows through manifest manipulation in HLS and MPEG-DASH” </a:t>
            </a:r>
            <a:r>
              <a:rPr lang="en-US" u="sng">
                <a:solidFill>
                  <a:schemeClr val="hlink"/>
                </a:solidFill>
                <a:hlinkClick r:id="rId7"/>
              </a:rPr>
              <a:t>https://ieeexplore.ieee.org/document/8228708</a:t>
            </a:r>
            <a:endParaRPr/>
          </a:p>
          <a:p>
            <a:pPr marL="285750" lvl="0" indent="-285750" algn="l" rtl="0">
              <a:lnSpc>
                <a:spcPct val="120000"/>
              </a:lnSpc>
              <a:spcBef>
                <a:spcPts val="600"/>
              </a:spcBef>
              <a:spcAft>
                <a:spcPts val="0"/>
              </a:spcAft>
              <a:buSzPts val="1800"/>
              <a:buChar char="•"/>
            </a:pPr>
            <a:r>
              <a:rPr lang="en-US" u="sng">
                <a:solidFill>
                  <a:schemeClr val="hlink"/>
                </a:solidFill>
                <a:hlinkClick r:id="rId8"/>
              </a:rPr>
              <a:t>https://developer.apple.com/documentation/http_live_streaming/about_apple_s_http_live_streaming_tools</a:t>
            </a:r>
            <a:endParaRPr sz="2400" u="sng">
              <a:solidFill>
                <a:schemeClr val="hlink"/>
              </a:solidFill>
              <a:latin typeface="Trebuchet MS"/>
              <a:ea typeface="Trebuchet MS"/>
              <a:cs typeface="Trebuchet MS"/>
              <a:sym typeface="Trebuchet MS"/>
            </a:endParaRPr>
          </a:p>
          <a:p>
            <a:pPr marL="0" lvl="0" indent="0" algn="l" rtl="0">
              <a:lnSpc>
                <a:spcPct val="120000"/>
              </a:lnSpc>
              <a:spcBef>
                <a:spcPts val="600"/>
              </a:spcBef>
              <a:spcAft>
                <a:spcPts val="0"/>
              </a:spcAft>
              <a:buNone/>
            </a:pPr>
            <a:endParaRPr sz="2400" u="sng">
              <a:solidFill>
                <a:schemeClr val="hlink"/>
              </a:solidFill>
              <a:latin typeface="Trebuchet MS"/>
              <a:ea typeface="Trebuchet MS"/>
              <a:cs typeface="Trebuchet MS"/>
              <a:sym typeface="Trebuchet MS"/>
            </a:endParaRPr>
          </a:p>
          <a:p>
            <a:pPr marL="0" lvl="0" indent="0" algn="l" rtl="0">
              <a:lnSpc>
                <a:spcPct val="120000"/>
              </a:lnSpc>
              <a:spcBef>
                <a:spcPts val="600"/>
              </a:spcBef>
              <a:spcAft>
                <a:spcPts val="0"/>
              </a:spcAft>
              <a:buNone/>
            </a:pPr>
            <a:endParaRPr/>
          </a:p>
          <a:p>
            <a:pPr marL="0" lvl="0" indent="0" algn="l" rtl="0">
              <a:lnSpc>
                <a:spcPct val="120000"/>
              </a:lnSpc>
              <a:spcBef>
                <a:spcPts val="600"/>
              </a:spcBef>
              <a:spcAft>
                <a:spcPts val="0"/>
              </a:spcAft>
              <a:buNone/>
            </a:pPr>
            <a:endParaRPr/>
          </a:p>
          <a:p>
            <a:pPr marL="0" lvl="0" indent="0" algn="l" rtl="0">
              <a:lnSpc>
                <a:spcPct val="120000"/>
              </a:lnSpc>
              <a:spcBef>
                <a:spcPts val="600"/>
              </a:spcBef>
              <a:spcAft>
                <a:spcPts val="0"/>
              </a:spcAft>
              <a:buNone/>
            </a:pPr>
            <a:endParaRPr/>
          </a:p>
          <a:p>
            <a:pPr marL="0" lvl="0" indent="0" algn="l" rtl="0">
              <a:lnSpc>
                <a:spcPct val="120000"/>
              </a:lnSpc>
              <a:spcBef>
                <a:spcPts val="600"/>
              </a:spcBef>
              <a:spcAft>
                <a:spcPts val="0"/>
              </a:spcAft>
              <a:buNone/>
            </a:pPr>
            <a:endParaRPr/>
          </a:p>
        </p:txBody>
      </p:sp>
      <p:sp>
        <p:nvSpPr>
          <p:cNvPr id="599" name="Google Shape;599;p9"/>
          <p:cNvSpPr txBox="1">
            <a:spLocks noGrp="1"/>
          </p:cNvSpPr>
          <p:nvPr>
            <p:ph type="title"/>
          </p:nvPr>
        </p:nvSpPr>
        <p:spPr>
          <a:xfrm>
            <a:off x="410219" y="581412"/>
            <a:ext cx="11376000" cy="400110"/>
          </a:xfrm>
          <a:prstGeom prst="rect">
            <a:avLst/>
          </a:prstGeom>
          <a:noFill/>
          <a:ln>
            <a:noFill/>
          </a:ln>
        </p:spPr>
        <p:txBody>
          <a:bodyPr spcFirstLastPara="1" wrap="square" lIns="0" tIns="0" rIns="0" bIns="0" anchor="b" anchorCtr="0">
            <a:spAutoFit/>
          </a:bodyPr>
          <a:lstStyle/>
          <a:p>
            <a:pPr marL="0" lvl="0" indent="0" algn="l" rtl="0">
              <a:spcBef>
                <a:spcPts val="0"/>
              </a:spcBef>
              <a:spcAft>
                <a:spcPts val="0"/>
              </a:spcAft>
              <a:buClr>
                <a:schemeClr val="lt1"/>
              </a:buClr>
              <a:buSzPts val="2600"/>
              <a:buFont typeface="Arial"/>
              <a:buNone/>
            </a:pPr>
            <a:r>
              <a:rPr lang="en-US"/>
              <a:t>Resources</a:t>
            </a:r>
            <a:endParaRPr/>
          </a:p>
        </p:txBody>
      </p:sp>
      <p:sp>
        <p:nvSpPr>
          <p:cNvPr id="600" name="Google Shape;600;p9"/>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en-US"/>
              <a:t>13</a:t>
            </a:fld>
            <a:endParaRPr/>
          </a:p>
        </p:txBody>
      </p:sp>
      <p:sp>
        <p:nvSpPr>
          <p:cNvPr id="601" name="Google Shape;601;p9"/>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04.05.22</a:t>
            </a:r>
            <a:endParaRPr sz="1000"/>
          </a:p>
        </p:txBody>
      </p:sp>
      <p:sp>
        <p:nvSpPr>
          <p:cNvPr id="602" name="Google Shape;602;p9"/>
          <p:cNvSpPr txBox="1">
            <a:spLocks noGrp="1"/>
          </p:cNvSpPr>
          <p:nvPr>
            <p:ph type="body" idx="2"/>
          </p:nvPr>
        </p:nvSpPr>
        <p:spPr>
          <a:xfrm>
            <a:off x="410219" y="6148581"/>
            <a:ext cx="11376000" cy="184666"/>
          </a:xfrm>
          <a:prstGeom prst="rect">
            <a:avLst/>
          </a:prstGeom>
          <a:noFill/>
          <a:ln>
            <a:noFill/>
          </a:ln>
        </p:spPr>
        <p:txBody>
          <a:bodyPr spcFirstLastPara="1" wrap="square" lIns="0" tIns="0" rIns="0" bIns="0" anchor="b" anchorCtr="0">
            <a:noAutofit/>
          </a:bodyPr>
          <a:lstStyle/>
          <a:p>
            <a:pPr marL="0" lvl="0" indent="0" algn="l" rtl="0">
              <a:lnSpc>
                <a:spcPct val="180000"/>
              </a:lnSpc>
              <a:spcBef>
                <a:spcPts val="0"/>
              </a:spcBef>
              <a:spcAft>
                <a:spcPts val="0"/>
              </a:spcAft>
              <a:buClr>
                <a:schemeClr val="lt1"/>
              </a:buClr>
              <a:buSzPts val="1200"/>
              <a:buNone/>
            </a:pPr>
            <a:r>
              <a:rPr lang="en-US"/>
              <a:t>Poonam Kumari Roy, Mohamed Mesto, Yuni Quintero | AWT PJ | Workshop 1 </a:t>
            </a:r>
            <a:endParaRPr/>
          </a:p>
        </p:txBody>
      </p:sp>
      <p:sp>
        <p:nvSpPr>
          <p:cNvPr id="603" name="Google Shape;603;p9"/>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None/>
            </a:pPr>
            <a:r>
              <a:rPr lang="en-US"/>
              <a:t>| AWT PJ. Video Streaming Mixer Library</a:t>
            </a:r>
            <a:endParaRPr/>
          </a:p>
        </p:txBody>
      </p:sp>
      <p:pic>
        <p:nvPicPr>
          <p:cNvPr id="604" name="Google Shape;604;p9"/>
          <p:cNvPicPr preferRelativeResize="0"/>
          <p:nvPr/>
        </p:nvPicPr>
        <p:blipFill rotWithShape="1">
          <a:blip r:embed="rId9">
            <a:alphaModFix/>
          </a:blip>
          <a:srcRect/>
          <a:stretch/>
        </p:blipFill>
        <p:spPr>
          <a:xfrm>
            <a:off x="9448801" y="141182"/>
            <a:ext cx="2049552" cy="10786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
          <p:cNvSpPr txBox="1">
            <a:spLocks noGrp="1"/>
          </p:cNvSpPr>
          <p:nvPr>
            <p:ph type="body" idx="1"/>
          </p:nvPr>
        </p:nvSpPr>
        <p:spPr>
          <a:xfrm>
            <a:off x="1048700" y="1233500"/>
            <a:ext cx="10737600" cy="4895700"/>
          </a:xfrm>
          <a:prstGeom prst="rect">
            <a:avLst/>
          </a:prstGeom>
          <a:noFill/>
          <a:ln>
            <a:noFill/>
          </a:ln>
        </p:spPr>
        <p:txBody>
          <a:bodyPr spcFirstLastPara="1" wrap="square" lIns="0" tIns="0" rIns="0" bIns="0" anchor="t" anchorCtr="0">
            <a:normAutofit/>
          </a:bodyPr>
          <a:lstStyle/>
          <a:p>
            <a:pPr marL="0" lvl="0" indent="0" algn="l" rtl="0">
              <a:lnSpc>
                <a:spcPct val="120000"/>
              </a:lnSpc>
              <a:spcBef>
                <a:spcPts val="0"/>
              </a:spcBef>
              <a:spcAft>
                <a:spcPts val="0"/>
              </a:spcAft>
              <a:buClr>
                <a:schemeClr val="lt1"/>
              </a:buClr>
              <a:buSzPts val="1800"/>
              <a:buNone/>
            </a:pPr>
            <a:endParaRPr sz="2000"/>
          </a:p>
          <a:p>
            <a:pPr marL="342900" lvl="0" indent="-228600" algn="l" rtl="0">
              <a:lnSpc>
                <a:spcPct val="120000"/>
              </a:lnSpc>
              <a:spcBef>
                <a:spcPts val="600"/>
              </a:spcBef>
              <a:spcAft>
                <a:spcPts val="0"/>
              </a:spcAft>
              <a:buClr>
                <a:schemeClr val="lt1"/>
              </a:buClr>
              <a:buSzPts val="1800"/>
              <a:buNone/>
            </a:pPr>
            <a:endParaRPr sz="2000"/>
          </a:p>
          <a:p>
            <a:pPr marL="342900" lvl="0" indent="-228600" algn="l" rtl="0">
              <a:lnSpc>
                <a:spcPct val="120000"/>
              </a:lnSpc>
              <a:spcBef>
                <a:spcPts val="600"/>
              </a:spcBef>
              <a:spcAft>
                <a:spcPts val="0"/>
              </a:spcAft>
              <a:buClr>
                <a:schemeClr val="lt1"/>
              </a:buClr>
              <a:buSzPts val="1800"/>
              <a:buNone/>
            </a:pPr>
            <a:endParaRPr sz="2000"/>
          </a:p>
          <a:p>
            <a:pPr marL="342900" lvl="0" indent="-355600" algn="l" rtl="0">
              <a:lnSpc>
                <a:spcPct val="120000"/>
              </a:lnSpc>
              <a:spcBef>
                <a:spcPts val="600"/>
              </a:spcBef>
              <a:spcAft>
                <a:spcPts val="0"/>
              </a:spcAft>
              <a:buClr>
                <a:schemeClr val="lt1"/>
              </a:buClr>
              <a:buSzPts val="2000"/>
              <a:buAutoNum type="arabicPeriod"/>
            </a:pPr>
            <a:r>
              <a:rPr lang="en-US" sz="2000"/>
              <a:t> Problem Statement</a:t>
            </a:r>
            <a:endParaRPr sz="2000"/>
          </a:p>
          <a:p>
            <a:pPr marL="342900" lvl="0" indent="-355600" algn="l" rtl="0">
              <a:lnSpc>
                <a:spcPct val="120000"/>
              </a:lnSpc>
              <a:spcBef>
                <a:spcPts val="600"/>
              </a:spcBef>
              <a:spcAft>
                <a:spcPts val="0"/>
              </a:spcAft>
              <a:buClr>
                <a:schemeClr val="lt1"/>
              </a:buClr>
              <a:buSzPts val="2000"/>
              <a:buAutoNum type="arabicPeriod"/>
            </a:pPr>
            <a:r>
              <a:rPr lang="en-US" sz="2000"/>
              <a:t> Paper and Technology Review</a:t>
            </a:r>
            <a:endParaRPr sz="2000"/>
          </a:p>
          <a:p>
            <a:pPr marL="342900" lvl="0" indent="-355600" algn="l" rtl="0">
              <a:lnSpc>
                <a:spcPct val="120000"/>
              </a:lnSpc>
              <a:spcBef>
                <a:spcPts val="600"/>
              </a:spcBef>
              <a:spcAft>
                <a:spcPts val="0"/>
              </a:spcAft>
              <a:buClr>
                <a:schemeClr val="lt1"/>
              </a:buClr>
              <a:buSzPts val="2000"/>
              <a:buAutoNum type="arabicPeriod"/>
            </a:pPr>
            <a:r>
              <a:rPr lang="en-US" sz="2000"/>
              <a:t> Possible Solutions</a:t>
            </a:r>
            <a:endParaRPr sz="2000"/>
          </a:p>
          <a:p>
            <a:pPr marL="342900" lvl="0" indent="-355600" algn="l" rtl="0">
              <a:lnSpc>
                <a:spcPct val="120000"/>
              </a:lnSpc>
              <a:spcBef>
                <a:spcPts val="600"/>
              </a:spcBef>
              <a:spcAft>
                <a:spcPts val="0"/>
              </a:spcAft>
              <a:buClr>
                <a:schemeClr val="lt1"/>
              </a:buClr>
              <a:buSzPts val="2000"/>
              <a:buAutoNum type="arabicPeriod"/>
            </a:pPr>
            <a:r>
              <a:rPr lang="en-US" sz="2000"/>
              <a:t> Schedule</a:t>
            </a:r>
            <a:endParaRPr sz="2000"/>
          </a:p>
          <a:p>
            <a:pPr marL="342900" lvl="0" indent="-355600" algn="l" rtl="0">
              <a:lnSpc>
                <a:spcPct val="120000"/>
              </a:lnSpc>
              <a:spcBef>
                <a:spcPts val="600"/>
              </a:spcBef>
              <a:spcAft>
                <a:spcPts val="0"/>
              </a:spcAft>
              <a:buClr>
                <a:schemeClr val="lt1"/>
              </a:buClr>
              <a:buSzPts val="2000"/>
              <a:buAutoNum type="arabicPeriod"/>
            </a:pPr>
            <a:r>
              <a:rPr lang="en-US" sz="2000"/>
              <a:t> Next Steps</a:t>
            </a:r>
            <a:endParaRPr sz="2000"/>
          </a:p>
        </p:txBody>
      </p:sp>
      <p:sp>
        <p:nvSpPr>
          <p:cNvPr id="470" name="Google Shape;470;p2"/>
          <p:cNvSpPr txBox="1">
            <a:spLocks noGrp="1"/>
          </p:cNvSpPr>
          <p:nvPr>
            <p:ph type="title"/>
          </p:nvPr>
        </p:nvSpPr>
        <p:spPr>
          <a:xfrm>
            <a:off x="410219" y="581412"/>
            <a:ext cx="11376000" cy="400110"/>
          </a:xfrm>
          <a:prstGeom prst="rect">
            <a:avLst/>
          </a:prstGeom>
          <a:noFill/>
          <a:ln>
            <a:noFill/>
          </a:ln>
        </p:spPr>
        <p:txBody>
          <a:bodyPr spcFirstLastPara="1" wrap="square" lIns="0" tIns="0" rIns="0" bIns="0" anchor="b" anchorCtr="0">
            <a:spAutoFit/>
          </a:bodyPr>
          <a:lstStyle/>
          <a:p>
            <a:pPr marL="0" lvl="0" indent="0" algn="l" rtl="0">
              <a:spcBef>
                <a:spcPts val="0"/>
              </a:spcBef>
              <a:spcAft>
                <a:spcPts val="0"/>
              </a:spcAft>
              <a:buClr>
                <a:schemeClr val="lt1"/>
              </a:buClr>
              <a:buSzPts val="2600"/>
              <a:buFont typeface="Arial"/>
              <a:buNone/>
            </a:pPr>
            <a:r>
              <a:rPr lang="en-US"/>
              <a:t>Agenda</a:t>
            </a:r>
            <a:endParaRPr/>
          </a:p>
        </p:txBody>
      </p:sp>
      <p:sp>
        <p:nvSpPr>
          <p:cNvPr id="471" name="Google Shape;471;p2"/>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None/>
            </a:pPr>
            <a:r>
              <a:rPr lang="en-US"/>
              <a:t>| AWT PJ. Video Streaming Mixer Library</a:t>
            </a:r>
            <a:endParaRPr/>
          </a:p>
        </p:txBody>
      </p:sp>
      <p:sp>
        <p:nvSpPr>
          <p:cNvPr id="472" name="Google Shape;472;p2"/>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en-US"/>
              <a:t>2</a:t>
            </a:fld>
            <a:endParaRPr/>
          </a:p>
        </p:txBody>
      </p:sp>
      <p:sp>
        <p:nvSpPr>
          <p:cNvPr id="473" name="Google Shape;473;p2"/>
          <p:cNvSpPr txBox="1">
            <a:spLocks noGrp="1"/>
          </p:cNvSpPr>
          <p:nvPr>
            <p:ph type="dt" idx="10"/>
          </p:nvPr>
        </p:nvSpPr>
        <p:spPr>
          <a:xfrm>
            <a:off x="645150" y="6552270"/>
            <a:ext cx="644875" cy="15388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04.05.22</a:t>
            </a:r>
            <a:endParaRPr sz="1000"/>
          </a:p>
        </p:txBody>
      </p:sp>
      <p:sp>
        <p:nvSpPr>
          <p:cNvPr id="474" name="Google Shape;474;p2"/>
          <p:cNvSpPr txBox="1">
            <a:spLocks noGrp="1"/>
          </p:cNvSpPr>
          <p:nvPr>
            <p:ph type="body" idx="2"/>
          </p:nvPr>
        </p:nvSpPr>
        <p:spPr>
          <a:xfrm>
            <a:off x="410219" y="6148581"/>
            <a:ext cx="11376000" cy="184666"/>
          </a:xfrm>
          <a:prstGeom prst="rect">
            <a:avLst/>
          </a:prstGeom>
          <a:noFill/>
          <a:ln>
            <a:noFill/>
          </a:ln>
        </p:spPr>
        <p:txBody>
          <a:bodyPr spcFirstLastPara="1" wrap="square" lIns="0" tIns="0" rIns="0" bIns="0" anchor="b" anchorCtr="0">
            <a:noAutofit/>
          </a:bodyPr>
          <a:lstStyle/>
          <a:p>
            <a:pPr marL="0" lvl="0" indent="0" algn="l" rtl="0">
              <a:lnSpc>
                <a:spcPct val="180000"/>
              </a:lnSpc>
              <a:spcBef>
                <a:spcPts val="0"/>
              </a:spcBef>
              <a:spcAft>
                <a:spcPts val="0"/>
              </a:spcAft>
              <a:buClr>
                <a:schemeClr val="lt1"/>
              </a:buClr>
              <a:buSzPts val="1200"/>
              <a:buNone/>
            </a:pPr>
            <a:r>
              <a:rPr lang="en-US"/>
              <a:t>Poonam Kumari Roy, Mohamed Mesto, Yuni Quintero | AWT PJ | Workshop 1 </a:t>
            </a:r>
            <a:endParaRPr/>
          </a:p>
        </p:txBody>
      </p:sp>
      <p:pic>
        <p:nvPicPr>
          <p:cNvPr id="475" name="Google Shape;475;p2"/>
          <p:cNvPicPr preferRelativeResize="0"/>
          <p:nvPr/>
        </p:nvPicPr>
        <p:blipFill rotWithShape="1">
          <a:blip r:embed="rId3">
            <a:alphaModFix/>
          </a:blip>
          <a:srcRect/>
          <a:stretch/>
        </p:blipFill>
        <p:spPr>
          <a:xfrm>
            <a:off x="9448801" y="141182"/>
            <a:ext cx="2049552" cy="107860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
          <p:cNvSpPr txBox="1">
            <a:spLocks noGrp="1"/>
          </p:cNvSpPr>
          <p:nvPr>
            <p:ph type="title"/>
          </p:nvPr>
        </p:nvSpPr>
        <p:spPr>
          <a:xfrm>
            <a:off x="410219" y="581412"/>
            <a:ext cx="11376000" cy="400110"/>
          </a:xfrm>
          <a:prstGeom prst="rect">
            <a:avLst/>
          </a:prstGeom>
          <a:noFill/>
          <a:ln>
            <a:noFill/>
          </a:ln>
        </p:spPr>
        <p:txBody>
          <a:bodyPr spcFirstLastPara="1" wrap="square" lIns="0" tIns="0" rIns="0" bIns="0" anchor="b" anchorCtr="0">
            <a:spAutoFit/>
          </a:bodyPr>
          <a:lstStyle/>
          <a:p>
            <a:pPr marL="0" lvl="0" indent="0" algn="l" rtl="0">
              <a:spcBef>
                <a:spcPts val="0"/>
              </a:spcBef>
              <a:spcAft>
                <a:spcPts val="0"/>
              </a:spcAft>
              <a:buClr>
                <a:schemeClr val="lt1"/>
              </a:buClr>
              <a:buSzPts val="2600"/>
              <a:buFont typeface="Arial"/>
              <a:buNone/>
            </a:pPr>
            <a:r>
              <a:rPr lang="en-US"/>
              <a:t>Problem Statement</a:t>
            </a:r>
            <a:endParaRPr/>
          </a:p>
        </p:txBody>
      </p:sp>
      <p:sp>
        <p:nvSpPr>
          <p:cNvPr id="482" name="Google Shape;482;p3"/>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en-US"/>
              <a:t>3</a:t>
            </a:fld>
            <a:endParaRPr/>
          </a:p>
        </p:txBody>
      </p:sp>
      <p:sp>
        <p:nvSpPr>
          <p:cNvPr id="483" name="Google Shape;483;p3"/>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04.05.22</a:t>
            </a:r>
            <a:endParaRPr sz="1000"/>
          </a:p>
        </p:txBody>
      </p:sp>
      <p:sp>
        <p:nvSpPr>
          <p:cNvPr id="484" name="Google Shape;484;p3"/>
          <p:cNvSpPr txBox="1">
            <a:spLocks noGrp="1"/>
          </p:cNvSpPr>
          <p:nvPr>
            <p:ph type="body" idx="2"/>
          </p:nvPr>
        </p:nvSpPr>
        <p:spPr>
          <a:xfrm>
            <a:off x="410219" y="6148581"/>
            <a:ext cx="11376000" cy="184666"/>
          </a:xfrm>
          <a:prstGeom prst="rect">
            <a:avLst/>
          </a:prstGeom>
          <a:noFill/>
          <a:ln>
            <a:noFill/>
          </a:ln>
        </p:spPr>
        <p:txBody>
          <a:bodyPr spcFirstLastPara="1" wrap="square" lIns="0" tIns="0" rIns="0" bIns="0" anchor="b" anchorCtr="0">
            <a:noAutofit/>
          </a:bodyPr>
          <a:lstStyle/>
          <a:p>
            <a:pPr marL="0" lvl="0" indent="0" algn="l" rtl="0">
              <a:lnSpc>
                <a:spcPct val="180000"/>
              </a:lnSpc>
              <a:spcBef>
                <a:spcPts val="0"/>
              </a:spcBef>
              <a:spcAft>
                <a:spcPts val="0"/>
              </a:spcAft>
              <a:buClr>
                <a:schemeClr val="lt1"/>
              </a:buClr>
              <a:buSzPts val="1200"/>
              <a:buNone/>
            </a:pPr>
            <a:r>
              <a:rPr lang="en-US"/>
              <a:t>Poonam Kumari Roy, Mohamed Mesto, Yuni Quintero | AWT PJ | Workshop 1 </a:t>
            </a:r>
            <a:endParaRPr/>
          </a:p>
        </p:txBody>
      </p:sp>
      <p:sp>
        <p:nvSpPr>
          <p:cNvPr id="485" name="Google Shape;485;p3"/>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None/>
            </a:pPr>
            <a:r>
              <a:rPr lang="en-US"/>
              <a:t>| AWT PJ. Video Streaming Mixer Library</a:t>
            </a:r>
            <a:endParaRPr/>
          </a:p>
        </p:txBody>
      </p:sp>
      <p:pic>
        <p:nvPicPr>
          <p:cNvPr id="486" name="Google Shape;486;p3"/>
          <p:cNvPicPr preferRelativeResize="0"/>
          <p:nvPr/>
        </p:nvPicPr>
        <p:blipFill rotWithShape="1">
          <a:blip r:embed="rId3">
            <a:alphaModFix/>
          </a:blip>
          <a:srcRect/>
          <a:stretch/>
        </p:blipFill>
        <p:spPr>
          <a:xfrm>
            <a:off x="9448801" y="141182"/>
            <a:ext cx="2049552" cy="1023334"/>
          </a:xfrm>
          <a:prstGeom prst="rect">
            <a:avLst/>
          </a:prstGeom>
          <a:noFill/>
          <a:ln>
            <a:noFill/>
          </a:ln>
        </p:spPr>
      </p:pic>
      <p:sp>
        <p:nvSpPr>
          <p:cNvPr id="487" name="Google Shape;487;p3"/>
          <p:cNvSpPr txBox="1">
            <a:spLocks noGrp="1"/>
          </p:cNvSpPr>
          <p:nvPr>
            <p:ph type="body" idx="1"/>
          </p:nvPr>
        </p:nvSpPr>
        <p:spPr>
          <a:xfrm>
            <a:off x="410225" y="1233500"/>
            <a:ext cx="7271100" cy="4896000"/>
          </a:xfrm>
          <a:prstGeom prst="rect">
            <a:avLst/>
          </a:prstGeom>
          <a:noFill/>
          <a:ln>
            <a:noFill/>
          </a:ln>
        </p:spPr>
        <p:txBody>
          <a:bodyPr spcFirstLastPara="1" wrap="square" lIns="0" tIns="0" rIns="0" bIns="0" anchor="t" anchorCtr="0">
            <a:normAutofit/>
          </a:bodyPr>
          <a:lstStyle/>
          <a:p>
            <a:pPr marL="457200" lvl="0" indent="-349250" algn="l" rtl="0">
              <a:lnSpc>
                <a:spcPct val="100000"/>
              </a:lnSpc>
              <a:spcBef>
                <a:spcPts val="600"/>
              </a:spcBef>
              <a:spcAft>
                <a:spcPts val="0"/>
              </a:spcAft>
              <a:buSzPts val="1900"/>
              <a:buChar char="-"/>
            </a:pPr>
            <a:r>
              <a:rPr lang="en-US" sz="1900"/>
              <a:t>We are in the Streaming Era</a:t>
            </a:r>
            <a:endParaRPr sz="1900"/>
          </a:p>
          <a:p>
            <a:pPr marL="457200" lvl="0" indent="0" algn="l" rtl="0">
              <a:lnSpc>
                <a:spcPct val="100000"/>
              </a:lnSpc>
              <a:spcBef>
                <a:spcPts val="600"/>
              </a:spcBef>
              <a:spcAft>
                <a:spcPts val="0"/>
              </a:spcAft>
              <a:buNone/>
            </a:pPr>
            <a:endParaRPr sz="1900"/>
          </a:p>
          <a:p>
            <a:pPr marL="457200" lvl="0" indent="-349250" algn="l" rtl="0">
              <a:lnSpc>
                <a:spcPct val="100000"/>
              </a:lnSpc>
              <a:spcBef>
                <a:spcPts val="600"/>
              </a:spcBef>
              <a:spcAft>
                <a:spcPts val="0"/>
              </a:spcAft>
              <a:buSzPts val="1900"/>
              <a:buChar char="-"/>
            </a:pPr>
            <a:r>
              <a:rPr lang="en-US" sz="1900"/>
              <a:t>Content is transmitted without downloading</a:t>
            </a:r>
            <a:endParaRPr sz="1900"/>
          </a:p>
          <a:p>
            <a:pPr marL="457200" lvl="0" indent="0" algn="l" rtl="0">
              <a:lnSpc>
                <a:spcPct val="100000"/>
              </a:lnSpc>
              <a:spcBef>
                <a:spcPts val="600"/>
              </a:spcBef>
              <a:spcAft>
                <a:spcPts val="0"/>
              </a:spcAft>
              <a:buNone/>
            </a:pPr>
            <a:endParaRPr sz="1900"/>
          </a:p>
          <a:p>
            <a:pPr marL="457200" lvl="0" indent="-349250" algn="l" rtl="0">
              <a:lnSpc>
                <a:spcPct val="100000"/>
              </a:lnSpc>
              <a:spcBef>
                <a:spcPts val="600"/>
              </a:spcBef>
              <a:spcAft>
                <a:spcPts val="0"/>
              </a:spcAft>
              <a:buSzPts val="1900"/>
              <a:buChar char="-"/>
            </a:pPr>
            <a:r>
              <a:rPr lang="en-US" sz="1900"/>
              <a:t>ABS dynamically changes the video source to avoid buffering</a:t>
            </a:r>
            <a:endParaRPr sz="1900"/>
          </a:p>
          <a:p>
            <a:pPr marL="457200" lvl="0" indent="0" algn="l" rtl="0">
              <a:lnSpc>
                <a:spcPct val="100000"/>
              </a:lnSpc>
              <a:spcBef>
                <a:spcPts val="600"/>
              </a:spcBef>
              <a:spcAft>
                <a:spcPts val="0"/>
              </a:spcAft>
              <a:buNone/>
            </a:pPr>
            <a:endParaRPr sz="1900"/>
          </a:p>
          <a:p>
            <a:pPr marL="457200" lvl="0" indent="-349250" algn="l" rtl="0">
              <a:lnSpc>
                <a:spcPct val="100000"/>
              </a:lnSpc>
              <a:spcBef>
                <a:spcPts val="600"/>
              </a:spcBef>
              <a:spcAft>
                <a:spcPts val="0"/>
              </a:spcAft>
              <a:buSzPts val="1900"/>
              <a:buChar char="-"/>
            </a:pPr>
            <a:r>
              <a:rPr lang="en-US" sz="1900"/>
              <a:t>HLS splits a video file into little segments </a:t>
            </a:r>
            <a:endParaRPr sz="1900"/>
          </a:p>
          <a:p>
            <a:pPr marL="457200" lvl="0" indent="0" algn="l" rtl="0">
              <a:lnSpc>
                <a:spcPct val="100000"/>
              </a:lnSpc>
              <a:spcBef>
                <a:spcPts val="600"/>
              </a:spcBef>
              <a:spcAft>
                <a:spcPts val="0"/>
              </a:spcAft>
              <a:buNone/>
            </a:pPr>
            <a:endParaRPr sz="1900"/>
          </a:p>
          <a:p>
            <a:pPr marL="457200" lvl="0" indent="-349250" algn="l" rtl="0">
              <a:lnSpc>
                <a:spcPct val="100000"/>
              </a:lnSpc>
              <a:spcBef>
                <a:spcPts val="600"/>
              </a:spcBef>
              <a:spcAft>
                <a:spcPts val="0"/>
              </a:spcAft>
              <a:buSzPts val="1900"/>
              <a:buChar char="-"/>
            </a:pPr>
            <a:r>
              <a:rPr lang="en-US" sz="1900"/>
              <a:t>Not all streams share the same representations</a:t>
            </a:r>
            <a:endParaRPr sz="1900"/>
          </a:p>
          <a:p>
            <a:pPr marL="457200" lvl="0" indent="0" algn="l" rtl="0">
              <a:lnSpc>
                <a:spcPct val="100000"/>
              </a:lnSpc>
              <a:spcBef>
                <a:spcPts val="600"/>
              </a:spcBef>
              <a:spcAft>
                <a:spcPts val="0"/>
              </a:spcAft>
              <a:buNone/>
            </a:pPr>
            <a:endParaRPr sz="1900"/>
          </a:p>
          <a:p>
            <a:pPr marL="457200" lvl="0" indent="-349250" algn="l" rtl="0">
              <a:lnSpc>
                <a:spcPct val="100000"/>
              </a:lnSpc>
              <a:spcBef>
                <a:spcPts val="600"/>
              </a:spcBef>
              <a:spcAft>
                <a:spcPts val="0"/>
              </a:spcAft>
              <a:buSzPts val="1900"/>
              <a:buChar char="-"/>
            </a:pPr>
            <a:r>
              <a:rPr lang="en-US" sz="1900"/>
              <a:t>We need an algorithm that identifies matching representation from variant video streams in order to output a single playlist</a:t>
            </a:r>
            <a:endParaRPr sz="1900"/>
          </a:p>
        </p:txBody>
      </p:sp>
      <p:pic>
        <p:nvPicPr>
          <p:cNvPr id="488" name="Google Shape;488;p3"/>
          <p:cNvPicPr preferRelativeResize="0"/>
          <p:nvPr/>
        </p:nvPicPr>
        <p:blipFill>
          <a:blip r:embed="rId4">
            <a:alphaModFix/>
          </a:blip>
          <a:stretch>
            <a:fillRect/>
          </a:stretch>
        </p:blipFill>
        <p:spPr>
          <a:xfrm>
            <a:off x="7471425" y="1821501"/>
            <a:ext cx="4639151" cy="34871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
          <p:cNvSpPr txBox="1">
            <a:spLocks noGrp="1"/>
          </p:cNvSpPr>
          <p:nvPr>
            <p:ph type="body" idx="1"/>
          </p:nvPr>
        </p:nvSpPr>
        <p:spPr>
          <a:xfrm>
            <a:off x="409575" y="1233500"/>
            <a:ext cx="5111100" cy="4895700"/>
          </a:xfrm>
          <a:prstGeom prst="rect">
            <a:avLst/>
          </a:prstGeom>
          <a:noFill/>
          <a:ln>
            <a:noFill/>
          </a:ln>
        </p:spPr>
        <p:txBody>
          <a:bodyPr spcFirstLastPara="1" wrap="square" lIns="0" tIns="0" rIns="0" bIns="0" anchor="t" anchorCtr="0">
            <a:normAutofit/>
          </a:bodyPr>
          <a:lstStyle/>
          <a:p>
            <a:pPr marL="0" lvl="0" indent="0" algn="l" rtl="0">
              <a:lnSpc>
                <a:spcPct val="120000"/>
              </a:lnSpc>
              <a:spcBef>
                <a:spcPts val="600"/>
              </a:spcBef>
              <a:spcAft>
                <a:spcPts val="0"/>
              </a:spcAft>
              <a:buClr>
                <a:schemeClr val="dk1"/>
              </a:buClr>
              <a:buSzPts val="1100"/>
              <a:buNone/>
            </a:pPr>
            <a:endParaRPr sz="2000">
              <a:solidFill>
                <a:srgbClr val="FFFFFF"/>
              </a:solidFill>
              <a:latin typeface="Trebuchet MS"/>
              <a:ea typeface="Trebuchet MS"/>
              <a:cs typeface="Trebuchet MS"/>
              <a:sym typeface="Trebuchet MS"/>
            </a:endParaRPr>
          </a:p>
          <a:p>
            <a:pPr marL="0" lvl="0" indent="0" algn="l" rtl="0">
              <a:lnSpc>
                <a:spcPct val="120000"/>
              </a:lnSpc>
              <a:spcBef>
                <a:spcPts val="600"/>
              </a:spcBef>
              <a:spcAft>
                <a:spcPts val="0"/>
              </a:spcAft>
              <a:buClr>
                <a:schemeClr val="dk1"/>
              </a:buClr>
              <a:buSzPts val="1100"/>
              <a:buNone/>
            </a:pPr>
            <a:endParaRPr sz="2000">
              <a:solidFill>
                <a:srgbClr val="FFFFFF"/>
              </a:solidFill>
              <a:latin typeface="Trebuchet MS"/>
              <a:ea typeface="Trebuchet MS"/>
              <a:cs typeface="Trebuchet MS"/>
              <a:sym typeface="Trebuchet MS"/>
            </a:endParaRPr>
          </a:p>
          <a:p>
            <a:pPr marL="457200" lvl="0" indent="-355600" algn="l" rtl="0">
              <a:lnSpc>
                <a:spcPct val="120000"/>
              </a:lnSpc>
              <a:spcBef>
                <a:spcPts val="600"/>
              </a:spcBef>
              <a:spcAft>
                <a:spcPts val="0"/>
              </a:spcAft>
              <a:buClr>
                <a:srgbClr val="FFFFFF"/>
              </a:buClr>
              <a:buSzPts val="2000"/>
              <a:buFont typeface="Trebuchet MS"/>
              <a:buChar char="-"/>
            </a:pPr>
            <a:r>
              <a:rPr lang="en-US" sz="2000">
                <a:solidFill>
                  <a:srgbClr val="FFFFFF"/>
                </a:solidFill>
                <a:latin typeface="Trebuchet MS"/>
                <a:ea typeface="Trebuchet MS"/>
                <a:cs typeface="Trebuchet MS"/>
                <a:sym typeface="Trebuchet MS"/>
              </a:rPr>
              <a:t>A progressive video stream is one single video file being streamed over the internet.</a:t>
            </a:r>
            <a:endParaRPr sz="2000">
              <a:solidFill>
                <a:srgbClr val="FFFFFF"/>
              </a:solidFill>
              <a:latin typeface="Trebuchet MS"/>
              <a:ea typeface="Trebuchet MS"/>
              <a:cs typeface="Trebuchet MS"/>
              <a:sym typeface="Trebuchet MS"/>
            </a:endParaRPr>
          </a:p>
          <a:p>
            <a:pPr marL="457200" lvl="0" indent="0" algn="l" rtl="0">
              <a:lnSpc>
                <a:spcPct val="120000"/>
              </a:lnSpc>
              <a:spcBef>
                <a:spcPts val="600"/>
              </a:spcBef>
              <a:spcAft>
                <a:spcPts val="0"/>
              </a:spcAft>
              <a:buNone/>
            </a:pPr>
            <a:endParaRPr sz="2000">
              <a:solidFill>
                <a:srgbClr val="FFFFFF"/>
              </a:solidFill>
              <a:latin typeface="Trebuchet MS"/>
              <a:ea typeface="Trebuchet MS"/>
              <a:cs typeface="Trebuchet MS"/>
              <a:sym typeface="Trebuchet MS"/>
            </a:endParaRPr>
          </a:p>
          <a:p>
            <a:pPr marL="457200" lvl="0" indent="-355600" algn="l" rtl="0">
              <a:lnSpc>
                <a:spcPct val="120000"/>
              </a:lnSpc>
              <a:spcBef>
                <a:spcPts val="600"/>
              </a:spcBef>
              <a:spcAft>
                <a:spcPts val="0"/>
              </a:spcAft>
              <a:buClr>
                <a:srgbClr val="FFFFFF"/>
              </a:buClr>
              <a:buSzPts val="2000"/>
              <a:buFont typeface="Trebuchet MS"/>
              <a:buChar char="-"/>
            </a:pPr>
            <a:r>
              <a:rPr lang="en-US" sz="2000">
                <a:solidFill>
                  <a:srgbClr val="FFFFFF"/>
                </a:solidFill>
                <a:latin typeface="Trebuchet MS"/>
                <a:ea typeface="Trebuchet MS"/>
                <a:cs typeface="Trebuchet MS"/>
                <a:sym typeface="Trebuchet MS"/>
              </a:rPr>
              <a:t>Two major problems with progressive streaming are:</a:t>
            </a:r>
            <a:endParaRPr sz="2000">
              <a:solidFill>
                <a:srgbClr val="FFFFFF"/>
              </a:solidFill>
              <a:latin typeface="Trebuchet MS"/>
              <a:ea typeface="Trebuchet MS"/>
              <a:cs typeface="Trebuchet MS"/>
              <a:sym typeface="Trebuchet MS"/>
            </a:endParaRPr>
          </a:p>
          <a:p>
            <a:pPr marL="0" lvl="0" indent="0" algn="l" rtl="0">
              <a:lnSpc>
                <a:spcPct val="120000"/>
              </a:lnSpc>
              <a:spcBef>
                <a:spcPts val="60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   Quality</a:t>
            </a:r>
            <a:endParaRPr sz="2000">
              <a:solidFill>
                <a:srgbClr val="FFFFFF"/>
              </a:solidFill>
              <a:latin typeface="Trebuchet MS"/>
              <a:ea typeface="Trebuchet MS"/>
              <a:cs typeface="Trebuchet MS"/>
              <a:sym typeface="Trebuchet MS"/>
            </a:endParaRPr>
          </a:p>
          <a:p>
            <a:pPr marL="0" lvl="0" indent="0" algn="l" rtl="0">
              <a:lnSpc>
                <a:spcPct val="120000"/>
              </a:lnSpc>
              <a:spcBef>
                <a:spcPts val="60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   Buffering </a:t>
            </a:r>
            <a:endParaRPr sz="2000">
              <a:solidFill>
                <a:srgbClr val="FFFFFF"/>
              </a:solidFill>
              <a:latin typeface="Trebuchet MS"/>
              <a:ea typeface="Trebuchet MS"/>
              <a:cs typeface="Trebuchet MS"/>
              <a:sym typeface="Trebuchet MS"/>
            </a:endParaRPr>
          </a:p>
          <a:p>
            <a:pPr marL="0" lvl="0" indent="0" algn="l" rtl="0">
              <a:spcBef>
                <a:spcPts val="600"/>
              </a:spcBef>
              <a:spcAft>
                <a:spcPts val="0"/>
              </a:spcAft>
              <a:buClr>
                <a:schemeClr val="lt1"/>
              </a:buClr>
              <a:buSzPts val="1800"/>
              <a:buNone/>
            </a:pPr>
            <a:endParaRPr/>
          </a:p>
        </p:txBody>
      </p:sp>
      <p:sp>
        <p:nvSpPr>
          <p:cNvPr id="494" name="Google Shape;494;p4"/>
          <p:cNvSpPr txBox="1">
            <a:spLocks noGrp="1"/>
          </p:cNvSpPr>
          <p:nvPr>
            <p:ph type="title"/>
          </p:nvPr>
        </p:nvSpPr>
        <p:spPr>
          <a:xfrm>
            <a:off x="410219" y="720812"/>
            <a:ext cx="11376000" cy="400200"/>
          </a:xfrm>
          <a:prstGeom prst="rect">
            <a:avLst/>
          </a:prstGeom>
          <a:noFill/>
          <a:ln>
            <a:noFill/>
          </a:ln>
        </p:spPr>
        <p:txBody>
          <a:bodyPr spcFirstLastPara="1" wrap="square" lIns="0" tIns="0" rIns="0" bIns="0" anchor="b" anchorCtr="0">
            <a:spAutoFit/>
          </a:bodyPr>
          <a:lstStyle/>
          <a:p>
            <a:pPr marL="0" lvl="0" indent="0" algn="l" rtl="0">
              <a:spcBef>
                <a:spcPts val="0"/>
              </a:spcBef>
              <a:spcAft>
                <a:spcPts val="0"/>
              </a:spcAft>
              <a:buClr>
                <a:schemeClr val="lt1"/>
              </a:buClr>
              <a:buSzPts val="2600"/>
              <a:buFont typeface="Arial"/>
              <a:buNone/>
            </a:pPr>
            <a:r>
              <a:rPr lang="en-US"/>
              <a:t>Paper and Technology review</a:t>
            </a:r>
            <a:endParaRPr/>
          </a:p>
        </p:txBody>
      </p:sp>
      <p:sp>
        <p:nvSpPr>
          <p:cNvPr id="495" name="Google Shape;495;p4"/>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en-US"/>
              <a:t>4</a:t>
            </a:fld>
            <a:endParaRPr/>
          </a:p>
        </p:txBody>
      </p:sp>
      <p:sp>
        <p:nvSpPr>
          <p:cNvPr id="496" name="Google Shape;496;p4"/>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04.05.22</a:t>
            </a:r>
            <a:endParaRPr sz="1000"/>
          </a:p>
        </p:txBody>
      </p:sp>
      <p:sp>
        <p:nvSpPr>
          <p:cNvPr id="497" name="Google Shape;497;p4"/>
          <p:cNvSpPr txBox="1">
            <a:spLocks noGrp="1"/>
          </p:cNvSpPr>
          <p:nvPr>
            <p:ph type="body" idx="2"/>
          </p:nvPr>
        </p:nvSpPr>
        <p:spPr>
          <a:xfrm>
            <a:off x="410219" y="6148581"/>
            <a:ext cx="11376000" cy="184666"/>
          </a:xfrm>
          <a:prstGeom prst="rect">
            <a:avLst/>
          </a:prstGeom>
          <a:noFill/>
          <a:ln>
            <a:noFill/>
          </a:ln>
        </p:spPr>
        <p:txBody>
          <a:bodyPr spcFirstLastPara="1" wrap="square" lIns="0" tIns="0" rIns="0" bIns="0" anchor="b" anchorCtr="0">
            <a:noAutofit/>
          </a:bodyPr>
          <a:lstStyle/>
          <a:p>
            <a:pPr marL="0" lvl="0" indent="0" algn="l" rtl="0">
              <a:lnSpc>
                <a:spcPct val="180000"/>
              </a:lnSpc>
              <a:spcBef>
                <a:spcPts val="0"/>
              </a:spcBef>
              <a:spcAft>
                <a:spcPts val="0"/>
              </a:spcAft>
              <a:buClr>
                <a:schemeClr val="lt1"/>
              </a:buClr>
              <a:buSzPts val="1200"/>
              <a:buNone/>
            </a:pPr>
            <a:r>
              <a:rPr lang="en-US"/>
              <a:t>Poonam Kumari Roy, Mohamed Mesto, Yuni Quintero | AWT PJ | Workshop 1 </a:t>
            </a:r>
            <a:endParaRPr/>
          </a:p>
        </p:txBody>
      </p:sp>
      <p:sp>
        <p:nvSpPr>
          <p:cNvPr id="498" name="Google Shape;498;p4"/>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None/>
            </a:pPr>
            <a:r>
              <a:rPr lang="en-US"/>
              <a:t>| AWT PJ. Video Streaming Mixer Library</a:t>
            </a:r>
            <a:endParaRPr/>
          </a:p>
        </p:txBody>
      </p:sp>
      <p:pic>
        <p:nvPicPr>
          <p:cNvPr id="499" name="Google Shape;499;p4"/>
          <p:cNvPicPr preferRelativeResize="0"/>
          <p:nvPr/>
        </p:nvPicPr>
        <p:blipFill rotWithShape="1">
          <a:blip r:embed="rId3">
            <a:alphaModFix/>
          </a:blip>
          <a:srcRect/>
          <a:stretch/>
        </p:blipFill>
        <p:spPr>
          <a:xfrm>
            <a:off x="9448801" y="141182"/>
            <a:ext cx="2049552" cy="1078606"/>
          </a:xfrm>
          <a:prstGeom prst="rect">
            <a:avLst/>
          </a:prstGeom>
          <a:noFill/>
          <a:ln>
            <a:noFill/>
          </a:ln>
        </p:spPr>
      </p:pic>
      <p:pic>
        <p:nvPicPr>
          <p:cNvPr id="500" name="Google Shape;500;p4"/>
          <p:cNvPicPr preferRelativeResize="0"/>
          <p:nvPr/>
        </p:nvPicPr>
        <p:blipFill>
          <a:blip r:embed="rId4">
            <a:alphaModFix/>
          </a:blip>
          <a:stretch>
            <a:fillRect/>
          </a:stretch>
        </p:blipFill>
        <p:spPr>
          <a:xfrm>
            <a:off x="5672975" y="1426852"/>
            <a:ext cx="5825375" cy="3700958"/>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g11bb6491ed8_0_13"/>
          <p:cNvSpPr txBox="1">
            <a:spLocks noGrp="1"/>
          </p:cNvSpPr>
          <p:nvPr>
            <p:ph type="body" idx="1"/>
          </p:nvPr>
        </p:nvSpPr>
        <p:spPr>
          <a:xfrm>
            <a:off x="508550" y="1233500"/>
            <a:ext cx="5012100" cy="4895700"/>
          </a:xfrm>
          <a:prstGeom prst="rect">
            <a:avLst/>
          </a:prstGeom>
          <a:noFill/>
          <a:ln>
            <a:noFill/>
          </a:ln>
        </p:spPr>
        <p:txBody>
          <a:bodyPr spcFirstLastPara="1" wrap="square" lIns="0" tIns="0" rIns="0" bIns="0" anchor="t" anchorCtr="0">
            <a:normAutofit/>
          </a:bodyPr>
          <a:lstStyle/>
          <a:p>
            <a:pPr marL="0" lvl="0" indent="0" algn="l" rtl="0">
              <a:lnSpc>
                <a:spcPct val="120000"/>
              </a:lnSpc>
              <a:spcBef>
                <a:spcPts val="0"/>
              </a:spcBef>
              <a:spcAft>
                <a:spcPts val="0"/>
              </a:spcAft>
              <a:buClr>
                <a:schemeClr val="dk1"/>
              </a:buClr>
              <a:buSzPts val="1100"/>
              <a:buNone/>
            </a:pPr>
            <a:endParaRPr sz="2000">
              <a:solidFill>
                <a:srgbClr val="FFFFFF"/>
              </a:solidFill>
              <a:latin typeface="Trebuchet MS"/>
              <a:ea typeface="Trebuchet MS"/>
              <a:cs typeface="Trebuchet MS"/>
              <a:sym typeface="Trebuchet MS"/>
            </a:endParaRPr>
          </a:p>
          <a:p>
            <a:pPr marL="0" lvl="0" indent="0" algn="l" rtl="0">
              <a:lnSpc>
                <a:spcPct val="120000"/>
              </a:lnSpc>
              <a:spcBef>
                <a:spcPts val="0"/>
              </a:spcBef>
              <a:spcAft>
                <a:spcPts val="0"/>
              </a:spcAft>
              <a:buClr>
                <a:schemeClr val="dk1"/>
              </a:buClr>
              <a:buSzPts val="1100"/>
              <a:buNone/>
            </a:pPr>
            <a:endParaRPr sz="2000">
              <a:solidFill>
                <a:srgbClr val="FFFFFF"/>
              </a:solidFill>
              <a:latin typeface="Trebuchet MS"/>
              <a:ea typeface="Trebuchet MS"/>
              <a:cs typeface="Trebuchet MS"/>
              <a:sym typeface="Trebuchet MS"/>
            </a:endParaRPr>
          </a:p>
          <a:p>
            <a:pPr marL="0" lvl="0" indent="0" algn="l" rtl="0">
              <a:lnSpc>
                <a:spcPct val="120000"/>
              </a:lnSpc>
              <a:spcBef>
                <a:spcPts val="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Adaptive bitrate streaming</a:t>
            </a:r>
            <a:endParaRPr sz="2000">
              <a:solidFill>
                <a:srgbClr val="FFFFFF"/>
              </a:solidFill>
              <a:latin typeface="Trebuchet MS"/>
              <a:ea typeface="Trebuchet MS"/>
              <a:cs typeface="Trebuchet MS"/>
              <a:sym typeface="Trebuchet MS"/>
            </a:endParaRPr>
          </a:p>
          <a:p>
            <a:pPr marL="0" lvl="0" indent="0" algn="l" rtl="0">
              <a:lnSpc>
                <a:spcPct val="120000"/>
              </a:lnSpc>
              <a:spcBef>
                <a:spcPts val="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 </a:t>
            </a:r>
            <a:endParaRPr sz="2000">
              <a:solidFill>
                <a:srgbClr val="FFFFFF"/>
              </a:solidFill>
              <a:latin typeface="Trebuchet MS"/>
              <a:ea typeface="Trebuchet MS"/>
              <a:cs typeface="Trebuchet MS"/>
              <a:sym typeface="Trebuchet MS"/>
            </a:endParaRPr>
          </a:p>
          <a:p>
            <a:pPr marL="0" lvl="0" indent="0" algn="l" rtl="0">
              <a:lnSpc>
                <a:spcPct val="120000"/>
              </a:lnSpc>
              <a:spcBef>
                <a:spcPts val="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 - Adapting : To speed of the user Internet connection.</a:t>
            </a:r>
            <a:endParaRPr sz="2000">
              <a:solidFill>
                <a:srgbClr val="FFFFFF"/>
              </a:solidFill>
              <a:latin typeface="Trebuchet MS"/>
              <a:ea typeface="Trebuchet MS"/>
              <a:cs typeface="Trebuchet MS"/>
              <a:sym typeface="Trebuchet MS"/>
            </a:endParaRPr>
          </a:p>
          <a:p>
            <a:pPr marL="0" lvl="0" indent="0" algn="l" rtl="0">
              <a:lnSpc>
                <a:spcPct val="120000"/>
              </a:lnSpc>
              <a:spcBef>
                <a:spcPts val="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  	</a:t>
            </a:r>
            <a:endParaRPr sz="2000">
              <a:solidFill>
                <a:srgbClr val="FFFFFF"/>
              </a:solidFill>
              <a:latin typeface="Trebuchet MS"/>
              <a:ea typeface="Trebuchet MS"/>
              <a:cs typeface="Trebuchet MS"/>
              <a:sym typeface="Trebuchet MS"/>
            </a:endParaRPr>
          </a:p>
          <a:p>
            <a:pPr marL="0" lvl="0" indent="0" algn="l" rtl="0">
              <a:lnSpc>
                <a:spcPct val="120000"/>
              </a:lnSpc>
              <a:spcBef>
                <a:spcPts val="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 - </a:t>
            </a:r>
            <a:r>
              <a:rPr lang="en-US" sz="2000">
                <a:solidFill>
                  <a:srgbClr val="FFFFFF"/>
                </a:solidFill>
              </a:rPr>
              <a:t>Adaptive streaming allows the video provider to create a different video for each of the screen sizes.</a:t>
            </a:r>
            <a:endParaRPr sz="2000">
              <a:solidFill>
                <a:srgbClr val="FFFFFF"/>
              </a:solidFill>
            </a:endParaRPr>
          </a:p>
          <a:p>
            <a:pPr marL="0" lvl="0" indent="0" algn="l" rtl="0">
              <a:spcBef>
                <a:spcPts val="600"/>
              </a:spcBef>
              <a:spcAft>
                <a:spcPts val="0"/>
              </a:spcAft>
              <a:buClr>
                <a:schemeClr val="lt1"/>
              </a:buClr>
              <a:buSzPts val="1800"/>
              <a:buNone/>
            </a:pPr>
            <a:endParaRPr sz="2000">
              <a:solidFill>
                <a:srgbClr val="FFFFFF"/>
              </a:solidFill>
              <a:latin typeface="Trebuchet MS"/>
              <a:ea typeface="Trebuchet MS"/>
              <a:cs typeface="Trebuchet MS"/>
              <a:sym typeface="Trebuchet MS"/>
            </a:endParaRPr>
          </a:p>
        </p:txBody>
      </p:sp>
      <p:sp>
        <p:nvSpPr>
          <p:cNvPr id="506" name="Google Shape;506;g11bb6491ed8_0_13"/>
          <p:cNvSpPr txBox="1">
            <a:spLocks noGrp="1"/>
          </p:cNvSpPr>
          <p:nvPr>
            <p:ph type="title"/>
          </p:nvPr>
        </p:nvSpPr>
        <p:spPr>
          <a:xfrm>
            <a:off x="410219" y="720812"/>
            <a:ext cx="11376000" cy="400200"/>
          </a:xfrm>
          <a:prstGeom prst="rect">
            <a:avLst/>
          </a:prstGeom>
          <a:noFill/>
          <a:ln>
            <a:noFill/>
          </a:ln>
        </p:spPr>
        <p:txBody>
          <a:bodyPr spcFirstLastPara="1" wrap="square" lIns="0" tIns="0" rIns="0" bIns="0" anchor="b" anchorCtr="0">
            <a:spAutoFit/>
          </a:bodyPr>
          <a:lstStyle/>
          <a:p>
            <a:pPr marL="0" lvl="0" indent="0" algn="l" rtl="0">
              <a:spcBef>
                <a:spcPts val="0"/>
              </a:spcBef>
              <a:spcAft>
                <a:spcPts val="0"/>
              </a:spcAft>
              <a:buClr>
                <a:schemeClr val="lt1"/>
              </a:buClr>
              <a:buSzPts val="2600"/>
              <a:buFont typeface="Arial"/>
              <a:buNone/>
            </a:pPr>
            <a:r>
              <a:rPr lang="en-US"/>
              <a:t>Paper and Technology review</a:t>
            </a:r>
            <a:endParaRPr/>
          </a:p>
        </p:txBody>
      </p:sp>
      <p:sp>
        <p:nvSpPr>
          <p:cNvPr id="507" name="Google Shape;507;g11bb6491ed8_0_13"/>
          <p:cNvSpPr txBox="1">
            <a:spLocks noGrp="1"/>
          </p:cNvSpPr>
          <p:nvPr>
            <p:ph type="sldNum" idx="12"/>
          </p:nvPr>
        </p:nvSpPr>
        <p:spPr>
          <a:xfrm>
            <a:off x="250541" y="6552270"/>
            <a:ext cx="258000" cy="153900"/>
          </a:xfrm>
          <a:prstGeom prst="rect">
            <a:avLst/>
          </a:prstGeom>
          <a:noFill/>
          <a:ln>
            <a:noFill/>
          </a:ln>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en-US"/>
              <a:t>5</a:t>
            </a:fld>
            <a:endParaRPr/>
          </a:p>
        </p:txBody>
      </p:sp>
      <p:sp>
        <p:nvSpPr>
          <p:cNvPr id="508" name="Google Shape;508;g11bb6491ed8_0_13"/>
          <p:cNvSpPr txBox="1">
            <a:spLocks noGrp="1"/>
          </p:cNvSpPr>
          <p:nvPr>
            <p:ph type="dt" idx="10"/>
          </p:nvPr>
        </p:nvSpPr>
        <p:spPr>
          <a:xfrm>
            <a:off x="611284" y="6552270"/>
            <a:ext cx="645000" cy="1539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04.05.22</a:t>
            </a:r>
            <a:endParaRPr sz="1000"/>
          </a:p>
        </p:txBody>
      </p:sp>
      <p:sp>
        <p:nvSpPr>
          <p:cNvPr id="509" name="Google Shape;509;g11bb6491ed8_0_13"/>
          <p:cNvSpPr txBox="1">
            <a:spLocks noGrp="1"/>
          </p:cNvSpPr>
          <p:nvPr>
            <p:ph type="body" idx="2"/>
          </p:nvPr>
        </p:nvSpPr>
        <p:spPr>
          <a:xfrm>
            <a:off x="410219" y="6148581"/>
            <a:ext cx="11376000" cy="184800"/>
          </a:xfrm>
          <a:prstGeom prst="rect">
            <a:avLst/>
          </a:prstGeom>
          <a:noFill/>
          <a:ln>
            <a:noFill/>
          </a:ln>
        </p:spPr>
        <p:txBody>
          <a:bodyPr spcFirstLastPara="1" wrap="square" lIns="0" tIns="0" rIns="0" bIns="0" anchor="b" anchorCtr="0">
            <a:noAutofit/>
          </a:bodyPr>
          <a:lstStyle/>
          <a:p>
            <a:pPr marL="0" lvl="0" indent="0" algn="l" rtl="0">
              <a:lnSpc>
                <a:spcPct val="180000"/>
              </a:lnSpc>
              <a:spcBef>
                <a:spcPts val="0"/>
              </a:spcBef>
              <a:spcAft>
                <a:spcPts val="0"/>
              </a:spcAft>
              <a:buClr>
                <a:schemeClr val="lt1"/>
              </a:buClr>
              <a:buSzPts val="1200"/>
              <a:buNone/>
            </a:pPr>
            <a:r>
              <a:rPr lang="en-US"/>
              <a:t>Poonam Kumari Roy, Mohamed Mesto, Yuni Quintero | AWT PJ | Workshop 1 </a:t>
            </a:r>
            <a:endParaRPr/>
          </a:p>
        </p:txBody>
      </p:sp>
      <p:sp>
        <p:nvSpPr>
          <p:cNvPr id="510" name="Google Shape;510;g11bb6491ed8_0_13"/>
          <p:cNvSpPr txBox="1">
            <a:spLocks noGrp="1"/>
          </p:cNvSpPr>
          <p:nvPr>
            <p:ph type="ftr" idx="11"/>
          </p:nvPr>
        </p:nvSpPr>
        <p:spPr>
          <a:xfrm>
            <a:off x="1298349" y="6552270"/>
            <a:ext cx="6300000" cy="153900"/>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None/>
            </a:pPr>
            <a:r>
              <a:rPr lang="en-US"/>
              <a:t>| AWT PJ. Video Streaming Mixer Library</a:t>
            </a:r>
            <a:endParaRPr/>
          </a:p>
        </p:txBody>
      </p:sp>
      <p:pic>
        <p:nvPicPr>
          <p:cNvPr id="511" name="Google Shape;511;g11bb6491ed8_0_13"/>
          <p:cNvPicPr preferRelativeResize="0"/>
          <p:nvPr/>
        </p:nvPicPr>
        <p:blipFill rotWithShape="1">
          <a:blip r:embed="rId3">
            <a:alphaModFix/>
          </a:blip>
          <a:srcRect/>
          <a:stretch/>
        </p:blipFill>
        <p:spPr>
          <a:xfrm>
            <a:off x="9448801" y="141182"/>
            <a:ext cx="2049550" cy="1078607"/>
          </a:xfrm>
          <a:prstGeom prst="rect">
            <a:avLst/>
          </a:prstGeom>
          <a:noFill/>
          <a:ln>
            <a:noFill/>
          </a:ln>
        </p:spPr>
      </p:pic>
      <p:pic>
        <p:nvPicPr>
          <p:cNvPr id="512" name="Google Shape;512;g11bb6491ed8_0_13"/>
          <p:cNvPicPr preferRelativeResize="0"/>
          <p:nvPr/>
        </p:nvPicPr>
        <p:blipFill>
          <a:blip r:embed="rId4">
            <a:alphaModFix/>
          </a:blip>
          <a:stretch>
            <a:fillRect/>
          </a:stretch>
        </p:blipFill>
        <p:spPr>
          <a:xfrm>
            <a:off x="5672975" y="1563100"/>
            <a:ext cx="5825375" cy="36572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g11bb6491ed8_0_24"/>
          <p:cNvSpPr txBox="1">
            <a:spLocks noGrp="1"/>
          </p:cNvSpPr>
          <p:nvPr>
            <p:ph type="title"/>
          </p:nvPr>
        </p:nvSpPr>
        <p:spPr>
          <a:xfrm>
            <a:off x="410219" y="720812"/>
            <a:ext cx="11376000" cy="400200"/>
          </a:xfrm>
          <a:prstGeom prst="rect">
            <a:avLst/>
          </a:prstGeom>
          <a:noFill/>
          <a:ln>
            <a:noFill/>
          </a:ln>
        </p:spPr>
        <p:txBody>
          <a:bodyPr spcFirstLastPara="1" wrap="square" lIns="0" tIns="0" rIns="0" bIns="0" anchor="b" anchorCtr="0">
            <a:spAutoFit/>
          </a:bodyPr>
          <a:lstStyle/>
          <a:p>
            <a:pPr marL="0" lvl="0" indent="0" algn="l" rtl="0">
              <a:spcBef>
                <a:spcPts val="0"/>
              </a:spcBef>
              <a:spcAft>
                <a:spcPts val="0"/>
              </a:spcAft>
              <a:buClr>
                <a:schemeClr val="lt1"/>
              </a:buClr>
              <a:buSzPts val="2600"/>
              <a:buFont typeface="Arial"/>
              <a:buNone/>
            </a:pPr>
            <a:r>
              <a:rPr lang="en-US"/>
              <a:t>Paper and Technology review</a:t>
            </a:r>
            <a:endParaRPr/>
          </a:p>
        </p:txBody>
      </p:sp>
      <p:sp>
        <p:nvSpPr>
          <p:cNvPr id="518" name="Google Shape;518;g11bb6491ed8_0_24"/>
          <p:cNvSpPr txBox="1">
            <a:spLocks noGrp="1"/>
          </p:cNvSpPr>
          <p:nvPr>
            <p:ph type="sldNum" idx="12"/>
          </p:nvPr>
        </p:nvSpPr>
        <p:spPr>
          <a:xfrm>
            <a:off x="250541" y="6552270"/>
            <a:ext cx="258000" cy="153900"/>
          </a:xfrm>
          <a:prstGeom prst="rect">
            <a:avLst/>
          </a:prstGeom>
          <a:noFill/>
          <a:ln>
            <a:noFill/>
          </a:ln>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en-US"/>
              <a:t>6</a:t>
            </a:fld>
            <a:endParaRPr/>
          </a:p>
        </p:txBody>
      </p:sp>
      <p:sp>
        <p:nvSpPr>
          <p:cNvPr id="519" name="Google Shape;519;g11bb6491ed8_0_24"/>
          <p:cNvSpPr txBox="1">
            <a:spLocks noGrp="1"/>
          </p:cNvSpPr>
          <p:nvPr>
            <p:ph type="dt" idx="10"/>
          </p:nvPr>
        </p:nvSpPr>
        <p:spPr>
          <a:xfrm>
            <a:off x="611284" y="6552270"/>
            <a:ext cx="645000" cy="1539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04.05.22</a:t>
            </a:r>
            <a:endParaRPr sz="1000"/>
          </a:p>
        </p:txBody>
      </p:sp>
      <p:sp>
        <p:nvSpPr>
          <p:cNvPr id="520" name="Google Shape;520;g11bb6491ed8_0_24"/>
          <p:cNvSpPr txBox="1">
            <a:spLocks noGrp="1"/>
          </p:cNvSpPr>
          <p:nvPr>
            <p:ph type="body" idx="2"/>
          </p:nvPr>
        </p:nvSpPr>
        <p:spPr>
          <a:xfrm>
            <a:off x="410219" y="6148581"/>
            <a:ext cx="11376000" cy="184800"/>
          </a:xfrm>
          <a:prstGeom prst="rect">
            <a:avLst/>
          </a:prstGeom>
          <a:noFill/>
          <a:ln>
            <a:noFill/>
          </a:ln>
        </p:spPr>
        <p:txBody>
          <a:bodyPr spcFirstLastPara="1" wrap="square" lIns="0" tIns="0" rIns="0" bIns="0" anchor="b" anchorCtr="0">
            <a:noAutofit/>
          </a:bodyPr>
          <a:lstStyle/>
          <a:p>
            <a:pPr marL="0" lvl="0" indent="0" algn="l" rtl="0">
              <a:lnSpc>
                <a:spcPct val="180000"/>
              </a:lnSpc>
              <a:spcBef>
                <a:spcPts val="0"/>
              </a:spcBef>
              <a:spcAft>
                <a:spcPts val="0"/>
              </a:spcAft>
              <a:buClr>
                <a:schemeClr val="lt1"/>
              </a:buClr>
              <a:buSzPts val="1200"/>
              <a:buNone/>
            </a:pPr>
            <a:r>
              <a:rPr lang="en-US"/>
              <a:t>Poonam Kumari Roy, Mohamed Mesto, Yuni Quintero | AWT PJ | Workshop 1 </a:t>
            </a:r>
            <a:endParaRPr/>
          </a:p>
        </p:txBody>
      </p:sp>
      <p:sp>
        <p:nvSpPr>
          <p:cNvPr id="521" name="Google Shape;521;g11bb6491ed8_0_24"/>
          <p:cNvSpPr txBox="1">
            <a:spLocks noGrp="1"/>
          </p:cNvSpPr>
          <p:nvPr>
            <p:ph type="ftr" idx="11"/>
          </p:nvPr>
        </p:nvSpPr>
        <p:spPr>
          <a:xfrm>
            <a:off x="1298349" y="6552270"/>
            <a:ext cx="6300000" cy="153900"/>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None/>
            </a:pPr>
            <a:r>
              <a:rPr lang="en-US"/>
              <a:t>| AWT PJ. Video Streaming Mixer Library</a:t>
            </a:r>
            <a:endParaRPr/>
          </a:p>
        </p:txBody>
      </p:sp>
      <p:pic>
        <p:nvPicPr>
          <p:cNvPr id="522" name="Google Shape;522;g11bb6491ed8_0_24"/>
          <p:cNvPicPr preferRelativeResize="0"/>
          <p:nvPr/>
        </p:nvPicPr>
        <p:blipFill rotWithShape="1">
          <a:blip r:embed="rId3">
            <a:alphaModFix/>
          </a:blip>
          <a:srcRect/>
          <a:stretch/>
        </p:blipFill>
        <p:spPr>
          <a:xfrm>
            <a:off x="9448801" y="141182"/>
            <a:ext cx="2049550" cy="1078607"/>
          </a:xfrm>
          <a:prstGeom prst="rect">
            <a:avLst/>
          </a:prstGeom>
          <a:noFill/>
          <a:ln>
            <a:noFill/>
          </a:ln>
        </p:spPr>
      </p:pic>
      <p:sp>
        <p:nvSpPr>
          <p:cNvPr id="523" name="Google Shape;523;g11bb6491ed8_0_24"/>
          <p:cNvSpPr txBox="1">
            <a:spLocks noGrp="1"/>
          </p:cNvSpPr>
          <p:nvPr>
            <p:ph type="body" idx="1"/>
          </p:nvPr>
        </p:nvSpPr>
        <p:spPr>
          <a:xfrm>
            <a:off x="409575" y="1233500"/>
            <a:ext cx="5452800" cy="4895700"/>
          </a:xfrm>
          <a:prstGeom prst="rect">
            <a:avLst/>
          </a:prstGeom>
          <a:noFill/>
          <a:ln>
            <a:noFill/>
          </a:ln>
        </p:spPr>
        <p:txBody>
          <a:bodyPr spcFirstLastPara="1" wrap="square" lIns="0" tIns="0" rIns="0" bIns="0" anchor="t" anchorCtr="0">
            <a:normAutofit/>
          </a:bodyPr>
          <a:lstStyle/>
          <a:p>
            <a:pPr marL="0" lvl="0" indent="0" algn="l" rtl="0">
              <a:lnSpc>
                <a:spcPct val="120000"/>
              </a:lnSpc>
              <a:spcBef>
                <a:spcPts val="0"/>
              </a:spcBef>
              <a:spcAft>
                <a:spcPts val="0"/>
              </a:spcAft>
              <a:buClr>
                <a:schemeClr val="dk1"/>
              </a:buClr>
              <a:buSzPts val="1100"/>
              <a:buNone/>
            </a:pPr>
            <a:endParaRPr sz="2000">
              <a:solidFill>
                <a:srgbClr val="FFFFFF"/>
              </a:solidFill>
              <a:latin typeface="Trebuchet MS"/>
              <a:ea typeface="Trebuchet MS"/>
              <a:cs typeface="Trebuchet MS"/>
              <a:sym typeface="Trebuchet MS"/>
            </a:endParaRPr>
          </a:p>
          <a:p>
            <a:pPr marL="0" lvl="0" indent="0" algn="l" rtl="0">
              <a:lnSpc>
                <a:spcPct val="120000"/>
              </a:lnSpc>
              <a:spcBef>
                <a:spcPts val="0"/>
              </a:spcBef>
              <a:spcAft>
                <a:spcPts val="0"/>
              </a:spcAft>
              <a:buClr>
                <a:schemeClr val="dk1"/>
              </a:buClr>
              <a:buSzPts val="1100"/>
              <a:buNone/>
            </a:pPr>
            <a:endParaRPr sz="2000">
              <a:solidFill>
                <a:srgbClr val="FFFFFF"/>
              </a:solidFill>
              <a:latin typeface="Trebuchet MS"/>
              <a:ea typeface="Trebuchet MS"/>
              <a:cs typeface="Trebuchet MS"/>
              <a:sym typeface="Trebuchet MS"/>
            </a:endParaRPr>
          </a:p>
          <a:p>
            <a:pPr marL="0" lvl="0" indent="0" algn="l" rtl="0">
              <a:lnSpc>
                <a:spcPct val="120000"/>
              </a:lnSpc>
              <a:spcBef>
                <a:spcPts val="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HTTP Live streaming (HLS)</a:t>
            </a:r>
            <a:endParaRPr sz="2000">
              <a:solidFill>
                <a:srgbClr val="FFFFFF"/>
              </a:solidFill>
              <a:latin typeface="Trebuchet MS"/>
              <a:ea typeface="Trebuchet MS"/>
              <a:cs typeface="Trebuchet MS"/>
              <a:sym typeface="Trebuchet MS"/>
            </a:endParaRPr>
          </a:p>
          <a:p>
            <a:pPr marL="0" lvl="0" indent="0" algn="l" rtl="0">
              <a:lnSpc>
                <a:spcPct val="120000"/>
              </a:lnSpc>
              <a:spcBef>
                <a:spcPts val="0"/>
              </a:spcBef>
              <a:spcAft>
                <a:spcPts val="0"/>
              </a:spcAft>
              <a:buClr>
                <a:schemeClr val="dk1"/>
              </a:buClr>
              <a:buSzPts val="1100"/>
              <a:buNone/>
            </a:pPr>
            <a:endParaRPr sz="2000">
              <a:solidFill>
                <a:srgbClr val="FFFFFF"/>
              </a:solidFill>
              <a:latin typeface="Trebuchet MS"/>
              <a:ea typeface="Trebuchet MS"/>
              <a:cs typeface="Trebuchet MS"/>
              <a:sym typeface="Trebuchet MS"/>
            </a:endParaRPr>
          </a:p>
          <a:p>
            <a:pPr marL="0" lvl="0" indent="0" algn="l" rtl="0">
              <a:lnSpc>
                <a:spcPct val="120000"/>
              </a:lnSpc>
              <a:spcBef>
                <a:spcPts val="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 Most widely used video streaming protocols.</a:t>
            </a:r>
            <a:endParaRPr sz="2000">
              <a:solidFill>
                <a:srgbClr val="FFFFFF"/>
              </a:solidFill>
              <a:latin typeface="Trebuchet MS"/>
              <a:ea typeface="Trebuchet MS"/>
              <a:cs typeface="Trebuchet MS"/>
              <a:sym typeface="Trebuchet MS"/>
            </a:endParaRPr>
          </a:p>
          <a:p>
            <a:pPr marL="0" lvl="0" indent="0" algn="l" rtl="0">
              <a:lnSpc>
                <a:spcPct val="120000"/>
              </a:lnSpc>
              <a:spcBef>
                <a:spcPts val="0"/>
              </a:spcBef>
              <a:spcAft>
                <a:spcPts val="0"/>
              </a:spcAft>
              <a:buClr>
                <a:schemeClr val="dk1"/>
              </a:buClr>
              <a:buSzPts val="1100"/>
              <a:buNone/>
            </a:pPr>
            <a:r>
              <a:rPr lang="en-US" sz="2000">
                <a:solidFill>
                  <a:srgbClr val="FFFFFF"/>
                </a:solidFill>
                <a:latin typeface="Trebuchet MS"/>
                <a:ea typeface="Trebuchet MS"/>
                <a:cs typeface="Trebuchet MS"/>
                <a:sym typeface="Trebuchet MS"/>
              </a:rPr>
              <a:t>  </a:t>
            </a:r>
            <a:endParaRPr sz="2000">
              <a:solidFill>
                <a:srgbClr val="FFFFFF"/>
              </a:solidFill>
              <a:latin typeface="Trebuchet MS"/>
              <a:ea typeface="Trebuchet MS"/>
              <a:cs typeface="Trebuchet MS"/>
              <a:sym typeface="Trebuchet MS"/>
            </a:endParaRPr>
          </a:p>
          <a:p>
            <a:pPr marL="0" lvl="0" indent="0" algn="l" rtl="0">
              <a:lnSpc>
                <a:spcPct val="120000"/>
              </a:lnSpc>
              <a:spcBef>
                <a:spcPts val="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 All Internet connected device support HTTP</a:t>
            </a:r>
            <a:endParaRPr sz="2000">
              <a:solidFill>
                <a:srgbClr val="FFFFFF"/>
              </a:solidFill>
              <a:latin typeface="Trebuchet MS"/>
              <a:ea typeface="Trebuchet MS"/>
              <a:cs typeface="Trebuchet MS"/>
              <a:sym typeface="Trebuchet MS"/>
            </a:endParaRPr>
          </a:p>
          <a:p>
            <a:pPr marL="0" lvl="0" indent="0" algn="l" rtl="0">
              <a:lnSpc>
                <a:spcPct val="120000"/>
              </a:lnSpc>
              <a:spcBef>
                <a:spcPts val="0"/>
              </a:spcBef>
              <a:spcAft>
                <a:spcPts val="0"/>
              </a:spcAft>
              <a:buClr>
                <a:schemeClr val="dk1"/>
              </a:buClr>
              <a:buSzPts val="1100"/>
              <a:buNone/>
            </a:pPr>
            <a:endParaRPr sz="2000">
              <a:solidFill>
                <a:srgbClr val="FFFFFF"/>
              </a:solidFill>
              <a:latin typeface="Trebuchet MS"/>
              <a:ea typeface="Trebuchet MS"/>
              <a:cs typeface="Trebuchet MS"/>
              <a:sym typeface="Trebuchet MS"/>
            </a:endParaRPr>
          </a:p>
          <a:p>
            <a:pPr marL="0" lvl="0" indent="0" algn="l" rtl="0">
              <a:lnSpc>
                <a:spcPct val="120000"/>
              </a:lnSpc>
              <a:spcBef>
                <a:spcPts val="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 It can increase or decrease video quality depending on network condition without interrupting playback.  </a:t>
            </a:r>
            <a:endParaRPr sz="2000">
              <a:solidFill>
                <a:srgbClr val="FFFFFF"/>
              </a:solidFill>
              <a:latin typeface="Trebuchet MS"/>
              <a:ea typeface="Trebuchet MS"/>
              <a:cs typeface="Trebuchet MS"/>
              <a:sym typeface="Trebuchet MS"/>
            </a:endParaRPr>
          </a:p>
          <a:p>
            <a:pPr marL="0" lvl="0" indent="0" algn="l" rtl="0">
              <a:spcBef>
                <a:spcPts val="600"/>
              </a:spcBef>
              <a:spcAft>
                <a:spcPts val="0"/>
              </a:spcAft>
              <a:buClr>
                <a:schemeClr val="lt1"/>
              </a:buClr>
              <a:buSzPts val="1800"/>
              <a:buNone/>
            </a:pPr>
            <a:endParaRPr sz="2000">
              <a:solidFill>
                <a:srgbClr val="FFFFFF"/>
              </a:solidFill>
              <a:latin typeface="Trebuchet MS"/>
              <a:ea typeface="Trebuchet MS"/>
              <a:cs typeface="Trebuchet MS"/>
              <a:sym typeface="Trebuchet MS"/>
            </a:endParaRPr>
          </a:p>
        </p:txBody>
      </p:sp>
      <p:pic>
        <p:nvPicPr>
          <p:cNvPr id="524" name="Google Shape;524;g11bb6491ed8_0_24"/>
          <p:cNvPicPr preferRelativeResize="0"/>
          <p:nvPr/>
        </p:nvPicPr>
        <p:blipFill>
          <a:blip r:embed="rId4">
            <a:alphaModFix/>
          </a:blip>
          <a:stretch>
            <a:fillRect/>
          </a:stretch>
        </p:blipFill>
        <p:spPr>
          <a:xfrm>
            <a:off x="5672975" y="1498689"/>
            <a:ext cx="5825375" cy="37304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g11bb6491ed8_0_41"/>
          <p:cNvSpPr txBox="1">
            <a:spLocks noGrp="1"/>
          </p:cNvSpPr>
          <p:nvPr>
            <p:ph type="title"/>
          </p:nvPr>
        </p:nvSpPr>
        <p:spPr>
          <a:xfrm>
            <a:off x="410219" y="720812"/>
            <a:ext cx="11376000" cy="400200"/>
          </a:xfrm>
          <a:prstGeom prst="rect">
            <a:avLst/>
          </a:prstGeom>
          <a:noFill/>
          <a:ln>
            <a:noFill/>
          </a:ln>
        </p:spPr>
        <p:txBody>
          <a:bodyPr spcFirstLastPara="1" wrap="square" lIns="0" tIns="0" rIns="0" bIns="0" anchor="b" anchorCtr="0">
            <a:spAutoFit/>
          </a:bodyPr>
          <a:lstStyle/>
          <a:p>
            <a:pPr marL="0" lvl="0" indent="0" algn="l" rtl="0">
              <a:spcBef>
                <a:spcPts val="0"/>
              </a:spcBef>
              <a:spcAft>
                <a:spcPts val="0"/>
              </a:spcAft>
              <a:buClr>
                <a:schemeClr val="lt1"/>
              </a:buClr>
              <a:buSzPts val="2600"/>
              <a:buFont typeface="Arial"/>
              <a:buNone/>
            </a:pPr>
            <a:r>
              <a:rPr lang="en-US"/>
              <a:t>Paper and Technology review</a:t>
            </a:r>
            <a:endParaRPr/>
          </a:p>
        </p:txBody>
      </p:sp>
      <p:sp>
        <p:nvSpPr>
          <p:cNvPr id="530" name="Google Shape;530;g11bb6491ed8_0_41"/>
          <p:cNvSpPr txBox="1">
            <a:spLocks noGrp="1"/>
          </p:cNvSpPr>
          <p:nvPr>
            <p:ph type="sldNum" idx="12"/>
          </p:nvPr>
        </p:nvSpPr>
        <p:spPr>
          <a:xfrm>
            <a:off x="250541" y="6552270"/>
            <a:ext cx="258000" cy="153900"/>
          </a:xfrm>
          <a:prstGeom prst="rect">
            <a:avLst/>
          </a:prstGeom>
          <a:noFill/>
          <a:ln>
            <a:noFill/>
          </a:ln>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en-US"/>
              <a:t>7</a:t>
            </a:fld>
            <a:endParaRPr/>
          </a:p>
        </p:txBody>
      </p:sp>
      <p:sp>
        <p:nvSpPr>
          <p:cNvPr id="531" name="Google Shape;531;g11bb6491ed8_0_41"/>
          <p:cNvSpPr txBox="1">
            <a:spLocks noGrp="1"/>
          </p:cNvSpPr>
          <p:nvPr>
            <p:ph type="dt" idx="10"/>
          </p:nvPr>
        </p:nvSpPr>
        <p:spPr>
          <a:xfrm>
            <a:off x="611284" y="6552270"/>
            <a:ext cx="645000" cy="1539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04.05.22</a:t>
            </a:r>
            <a:endParaRPr sz="1000"/>
          </a:p>
        </p:txBody>
      </p:sp>
      <p:sp>
        <p:nvSpPr>
          <p:cNvPr id="532" name="Google Shape;532;g11bb6491ed8_0_41"/>
          <p:cNvSpPr txBox="1">
            <a:spLocks noGrp="1"/>
          </p:cNvSpPr>
          <p:nvPr>
            <p:ph type="body" idx="2"/>
          </p:nvPr>
        </p:nvSpPr>
        <p:spPr>
          <a:xfrm>
            <a:off x="410219" y="6148581"/>
            <a:ext cx="11376000" cy="184800"/>
          </a:xfrm>
          <a:prstGeom prst="rect">
            <a:avLst/>
          </a:prstGeom>
          <a:noFill/>
          <a:ln>
            <a:noFill/>
          </a:ln>
        </p:spPr>
        <p:txBody>
          <a:bodyPr spcFirstLastPara="1" wrap="square" lIns="0" tIns="0" rIns="0" bIns="0" anchor="b" anchorCtr="0">
            <a:noAutofit/>
          </a:bodyPr>
          <a:lstStyle/>
          <a:p>
            <a:pPr marL="0" lvl="0" indent="0" algn="l" rtl="0">
              <a:lnSpc>
                <a:spcPct val="180000"/>
              </a:lnSpc>
              <a:spcBef>
                <a:spcPts val="0"/>
              </a:spcBef>
              <a:spcAft>
                <a:spcPts val="0"/>
              </a:spcAft>
              <a:buClr>
                <a:schemeClr val="lt1"/>
              </a:buClr>
              <a:buSzPts val="1200"/>
              <a:buNone/>
            </a:pPr>
            <a:r>
              <a:rPr lang="en-US"/>
              <a:t>Poonam Kumari Roy, Mohamed Mesto, Yuni Quintero | AWT PJ | Workshop 1 </a:t>
            </a:r>
            <a:endParaRPr/>
          </a:p>
        </p:txBody>
      </p:sp>
      <p:sp>
        <p:nvSpPr>
          <p:cNvPr id="533" name="Google Shape;533;g11bb6491ed8_0_41"/>
          <p:cNvSpPr txBox="1">
            <a:spLocks noGrp="1"/>
          </p:cNvSpPr>
          <p:nvPr>
            <p:ph type="ftr" idx="11"/>
          </p:nvPr>
        </p:nvSpPr>
        <p:spPr>
          <a:xfrm>
            <a:off x="1298349" y="6552270"/>
            <a:ext cx="6300000" cy="153900"/>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None/>
            </a:pPr>
            <a:r>
              <a:rPr lang="en-US"/>
              <a:t>| AWT PJ. Video Streaming Mixer Library</a:t>
            </a:r>
            <a:endParaRPr/>
          </a:p>
        </p:txBody>
      </p:sp>
      <p:pic>
        <p:nvPicPr>
          <p:cNvPr id="534" name="Google Shape;534;g11bb6491ed8_0_41"/>
          <p:cNvPicPr preferRelativeResize="0"/>
          <p:nvPr/>
        </p:nvPicPr>
        <p:blipFill rotWithShape="1">
          <a:blip r:embed="rId3">
            <a:alphaModFix/>
          </a:blip>
          <a:srcRect/>
          <a:stretch/>
        </p:blipFill>
        <p:spPr>
          <a:xfrm>
            <a:off x="9448801" y="141182"/>
            <a:ext cx="2049550" cy="1078607"/>
          </a:xfrm>
          <a:prstGeom prst="rect">
            <a:avLst/>
          </a:prstGeom>
          <a:noFill/>
          <a:ln>
            <a:noFill/>
          </a:ln>
        </p:spPr>
      </p:pic>
      <p:sp>
        <p:nvSpPr>
          <p:cNvPr id="535" name="Google Shape;535;g11bb6491ed8_0_41"/>
          <p:cNvSpPr txBox="1">
            <a:spLocks noGrp="1"/>
          </p:cNvSpPr>
          <p:nvPr>
            <p:ph type="body" idx="1"/>
          </p:nvPr>
        </p:nvSpPr>
        <p:spPr>
          <a:xfrm>
            <a:off x="508550" y="1233500"/>
            <a:ext cx="6471600" cy="4895700"/>
          </a:xfrm>
          <a:prstGeom prst="rect">
            <a:avLst/>
          </a:prstGeom>
          <a:noFill/>
          <a:ln>
            <a:noFill/>
          </a:ln>
        </p:spPr>
        <p:txBody>
          <a:bodyPr spcFirstLastPara="1" wrap="square" lIns="0" tIns="0" rIns="0" bIns="0" anchor="t" anchorCtr="0">
            <a:normAutofit/>
          </a:bodyPr>
          <a:lstStyle/>
          <a:p>
            <a:pPr marL="0" lvl="0" indent="0" algn="l" rtl="0">
              <a:lnSpc>
                <a:spcPct val="120000"/>
              </a:lnSpc>
              <a:spcBef>
                <a:spcPts val="60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  </a:t>
            </a:r>
            <a:endParaRPr sz="2000">
              <a:solidFill>
                <a:srgbClr val="FFFFFF"/>
              </a:solidFill>
              <a:latin typeface="Trebuchet MS"/>
              <a:ea typeface="Trebuchet MS"/>
              <a:cs typeface="Trebuchet MS"/>
              <a:sym typeface="Trebuchet MS"/>
            </a:endParaRPr>
          </a:p>
          <a:p>
            <a:pPr marL="0" lvl="0" indent="0" algn="l" rtl="0">
              <a:lnSpc>
                <a:spcPct val="120000"/>
              </a:lnSpc>
              <a:spcBef>
                <a:spcPts val="60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    HLS Parser JS Library</a:t>
            </a:r>
            <a:endParaRPr sz="2000">
              <a:solidFill>
                <a:srgbClr val="FFFFFF"/>
              </a:solidFill>
              <a:latin typeface="Trebuchet MS"/>
              <a:ea typeface="Trebuchet MS"/>
              <a:cs typeface="Trebuchet MS"/>
              <a:sym typeface="Trebuchet MS"/>
            </a:endParaRPr>
          </a:p>
          <a:p>
            <a:pPr marL="0" lvl="0" indent="0" algn="l" rtl="0">
              <a:lnSpc>
                <a:spcPct val="120000"/>
              </a:lnSpc>
              <a:spcBef>
                <a:spcPts val="60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    Node Js</a:t>
            </a:r>
            <a:endParaRPr sz="2000">
              <a:solidFill>
                <a:srgbClr val="FFFFFF"/>
              </a:solidFill>
              <a:latin typeface="Trebuchet MS"/>
              <a:ea typeface="Trebuchet MS"/>
              <a:cs typeface="Trebuchet MS"/>
              <a:sym typeface="Trebuchet MS"/>
            </a:endParaRPr>
          </a:p>
          <a:p>
            <a:pPr marL="0" lvl="0" indent="0" algn="l" rtl="0">
              <a:lnSpc>
                <a:spcPct val="120000"/>
              </a:lnSpc>
              <a:spcBef>
                <a:spcPts val="60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 - HLS allows </a:t>
            </a:r>
            <a:r>
              <a:rPr lang="en-US" sz="2000">
                <a:solidFill>
                  <a:srgbClr val="FFFFFF"/>
                </a:solidFill>
              </a:rPr>
              <a:t>User’s video/song loads quickly.</a:t>
            </a:r>
            <a:endParaRPr sz="2000">
              <a:solidFill>
                <a:srgbClr val="FFFFFF"/>
              </a:solidFill>
            </a:endParaRPr>
          </a:p>
          <a:p>
            <a:pPr marL="0" lvl="0" indent="0" algn="l" rtl="0">
              <a:lnSpc>
                <a:spcPct val="120000"/>
              </a:lnSpc>
              <a:spcBef>
                <a:spcPts val="60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 </a:t>
            </a:r>
            <a:endParaRPr sz="2000">
              <a:solidFill>
                <a:srgbClr val="FFFFFF"/>
              </a:solidFill>
              <a:latin typeface="Trebuchet MS"/>
              <a:ea typeface="Trebuchet MS"/>
              <a:cs typeface="Trebuchet MS"/>
              <a:sym typeface="Trebuchet MS"/>
            </a:endParaRPr>
          </a:p>
          <a:p>
            <a:pPr marL="0" lvl="0" indent="0" algn="l" rtl="0">
              <a:lnSpc>
                <a:spcPct val="120000"/>
              </a:lnSpc>
              <a:spcBef>
                <a:spcPts val="60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 </a:t>
            </a:r>
            <a:r>
              <a:rPr lang="en-US" sz="2000">
                <a:solidFill>
                  <a:srgbClr val="FFFFFF"/>
                </a:solidFill>
              </a:rPr>
              <a:t>The majority of unwatched or un-listened to portions of the song won’t be downloaded.</a:t>
            </a:r>
            <a:endParaRPr sz="2000">
              <a:solidFill>
                <a:srgbClr val="FFFFFF"/>
              </a:solidFill>
            </a:endParaRPr>
          </a:p>
          <a:p>
            <a:pPr marL="0" lvl="0" indent="0" algn="l" rtl="0">
              <a:lnSpc>
                <a:spcPct val="120000"/>
              </a:lnSpc>
              <a:spcBef>
                <a:spcPts val="600"/>
              </a:spcBef>
              <a:spcAft>
                <a:spcPts val="0"/>
              </a:spcAft>
              <a:buClr>
                <a:schemeClr val="dk1"/>
              </a:buClr>
              <a:buSzPts val="1100"/>
              <a:buNone/>
            </a:pPr>
            <a:endParaRPr sz="2000">
              <a:solidFill>
                <a:srgbClr val="FFFFFF"/>
              </a:solidFill>
              <a:latin typeface="Trebuchet MS"/>
              <a:ea typeface="Trebuchet MS"/>
              <a:cs typeface="Trebuchet MS"/>
              <a:sym typeface="Trebuchet MS"/>
            </a:endParaRPr>
          </a:p>
          <a:p>
            <a:pPr marL="0" lvl="0" indent="0" algn="l" rtl="0">
              <a:lnSpc>
                <a:spcPct val="120000"/>
              </a:lnSpc>
              <a:spcBef>
                <a:spcPts val="60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 - </a:t>
            </a:r>
            <a:r>
              <a:rPr lang="en-US" sz="2000">
                <a:solidFill>
                  <a:srgbClr val="FFFFFF"/>
                </a:solidFill>
              </a:rPr>
              <a:t>We can use the familiar HTTP protocol, which means less server and client configuration.</a:t>
            </a:r>
            <a:endParaRPr sz="2000">
              <a:solidFill>
                <a:srgbClr val="FFFFFF"/>
              </a:solidFill>
            </a:endParaRPr>
          </a:p>
          <a:p>
            <a:pPr marL="0" lvl="0" indent="0" algn="l" rtl="0">
              <a:spcBef>
                <a:spcPts val="600"/>
              </a:spcBef>
              <a:spcAft>
                <a:spcPts val="0"/>
              </a:spcAft>
              <a:buClr>
                <a:schemeClr val="lt1"/>
              </a:buClr>
              <a:buSzPts val="1800"/>
              <a:buNone/>
            </a:pPr>
            <a:endParaRPr sz="2000">
              <a:solidFill>
                <a:srgbClr val="FFFFFF"/>
              </a:solidFill>
              <a:latin typeface="Trebuchet MS"/>
              <a:ea typeface="Trebuchet MS"/>
              <a:cs typeface="Trebuchet MS"/>
              <a:sym typeface="Trebuchet MS"/>
            </a:endParaRPr>
          </a:p>
        </p:txBody>
      </p:sp>
      <p:pic>
        <p:nvPicPr>
          <p:cNvPr id="536" name="Google Shape;536;g11bb6491ed8_0_41"/>
          <p:cNvPicPr preferRelativeResize="0"/>
          <p:nvPr/>
        </p:nvPicPr>
        <p:blipFill>
          <a:blip r:embed="rId4">
            <a:alphaModFix/>
          </a:blip>
          <a:stretch>
            <a:fillRect/>
          </a:stretch>
        </p:blipFill>
        <p:spPr>
          <a:xfrm>
            <a:off x="7897836" y="3363930"/>
            <a:ext cx="3268395" cy="1994275"/>
          </a:xfrm>
          <a:prstGeom prst="rect">
            <a:avLst/>
          </a:prstGeom>
          <a:noFill/>
          <a:ln>
            <a:noFill/>
          </a:ln>
        </p:spPr>
      </p:pic>
      <p:pic>
        <p:nvPicPr>
          <p:cNvPr id="537" name="Google Shape;537;g11bb6491ed8_0_41"/>
          <p:cNvPicPr preferRelativeResize="0"/>
          <p:nvPr/>
        </p:nvPicPr>
        <p:blipFill rotWithShape="1">
          <a:blip r:embed="rId5">
            <a:alphaModFix/>
          </a:blip>
          <a:srcRect t="18750" b="-18750"/>
          <a:stretch/>
        </p:blipFill>
        <p:spPr>
          <a:xfrm>
            <a:off x="5485621" y="1340124"/>
            <a:ext cx="7041730" cy="352085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g128d899fdf0_7_0"/>
          <p:cNvSpPr txBox="1">
            <a:spLocks noGrp="1"/>
          </p:cNvSpPr>
          <p:nvPr>
            <p:ph type="title"/>
          </p:nvPr>
        </p:nvSpPr>
        <p:spPr>
          <a:xfrm>
            <a:off x="410219" y="720812"/>
            <a:ext cx="11376000" cy="400200"/>
          </a:xfrm>
          <a:prstGeom prst="rect">
            <a:avLst/>
          </a:prstGeom>
          <a:noFill/>
          <a:ln>
            <a:noFill/>
          </a:ln>
        </p:spPr>
        <p:txBody>
          <a:bodyPr spcFirstLastPara="1" wrap="square" lIns="0" tIns="0" rIns="0" bIns="0" anchor="b" anchorCtr="0">
            <a:spAutoFit/>
          </a:bodyPr>
          <a:lstStyle/>
          <a:p>
            <a:pPr marL="0" lvl="0" indent="0" algn="l" rtl="0">
              <a:spcBef>
                <a:spcPts val="0"/>
              </a:spcBef>
              <a:spcAft>
                <a:spcPts val="0"/>
              </a:spcAft>
              <a:buClr>
                <a:schemeClr val="lt1"/>
              </a:buClr>
              <a:buSzPts val="2600"/>
              <a:buFont typeface="Arial"/>
              <a:buNone/>
            </a:pPr>
            <a:r>
              <a:rPr lang="en-US"/>
              <a:t>Paper and Technology review</a:t>
            </a:r>
            <a:endParaRPr/>
          </a:p>
        </p:txBody>
      </p:sp>
      <p:sp>
        <p:nvSpPr>
          <p:cNvPr id="543" name="Google Shape;543;g128d899fdf0_7_0"/>
          <p:cNvSpPr txBox="1">
            <a:spLocks noGrp="1"/>
          </p:cNvSpPr>
          <p:nvPr>
            <p:ph type="sldNum" idx="12"/>
          </p:nvPr>
        </p:nvSpPr>
        <p:spPr>
          <a:xfrm>
            <a:off x="250541" y="6552270"/>
            <a:ext cx="258000" cy="153900"/>
          </a:xfrm>
          <a:prstGeom prst="rect">
            <a:avLst/>
          </a:prstGeom>
          <a:noFill/>
          <a:ln>
            <a:noFill/>
          </a:ln>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en-US"/>
              <a:t>8</a:t>
            </a:fld>
            <a:endParaRPr/>
          </a:p>
        </p:txBody>
      </p:sp>
      <p:sp>
        <p:nvSpPr>
          <p:cNvPr id="544" name="Google Shape;544;g128d899fdf0_7_0"/>
          <p:cNvSpPr txBox="1">
            <a:spLocks noGrp="1"/>
          </p:cNvSpPr>
          <p:nvPr>
            <p:ph type="dt" idx="10"/>
          </p:nvPr>
        </p:nvSpPr>
        <p:spPr>
          <a:xfrm>
            <a:off x="611284" y="6552270"/>
            <a:ext cx="645000" cy="1539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04.05.22</a:t>
            </a:r>
            <a:endParaRPr sz="1000"/>
          </a:p>
        </p:txBody>
      </p:sp>
      <p:sp>
        <p:nvSpPr>
          <p:cNvPr id="545" name="Google Shape;545;g128d899fdf0_7_0"/>
          <p:cNvSpPr txBox="1">
            <a:spLocks noGrp="1"/>
          </p:cNvSpPr>
          <p:nvPr>
            <p:ph type="body" idx="2"/>
          </p:nvPr>
        </p:nvSpPr>
        <p:spPr>
          <a:xfrm>
            <a:off x="410219" y="6148581"/>
            <a:ext cx="11376000" cy="184800"/>
          </a:xfrm>
          <a:prstGeom prst="rect">
            <a:avLst/>
          </a:prstGeom>
          <a:noFill/>
          <a:ln>
            <a:noFill/>
          </a:ln>
        </p:spPr>
        <p:txBody>
          <a:bodyPr spcFirstLastPara="1" wrap="square" lIns="0" tIns="0" rIns="0" bIns="0" anchor="b" anchorCtr="0">
            <a:noAutofit/>
          </a:bodyPr>
          <a:lstStyle/>
          <a:p>
            <a:pPr marL="0" lvl="0" indent="0" algn="l" rtl="0">
              <a:lnSpc>
                <a:spcPct val="180000"/>
              </a:lnSpc>
              <a:spcBef>
                <a:spcPts val="0"/>
              </a:spcBef>
              <a:spcAft>
                <a:spcPts val="0"/>
              </a:spcAft>
              <a:buClr>
                <a:schemeClr val="lt1"/>
              </a:buClr>
              <a:buSzPts val="1200"/>
              <a:buNone/>
            </a:pPr>
            <a:r>
              <a:rPr lang="en-US"/>
              <a:t>Poonam Kumari Roy, Mohamed Mesto, Yuni Quintero | AWT PJ | Workshop 1 </a:t>
            </a:r>
            <a:endParaRPr/>
          </a:p>
        </p:txBody>
      </p:sp>
      <p:sp>
        <p:nvSpPr>
          <p:cNvPr id="546" name="Google Shape;546;g128d899fdf0_7_0"/>
          <p:cNvSpPr txBox="1">
            <a:spLocks noGrp="1"/>
          </p:cNvSpPr>
          <p:nvPr>
            <p:ph type="ftr" idx="11"/>
          </p:nvPr>
        </p:nvSpPr>
        <p:spPr>
          <a:xfrm>
            <a:off x="1298349" y="6552270"/>
            <a:ext cx="6300000" cy="153900"/>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None/>
            </a:pPr>
            <a:r>
              <a:rPr lang="en-US"/>
              <a:t>| AWT PJ. Video Streaming Mixer Library</a:t>
            </a:r>
            <a:endParaRPr/>
          </a:p>
        </p:txBody>
      </p:sp>
      <p:pic>
        <p:nvPicPr>
          <p:cNvPr id="547" name="Google Shape;547;g128d899fdf0_7_0"/>
          <p:cNvPicPr preferRelativeResize="0"/>
          <p:nvPr/>
        </p:nvPicPr>
        <p:blipFill rotWithShape="1">
          <a:blip r:embed="rId3">
            <a:alphaModFix/>
          </a:blip>
          <a:srcRect/>
          <a:stretch/>
        </p:blipFill>
        <p:spPr>
          <a:xfrm>
            <a:off x="9448801" y="141182"/>
            <a:ext cx="2049550" cy="1078607"/>
          </a:xfrm>
          <a:prstGeom prst="rect">
            <a:avLst/>
          </a:prstGeom>
          <a:noFill/>
          <a:ln>
            <a:noFill/>
          </a:ln>
        </p:spPr>
      </p:pic>
      <p:sp>
        <p:nvSpPr>
          <p:cNvPr id="548" name="Google Shape;548;g128d899fdf0_7_0"/>
          <p:cNvSpPr txBox="1">
            <a:spLocks noGrp="1"/>
          </p:cNvSpPr>
          <p:nvPr>
            <p:ph type="body" idx="1"/>
          </p:nvPr>
        </p:nvSpPr>
        <p:spPr>
          <a:xfrm>
            <a:off x="508550" y="1233500"/>
            <a:ext cx="10224300" cy="4895700"/>
          </a:xfrm>
          <a:prstGeom prst="rect">
            <a:avLst/>
          </a:prstGeom>
          <a:noFill/>
          <a:ln>
            <a:noFill/>
          </a:ln>
        </p:spPr>
        <p:txBody>
          <a:bodyPr spcFirstLastPara="1" wrap="square" lIns="0" tIns="0" rIns="0" bIns="0" anchor="t" anchorCtr="0">
            <a:normAutofit/>
          </a:bodyPr>
          <a:lstStyle/>
          <a:p>
            <a:pPr marL="0" lvl="0" indent="0" algn="l" rtl="0">
              <a:lnSpc>
                <a:spcPct val="120000"/>
              </a:lnSpc>
              <a:spcBef>
                <a:spcPts val="60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  </a:t>
            </a:r>
            <a:endParaRPr sz="2000">
              <a:solidFill>
                <a:srgbClr val="FFFFFF"/>
              </a:solidFill>
              <a:latin typeface="Trebuchet MS"/>
              <a:ea typeface="Trebuchet MS"/>
              <a:cs typeface="Trebuchet MS"/>
              <a:sym typeface="Trebuchet MS"/>
            </a:endParaRPr>
          </a:p>
          <a:p>
            <a:pPr marL="0" lvl="0" indent="0" algn="l" rtl="0">
              <a:lnSpc>
                <a:spcPct val="120000"/>
              </a:lnSpc>
              <a:spcBef>
                <a:spcPts val="600"/>
              </a:spcBef>
              <a:spcAft>
                <a:spcPts val="0"/>
              </a:spcAft>
              <a:buClr>
                <a:schemeClr val="dk1"/>
              </a:buClr>
              <a:buSzPts val="1100"/>
              <a:buFont typeface="Arial"/>
              <a:buNone/>
            </a:pPr>
            <a:r>
              <a:rPr lang="en-US" sz="2000">
                <a:solidFill>
                  <a:srgbClr val="FFFFFF"/>
                </a:solidFill>
                <a:latin typeface="Trebuchet MS"/>
                <a:ea typeface="Trebuchet MS"/>
                <a:cs typeface="Trebuchet MS"/>
                <a:sym typeface="Trebuchet MS"/>
              </a:rPr>
              <a:t>“Dynamic ad-insertion and content orchestration workflows through manifest manipulation in HLS and MPEG-DASH” is an example of how the hls manifest can be manipulated to output a different video stream</a:t>
            </a:r>
            <a:endParaRPr sz="2000">
              <a:solidFill>
                <a:srgbClr val="FFFFFF"/>
              </a:solidFill>
              <a:latin typeface="Trebuchet MS"/>
              <a:ea typeface="Trebuchet MS"/>
              <a:cs typeface="Trebuchet MS"/>
              <a:sym typeface="Trebuchet MS"/>
            </a:endParaRPr>
          </a:p>
          <a:p>
            <a:pPr marL="0" lvl="0" indent="0" algn="l" rtl="0">
              <a:lnSpc>
                <a:spcPct val="120000"/>
              </a:lnSpc>
              <a:spcBef>
                <a:spcPts val="600"/>
              </a:spcBef>
              <a:spcAft>
                <a:spcPts val="0"/>
              </a:spcAft>
              <a:buClr>
                <a:schemeClr val="dk1"/>
              </a:buClr>
              <a:buSzPts val="1100"/>
              <a:buFont typeface="Arial"/>
              <a:buNone/>
            </a:pPr>
            <a:endParaRPr sz="2000">
              <a:solidFill>
                <a:srgbClr val="FFFFFF"/>
              </a:solidFill>
              <a:latin typeface="Trebuchet MS"/>
              <a:ea typeface="Trebuchet MS"/>
              <a:cs typeface="Trebuchet MS"/>
              <a:sym typeface="Trebuchet MS"/>
            </a:endParaRPr>
          </a:p>
          <a:p>
            <a:pPr marL="457200" lvl="0" indent="-355600" algn="l" rtl="0">
              <a:lnSpc>
                <a:spcPct val="120000"/>
              </a:lnSpc>
              <a:spcBef>
                <a:spcPts val="600"/>
              </a:spcBef>
              <a:spcAft>
                <a:spcPts val="0"/>
              </a:spcAft>
              <a:buClr>
                <a:srgbClr val="FFFFFF"/>
              </a:buClr>
              <a:buSzPts val="2000"/>
              <a:buFont typeface="Trebuchet MS"/>
              <a:buChar char="-"/>
            </a:pPr>
            <a:r>
              <a:rPr lang="en-US" sz="2000">
                <a:solidFill>
                  <a:srgbClr val="FFFFFF"/>
                </a:solidFill>
                <a:latin typeface="Trebuchet MS"/>
                <a:ea typeface="Trebuchet MS"/>
                <a:cs typeface="Trebuchet MS"/>
                <a:sym typeface="Trebuchet MS"/>
              </a:rPr>
              <a:t>Content manipulation  and  dynamic  ad  insertion  is  realized  through non-video-intrusive  technologies  operating  on  manifest  level</a:t>
            </a:r>
            <a:endParaRPr sz="2000">
              <a:solidFill>
                <a:srgbClr val="FFFFFF"/>
              </a:solidFill>
              <a:latin typeface="Trebuchet MS"/>
              <a:ea typeface="Trebuchet MS"/>
              <a:cs typeface="Trebuchet MS"/>
              <a:sym typeface="Trebuchet MS"/>
            </a:endParaRPr>
          </a:p>
          <a:p>
            <a:pPr marL="0" lvl="0" indent="0" algn="l" rtl="0">
              <a:spcBef>
                <a:spcPts val="600"/>
              </a:spcBef>
              <a:spcAft>
                <a:spcPts val="0"/>
              </a:spcAft>
              <a:buClr>
                <a:schemeClr val="lt1"/>
              </a:buClr>
              <a:buSzPts val="1800"/>
              <a:buNone/>
            </a:pPr>
            <a:endParaRPr sz="2000">
              <a:solidFill>
                <a:srgbClr val="FFFFFF"/>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
          <p:cNvSpPr txBox="1">
            <a:spLocks noGrp="1"/>
          </p:cNvSpPr>
          <p:nvPr>
            <p:ph type="body" idx="1"/>
          </p:nvPr>
        </p:nvSpPr>
        <p:spPr>
          <a:xfrm>
            <a:off x="410222" y="1233500"/>
            <a:ext cx="6480900" cy="4895700"/>
          </a:xfrm>
          <a:prstGeom prst="rect">
            <a:avLst/>
          </a:prstGeom>
          <a:noFill/>
          <a:ln>
            <a:noFill/>
          </a:ln>
        </p:spPr>
        <p:txBody>
          <a:bodyPr spcFirstLastPara="1" wrap="square" lIns="0" tIns="0" rIns="0" bIns="0" anchor="t" anchorCtr="0">
            <a:noAutofit/>
          </a:bodyPr>
          <a:lstStyle/>
          <a:p>
            <a:pPr marL="457200" lvl="0" indent="0" algn="l" rtl="0">
              <a:lnSpc>
                <a:spcPct val="100000"/>
              </a:lnSpc>
              <a:spcBef>
                <a:spcPts val="0"/>
              </a:spcBef>
              <a:spcAft>
                <a:spcPts val="0"/>
              </a:spcAft>
              <a:buSzPts val="935"/>
              <a:buNone/>
            </a:pPr>
            <a:endParaRPr sz="1829"/>
          </a:p>
          <a:p>
            <a:pPr marL="457200" lvl="0" indent="0" algn="l" rtl="0">
              <a:lnSpc>
                <a:spcPct val="100000"/>
              </a:lnSpc>
              <a:spcBef>
                <a:spcPts val="0"/>
              </a:spcBef>
              <a:spcAft>
                <a:spcPts val="0"/>
              </a:spcAft>
              <a:buSzPts val="935"/>
              <a:buNone/>
            </a:pPr>
            <a:endParaRPr sz="1829"/>
          </a:p>
          <a:p>
            <a:pPr marL="457200" lvl="0" indent="0" algn="l" rtl="0">
              <a:lnSpc>
                <a:spcPct val="100000"/>
              </a:lnSpc>
              <a:spcBef>
                <a:spcPts val="0"/>
              </a:spcBef>
              <a:spcAft>
                <a:spcPts val="0"/>
              </a:spcAft>
              <a:buSzPts val="935"/>
              <a:buNone/>
            </a:pPr>
            <a:endParaRPr sz="1829"/>
          </a:p>
          <a:p>
            <a:pPr marL="457200" lvl="0" indent="0" algn="l" rtl="0">
              <a:lnSpc>
                <a:spcPct val="100000"/>
              </a:lnSpc>
              <a:spcBef>
                <a:spcPts val="0"/>
              </a:spcBef>
              <a:spcAft>
                <a:spcPts val="0"/>
              </a:spcAft>
              <a:buSzPts val="935"/>
              <a:buNone/>
            </a:pPr>
            <a:endParaRPr sz="1829"/>
          </a:p>
          <a:p>
            <a:pPr marL="457200" lvl="0" indent="0" algn="l" rtl="0">
              <a:lnSpc>
                <a:spcPct val="100000"/>
              </a:lnSpc>
              <a:spcBef>
                <a:spcPts val="0"/>
              </a:spcBef>
              <a:spcAft>
                <a:spcPts val="0"/>
              </a:spcAft>
              <a:buSzPts val="935"/>
              <a:buNone/>
            </a:pPr>
            <a:endParaRPr sz="1829"/>
          </a:p>
          <a:p>
            <a:pPr marL="457200" lvl="0" indent="-344805" algn="l" rtl="0">
              <a:lnSpc>
                <a:spcPct val="100000"/>
              </a:lnSpc>
              <a:spcBef>
                <a:spcPts val="0"/>
              </a:spcBef>
              <a:spcAft>
                <a:spcPts val="0"/>
              </a:spcAft>
              <a:buSzPts val="1830"/>
              <a:buChar char="-"/>
            </a:pPr>
            <a:r>
              <a:rPr lang="en-US" sz="1829"/>
              <a:t>Parse HLS manifest into object representations</a:t>
            </a:r>
            <a:endParaRPr sz="1829"/>
          </a:p>
          <a:p>
            <a:pPr marL="457200" lvl="0" indent="-344805" algn="l" rtl="0">
              <a:lnSpc>
                <a:spcPct val="100000"/>
              </a:lnSpc>
              <a:spcBef>
                <a:spcPts val="0"/>
              </a:spcBef>
              <a:spcAft>
                <a:spcPts val="0"/>
              </a:spcAft>
              <a:buSzPts val="1830"/>
              <a:buChar char="-"/>
            </a:pPr>
            <a:r>
              <a:rPr lang="en-US" sz="1829"/>
              <a:t>Implement algorithm to identify matching video streams</a:t>
            </a:r>
            <a:endParaRPr sz="1829"/>
          </a:p>
          <a:p>
            <a:pPr marL="0" lvl="0" indent="0" algn="l" rtl="0">
              <a:lnSpc>
                <a:spcPct val="100000"/>
              </a:lnSpc>
              <a:spcBef>
                <a:spcPts val="0"/>
              </a:spcBef>
              <a:spcAft>
                <a:spcPts val="0"/>
              </a:spcAft>
              <a:buSzPts val="935"/>
              <a:buNone/>
            </a:pPr>
            <a:endParaRPr sz="1829"/>
          </a:p>
          <a:p>
            <a:pPr marL="457200" lvl="0" indent="0" algn="l" rtl="0">
              <a:lnSpc>
                <a:spcPct val="100000"/>
              </a:lnSpc>
              <a:spcBef>
                <a:spcPts val="0"/>
              </a:spcBef>
              <a:spcAft>
                <a:spcPts val="0"/>
              </a:spcAft>
              <a:buSzPts val="935"/>
              <a:buNone/>
            </a:pPr>
            <a:r>
              <a:rPr lang="en-US" sz="1829"/>
              <a:t>Strategy 1: set Filter against first element’s attributes</a:t>
            </a:r>
            <a:endParaRPr sz="1829"/>
          </a:p>
          <a:p>
            <a:pPr marL="457200" lvl="0" indent="0" algn="l" rtl="0">
              <a:lnSpc>
                <a:spcPct val="100000"/>
              </a:lnSpc>
              <a:spcBef>
                <a:spcPts val="0"/>
              </a:spcBef>
              <a:spcAft>
                <a:spcPts val="0"/>
              </a:spcAft>
              <a:buSzPts val="935"/>
              <a:buNone/>
            </a:pPr>
            <a:r>
              <a:rPr lang="en-US" sz="1829"/>
              <a:t>Strategy 2: set intersection for matching attributes</a:t>
            </a:r>
            <a:endParaRPr sz="1829"/>
          </a:p>
          <a:p>
            <a:pPr marL="457200" lvl="0" indent="0" algn="l" rtl="0">
              <a:lnSpc>
                <a:spcPct val="100000"/>
              </a:lnSpc>
              <a:spcBef>
                <a:spcPts val="0"/>
              </a:spcBef>
              <a:spcAft>
                <a:spcPts val="0"/>
              </a:spcAft>
              <a:buSzPts val="935"/>
              <a:buNone/>
            </a:pPr>
            <a:endParaRPr sz="1829"/>
          </a:p>
          <a:p>
            <a:pPr marL="457200" lvl="0" indent="-344805" algn="l" rtl="0">
              <a:lnSpc>
                <a:spcPct val="100000"/>
              </a:lnSpc>
              <a:spcBef>
                <a:spcPts val="0"/>
              </a:spcBef>
              <a:spcAft>
                <a:spcPts val="0"/>
              </a:spcAft>
              <a:buSzPts val="1830"/>
              <a:buChar char="-"/>
            </a:pPr>
            <a:r>
              <a:rPr lang="en-US" sz="1829"/>
              <a:t>The output should be a master HLS manifest of a playlist including all matching video streams</a:t>
            </a:r>
            <a:endParaRPr sz="1829"/>
          </a:p>
          <a:p>
            <a:pPr marL="0" lvl="0" indent="0" algn="l" rtl="0">
              <a:lnSpc>
                <a:spcPct val="100000"/>
              </a:lnSpc>
              <a:spcBef>
                <a:spcPts val="600"/>
              </a:spcBef>
              <a:spcAft>
                <a:spcPts val="0"/>
              </a:spcAft>
              <a:buClr>
                <a:schemeClr val="lt1"/>
              </a:buClr>
              <a:buSzPts val="1530"/>
              <a:buNone/>
            </a:pPr>
            <a:endParaRPr sz="1829"/>
          </a:p>
          <a:p>
            <a:pPr marL="0" lvl="0" indent="0" algn="l" rtl="0">
              <a:lnSpc>
                <a:spcPct val="100000"/>
              </a:lnSpc>
              <a:spcBef>
                <a:spcPts val="600"/>
              </a:spcBef>
              <a:spcAft>
                <a:spcPts val="0"/>
              </a:spcAft>
              <a:buClr>
                <a:schemeClr val="lt1"/>
              </a:buClr>
              <a:buSzPts val="1530"/>
              <a:buNone/>
            </a:pPr>
            <a:endParaRPr sz="1829"/>
          </a:p>
          <a:p>
            <a:pPr marL="0" lvl="0" indent="0" algn="l" rtl="0">
              <a:lnSpc>
                <a:spcPct val="100000"/>
              </a:lnSpc>
              <a:spcBef>
                <a:spcPts val="600"/>
              </a:spcBef>
              <a:spcAft>
                <a:spcPts val="0"/>
              </a:spcAft>
              <a:buClr>
                <a:schemeClr val="lt1"/>
              </a:buClr>
              <a:buSzPts val="1530"/>
              <a:buNone/>
            </a:pPr>
            <a:endParaRPr sz="1829"/>
          </a:p>
          <a:p>
            <a:pPr marL="0" lvl="0" indent="0" algn="l" rtl="0">
              <a:lnSpc>
                <a:spcPct val="100000"/>
              </a:lnSpc>
              <a:spcBef>
                <a:spcPts val="600"/>
              </a:spcBef>
              <a:spcAft>
                <a:spcPts val="0"/>
              </a:spcAft>
              <a:buClr>
                <a:schemeClr val="lt1"/>
              </a:buClr>
              <a:buSzPts val="1530"/>
              <a:buNone/>
            </a:pPr>
            <a:endParaRPr sz="1829"/>
          </a:p>
          <a:p>
            <a:pPr marL="0" lvl="0" indent="0" algn="l" rtl="0">
              <a:lnSpc>
                <a:spcPct val="100000"/>
              </a:lnSpc>
              <a:spcBef>
                <a:spcPts val="600"/>
              </a:spcBef>
              <a:spcAft>
                <a:spcPts val="0"/>
              </a:spcAft>
              <a:buClr>
                <a:schemeClr val="lt1"/>
              </a:buClr>
              <a:buSzPts val="1530"/>
              <a:buNone/>
            </a:pPr>
            <a:endParaRPr sz="1829"/>
          </a:p>
        </p:txBody>
      </p:sp>
      <p:sp>
        <p:nvSpPr>
          <p:cNvPr id="554" name="Google Shape;554;p7"/>
          <p:cNvSpPr txBox="1">
            <a:spLocks noGrp="1"/>
          </p:cNvSpPr>
          <p:nvPr>
            <p:ph type="title"/>
          </p:nvPr>
        </p:nvSpPr>
        <p:spPr>
          <a:xfrm>
            <a:off x="410219" y="581412"/>
            <a:ext cx="11376000" cy="400110"/>
          </a:xfrm>
          <a:prstGeom prst="rect">
            <a:avLst/>
          </a:prstGeom>
          <a:noFill/>
          <a:ln>
            <a:noFill/>
          </a:ln>
        </p:spPr>
        <p:txBody>
          <a:bodyPr spcFirstLastPara="1" wrap="square" lIns="0" tIns="0" rIns="0" bIns="0" anchor="b" anchorCtr="0">
            <a:spAutoFit/>
          </a:bodyPr>
          <a:lstStyle/>
          <a:p>
            <a:pPr marL="0" lvl="0" indent="0" algn="l" rtl="0">
              <a:spcBef>
                <a:spcPts val="0"/>
              </a:spcBef>
              <a:spcAft>
                <a:spcPts val="0"/>
              </a:spcAft>
              <a:buClr>
                <a:schemeClr val="lt1"/>
              </a:buClr>
              <a:buSzPts val="2600"/>
              <a:buFont typeface="Arial"/>
              <a:buNone/>
            </a:pPr>
            <a:r>
              <a:rPr lang="en-US"/>
              <a:t> Possible Solutions - Video Streaming Mixer Library</a:t>
            </a:r>
            <a:endParaRPr/>
          </a:p>
        </p:txBody>
      </p:sp>
      <p:sp>
        <p:nvSpPr>
          <p:cNvPr id="555" name="Google Shape;555;p7"/>
          <p:cNvSpPr txBox="1">
            <a:spLocks noGrp="1"/>
          </p:cNvSpPr>
          <p:nvPr>
            <p:ph type="sldNum" idx="12"/>
          </p:nvPr>
        </p:nvSpPr>
        <p:spPr>
          <a:xfrm>
            <a:off x="250541" y="6552270"/>
            <a:ext cx="258083" cy="153888"/>
          </a:xfrm>
          <a:prstGeom prst="rect">
            <a:avLst/>
          </a:prstGeom>
          <a:noFill/>
          <a:ln>
            <a:noFill/>
          </a:ln>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en-US"/>
              <a:t>9</a:t>
            </a:fld>
            <a:endParaRPr/>
          </a:p>
        </p:txBody>
      </p:sp>
      <p:sp>
        <p:nvSpPr>
          <p:cNvPr id="556" name="Google Shape;556;p7"/>
          <p:cNvSpPr txBox="1">
            <a:spLocks noGrp="1"/>
          </p:cNvSpPr>
          <p:nvPr>
            <p:ph type="dt" idx="10"/>
          </p:nvPr>
        </p:nvSpPr>
        <p:spPr>
          <a:xfrm>
            <a:off x="611284" y="6552270"/>
            <a:ext cx="644875" cy="15388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04.05.22</a:t>
            </a:r>
            <a:endParaRPr sz="1000"/>
          </a:p>
        </p:txBody>
      </p:sp>
      <p:sp>
        <p:nvSpPr>
          <p:cNvPr id="557" name="Google Shape;557;p7"/>
          <p:cNvSpPr txBox="1">
            <a:spLocks noGrp="1"/>
          </p:cNvSpPr>
          <p:nvPr>
            <p:ph type="body" idx="2"/>
          </p:nvPr>
        </p:nvSpPr>
        <p:spPr>
          <a:xfrm>
            <a:off x="410219" y="6148581"/>
            <a:ext cx="11376000" cy="184666"/>
          </a:xfrm>
          <a:prstGeom prst="rect">
            <a:avLst/>
          </a:prstGeom>
          <a:noFill/>
          <a:ln>
            <a:noFill/>
          </a:ln>
        </p:spPr>
        <p:txBody>
          <a:bodyPr spcFirstLastPara="1" wrap="square" lIns="0" tIns="0" rIns="0" bIns="0" anchor="b" anchorCtr="0">
            <a:noAutofit/>
          </a:bodyPr>
          <a:lstStyle/>
          <a:p>
            <a:pPr marL="0" lvl="0" indent="0" algn="l" rtl="0">
              <a:lnSpc>
                <a:spcPct val="180000"/>
              </a:lnSpc>
              <a:spcBef>
                <a:spcPts val="0"/>
              </a:spcBef>
              <a:spcAft>
                <a:spcPts val="0"/>
              </a:spcAft>
              <a:buClr>
                <a:schemeClr val="lt1"/>
              </a:buClr>
              <a:buSzPts val="1200"/>
              <a:buNone/>
            </a:pPr>
            <a:r>
              <a:rPr lang="en-US"/>
              <a:t>Poonam Kumari Roy, Mohamed Mesto, Yuni Quintero | AWT PJ | Workshop 1 </a:t>
            </a:r>
            <a:endParaRPr/>
          </a:p>
        </p:txBody>
      </p:sp>
      <p:sp>
        <p:nvSpPr>
          <p:cNvPr id="558" name="Google Shape;558;p7"/>
          <p:cNvSpPr txBox="1">
            <a:spLocks noGrp="1"/>
          </p:cNvSpPr>
          <p:nvPr>
            <p:ph type="ftr" idx="11"/>
          </p:nvPr>
        </p:nvSpPr>
        <p:spPr>
          <a:xfrm>
            <a:off x="1298349" y="6552270"/>
            <a:ext cx="6300000" cy="153888"/>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None/>
            </a:pPr>
            <a:r>
              <a:rPr lang="en-US"/>
              <a:t>| AWT PJ. Video Streaming Mixer Library</a:t>
            </a:r>
            <a:endParaRPr/>
          </a:p>
        </p:txBody>
      </p:sp>
      <p:pic>
        <p:nvPicPr>
          <p:cNvPr id="559" name="Google Shape;559;p7"/>
          <p:cNvPicPr preferRelativeResize="0"/>
          <p:nvPr/>
        </p:nvPicPr>
        <p:blipFill rotWithShape="1">
          <a:blip r:embed="rId3">
            <a:alphaModFix/>
          </a:blip>
          <a:srcRect/>
          <a:stretch/>
        </p:blipFill>
        <p:spPr>
          <a:xfrm>
            <a:off x="9448801" y="141182"/>
            <a:ext cx="2049552" cy="1078606"/>
          </a:xfrm>
          <a:prstGeom prst="rect">
            <a:avLst/>
          </a:prstGeom>
          <a:noFill/>
          <a:ln>
            <a:noFill/>
          </a:ln>
        </p:spPr>
      </p:pic>
      <p:pic>
        <p:nvPicPr>
          <p:cNvPr id="560" name="Google Shape;560;p7"/>
          <p:cNvPicPr preferRelativeResize="0"/>
          <p:nvPr/>
        </p:nvPicPr>
        <p:blipFill>
          <a:blip r:embed="rId4">
            <a:alphaModFix/>
          </a:blip>
          <a:stretch>
            <a:fillRect/>
          </a:stretch>
        </p:blipFill>
        <p:spPr>
          <a:xfrm>
            <a:off x="7191500" y="2644150"/>
            <a:ext cx="4823801" cy="27957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OKUS 2018 (Blau)">
  <a:themeElements>
    <a:clrScheme name="Benutzerdefiniert 1">
      <a:dk1>
        <a:srgbClr val="000000"/>
      </a:dk1>
      <a:lt1>
        <a:srgbClr val="FFFFFF"/>
      </a:lt1>
      <a:dk2>
        <a:srgbClr val="545454"/>
      </a:dk2>
      <a:lt2>
        <a:srgbClr val="C8CACC"/>
      </a:lt2>
      <a:accent1>
        <a:srgbClr val="009879"/>
      </a:accent1>
      <a:accent2>
        <a:srgbClr val="4BCA95"/>
      </a:accent2>
      <a:accent3>
        <a:srgbClr val="1A4C7B"/>
      </a:accent3>
      <a:accent4>
        <a:srgbClr val="3E8ED6"/>
      </a:accent4>
      <a:accent5>
        <a:srgbClr val="C8CACC"/>
      </a:accent5>
      <a:accent6>
        <a:srgbClr val="545454"/>
      </a:accent6>
      <a:hlink>
        <a:srgbClr val="BDD6ED"/>
      </a:hlink>
      <a:folHlink>
        <a:srgbClr val="C8CA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1405</Words>
  <Application>Microsoft Office PowerPoint</Application>
  <PresentationFormat>Custom</PresentationFormat>
  <Paragraphs>178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Noto Sans Symbols</vt:lpstr>
      <vt:lpstr>Trebuchet MS</vt:lpstr>
      <vt:lpstr>FOKUS 2018 (Blau)</vt:lpstr>
      <vt:lpstr>AWT PJ Video Streaming Mixer Library</vt:lpstr>
      <vt:lpstr>Agenda</vt:lpstr>
      <vt:lpstr>Problem Statement</vt:lpstr>
      <vt:lpstr>Paper and Technology review</vt:lpstr>
      <vt:lpstr>Paper and Technology review</vt:lpstr>
      <vt:lpstr>Paper and Technology review</vt:lpstr>
      <vt:lpstr>Paper and Technology review</vt:lpstr>
      <vt:lpstr>Paper and Technology review</vt:lpstr>
      <vt:lpstr> Possible Solutions - Video Streaming Mixer Library</vt:lpstr>
      <vt:lpstr> Possible Solutions - Video Streaming Mixer Library</vt:lpstr>
      <vt:lpstr>Roadmap</vt:lpstr>
      <vt:lpstr>Next Steps</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AWT PJ Video Streaming Mixer Library</dc:title>
  <dc:creator>Futasz, Alexander</dc:creator>
  <cp:lastModifiedBy>Windows-Benutzer</cp:lastModifiedBy>
  <cp:revision>6</cp:revision>
  <dcterms:created xsi:type="dcterms:W3CDTF">2021-04-20T08:51:10Z</dcterms:created>
  <dcterms:modified xsi:type="dcterms:W3CDTF">2022-05-09T23:38:25Z</dcterms:modified>
</cp:coreProperties>
</file>