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4.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0" r:id="rId1"/>
    <p:sldMasterId id="2147483846" r:id="rId2"/>
    <p:sldMasterId id="2147483950" r:id="rId3"/>
    <p:sldMasterId id="2147483977" r:id="rId4"/>
    <p:sldMasterId id="2147484049" r:id="rId5"/>
  </p:sldMasterIdLst>
  <p:notesMasterIdLst>
    <p:notesMasterId r:id="rId27"/>
  </p:notesMasterIdLst>
  <p:handoutMasterIdLst>
    <p:handoutMasterId r:id="rId28"/>
  </p:handoutMasterIdLst>
  <p:sldIdLst>
    <p:sldId id="270" r:id="rId6"/>
    <p:sldId id="285" r:id="rId7"/>
    <p:sldId id="440" r:id="rId8"/>
    <p:sldId id="422" r:id="rId9"/>
    <p:sldId id="442" r:id="rId10"/>
    <p:sldId id="443" r:id="rId11"/>
    <p:sldId id="445" r:id="rId12"/>
    <p:sldId id="447" r:id="rId13"/>
    <p:sldId id="448" r:id="rId14"/>
    <p:sldId id="449" r:id="rId15"/>
    <p:sldId id="450" r:id="rId16"/>
    <p:sldId id="451" r:id="rId17"/>
    <p:sldId id="452" r:id="rId18"/>
    <p:sldId id="453" r:id="rId19"/>
    <p:sldId id="454" r:id="rId20"/>
    <p:sldId id="456" r:id="rId21"/>
    <p:sldId id="460" r:id="rId22"/>
    <p:sldId id="461" r:id="rId23"/>
    <p:sldId id="462" r:id="rId24"/>
    <p:sldId id="459" r:id="rId25"/>
    <p:sldId id="428"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37D379-DFFD-B042-9A01-2D45D617C0F9}">
          <p14:sldIdLst>
            <p14:sldId id="270"/>
          </p14:sldIdLst>
        </p14:section>
        <p14:section name="Problem Statement" id="{F9605532-A4E3-9C4B-BCDF-D780029EC789}">
          <p14:sldIdLst>
            <p14:sldId id="285"/>
            <p14:sldId id="440"/>
            <p14:sldId id="422"/>
            <p14:sldId id="442"/>
            <p14:sldId id="443"/>
            <p14:sldId id="445"/>
            <p14:sldId id="447"/>
            <p14:sldId id="448"/>
            <p14:sldId id="449"/>
            <p14:sldId id="450"/>
            <p14:sldId id="451"/>
            <p14:sldId id="452"/>
            <p14:sldId id="453"/>
            <p14:sldId id="454"/>
            <p14:sldId id="456"/>
            <p14:sldId id="460"/>
            <p14:sldId id="461"/>
            <p14:sldId id="462"/>
            <p14:sldId id="459"/>
            <p14:sldId id="428"/>
          </p14:sldIdLst>
        </p14:section>
      </p14:sectionLst>
    </p:ext>
    <p:ext uri="{EFAFB233-063F-42B5-8137-9DF3F51BA10A}">
      <p15:sldGuideLst xmlns="" xmlns:p15="http://schemas.microsoft.com/office/powerpoint/2012/main">
        <p15:guide id="1" orient="horz" pos="3091">
          <p15:clr>
            <a:srgbClr val="A4A3A4"/>
          </p15:clr>
        </p15:guide>
        <p15:guide id="2" orient="horz" pos="2194">
          <p15:clr>
            <a:srgbClr val="A4A3A4"/>
          </p15:clr>
        </p15:guide>
        <p15:guide id="3" orient="horz" pos="2805">
          <p15:clr>
            <a:srgbClr val="A4A3A4"/>
          </p15:clr>
        </p15:guide>
        <p15:guide id="4" orient="horz" pos="534">
          <p15:clr>
            <a:srgbClr val="A4A3A4"/>
          </p15:clr>
        </p15:guide>
        <p15:guide id="5" orient="horz" pos="1620">
          <p15:clr>
            <a:srgbClr val="A4A3A4"/>
          </p15:clr>
        </p15:guide>
        <p15:guide id="6" orient="horz" pos="278">
          <p15:clr>
            <a:srgbClr val="A4A3A4"/>
          </p15:clr>
        </p15:guide>
        <p15:guide id="7" orient="horz" pos="2877">
          <p15:clr>
            <a:srgbClr val="A4A3A4"/>
          </p15:clr>
        </p15:guide>
        <p15:guide id="8" pos="3949">
          <p15:clr>
            <a:srgbClr val="A4A3A4"/>
          </p15:clr>
        </p15:guide>
        <p15:guide id="9" pos="2881">
          <p15:clr>
            <a:srgbClr val="A4A3A4"/>
          </p15:clr>
        </p15:guide>
        <p15:guide id="10" pos="3454">
          <p15:clr>
            <a:srgbClr val="A4A3A4"/>
          </p15:clr>
        </p15:guide>
        <p15:guide id="11" pos="5488">
          <p15:clr>
            <a:srgbClr val="A4A3A4"/>
          </p15:clr>
        </p15:guide>
        <p15:guide id="12" pos="278">
          <p15:clr>
            <a:srgbClr val="A4A3A4"/>
          </p15:clr>
        </p15:guide>
        <p15:guide id="13" pos="3785">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2639"/>
    <a:srgbClr val="F23655"/>
    <a:srgbClr val="872564"/>
    <a:srgbClr val="D565AD"/>
    <a:srgbClr val="E2105B"/>
    <a:srgbClr val="46740E"/>
    <a:srgbClr val="426D0D"/>
    <a:srgbClr val="263E08"/>
    <a:srgbClr val="2D4B09"/>
    <a:srgbClr val="880A3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النمط الفاتح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649"/>
  </p:normalViewPr>
  <p:slideViewPr>
    <p:cSldViewPr snapToGrid="0" snapToObjects="1" showGuides="1">
      <p:cViewPr varScale="1">
        <p:scale>
          <a:sx n="98" d="100"/>
          <a:sy n="98" d="100"/>
        </p:scale>
        <p:origin x="-462" y="-90"/>
      </p:cViewPr>
      <p:guideLst>
        <p:guide orient="horz" pos="3091"/>
        <p:guide orient="horz" pos="2194"/>
        <p:guide orient="horz" pos="2805"/>
        <p:guide orient="horz" pos="534"/>
        <p:guide orient="horz" pos="1620"/>
        <p:guide orient="horz" pos="278"/>
        <p:guide orient="horz" pos="2877"/>
        <p:guide pos="3949"/>
        <p:guide pos="2881"/>
        <p:guide pos="3454"/>
        <p:guide pos="5488"/>
        <p:guide pos="278"/>
        <p:guide pos="3785"/>
      </p:guideLst>
    </p:cSldViewPr>
  </p:slideViewPr>
  <p:notesTextViewPr>
    <p:cViewPr>
      <p:scale>
        <a:sx n="100" d="100"/>
        <a:sy n="100" d="100"/>
      </p:scale>
      <p:origin x="0" y="0"/>
    </p:cViewPr>
  </p:notesTextViewPr>
  <p:sorterViewPr>
    <p:cViewPr>
      <p:scale>
        <a:sx n="40" d="100"/>
        <a:sy n="40" d="100"/>
      </p:scale>
      <p:origin x="0" y="0"/>
    </p:cViewPr>
  </p:sorterViewPr>
  <p:notesViewPr>
    <p:cSldViewPr snapToGrid="0" snapToObjects="1">
      <p:cViewPr varScale="1">
        <p:scale>
          <a:sx n="116" d="100"/>
          <a:sy n="116" d="100"/>
        </p:scale>
        <p:origin x="302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F58E2E-DDF8-F842-9322-12F6BFC26B47}" type="datetimeFigureOut">
              <a:rPr lang="en-US" smtClean="0"/>
              <a:t>7/8/2019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6F4519-B8A0-254E-82E4-821930E0D189}" type="slidenum">
              <a:rPr lang="en-US" smtClean="0"/>
              <a:t>‹#›</a:t>
            </a:fld>
            <a:endParaRPr lang="en-US"/>
          </a:p>
        </p:txBody>
      </p:sp>
    </p:spTree>
    <p:extLst>
      <p:ext uri="{BB962C8B-B14F-4D97-AF65-F5344CB8AC3E}">
        <p14:creationId xmlns:p14="http://schemas.microsoft.com/office/powerpoint/2010/main" val="1419989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2B4FE6-1CE3-304D-A5AE-188A738F9CD6}" type="datetimeFigureOut">
              <a:rPr lang="de-DE" smtClean="0"/>
              <a:t>08.07.2019</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3296C2-530A-6D45-BF6A-B25DBE574084}" type="slidenum">
              <a:rPr lang="de-DE" smtClean="0"/>
              <a:t>‹#›</a:t>
            </a:fld>
            <a:endParaRPr lang="de-DE" dirty="0"/>
          </a:p>
        </p:txBody>
      </p:sp>
    </p:spTree>
    <p:extLst>
      <p:ext uri="{BB962C8B-B14F-4D97-AF65-F5344CB8AC3E}">
        <p14:creationId xmlns:p14="http://schemas.microsoft.com/office/powerpoint/2010/main" val="425895114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deutsch">
    <p:spTree>
      <p:nvGrpSpPr>
        <p:cNvPr id="1" name=""/>
        <p:cNvGrpSpPr/>
        <p:nvPr/>
      </p:nvGrpSpPr>
      <p:grpSpPr>
        <a:xfrm>
          <a:off x="0" y="0"/>
          <a:ext cx="0" cy="0"/>
          <a:chOff x="0" y="0"/>
          <a:chExt cx="0" cy="0"/>
        </a:xfrm>
      </p:grpSpPr>
      <p:sp>
        <p:nvSpPr>
          <p:cNvPr id="11" name="Rechteck 10"/>
          <p:cNvSpPr/>
          <p:nvPr userDrawn="1"/>
        </p:nvSpPr>
        <p:spPr>
          <a:xfrm>
            <a:off x="0" y="3"/>
            <a:ext cx="9144000" cy="3482902"/>
          </a:xfrm>
          <a:prstGeom prst="rect">
            <a:avLst/>
          </a:prstGeom>
          <a:solidFill>
            <a:srgbClr val="CECFD0"/>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defTabSz="914126"/>
            <a:endParaRPr lang="de-DE" dirty="0">
              <a:solidFill>
                <a:prstClr val="white"/>
              </a:solidFill>
              <a:latin typeface="Arial"/>
            </a:endParaRPr>
          </a:p>
        </p:txBody>
      </p:sp>
      <p:sp>
        <p:nvSpPr>
          <p:cNvPr id="9" name="Untertitel 2"/>
          <p:cNvSpPr>
            <a:spLocks noGrp="1"/>
          </p:cNvSpPr>
          <p:nvPr>
            <p:ph type="subTitle" idx="1"/>
          </p:nvPr>
        </p:nvSpPr>
        <p:spPr>
          <a:xfrm>
            <a:off x="442442" y="3609141"/>
            <a:ext cx="8270209" cy="363412"/>
          </a:xfrm>
        </p:spPr>
        <p:txBody>
          <a:bodyPr lIns="108000" anchor="t">
            <a:normAutofit/>
          </a:bodyPr>
          <a:lstStyle>
            <a:lvl1pPr marL="0" indent="0" algn="l">
              <a:buNone/>
              <a:defRPr lang="de-DE" sz="1600" kern="1200" dirty="0" smtClean="0">
                <a:solidFill>
                  <a:schemeClr val="tx1">
                    <a:lumMod val="85000"/>
                    <a:lumOff val="15000"/>
                  </a:schemeClr>
                </a:solidFill>
                <a:latin typeface="Arial" pitchFamily="34" charset="0"/>
                <a:ea typeface="+mn-ea"/>
                <a:cs typeface="Arial" pitchFamily="34" charset="0"/>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8" indent="0" algn="ctr">
              <a:buNone/>
              <a:defRPr>
                <a:solidFill>
                  <a:schemeClr val="tx1">
                    <a:tint val="75000"/>
                  </a:schemeClr>
                </a:solidFill>
              </a:defRPr>
            </a:lvl4pPr>
            <a:lvl5pPr marL="1828251" indent="0" algn="ctr">
              <a:buNone/>
              <a:defRPr>
                <a:solidFill>
                  <a:schemeClr val="tx1">
                    <a:tint val="75000"/>
                  </a:schemeClr>
                </a:solidFill>
              </a:defRPr>
            </a:lvl5pPr>
            <a:lvl6pPr marL="2285313" indent="0" algn="ctr">
              <a:buNone/>
              <a:defRPr>
                <a:solidFill>
                  <a:schemeClr val="tx1">
                    <a:tint val="75000"/>
                  </a:schemeClr>
                </a:solidFill>
              </a:defRPr>
            </a:lvl6pPr>
            <a:lvl7pPr marL="2742376" indent="0" algn="ctr">
              <a:buNone/>
              <a:defRPr>
                <a:solidFill>
                  <a:schemeClr val="tx1">
                    <a:tint val="75000"/>
                  </a:schemeClr>
                </a:solidFill>
              </a:defRPr>
            </a:lvl7pPr>
            <a:lvl8pPr marL="3199439" indent="0" algn="ctr">
              <a:buNone/>
              <a:defRPr>
                <a:solidFill>
                  <a:schemeClr val="tx1">
                    <a:tint val="75000"/>
                  </a:schemeClr>
                </a:solidFill>
              </a:defRPr>
            </a:lvl8pPr>
            <a:lvl9pPr marL="3656502" indent="0" algn="ctr">
              <a:buNone/>
              <a:defRPr>
                <a:solidFill>
                  <a:schemeClr val="tx1">
                    <a:tint val="75000"/>
                  </a:schemeClr>
                </a:solidFill>
              </a:defRPr>
            </a:lvl9pPr>
          </a:lstStyle>
          <a:p>
            <a:r>
              <a:rPr lang="en-US"/>
              <a:t>Click to edit Master subtitle style</a:t>
            </a:r>
            <a:endParaRPr lang="de-DE" dirty="0"/>
          </a:p>
        </p:txBody>
      </p:sp>
      <p:sp>
        <p:nvSpPr>
          <p:cNvPr id="17" name="Titel 2"/>
          <p:cNvSpPr>
            <a:spLocks noGrp="1"/>
          </p:cNvSpPr>
          <p:nvPr>
            <p:ph type="ctrTitle" hasCustomPrompt="1"/>
          </p:nvPr>
        </p:nvSpPr>
        <p:spPr>
          <a:xfrm>
            <a:off x="442442" y="433920"/>
            <a:ext cx="8270209" cy="795841"/>
          </a:xfrm>
          <a:solidFill>
            <a:schemeClr val="tx2"/>
          </a:solidFill>
        </p:spPr>
        <p:txBody>
          <a:bodyPr anchor="t"/>
          <a:lstStyle>
            <a:lvl1pPr>
              <a:lnSpc>
                <a:spcPts val="2799"/>
              </a:lnSpc>
              <a:defRPr sz="2400">
                <a:solidFill>
                  <a:schemeClr val="bg1"/>
                </a:solidFill>
              </a:defRPr>
            </a:lvl1pPr>
          </a:lstStyle>
          <a:p>
            <a:r>
              <a:rPr lang="de-DE" dirty="0"/>
              <a:t>Headline Arial</a:t>
            </a:r>
            <a:br>
              <a:rPr lang="de-DE" dirty="0"/>
            </a:br>
            <a:r>
              <a:rPr lang="de-DE" b="0" dirty="0"/>
              <a:t>Subheadline</a:t>
            </a:r>
          </a:p>
        </p:txBody>
      </p:sp>
      <p:pic>
        <p:nvPicPr>
          <p:cNvPr id="8" name="Bild 11"/>
          <p:cNvPicPr>
            <a:picLocks noChangeAspect="1"/>
          </p:cNvPicPr>
          <p:nvPr userDrawn="1"/>
        </p:nvPicPr>
        <p:blipFill rotWithShape="1">
          <a:blip r:embed="rId2">
            <a:extLst>
              <a:ext uri="{28A0092B-C50C-407E-A947-70E740481C1C}">
                <a14:useLocalDpi xmlns:a14="http://schemas.microsoft.com/office/drawing/2010/main" val="0"/>
              </a:ext>
            </a:extLst>
          </a:blip>
          <a:srcRect l="1320" r="2806" b="35852"/>
          <a:stretch/>
        </p:blipFill>
        <p:spPr>
          <a:xfrm>
            <a:off x="-1" y="1207023"/>
            <a:ext cx="9144001" cy="2275885"/>
          </a:xfrm>
          <a:prstGeom prst="rect">
            <a:avLst/>
          </a:prstGeom>
        </p:spPr>
      </p:pic>
      <p:pic>
        <p:nvPicPr>
          <p:cNvPr id="10" name="Grafik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55953" y="3916616"/>
            <a:ext cx="1956690" cy="978345"/>
          </a:xfrm>
          <a:prstGeom prst="rect">
            <a:avLst/>
          </a:prstGeom>
        </p:spPr>
      </p:pic>
    </p:spTree>
    <p:extLst>
      <p:ext uri="{BB962C8B-B14F-4D97-AF65-F5344CB8AC3E}">
        <p14:creationId xmlns:p14="http://schemas.microsoft.com/office/powerpoint/2010/main" val="3113166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 Titel 2 Zeilen">
    <p:spTree>
      <p:nvGrpSpPr>
        <p:cNvPr id="1" name=""/>
        <p:cNvGrpSpPr/>
        <p:nvPr/>
      </p:nvGrpSpPr>
      <p:grpSpPr>
        <a:xfrm>
          <a:off x="0" y="0"/>
          <a:ext cx="0" cy="0"/>
          <a:chOff x="0" y="0"/>
          <a:chExt cx="0" cy="0"/>
        </a:xfrm>
      </p:grpSpPr>
      <p:sp>
        <p:nvSpPr>
          <p:cNvPr id="6" name="Foliennummernplatzhalter 3"/>
          <p:cNvSpPr txBox="1">
            <a:spLocks/>
          </p:cNvSpPr>
          <p:nvPr userDrawn="1"/>
        </p:nvSpPr>
        <p:spPr>
          <a:xfrm>
            <a:off x="448332" y="4633838"/>
            <a:ext cx="8263868" cy="193511"/>
          </a:xfrm>
          <a:prstGeom prst="rect">
            <a:avLst/>
          </a:prstGeom>
        </p:spPr>
        <p:txBody>
          <a:bodyPr vert="horz" lIns="0" tIns="0" rIns="0" bIns="0" rtlCol="0" anchor="ctr"/>
          <a:lstStyle>
            <a:defPPr>
              <a:defRPr lang="de-DE"/>
            </a:defPPr>
            <a:lvl1pPr marL="0" algn="ctr" defTabSz="914400" rtl="0" eaLnBrk="1" latinLnBrk="0" hangingPunct="1">
              <a:defRPr sz="900" b="0" kern="120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089564F-CA15-7142-862B-E77DE7CE8768}" type="slidenum">
              <a:rPr lang="de-DE" sz="1400" b="1">
                <a:solidFill>
                  <a:schemeClr val="tx2"/>
                </a:solidFill>
                <a:latin typeface="Arial"/>
              </a:rPr>
              <a:pPr algn="r"/>
              <a:t>‹#›</a:t>
            </a:fld>
            <a:endParaRPr lang="de-DE" sz="1400" b="1" dirty="0">
              <a:solidFill>
                <a:schemeClr val="tx2"/>
              </a:solidFill>
              <a:latin typeface="Arial"/>
            </a:endParaRPr>
          </a:p>
        </p:txBody>
      </p:sp>
      <p:sp>
        <p:nvSpPr>
          <p:cNvPr id="8" name="Fußzeilenplatzhalter 5"/>
          <p:cNvSpPr>
            <a:spLocks noGrp="1"/>
          </p:cNvSpPr>
          <p:nvPr>
            <p:ph type="ftr" sz="quarter" idx="3"/>
          </p:nvPr>
        </p:nvSpPr>
        <p:spPr>
          <a:xfrm>
            <a:off x="428632" y="4841513"/>
            <a:ext cx="8283573" cy="176508"/>
          </a:xfrm>
          <a:prstGeom prst="rect">
            <a:avLst/>
          </a:prstGeom>
        </p:spPr>
        <p:txBody>
          <a:bodyPr vert="horz" lIns="0" tIns="0" rIns="0" bIns="0" rtlCol="0" anchor="ctr"/>
          <a:lstStyle>
            <a:lvl1pPr algn="r">
              <a:defRPr sz="700">
                <a:solidFill>
                  <a:srgbClr val="C7C9CA"/>
                </a:solidFill>
              </a:defRPr>
            </a:lvl1pPr>
          </a:lstStyle>
          <a:p>
            <a:r>
              <a:rPr lang="de-DE" dirty="0">
                <a:latin typeface="Arial"/>
              </a:rPr>
              <a:t>© Fraunhofer FOKUS</a:t>
            </a:r>
          </a:p>
        </p:txBody>
      </p:sp>
      <p:sp>
        <p:nvSpPr>
          <p:cNvPr id="9" name="Inhaltsplatzhalter 6"/>
          <p:cNvSpPr>
            <a:spLocks noGrp="1"/>
          </p:cNvSpPr>
          <p:nvPr>
            <p:ph sz="quarter" idx="13"/>
          </p:nvPr>
        </p:nvSpPr>
        <p:spPr>
          <a:xfrm>
            <a:off x="434753" y="1500046"/>
            <a:ext cx="6926402" cy="2952895"/>
          </a:xfrm>
        </p:spPr>
        <p:txBody>
          <a:bodyPr/>
          <a:lstStyle>
            <a:lvl1pPr marL="209714" indent="-209714">
              <a:defRPr sz="1600"/>
            </a:lvl1pPr>
            <a:lvl2pPr marL="469306" indent="-215382">
              <a:defRPr sz="1600"/>
            </a:lvl2pPr>
            <a:lvl3pPr marL="697156" indent="-221050">
              <a:defRPr sz="1600"/>
            </a:lvl3pPr>
          </a:lstStyle>
          <a:p>
            <a:pPr lvl="0"/>
            <a:r>
              <a:rPr lang="en-US"/>
              <a:t>Click to edit Master text styles</a:t>
            </a:r>
          </a:p>
          <a:p>
            <a:pPr lvl="1"/>
            <a:r>
              <a:rPr lang="en-US"/>
              <a:t>Second level</a:t>
            </a:r>
          </a:p>
          <a:p>
            <a:pPr lvl="2"/>
            <a:r>
              <a:rPr lang="en-US"/>
              <a:t>Third level</a:t>
            </a:r>
          </a:p>
        </p:txBody>
      </p:sp>
      <p:sp>
        <p:nvSpPr>
          <p:cNvPr id="7" name="Titel 1"/>
          <p:cNvSpPr>
            <a:spLocks noGrp="1"/>
          </p:cNvSpPr>
          <p:nvPr>
            <p:ph type="ctrTitle"/>
          </p:nvPr>
        </p:nvSpPr>
        <p:spPr>
          <a:xfrm>
            <a:off x="438161" y="434455"/>
            <a:ext cx="8274047" cy="834114"/>
          </a:xfrm>
          <a:solidFill>
            <a:schemeClr val="tx2"/>
          </a:solidFill>
        </p:spPr>
        <p:txBody>
          <a:bodyPr wrap="square" lIns="108000" tIns="0" rIns="0" bIns="0" anchor="t" anchorCtr="0">
            <a:noAutofit/>
          </a:bodyPr>
          <a:lstStyle>
            <a:lvl1pPr algn="l">
              <a:lnSpc>
                <a:spcPts val="2950"/>
              </a:lnSpc>
              <a:defRPr sz="2000">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219777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_2spaltig">
    <p:spTree>
      <p:nvGrpSpPr>
        <p:cNvPr id="1" name=""/>
        <p:cNvGrpSpPr/>
        <p:nvPr/>
      </p:nvGrpSpPr>
      <p:grpSpPr>
        <a:xfrm>
          <a:off x="0" y="0"/>
          <a:ext cx="0" cy="0"/>
          <a:chOff x="0" y="0"/>
          <a:chExt cx="0" cy="0"/>
        </a:xfrm>
      </p:grpSpPr>
      <p:sp>
        <p:nvSpPr>
          <p:cNvPr id="6" name="Foliennummernplatzhalter 3"/>
          <p:cNvSpPr txBox="1">
            <a:spLocks/>
          </p:cNvSpPr>
          <p:nvPr userDrawn="1"/>
        </p:nvSpPr>
        <p:spPr>
          <a:xfrm>
            <a:off x="448332" y="4633838"/>
            <a:ext cx="8263868" cy="193511"/>
          </a:xfrm>
          <a:prstGeom prst="rect">
            <a:avLst/>
          </a:prstGeom>
        </p:spPr>
        <p:txBody>
          <a:bodyPr vert="horz" lIns="0" tIns="0" rIns="0" bIns="0" rtlCol="0" anchor="ctr"/>
          <a:lstStyle>
            <a:defPPr>
              <a:defRPr lang="de-DE"/>
            </a:defPPr>
            <a:lvl1pPr marL="0" algn="ctr" defTabSz="914400" rtl="0" eaLnBrk="1" latinLnBrk="0" hangingPunct="1">
              <a:defRPr sz="900" b="0" kern="120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089564F-CA15-7142-862B-E77DE7CE8768}" type="slidenum">
              <a:rPr lang="de-DE" sz="1400" b="1">
                <a:solidFill>
                  <a:schemeClr val="tx2"/>
                </a:solidFill>
                <a:latin typeface="Arial"/>
              </a:rPr>
              <a:pPr algn="r"/>
              <a:t>‹#›</a:t>
            </a:fld>
            <a:endParaRPr lang="de-DE" sz="1400" b="1" dirty="0">
              <a:solidFill>
                <a:schemeClr val="tx2"/>
              </a:solidFill>
              <a:latin typeface="Arial"/>
            </a:endParaRPr>
          </a:p>
        </p:txBody>
      </p:sp>
      <p:sp>
        <p:nvSpPr>
          <p:cNvPr id="8" name="Fußzeilenplatzhalter 5"/>
          <p:cNvSpPr>
            <a:spLocks noGrp="1"/>
          </p:cNvSpPr>
          <p:nvPr>
            <p:ph type="ftr" sz="quarter" idx="3"/>
          </p:nvPr>
        </p:nvSpPr>
        <p:spPr>
          <a:xfrm>
            <a:off x="428632" y="4841513"/>
            <a:ext cx="8283573" cy="176508"/>
          </a:xfrm>
          <a:prstGeom prst="rect">
            <a:avLst/>
          </a:prstGeom>
        </p:spPr>
        <p:txBody>
          <a:bodyPr vert="horz" lIns="0" tIns="0" rIns="0" bIns="0" rtlCol="0" anchor="ctr"/>
          <a:lstStyle>
            <a:lvl1pPr algn="r">
              <a:defRPr sz="700">
                <a:solidFill>
                  <a:srgbClr val="C7C9CA"/>
                </a:solidFill>
              </a:defRPr>
            </a:lvl1pPr>
          </a:lstStyle>
          <a:p>
            <a:r>
              <a:rPr lang="de-DE" dirty="0">
                <a:latin typeface="Arial"/>
              </a:rPr>
              <a:t>© Fraunhofer FOKUS</a:t>
            </a:r>
          </a:p>
        </p:txBody>
      </p:sp>
      <p:sp>
        <p:nvSpPr>
          <p:cNvPr id="7" name="Titel 1"/>
          <p:cNvSpPr>
            <a:spLocks noGrp="1"/>
          </p:cNvSpPr>
          <p:nvPr>
            <p:ph type="ctrTitle"/>
          </p:nvPr>
        </p:nvSpPr>
        <p:spPr>
          <a:xfrm>
            <a:off x="438161" y="434459"/>
            <a:ext cx="8274047" cy="405805"/>
          </a:xfrm>
          <a:solidFill>
            <a:schemeClr val="tx2"/>
          </a:solidFill>
        </p:spPr>
        <p:txBody>
          <a:bodyPr wrap="square" lIns="108000" tIns="0" rIns="0" bIns="0" anchor="t" anchorCtr="0">
            <a:noAutofit/>
          </a:bodyPr>
          <a:lstStyle>
            <a:lvl1pPr algn="l">
              <a:lnSpc>
                <a:spcPts val="2950"/>
              </a:lnSpc>
              <a:defRPr sz="2000">
                <a:solidFill>
                  <a:schemeClr val="bg1"/>
                </a:solidFill>
              </a:defRPr>
            </a:lvl1pPr>
          </a:lstStyle>
          <a:p>
            <a:r>
              <a:rPr lang="en-US"/>
              <a:t>Click to edit Master title style</a:t>
            </a:r>
            <a:endParaRPr lang="de-DE" dirty="0"/>
          </a:p>
        </p:txBody>
      </p:sp>
      <p:sp>
        <p:nvSpPr>
          <p:cNvPr id="10" name="Inhaltsplatzhalter 6"/>
          <p:cNvSpPr>
            <a:spLocks noGrp="1"/>
          </p:cNvSpPr>
          <p:nvPr>
            <p:ph sz="quarter" idx="13"/>
          </p:nvPr>
        </p:nvSpPr>
        <p:spPr>
          <a:xfrm>
            <a:off x="434753" y="971177"/>
            <a:ext cx="3944064" cy="3481761"/>
          </a:xfrm>
        </p:spPr>
        <p:txBody>
          <a:bodyPr/>
          <a:lstStyle>
            <a:lvl1pPr marL="209714" indent="-209714">
              <a:defRPr sz="1600"/>
            </a:lvl1pPr>
            <a:lvl2pPr marL="469306" indent="-215382">
              <a:defRPr sz="1600"/>
            </a:lvl2pPr>
            <a:lvl3pPr marL="697156" indent="-221050">
              <a:defRPr sz="1600"/>
            </a:lvl3pPr>
          </a:lstStyle>
          <a:p>
            <a:pPr lvl="0"/>
            <a:r>
              <a:rPr lang="en-US"/>
              <a:t>Click to edit Master text styles</a:t>
            </a:r>
          </a:p>
          <a:p>
            <a:pPr lvl="1"/>
            <a:r>
              <a:rPr lang="en-US"/>
              <a:t>Second level</a:t>
            </a:r>
          </a:p>
          <a:p>
            <a:pPr lvl="2"/>
            <a:r>
              <a:rPr lang="en-US"/>
              <a:t>Third level</a:t>
            </a:r>
          </a:p>
        </p:txBody>
      </p:sp>
      <p:sp>
        <p:nvSpPr>
          <p:cNvPr id="11" name="Inhaltsplatzhalter 6"/>
          <p:cNvSpPr>
            <a:spLocks noGrp="1"/>
          </p:cNvSpPr>
          <p:nvPr>
            <p:ph sz="quarter" idx="14"/>
          </p:nvPr>
        </p:nvSpPr>
        <p:spPr>
          <a:xfrm>
            <a:off x="4768136" y="971177"/>
            <a:ext cx="3944064" cy="3481761"/>
          </a:xfrm>
        </p:spPr>
        <p:txBody>
          <a:bodyPr/>
          <a:lstStyle>
            <a:lvl1pPr marL="209714" indent="-209714">
              <a:defRPr sz="1600"/>
            </a:lvl1pPr>
            <a:lvl2pPr marL="469306" indent="-215382">
              <a:defRPr sz="1600"/>
            </a:lvl2pPr>
            <a:lvl3pPr marL="697156" indent="-221050">
              <a:defRPr sz="16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56397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_2spaltig / Sub-Titel">
    <p:spTree>
      <p:nvGrpSpPr>
        <p:cNvPr id="1" name=""/>
        <p:cNvGrpSpPr/>
        <p:nvPr/>
      </p:nvGrpSpPr>
      <p:grpSpPr>
        <a:xfrm>
          <a:off x="0" y="0"/>
          <a:ext cx="0" cy="0"/>
          <a:chOff x="0" y="0"/>
          <a:chExt cx="0" cy="0"/>
        </a:xfrm>
      </p:grpSpPr>
      <p:sp>
        <p:nvSpPr>
          <p:cNvPr id="5" name="Textplatzhalter 4"/>
          <p:cNvSpPr>
            <a:spLocks noGrp="1"/>
          </p:cNvSpPr>
          <p:nvPr>
            <p:ph type="body" sz="quarter" idx="10"/>
          </p:nvPr>
        </p:nvSpPr>
        <p:spPr>
          <a:xfrm>
            <a:off x="434990" y="957009"/>
            <a:ext cx="8277215" cy="453988"/>
          </a:xfrm>
        </p:spPr>
        <p:txBody>
          <a:bodyPr lIns="107968" tIns="0" rIns="0" bIns="0"/>
          <a:lstStyle>
            <a:lvl1pPr marL="0" indent="0">
              <a:buNone/>
              <a:defRPr lang="de-DE" sz="1600" b="1" kern="1200" dirty="0" smtClean="0">
                <a:solidFill>
                  <a:schemeClr val="tx2"/>
                </a:solidFill>
                <a:latin typeface="+mn-lt"/>
                <a:ea typeface="+mn-ea"/>
                <a:cs typeface="+mn-cs"/>
              </a:defRPr>
            </a:lvl1pPr>
            <a:lvl2pPr>
              <a:defRPr lang="de-DE" sz="1800" b="1" kern="1200" dirty="0" smtClean="0">
                <a:solidFill>
                  <a:srgbClr val="FBBA00"/>
                </a:solidFill>
                <a:latin typeface="+mn-lt"/>
                <a:ea typeface="+mn-ea"/>
                <a:cs typeface="+mn-cs"/>
              </a:defRPr>
            </a:lvl2pPr>
          </a:lstStyle>
          <a:p>
            <a:pPr lvl="0"/>
            <a:r>
              <a:rPr lang="en-US"/>
              <a:t>Click to edit Master text styles</a:t>
            </a:r>
          </a:p>
        </p:txBody>
      </p:sp>
      <p:sp>
        <p:nvSpPr>
          <p:cNvPr id="6" name="Foliennummernplatzhalter 3"/>
          <p:cNvSpPr txBox="1">
            <a:spLocks/>
          </p:cNvSpPr>
          <p:nvPr userDrawn="1"/>
        </p:nvSpPr>
        <p:spPr>
          <a:xfrm>
            <a:off x="448332" y="4633838"/>
            <a:ext cx="8263868" cy="193511"/>
          </a:xfrm>
          <a:prstGeom prst="rect">
            <a:avLst/>
          </a:prstGeom>
        </p:spPr>
        <p:txBody>
          <a:bodyPr vert="horz" lIns="0" tIns="0" rIns="0" bIns="0" rtlCol="0" anchor="ctr"/>
          <a:lstStyle>
            <a:defPPr>
              <a:defRPr lang="de-DE"/>
            </a:defPPr>
            <a:lvl1pPr marL="0" algn="ctr" defTabSz="914400" rtl="0" eaLnBrk="1" latinLnBrk="0" hangingPunct="1">
              <a:defRPr sz="900" b="0" kern="120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089564F-CA15-7142-862B-E77DE7CE8768}" type="slidenum">
              <a:rPr lang="de-DE" sz="1400" b="1">
                <a:solidFill>
                  <a:schemeClr val="tx2"/>
                </a:solidFill>
                <a:latin typeface="Arial"/>
              </a:rPr>
              <a:pPr algn="r"/>
              <a:t>‹#›</a:t>
            </a:fld>
            <a:endParaRPr lang="de-DE" sz="1400" b="1" dirty="0">
              <a:solidFill>
                <a:schemeClr val="tx2"/>
              </a:solidFill>
              <a:latin typeface="Arial"/>
            </a:endParaRPr>
          </a:p>
        </p:txBody>
      </p:sp>
      <p:sp>
        <p:nvSpPr>
          <p:cNvPr id="8" name="Fußzeilenplatzhalter 5"/>
          <p:cNvSpPr>
            <a:spLocks noGrp="1"/>
          </p:cNvSpPr>
          <p:nvPr>
            <p:ph type="ftr" sz="quarter" idx="3"/>
          </p:nvPr>
        </p:nvSpPr>
        <p:spPr>
          <a:xfrm>
            <a:off x="428632" y="4841513"/>
            <a:ext cx="8283573" cy="176508"/>
          </a:xfrm>
          <a:prstGeom prst="rect">
            <a:avLst/>
          </a:prstGeom>
        </p:spPr>
        <p:txBody>
          <a:bodyPr vert="horz" lIns="0" tIns="0" rIns="0" bIns="0" rtlCol="0" anchor="ctr"/>
          <a:lstStyle>
            <a:lvl1pPr algn="r">
              <a:defRPr sz="700">
                <a:solidFill>
                  <a:srgbClr val="C7C9CA"/>
                </a:solidFill>
              </a:defRPr>
            </a:lvl1pPr>
          </a:lstStyle>
          <a:p>
            <a:r>
              <a:rPr lang="de-DE" dirty="0">
                <a:latin typeface="Arial"/>
              </a:rPr>
              <a:t>© Fraunhofer FOKUS</a:t>
            </a:r>
          </a:p>
        </p:txBody>
      </p:sp>
      <p:sp>
        <p:nvSpPr>
          <p:cNvPr id="9" name="Inhaltsplatzhalter 6"/>
          <p:cNvSpPr>
            <a:spLocks noGrp="1"/>
          </p:cNvSpPr>
          <p:nvPr>
            <p:ph sz="quarter" idx="13"/>
          </p:nvPr>
        </p:nvSpPr>
        <p:spPr>
          <a:xfrm>
            <a:off x="434753" y="1500046"/>
            <a:ext cx="3944064" cy="2952895"/>
          </a:xfrm>
        </p:spPr>
        <p:txBody>
          <a:bodyPr/>
          <a:lstStyle>
            <a:lvl1pPr marL="209714" indent="-209714">
              <a:defRPr sz="1600"/>
            </a:lvl1pPr>
            <a:lvl2pPr marL="469306" indent="-215382">
              <a:defRPr sz="1600"/>
            </a:lvl2pPr>
            <a:lvl3pPr marL="697156" indent="-221050">
              <a:defRPr sz="1600"/>
            </a:lvl3pPr>
          </a:lstStyle>
          <a:p>
            <a:pPr lvl="0"/>
            <a:r>
              <a:rPr lang="en-US"/>
              <a:t>Click to edit Master text styles</a:t>
            </a:r>
          </a:p>
          <a:p>
            <a:pPr lvl="1"/>
            <a:r>
              <a:rPr lang="en-US"/>
              <a:t>Second level</a:t>
            </a:r>
          </a:p>
          <a:p>
            <a:pPr lvl="2"/>
            <a:r>
              <a:rPr lang="en-US"/>
              <a:t>Third level</a:t>
            </a:r>
          </a:p>
        </p:txBody>
      </p:sp>
      <p:sp>
        <p:nvSpPr>
          <p:cNvPr id="7" name="Titel 1"/>
          <p:cNvSpPr>
            <a:spLocks noGrp="1"/>
          </p:cNvSpPr>
          <p:nvPr>
            <p:ph type="ctrTitle"/>
          </p:nvPr>
        </p:nvSpPr>
        <p:spPr>
          <a:xfrm>
            <a:off x="438161" y="434459"/>
            <a:ext cx="8274047" cy="405805"/>
          </a:xfrm>
          <a:solidFill>
            <a:schemeClr val="tx2"/>
          </a:solidFill>
        </p:spPr>
        <p:txBody>
          <a:bodyPr wrap="square" lIns="108000" tIns="0" rIns="0" bIns="0" anchor="t" anchorCtr="0">
            <a:noAutofit/>
          </a:bodyPr>
          <a:lstStyle>
            <a:lvl1pPr algn="l">
              <a:lnSpc>
                <a:spcPts val="2950"/>
              </a:lnSpc>
              <a:defRPr sz="2000">
                <a:solidFill>
                  <a:schemeClr val="bg1"/>
                </a:solidFill>
              </a:defRPr>
            </a:lvl1pPr>
          </a:lstStyle>
          <a:p>
            <a:r>
              <a:rPr lang="en-US"/>
              <a:t>Click to edit Master title style</a:t>
            </a:r>
            <a:endParaRPr lang="de-DE" dirty="0"/>
          </a:p>
        </p:txBody>
      </p:sp>
      <p:sp>
        <p:nvSpPr>
          <p:cNvPr id="11" name="Inhaltsplatzhalter 6"/>
          <p:cNvSpPr>
            <a:spLocks noGrp="1"/>
          </p:cNvSpPr>
          <p:nvPr>
            <p:ph sz="quarter" idx="14"/>
          </p:nvPr>
        </p:nvSpPr>
        <p:spPr>
          <a:xfrm>
            <a:off x="4768136" y="1500046"/>
            <a:ext cx="3944064" cy="2952895"/>
          </a:xfrm>
        </p:spPr>
        <p:txBody>
          <a:bodyPr/>
          <a:lstStyle>
            <a:lvl1pPr marL="209714" indent="-209714">
              <a:defRPr sz="1600"/>
            </a:lvl1pPr>
            <a:lvl2pPr marL="469306" indent="-215382">
              <a:defRPr sz="1600"/>
            </a:lvl2pPr>
            <a:lvl3pPr marL="697156" indent="-221050">
              <a:defRPr sz="16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29271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_2spaltig / Titel 2 Zeilen">
    <p:spTree>
      <p:nvGrpSpPr>
        <p:cNvPr id="1" name=""/>
        <p:cNvGrpSpPr/>
        <p:nvPr/>
      </p:nvGrpSpPr>
      <p:grpSpPr>
        <a:xfrm>
          <a:off x="0" y="0"/>
          <a:ext cx="0" cy="0"/>
          <a:chOff x="0" y="0"/>
          <a:chExt cx="0" cy="0"/>
        </a:xfrm>
      </p:grpSpPr>
      <p:sp>
        <p:nvSpPr>
          <p:cNvPr id="6" name="Foliennummernplatzhalter 3"/>
          <p:cNvSpPr txBox="1">
            <a:spLocks/>
          </p:cNvSpPr>
          <p:nvPr userDrawn="1"/>
        </p:nvSpPr>
        <p:spPr>
          <a:xfrm>
            <a:off x="448332" y="4633838"/>
            <a:ext cx="8263868" cy="193511"/>
          </a:xfrm>
          <a:prstGeom prst="rect">
            <a:avLst/>
          </a:prstGeom>
        </p:spPr>
        <p:txBody>
          <a:bodyPr vert="horz" lIns="0" tIns="0" rIns="0" bIns="0" rtlCol="0" anchor="ctr"/>
          <a:lstStyle>
            <a:defPPr>
              <a:defRPr lang="de-DE"/>
            </a:defPPr>
            <a:lvl1pPr marL="0" algn="ctr" defTabSz="914400" rtl="0" eaLnBrk="1" latinLnBrk="0" hangingPunct="1">
              <a:defRPr sz="900" b="0" kern="120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089564F-CA15-7142-862B-E77DE7CE8768}" type="slidenum">
              <a:rPr lang="de-DE" sz="1400" b="1">
                <a:solidFill>
                  <a:schemeClr val="tx2"/>
                </a:solidFill>
                <a:latin typeface="Arial"/>
              </a:rPr>
              <a:pPr algn="r"/>
              <a:t>‹#›</a:t>
            </a:fld>
            <a:endParaRPr lang="de-DE" sz="1400" b="1" dirty="0">
              <a:solidFill>
                <a:schemeClr val="tx2"/>
              </a:solidFill>
              <a:latin typeface="Arial"/>
            </a:endParaRPr>
          </a:p>
        </p:txBody>
      </p:sp>
      <p:sp>
        <p:nvSpPr>
          <p:cNvPr id="8" name="Fußzeilenplatzhalter 5"/>
          <p:cNvSpPr>
            <a:spLocks noGrp="1"/>
          </p:cNvSpPr>
          <p:nvPr>
            <p:ph type="ftr" sz="quarter" idx="3"/>
          </p:nvPr>
        </p:nvSpPr>
        <p:spPr>
          <a:xfrm>
            <a:off x="428632" y="4841513"/>
            <a:ext cx="8283573" cy="176508"/>
          </a:xfrm>
          <a:prstGeom prst="rect">
            <a:avLst/>
          </a:prstGeom>
        </p:spPr>
        <p:txBody>
          <a:bodyPr vert="horz" lIns="0" tIns="0" rIns="0" bIns="0" rtlCol="0" anchor="ctr"/>
          <a:lstStyle>
            <a:lvl1pPr algn="r">
              <a:defRPr sz="700">
                <a:solidFill>
                  <a:srgbClr val="C7C9CA"/>
                </a:solidFill>
              </a:defRPr>
            </a:lvl1pPr>
          </a:lstStyle>
          <a:p>
            <a:r>
              <a:rPr lang="de-DE" dirty="0">
                <a:latin typeface="Arial"/>
              </a:rPr>
              <a:t>© Fraunhofer FOKUS</a:t>
            </a:r>
          </a:p>
        </p:txBody>
      </p:sp>
      <p:sp>
        <p:nvSpPr>
          <p:cNvPr id="7" name="Titel 1"/>
          <p:cNvSpPr>
            <a:spLocks noGrp="1"/>
          </p:cNvSpPr>
          <p:nvPr>
            <p:ph type="ctrTitle"/>
          </p:nvPr>
        </p:nvSpPr>
        <p:spPr>
          <a:xfrm>
            <a:off x="438161" y="434455"/>
            <a:ext cx="8274047" cy="792000"/>
          </a:xfrm>
          <a:solidFill>
            <a:schemeClr val="tx2"/>
          </a:solidFill>
        </p:spPr>
        <p:txBody>
          <a:bodyPr wrap="square" lIns="108000" tIns="0" rIns="0" bIns="0" anchor="t" anchorCtr="0">
            <a:noAutofit/>
          </a:bodyPr>
          <a:lstStyle>
            <a:lvl1pPr algn="l">
              <a:lnSpc>
                <a:spcPts val="2950"/>
              </a:lnSpc>
              <a:defRPr sz="2000">
                <a:solidFill>
                  <a:schemeClr val="bg1"/>
                </a:solidFill>
              </a:defRPr>
            </a:lvl1pPr>
          </a:lstStyle>
          <a:p>
            <a:r>
              <a:rPr lang="en-US"/>
              <a:t>Click to edit Master title style</a:t>
            </a:r>
            <a:endParaRPr lang="de-DE" dirty="0"/>
          </a:p>
        </p:txBody>
      </p:sp>
      <p:sp>
        <p:nvSpPr>
          <p:cNvPr id="10" name="Inhaltsplatzhalter 6"/>
          <p:cNvSpPr>
            <a:spLocks noGrp="1"/>
          </p:cNvSpPr>
          <p:nvPr>
            <p:ph sz="quarter" idx="13"/>
          </p:nvPr>
        </p:nvSpPr>
        <p:spPr>
          <a:xfrm>
            <a:off x="434753" y="1343206"/>
            <a:ext cx="3944064" cy="3109735"/>
          </a:xfrm>
        </p:spPr>
        <p:txBody>
          <a:bodyPr/>
          <a:lstStyle>
            <a:lvl1pPr marL="209714" indent="-209714">
              <a:defRPr sz="1600"/>
            </a:lvl1pPr>
            <a:lvl2pPr marL="469306" indent="-215382">
              <a:defRPr sz="1600"/>
            </a:lvl2pPr>
            <a:lvl3pPr marL="697156" indent="-221050">
              <a:defRPr sz="1600"/>
            </a:lvl3pPr>
          </a:lstStyle>
          <a:p>
            <a:pPr lvl="0"/>
            <a:r>
              <a:rPr lang="en-US"/>
              <a:t>Click to edit Master text styles</a:t>
            </a:r>
          </a:p>
          <a:p>
            <a:pPr lvl="1"/>
            <a:r>
              <a:rPr lang="en-US"/>
              <a:t>Second level</a:t>
            </a:r>
          </a:p>
          <a:p>
            <a:pPr lvl="2"/>
            <a:r>
              <a:rPr lang="en-US"/>
              <a:t>Third level</a:t>
            </a:r>
          </a:p>
        </p:txBody>
      </p:sp>
      <p:sp>
        <p:nvSpPr>
          <p:cNvPr id="11" name="Inhaltsplatzhalter 6"/>
          <p:cNvSpPr>
            <a:spLocks noGrp="1"/>
          </p:cNvSpPr>
          <p:nvPr>
            <p:ph sz="quarter" idx="14"/>
          </p:nvPr>
        </p:nvSpPr>
        <p:spPr>
          <a:xfrm>
            <a:off x="4768136" y="1343206"/>
            <a:ext cx="3944064" cy="3109735"/>
          </a:xfrm>
        </p:spPr>
        <p:txBody>
          <a:bodyPr/>
          <a:lstStyle>
            <a:lvl1pPr marL="209714" indent="-209714">
              <a:defRPr sz="1600"/>
            </a:lvl1pPr>
            <a:lvl2pPr marL="469306" indent="-215382">
              <a:defRPr sz="1600"/>
            </a:lvl2pPr>
            <a:lvl3pPr marL="697156" indent="-221050">
              <a:defRPr sz="16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84852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_Bild">
    <p:spTree>
      <p:nvGrpSpPr>
        <p:cNvPr id="1" name=""/>
        <p:cNvGrpSpPr/>
        <p:nvPr/>
      </p:nvGrpSpPr>
      <p:grpSpPr>
        <a:xfrm>
          <a:off x="0" y="0"/>
          <a:ext cx="0" cy="0"/>
          <a:chOff x="0" y="0"/>
          <a:chExt cx="0" cy="0"/>
        </a:xfrm>
      </p:grpSpPr>
      <p:sp>
        <p:nvSpPr>
          <p:cNvPr id="7" name="Inhaltsplatzhalter 6"/>
          <p:cNvSpPr>
            <a:spLocks noGrp="1"/>
          </p:cNvSpPr>
          <p:nvPr>
            <p:ph sz="quarter" idx="13"/>
          </p:nvPr>
        </p:nvSpPr>
        <p:spPr>
          <a:xfrm>
            <a:off x="434754" y="957008"/>
            <a:ext cx="5568310" cy="3495930"/>
          </a:xfrm>
        </p:spPr>
        <p:txBody>
          <a:bodyPr/>
          <a:lstStyle>
            <a:lvl1pPr marL="209714" indent="-209714">
              <a:defRPr sz="1600"/>
            </a:lvl1pPr>
            <a:lvl2pPr marL="469306" indent="-215382">
              <a:defRPr sz="1600"/>
            </a:lvl2pPr>
            <a:lvl3pPr marL="697156" indent="-221050">
              <a:defRPr sz="1600"/>
            </a:lvl3pPr>
          </a:lstStyle>
          <a:p>
            <a:pPr lvl="0"/>
            <a:r>
              <a:rPr lang="en-US"/>
              <a:t>Click to edit Master text styles</a:t>
            </a:r>
          </a:p>
          <a:p>
            <a:pPr lvl="1"/>
            <a:r>
              <a:rPr lang="en-US"/>
              <a:t>Second level</a:t>
            </a:r>
          </a:p>
          <a:p>
            <a:pPr lvl="2"/>
            <a:r>
              <a:rPr lang="en-US"/>
              <a:t>Third level</a:t>
            </a:r>
          </a:p>
        </p:txBody>
      </p:sp>
      <p:sp>
        <p:nvSpPr>
          <p:cNvPr id="6" name="Foliennummernplatzhalter 3"/>
          <p:cNvSpPr txBox="1">
            <a:spLocks/>
          </p:cNvSpPr>
          <p:nvPr userDrawn="1"/>
        </p:nvSpPr>
        <p:spPr>
          <a:xfrm>
            <a:off x="448332" y="4633838"/>
            <a:ext cx="8263865" cy="193511"/>
          </a:xfrm>
          <a:prstGeom prst="rect">
            <a:avLst/>
          </a:prstGeom>
        </p:spPr>
        <p:txBody>
          <a:bodyPr vert="horz" lIns="0" tIns="0" rIns="0" bIns="0" rtlCol="0" anchor="ctr"/>
          <a:lstStyle>
            <a:defPPr>
              <a:defRPr lang="de-DE"/>
            </a:defPPr>
            <a:lvl1pPr marL="0" algn="ctr" defTabSz="914400" rtl="0" eaLnBrk="1" latinLnBrk="0" hangingPunct="1">
              <a:defRPr sz="900" b="0" kern="120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089564F-CA15-7142-862B-E77DE7CE8768}" type="slidenum">
              <a:rPr lang="de-DE" sz="1400" b="1">
                <a:solidFill>
                  <a:schemeClr val="tx2"/>
                </a:solidFill>
                <a:latin typeface="Arial"/>
              </a:rPr>
              <a:pPr algn="r"/>
              <a:t>‹#›</a:t>
            </a:fld>
            <a:endParaRPr lang="de-DE" sz="1400" b="1" dirty="0">
              <a:solidFill>
                <a:schemeClr val="tx2"/>
              </a:solidFill>
              <a:latin typeface="Arial"/>
            </a:endParaRPr>
          </a:p>
        </p:txBody>
      </p:sp>
      <p:sp>
        <p:nvSpPr>
          <p:cNvPr id="8" name="Fußzeilenplatzhalter 5"/>
          <p:cNvSpPr>
            <a:spLocks noGrp="1"/>
          </p:cNvSpPr>
          <p:nvPr>
            <p:ph type="ftr" sz="quarter" idx="3"/>
          </p:nvPr>
        </p:nvSpPr>
        <p:spPr>
          <a:xfrm>
            <a:off x="428632" y="4841513"/>
            <a:ext cx="8283573" cy="176508"/>
          </a:xfrm>
          <a:prstGeom prst="rect">
            <a:avLst/>
          </a:prstGeom>
        </p:spPr>
        <p:txBody>
          <a:bodyPr vert="horz" lIns="0" tIns="0" rIns="0" bIns="0" rtlCol="0" anchor="ctr"/>
          <a:lstStyle>
            <a:lvl1pPr algn="r">
              <a:defRPr sz="700">
                <a:solidFill>
                  <a:srgbClr val="C7C9CA"/>
                </a:solidFill>
              </a:defRPr>
            </a:lvl1pPr>
          </a:lstStyle>
          <a:p>
            <a:r>
              <a:rPr lang="de-DE" dirty="0">
                <a:latin typeface="Arial"/>
              </a:rPr>
              <a:t>© Fraunhofer FOKUS</a:t>
            </a:r>
          </a:p>
        </p:txBody>
      </p:sp>
      <p:sp>
        <p:nvSpPr>
          <p:cNvPr id="9" name="Titel 1"/>
          <p:cNvSpPr>
            <a:spLocks noGrp="1"/>
          </p:cNvSpPr>
          <p:nvPr>
            <p:ph type="ctrTitle"/>
          </p:nvPr>
        </p:nvSpPr>
        <p:spPr>
          <a:xfrm>
            <a:off x="438161" y="434459"/>
            <a:ext cx="8274047" cy="405805"/>
          </a:xfrm>
          <a:solidFill>
            <a:schemeClr val="tx2"/>
          </a:solidFill>
        </p:spPr>
        <p:txBody>
          <a:bodyPr wrap="square" lIns="108000" tIns="0" rIns="0" bIns="0" anchor="t" anchorCtr="0">
            <a:noAutofit/>
          </a:bodyPr>
          <a:lstStyle>
            <a:lvl1pPr algn="l">
              <a:lnSpc>
                <a:spcPts val="2950"/>
              </a:lnSpc>
              <a:defRPr sz="2000">
                <a:solidFill>
                  <a:schemeClr val="bg1"/>
                </a:solidFill>
              </a:defRPr>
            </a:lvl1pPr>
          </a:lstStyle>
          <a:p>
            <a:r>
              <a:rPr lang="en-US"/>
              <a:t>Click to edit Master title style</a:t>
            </a:r>
            <a:endParaRPr lang="de-DE" dirty="0"/>
          </a:p>
        </p:txBody>
      </p:sp>
      <p:sp>
        <p:nvSpPr>
          <p:cNvPr id="11" name="Bildplatzhalter 9"/>
          <p:cNvSpPr>
            <a:spLocks noGrp="1"/>
          </p:cNvSpPr>
          <p:nvPr>
            <p:ph type="pic" sz="quarter" idx="14"/>
          </p:nvPr>
        </p:nvSpPr>
        <p:spPr>
          <a:xfrm>
            <a:off x="6264530" y="956172"/>
            <a:ext cx="2447502" cy="3611068"/>
          </a:xfrm>
          <a:noFill/>
        </p:spPr>
        <p:txBody>
          <a:bodyPr/>
          <a:lstStyle/>
          <a:p>
            <a:r>
              <a:rPr lang="en-US"/>
              <a:t>Drag picture to placeholder or click icon to add</a:t>
            </a:r>
            <a:endParaRPr lang="de-DE" dirty="0"/>
          </a:p>
        </p:txBody>
      </p:sp>
    </p:spTree>
    <p:extLst>
      <p:ext uri="{BB962C8B-B14F-4D97-AF65-F5344CB8AC3E}">
        <p14:creationId xmlns:p14="http://schemas.microsoft.com/office/powerpoint/2010/main" val="2626052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_Bild / Sub-Titel">
    <p:spTree>
      <p:nvGrpSpPr>
        <p:cNvPr id="1" name=""/>
        <p:cNvGrpSpPr/>
        <p:nvPr/>
      </p:nvGrpSpPr>
      <p:grpSpPr>
        <a:xfrm>
          <a:off x="0" y="0"/>
          <a:ext cx="0" cy="0"/>
          <a:chOff x="0" y="0"/>
          <a:chExt cx="0" cy="0"/>
        </a:xfrm>
      </p:grpSpPr>
      <p:sp>
        <p:nvSpPr>
          <p:cNvPr id="5" name="Textplatzhalter 4"/>
          <p:cNvSpPr>
            <a:spLocks noGrp="1"/>
          </p:cNvSpPr>
          <p:nvPr>
            <p:ph type="body" sz="quarter" idx="10"/>
          </p:nvPr>
        </p:nvSpPr>
        <p:spPr>
          <a:xfrm>
            <a:off x="434982" y="957009"/>
            <a:ext cx="5568082" cy="453988"/>
          </a:xfrm>
        </p:spPr>
        <p:txBody>
          <a:bodyPr lIns="107968" tIns="0" rIns="0" bIns="0"/>
          <a:lstStyle>
            <a:lvl1pPr marL="0" indent="0">
              <a:buNone/>
              <a:defRPr lang="de-DE" sz="1600" b="1" kern="1200" dirty="0" smtClean="0">
                <a:solidFill>
                  <a:schemeClr val="tx2"/>
                </a:solidFill>
                <a:latin typeface="+mn-lt"/>
                <a:ea typeface="+mn-ea"/>
                <a:cs typeface="+mn-cs"/>
              </a:defRPr>
            </a:lvl1pPr>
            <a:lvl2pPr>
              <a:defRPr lang="de-DE" sz="1800" b="1" kern="1200" dirty="0" smtClean="0">
                <a:solidFill>
                  <a:srgbClr val="FBBA00"/>
                </a:solidFill>
                <a:latin typeface="+mn-lt"/>
                <a:ea typeface="+mn-ea"/>
                <a:cs typeface="+mn-cs"/>
              </a:defRPr>
            </a:lvl2pPr>
          </a:lstStyle>
          <a:p>
            <a:pPr lvl="0"/>
            <a:r>
              <a:rPr lang="en-US"/>
              <a:t>Click to edit Master text styles</a:t>
            </a:r>
          </a:p>
        </p:txBody>
      </p:sp>
      <p:sp>
        <p:nvSpPr>
          <p:cNvPr id="7" name="Inhaltsplatzhalter 6"/>
          <p:cNvSpPr>
            <a:spLocks noGrp="1"/>
          </p:cNvSpPr>
          <p:nvPr>
            <p:ph sz="quarter" idx="13"/>
          </p:nvPr>
        </p:nvSpPr>
        <p:spPr>
          <a:xfrm>
            <a:off x="434754" y="1500046"/>
            <a:ext cx="5568310" cy="2952895"/>
          </a:xfrm>
        </p:spPr>
        <p:txBody>
          <a:bodyPr/>
          <a:lstStyle>
            <a:lvl1pPr marL="209714" indent="-209714">
              <a:defRPr sz="1600"/>
            </a:lvl1pPr>
            <a:lvl2pPr marL="469306" indent="-215382">
              <a:defRPr sz="1600"/>
            </a:lvl2pPr>
            <a:lvl3pPr marL="697156" indent="-221050">
              <a:defRPr sz="1600"/>
            </a:lvl3pPr>
          </a:lstStyle>
          <a:p>
            <a:pPr lvl="0"/>
            <a:r>
              <a:rPr lang="en-US"/>
              <a:t>Click to edit Master text styles</a:t>
            </a:r>
          </a:p>
          <a:p>
            <a:pPr lvl="1"/>
            <a:r>
              <a:rPr lang="en-US"/>
              <a:t>Second level</a:t>
            </a:r>
          </a:p>
          <a:p>
            <a:pPr lvl="2"/>
            <a:r>
              <a:rPr lang="en-US"/>
              <a:t>Third level</a:t>
            </a:r>
          </a:p>
        </p:txBody>
      </p:sp>
      <p:sp>
        <p:nvSpPr>
          <p:cNvPr id="6" name="Foliennummernplatzhalter 3"/>
          <p:cNvSpPr txBox="1">
            <a:spLocks/>
          </p:cNvSpPr>
          <p:nvPr userDrawn="1"/>
        </p:nvSpPr>
        <p:spPr>
          <a:xfrm>
            <a:off x="448332" y="4633838"/>
            <a:ext cx="8263865" cy="193511"/>
          </a:xfrm>
          <a:prstGeom prst="rect">
            <a:avLst/>
          </a:prstGeom>
        </p:spPr>
        <p:txBody>
          <a:bodyPr vert="horz" lIns="0" tIns="0" rIns="0" bIns="0" rtlCol="0" anchor="ctr"/>
          <a:lstStyle>
            <a:defPPr>
              <a:defRPr lang="de-DE"/>
            </a:defPPr>
            <a:lvl1pPr marL="0" algn="ctr" defTabSz="914400" rtl="0" eaLnBrk="1" latinLnBrk="0" hangingPunct="1">
              <a:defRPr sz="900" b="0" kern="120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089564F-CA15-7142-862B-E77DE7CE8768}" type="slidenum">
              <a:rPr lang="de-DE" sz="1400" b="1">
                <a:solidFill>
                  <a:schemeClr val="tx2"/>
                </a:solidFill>
                <a:latin typeface="Arial"/>
              </a:rPr>
              <a:pPr algn="r"/>
              <a:t>‹#›</a:t>
            </a:fld>
            <a:endParaRPr lang="de-DE" sz="1400" b="1" dirty="0">
              <a:solidFill>
                <a:schemeClr val="tx2"/>
              </a:solidFill>
              <a:latin typeface="Arial"/>
            </a:endParaRPr>
          </a:p>
        </p:txBody>
      </p:sp>
      <p:sp>
        <p:nvSpPr>
          <p:cNvPr id="8" name="Fußzeilenplatzhalter 5"/>
          <p:cNvSpPr>
            <a:spLocks noGrp="1"/>
          </p:cNvSpPr>
          <p:nvPr>
            <p:ph type="ftr" sz="quarter" idx="3"/>
          </p:nvPr>
        </p:nvSpPr>
        <p:spPr>
          <a:xfrm>
            <a:off x="428632" y="4841513"/>
            <a:ext cx="8283573" cy="176508"/>
          </a:xfrm>
          <a:prstGeom prst="rect">
            <a:avLst/>
          </a:prstGeom>
        </p:spPr>
        <p:txBody>
          <a:bodyPr vert="horz" lIns="0" tIns="0" rIns="0" bIns="0" rtlCol="0" anchor="ctr"/>
          <a:lstStyle>
            <a:lvl1pPr algn="r">
              <a:defRPr sz="700">
                <a:solidFill>
                  <a:srgbClr val="C7C9CA"/>
                </a:solidFill>
              </a:defRPr>
            </a:lvl1pPr>
          </a:lstStyle>
          <a:p>
            <a:r>
              <a:rPr lang="de-DE" dirty="0">
                <a:latin typeface="Arial"/>
              </a:rPr>
              <a:t>© Fraunhofer FOKUS</a:t>
            </a:r>
          </a:p>
        </p:txBody>
      </p:sp>
      <p:sp>
        <p:nvSpPr>
          <p:cNvPr id="9" name="Titel 1"/>
          <p:cNvSpPr>
            <a:spLocks noGrp="1"/>
          </p:cNvSpPr>
          <p:nvPr>
            <p:ph type="ctrTitle"/>
          </p:nvPr>
        </p:nvSpPr>
        <p:spPr>
          <a:xfrm>
            <a:off x="438161" y="434459"/>
            <a:ext cx="8274047" cy="405805"/>
          </a:xfrm>
          <a:solidFill>
            <a:schemeClr val="tx2"/>
          </a:solidFill>
        </p:spPr>
        <p:txBody>
          <a:bodyPr wrap="square" lIns="108000" tIns="0" rIns="0" bIns="0" anchor="t" anchorCtr="0">
            <a:noAutofit/>
          </a:bodyPr>
          <a:lstStyle>
            <a:lvl1pPr algn="l">
              <a:lnSpc>
                <a:spcPts val="2950"/>
              </a:lnSpc>
              <a:defRPr sz="2000">
                <a:solidFill>
                  <a:schemeClr val="bg1"/>
                </a:solidFill>
              </a:defRPr>
            </a:lvl1pPr>
          </a:lstStyle>
          <a:p>
            <a:r>
              <a:rPr lang="en-US"/>
              <a:t>Click to edit Master title style</a:t>
            </a:r>
            <a:endParaRPr lang="de-DE" dirty="0"/>
          </a:p>
        </p:txBody>
      </p:sp>
      <p:sp>
        <p:nvSpPr>
          <p:cNvPr id="11" name="Bildplatzhalter 9"/>
          <p:cNvSpPr>
            <a:spLocks noGrp="1"/>
          </p:cNvSpPr>
          <p:nvPr>
            <p:ph type="pic" sz="quarter" idx="14"/>
          </p:nvPr>
        </p:nvSpPr>
        <p:spPr>
          <a:xfrm>
            <a:off x="6264530" y="956172"/>
            <a:ext cx="2447502" cy="3611068"/>
          </a:xfrm>
          <a:solidFill>
            <a:srgbClr val="F2F2F2"/>
          </a:solidFill>
        </p:spPr>
        <p:txBody>
          <a:bodyPr/>
          <a:lstStyle/>
          <a:p>
            <a:r>
              <a:rPr lang="en-US"/>
              <a:t>Drag picture to placeholder or click icon to add</a:t>
            </a:r>
            <a:endParaRPr lang="de-DE" dirty="0"/>
          </a:p>
        </p:txBody>
      </p:sp>
    </p:spTree>
    <p:extLst>
      <p:ext uri="{BB962C8B-B14F-4D97-AF65-F5344CB8AC3E}">
        <p14:creationId xmlns:p14="http://schemas.microsoft.com/office/powerpoint/2010/main" val="2463153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_Bild / Titel 2 Zeilen">
    <p:spTree>
      <p:nvGrpSpPr>
        <p:cNvPr id="1" name=""/>
        <p:cNvGrpSpPr/>
        <p:nvPr/>
      </p:nvGrpSpPr>
      <p:grpSpPr>
        <a:xfrm>
          <a:off x="0" y="0"/>
          <a:ext cx="0" cy="0"/>
          <a:chOff x="0" y="0"/>
          <a:chExt cx="0" cy="0"/>
        </a:xfrm>
      </p:grpSpPr>
      <p:sp>
        <p:nvSpPr>
          <p:cNvPr id="8" name="Bildplatzhalter 9"/>
          <p:cNvSpPr>
            <a:spLocks noGrp="1"/>
          </p:cNvSpPr>
          <p:nvPr>
            <p:ph type="pic" sz="quarter" idx="14"/>
          </p:nvPr>
        </p:nvSpPr>
        <p:spPr>
          <a:xfrm>
            <a:off x="6264530" y="1343203"/>
            <a:ext cx="2447502" cy="3226616"/>
          </a:xfrm>
          <a:solidFill>
            <a:srgbClr val="F2F2F2"/>
          </a:solidFill>
        </p:spPr>
        <p:txBody>
          <a:bodyPr/>
          <a:lstStyle/>
          <a:p>
            <a:r>
              <a:rPr lang="en-US"/>
              <a:t>Drag picture to placeholder or click icon to add</a:t>
            </a:r>
            <a:endParaRPr lang="de-DE" dirty="0"/>
          </a:p>
        </p:txBody>
      </p:sp>
      <p:sp>
        <p:nvSpPr>
          <p:cNvPr id="7" name="Foliennummernplatzhalter 3"/>
          <p:cNvSpPr txBox="1">
            <a:spLocks/>
          </p:cNvSpPr>
          <p:nvPr userDrawn="1"/>
        </p:nvSpPr>
        <p:spPr>
          <a:xfrm>
            <a:off x="448332" y="4633838"/>
            <a:ext cx="8263868" cy="193511"/>
          </a:xfrm>
          <a:prstGeom prst="rect">
            <a:avLst/>
          </a:prstGeom>
        </p:spPr>
        <p:txBody>
          <a:bodyPr vert="horz" lIns="0" tIns="0" rIns="0" bIns="0" rtlCol="0" anchor="ctr"/>
          <a:lstStyle>
            <a:defPPr>
              <a:defRPr lang="de-DE"/>
            </a:defPPr>
            <a:lvl1pPr marL="0" algn="ctr" defTabSz="914400" rtl="0" eaLnBrk="1" latinLnBrk="0" hangingPunct="1">
              <a:defRPr sz="900" b="0" kern="120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089564F-CA15-7142-862B-E77DE7CE8768}" type="slidenum">
              <a:rPr lang="de-DE" sz="1400" b="1">
                <a:solidFill>
                  <a:schemeClr val="tx2"/>
                </a:solidFill>
                <a:latin typeface="Arial"/>
              </a:rPr>
              <a:pPr algn="r"/>
              <a:t>‹#›</a:t>
            </a:fld>
            <a:endParaRPr lang="de-DE" sz="1400" b="1" dirty="0">
              <a:solidFill>
                <a:schemeClr val="tx2"/>
              </a:solidFill>
              <a:latin typeface="Arial"/>
            </a:endParaRPr>
          </a:p>
        </p:txBody>
      </p:sp>
      <p:sp>
        <p:nvSpPr>
          <p:cNvPr id="10" name="Fußzeilenplatzhalter 5"/>
          <p:cNvSpPr>
            <a:spLocks noGrp="1"/>
          </p:cNvSpPr>
          <p:nvPr>
            <p:ph type="ftr" sz="quarter" idx="3"/>
          </p:nvPr>
        </p:nvSpPr>
        <p:spPr>
          <a:xfrm>
            <a:off x="428632" y="4841513"/>
            <a:ext cx="8283573" cy="176508"/>
          </a:xfrm>
          <a:prstGeom prst="rect">
            <a:avLst/>
          </a:prstGeom>
        </p:spPr>
        <p:txBody>
          <a:bodyPr vert="horz" lIns="0" tIns="0" rIns="0" bIns="0" rtlCol="0" anchor="ctr"/>
          <a:lstStyle>
            <a:lvl1pPr algn="r">
              <a:defRPr sz="700">
                <a:solidFill>
                  <a:srgbClr val="C7C9CA"/>
                </a:solidFill>
              </a:defRPr>
            </a:lvl1pPr>
          </a:lstStyle>
          <a:p>
            <a:r>
              <a:rPr lang="de-DE" dirty="0">
                <a:latin typeface="Arial"/>
              </a:rPr>
              <a:t>© Fraunhofer FOKUS</a:t>
            </a:r>
          </a:p>
        </p:txBody>
      </p:sp>
      <p:sp>
        <p:nvSpPr>
          <p:cNvPr id="15" name="Inhaltsplatzhalter 6"/>
          <p:cNvSpPr>
            <a:spLocks noGrp="1"/>
          </p:cNvSpPr>
          <p:nvPr>
            <p:ph sz="quarter" idx="15"/>
          </p:nvPr>
        </p:nvSpPr>
        <p:spPr>
          <a:xfrm>
            <a:off x="434754" y="1343206"/>
            <a:ext cx="5568310" cy="3109735"/>
          </a:xfrm>
        </p:spPr>
        <p:txBody>
          <a:bodyPr/>
          <a:lstStyle>
            <a:lvl1pPr marL="209714" indent="-209714">
              <a:defRPr sz="1600"/>
            </a:lvl1pPr>
            <a:lvl2pPr marL="469306" indent="-215382">
              <a:defRPr sz="1600"/>
            </a:lvl2pPr>
            <a:lvl3pPr marL="697156" indent="-221050">
              <a:defRPr sz="1600"/>
            </a:lvl3pPr>
          </a:lstStyle>
          <a:p>
            <a:pPr lvl="0"/>
            <a:r>
              <a:rPr lang="en-US"/>
              <a:t>Click to edit Master text styles</a:t>
            </a:r>
          </a:p>
          <a:p>
            <a:pPr lvl="1"/>
            <a:r>
              <a:rPr lang="en-US"/>
              <a:t>Second level</a:t>
            </a:r>
          </a:p>
          <a:p>
            <a:pPr lvl="2"/>
            <a:r>
              <a:rPr lang="en-US"/>
              <a:t>Third level</a:t>
            </a:r>
          </a:p>
        </p:txBody>
      </p:sp>
      <p:sp>
        <p:nvSpPr>
          <p:cNvPr id="13" name="Titel 1"/>
          <p:cNvSpPr>
            <a:spLocks noGrp="1"/>
          </p:cNvSpPr>
          <p:nvPr>
            <p:ph type="ctrTitle"/>
          </p:nvPr>
        </p:nvSpPr>
        <p:spPr>
          <a:xfrm>
            <a:off x="438161" y="434455"/>
            <a:ext cx="8274047" cy="792000"/>
          </a:xfrm>
          <a:solidFill>
            <a:schemeClr val="tx2"/>
          </a:solidFill>
        </p:spPr>
        <p:txBody>
          <a:bodyPr wrap="square" lIns="108000" tIns="0" rIns="0" bIns="0" anchor="t" anchorCtr="0">
            <a:noAutofit/>
          </a:bodyPr>
          <a:lstStyle>
            <a:lvl1pPr algn="l">
              <a:lnSpc>
                <a:spcPts val="2950"/>
              </a:lnSpc>
              <a:defRPr sz="2000">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1238243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_2-Bilder">
    <p:spTree>
      <p:nvGrpSpPr>
        <p:cNvPr id="1" name=""/>
        <p:cNvGrpSpPr/>
        <p:nvPr/>
      </p:nvGrpSpPr>
      <p:grpSpPr>
        <a:xfrm>
          <a:off x="0" y="0"/>
          <a:ext cx="0" cy="0"/>
          <a:chOff x="0" y="0"/>
          <a:chExt cx="0" cy="0"/>
        </a:xfrm>
      </p:grpSpPr>
      <p:sp>
        <p:nvSpPr>
          <p:cNvPr id="11" name="Bildplatzhalter 9"/>
          <p:cNvSpPr>
            <a:spLocks noGrp="1"/>
          </p:cNvSpPr>
          <p:nvPr>
            <p:ph type="pic" sz="quarter" idx="13"/>
          </p:nvPr>
        </p:nvSpPr>
        <p:spPr>
          <a:xfrm>
            <a:off x="6264530" y="956170"/>
            <a:ext cx="2447502" cy="1742400"/>
          </a:xfrm>
          <a:solidFill>
            <a:srgbClr val="F2F2F2"/>
          </a:solidFill>
        </p:spPr>
        <p:txBody>
          <a:bodyPr/>
          <a:lstStyle/>
          <a:p>
            <a:r>
              <a:rPr lang="en-US"/>
              <a:t>Drag picture to placeholder or click icon to add</a:t>
            </a:r>
            <a:endParaRPr lang="de-DE" dirty="0"/>
          </a:p>
        </p:txBody>
      </p:sp>
      <p:sp>
        <p:nvSpPr>
          <p:cNvPr id="8" name="Bildplatzhalter 9"/>
          <p:cNvSpPr>
            <a:spLocks noGrp="1"/>
          </p:cNvSpPr>
          <p:nvPr>
            <p:ph type="pic" sz="quarter" idx="14"/>
          </p:nvPr>
        </p:nvSpPr>
        <p:spPr>
          <a:xfrm>
            <a:off x="6264530" y="2827418"/>
            <a:ext cx="2447502" cy="1742400"/>
          </a:xfrm>
          <a:solidFill>
            <a:srgbClr val="F2F2F2"/>
          </a:solidFill>
        </p:spPr>
        <p:txBody>
          <a:bodyPr/>
          <a:lstStyle/>
          <a:p>
            <a:r>
              <a:rPr lang="en-US"/>
              <a:t>Drag picture to placeholder or click icon to add</a:t>
            </a:r>
            <a:endParaRPr lang="de-DE" dirty="0"/>
          </a:p>
        </p:txBody>
      </p:sp>
      <p:sp>
        <p:nvSpPr>
          <p:cNvPr id="7" name="Foliennummernplatzhalter 3"/>
          <p:cNvSpPr txBox="1">
            <a:spLocks/>
          </p:cNvSpPr>
          <p:nvPr userDrawn="1"/>
        </p:nvSpPr>
        <p:spPr>
          <a:xfrm>
            <a:off x="448332" y="4633838"/>
            <a:ext cx="8263868" cy="193511"/>
          </a:xfrm>
          <a:prstGeom prst="rect">
            <a:avLst/>
          </a:prstGeom>
        </p:spPr>
        <p:txBody>
          <a:bodyPr vert="horz" lIns="0" tIns="0" rIns="0" bIns="0" rtlCol="0" anchor="ctr"/>
          <a:lstStyle>
            <a:defPPr>
              <a:defRPr lang="de-DE"/>
            </a:defPPr>
            <a:lvl1pPr marL="0" algn="ctr" defTabSz="914400" rtl="0" eaLnBrk="1" latinLnBrk="0" hangingPunct="1">
              <a:defRPr sz="900" b="0" kern="120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089564F-CA15-7142-862B-E77DE7CE8768}" type="slidenum">
              <a:rPr lang="de-DE" sz="1400" b="1">
                <a:solidFill>
                  <a:schemeClr val="tx2"/>
                </a:solidFill>
                <a:latin typeface="Arial"/>
              </a:rPr>
              <a:pPr algn="r"/>
              <a:t>‹#›</a:t>
            </a:fld>
            <a:endParaRPr lang="de-DE" sz="1400" b="1" dirty="0">
              <a:solidFill>
                <a:schemeClr val="tx2"/>
              </a:solidFill>
              <a:latin typeface="Arial"/>
            </a:endParaRPr>
          </a:p>
        </p:txBody>
      </p:sp>
      <p:sp>
        <p:nvSpPr>
          <p:cNvPr id="10" name="Fußzeilenplatzhalter 5"/>
          <p:cNvSpPr>
            <a:spLocks noGrp="1"/>
          </p:cNvSpPr>
          <p:nvPr>
            <p:ph type="ftr" sz="quarter" idx="3"/>
          </p:nvPr>
        </p:nvSpPr>
        <p:spPr>
          <a:xfrm>
            <a:off x="428632" y="4841513"/>
            <a:ext cx="8283573" cy="176508"/>
          </a:xfrm>
          <a:prstGeom prst="rect">
            <a:avLst/>
          </a:prstGeom>
        </p:spPr>
        <p:txBody>
          <a:bodyPr vert="horz" lIns="0" tIns="0" rIns="0" bIns="0" rtlCol="0" anchor="ctr"/>
          <a:lstStyle>
            <a:lvl1pPr algn="r">
              <a:defRPr sz="700">
                <a:solidFill>
                  <a:srgbClr val="C7C9CA"/>
                </a:solidFill>
              </a:defRPr>
            </a:lvl1pPr>
          </a:lstStyle>
          <a:p>
            <a:r>
              <a:rPr lang="de-DE" dirty="0">
                <a:latin typeface="Arial"/>
              </a:rPr>
              <a:t>© Fraunhofer FOKUS</a:t>
            </a:r>
          </a:p>
        </p:txBody>
      </p:sp>
      <p:sp>
        <p:nvSpPr>
          <p:cNvPr id="15" name="Inhaltsplatzhalter 6"/>
          <p:cNvSpPr>
            <a:spLocks noGrp="1"/>
          </p:cNvSpPr>
          <p:nvPr>
            <p:ph sz="quarter" idx="15"/>
          </p:nvPr>
        </p:nvSpPr>
        <p:spPr>
          <a:xfrm>
            <a:off x="434754" y="957008"/>
            <a:ext cx="5568310" cy="3495930"/>
          </a:xfrm>
        </p:spPr>
        <p:txBody>
          <a:bodyPr/>
          <a:lstStyle>
            <a:lvl1pPr marL="209714" indent="-209714">
              <a:defRPr sz="1600"/>
            </a:lvl1pPr>
            <a:lvl2pPr marL="469306" indent="-215382">
              <a:defRPr sz="1600"/>
            </a:lvl2pPr>
            <a:lvl3pPr marL="697156" indent="-221050">
              <a:defRPr sz="1600"/>
            </a:lvl3pPr>
          </a:lstStyle>
          <a:p>
            <a:pPr lvl="0"/>
            <a:r>
              <a:rPr lang="en-US"/>
              <a:t>Click to edit Master text styles</a:t>
            </a:r>
          </a:p>
          <a:p>
            <a:pPr lvl="1"/>
            <a:r>
              <a:rPr lang="en-US"/>
              <a:t>Second level</a:t>
            </a:r>
          </a:p>
          <a:p>
            <a:pPr lvl="2"/>
            <a:r>
              <a:rPr lang="en-US"/>
              <a:t>Third level</a:t>
            </a:r>
          </a:p>
        </p:txBody>
      </p:sp>
      <p:sp>
        <p:nvSpPr>
          <p:cNvPr id="12" name="Titel 1"/>
          <p:cNvSpPr>
            <a:spLocks noGrp="1"/>
          </p:cNvSpPr>
          <p:nvPr>
            <p:ph type="ctrTitle"/>
          </p:nvPr>
        </p:nvSpPr>
        <p:spPr>
          <a:xfrm>
            <a:off x="438161" y="434459"/>
            <a:ext cx="8274047" cy="405805"/>
          </a:xfrm>
          <a:solidFill>
            <a:schemeClr val="tx2"/>
          </a:solidFill>
        </p:spPr>
        <p:txBody>
          <a:bodyPr wrap="square" lIns="108000" tIns="0" rIns="0" bIns="0" anchor="t" anchorCtr="0">
            <a:noAutofit/>
          </a:bodyPr>
          <a:lstStyle>
            <a:lvl1pPr algn="l">
              <a:lnSpc>
                <a:spcPts val="2950"/>
              </a:lnSpc>
              <a:defRPr sz="2000">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28826160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_2-Bilder / Sub-Titel">
    <p:spTree>
      <p:nvGrpSpPr>
        <p:cNvPr id="1" name=""/>
        <p:cNvGrpSpPr/>
        <p:nvPr/>
      </p:nvGrpSpPr>
      <p:grpSpPr>
        <a:xfrm>
          <a:off x="0" y="0"/>
          <a:ext cx="0" cy="0"/>
          <a:chOff x="0" y="0"/>
          <a:chExt cx="0" cy="0"/>
        </a:xfrm>
      </p:grpSpPr>
      <p:sp>
        <p:nvSpPr>
          <p:cNvPr id="11" name="Bildplatzhalter 9"/>
          <p:cNvSpPr>
            <a:spLocks noGrp="1"/>
          </p:cNvSpPr>
          <p:nvPr>
            <p:ph type="pic" sz="quarter" idx="13"/>
          </p:nvPr>
        </p:nvSpPr>
        <p:spPr>
          <a:xfrm>
            <a:off x="6264530" y="956170"/>
            <a:ext cx="2447502" cy="1742400"/>
          </a:xfrm>
          <a:solidFill>
            <a:srgbClr val="F2F2F2"/>
          </a:solidFill>
        </p:spPr>
        <p:txBody>
          <a:bodyPr/>
          <a:lstStyle/>
          <a:p>
            <a:r>
              <a:rPr lang="en-US"/>
              <a:t>Drag picture to placeholder or click icon to add</a:t>
            </a:r>
            <a:endParaRPr lang="de-DE" dirty="0"/>
          </a:p>
        </p:txBody>
      </p:sp>
      <p:sp>
        <p:nvSpPr>
          <p:cNvPr id="8" name="Bildplatzhalter 9"/>
          <p:cNvSpPr>
            <a:spLocks noGrp="1"/>
          </p:cNvSpPr>
          <p:nvPr>
            <p:ph type="pic" sz="quarter" idx="14"/>
          </p:nvPr>
        </p:nvSpPr>
        <p:spPr>
          <a:xfrm>
            <a:off x="6264530" y="2827418"/>
            <a:ext cx="2447502" cy="1742400"/>
          </a:xfrm>
          <a:solidFill>
            <a:srgbClr val="F2F2F2"/>
          </a:solidFill>
        </p:spPr>
        <p:txBody>
          <a:bodyPr/>
          <a:lstStyle/>
          <a:p>
            <a:r>
              <a:rPr lang="en-US"/>
              <a:t>Drag picture to placeholder or click icon to add</a:t>
            </a:r>
            <a:endParaRPr lang="de-DE" dirty="0"/>
          </a:p>
        </p:txBody>
      </p:sp>
      <p:sp>
        <p:nvSpPr>
          <p:cNvPr id="9" name="Textplatzhalter 4"/>
          <p:cNvSpPr>
            <a:spLocks noGrp="1"/>
          </p:cNvSpPr>
          <p:nvPr>
            <p:ph type="body" sz="quarter" idx="10"/>
          </p:nvPr>
        </p:nvSpPr>
        <p:spPr>
          <a:xfrm>
            <a:off x="434982" y="957009"/>
            <a:ext cx="5568082" cy="453988"/>
          </a:xfrm>
        </p:spPr>
        <p:txBody>
          <a:bodyPr lIns="107968" tIns="0" rIns="0" bIns="0"/>
          <a:lstStyle>
            <a:lvl1pPr marL="0" indent="0">
              <a:buNone/>
              <a:defRPr lang="de-DE" sz="1600" b="1" kern="1200" dirty="0" smtClean="0">
                <a:solidFill>
                  <a:schemeClr val="tx2"/>
                </a:solidFill>
                <a:latin typeface="+mn-lt"/>
                <a:ea typeface="+mn-ea"/>
                <a:cs typeface="+mn-cs"/>
              </a:defRPr>
            </a:lvl1pPr>
            <a:lvl2pPr>
              <a:defRPr lang="de-DE" sz="1800" b="1" kern="1200" dirty="0" smtClean="0">
                <a:solidFill>
                  <a:srgbClr val="FBBA00"/>
                </a:solidFill>
                <a:latin typeface="+mn-lt"/>
                <a:ea typeface="+mn-ea"/>
                <a:cs typeface="+mn-cs"/>
              </a:defRPr>
            </a:lvl2pPr>
          </a:lstStyle>
          <a:p>
            <a:pPr lvl="0"/>
            <a:r>
              <a:rPr lang="en-US"/>
              <a:t>Click to edit Master text styles</a:t>
            </a:r>
          </a:p>
        </p:txBody>
      </p:sp>
      <p:sp>
        <p:nvSpPr>
          <p:cNvPr id="7" name="Foliennummernplatzhalter 3"/>
          <p:cNvSpPr txBox="1">
            <a:spLocks/>
          </p:cNvSpPr>
          <p:nvPr userDrawn="1"/>
        </p:nvSpPr>
        <p:spPr>
          <a:xfrm>
            <a:off x="448332" y="4633838"/>
            <a:ext cx="8263868" cy="193511"/>
          </a:xfrm>
          <a:prstGeom prst="rect">
            <a:avLst/>
          </a:prstGeom>
        </p:spPr>
        <p:txBody>
          <a:bodyPr vert="horz" lIns="0" tIns="0" rIns="0" bIns="0" rtlCol="0" anchor="ctr"/>
          <a:lstStyle>
            <a:defPPr>
              <a:defRPr lang="de-DE"/>
            </a:defPPr>
            <a:lvl1pPr marL="0" algn="ctr" defTabSz="914400" rtl="0" eaLnBrk="1" latinLnBrk="0" hangingPunct="1">
              <a:defRPr sz="900" b="0" kern="120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089564F-CA15-7142-862B-E77DE7CE8768}" type="slidenum">
              <a:rPr lang="de-DE" sz="1400" b="1">
                <a:solidFill>
                  <a:schemeClr val="tx2"/>
                </a:solidFill>
                <a:latin typeface="Arial"/>
              </a:rPr>
              <a:pPr algn="r"/>
              <a:t>‹#›</a:t>
            </a:fld>
            <a:endParaRPr lang="de-DE" sz="1400" b="1" dirty="0">
              <a:solidFill>
                <a:schemeClr val="tx2"/>
              </a:solidFill>
              <a:latin typeface="Arial"/>
            </a:endParaRPr>
          </a:p>
        </p:txBody>
      </p:sp>
      <p:sp>
        <p:nvSpPr>
          <p:cNvPr id="10" name="Fußzeilenplatzhalter 5"/>
          <p:cNvSpPr>
            <a:spLocks noGrp="1"/>
          </p:cNvSpPr>
          <p:nvPr>
            <p:ph type="ftr" sz="quarter" idx="3"/>
          </p:nvPr>
        </p:nvSpPr>
        <p:spPr>
          <a:xfrm>
            <a:off x="428632" y="4841513"/>
            <a:ext cx="8283573" cy="176508"/>
          </a:xfrm>
          <a:prstGeom prst="rect">
            <a:avLst/>
          </a:prstGeom>
        </p:spPr>
        <p:txBody>
          <a:bodyPr vert="horz" lIns="0" tIns="0" rIns="0" bIns="0" rtlCol="0" anchor="ctr"/>
          <a:lstStyle>
            <a:lvl1pPr algn="r">
              <a:defRPr sz="700">
                <a:solidFill>
                  <a:srgbClr val="C7C9CA"/>
                </a:solidFill>
              </a:defRPr>
            </a:lvl1pPr>
          </a:lstStyle>
          <a:p>
            <a:r>
              <a:rPr lang="de-DE" dirty="0">
                <a:latin typeface="Arial"/>
              </a:rPr>
              <a:t>© Fraunhofer FOKUS</a:t>
            </a:r>
          </a:p>
        </p:txBody>
      </p:sp>
      <p:sp>
        <p:nvSpPr>
          <p:cNvPr id="15" name="Inhaltsplatzhalter 6"/>
          <p:cNvSpPr>
            <a:spLocks noGrp="1"/>
          </p:cNvSpPr>
          <p:nvPr>
            <p:ph sz="quarter" idx="15"/>
          </p:nvPr>
        </p:nvSpPr>
        <p:spPr>
          <a:xfrm>
            <a:off x="434754" y="1500046"/>
            <a:ext cx="5568310" cy="2952895"/>
          </a:xfrm>
        </p:spPr>
        <p:txBody>
          <a:bodyPr/>
          <a:lstStyle>
            <a:lvl1pPr marL="209714" indent="-209714">
              <a:defRPr sz="1600"/>
            </a:lvl1pPr>
            <a:lvl2pPr marL="469306" indent="-215382">
              <a:defRPr sz="1600"/>
            </a:lvl2pPr>
            <a:lvl3pPr marL="697156" indent="-221050">
              <a:defRPr sz="1600"/>
            </a:lvl3pPr>
          </a:lstStyle>
          <a:p>
            <a:pPr lvl="0"/>
            <a:r>
              <a:rPr lang="en-US"/>
              <a:t>Click to edit Master text styles</a:t>
            </a:r>
          </a:p>
          <a:p>
            <a:pPr lvl="1"/>
            <a:r>
              <a:rPr lang="en-US"/>
              <a:t>Second level</a:t>
            </a:r>
          </a:p>
          <a:p>
            <a:pPr lvl="2"/>
            <a:r>
              <a:rPr lang="en-US"/>
              <a:t>Third level</a:t>
            </a:r>
          </a:p>
        </p:txBody>
      </p:sp>
      <p:sp>
        <p:nvSpPr>
          <p:cNvPr id="12" name="Titel 1"/>
          <p:cNvSpPr>
            <a:spLocks noGrp="1"/>
          </p:cNvSpPr>
          <p:nvPr>
            <p:ph type="ctrTitle"/>
          </p:nvPr>
        </p:nvSpPr>
        <p:spPr>
          <a:xfrm>
            <a:off x="438161" y="434459"/>
            <a:ext cx="8274047" cy="405805"/>
          </a:xfrm>
          <a:solidFill>
            <a:schemeClr val="tx2"/>
          </a:solidFill>
        </p:spPr>
        <p:txBody>
          <a:bodyPr wrap="square" lIns="108000" tIns="0" rIns="0" bIns="0" anchor="t" anchorCtr="0">
            <a:noAutofit/>
          </a:bodyPr>
          <a:lstStyle>
            <a:lvl1pPr algn="l">
              <a:lnSpc>
                <a:spcPts val="2950"/>
              </a:lnSpc>
              <a:defRPr sz="2000">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5699425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_Diagramm">
    <p:spTree>
      <p:nvGrpSpPr>
        <p:cNvPr id="1" name=""/>
        <p:cNvGrpSpPr/>
        <p:nvPr/>
      </p:nvGrpSpPr>
      <p:grpSpPr>
        <a:xfrm>
          <a:off x="0" y="0"/>
          <a:ext cx="0" cy="0"/>
          <a:chOff x="0" y="0"/>
          <a:chExt cx="0" cy="0"/>
        </a:xfrm>
      </p:grpSpPr>
      <p:sp>
        <p:nvSpPr>
          <p:cNvPr id="7" name="Inhaltsplatzhalter 6"/>
          <p:cNvSpPr>
            <a:spLocks noGrp="1"/>
          </p:cNvSpPr>
          <p:nvPr>
            <p:ph sz="quarter" idx="13"/>
          </p:nvPr>
        </p:nvSpPr>
        <p:spPr>
          <a:xfrm>
            <a:off x="441893" y="957009"/>
            <a:ext cx="5568310" cy="3488344"/>
          </a:xfrm>
        </p:spPr>
        <p:txBody>
          <a:bodyPr/>
          <a:lstStyle>
            <a:lvl1pPr marL="209714" indent="-209714">
              <a:defRPr sz="1600"/>
            </a:lvl1pPr>
            <a:lvl2pPr marL="469306" indent="-215382">
              <a:defRPr sz="1600"/>
            </a:lvl2pPr>
            <a:lvl3pPr marL="697156" indent="-221050">
              <a:defRPr sz="1600"/>
            </a:lvl3pPr>
          </a:lstStyle>
          <a:p>
            <a:pPr lvl="0"/>
            <a:r>
              <a:rPr lang="en-US"/>
              <a:t>Click to edit Master text styles</a:t>
            </a:r>
          </a:p>
          <a:p>
            <a:pPr lvl="1"/>
            <a:r>
              <a:rPr lang="en-US"/>
              <a:t>Second level</a:t>
            </a:r>
          </a:p>
          <a:p>
            <a:pPr lvl="2"/>
            <a:r>
              <a:rPr lang="en-US"/>
              <a:t>Third level</a:t>
            </a:r>
          </a:p>
        </p:txBody>
      </p:sp>
      <p:sp>
        <p:nvSpPr>
          <p:cNvPr id="6" name="Foliennummernplatzhalter 3"/>
          <p:cNvSpPr txBox="1">
            <a:spLocks/>
          </p:cNvSpPr>
          <p:nvPr userDrawn="1"/>
        </p:nvSpPr>
        <p:spPr>
          <a:xfrm>
            <a:off x="448332" y="4633838"/>
            <a:ext cx="8263865" cy="193511"/>
          </a:xfrm>
          <a:prstGeom prst="rect">
            <a:avLst/>
          </a:prstGeom>
        </p:spPr>
        <p:txBody>
          <a:bodyPr vert="horz" lIns="0" tIns="0" rIns="0" bIns="0" rtlCol="0" anchor="ctr"/>
          <a:lstStyle>
            <a:defPPr>
              <a:defRPr lang="de-DE"/>
            </a:defPPr>
            <a:lvl1pPr marL="0" algn="ctr" defTabSz="914400" rtl="0" eaLnBrk="1" latinLnBrk="0" hangingPunct="1">
              <a:defRPr sz="900" b="0" kern="120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089564F-CA15-7142-862B-E77DE7CE8768}" type="slidenum">
              <a:rPr lang="de-DE" sz="1400" b="1">
                <a:solidFill>
                  <a:schemeClr val="tx2"/>
                </a:solidFill>
                <a:latin typeface="Arial"/>
              </a:rPr>
              <a:pPr algn="r"/>
              <a:t>‹#›</a:t>
            </a:fld>
            <a:endParaRPr lang="de-DE" sz="1400" b="1" dirty="0">
              <a:solidFill>
                <a:schemeClr val="tx2"/>
              </a:solidFill>
              <a:latin typeface="Arial"/>
            </a:endParaRPr>
          </a:p>
        </p:txBody>
      </p:sp>
      <p:sp>
        <p:nvSpPr>
          <p:cNvPr id="8" name="Fußzeilenplatzhalter 5"/>
          <p:cNvSpPr>
            <a:spLocks noGrp="1"/>
          </p:cNvSpPr>
          <p:nvPr>
            <p:ph type="ftr" sz="quarter" idx="3"/>
          </p:nvPr>
        </p:nvSpPr>
        <p:spPr>
          <a:xfrm>
            <a:off x="428632" y="4841513"/>
            <a:ext cx="8283573" cy="176508"/>
          </a:xfrm>
          <a:prstGeom prst="rect">
            <a:avLst/>
          </a:prstGeom>
        </p:spPr>
        <p:txBody>
          <a:bodyPr vert="horz" lIns="0" tIns="0" rIns="0" bIns="0" rtlCol="0" anchor="ctr"/>
          <a:lstStyle>
            <a:lvl1pPr algn="r">
              <a:defRPr sz="700">
                <a:solidFill>
                  <a:srgbClr val="C7C9CA"/>
                </a:solidFill>
              </a:defRPr>
            </a:lvl1pPr>
          </a:lstStyle>
          <a:p>
            <a:r>
              <a:rPr lang="de-DE" dirty="0">
                <a:latin typeface="Arial"/>
              </a:rPr>
              <a:t>© Fraunhofer FOKUS</a:t>
            </a:r>
          </a:p>
        </p:txBody>
      </p:sp>
      <p:sp>
        <p:nvSpPr>
          <p:cNvPr id="4" name="Diagrammplatzhalter 3"/>
          <p:cNvSpPr>
            <a:spLocks noGrp="1"/>
          </p:cNvSpPr>
          <p:nvPr>
            <p:ph type="chart" sz="quarter" idx="14"/>
          </p:nvPr>
        </p:nvSpPr>
        <p:spPr>
          <a:xfrm>
            <a:off x="6251583" y="957007"/>
            <a:ext cx="2460625" cy="3588506"/>
          </a:xfrm>
        </p:spPr>
        <p:txBody>
          <a:bodyPr/>
          <a:lstStyle/>
          <a:p>
            <a:r>
              <a:rPr lang="en-US"/>
              <a:t>Click icon to add chart</a:t>
            </a:r>
            <a:endParaRPr lang="de-DE" dirty="0"/>
          </a:p>
        </p:txBody>
      </p:sp>
      <p:sp>
        <p:nvSpPr>
          <p:cNvPr id="9" name="Titel 1"/>
          <p:cNvSpPr>
            <a:spLocks noGrp="1"/>
          </p:cNvSpPr>
          <p:nvPr>
            <p:ph type="ctrTitle"/>
          </p:nvPr>
        </p:nvSpPr>
        <p:spPr>
          <a:xfrm>
            <a:off x="438161" y="434459"/>
            <a:ext cx="8274047" cy="405805"/>
          </a:xfrm>
          <a:solidFill>
            <a:schemeClr val="tx2"/>
          </a:solidFill>
        </p:spPr>
        <p:txBody>
          <a:bodyPr wrap="square" lIns="108000" tIns="0" rIns="0" bIns="0" anchor="t" anchorCtr="0">
            <a:noAutofit/>
          </a:bodyPr>
          <a:lstStyle>
            <a:lvl1pPr algn="l">
              <a:lnSpc>
                <a:spcPts val="2950"/>
              </a:lnSpc>
              <a:defRPr sz="2000">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257082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englisch">
    <p:spTree>
      <p:nvGrpSpPr>
        <p:cNvPr id="1" name=""/>
        <p:cNvGrpSpPr/>
        <p:nvPr/>
      </p:nvGrpSpPr>
      <p:grpSpPr>
        <a:xfrm>
          <a:off x="0" y="0"/>
          <a:ext cx="0" cy="0"/>
          <a:chOff x="0" y="0"/>
          <a:chExt cx="0" cy="0"/>
        </a:xfrm>
      </p:grpSpPr>
      <p:sp>
        <p:nvSpPr>
          <p:cNvPr id="11" name="Rechteck 10"/>
          <p:cNvSpPr/>
          <p:nvPr userDrawn="1"/>
        </p:nvSpPr>
        <p:spPr>
          <a:xfrm>
            <a:off x="0" y="3"/>
            <a:ext cx="9144000" cy="3482902"/>
          </a:xfrm>
          <a:prstGeom prst="rect">
            <a:avLst/>
          </a:prstGeom>
          <a:solidFill>
            <a:srgbClr val="CECFD0"/>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algn="ctr" defTabSz="914126"/>
            <a:endParaRPr lang="de-DE" dirty="0">
              <a:solidFill>
                <a:prstClr val="white"/>
              </a:solidFill>
              <a:latin typeface="Arial"/>
            </a:endParaRPr>
          </a:p>
        </p:txBody>
      </p:sp>
      <p:sp>
        <p:nvSpPr>
          <p:cNvPr id="9" name="Untertitel 2"/>
          <p:cNvSpPr>
            <a:spLocks noGrp="1"/>
          </p:cNvSpPr>
          <p:nvPr>
            <p:ph type="subTitle" idx="1"/>
          </p:nvPr>
        </p:nvSpPr>
        <p:spPr>
          <a:xfrm>
            <a:off x="442442" y="3609141"/>
            <a:ext cx="8270209" cy="363412"/>
          </a:xfrm>
        </p:spPr>
        <p:txBody>
          <a:bodyPr lIns="108000" anchor="t">
            <a:normAutofit/>
          </a:bodyPr>
          <a:lstStyle>
            <a:lvl1pPr marL="0" indent="0" algn="l">
              <a:buNone/>
              <a:defRPr lang="de-DE" sz="1600" kern="1200" dirty="0" smtClean="0">
                <a:solidFill>
                  <a:schemeClr val="tx1">
                    <a:lumMod val="85000"/>
                    <a:lumOff val="15000"/>
                  </a:schemeClr>
                </a:solidFill>
                <a:latin typeface="Arial" pitchFamily="34" charset="0"/>
                <a:ea typeface="+mn-ea"/>
                <a:cs typeface="Arial" pitchFamily="34" charset="0"/>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8" indent="0" algn="ctr">
              <a:buNone/>
              <a:defRPr>
                <a:solidFill>
                  <a:schemeClr val="tx1">
                    <a:tint val="75000"/>
                  </a:schemeClr>
                </a:solidFill>
              </a:defRPr>
            </a:lvl4pPr>
            <a:lvl5pPr marL="1828251" indent="0" algn="ctr">
              <a:buNone/>
              <a:defRPr>
                <a:solidFill>
                  <a:schemeClr val="tx1">
                    <a:tint val="75000"/>
                  </a:schemeClr>
                </a:solidFill>
              </a:defRPr>
            </a:lvl5pPr>
            <a:lvl6pPr marL="2285313" indent="0" algn="ctr">
              <a:buNone/>
              <a:defRPr>
                <a:solidFill>
                  <a:schemeClr val="tx1">
                    <a:tint val="75000"/>
                  </a:schemeClr>
                </a:solidFill>
              </a:defRPr>
            </a:lvl6pPr>
            <a:lvl7pPr marL="2742376" indent="0" algn="ctr">
              <a:buNone/>
              <a:defRPr>
                <a:solidFill>
                  <a:schemeClr val="tx1">
                    <a:tint val="75000"/>
                  </a:schemeClr>
                </a:solidFill>
              </a:defRPr>
            </a:lvl7pPr>
            <a:lvl8pPr marL="3199439" indent="0" algn="ctr">
              <a:buNone/>
              <a:defRPr>
                <a:solidFill>
                  <a:schemeClr val="tx1">
                    <a:tint val="75000"/>
                  </a:schemeClr>
                </a:solidFill>
              </a:defRPr>
            </a:lvl8pPr>
            <a:lvl9pPr marL="3656502" indent="0" algn="ctr">
              <a:buNone/>
              <a:defRPr>
                <a:solidFill>
                  <a:schemeClr val="tx1">
                    <a:tint val="75000"/>
                  </a:schemeClr>
                </a:solidFill>
              </a:defRPr>
            </a:lvl9pPr>
          </a:lstStyle>
          <a:p>
            <a:r>
              <a:rPr lang="en-US"/>
              <a:t>Click to edit Master subtitle style</a:t>
            </a:r>
            <a:endParaRPr lang="de-DE" dirty="0"/>
          </a:p>
        </p:txBody>
      </p:sp>
      <p:sp>
        <p:nvSpPr>
          <p:cNvPr id="17" name="Titel 2"/>
          <p:cNvSpPr>
            <a:spLocks noGrp="1"/>
          </p:cNvSpPr>
          <p:nvPr>
            <p:ph type="ctrTitle" hasCustomPrompt="1"/>
          </p:nvPr>
        </p:nvSpPr>
        <p:spPr>
          <a:xfrm>
            <a:off x="442442" y="433920"/>
            <a:ext cx="8270209" cy="795841"/>
          </a:xfrm>
          <a:solidFill>
            <a:schemeClr val="tx2"/>
          </a:solidFill>
        </p:spPr>
        <p:txBody>
          <a:bodyPr anchor="t"/>
          <a:lstStyle>
            <a:lvl1pPr>
              <a:lnSpc>
                <a:spcPts val="2799"/>
              </a:lnSpc>
              <a:defRPr sz="2400">
                <a:solidFill>
                  <a:schemeClr val="bg1"/>
                </a:solidFill>
              </a:defRPr>
            </a:lvl1pPr>
          </a:lstStyle>
          <a:p>
            <a:r>
              <a:rPr lang="de-DE" dirty="0"/>
              <a:t>Headline Arial</a:t>
            </a:r>
            <a:br>
              <a:rPr lang="de-DE" dirty="0"/>
            </a:br>
            <a:r>
              <a:rPr lang="de-DE" b="0" dirty="0"/>
              <a:t>Subheadline</a:t>
            </a:r>
          </a:p>
        </p:txBody>
      </p:sp>
      <p:pic>
        <p:nvPicPr>
          <p:cNvPr id="8" name="Bild 11"/>
          <p:cNvPicPr>
            <a:picLocks noChangeAspect="1"/>
          </p:cNvPicPr>
          <p:nvPr userDrawn="1"/>
        </p:nvPicPr>
        <p:blipFill rotWithShape="1">
          <a:blip r:embed="rId2">
            <a:extLst>
              <a:ext uri="{28A0092B-C50C-407E-A947-70E740481C1C}">
                <a14:useLocalDpi xmlns:a14="http://schemas.microsoft.com/office/drawing/2010/main" val="0"/>
              </a:ext>
            </a:extLst>
          </a:blip>
          <a:srcRect l="1320" r="2806" b="35852"/>
          <a:stretch/>
        </p:blipFill>
        <p:spPr>
          <a:xfrm>
            <a:off x="-1" y="1207023"/>
            <a:ext cx="9144001" cy="2275885"/>
          </a:xfrm>
          <a:prstGeom prst="rect">
            <a:avLst/>
          </a:prstGeom>
        </p:spPr>
      </p:pic>
      <p:pic>
        <p:nvPicPr>
          <p:cNvPr id="10" name="Grafik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55953" y="3916616"/>
            <a:ext cx="1956690" cy="978345"/>
          </a:xfrm>
          <a:prstGeom prst="rect">
            <a:avLst/>
          </a:prstGeom>
        </p:spPr>
      </p:pic>
    </p:spTree>
    <p:extLst>
      <p:ext uri="{BB962C8B-B14F-4D97-AF65-F5344CB8AC3E}">
        <p14:creationId xmlns:p14="http://schemas.microsoft.com/office/powerpoint/2010/main" val="24854192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_Diagramm / Sub-Titel">
    <p:spTree>
      <p:nvGrpSpPr>
        <p:cNvPr id="1" name=""/>
        <p:cNvGrpSpPr/>
        <p:nvPr/>
      </p:nvGrpSpPr>
      <p:grpSpPr>
        <a:xfrm>
          <a:off x="0" y="0"/>
          <a:ext cx="0" cy="0"/>
          <a:chOff x="0" y="0"/>
          <a:chExt cx="0" cy="0"/>
        </a:xfrm>
      </p:grpSpPr>
      <p:sp>
        <p:nvSpPr>
          <p:cNvPr id="5" name="Textplatzhalter 4"/>
          <p:cNvSpPr>
            <a:spLocks noGrp="1"/>
          </p:cNvSpPr>
          <p:nvPr>
            <p:ph type="body" sz="quarter" idx="10"/>
          </p:nvPr>
        </p:nvSpPr>
        <p:spPr>
          <a:xfrm>
            <a:off x="434982" y="957009"/>
            <a:ext cx="5568082" cy="453988"/>
          </a:xfrm>
        </p:spPr>
        <p:txBody>
          <a:bodyPr lIns="107968" tIns="0" rIns="0" bIns="0"/>
          <a:lstStyle>
            <a:lvl1pPr marL="0" indent="0">
              <a:buNone/>
              <a:defRPr lang="de-DE" sz="1600" b="1" kern="1200" dirty="0" smtClean="0">
                <a:solidFill>
                  <a:schemeClr val="tx2"/>
                </a:solidFill>
                <a:latin typeface="+mn-lt"/>
                <a:ea typeface="+mn-ea"/>
                <a:cs typeface="+mn-cs"/>
              </a:defRPr>
            </a:lvl1pPr>
            <a:lvl2pPr>
              <a:defRPr lang="de-DE" sz="1800" b="1" kern="1200" dirty="0" smtClean="0">
                <a:solidFill>
                  <a:srgbClr val="FBBA00"/>
                </a:solidFill>
                <a:latin typeface="+mn-lt"/>
                <a:ea typeface="+mn-ea"/>
                <a:cs typeface="+mn-cs"/>
              </a:defRPr>
            </a:lvl2pPr>
          </a:lstStyle>
          <a:p>
            <a:pPr lvl="0"/>
            <a:r>
              <a:rPr lang="en-US"/>
              <a:t>Click to edit Master text styles</a:t>
            </a:r>
          </a:p>
        </p:txBody>
      </p:sp>
      <p:sp>
        <p:nvSpPr>
          <p:cNvPr id="7" name="Inhaltsplatzhalter 6"/>
          <p:cNvSpPr>
            <a:spLocks noGrp="1"/>
          </p:cNvSpPr>
          <p:nvPr>
            <p:ph sz="quarter" idx="13"/>
          </p:nvPr>
        </p:nvSpPr>
        <p:spPr>
          <a:xfrm>
            <a:off x="434754" y="1500045"/>
            <a:ext cx="5568310" cy="2945309"/>
          </a:xfrm>
        </p:spPr>
        <p:txBody>
          <a:bodyPr/>
          <a:lstStyle>
            <a:lvl1pPr marL="209714" indent="-209714">
              <a:defRPr sz="1600"/>
            </a:lvl1pPr>
            <a:lvl2pPr marL="469306" indent="-215382">
              <a:defRPr sz="1600"/>
            </a:lvl2pPr>
            <a:lvl3pPr marL="697156" indent="-221050">
              <a:defRPr sz="1600"/>
            </a:lvl3pPr>
          </a:lstStyle>
          <a:p>
            <a:pPr lvl="0"/>
            <a:r>
              <a:rPr lang="en-US"/>
              <a:t>Click to edit Master text styles</a:t>
            </a:r>
          </a:p>
          <a:p>
            <a:pPr lvl="1"/>
            <a:r>
              <a:rPr lang="en-US"/>
              <a:t>Second level</a:t>
            </a:r>
          </a:p>
          <a:p>
            <a:pPr lvl="2"/>
            <a:r>
              <a:rPr lang="en-US"/>
              <a:t>Third level</a:t>
            </a:r>
          </a:p>
        </p:txBody>
      </p:sp>
      <p:sp>
        <p:nvSpPr>
          <p:cNvPr id="6" name="Foliennummernplatzhalter 3"/>
          <p:cNvSpPr txBox="1">
            <a:spLocks/>
          </p:cNvSpPr>
          <p:nvPr userDrawn="1"/>
        </p:nvSpPr>
        <p:spPr>
          <a:xfrm>
            <a:off x="448332" y="4633838"/>
            <a:ext cx="8263865" cy="193511"/>
          </a:xfrm>
          <a:prstGeom prst="rect">
            <a:avLst/>
          </a:prstGeom>
        </p:spPr>
        <p:txBody>
          <a:bodyPr vert="horz" lIns="0" tIns="0" rIns="0" bIns="0" rtlCol="0" anchor="ctr"/>
          <a:lstStyle>
            <a:defPPr>
              <a:defRPr lang="de-DE"/>
            </a:defPPr>
            <a:lvl1pPr marL="0" algn="ctr" defTabSz="914400" rtl="0" eaLnBrk="1" latinLnBrk="0" hangingPunct="1">
              <a:defRPr sz="900" b="0" kern="120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089564F-CA15-7142-862B-E77DE7CE8768}" type="slidenum">
              <a:rPr lang="de-DE" sz="1400" b="1">
                <a:solidFill>
                  <a:schemeClr val="tx2"/>
                </a:solidFill>
                <a:latin typeface="Arial"/>
              </a:rPr>
              <a:pPr algn="r"/>
              <a:t>‹#›</a:t>
            </a:fld>
            <a:endParaRPr lang="de-DE" sz="1400" b="1" dirty="0">
              <a:solidFill>
                <a:schemeClr val="tx2"/>
              </a:solidFill>
              <a:latin typeface="Arial"/>
            </a:endParaRPr>
          </a:p>
        </p:txBody>
      </p:sp>
      <p:sp>
        <p:nvSpPr>
          <p:cNvPr id="8" name="Fußzeilenplatzhalter 5"/>
          <p:cNvSpPr>
            <a:spLocks noGrp="1"/>
          </p:cNvSpPr>
          <p:nvPr>
            <p:ph type="ftr" sz="quarter" idx="3"/>
          </p:nvPr>
        </p:nvSpPr>
        <p:spPr>
          <a:xfrm>
            <a:off x="428632" y="4841513"/>
            <a:ext cx="8283573" cy="176508"/>
          </a:xfrm>
          <a:prstGeom prst="rect">
            <a:avLst/>
          </a:prstGeom>
        </p:spPr>
        <p:txBody>
          <a:bodyPr vert="horz" lIns="0" tIns="0" rIns="0" bIns="0" rtlCol="0" anchor="ctr"/>
          <a:lstStyle>
            <a:lvl1pPr algn="r">
              <a:defRPr sz="700">
                <a:solidFill>
                  <a:srgbClr val="C7C9CA"/>
                </a:solidFill>
              </a:defRPr>
            </a:lvl1pPr>
          </a:lstStyle>
          <a:p>
            <a:r>
              <a:rPr lang="de-DE" dirty="0">
                <a:latin typeface="Arial"/>
              </a:rPr>
              <a:t>© Fraunhofer FOKUS</a:t>
            </a:r>
          </a:p>
        </p:txBody>
      </p:sp>
      <p:sp>
        <p:nvSpPr>
          <p:cNvPr id="4" name="Diagrammplatzhalter 3"/>
          <p:cNvSpPr>
            <a:spLocks noGrp="1"/>
          </p:cNvSpPr>
          <p:nvPr>
            <p:ph type="chart" sz="quarter" idx="14"/>
          </p:nvPr>
        </p:nvSpPr>
        <p:spPr>
          <a:xfrm>
            <a:off x="6251583" y="957007"/>
            <a:ext cx="2460625" cy="3588506"/>
          </a:xfrm>
        </p:spPr>
        <p:txBody>
          <a:bodyPr/>
          <a:lstStyle/>
          <a:p>
            <a:r>
              <a:rPr lang="en-US"/>
              <a:t>Click icon to add chart</a:t>
            </a:r>
            <a:endParaRPr lang="de-DE" dirty="0"/>
          </a:p>
        </p:txBody>
      </p:sp>
      <p:sp>
        <p:nvSpPr>
          <p:cNvPr id="9" name="Titel 1"/>
          <p:cNvSpPr>
            <a:spLocks noGrp="1"/>
          </p:cNvSpPr>
          <p:nvPr>
            <p:ph type="ctrTitle"/>
          </p:nvPr>
        </p:nvSpPr>
        <p:spPr>
          <a:xfrm>
            <a:off x="438161" y="434459"/>
            <a:ext cx="8274047" cy="405805"/>
          </a:xfrm>
          <a:solidFill>
            <a:schemeClr val="tx2"/>
          </a:solidFill>
        </p:spPr>
        <p:txBody>
          <a:bodyPr wrap="square" lIns="108000" tIns="0" rIns="0" bIns="0" anchor="t" anchorCtr="0">
            <a:noAutofit/>
          </a:bodyPr>
          <a:lstStyle>
            <a:lvl1pPr algn="l">
              <a:lnSpc>
                <a:spcPts val="2950"/>
              </a:lnSpc>
              <a:defRPr sz="2000">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18163233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_Diagramm / Titel 2 Zeilen">
    <p:spTree>
      <p:nvGrpSpPr>
        <p:cNvPr id="1" name=""/>
        <p:cNvGrpSpPr/>
        <p:nvPr/>
      </p:nvGrpSpPr>
      <p:grpSpPr>
        <a:xfrm>
          <a:off x="0" y="0"/>
          <a:ext cx="0" cy="0"/>
          <a:chOff x="0" y="0"/>
          <a:chExt cx="0" cy="0"/>
        </a:xfrm>
      </p:grpSpPr>
      <p:sp>
        <p:nvSpPr>
          <p:cNvPr id="7" name="Foliennummernplatzhalter 3"/>
          <p:cNvSpPr txBox="1">
            <a:spLocks/>
          </p:cNvSpPr>
          <p:nvPr userDrawn="1"/>
        </p:nvSpPr>
        <p:spPr>
          <a:xfrm>
            <a:off x="448332" y="4633838"/>
            <a:ext cx="8263868" cy="193511"/>
          </a:xfrm>
          <a:prstGeom prst="rect">
            <a:avLst/>
          </a:prstGeom>
        </p:spPr>
        <p:txBody>
          <a:bodyPr vert="horz" lIns="0" tIns="0" rIns="0" bIns="0" rtlCol="0" anchor="ctr"/>
          <a:lstStyle>
            <a:defPPr>
              <a:defRPr lang="de-DE"/>
            </a:defPPr>
            <a:lvl1pPr marL="0" algn="ctr" defTabSz="914400" rtl="0" eaLnBrk="1" latinLnBrk="0" hangingPunct="1">
              <a:defRPr sz="900" b="0" kern="120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089564F-CA15-7142-862B-E77DE7CE8768}" type="slidenum">
              <a:rPr lang="de-DE" sz="1400" b="1">
                <a:solidFill>
                  <a:schemeClr val="tx2"/>
                </a:solidFill>
                <a:latin typeface="Arial"/>
              </a:rPr>
              <a:pPr algn="r"/>
              <a:t>‹#›</a:t>
            </a:fld>
            <a:endParaRPr lang="de-DE" sz="1400" b="1" dirty="0">
              <a:solidFill>
                <a:schemeClr val="tx2"/>
              </a:solidFill>
              <a:latin typeface="Arial"/>
            </a:endParaRPr>
          </a:p>
        </p:txBody>
      </p:sp>
      <p:sp>
        <p:nvSpPr>
          <p:cNvPr id="10" name="Fußzeilenplatzhalter 5"/>
          <p:cNvSpPr>
            <a:spLocks noGrp="1"/>
          </p:cNvSpPr>
          <p:nvPr>
            <p:ph type="ftr" sz="quarter" idx="3"/>
          </p:nvPr>
        </p:nvSpPr>
        <p:spPr>
          <a:xfrm>
            <a:off x="428632" y="4841513"/>
            <a:ext cx="8283573" cy="176508"/>
          </a:xfrm>
          <a:prstGeom prst="rect">
            <a:avLst/>
          </a:prstGeom>
        </p:spPr>
        <p:txBody>
          <a:bodyPr vert="horz" lIns="0" tIns="0" rIns="0" bIns="0" rtlCol="0" anchor="ctr"/>
          <a:lstStyle>
            <a:lvl1pPr algn="r">
              <a:defRPr sz="700">
                <a:solidFill>
                  <a:srgbClr val="C7C9CA"/>
                </a:solidFill>
              </a:defRPr>
            </a:lvl1pPr>
          </a:lstStyle>
          <a:p>
            <a:r>
              <a:rPr lang="de-DE" dirty="0">
                <a:latin typeface="Arial"/>
              </a:rPr>
              <a:t>© Fraunhofer FOKUS</a:t>
            </a:r>
          </a:p>
        </p:txBody>
      </p:sp>
      <p:sp>
        <p:nvSpPr>
          <p:cNvPr id="15" name="Inhaltsplatzhalter 6"/>
          <p:cNvSpPr>
            <a:spLocks noGrp="1"/>
          </p:cNvSpPr>
          <p:nvPr>
            <p:ph sz="quarter" idx="15"/>
          </p:nvPr>
        </p:nvSpPr>
        <p:spPr>
          <a:xfrm>
            <a:off x="434754" y="1343204"/>
            <a:ext cx="5568310" cy="3109734"/>
          </a:xfrm>
        </p:spPr>
        <p:txBody>
          <a:bodyPr/>
          <a:lstStyle>
            <a:lvl1pPr marL="209714" indent="-209714">
              <a:defRPr sz="1600"/>
            </a:lvl1pPr>
            <a:lvl2pPr marL="469306" indent="-215382">
              <a:defRPr sz="1600"/>
            </a:lvl2pPr>
            <a:lvl3pPr marL="697156" indent="-221050">
              <a:defRPr sz="1600"/>
            </a:lvl3pPr>
          </a:lstStyle>
          <a:p>
            <a:pPr lvl="0"/>
            <a:r>
              <a:rPr lang="en-US"/>
              <a:t>Click to edit Master text styles</a:t>
            </a:r>
          </a:p>
          <a:p>
            <a:pPr lvl="1"/>
            <a:r>
              <a:rPr lang="en-US"/>
              <a:t>Second level</a:t>
            </a:r>
          </a:p>
          <a:p>
            <a:pPr lvl="2"/>
            <a:r>
              <a:rPr lang="en-US"/>
              <a:t>Third level</a:t>
            </a:r>
          </a:p>
        </p:txBody>
      </p:sp>
      <p:sp>
        <p:nvSpPr>
          <p:cNvPr id="13" name="Titel 1"/>
          <p:cNvSpPr>
            <a:spLocks noGrp="1"/>
          </p:cNvSpPr>
          <p:nvPr>
            <p:ph type="ctrTitle"/>
          </p:nvPr>
        </p:nvSpPr>
        <p:spPr>
          <a:xfrm>
            <a:off x="438161" y="434455"/>
            <a:ext cx="8274047" cy="792000"/>
          </a:xfrm>
          <a:solidFill>
            <a:schemeClr val="tx2"/>
          </a:solidFill>
        </p:spPr>
        <p:txBody>
          <a:bodyPr wrap="square" lIns="108000" tIns="0" rIns="0" bIns="0" anchor="t" anchorCtr="0">
            <a:noAutofit/>
          </a:bodyPr>
          <a:lstStyle>
            <a:lvl1pPr algn="l">
              <a:lnSpc>
                <a:spcPts val="2950"/>
              </a:lnSpc>
              <a:defRPr sz="2000">
                <a:solidFill>
                  <a:schemeClr val="bg1"/>
                </a:solidFill>
              </a:defRPr>
            </a:lvl1pPr>
          </a:lstStyle>
          <a:p>
            <a:r>
              <a:rPr lang="en-US"/>
              <a:t>Click to edit Master title style</a:t>
            </a:r>
            <a:endParaRPr lang="de-DE" dirty="0"/>
          </a:p>
        </p:txBody>
      </p:sp>
      <p:sp>
        <p:nvSpPr>
          <p:cNvPr id="9" name="Diagrammplatzhalter 3"/>
          <p:cNvSpPr>
            <a:spLocks noGrp="1"/>
          </p:cNvSpPr>
          <p:nvPr>
            <p:ph type="chart" sz="quarter" idx="14"/>
          </p:nvPr>
        </p:nvSpPr>
        <p:spPr>
          <a:xfrm>
            <a:off x="6251583" y="1343203"/>
            <a:ext cx="2460625" cy="3202310"/>
          </a:xfrm>
        </p:spPr>
        <p:txBody>
          <a:bodyPr/>
          <a:lstStyle/>
          <a:p>
            <a:r>
              <a:rPr lang="en-US"/>
              <a:t>Click icon to add chart</a:t>
            </a:r>
            <a:endParaRPr lang="de-DE" dirty="0"/>
          </a:p>
        </p:txBody>
      </p:sp>
    </p:spTree>
    <p:extLst>
      <p:ext uri="{BB962C8B-B14F-4D97-AF65-F5344CB8AC3E}">
        <p14:creationId xmlns:p14="http://schemas.microsoft.com/office/powerpoint/2010/main" val="15430248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ld vollflächig">
    <p:spTree>
      <p:nvGrpSpPr>
        <p:cNvPr id="1" name=""/>
        <p:cNvGrpSpPr/>
        <p:nvPr/>
      </p:nvGrpSpPr>
      <p:grpSpPr>
        <a:xfrm>
          <a:off x="0" y="0"/>
          <a:ext cx="0" cy="0"/>
          <a:chOff x="0" y="0"/>
          <a:chExt cx="0" cy="0"/>
        </a:xfrm>
      </p:grpSpPr>
      <p:sp>
        <p:nvSpPr>
          <p:cNvPr id="11" name="Bildplatzhalter 9"/>
          <p:cNvSpPr>
            <a:spLocks noGrp="1"/>
          </p:cNvSpPr>
          <p:nvPr>
            <p:ph type="pic" sz="quarter" idx="13"/>
          </p:nvPr>
        </p:nvSpPr>
        <p:spPr>
          <a:xfrm>
            <a:off x="434848" y="961157"/>
            <a:ext cx="8277359" cy="3491785"/>
          </a:xfrm>
          <a:solidFill>
            <a:srgbClr val="F2F2F2"/>
          </a:solidFill>
        </p:spPr>
        <p:txBody>
          <a:bodyPr/>
          <a:lstStyle/>
          <a:p>
            <a:r>
              <a:rPr lang="en-US"/>
              <a:t>Drag picture to placeholder or click icon to add</a:t>
            </a:r>
            <a:endParaRPr lang="de-DE" dirty="0"/>
          </a:p>
        </p:txBody>
      </p:sp>
      <p:sp>
        <p:nvSpPr>
          <p:cNvPr id="5" name="Foliennummernplatzhalter 3"/>
          <p:cNvSpPr txBox="1">
            <a:spLocks/>
          </p:cNvSpPr>
          <p:nvPr userDrawn="1"/>
        </p:nvSpPr>
        <p:spPr>
          <a:xfrm>
            <a:off x="448332" y="4633838"/>
            <a:ext cx="8263865" cy="193511"/>
          </a:xfrm>
          <a:prstGeom prst="rect">
            <a:avLst/>
          </a:prstGeom>
        </p:spPr>
        <p:txBody>
          <a:bodyPr vert="horz" lIns="0" tIns="0" rIns="0" bIns="0" rtlCol="0" anchor="ctr"/>
          <a:lstStyle>
            <a:defPPr>
              <a:defRPr lang="de-DE"/>
            </a:defPPr>
            <a:lvl1pPr marL="0" algn="ctr" defTabSz="914400" rtl="0" eaLnBrk="1" latinLnBrk="0" hangingPunct="1">
              <a:defRPr sz="900" b="0" kern="120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089564F-CA15-7142-862B-E77DE7CE8768}" type="slidenum">
              <a:rPr lang="de-DE" sz="1400" b="1">
                <a:solidFill>
                  <a:schemeClr val="tx2"/>
                </a:solidFill>
                <a:latin typeface="Arial"/>
              </a:rPr>
              <a:pPr algn="r"/>
              <a:t>‹#›</a:t>
            </a:fld>
            <a:endParaRPr lang="de-DE" sz="1400" b="1" dirty="0">
              <a:solidFill>
                <a:schemeClr val="tx2"/>
              </a:solidFill>
              <a:latin typeface="Arial"/>
            </a:endParaRPr>
          </a:p>
        </p:txBody>
      </p:sp>
      <p:sp>
        <p:nvSpPr>
          <p:cNvPr id="6" name="Fußzeilenplatzhalter 5"/>
          <p:cNvSpPr>
            <a:spLocks noGrp="1"/>
          </p:cNvSpPr>
          <p:nvPr>
            <p:ph type="ftr" sz="quarter" idx="3"/>
          </p:nvPr>
        </p:nvSpPr>
        <p:spPr>
          <a:xfrm>
            <a:off x="428632" y="4841513"/>
            <a:ext cx="8283573" cy="176508"/>
          </a:xfrm>
          <a:prstGeom prst="rect">
            <a:avLst/>
          </a:prstGeom>
        </p:spPr>
        <p:txBody>
          <a:bodyPr vert="horz" lIns="0" tIns="0" rIns="0" bIns="0" rtlCol="0" anchor="ctr"/>
          <a:lstStyle>
            <a:lvl1pPr algn="r">
              <a:defRPr sz="700">
                <a:solidFill>
                  <a:srgbClr val="C7C9CA"/>
                </a:solidFill>
              </a:defRPr>
            </a:lvl1pPr>
          </a:lstStyle>
          <a:p>
            <a:r>
              <a:rPr lang="de-DE" dirty="0">
                <a:latin typeface="Arial"/>
              </a:rPr>
              <a:t>© Fraunhofer FOKUS</a:t>
            </a:r>
          </a:p>
        </p:txBody>
      </p:sp>
      <p:sp>
        <p:nvSpPr>
          <p:cNvPr id="7" name="Titel 1"/>
          <p:cNvSpPr>
            <a:spLocks noGrp="1"/>
          </p:cNvSpPr>
          <p:nvPr>
            <p:ph type="ctrTitle"/>
          </p:nvPr>
        </p:nvSpPr>
        <p:spPr>
          <a:xfrm>
            <a:off x="438161" y="434459"/>
            <a:ext cx="8274047" cy="405805"/>
          </a:xfrm>
          <a:solidFill>
            <a:schemeClr val="tx2"/>
          </a:solidFill>
        </p:spPr>
        <p:txBody>
          <a:bodyPr wrap="square" lIns="108000" tIns="0" rIns="0" bIns="0" anchor="t" anchorCtr="0">
            <a:noAutofit/>
          </a:bodyPr>
          <a:lstStyle>
            <a:lvl1pPr algn="l">
              <a:lnSpc>
                <a:spcPts val="2950"/>
              </a:lnSpc>
              <a:defRPr sz="2000">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5729002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ld vollflächig / Titel 2 Zeilen">
    <p:spTree>
      <p:nvGrpSpPr>
        <p:cNvPr id="1" name=""/>
        <p:cNvGrpSpPr/>
        <p:nvPr/>
      </p:nvGrpSpPr>
      <p:grpSpPr>
        <a:xfrm>
          <a:off x="0" y="0"/>
          <a:ext cx="0" cy="0"/>
          <a:chOff x="0" y="0"/>
          <a:chExt cx="0" cy="0"/>
        </a:xfrm>
      </p:grpSpPr>
      <p:sp>
        <p:nvSpPr>
          <p:cNvPr id="11" name="Bildplatzhalter 9"/>
          <p:cNvSpPr>
            <a:spLocks noGrp="1"/>
          </p:cNvSpPr>
          <p:nvPr>
            <p:ph type="pic" sz="quarter" idx="13"/>
          </p:nvPr>
        </p:nvSpPr>
        <p:spPr>
          <a:xfrm>
            <a:off x="434848" y="1343202"/>
            <a:ext cx="8277359" cy="3109736"/>
          </a:xfrm>
          <a:solidFill>
            <a:srgbClr val="F2F2F2"/>
          </a:solidFill>
        </p:spPr>
        <p:txBody>
          <a:bodyPr/>
          <a:lstStyle/>
          <a:p>
            <a:r>
              <a:rPr lang="en-US"/>
              <a:t>Drag picture to placeholder or click icon to add</a:t>
            </a:r>
            <a:endParaRPr lang="de-DE" dirty="0"/>
          </a:p>
        </p:txBody>
      </p:sp>
      <p:sp>
        <p:nvSpPr>
          <p:cNvPr id="5" name="Foliennummernplatzhalter 3"/>
          <p:cNvSpPr txBox="1">
            <a:spLocks/>
          </p:cNvSpPr>
          <p:nvPr userDrawn="1"/>
        </p:nvSpPr>
        <p:spPr>
          <a:xfrm>
            <a:off x="448332" y="4633838"/>
            <a:ext cx="8263865" cy="193511"/>
          </a:xfrm>
          <a:prstGeom prst="rect">
            <a:avLst/>
          </a:prstGeom>
        </p:spPr>
        <p:txBody>
          <a:bodyPr vert="horz" lIns="0" tIns="0" rIns="0" bIns="0" rtlCol="0" anchor="ctr"/>
          <a:lstStyle>
            <a:defPPr>
              <a:defRPr lang="de-DE"/>
            </a:defPPr>
            <a:lvl1pPr marL="0" algn="ctr" defTabSz="914400" rtl="0" eaLnBrk="1" latinLnBrk="0" hangingPunct="1">
              <a:defRPr sz="900" b="0" kern="120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089564F-CA15-7142-862B-E77DE7CE8768}" type="slidenum">
              <a:rPr lang="de-DE" sz="1400" b="1">
                <a:solidFill>
                  <a:schemeClr val="tx2"/>
                </a:solidFill>
                <a:latin typeface="Arial"/>
              </a:rPr>
              <a:pPr algn="r"/>
              <a:t>‹#›</a:t>
            </a:fld>
            <a:endParaRPr lang="de-DE" sz="1400" b="1" dirty="0">
              <a:solidFill>
                <a:schemeClr val="tx2"/>
              </a:solidFill>
              <a:latin typeface="Arial"/>
            </a:endParaRPr>
          </a:p>
        </p:txBody>
      </p:sp>
      <p:sp>
        <p:nvSpPr>
          <p:cNvPr id="6" name="Fußzeilenplatzhalter 5"/>
          <p:cNvSpPr>
            <a:spLocks noGrp="1"/>
          </p:cNvSpPr>
          <p:nvPr>
            <p:ph type="ftr" sz="quarter" idx="3"/>
          </p:nvPr>
        </p:nvSpPr>
        <p:spPr>
          <a:xfrm>
            <a:off x="428632" y="4841513"/>
            <a:ext cx="8283573" cy="176508"/>
          </a:xfrm>
          <a:prstGeom prst="rect">
            <a:avLst/>
          </a:prstGeom>
        </p:spPr>
        <p:txBody>
          <a:bodyPr vert="horz" lIns="0" tIns="0" rIns="0" bIns="0" rtlCol="0" anchor="ctr"/>
          <a:lstStyle>
            <a:lvl1pPr algn="r">
              <a:defRPr sz="700">
                <a:solidFill>
                  <a:srgbClr val="C7C9CA"/>
                </a:solidFill>
              </a:defRPr>
            </a:lvl1pPr>
          </a:lstStyle>
          <a:p>
            <a:r>
              <a:rPr lang="de-DE" dirty="0">
                <a:latin typeface="Arial"/>
              </a:rPr>
              <a:t>© Fraunhofer FOKUS</a:t>
            </a:r>
          </a:p>
        </p:txBody>
      </p:sp>
      <p:sp>
        <p:nvSpPr>
          <p:cNvPr id="9" name="Titel 1"/>
          <p:cNvSpPr>
            <a:spLocks noGrp="1"/>
          </p:cNvSpPr>
          <p:nvPr>
            <p:ph type="ctrTitle"/>
          </p:nvPr>
        </p:nvSpPr>
        <p:spPr>
          <a:xfrm>
            <a:off x="438161" y="434455"/>
            <a:ext cx="8274047" cy="792000"/>
          </a:xfrm>
          <a:solidFill>
            <a:schemeClr val="tx2"/>
          </a:solidFill>
        </p:spPr>
        <p:txBody>
          <a:bodyPr wrap="square" lIns="108000" tIns="0" rIns="0" bIns="0" anchor="t" anchorCtr="0">
            <a:noAutofit/>
          </a:bodyPr>
          <a:lstStyle>
            <a:lvl1pPr algn="l">
              <a:lnSpc>
                <a:spcPts val="2950"/>
              </a:lnSpc>
              <a:defRPr sz="2000">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25228860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ld vollflächig / ohne Titel">
    <p:spTree>
      <p:nvGrpSpPr>
        <p:cNvPr id="1" name=""/>
        <p:cNvGrpSpPr/>
        <p:nvPr/>
      </p:nvGrpSpPr>
      <p:grpSpPr>
        <a:xfrm>
          <a:off x="0" y="0"/>
          <a:ext cx="0" cy="0"/>
          <a:chOff x="0" y="0"/>
          <a:chExt cx="0" cy="0"/>
        </a:xfrm>
      </p:grpSpPr>
      <p:sp>
        <p:nvSpPr>
          <p:cNvPr id="11" name="Bildplatzhalter 9"/>
          <p:cNvSpPr>
            <a:spLocks noGrp="1"/>
          </p:cNvSpPr>
          <p:nvPr>
            <p:ph type="pic" sz="quarter" idx="13"/>
          </p:nvPr>
        </p:nvSpPr>
        <p:spPr>
          <a:xfrm>
            <a:off x="434848" y="434459"/>
            <a:ext cx="8277359" cy="4018483"/>
          </a:xfrm>
          <a:solidFill>
            <a:srgbClr val="F2F2F2"/>
          </a:solidFill>
        </p:spPr>
        <p:txBody>
          <a:bodyPr/>
          <a:lstStyle/>
          <a:p>
            <a:r>
              <a:rPr lang="en-US"/>
              <a:t>Drag picture to placeholder or click icon to add</a:t>
            </a:r>
            <a:endParaRPr lang="de-DE" dirty="0"/>
          </a:p>
        </p:txBody>
      </p:sp>
      <p:sp>
        <p:nvSpPr>
          <p:cNvPr id="5" name="Foliennummernplatzhalter 3"/>
          <p:cNvSpPr txBox="1">
            <a:spLocks/>
          </p:cNvSpPr>
          <p:nvPr userDrawn="1"/>
        </p:nvSpPr>
        <p:spPr>
          <a:xfrm>
            <a:off x="448332" y="4633838"/>
            <a:ext cx="8263865" cy="193511"/>
          </a:xfrm>
          <a:prstGeom prst="rect">
            <a:avLst/>
          </a:prstGeom>
        </p:spPr>
        <p:txBody>
          <a:bodyPr vert="horz" lIns="0" tIns="0" rIns="0" bIns="0" rtlCol="0" anchor="ctr"/>
          <a:lstStyle>
            <a:defPPr>
              <a:defRPr lang="de-DE"/>
            </a:defPPr>
            <a:lvl1pPr marL="0" algn="ctr" defTabSz="914400" rtl="0" eaLnBrk="1" latinLnBrk="0" hangingPunct="1">
              <a:defRPr sz="900" b="0" kern="120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089564F-CA15-7142-862B-E77DE7CE8768}" type="slidenum">
              <a:rPr lang="de-DE" sz="1400" b="1">
                <a:solidFill>
                  <a:schemeClr val="tx2"/>
                </a:solidFill>
                <a:latin typeface="Arial"/>
              </a:rPr>
              <a:pPr algn="r"/>
              <a:t>‹#›</a:t>
            </a:fld>
            <a:endParaRPr lang="de-DE" sz="1400" b="1" dirty="0">
              <a:solidFill>
                <a:schemeClr val="tx2"/>
              </a:solidFill>
              <a:latin typeface="Arial"/>
            </a:endParaRPr>
          </a:p>
        </p:txBody>
      </p:sp>
      <p:sp>
        <p:nvSpPr>
          <p:cNvPr id="6" name="Fußzeilenplatzhalter 5"/>
          <p:cNvSpPr>
            <a:spLocks noGrp="1"/>
          </p:cNvSpPr>
          <p:nvPr>
            <p:ph type="ftr" sz="quarter" idx="3"/>
          </p:nvPr>
        </p:nvSpPr>
        <p:spPr>
          <a:xfrm>
            <a:off x="428632" y="4841513"/>
            <a:ext cx="8283573" cy="176508"/>
          </a:xfrm>
          <a:prstGeom prst="rect">
            <a:avLst/>
          </a:prstGeom>
        </p:spPr>
        <p:txBody>
          <a:bodyPr vert="horz" lIns="0" tIns="0" rIns="0" bIns="0" rtlCol="0" anchor="ctr"/>
          <a:lstStyle>
            <a:lvl1pPr algn="r">
              <a:defRPr sz="700">
                <a:solidFill>
                  <a:srgbClr val="C7C9CA"/>
                </a:solidFill>
              </a:defRPr>
            </a:lvl1pPr>
          </a:lstStyle>
          <a:p>
            <a:r>
              <a:rPr lang="de-DE" dirty="0">
                <a:latin typeface="Arial"/>
              </a:rPr>
              <a:t>© Fraunhofer FOKUS</a:t>
            </a:r>
          </a:p>
        </p:txBody>
      </p:sp>
    </p:spTree>
    <p:extLst>
      <p:ext uri="{BB962C8B-B14F-4D97-AF65-F5344CB8AC3E}">
        <p14:creationId xmlns:p14="http://schemas.microsoft.com/office/powerpoint/2010/main" val="5115311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ontakt">
    <p:spTree>
      <p:nvGrpSpPr>
        <p:cNvPr id="1" name=""/>
        <p:cNvGrpSpPr/>
        <p:nvPr/>
      </p:nvGrpSpPr>
      <p:grpSpPr>
        <a:xfrm>
          <a:off x="0" y="0"/>
          <a:ext cx="0" cy="0"/>
          <a:chOff x="0" y="0"/>
          <a:chExt cx="0" cy="0"/>
        </a:xfrm>
      </p:grpSpPr>
      <p:sp>
        <p:nvSpPr>
          <p:cNvPr id="7" name="Inhaltsplatzhalter 6"/>
          <p:cNvSpPr>
            <a:spLocks noGrp="1"/>
          </p:cNvSpPr>
          <p:nvPr>
            <p:ph sz="quarter" idx="13"/>
          </p:nvPr>
        </p:nvSpPr>
        <p:spPr>
          <a:xfrm>
            <a:off x="448332" y="957008"/>
            <a:ext cx="6645448" cy="3495930"/>
          </a:xfrm>
        </p:spPr>
        <p:txBody>
          <a:bodyPr/>
          <a:lstStyle>
            <a:lvl1pPr marL="0" indent="0" algn="l">
              <a:lnSpc>
                <a:spcPts val="2120"/>
              </a:lnSpc>
              <a:spcBef>
                <a:spcPts val="432"/>
              </a:spcBef>
              <a:buClr>
                <a:schemeClr val="tx1"/>
              </a:buClr>
              <a:buNone/>
              <a:defRPr sz="1600"/>
            </a:lvl1pPr>
            <a:lvl2pPr marL="469306" indent="-215382">
              <a:defRPr sz="1600"/>
            </a:lvl2pPr>
            <a:lvl3pPr marL="697156" indent="-221050">
              <a:defRPr sz="1600"/>
            </a:lvl3pPr>
          </a:lstStyle>
          <a:p>
            <a:pPr marL="0" lvl="0" indent="0">
              <a:lnSpc>
                <a:spcPts val="2120"/>
              </a:lnSpc>
              <a:spcBef>
                <a:spcPts val="432"/>
              </a:spcBef>
              <a:buClr>
                <a:schemeClr val="tx1"/>
              </a:buClr>
              <a:buNone/>
            </a:pPr>
            <a:r>
              <a:rPr lang="en-US"/>
              <a:t>Click to edit Master text styles</a:t>
            </a:r>
          </a:p>
        </p:txBody>
      </p:sp>
      <p:sp>
        <p:nvSpPr>
          <p:cNvPr id="6" name="Foliennummernplatzhalter 3"/>
          <p:cNvSpPr txBox="1">
            <a:spLocks/>
          </p:cNvSpPr>
          <p:nvPr userDrawn="1"/>
        </p:nvSpPr>
        <p:spPr>
          <a:xfrm>
            <a:off x="448332" y="4633838"/>
            <a:ext cx="8263865" cy="193511"/>
          </a:xfrm>
          <a:prstGeom prst="rect">
            <a:avLst/>
          </a:prstGeom>
        </p:spPr>
        <p:txBody>
          <a:bodyPr vert="horz" lIns="0" tIns="0" rIns="0" bIns="0" rtlCol="0" anchor="ctr"/>
          <a:lstStyle>
            <a:defPPr>
              <a:defRPr lang="de-DE"/>
            </a:defPPr>
            <a:lvl1pPr marL="0" algn="ctr" defTabSz="914400" rtl="0" eaLnBrk="1" latinLnBrk="0" hangingPunct="1">
              <a:defRPr sz="900" b="0" kern="120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089564F-CA15-7142-862B-E77DE7CE8768}" type="slidenum">
              <a:rPr lang="de-DE" sz="1400" b="1">
                <a:solidFill>
                  <a:schemeClr val="tx2"/>
                </a:solidFill>
                <a:latin typeface="Arial"/>
              </a:rPr>
              <a:pPr algn="r"/>
              <a:t>‹#›</a:t>
            </a:fld>
            <a:endParaRPr lang="de-DE" sz="1400" b="1" dirty="0">
              <a:solidFill>
                <a:schemeClr val="tx2"/>
              </a:solidFill>
              <a:latin typeface="Arial"/>
            </a:endParaRPr>
          </a:p>
        </p:txBody>
      </p:sp>
      <p:sp>
        <p:nvSpPr>
          <p:cNvPr id="8" name="Fußzeilenplatzhalter 5"/>
          <p:cNvSpPr>
            <a:spLocks noGrp="1"/>
          </p:cNvSpPr>
          <p:nvPr>
            <p:ph type="ftr" sz="quarter" idx="3"/>
          </p:nvPr>
        </p:nvSpPr>
        <p:spPr>
          <a:xfrm>
            <a:off x="428632" y="4841513"/>
            <a:ext cx="8283573" cy="176508"/>
          </a:xfrm>
          <a:prstGeom prst="rect">
            <a:avLst/>
          </a:prstGeom>
        </p:spPr>
        <p:txBody>
          <a:bodyPr vert="horz" lIns="0" tIns="0" rIns="0" bIns="0" rtlCol="0" anchor="ctr"/>
          <a:lstStyle>
            <a:lvl1pPr algn="r">
              <a:defRPr sz="700">
                <a:solidFill>
                  <a:srgbClr val="C7C9CA"/>
                </a:solidFill>
              </a:defRPr>
            </a:lvl1pPr>
          </a:lstStyle>
          <a:p>
            <a:r>
              <a:rPr lang="de-DE" dirty="0">
                <a:latin typeface="Arial"/>
              </a:rPr>
              <a:t>© Fraunhofer FOKUS</a:t>
            </a:r>
          </a:p>
        </p:txBody>
      </p:sp>
      <p:sp>
        <p:nvSpPr>
          <p:cNvPr id="9" name="Titel 1"/>
          <p:cNvSpPr>
            <a:spLocks noGrp="1"/>
          </p:cNvSpPr>
          <p:nvPr>
            <p:ph type="ctrTitle"/>
          </p:nvPr>
        </p:nvSpPr>
        <p:spPr>
          <a:xfrm>
            <a:off x="438161" y="434459"/>
            <a:ext cx="8274047" cy="405805"/>
          </a:xfrm>
          <a:solidFill>
            <a:schemeClr val="tx2"/>
          </a:solidFill>
        </p:spPr>
        <p:txBody>
          <a:bodyPr wrap="square" lIns="108000" tIns="0" rIns="0" bIns="0" anchor="t" anchorCtr="0">
            <a:noAutofit/>
          </a:bodyPr>
          <a:lstStyle>
            <a:lvl1pPr algn="l">
              <a:lnSpc>
                <a:spcPts val="2950"/>
              </a:lnSpc>
              <a:defRPr sz="2000">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868677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Kontakt">
    <p:spTree>
      <p:nvGrpSpPr>
        <p:cNvPr id="1" name=""/>
        <p:cNvGrpSpPr/>
        <p:nvPr/>
      </p:nvGrpSpPr>
      <p:grpSpPr>
        <a:xfrm>
          <a:off x="0" y="0"/>
          <a:ext cx="0" cy="0"/>
          <a:chOff x="0" y="0"/>
          <a:chExt cx="0" cy="0"/>
        </a:xfrm>
      </p:grpSpPr>
      <p:sp>
        <p:nvSpPr>
          <p:cNvPr id="7" name="Inhaltsplatzhalter 6"/>
          <p:cNvSpPr>
            <a:spLocks noGrp="1"/>
          </p:cNvSpPr>
          <p:nvPr>
            <p:ph sz="quarter" idx="13"/>
          </p:nvPr>
        </p:nvSpPr>
        <p:spPr>
          <a:xfrm>
            <a:off x="0" y="0"/>
            <a:ext cx="9144000" cy="5143500"/>
          </a:xfrm>
        </p:spPr>
        <p:txBody>
          <a:bodyPr/>
          <a:lstStyle>
            <a:lvl1pPr marL="0" indent="0" algn="l">
              <a:lnSpc>
                <a:spcPts val="2120"/>
              </a:lnSpc>
              <a:spcBef>
                <a:spcPts val="432"/>
              </a:spcBef>
              <a:buClr>
                <a:schemeClr val="tx1"/>
              </a:buClr>
              <a:buNone/>
              <a:defRPr sz="1600"/>
            </a:lvl1pPr>
            <a:lvl2pPr marL="469306" indent="-215382">
              <a:defRPr sz="1600"/>
            </a:lvl2pPr>
            <a:lvl3pPr marL="697156" indent="-221050">
              <a:defRPr sz="1600"/>
            </a:lvl3pPr>
          </a:lstStyle>
          <a:p>
            <a:pPr marL="0" lvl="0" indent="0">
              <a:lnSpc>
                <a:spcPts val="2120"/>
              </a:lnSpc>
              <a:spcBef>
                <a:spcPts val="432"/>
              </a:spcBef>
              <a:buClr>
                <a:schemeClr val="tx1"/>
              </a:buClr>
              <a:buNone/>
            </a:pPr>
            <a:r>
              <a:rPr lang="en-US"/>
              <a:t>Click to edit Master text styles</a:t>
            </a:r>
          </a:p>
        </p:txBody>
      </p:sp>
    </p:spTree>
    <p:extLst>
      <p:ext uri="{BB962C8B-B14F-4D97-AF65-F5344CB8AC3E}">
        <p14:creationId xmlns:p14="http://schemas.microsoft.com/office/powerpoint/2010/main" val="13347672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8632" y="2223494"/>
            <a:ext cx="8253413" cy="696521"/>
          </a:xfrm>
        </p:spPr>
        <p:txBody>
          <a:bodyPr/>
          <a:lstStyle>
            <a:lvl1pPr>
              <a:defRPr>
                <a:solidFill>
                  <a:schemeClr val="bg1"/>
                </a:solidFill>
              </a:defRPr>
            </a:lvl1pPr>
          </a:lstStyle>
          <a:p>
            <a:r>
              <a:rPr lang="en-US" dirty="0"/>
              <a:t>Click to edit Master title style</a:t>
            </a:r>
          </a:p>
        </p:txBody>
      </p:sp>
      <p:sp>
        <p:nvSpPr>
          <p:cNvPr id="4" name="Rectangle 3"/>
          <p:cNvSpPr/>
          <p:nvPr userDrawn="1"/>
        </p:nvSpPr>
        <p:spPr bwMode="auto">
          <a:xfrm>
            <a:off x="216393" y="4104330"/>
            <a:ext cx="6805649" cy="1039170"/>
          </a:xfrm>
          <a:prstGeom prst="rect">
            <a:avLst/>
          </a:prstGeom>
          <a:solidFill>
            <a:schemeClr val="tx1"/>
          </a:solidFill>
          <a:ln w="0" cap="flat" cmpd="sng">
            <a:noFill/>
            <a:prstDash val="solid"/>
            <a:round/>
            <a:headEnd/>
            <a:tailE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err="1">
              <a:ln>
                <a:noFill/>
              </a:ln>
              <a:solidFill>
                <a:schemeClr val="bg1"/>
              </a:solidFill>
              <a:effectLst/>
              <a:uLnTx/>
              <a:uFillTx/>
            </a:endParaRPr>
          </a:p>
        </p:txBody>
      </p:sp>
    </p:spTree>
    <p:extLst>
      <p:ext uri="{BB962C8B-B14F-4D97-AF65-F5344CB8AC3E}">
        <p14:creationId xmlns:p14="http://schemas.microsoft.com/office/powerpoint/2010/main" val="1164011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Section">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8632" y="2223494"/>
            <a:ext cx="8253413" cy="696521"/>
          </a:xfrm>
        </p:spPr>
        <p:txBody>
          <a:bodyPr/>
          <a:lstStyle>
            <a:lvl1pPr>
              <a:defRPr>
                <a:solidFill>
                  <a:schemeClr val="tx1"/>
                </a:solidFill>
              </a:defRPr>
            </a:lvl1pPr>
          </a:lstStyle>
          <a:p>
            <a:r>
              <a:rPr lang="en-US" dirty="0"/>
              <a:t>Click to edit Master title style</a:t>
            </a:r>
          </a:p>
        </p:txBody>
      </p:sp>
      <p:sp>
        <p:nvSpPr>
          <p:cNvPr id="4" name="Rectangle 3"/>
          <p:cNvSpPr/>
          <p:nvPr userDrawn="1"/>
        </p:nvSpPr>
        <p:spPr bwMode="auto">
          <a:xfrm>
            <a:off x="216393" y="4104330"/>
            <a:ext cx="6805649" cy="1039170"/>
          </a:xfrm>
          <a:prstGeom prst="rect">
            <a:avLst/>
          </a:prstGeom>
          <a:solidFill>
            <a:schemeClr val="tx2">
              <a:lumMod val="60000"/>
              <a:lumOff val="40000"/>
            </a:schemeClr>
          </a:solidFill>
          <a:ln w="0" cap="flat" cmpd="sng">
            <a:noFill/>
            <a:prstDash val="solid"/>
            <a:round/>
            <a:headEnd/>
            <a:tailE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err="1">
              <a:ln>
                <a:noFill/>
              </a:ln>
              <a:solidFill>
                <a:schemeClr val="bg1"/>
              </a:solidFill>
              <a:effectLst/>
              <a:uLnTx/>
              <a:uFillTx/>
            </a:endParaRPr>
          </a:p>
        </p:txBody>
      </p:sp>
      <p:sp>
        <p:nvSpPr>
          <p:cNvPr id="5" name="Textplatzhalter 4"/>
          <p:cNvSpPr>
            <a:spLocks noGrp="1"/>
          </p:cNvSpPr>
          <p:nvPr>
            <p:ph type="body" sz="quarter" idx="10"/>
          </p:nvPr>
        </p:nvSpPr>
        <p:spPr>
          <a:xfrm>
            <a:off x="410268" y="2710682"/>
            <a:ext cx="8277218" cy="453988"/>
          </a:xfrm>
        </p:spPr>
        <p:txBody>
          <a:bodyPr lIns="107968" tIns="0" rIns="0" bIns="0"/>
          <a:lstStyle>
            <a:lvl1pPr marL="0" indent="0">
              <a:buNone/>
              <a:defRPr lang="de-DE" sz="1600" b="0" kern="1200" dirty="0" smtClean="0">
                <a:solidFill>
                  <a:schemeClr val="bg1"/>
                </a:solidFill>
                <a:latin typeface="+mn-lt"/>
                <a:ea typeface="+mn-ea"/>
                <a:cs typeface="+mn-cs"/>
              </a:defRPr>
            </a:lvl1pPr>
            <a:lvl2pPr>
              <a:defRPr lang="de-DE" sz="1800" b="1" kern="1200" dirty="0" smtClean="0">
                <a:solidFill>
                  <a:srgbClr val="FBBA00"/>
                </a:solidFill>
                <a:latin typeface="+mn-lt"/>
                <a:ea typeface="+mn-ea"/>
                <a:cs typeface="+mn-cs"/>
              </a:defRPr>
            </a:lvl2pPr>
          </a:lstStyle>
          <a:p>
            <a:pPr lvl="0"/>
            <a:r>
              <a:rPr lang="en-US" dirty="0"/>
              <a:t>Click to edit Master text styles</a:t>
            </a:r>
          </a:p>
        </p:txBody>
      </p:sp>
    </p:spTree>
    <p:extLst>
      <p:ext uri="{BB962C8B-B14F-4D97-AF65-F5344CB8AC3E}">
        <p14:creationId xmlns:p14="http://schemas.microsoft.com/office/powerpoint/2010/main" val="8287133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8632" y="2223494"/>
            <a:ext cx="8253413" cy="696521"/>
          </a:xfrm>
        </p:spPr>
        <p:txBody>
          <a:bodyPr/>
          <a:lstStyle>
            <a:lvl1pPr>
              <a:defRPr>
                <a:solidFill>
                  <a:schemeClr val="accent4"/>
                </a:solidFill>
              </a:defRPr>
            </a:lvl1pPr>
          </a:lstStyle>
          <a:p>
            <a:r>
              <a:rPr lang="en-US" dirty="0"/>
              <a:t>Click to edit Master title style</a:t>
            </a:r>
          </a:p>
        </p:txBody>
      </p:sp>
      <p:sp>
        <p:nvSpPr>
          <p:cNvPr id="4" name="Rectangle 3"/>
          <p:cNvSpPr/>
          <p:nvPr userDrawn="1"/>
        </p:nvSpPr>
        <p:spPr bwMode="auto">
          <a:xfrm>
            <a:off x="216393" y="4104330"/>
            <a:ext cx="6805649" cy="1039170"/>
          </a:xfrm>
          <a:prstGeom prst="rect">
            <a:avLst/>
          </a:prstGeom>
          <a:solidFill>
            <a:schemeClr val="bg1"/>
          </a:solidFill>
          <a:ln w="0" cap="flat" cmpd="sng">
            <a:noFill/>
            <a:prstDash val="solid"/>
            <a:round/>
            <a:headEnd/>
            <a:tailE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err="1">
              <a:ln>
                <a:noFill/>
              </a:ln>
              <a:solidFill>
                <a:schemeClr val="bg1"/>
              </a:solidFill>
              <a:effectLst/>
              <a:uLnTx/>
              <a:uFillTx/>
            </a:endParaRPr>
          </a:p>
        </p:txBody>
      </p:sp>
    </p:spTree>
    <p:extLst>
      <p:ext uri="{BB962C8B-B14F-4D97-AF65-F5344CB8AC3E}">
        <p14:creationId xmlns:p14="http://schemas.microsoft.com/office/powerpoint/2010/main" val="697721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deutsch mit Foto">
    <p:spTree>
      <p:nvGrpSpPr>
        <p:cNvPr id="1" name=""/>
        <p:cNvGrpSpPr/>
        <p:nvPr/>
      </p:nvGrpSpPr>
      <p:grpSpPr>
        <a:xfrm>
          <a:off x="0" y="0"/>
          <a:ext cx="0" cy="0"/>
          <a:chOff x="0" y="0"/>
          <a:chExt cx="0" cy="0"/>
        </a:xfrm>
      </p:grpSpPr>
      <p:sp>
        <p:nvSpPr>
          <p:cNvPr id="8" name="Bildplatzhalter 10"/>
          <p:cNvSpPr>
            <a:spLocks noGrp="1"/>
          </p:cNvSpPr>
          <p:nvPr>
            <p:ph type="pic" sz="quarter" idx="10"/>
          </p:nvPr>
        </p:nvSpPr>
        <p:spPr>
          <a:xfrm>
            <a:off x="0" y="3"/>
            <a:ext cx="9144000" cy="3482903"/>
          </a:xfrm>
          <a:solidFill>
            <a:srgbClr val="F2F2F2"/>
          </a:solidFill>
        </p:spPr>
        <p:txBody>
          <a:bodyPr/>
          <a:lstStyle/>
          <a:p>
            <a:r>
              <a:rPr lang="en-US"/>
              <a:t>Drag picture to placeholder or click icon to add</a:t>
            </a:r>
            <a:endParaRPr lang="de-DE" dirty="0"/>
          </a:p>
        </p:txBody>
      </p:sp>
      <p:sp>
        <p:nvSpPr>
          <p:cNvPr id="9" name="Untertitel 2"/>
          <p:cNvSpPr>
            <a:spLocks noGrp="1"/>
          </p:cNvSpPr>
          <p:nvPr>
            <p:ph type="subTitle" idx="1"/>
          </p:nvPr>
        </p:nvSpPr>
        <p:spPr>
          <a:xfrm>
            <a:off x="332714" y="3609141"/>
            <a:ext cx="8270209" cy="363412"/>
          </a:xfrm>
        </p:spPr>
        <p:txBody>
          <a:bodyPr lIns="108000" anchor="t">
            <a:normAutofit/>
          </a:bodyPr>
          <a:lstStyle>
            <a:lvl1pPr marL="0" indent="0" algn="l">
              <a:buNone/>
              <a:defRPr lang="de-DE" sz="1600" kern="1200" dirty="0" smtClean="0">
                <a:solidFill>
                  <a:schemeClr val="tx1">
                    <a:lumMod val="85000"/>
                    <a:lumOff val="15000"/>
                  </a:schemeClr>
                </a:solidFill>
                <a:latin typeface="Arial" pitchFamily="34" charset="0"/>
                <a:ea typeface="+mn-ea"/>
                <a:cs typeface="Arial" pitchFamily="34" charset="0"/>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8" indent="0" algn="ctr">
              <a:buNone/>
              <a:defRPr>
                <a:solidFill>
                  <a:schemeClr val="tx1">
                    <a:tint val="75000"/>
                  </a:schemeClr>
                </a:solidFill>
              </a:defRPr>
            </a:lvl4pPr>
            <a:lvl5pPr marL="1828251" indent="0" algn="ctr">
              <a:buNone/>
              <a:defRPr>
                <a:solidFill>
                  <a:schemeClr val="tx1">
                    <a:tint val="75000"/>
                  </a:schemeClr>
                </a:solidFill>
              </a:defRPr>
            </a:lvl5pPr>
            <a:lvl6pPr marL="2285313" indent="0" algn="ctr">
              <a:buNone/>
              <a:defRPr>
                <a:solidFill>
                  <a:schemeClr val="tx1">
                    <a:tint val="75000"/>
                  </a:schemeClr>
                </a:solidFill>
              </a:defRPr>
            </a:lvl6pPr>
            <a:lvl7pPr marL="2742376" indent="0" algn="ctr">
              <a:buNone/>
              <a:defRPr>
                <a:solidFill>
                  <a:schemeClr val="tx1">
                    <a:tint val="75000"/>
                  </a:schemeClr>
                </a:solidFill>
              </a:defRPr>
            </a:lvl7pPr>
            <a:lvl8pPr marL="3199439" indent="0" algn="ctr">
              <a:buNone/>
              <a:defRPr>
                <a:solidFill>
                  <a:schemeClr val="tx1">
                    <a:tint val="75000"/>
                  </a:schemeClr>
                </a:solidFill>
              </a:defRPr>
            </a:lvl8pPr>
            <a:lvl9pPr marL="3656502" indent="0" algn="ctr">
              <a:buNone/>
              <a:defRPr>
                <a:solidFill>
                  <a:schemeClr val="tx1">
                    <a:tint val="75000"/>
                  </a:schemeClr>
                </a:solidFill>
              </a:defRPr>
            </a:lvl9pPr>
          </a:lstStyle>
          <a:p>
            <a:r>
              <a:rPr lang="en-US"/>
              <a:t>Click to edit Master subtitle style</a:t>
            </a:r>
            <a:endParaRPr lang="de-DE" dirty="0"/>
          </a:p>
        </p:txBody>
      </p:sp>
      <p:sp>
        <p:nvSpPr>
          <p:cNvPr id="12" name="Titel 2"/>
          <p:cNvSpPr>
            <a:spLocks noGrp="1"/>
          </p:cNvSpPr>
          <p:nvPr>
            <p:ph type="ctrTitle" hasCustomPrompt="1"/>
          </p:nvPr>
        </p:nvSpPr>
        <p:spPr>
          <a:xfrm>
            <a:off x="442442" y="433920"/>
            <a:ext cx="8270209" cy="795841"/>
          </a:xfrm>
          <a:solidFill>
            <a:schemeClr val="tx2"/>
          </a:solidFill>
        </p:spPr>
        <p:txBody>
          <a:bodyPr anchor="t"/>
          <a:lstStyle>
            <a:lvl1pPr>
              <a:lnSpc>
                <a:spcPts val="2799"/>
              </a:lnSpc>
              <a:defRPr sz="2400">
                <a:solidFill>
                  <a:schemeClr val="bg1"/>
                </a:solidFill>
              </a:defRPr>
            </a:lvl1pPr>
          </a:lstStyle>
          <a:p>
            <a:r>
              <a:rPr lang="de-DE" dirty="0"/>
              <a:t>Headline Arial</a:t>
            </a:r>
            <a:br>
              <a:rPr lang="de-DE" dirty="0"/>
            </a:br>
            <a:r>
              <a:rPr lang="de-DE" b="0" dirty="0"/>
              <a:t>Subheadline</a:t>
            </a:r>
          </a:p>
        </p:txBody>
      </p:sp>
      <p:pic>
        <p:nvPicPr>
          <p:cNvPr id="7" name="Grafik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55953" y="3916616"/>
            <a:ext cx="1956690" cy="978345"/>
          </a:xfrm>
          <a:prstGeom prst="rect">
            <a:avLst/>
          </a:prstGeom>
        </p:spPr>
      </p:pic>
    </p:spTree>
    <p:extLst>
      <p:ext uri="{BB962C8B-B14F-4D97-AF65-F5344CB8AC3E}">
        <p14:creationId xmlns:p14="http://schemas.microsoft.com/office/powerpoint/2010/main" val="18500327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_Diagramm / Sub-Titel">
    <p:spTree>
      <p:nvGrpSpPr>
        <p:cNvPr id="1" name=""/>
        <p:cNvGrpSpPr/>
        <p:nvPr/>
      </p:nvGrpSpPr>
      <p:grpSpPr>
        <a:xfrm>
          <a:off x="0" y="0"/>
          <a:ext cx="0" cy="0"/>
          <a:chOff x="0" y="0"/>
          <a:chExt cx="0" cy="0"/>
        </a:xfrm>
      </p:grpSpPr>
      <p:sp>
        <p:nvSpPr>
          <p:cNvPr id="5" name="Textplatzhalter 4"/>
          <p:cNvSpPr>
            <a:spLocks noGrp="1"/>
          </p:cNvSpPr>
          <p:nvPr>
            <p:ph type="body" sz="quarter" idx="10"/>
          </p:nvPr>
        </p:nvSpPr>
        <p:spPr>
          <a:xfrm>
            <a:off x="434982" y="2554162"/>
            <a:ext cx="8277218" cy="453988"/>
          </a:xfrm>
        </p:spPr>
        <p:txBody>
          <a:bodyPr lIns="107968" tIns="0" rIns="0" bIns="0"/>
          <a:lstStyle>
            <a:lvl1pPr marL="0" indent="0">
              <a:buNone/>
              <a:defRPr lang="de-DE" sz="1600" b="0" kern="1200" dirty="0" smtClean="0">
                <a:solidFill>
                  <a:schemeClr val="accent4"/>
                </a:solidFill>
                <a:latin typeface="+mn-lt"/>
                <a:ea typeface="+mn-ea"/>
                <a:cs typeface="+mn-cs"/>
              </a:defRPr>
            </a:lvl1pPr>
            <a:lvl2pPr>
              <a:defRPr lang="de-DE" sz="1800" b="1" kern="1200" dirty="0" smtClean="0">
                <a:solidFill>
                  <a:srgbClr val="FBBA00"/>
                </a:solidFill>
                <a:latin typeface="+mn-lt"/>
                <a:ea typeface="+mn-ea"/>
                <a:cs typeface="+mn-cs"/>
              </a:defRPr>
            </a:lvl2pPr>
          </a:lstStyle>
          <a:p>
            <a:pPr lvl="0"/>
            <a:r>
              <a:rPr lang="en-US"/>
              <a:t>Click to edit Master text styles</a:t>
            </a:r>
          </a:p>
        </p:txBody>
      </p:sp>
      <p:sp>
        <p:nvSpPr>
          <p:cNvPr id="9" name="Titel 1"/>
          <p:cNvSpPr>
            <a:spLocks noGrp="1"/>
          </p:cNvSpPr>
          <p:nvPr>
            <p:ph type="ctrTitle"/>
          </p:nvPr>
        </p:nvSpPr>
        <p:spPr>
          <a:xfrm>
            <a:off x="438161" y="2082667"/>
            <a:ext cx="8274047" cy="405805"/>
          </a:xfrm>
          <a:noFill/>
        </p:spPr>
        <p:txBody>
          <a:bodyPr wrap="square" lIns="108000" tIns="0" rIns="0" bIns="0" anchor="t" anchorCtr="0">
            <a:noAutofit/>
          </a:bodyPr>
          <a:lstStyle>
            <a:lvl1pPr algn="l">
              <a:lnSpc>
                <a:spcPts val="2950"/>
              </a:lnSpc>
              <a:defRPr sz="2000" b="1" cap="none" baseline="0">
                <a:solidFill>
                  <a:schemeClr val="tx1"/>
                </a:solidFill>
              </a:defRPr>
            </a:lvl1pPr>
          </a:lstStyle>
          <a:p>
            <a:r>
              <a:rPr lang="en-US" dirty="0"/>
              <a:t>Click to edit Master title style</a:t>
            </a:r>
            <a:endParaRPr lang="de-DE" dirty="0"/>
          </a:p>
        </p:txBody>
      </p:sp>
      <p:sp>
        <p:nvSpPr>
          <p:cNvPr id="10" name="Rectangle 9"/>
          <p:cNvSpPr/>
          <p:nvPr userDrawn="1"/>
        </p:nvSpPr>
        <p:spPr bwMode="auto">
          <a:xfrm>
            <a:off x="216393" y="4104330"/>
            <a:ext cx="6805649" cy="1039170"/>
          </a:xfrm>
          <a:prstGeom prst="rect">
            <a:avLst/>
          </a:prstGeom>
          <a:solidFill>
            <a:schemeClr val="bg1"/>
          </a:solidFill>
          <a:ln w="0" cap="flat" cmpd="sng">
            <a:noFill/>
            <a:prstDash val="solid"/>
            <a:round/>
            <a:headEnd/>
            <a:tailE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err="1">
              <a:ln>
                <a:noFill/>
              </a:ln>
              <a:solidFill>
                <a:schemeClr val="bg1"/>
              </a:solidFill>
              <a:effectLst/>
              <a:uLnTx/>
              <a:uFillTx/>
            </a:endParaRPr>
          </a:p>
        </p:txBody>
      </p:sp>
    </p:spTree>
    <p:extLst>
      <p:ext uri="{BB962C8B-B14F-4D97-AF65-F5344CB8AC3E}">
        <p14:creationId xmlns:p14="http://schemas.microsoft.com/office/powerpoint/2010/main" val="13765461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7" name="Titel 1"/>
          <p:cNvSpPr>
            <a:spLocks noGrp="1"/>
          </p:cNvSpPr>
          <p:nvPr>
            <p:ph type="title"/>
          </p:nvPr>
        </p:nvSpPr>
        <p:spPr>
          <a:xfrm>
            <a:off x="457743" y="360308"/>
            <a:ext cx="8228533" cy="589483"/>
          </a:xfrm>
          <a:prstGeom prst="rect">
            <a:avLst/>
          </a:prstGeom>
        </p:spPr>
        <p:txBody>
          <a:bodyPr vert="horz" lIns="76389" tIns="38194" rIns="76389" bIns="38194"/>
          <a:lstStyle>
            <a:lvl1pPr algn="l">
              <a:defRPr sz="1575" b="1" cap="none">
                <a:solidFill>
                  <a:srgbClr val="00376C"/>
                </a:solidFill>
                <a:latin typeface="Verdana" pitchFamily="34" charset="0"/>
                <a:ea typeface="Verdana" pitchFamily="34" charset="0"/>
                <a:cs typeface="Verdana" pitchFamily="34" charset="0"/>
              </a:defRPr>
            </a:lvl1pPr>
          </a:lstStyle>
          <a:p>
            <a:r>
              <a:rPr lang="de-DE" dirty="0"/>
              <a:t>Mastertitelformat bearbeiten</a:t>
            </a:r>
          </a:p>
        </p:txBody>
      </p:sp>
      <p:sp>
        <p:nvSpPr>
          <p:cNvPr id="8" name="Inhaltsplatzhalter 2"/>
          <p:cNvSpPr>
            <a:spLocks noGrp="1"/>
          </p:cNvSpPr>
          <p:nvPr>
            <p:ph idx="1"/>
          </p:nvPr>
        </p:nvSpPr>
        <p:spPr>
          <a:xfrm>
            <a:off x="457200" y="1198962"/>
            <a:ext cx="8229600" cy="3395663"/>
          </a:xfrm>
          <a:prstGeom prst="rect">
            <a:avLst/>
          </a:prstGeom>
        </p:spPr>
        <p:txBody>
          <a:bodyPr/>
          <a:lstStyle>
            <a:lvl1pPr>
              <a:defRPr sz="1350">
                <a:solidFill>
                  <a:srgbClr val="00376C"/>
                </a:solidFill>
                <a:latin typeface="Verdana" pitchFamily="34" charset="0"/>
                <a:ea typeface="Verdana" pitchFamily="34" charset="0"/>
                <a:cs typeface="Verdana" pitchFamily="34" charset="0"/>
              </a:defRPr>
            </a:lvl1pPr>
            <a:lvl2pPr>
              <a:defRPr sz="1050">
                <a:solidFill>
                  <a:srgbClr val="00376C"/>
                </a:solidFill>
                <a:latin typeface="Verdana" pitchFamily="34" charset="0"/>
                <a:ea typeface="Verdana" pitchFamily="34" charset="0"/>
                <a:cs typeface="Verdana" pitchFamily="34" charset="0"/>
              </a:defRPr>
            </a:lvl2pPr>
            <a:lvl3pPr>
              <a:defRPr sz="1050">
                <a:solidFill>
                  <a:srgbClr val="00376C"/>
                </a:solidFill>
                <a:latin typeface="Verdana" pitchFamily="34" charset="0"/>
                <a:ea typeface="Verdana" pitchFamily="34" charset="0"/>
                <a:cs typeface="Verdana" pitchFamily="34" charset="0"/>
              </a:defRPr>
            </a:lvl3pPr>
            <a:lvl4pPr>
              <a:defRPr sz="1050">
                <a:solidFill>
                  <a:srgbClr val="00376C"/>
                </a:solidFill>
                <a:latin typeface="Verdana" pitchFamily="34" charset="0"/>
                <a:ea typeface="Verdana" pitchFamily="34" charset="0"/>
                <a:cs typeface="Verdana" pitchFamily="34" charset="0"/>
              </a:defRPr>
            </a:lvl4pPr>
            <a:lvl5pPr>
              <a:defRPr sz="1050">
                <a:solidFill>
                  <a:srgbClr val="00376C"/>
                </a:solidFill>
                <a:latin typeface="Verdana" pitchFamily="34" charset="0"/>
                <a:ea typeface="Verdana" pitchFamily="34" charset="0"/>
                <a:cs typeface="Verdana" pitchFamily="34" charset="0"/>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Foliennummernplatzhalter 5"/>
          <p:cNvSpPr>
            <a:spLocks noGrp="1"/>
          </p:cNvSpPr>
          <p:nvPr>
            <p:ph type="sldNum" sz="quarter" idx="10"/>
          </p:nvPr>
        </p:nvSpPr>
        <p:spPr>
          <a:xfrm>
            <a:off x="6553200" y="4767264"/>
            <a:ext cx="2133600" cy="273844"/>
          </a:xfrm>
          <a:prstGeom prst="rect">
            <a:avLst/>
          </a:prstGeom>
        </p:spPr>
        <p:txBody>
          <a:bodyPr/>
          <a:lstStyle>
            <a:lvl1pPr>
              <a:defRPr/>
            </a:lvl1pPr>
          </a:lstStyle>
          <a:p>
            <a:fld id="{BE85D165-8784-4E4D-B263-E65B08F91811}" type="slidenum">
              <a:rPr lang="de-DE" altLang="de-DE"/>
              <a:pPr/>
              <a:t>‹#›</a:t>
            </a:fld>
            <a:endParaRPr lang="de-DE" altLang="de-DE"/>
          </a:p>
        </p:txBody>
      </p:sp>
    </p:spTree>
    <p:extLst>
      <p:ext uri="{BB962C8B-B14F-4D97-AF65-F5344CB8AC3E}">
        <p14:creationId xmlns:p14="http://schemas.microsoft.com/office/powerpoint/2010/main" val="1142664743"/>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pic>
        <p:nvPicPr>
          <p:cNvPr id="4" name="Bild 17" descr="FOKUS_300dpi_CMYK.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534989" y="4719641"/>
            <a:ext cx="1193800" cy="271463"/>
          </a:xfrm>
          <a:prstGeom prst="rect">
            <a:avLst/>
          </a:prstGeom>
          <a:noFill/>
          <a:ln w="9525">
            <a:noFill/>
            <a:miter lim="800000"/>
            <a:headEnd/>
            <a:tailEnd/>
          </a:ln>
        </p:spPr>
      </p:pic>
      <p:sp>
        <p:nvSpPr>
          <p:cNvPr id="3" name="Inhaltsplatzhalter 2"/>
          <p:cNvSpPr>
            <a:spLocks noGrp="1"/>
          </p:cNvSpPr>
          <p:nvPr>
            <p:ph idx="1" hasCustomPrompt="1"/>
          </p:nvPr>
        </p:nvSpPr>
        <p:spPr>
          <a:xfrm>
            <a:off x="439739" y="1073950"/>
            <a:ext cx="8247062" cy="3317081"/>
          </a:xfrm>
        </p:spPr>
        <p:txBody>
          <a:bodyPr/>
          <a:lstStyle>
            <a:lvl1pPr>
              <a:buFont typeface="Arial" pitchFamily="34" charset="0"/>
              <a:buChar char="•"/>
              <a:defRPr>
                <a:latin typeface="Calibri" pitchFamily="34" charset="0"/>
                <a:cs typeface="Calibri" pitchFamily="34" charset="0"/>
              </a:defRPr>
            </a:lvl1pPr>
            <a:lvl2pPr>
              <a:defRPr>
                <a:latin typeface="Calibri" pitchFamily="34" charset="0"/>
                <a:cs typeface="Calibri" pitchFamily="34" charset="0"/>
              </a:defRPr>
            </a:lvl2pPr>
            <a:lvl3pPr>
              <a:buFont typeface="Arial" pitchFamily="34" charset="0"/>
              <a:buChar char="•"/>
              <a:defRPr>
                <a:latin typeface="Calibri" pitchFamily="34" charset="0"/>
                <a:cs typeface="Calibri" pitchFamily="34" charset="0"/>
              </a:defRPr>
            </a:lvl3pPr>
            <a:lvl4pPr>
              <a:defRPr>
                <a:latin typeface="Calibri" pitchFamily="34" charset="0"/>
                <a:cs typeface="Calibri" pitchFamily="34" charset="0"/>
              </a:defRPr>
            </a:lvl4pPr>
            <a:lvl5pPr>
              <a:buFont typeface="Arial" pitchFamily="34" charset="0"/>
              <a:buChar char="•"/>
              <a:defRPr>
                <a:latin typeface="Calibri" pitchFamily="34" charset="0"/>
                <a:cs typeface="Calibri" pitchFamily="34" charset="0"/>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p:txBody>
      </p:sp>
      <p:sp>
        <p:nvSpPr>
          <p:cNvPr id="5" name="Foliennummernplatzhalter 5"/>
          <p:cNvSpPr>
            <a:spLocks noGrp="1"/>
          </p:cNvSpPr>
          <p:nvPr>
            <p:ph type="sldNum" sz="quarter" idx="10"/>
          </p:nvPr>
        </p:nvSpPr>
        <p:spPr>
          <a:xfrm>
            <a:off x="0" y="4744644"/>
            <a:ext cx="9144000" cy="273844"/>
          </a:xfrm>
          <a:prstGeom prst="rect">
            <a:avLst/>
          </a:prstGeom>
        </p:spPr>
        <p:txBody>
          <a:bodyPr/>
          <a:lstStyle>
            <a:lvl1pPr>
              <a:defRPr smtClean="0"/>
            </a:lvl1pPr>
          </a:lstStyle>
          <a:p>
            <a:pPr>
              <a:defRPr/>
            </a:pPr>
            <a:fld id="{4FA501B6-4C48-4E6E-8B7E-F7AC001602D0}" type="slidenum">
              <a:rPr lang="de-DE"/>
              <a:pPr>
                <a:defRPr/>
              </a:pPr>
              <a:t>‹#›</a:t>
            </a:fld>
            <a:endParaRPr lang="de-DE"/>
          </a:p>
        </p:txBody>
      </p:sp>
    </p:spTree>
    <p:extLst>
      <p:ext uri="{BB962C8B-B14F-4D97-AF65-F5344CB8AC3E}">
        <p14:creationId xmlns:p14="http://schemas.microsoft.com/office/powerpoint/2010/main" val="20427442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C NGNI_Inhalt_Text 1spalti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  Tahoma Regular 22pt</a:t>
            </a:r>
            <a:br>
              <a:rPr lang="de-DE" dirty="0"/>
            </a:br>
            <a:r>
              <a:rPr lang="de-DE" dirty="0">
                <a:solidFill>
                  <a:srgbClr val="FF8F00"/>
                </a:solidFill>
              </a:rPr>
              <a:t>Zweite Zeile bitte immer in Kopfbalkenfarbe</a:t>
            </a:r>
            <a:endParaRPr lang="de-AT" dirty="0"/>
          </a:p>
        </p:txBody>
      </p:sp>
      <p:sp>
        <p:nvSpPr>
          <p:cNvPr id="3" name="Inhaltsplatzhalter 2"/>
          <p:cNvSpPr>
            <a:spLocks noGrp="1"/>
          </p:cNvSpPr>
          <p:nvPr>
            <p:ph idx="14" hasCustomPrompt="1"/>
          </p:nvPr>
        </p:nvSpPr>
        <p:spPr>
          <a:xfrm>
            <a:off x="432000" y="1286541"/>
            <a:ext cx="8280000" cy="3395094"/>
          </a:xfrm>
        </p:spPr>
        <p:txBody>
          <a:bodyPr/>
          <a:lstStyle>
            <a:lvl1pPr marL="0" indent="0">
              <a:buNone/>
              <a:defRPr>
                <a:solidFill>
                  <a:schemeClr val="tx1"/>
                </a:solidFill>
              </a:defRPr>
            </a:lvl1pPr>
            <a:lvl2pPr marL="0" indent="0">
              <a:buNone/>
              <a:defRPr>
                <a:solidFill>
                  <a:schemeClr val="tx1">
                    <a:lumMod val="85000"/>
                    <a:lumOff val="15000"/>
                  </a:schemeClr>
                </a:solidFill>
              </a:defRPr>
            </a:lvl2pPr>
            <a:lvl3pPr>
              <a:buNone/>
              <a:defRPr/>
            </a:lvl3pPr>
            <a:lvl4pPr>
              <a:buNone/>
              <a:defRPr/>
            </a:lvl4pPr>
            <a:lvl5pPr>
              <a:buNone/>
              <a:defRPr/>
            </a:lvl5pPr>
          </a:lstStyle>
          <a:p>
            <a:pPr lvl="1"/>
            <a:r>
              <a:rPr lang="de-DE" dirty="0"/>
              <a:t>Subheadline</a:t>
            </a:r>
          </a:p>
          <a:p>
            <a:pPr lvl="1"/>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 </a:t>
            </a:r>
            <a:r>
              <a:rPr lang="de-DE" dirty="0" err="1"/>
              <a:t>consectetuer</a:t>
            </a:r>
            <a:r>
              <a:rPr lang="de-DE" dirty="0"/>
              <a:t> </a:t>
            </a:r>
            <a:r>
              <a:rPr lang="de-DE" dirty="0" err="1"/>
              <a:t>adipiscing</a:t>
            </a:r>
            <a:r>
              <a:rPr lang="de-DE" dirty="0"/>
              <a:t> </a:t>
            </a:r>
            <a:r>
              <a:rPr lang="de-DE" dirty="0" err="1"/>
              <a:t>elit</a:t>
            </a:r>
            <a:r>
              <a:rPr lang="de-DE" dirty="0"/>
              <a:t>, </a:t>
            </a:r>
            <a:r>
              <a:rPr lang="de-DE" dirty="0" err="1"/>
              <a:t>sed</a:t>
            </a:r>
            <a:r>
              <a:rPr lang="de-DE" dirty="0"/>
              <a:t> </a:t>
            </a:r>
            <a:r>
              <a:rPr lang="de-DE" dirty="0" err="1"/>
              <a:t>diam</a:t>
            </a:r>
            <a:r>
              <a:rPr lang="de-DE" dirty="0"/>
              <a:t> </a:t>
            </a:r>
            <a:r>
              <a:rPr lang="de-DE" dirty="0" err="1"/>
              <a:t>nonummy</a:t>
            </a:r>
            <a:r>
              <a:rPr lang="de-DE" dirty="0"/>
              <a:t> </a:t>
            </a:r>
            <a:r>
              <a:rPr lang="de-DE" dirty="0" err="1"/>
              <a:t>nibh</a:t>
            </a:r>
            <a:r>
              <a:rPr lang="de-DE" dirty="0"/>
              <a:t> </a:t>
            </a:r>
            <a:r>
              <a:rPr lang="de-DE" dirty="0" err="1"/>
              <a:t>euismod</a:t>
            </a:r>
            <a:r>
              <a:rPr lang="de-DE" dirty="0"/>
              <a:t> </a:t>
            </a:r>
            <a:r>
              <a:rPr lang="de-DE" dirty="0" err="1"/>
              <a:t>tincidunt</a:t>
            </a:r>
            <a:r>
              <a:rPr lang="de-DE" dirty="0"/>
              <a:t> </a:t>
            </a:r>
            <a:r>
              <a:rPr lang="de-DE" dirty="0" err="1"/>
              <a:t>ut</a:t>
            </a:r>
            <a:r>
              <a:rPr lang="de-DE" dirty="0"/>
              <a:t> </a:t>
            </a:r>
            <a:r>
              <a:rPr lang="de-DE" dirty="0" err="1"/>
              <a:t>laoreet</a:t>
            </a:r>
            <a:r>
              <a:rPr lang="de-DE" dirty="0"/>
              <a:t> </a:t>
            </a:r>
            <a:r>
              <a:rPr lang="de-DE" dirty="0" err="1"/>
              <a:t>dolore</a:t>
            </a:r>
            <a:r>
              <a:rPr lang="de-DE" dirty="0"/>
              <a:t> magna </a:t>
            </a:r>
            <a:r>
              <a:rPr lang="de-DE" dirty="0" err="1"/>
              <a:t>aliquam</a:t>
            </a:r>
            <a:r>
              <a:rPr lang="de-DE" dirty="0"/>
              <a:t> </a:t>
            </a:r>
            <a:r>
              <a:rPr lang="de-DE" dirty="0" err="1"/>
              <a:t>erat</a:t>
            </a:r>
            <a:r>
              <a:rPr lang="de-DE" dirty="0"/>
              <a:t> </a:t>
            </a:r>
            <a:r>
              <a:rPr lang="de-DE" dirty="0" err="1"/>
              <a:t>volutpat</a:t>
            </a:r>
            <a:r>
              <a:rPr lang="de-DE" dirty="0"/>
              <a:t>. </a:t>
            </a:r>
            <a:r>
              <a:rPr lang="de-DE" dirty="0" err="1"/>
              <a:t>Ut</a:t>
            </a:r>
            <a:r>
              <a:rPr lang="de-DE" dirty="0"/>
              <a:t> </a:t>
            </a:r>
            <a:r>
              <a:rPr lang="de-DE" dirty="0" err="1"/>
              <a:t>wisi</a:t>
            </a:r>
            <a:r>
              <a:rPr lang="de-DE" dirty="0"/>
              <a:t> </a:t>
            </a:r>
            <a:r>
              <a:rPr lang="de-DE" dirty="0" err="1"/>
              <a:t>enim</a:t>
            </a:r>
            <a:r>
              <a:rPr lang="de-DE" dirty="0"/>
              <a:t> ad minim </a:t>
            </a:r>
            <a:r>
              <a:rPr lang="de-DE" dirty="0" err="1"/>
              <a:t>veniam</a:t>
            </a:r>
            <a:r>
              <a:rPr lang="de-DE" dirty="0"/>
              <a:t>, </a:t>
            </a:r>
            <a:r>
              <a:rPr lang="de-DE" dirty="0" err="1"/>
              <a:t>quis</a:t>
            </a:r>
            <a:r>
              <a:rPr lang="de-DE" dirty="0"/>
              <a:t> </a:t>
            </a:r>
            <a:r>
              <a:rPr lang="de-DE" dirty="0" err="1"/>
              <a:t>nostrud</a:t>
            </a:r>
            <a:r>
              <a:rPr lang="de-DE" dirty="0"/>
              <a:t> </a:t>
            </a:r>
            <a:r>
              <a:rPr lang="de-DE" dirty="0" err="1"/>
              <a:t>exerci</a:t>
            </a:r>
            <a:r>
              <a:rPr lang="de-DE" dirty="0"/>
              <a:t> </a:t>
            </a:r>
            <a:r>
              <a:rPr lang="de-DE" dirty="0" err="1"/>
              <a:t>tation</a:t>
            </a:r>
            <a:r>
              <a:rPr lang="de-DE" dirty="0"/>
              <a:t> </a:t>
            </a:r>
            <a:r>
              <a:rPr lang="de-DE" dirty="0" err="1"/>
              <a:t>ullamcorper</a:t>
            </a:r>
            <a:r>
              <a:rPr lang="de-DE" dirty="0"/>
              <a:t> </a:t>
            </a:r>
            <a:r>
              <a:rPr lang="de-DE" dirty="0" err="1"/>
              <a:t>suscipit</a:t>
            </a:r>
            <a:r>
              <a:rPr lang="de-DE" dirty="0"/>
              <a:t> </a:t>
            </a:r>
            <a:r>
              <a:rPr lang="de-DE" dirty="0" err="1"/>
              <a:t>lobortis</a:t>
            </a:r>
            <a:r>
              <a:rPr lang="de-DE" dirty="0"/>
              <a:t> </a:t>
            </a:r>
            <a:r>
              <a:rPr lang="de-DE" dirty="0" err="1"/>
              <a:t>nisl</a:t>
            </a:r>
            <a:r>
              <a:rPr lang="de-DE" dirty="0"/>
              <a:t> </a:t>
            </a:r>
            <a:r>
              <a:rPr lang="de-DE" dirty="0" err="1"/>
              <a:t>ut</a:t>
            </a:r>
            <a:r>
              <a:rPr lang="de-DE" dirty="0"/>
              <a:t> </a:t>
            </a:r>
            <a:r>
              <a:rPr lang="de-DE" dirty="0" err="1"/>
              <a:t>aliquip</a:t>
            </a:r>
            <a:r>
              <a:rPr lang="de-DE" dirty="0"/>
              <a:t> ex </a:t>
            </a:r>
            <a:r>
              <a:rPr lang="de-DE" dirty="0" err="1"/>
              <a:t>ea</a:t>
            </a:r>
            <a:r>
              <a:rPr lang="de-DE" dirty="0"/>
              <a:t> commodo </a:t>
            </a:r>
            <a:r>
              <a:rPr lang="de-DE" dirty="0" err="1"/>
              <a:t>consequat</a:t>
            </a:r>
            <a:r>
              <a:rPr lang="de-DE" dirty="0"/>
              <a:t>. Duis </a:t>
            </a:r>
            <a:r>
              <a:rPr lang="de-DE" dirty="0" err="1"/>
              <a:t>autem</a:t>
            </a:r>
            <a:r>
              <a:rPr lang="de-DE" dirty="0"/>
              <a:t> </a:t>
            </a:r>
            <a:r>
              <a:rPr lang="de-DE" dirty="0" err="1"/>
              <a:t>vel</a:t>
            </a:r>
            <a:r>
              <a:rPr lang="de-DE" dirty="0"/>
              <a:t> </a:t>
            </a:r>
            <a:r>
              <a:rPr lang="de-DE" dirty="0" err="1"/>
              <a:t>eum</a:t>
            </a:r>
            <a:r>
              <a:rPr lang="de-DE" dirty="0"/>
              <a:t> </a:t>
            </a:r>
            <a:r>
              <a:rPr lang="de-DE" dirty="0" err="1"/>
              <a:t>iriure</a:t>
            </a:r>
            <a:r>
              <a:rPr lang="de-DE" dirty="0"/>
              <a:t> </a:t>
            </a:r>
            <a:r>
              <a:rPr lang="de-DE" dirty="0" err="1"/>
              <a:t>dolor</a:t>
            </a:r>
            <a:r>
              <a:rPr lang="de-DE" dirty="0"/>
              <a:t> in </a:t>
            </a:r>
            <a:r>
              <a:rPr lang="de-DE" dirty="0" err="1"/>
              <a:t>hendrerit</a:t>
            </a:r>
            <a:r>
              <a:rPr lang="de-DE" dirty="0"/>
              <a:t> in </a:t>
            </a:r>
            <a:r>
              <a:rPr lang="de-DE" dirty="0" err="1"/>
              <a:t>vulputate</a:t>
            </a:r>
            <a:r>
              <a:rPr lang="de-DE" dirty="0"/>
              <a:t> </a:t>
            </a:r>
            <a:r>
              <a:rPr lang="de-DE" dirty="0" err="1"/>
              <a:t>velit</a:t>
            </a:r>
            <a:r>
              <a:rPr lang="de-DE" dirty="0"/>
              <a:t> esse </a:t>
            </a:r>
            <a:r>
              <a:rPr lang="de-DE" dirty="0" err="1"/>
              <a:t>molestie</a:t>
            </a:r>
            <a:r>
              <a:rPr lang="de-DE" dirty="0"/>
              <a:t> </a:t>
            </a:r>
            <a:r>
              <a:rPr lang="de-DE" dirty="0" err="1"/>
              <a:t>consequat</a:t>
            </a:r>
            <a:r>
              <a:rPr lang="de-DE" dirty="0"/>
              <a:t>, </a:t>
            </a:r>
            <a:r>
              <a:rPr lang="de-DE" dirty="0" err="1"/>
              <a:t>vel</a:t>
            </a:r>
            <a:r>
              <a:rPr lang="de-DE" dirty="0"/>
              <a:t> </a:t>
            </a:r>
            <a:r>
              <a:rPr lang="de-DE" dirty="0" err="1"/>
              <a:t>illum</a:t>
            </a:r>
            <a:r>
              <a:rPr lang="de-DE" dirty="0"/>
              <a:t> </a:t>
            </a:r>
            <a:r>
              <a:rPr lang="de-DE" dirty="0" err="1"/>
              <a:t>dolore</a:t>
            </a:r>
            <a:r>
              <a:rPr lang="de-DE" dirty="0"/>
              <a:t> </a:t>
            </a:r>
            <a:r>
              <a:rPr lang="de-DE" dirty="0" err="1"/>
              <a:t>eu</a:t>
            </a:r>
            <a:r>
              <a:rPr lang="de-DE" dirty="0"/>
              <a:t> </a:t>
            </a:r>
            <a:r>
              <a:rPr lang="de-DE" dirty="0" err="1"/>
              <a:t>feugiat</a:t>
            </a:r>
            <a:r>
              <a:rPr lang="de-DE" dirty="0"/>
              <a:t> </a:t>
            </a:r>
            <a:r>
              <a:rPr lang="de-DE" dirty="0" err="1"/>
              <a:t>nulla</a:t>
            </a:r>
            <a:r>
              <a:rPr lang="de-DE" dirty="0"/>
              <a:t> </a:t>
            </a:r>
            <a:r>
              <a:rPr lang="de-DE" dirty="0" err="1"/>
              <a:t>facilisis</a:t>
            </a:r>
            <a:r>
              <a:rPr lang="de-DE" dirty="0"/>
              <a:t> </a:t>
            </a:r>
            <a:r>
              <a:rPr lang="de-DE" dirty="0" err="1"/>
              <a:t>at</a:t>
            </a:r>
            <a:r>
              <a:rPr lang="de-DE" dirty="0"/>
              <a:t> </a:t>
            </a:r>
            <a:r>
              <a:rPr lang="de-DE" dirty="0" err="1"/>
              <a:t>vero</a:t>
            </a:r>
            <a:r>
              <a:rPr lang="de-DE" dirty="0"/>
              <a:t> </a:t>
            </a:r>
            <a:r>
              <a:rPr lang="de-DE" dirty="0" err="1"/>
              <a:t>eros</a:t>
            </a:r>
            <a:r>
              <a:rPr lang="de-DE" dirty="0"/>
              <a:t> et </a:t>
            </a:r>
            <a:r>
              <a:rPr lang="de-DE" dirty="0" err="1"/>
              <a:t>accumsan</a:t>
            </a:r>
            <a:r>
              <a:rPr lang="de-DE" dirty="0"/>
              <a:t> et </a:t>
            </a:r>
            <a:r>
              <a:rPr lang="de-DE" dirty="0" err="1"/>
              <a:t>iusto</a:t>
            </a:r>
            <a:r>
              <a:rPr lang="de-DE" dirty="0"/>
              <a:t> </a:t>
            </a:r>
            <a:r>
              <a:rPr lang="de-DE" dirty="0" err="1"/>
              <a:t>odio</a:t>
            </a:r>
            <a:r>
              <a:rPr lang="de-DE" dirty="0"/>
              <a:t> </a:t>
            </a:r>
            <a:r>
              <a:rPr lang="de-DE" dirty="0" err="1"/>
              <a:t>dignissim</a:t>
            </a:r>
            <a:r>
              <a:rPr lang="de-DE" dirty="0"/>
              <a:t> </a:t>
            </a:r>
            <a:r>
              <a:rPr lang="de-DE" dirty="0" err="1"/>
              <a:t>qui</a:t>
            </a:r>
            <a:r>
              <a:rPr lang="de-DE" dirty="0"/>
              <a:t> </a:t>
            </a:r>
            <a:r>
              <a:rPr lang="de-DE" dirty="0" err="1"/>
              <a:t>blandit</a:t>
            </a:r>
            <a:r>
              <a:rPr lang="de-DE" dirty="0"/>
              <a:t> </a:t>
            </a:r>
            <a:r>
              <a:rPr lang="de-DE" dirty="0" err="1"/>
              <a:t>praesent</a:t>
            </a:r>
            <a:r>
              <a:rPr lang="de-DE" dirty="0"/>
              <a:t> </a:t>
            </a:r>
            <a:r>
              <a:rPr lang="de-DE" dirty="0" err="1"/>
              <a:t>luptatum</a:t>
            </a:r>
            <a:r>
              <a:rPr lang="de-DE" dirty="0"/>
              <a:t> </a:t>
            </a:r>
            <a:r>
              <a:rPr lang="de-DE" dirty="0" err="1"/>
              <a:t>zzril</a:t>
            </a:r>
            <a:r>
              <a:rPr lang="de-DE" dirty="0"/>
              <a:t> </a:t>
            </a:r>
            <a:r>
              <a:rPr lang="de-DE" dirty="0" err="1"/>
              <a:t>delenit</a:t>
            </a:r>
            <a:r>
              <a:rPr lang="de-DE" dirty="0"/>
              <a:t> </a:t>
            </a:r>
            <a:r>
              <a:rPr lang="de-DE" dirty="0" err="1"/>
              <a:t>augue</a:t>
            </a:r>
            <a:r>
              <a:rPr lang="de-DE" dirty="0"/>
              <a:t> </a:t>
            </a:r>
            <a:r>
              <a:rPr lang="de-DE" dirty="0" err="1"/>
              <a:t>duis</a:t>
            </a:r>
            <a:r>
              <a:rPr lang="de-DE" dirty="0"/>
              <a:t> </a:t>
            </a:r>
            <a:r>
              <a:rPr lang="de-DE" dirty="0" err="1"/>
              <a:t>dolore</a:t>
            </a:r>
            <a:r>
              <a:rPr lang="de-DE" dirty="0"/>
              <a:t> </a:t>
            </a:r>
            <a:r>
              <a:rPr lang="de-DE" dirty="0" err="1"/>
              <a:t>te</a:t>
            </a:r>
            <a:r>
              <a:rPr lang="de-DE" dirty="0"/>
              <a:t> </a:t>
            </a:r>
            <a:r>
              <a:rPr lang="de-DE" dirty="0" err="1"/>
              <a:t>feugait</a:t>
            </a:r>
            <a:r>
              <a:rPr lang="de-DE" dirty="0"/>
              <a:t> </a:t>
            </a:r>
            <a:r>
              <a:rPr lang="de-DE" dirty="0" err="1"/>
              <a:t>nulla</a:t>
            </a:r>
            <a:r>
              <a:rPr lang="de-DE" dirty="0"/>
              <a:t> </a:t>
            </a:r>
            <a:r>
              <a:rPr lang="de-DE" dirty="0" err="1"/>
              <a:t>facilisi</a:t>
            </a:r>
            <a:r>
              <a:rPr lang="de-DE" dirty="0"/>
              <a:t>. Nam </a:t>
            </a:r>
            <a:r>
              <a:rPr lang="de-DE" dirty="0" err="1"/>
              <a:t>liber</a:t>
            </a:r>
            <a:r>
              <a:rPr lang="de-DE" dirty="0"/>
              <a:t> </a:t>
            </a:r>
            <a:r>
              <a:rPr lang="de-DE" dirty="0" err="1"/>
              <a:t>tempor</a:t>
            </a:r>
            <a:r>
              <a:rPr lang="de-DE" dirty="0"/>
              <a:t> cum </a:t>
            </a:r>
            <a:r>
              <a:rPr lang="de-DE" dirty="0" err="1"/>
              <a:t>soluta</a:t>
            </a:r>
            <a:r>
              <a:rPr lang="de-DE" dirty="0"/>
              <a:t> </a:t>
            </a:r>
            <a:r>
              <a:rPr lang="de-DE" dirty="0" err="1"/>
              <a:t>nobis</a:t>
            </a:r>
            <a:r>
              <a:rPr lang="de-DE" dirty="0"/>
              <a:t> </a:t>
            </a:r>
            <a:r>
              <a:rPr lang="de-DE" dirty="0" err="1"/>
              <a:t>eleifend</a:t>
            </a:r>
            <a:r>
              <a:rPr lang="de-DE" dirty="0"/>
              <a:t> </a:t>
            </a:r>
            <a:r>
              <a:rPr lang="de-DE" dirty="0" err="1"/>
              <a:t>option</a:t>
            </a:r>
            <a:r>
              <a:rPr lang="de-DE" dirty="0"/>
              <a:t> </a:t>
            </a:r>
            <a:r>
              <a:rPr lang="de-DE" dirty="0" err="1"/>
              <a:t>congue</a:t>
            </a:r>
            <a:r>
              <a:rPr lang="de-DE" dirty="0"/>
              <a:t> </a:t>
            </a:r>
            <a:r>
              <a:rPr lang="de-DE" dirty="0" err="1"/>
              <a:t>nihil</a:t>
            </a:r>
            <a:r>
              <a:rPr lang="de-DE" dirty="0"/>
              <a:t> </a:t>
            </a:r>
            <a:r>
              <a:rPr lang="de-DE" dirty="0" err="1"/>
              <a:t>imperdiet</a:t>
            </a:r>
            <a:r>
              <a:rPr lang="de-DE" dirty="0"/>
              <a:t> </a:t>
            </a:r>
            <a:r>
              <a:rPr lang="de-DE" dirty="0" err="1"/>
              <a:t>doming</a:t>
            </a:r>
            <a:r>
              <a:rPr lang="de-DE" dirty="0"/>
              <a:t> </a:t>
            </a:r>
            <a:r>
              <a:rPr lang="de-DE" dirty="0" err="1"/>
              <a:t>id</a:t>
            </a:r>
            <a:r>
              <a:rPr lang="de-DE" dirty="0"/>
              <a:t> </a:t>
            </a:r>
            <a:r>
              <a:rPr lang="de-DE" dirty="0" err="1"/>
              <a:t>quod</a:t>
            </a:r>
            <a:r>
              <a:rPr lang="de-DE" dirty="0"/>
              <a:t> </a:t>
            </a:r>
            <a:r>
              <a:rPr lang="de-DE" dirty="0" err="1"/>
              <a:t>mazim</a:t>
            </a:r>
            <a:r>
              <a:rPr lang="de-DE" dirty="0"/>
              <a:t> </a:t>
            </a:r>
            <a:r>
              <a:rPr lang="de-DE" dirty="0" err="1"/>
              <a:t>placerat</a:t>
            </a:r>
            <a:r>
              <a:rPr lang="de-DE" dirty="0"/>
              <a:t> </a:t>
            </a:r>
            <a:r>
              <a:rPr lang="de-DE" dirty="0" err="1"/>
              <a:t>facer</a:t>
            </a:r>
            <a:r>
              <a:rPr lang="de-DE" dirty="0"/>
              <a:t> </a:t>
            </a:r>
            <a:r>
              <a:rPr lang="de-DE" dirty="0" err="1"/>
              <a:t>possim</a:t>
            </a:r>
            <a:r>
              <a:rPr lang="de-DE" dirty="0"/>
              <a:t> </a:t>
            </a:r>
            <a:r>
              <a:rPr lang="de-DE" dirty="0" err="1"/>
              <a:t>assum</a:t>
            </a:r>
            <a:r>
              <a:rPr lang="de-DE" dirty="0"/>
              <a:t>. </a:t>
            </a:r>
          </a:p>
          <a:p>
            <a:pPr lvl="0"/>
            <a:endParaRPr lang="de-DE" dirty="0"/>
          </a:p>
        </p:txBody>
      </p:sp>
    </p:spTree>
    <p:extLst>
      <p:ext uri="{BB962C8B-B14F-4D97-AF65-F5344CB8AC3E}">
        <p14:creationId xmlns:p14="http://schemas.microsoft.com/office/powerpoint/2010/main" val="10648285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6"/>
          <p:cNvSpPr>
            <a:spLocks noGrp="1" noChangeArrowheads="1"/>
          </p:cNvSpPr>
          <p:nvPr>
            <p:ph type="ftr" sz="quarter" idx="10"/>
          </p:nvPr>
        </p:nvSpPr>
        <p:spPr>
          <a:xfrm>
            <a:off x="388569" y="141602"/>
            <a:ext cx="8366881" cy="57405"/>
          </a:xfrm>
          <a:prstGeom prst="rect">
            <a:avLst/>
          </a:prstGeom>
        </p:spPr>
        <p:txBody>
          <a:bodyPr/>
          <a:lstStyle>
            <a:lvl1pPr>
              <a:defRPr/>
            </a:lvl1pPr>
          </a:lstStyle>
          <a:p>
            <a:pPr>
              <a:defRPr/>
            </a:pPr>
            <a:r>
              <a:rPr lang="de-DE"/>
              <a:t>T. Magedanz (TU Berlin / Fraunhofer FOKUS) - 2007</a:t>
            </a:r>
          </a:p>
        </p:txBody>
      </p:sp>
    </p:spTree>
    <p:extLst>
      <p:ext uri="{BB962C8B-B14F-4D97-AF65-F5344CB8AC3E}">
        <p14:creationId xmlns:p14="http://schemas.microsoft.com/office/powerpoint/2010/main" val="2671794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el und Inhalt_2 Spalten">
    <p:spTree>
      <p:nvGrpSpPr>
        <p:cNvPr id="1" name=""/>
        <p:cNvGrpSpPr/>
        <p:nvPr/>
      </p:nvGrpSpPr>
      <p:grpSpPr>
        <a:xfrm>
          <a:off x="0" y="0"/>
          <a:ext cx="0" cy="0"/>
          <a:chOff x="0" y="0"/>
          <a:chExt cx="0" cy="0"/>
        </a:xfrm>
      </p:grpSpPr>
      <p:sp>
        <p:nvSpPr>
          <p:cNvPr id="9" name="Inhaltsplatzhalter 2"/>
          <p:cNvSpPr>
            <a:spLocks noGrp="1"/>
          </p:cNvSpPr>
          <p:nvPr>
            <p:ph idx="1"/>
          </p:nvPr>
        </p:nvSpPr>
        <p:spPr>
          <a:xfrm>
            <a:off x="285729" y="964395"/>
            <a:ext cx="8461163" cy="3643338"/>
          </a:xfrm>
        </p:spPr>
        <p:txBody>
          <a:bodyPr numCol="2" spcCol="360000"/>
          <a:lstStyle>
            <a:lvl1pPr>
              <a:spcAft>
                <a:spcPts val="375"/>
              </a:spcAft>
              <a:defRPr>
                <a:solidFill>
                  <a:schemeClr val="tx1">
                    <a:lumMod val="75000"/>
                    <a:lumOff val="25000"/>
                  </a:schemeClr>
                </a:solidFill>
                <a:latin typeface="Tahoma" pitchFamily="34" charset="0"/>
                <a:cs typeface="Tahoma" pitchFamily="34" charset="0"/>
              </a:defRPr>
            </a:lvl1pPr>
            <a:lvl2pPr>
              <a:defRPr>
                <a:solidFill>
                  <a:schemeClr val="tx1">
                    <a:lumMod val="75000"/>
                    <a:lumOff val="25000"/>
                  </a:schemeClr>
                </a:solidFill>
                <a:latin typeface="Tahoma" pitchFamily="34" charset="0"/>
                <a:cs typeface="Tahoma" pitchFamily="34" charset="0"/>
              </a:defRPr>
            </a:lvl2pPr>
            <a:lvl3pPr>
              <a:defRPr>
                <a:solidFill>
                  <a:schemeClr val="tx1">
                    <a:lumMod val="75000"/>
                    <a:lumOff val="25000"/>
                  </a:schemeClr>
                </a:solidFill>
                <a:latin typeface="Tahoma" pitchFamily="34" charset="0"/>
                <a:cs typeface="Tahoma" pitchFamily="34" charset="0"/>
              </a:defRPr>
            </a:lvl3pPr>
            <a:lvl4pPr>
              <a:defRPr>
                <a:solidFill>
                  <a:schemeClr val="tx1">
                    <a:lumMod val="65000"/>
                    <a:lumOff val="35000"/>
                  </a:schemeClr>
                </a:solidFill>
                <a:latin typeface="Tahoma" pitchFamily="34" charset="0"/>
                <a:cs typeface="Tahoma" pitchFamily="34" charset="0"/>
              </a:defRPr>
            </a:lvl4pPr>
            <a:lvl5pPr>
              <a:defRPr>
                <a:solidFill>
                  <a:schemeClr val="tx1">
                    <a:lumMod val="65000"/>
                    <a:lumOff val="35000"/>
                  </a:schemeClr>
                </a:solidFill>
                <a:latin typeface="Tahoma" pitchFamily="34" charset="0"/>
                <a:cs typeface="Tahoma" pitchFamily="34" charset="0"/>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itel 4"/>
          <p:cNvSpPr>
            <a:spLocks noGrp="1"/>
          </p:cNvSpPr>
          <p:nvPr>
            <p:ph type="title"/>
          </p:nvPr>
        </p:nvSpPr>
        <p:spPr>
          <a:xfrm>
            <a:off x="285721" y="514350"/>
            <a:ext cx="8515380" cy="289310"/>
          </a:xfrm>
          <a:prstGeom prst="rect">
            <a:avLst/>
          </a:prstGeom>
        </p:spPr>
        <p:txBody>
          <a:bodyPr vert="horz" lIns="0" rIns="0"/>
          <a:lstStyle>
            <a:lvl1pPr>
              <a:defRPr sz="1650" b="0" i="0">
                <a:solidFill>
                  <a:schemeClr val="tx1">
                    <a:lumMod val="75000"/>
                    <a:lumOff val="25000"/>
                  </a:schemeClr>
                </a:solidFill>
                <a:latin typeface="Tahoma" pitchFamily="34" charset="0"/>
                <a:cs typeface="Tahoma" pitchFamily="34" charset="0"/>
              </a:defRPr>
            </a:lvl1pPr>
          </a:lstStyle>
          <a:p>
            <a:r>
              <a:rPr lang="de-DE" dirty="0"/>
              <a:t>Mastertitelformat bearbeiten</a:t>
            </a:r>
          </a:p>
        </p:txBody>
      </p:sp>
    </p:spTree>
    <p:extLst>
      <p:ext uri="{BB962C8B-B14F-4D97-AF65-F5344CB8AC3E}">
        <p14:creationId xmlns:p14="http://schemas.microsoft.com/office/powerpoint/2010/main" val="4427018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AV_CONTENT_BULLETPOIN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32000" y="540001"/>
            <a:ext cx="8280000" cy="274388"/>
          </a:xfrm>
        </p:spPr>
        <p:txBody>
          <a:bodyPr/>
          <a:lstStyle>
            <a:lvl1pPr>
              <a:defRPr baseline="0">
                <a:solidFill>
                  <a:srgbClr val="333333"/>
                </a:solidFill>
              </a:defRPr>
            </a:lvl1pPr>
          </a:lstStyle>
          <a:p>
            <a:r>
              <a:rPr lang="de-DE" dirty="0"/>
              <a:t>Slide Headline   ̶  </a:t>
            </a:r>
            <a:r>
              <a:rPr lang="de-DE" dirty="0" err="1"/>
              <a:t>Tahoma</a:t>
            </a:r>
            <a:r>
              <a:rPr lang="de-DE" dirty="0"/>
              <a:t> Regular 22pt</a:t>
            </a:r>
          </a:p>
        </p:txBody>
      </p:sp>
      <p:sp>
        <p:nvSpPr>
          <p:cNvPr id="8" name="Inhaltsplatzhalter 2"/>
          <p:cNvSpPr>
            <a:spLocks noGrp="1"/>
          </p:cNvSpPr>
          <p:nvPr>
            <p:ph idx="14" hasCustomPrompt="1"/>
          </p:nvPr>
        </p:nvSpPr>
        <p:spPr>
          <a:xfrm>
            <a:off x="432000" y="1286541"/>
            <a:ext cx="8280000" cy="3307500"/>
          </a:xfrm>
        </p:spPr>
        <p:txBody>
          <a:bodyPr/>
          <a:lstStyle>
            <a:lvl1pPr>
              <a:defRPr>
                <a:solidFill>
                  <a:schemeClr val="tx1"/>
                </a:solidFill>
              </a:defRPr>
            </a:lvl1pPr>
          </a:lstStyle>
          <a:p>
            <a:pPr lvl="0"/>
            <a:r>
              <a:rPr lang="de-DE" dirty="0"/>
              <a:t>Stichpunkt (</a:t>
            </a:r>
            <a:r>
              <a:rPr lang="de-DE" dirty="0" err="1"/>
              <a:t>Tahoma</a:t>
            </a:r>
            <a:r>
              <a:rPr lang="de-DE" dirty="0"/>
              <a:t> Regular, 16pt)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1" name="Textplatzhalter 10"/>
          <p:cNvSpPr>
            <a:spLocks noGrp="1"/>
          </p:cNvSpPr>
          <p:nvPr>
            <p:ph type="body" sz="quarter" idx="15" hasCustomPrompt="1"/>
          </p:nvPr>
        </p:nvSpPr>
        <p:spPr>
          <a:xfrm>
            <a:off x="431800" y="814389"/>
            <a:ext cx="8280400" cy="292894"/>
          </a:xfrm>
        </p:spPr>
        <p:txBody>
          <a:bodyPr/>
          <a:lstStyle>
            <a:lvl1pPr algn="l" defTabSz="342900" rtl="0" eaLnBrk="1" latinLnBrk="0" hangingPunct="1">
              <a:spcBef>
                <a:spcPct val="0"/>
              </a:spcBef>
              <a:buNone/>
              <a:defRPr lang="en-US" sz="1650" kern="1200" baseline="0" dirty="0" smtClean="0">
                <a:solidFill>
                  <a:srgbClr val="F08700"/>
                </a:solidFill>
                <a:latin typeface="+mj-lt"/>
                <a:ea typeface="+mj-ea"/>
                <a:cs typeface="+mj-cs"/>
              </a:defRPr>
            </a:lvl1pPr>
          </a:lstStyle>
          <a:p>
            <a:pPr lvl="0"/>
            <a:r>
              <a:rPr lang="en-US" dirty="0"/>
              <a:t>Subtitle Slide</a:t>
            </a:r>
          </a:p>
        </p:txBody>
      </p:sp>
    </p:spTree>
    <p:extLst>
      <p:ext uri="{BB962C8B-B14F-4D97-AF65-F5344CB8AC3E}">
        <p14:creationId xmlns:p14="http://schemas.microsoft.com/office/powerpoint/2010/main" val="18278875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1597826"/>
            <a:ext cx="7772400" cy="1102519"/>
          </a:xfrm>
        </p:spPr>
        <p:txBody>
          <a:bodyPr/>
          <a:lstStyle/>
          <a:p>
            <a:r>
              <a:rPr lang="ar-SA" smtClean="0"/>
              <a:t>انقر لتحرير نمط العنوان الرئيسي</a:t>
            </a:r>
            <a:endParaRPr lang="de-DE"/>
          </a:p>
        </p:txBody>
      </p:sp>
      <p:sp>
        <p:nvSpPr>
          <p:cNvPr id="3" name="عنوان فرعي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de-DE"/>
          </a:p>
        </p:txBody>
      </p:sp>
      <p:sp>
        <p:nvSpPr>
          <p:cNvPr id="4" name="عنصر نائب للتاريخ 3"/>
          <p:cNvSpPr>
            <a:spLocks noGrp="1"/>
          </p:cNvSpPr>
          <p:nvPr>
            <p:ph type="dt" sz="half" idx="10"/>
          </p:nvPr>
        </p:nvSpPr>
        <p:spPr/>
        <p:txBody>
          <a:bodyPr/>
          <a:lstStyle/>
          <a:p>
            <a:fld id="{0EAB0777-4C60-462E-A92C-CDAFD498799C}" type="datetimeFigureOut">
              <a:rPr lang="en-US" smtClean="0"/>
              <a:t>7/8/2019</a:t>
            </a:fld>
            <a:endParaRPr lang="en-US"/>
          </a:p>
        </p:txBody>
      </p:sp>
      <p:sp>
        <p:nvSpPr>
          <p:cNvPr id="5" name="عنصر نائب للتذييل 4"/>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6" name="عنصر نائب لرقم الشريحة 5"/>
          <p:cNvSpPr>
            <a:spLocks noGrp="1"/>
          </p:cNvSpPr>
          <p:nvPr>
            <p:ph type="sldNum" sz="quarter" idx="12"/>
          </p:nvPr>
        </p:nvSpPr>
        <p:spPr/>
        <p:txBody>
          <a:bodyPr/>
          <a:lstStyle/>
          <a:p>
            <a:fld id="{59DE6EB8-52AB-45EA-A660-3E1EBFA72987}" type="slidenum">
              <a:rPr lang="en-US" smtClean="0"/>
              <a:t>‹#›</a:t>
            </a:fld>
            <a:endParaRPr lang="en-US"/>
          </a:p>
        </p:txBody>
      </p:sp>
    </p:spTree>
    <p:extLst>
      <p:ext uri="{BB962C8B-B14F-4D97-AF65-F5344CB8AC3E}">
        <p14:creationId xmlns:p14="http://schemas.microsoft.com/office/powerpoint/2010/main" val="1883067619"/>
      </p:ext>
    </p:extLst>
  </p:cSld>
  <p:clrMapOvr>
    <a:masterClrMapping/>
  </p:clrMapOvr>
  <p:hf sldNum="0" hd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de-DE"/>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de-DE"/>
          </a:p>
        </p:txBody>
      </p:sp>
      <p:sp>
        <p:nvSpPr>
          <p:cNvPr id="4" name="عنصر نائب للتاريخ 3"/>
          <p:cNvSpPr>
            <a:spLocks noGrp="1"/>
          </p:cNvSpPr>
          <p:nvPr>
            <p:ph type="dt" sz="half" idx="10"/>
          </p:nvPr>
        </p:nvSpPr>
        <p:spPr/>
        <p:txBody>
          <a:bodyPr/>
          <a:lstStyle/>
          <a:p>
            <a:fld id="{0EAB0777-4C60-462E-A92C-CDAFD498799C}" type="datetimeFigureOut">
              <a:rPr lang="en-US" smtClean="0"/>
              <a:t>7/8/2019</a:t>
            </a:fld>
            <a:endParaRPr lang="en-US"/>
          </a:p>
        </p:txBody>
      </p:sp>
      <p:sp>
        <p:nvSpPr>
          <p:cNvPr id="5" name="عنصر نائب للتذييل 4"/>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6" name="عنصر نائب لرقم الشريحة 5"/>
          <p:cNvSpPr>
            <a:spLocks noGrp="1"/>
          </p:cNvSpPr>
          <p:nvPr>
            <p:ph type="sldNum" sz="quarter" idx="12"/>
          </p:nvPr>
        </p:nvSpPr>
        <p:spPr/>
        <p:txBody>
          <a:bodyPr/>
          <a:lstStyle/>
          <a:p>
            <a:fld id="{59DE6EB8-52AB-45EA-A660-3E1EBFA72987}" type="slidenum">
              <a:rPr lang="en-US" smtClean="0"/>
              <a:t>‹#›</a:t>
            </a:fld>
            <a:endParaRPr lang="en-US"/>
          </a:p>
        </p:txBody>
      </p:sp>
    </p:spTree>
    <p:extLst>
      <p:ext uri="{BB962C8B-B14F-4D97-AF65-F5344CB8AC3E}">
        <p14:creationId xmlns:p14="http://schemas.microsoft.com/office/powerpoint/2010/main" val="1693940664"/>
      </p:ext>
    </p:extLst>
  </p:cSld>
  <p:clrMapOvr>
    <a:masterClrMapping/>
  </p:clrMapOvr>
  <p:hf sldNum="0" hd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3305176"/>
            <a:ext cx="7772400" cy="1021556"/>
          </a:xfrm>
        </p:spPr>
        <p:txBody>
          <a:bodyPr anchor="t"/>
          <a:lstStyle>
            <a:lvl1pPr algn="l">
              <a:defRPr sz="4000" b="1" cap="all"/>
            </a:lvl1pPr>
          </a:lstStyle>
          <a:p>
            <a:r>
              <a:rPr lang="ar-SA" smtClean="0"/>
              <a:t>انقر لتحرير نمط العنوان الرئيسي</a:t>
            </a:r>
            <a:endParaRPr lang="de-DE"/>
          </a:p>
        </p:txBody>
      </p:sp>
      <p:sp>
        <p:nvSpPr>
          <p:cNvPr id="3" name="عنصر نائب للنص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0EAB0777-4C60-462E-A92C-CDAFD498799C}" type="datetimeFigureOut">
              <a:rPr lang="en-US" smtClean="0"/>
              <a:t>7/8/2019</a:t>
            </a:fld>
            <a:endParaRPr lang="en-US"/>
          </a:p>
        </p:txBody>
      </p:sp>
      <p:sp>
        <p:nvSpPr>
          <p:cNvPr id="5" name="عنصر نائب للتذييل 4"/>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6" name="عنصر نائب لرقم الشريحة 5"/>
          <p:cNvSpPr>
            <a:spLocks noGrp="1"/>
          </p:cNvSpPr>
          <p:nvPr>
            <p:ph type="sldNum" sz="quarter" idx="12"/>
          </p:nvPr>
        </p:nvSpPr>
        <p:spPr/>
        <p:txBody>
          <a:bodyPr/>
          <a:lstStyle/>
          <a:p>
            <a:fld id="{59DE6EB8-52AB-45EA-A660-3E1EBFA72987}" type="slidenum">
              <a:rPr lang="en-US" smtClean="0"/>
              <a:t>‹#›</a:t>
            </a:fld>
            <a:endParaRPr lang="en-US"/>
          </a:p>
        </p:txBody>
      </p:sp>
    </p:spTree>
    <p:extLst>
      <p:ext uri="{BB962C8B-B14F-4D97-AF65-F5344CB8AC3E}">
        <p14:creationId xmlns:p14="http://schemas.microsoft.com/office/powerpoint/2010/main" val="1440355627"/>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englisch mit Foto">
    <p:spTree>
      <p:nvGrpSpPr>
        <p:cNvPr id="1" name=""/>
        <p:cNvGrpSpPr/>
        <p:nvPr/>
      </p:nvGrpSpPr>
      <p:grpSpPr>
        <a:xfrm>
          <a:off x="0" y="0"/>
          <a:ext cx="0" cy="0"/>
          <a:chOff x="0" y="0"/>
          <a:chExt cx="0" cy="0"/>
        </a:xfrm>
      </p:grpSpPr>
      <p:sp>
        <p:nvSpPr>
          <p:cNvPr id="8" name="Bildplatzhalter 10"/>
          <p:cNvSpPr>
            <a:spLocks noGrp="1"/>
          </p:cNvSpPr>
          <p:nvPr>
            <p:ph type="pic" sz="quarter" idx="10"/>
          </p:nvPr>
        </p:nvSpPr>
        <p:spPr>
          <a:xfrm>
            <a:off x="0" y="3"/>
            <a:ext cx="9144000" cy="3482903"/>
          </a:xfrm>
          <a:solidFill>
            <a:srgbClr val="F2F2F2"/>
          </a:solidFill>
        </p:spPr>
        <p:txBody>
          <a:bodyPr/>
          <a:lstStyle/>
          <a:p>
            <a:r>
              <a:rPr lang="en-US"/>
              <a:t>Drag picture to placeholder or click icon to add</a:t>
            </a:r>
            <a:endParaRPr lang="de-DE" dirty="0"/>
          </a:p>
        </p:txBody>
      </p:sp>
      <p:sp>
        <p:nvSpPr>
          <p:cNvPr id="9" name="Untertitel 2"/>
          <p:cNvSpPr>
            <a:spLocks noGrp="1"/>
          </p:cNvSpPr>
          <p:nvPr>
            <p:ph type="subTitle" idx="1"/>
          </p:nvPr>
        </p:nvSpPr>
        <p:spPr>
          <a:xfrm>
            <a:off x="442442" y="3609141"/>
            <a:ext cx="8270209" cy="363412"/>
          </a:xfrm>
        </p:spPr>
        <p:txBody>
          <a:bodyPr lIns="108000" anchor="t">
            <a:normAutofit/>
          </a:bodyPr>
          <a:lstStyle>
            <a:lvl1pPr marL="0" indent="0" algn="l">
              <a:buNone/>
              <a:defRPr lang="de-DE" sz="1600" kern="1200" dirty="0" smtClean="0">
                <a:solidFill>
                  <a:schemeClr val="tx1">
                    <a:lumMod val="85000"/>
                    <a:lumOff val="15000"/>
                  </a:schemeClr>
                </a:solidFill>
                <a:latin typeface="Arial" pitchFamily="34" charset="0"/>
                <a:ea typeface="+mn-ea"/>
                <a:cs typeface="Arial" pitchFamily="34" charset="0"/>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8" indent="0" algn="ctr">
              <a:buNone/>
              <a:defRPr>
                <a:solidFill>
                  <a:schemeClr val="tx1">
                    <a:tint val="75000"/>
                  </a:schemeClr>
                </a:solidFill>
              </a:defRPr>
            </a:lvl4pPr>
            <a:lvl5pPr marL="1828251" indent="0" algn="ctr">
              <a:buNone/>
              <a:defRPr>
                <a:solidFill>
                  <a:schemeClr val="tx1">
                    <a:tint val="75000"/>
                  </a:schemeClr>
                </a:solidFill>
              </a:defRPr>
            </a:lvl5pPr>
            <a:lvl6pPr marL="2285313" indent="0" algn="ctr">
              <a:buNone/>
              <a:defRPr>
                <a:solidFill>
                  <a:schemeClr val="tx1">
                    <a:tint val="75000"/>
                  </a:schemeClr>
                </a:solidFill>
              </a:defRPr>
            </a:lvl6pPr>
            <a:lvl7pPr marL="2742376" indent="0" algn="ctr">
              <a:buNone/>
              <a:defRPr>
                <a:solidFill>
                  <a:schemeClr val="tx1">
                    <a:tint val="75000"/>
                  </a:schemeClr>
                </a:solidFill>
              </a:defRPr>
            </a:lvl7pPr>
            <a:lvl8pPr marL="3199439" indent="0" algn="ctr">
              <a:buNone/>
              <a:defRPr>
                <a:solidFill>
                  <a:schemeClr val="tx1">
                    <a:tint val="75000"/>
                  </a:schemeClr>
                </a:solidFill>
              </a:defRPr>
            </a:lvl8pPr>
            <a:lvl9pPr marL="3656502" indent="0" algn="ctr">
              <a:buNone/>
              <a:defRPr>
                <a:solidFill>
                  <a:schemeClr val="tx1">
                    <a:tint val="75000"/>
                  </a:schemeClr>
                </a:solidFill>
              </a:defRPr>
            </a:lvl9pPr>
          </a:lstStyle>
          <a:p>
            <a:r>
              <a:rPr lang="en-US"/>
              <a:t>Click to edit Master subtitle style</a:t>
            </a:r>
            <a:endParaRPr lang="de-DE" dirty="0"/>
          </a:p>
        </p:txBody>
      </p:sp>
      <p:sp>
        <p:nvSpPr>
          <p:cNvPr id="12" name="Titel 2"/>
          <p:cNvSpPr>
            <a:spLocks noGrp="1"/>
          </p:cNvSpPr>
          <p:nvPr>
            <p:ph type="ctrTitle" hasCustomPrompt="1"/>
          </p:nvPr>
        </p:nvSpPr>
        <p:spPr>
          <a:xfrm>
            <a:off x="442442" y="433920"/>
            <a:ext cx="8270209" cy="795841"/>
          </a:xfrm>
          <a:solidFill>
            <a:schemeClr val="tx2"/>
          </a:solidFill>
        </p:spPr>
        <p:txBody>
          <a:bodyPr anchor="t"/>
          <a:lstStyle>
            <a:lvl1pPr>
              <a:lnSpc>
                <a:spcPts val="2799"/>
              </a:lnSpc>
              <a:defRPr sz="2400">
                <a:solidFill>
                  <a:schemeClr val="bg1"/>
                </a:solidFill>
              </a:defRPr>
            </a:lvl1pPr>
          </a:lstStyle>
          <a:p>
            <a:r>
              <a:rPr lang="de-DE" dirty="0"/>
              <a:t>Headline Arial</a:t>
            </a:r>
            <a:br>
              <a:rPr lang="de-DE" dirty="0"/>
            </a:br>
            <a:r>
              <a:rPr lang="de-DE" b="0" dirty="0"/>
              <a:t>Subheadline</a:t>
            </a:r>
          </a:p>
        </p:txBody>
      </p:sp>
      <p:pic>
        <p:nvPicPr>
          <p:cNvPr id="6" name="Grafik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55953" y="3916616"/>
            <a:ext cx="1956690" cy="978345"/>
          </a:xfrm>
          <a:prstGeom prst="rect">
            <a:avLst/>
          </a:prstGeom>
        </p:spPr>
      </p:pic>
    </p:spTree>
    <p:extLst>
      <p:ext uri="{BB962C8B-B14F-4D97-AF65-F5344CB8AC3E}">
        <p14:creationId xmlns:p14="http://schemas.microsoft.com/office/powerpoint/2010/main" val="41998905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de-DE"/>
          </a:p>
        </p:txBody>
      </p:sp>
      <p:sp>
        <p:nvSpPr>
          <p:cNvPr id="3" name="عنصر نائب للمحتوى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de-DE"/>
          </a:p>
        </p:txBody>
      </p:sp>
      <p:sp>
        <p:nvSpPr>
          <p:cNvPr id="4" name="عنصر نائب للمحتوى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de-DE"/>
          </a:p>
        </p:txBody>
      </p:sp>
      <p:sp>
        <p:nvSpPr>
          <p:cNvPr id="5" name="عنصر نائب للتاريخ 4"/>
          <p:cNvSpPr>
            <a:spLocks noGrp="1"/>
          </p:cNvSpPr>
          <p:nvPr>
            <p:ph type="dt" sz="half" idx="10"/>
          </p:nvPr>
        </p:nvSpPr>
        <p:spPr/>
        <p:txBody>
          <a:bodyPr/>
          <a:lstStyle/>
          <a:p>
            <a:fld id="{0EAB0777-4C60-462E-A92C-CDAFD498799C}" type="datetimeFigureOut">
              <a:rPr lang="en-US" smtClean="0"/>
              <a:t>7/8/2019</a:t>
            </a:fld>
            <a:endParaRPr lang="en-US"/>
          </a:p>
        </p:txBody>
      </p:sp>
      <p:sp>
        <p:nvSpPr>
          <p:cNvPr id="6" name="عنصر نائب للتذييل 5"/>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7" name="عنصر نائب لرقم الشريحة 6"/>
          <p:cNvSpPr>
            <a:spLocks noGrp="1"/>
          </p:cNvSpPr>
          <p:nvPr>
            <p:ph type="sldNum" sz="quarter" idx="12"/>
          </p:nvPr>
        </p:nvSpPr>
        <p:spPr/>
        <p:txBody>
          <a:bodyPr/>
          <a:lstStyle/>
          <a:p>
            <a:fld id="{59DE6EB8-52AB-45EA-A660-3E1EBFA72987}" type="slidenum">
              <a:rPr lang="en-US" smtClean="0"/>
              <a:t>‹#›</a:t>
            </a:fld>
            <a:endParaRPr lang="en-US"/>
          </a:p>
        </p:txBody>
      </p:sp>
    </p:spTree>
    <p:extLst>
      <p:ext uri="{BB962C8B-B14F-4D97-AF65-F5344CB8AC3E}">
        <p14:creationId xmlns:p14="http://schemas.microsoft.com/office/powerpoint/2010/main" val="3568742977"/>
      </p:ext>
    </p:extLst>
  </p:cSld>
  <p:clrMapOvr>
    <a:masterClrMapping/>
  </p:clrMapOvr>
  <p:hf sldNum="0" hd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05979"/>
            <a:ext cx="8229600" cy="857250"/>
          </a:xfrm>
        </p:spPr>
        <p:txBody>
          <a:bodyPr/>
          <a:lstStyle>
            <a:lvl1pPr>
              <a:defRPr/>
            </a:lvl1pPr>
          </a:lstStyle>
          <a:p>
            <a:r>
              <a:rPr lang="ar-SA" smtClean="0"/>
              <a:t>انقر لتحرير نمط العنوان الرئيسي</a:t>
            </a:r>
            <a:endParaRPr lang="de-DE"/>
          </a:p>
        </p:txBody>
      </p:sp>
      <p:sp>
        <p:nvSpPr>
          <p:cNvPr id="3" name="عنصر نائب للنص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de-DE"/>
          </a:p>
        </p:txBody>
      </p:sp>
      <p:sp>
        <p:nvSpPr>
          <p:cNvPr id="5" name="عنصر نائب للنص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de-DE"/>
          </a:p>
        </p:txBody>
      </p:sp>
      <p:sp>
        <p:nvSpPr>
          <p:cNvPr id="7" name="عنصر نائب للتاريخ 6"/>
          <p:cNvSpPr>
            <a:spLocks noGrp="1"/>
          </p:cNvSpPr>
          <p:nvPr>
            <p:ph type="dt" sz="half" idx="10"/>
          </p:nvPr>
        </p:nvSpPr>
        <p:spPr/>
        <p:txBody>
          <a:bodyPr/>
          <a:lstStyle/>
          <a:p>
            <a:fld id="{0EAB0777-4C60-462E-A92C-CDAFD498799C}" type="datetimeFigureOut">
              <a:rPr lang="en-US" smtClean="0"/>
              <a:t>7/8/2019</a:t>
            </a:fld>
            <a:endParaRPr lang="en-US"/>
          </a:p>
        </p:txBody>
      </p:sp>
      <p:sp>
        <p:nvSpPr>
          <p:cNvPr id="8" name="عنصر نائب للتذييل 7"/>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9" name="عنصر نائب لرقم الشريحة 8"/>
          <p:cNvSpPr>
            <a:spLocks noGrp="1"/>
          </p:cNvSpPr>
          <p:nvPr>
            <p:ph type="sldNum" sz="quarter" idx="12"/>
          </p:nvPr>
        </p:nvSpPr>
        <p:spPr/>
        <p:txBody>
          <a:bodyPr/>
          <a:lstStyle/>
          <a:p>
            <a:fld id="{59DE6EB8-52AB-45EA-A660-3E1EBFA72987}" type="slidenum">
              <a:rPr lang="en-US" smtClean="0"/>
              <a:t>‹#›</a:t>
            </a:fld>
            <a:endParaRPr lang="en-US"/>
          </a:p>
        </p:txBody>
      </p:sp>
    </p:spTree>
    <p:extLst>
      <p:ext uri="{BB962C8B-B14F-4D97-AF65-F5344CB8AC3E}">
        <p14:creationId xmlns:p14="http://schemas.microsoft.com/office/powerpoint/2010/main" val="1136874338"/>
      </p:ext>
    </p:extLst>
  </p:cSld>
  <p:clrMapOvr>
    <a:masterClrMapping/>
  </p:clrMapOvr>
  <p:hf sldNum="0" hd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de-DE"/>
          </a:p>
        </p:txBody>
      </p:sp>
      <p:sp>
        <p:nvSpPr>
          <p:cNvPr id="3" name="عنصر نائب للتاريخ 2"/>
          <p:cNvSpPr>
            <a:spLocks noGrp="1"/>
          </p:cNvSpPr>
          <p:nvPr>
            <p:ph type="dt" sz="half" idx="10"/>
          </p:nvPr>
        </p:nvSpPr>
        <p:spPr/>
        <p:txBody>
          <a:bodyPr/>
          <a:lstStyle/>
          <a:p>
            <a:fld id="{0EAB0777-4C60-462E-A92C-CDAFD498799C}" type="datetimeFigureOut">
              <a:rPr lang="en-US" smtClean="0"/>
              <a:t>7/8/2019</a:t>
            </a:fld>
            <a:endParaRPr lang="en-US"/>
          </a:p>
        </p:txBody>
      </p:sp>
      <p:sp>
        <p:nvSpPr>
          <p:cNvPr id="4" name="عنصر نائب للتذييل 3"/>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5" name="عنصر نائب لرقم الشريحة 4"/>
          <p:cNvSpPr>
            <a:spLocks noGrp="1"/>
          </p:cNvSpPr>
          <p:nvPr>
            <p:ph type="sldNum" sz="quarter" idx="12"/>
          </p:nvPr>
        </p:nvSpPr>
        <p:spPr/>
        <p:txBody>
          <a:bodyPr/>
          <a:lstStyle/>
          <a:p>
            <a:fld id="{59DE6EB8-52AB-45EA-A660-3E1EBFA72987}" type="slidenum">
              <a:rPr lang="en-US" smtClean="0"/>
              <a:t>‹#›</a:t>
            </a:fld>
            <a:endParaRPr lang="en-US"/>
          </a:p>
        </p:txBody>
      </p:sp>
    </p:spTree>
    <p:extLst>
      <p:ext uri="{BB962C8B-B14F-4D97-AF65-F5344CB8AC3E}">
        <p14:creationId xmlns:p14="http://schemas.microsoft.com/office/powerpoint/2010/main" val="1897699715"/>
      </p:ext>
    </p:extLst>
  </p:cSld>
  <p:clrMapOvr>
    <a:masterClrMapping/>
  </p:clrMapOvr>
  <p:hf sldNum="0" hd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0EAB0777-4C60-462E-A92C-CDAFD498799C}" type="datetimeFigureOut">
              <a:rPr lang="en-US" smtClean="0"/>
              <a:t>7/8/2019</a:t>
            </a:fld>
            <a:endParaRPr lang="en-US"/>
          </a:p>
        </p:txBody>
      </p:sp>
      <p:sp>
        <p:nvSpPr>
          <p:cNvPr id="3" name="عنصر نائب للتذييل 2"/>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4" name="عنصر نائب لرقم الشريحة 3"/>
          <p:cNvSpPr>
            <a:spLocks noGrp="1"/>
          </p:cNvSpPr>
          <p:nvPr>
            <p:ph type="sldNum" sz="quarter" idx="12"/>
          </p:nvPr>
        </p:nvSpPr>
        <p:spPr/>
        <p:txBody>
          <a:bodyPr/>
          <a:lstStyle/>
          <a:p>
            <a:fld id="{59DE6EB8-52AB-45EA-A660-3E1EBFA72987}" type="slidenum">
              <a:rPr lang="en-US" smtClean="0"/>
              <a:t>‹#›</a:t>
            </a:fld>
            <a:endParaRPr lang="en-US"/>
          </a:p>
        </p:txBody>
      </p:sp>
    </p:spTree>
    <p:extLst>
      <p:ext uri="{BB962C8B-B14F-4D97-AF65-F5344CB8AC3E}">
        <p14:creationId xmlns:p14="http://schemas.microsoft.com/office/powerpoint/2010/main" val="145656793"/>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15" y="204787"/>
            <a:ext cx="3008313" cy="871538"/>
          </a:xfrm>
        </p:spPr>
        <p:txBody>
          <a:bodyPr anchor="b"/>
          <a:lstStyle>
            <a:lvl1pPr algn="l">
              <a:defRPr sz="2000" b="1"/>
            </a:lvl1pPr>
          </a:lstStyle>
          <a:p>
            <a:r>
              <a:rPr lang="ar-SA" smtClean="0"/>
              <a:t>انقر لتحرير نمط العنوان الرئيسي</a:t>
            </a:r>
            <a:endParaRPr lang="de-DE"/>
          </a:p>
        </p:txBody>
      </p:sp>
      <p:sp>
        <p:nvSpPr>
          <p:cNvPr id="3" name="عنصر نائب للمحتوى 2"/>
          <p:cNvSpPr>
            <a:spLocks noGrp="1"/>
          </p:cNvSpPr>
          <p:nvPr>
            <p:ph idx="1"/>
          </p:nvPr>
        </p:nvSpPr>
        <p:spPr>
          <a:xfrm>
            <a:off x="3575050" y="204795"/>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de-DE"/>
          </a:p>
        </p:txBody>
      </p:sp>
      <p:sp>
        <p:nvSpPr>
          <p:cNvPr id="4" name="عنصر نائب للنص 3"/>
          <p:cNvSpPr>
            <a:spLocks noGrp="1"/>
          </p:cNvSpPr>
          <p:nvPr>
            <p:ph type="body" sz="half" idx="2"/>
          </p:nvPr>
        </p:nvSpPr>
        <p:spPr>
          <a:xfrm>
            <a:off x="45721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0EAB0777-4C60-462E-A92C-CDAFD498799C}" type="datetimeFigureOut">
              <a:rPr lang="en-US" smtClean="0"/>
              <a:t>7/8/2019</a:t>
            </a:fld>
            <a:endParaRPr lang="en-US"/>
          </a:p>
        </p:txBody>
      </p:sp>
      <p:sp>
        <p:nvSpPr>
          <p:cNvPr id="6" name="عنصر نائب للتذييل 5"/>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7" name="عنصر نائب لرقم الشريحة 6"/>
          <p:cNvSpPr>
            <a:spLocks noGrp="1"/>
          </p:cNvSpPr>
          <p:nvPr>
            <p:ph type="sldNum" sz="quarter" idx="12"/>
          </p:nvPr>
        </p:nvSpPr>
        <p:spPr/>
        <p:txBody>
          <a:bodyPr/>
          <a:lstStyle/>
          <a:p>
            <a:fld id="{59DE6EB8-52AB-45EA-A660-3E1EBFA72987}" type="slidenum">
              <a:rPr lang="en-US" smtClean="0"/>
              <a:t>‹#›</a:t>
            </a:fld>
            <a:endParaRPr lang="en-US"/>
          </a:p>
        </p:txBody>
      </p:sp>
    </p:spTree>
    <p:extLst>
      <p:ext uri="{BB962C8B-B14F-4D97-AF65-F5344CB8AC3E}">
        <p14:creationId xmlns:p14="http://schemas.microsoft.com/office/powerpoint/2010/main" val="2709038255"/>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3600451"/>
            <a:ext cx="5486400" cy="425054"/>
          </a:xfrm>
        </p:spPr>
        <p:txBody>
          <a:bodyPr anchor="b"/>
          <a:lstStyle>
            <a:lvl1pPr algn="l">
              <a:defRPr sz="2000" b="1"/>
            </a:lvl1pPr>
          </a:lstStyle>
          <a:p>
            <a:r>
              <a:rPr lang="ar-SA" smtClean="0"/>
              <a:t>انقر لتحرير نمط العنوان الرئيسي</a:t>
            </a:r>
            <a:endParaRPr lang="de-DE"/>
          </a:p>
        </p:txBody>
      </p:sp>
      <p:sp>
        <p:nvSpPr>
          <p:cNvPr id="3" name="عنصر نائب للصورة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عنصر نائب للنص 3"/>
          <p:cNvSpPr>
            <a:spLocks noGrp="1"/>
          </p:cNvSpPr>
          <p:nvPr>
            <p:ph type="body" sz="half" idx="2"/>
          </p:nvPr>
        </p:nvSpPr>
        <p:spPr>
          <a:xfrm>
            <a:off x="1792288" y="4025510"/>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0EAB0777-4C60-462E-A92C-CDAFD498799C}" type="datetimeFigureOut">
              <a:rPr lang="en-US" smtClean="0"/>
              <a:t>7/8/2019</a:t>
            </a:fld>
            <a:endParaRPr lang="en-US"/>
          </a:p>
        </p:txBody>
      </p:sp>
      <p:sp>
        <p:nvSpPr>
          <p:cNvPr id="6" name="عنصر نائب للتذييل 5"/>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7" name="عنصر نائب لرقم الشريحة 6"/>
          <p:cNvSpPr>
            <a:spLocks noGrp="1"/>
          </p:cNvSpPr>
          <p:nvPr>
            <p:ph type="sldNum" sz="quarter" idx="12"/>
          </p:nvPr>
        </p:nvSpPr>
        <p:spPr/>
        <p:txBody>
          <a:bodyPr/>
          <a:lstStyle/>
          <a:p>
            <a:fld id="{59DE6EB8-52AB-45EA-A660-3E1EBFA72987}" type="slidenum">
              <a:rPr lang="en-US" smtClean="0"/>
              <a:t>‹#›</a:t>
            </a:fld>
            <a:endParaRPr lang="en-US"/>
          </a:p>
        </p:txBody>
      </p:sp>
    </p:spTree>
    <p:extLst>
      <p:ext uri="{BB962C8B-B14F-4D97-AF65-F5344CB8AC3E}">
        <p14:creationId xmlns:p14="http://schemas.microsoft.com/office/powerpoint/2010/main" val="2009002655"/>
      </p:ext>
    </p:extLst>
  </p:cSld>
  <p:clrMapOvr>
    <a:masterClrMapping/>
  </p:clrMapOvr>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de-DE"/>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de-DE"/>
          </a:p>
        </p:txBody>
      </p:sp>
      <p:sp>
        <p:nvSpPr>
          <p:cNvPr id="4" name="عنصر نائب للتاريخ 3"/>
          <p:cNvSpPr>
            <a:spLocks noGrp="1"/>
          </p:cNvSpPr>
          <p:nvPr>
            <p:ph type="dt" sz="half" idx="10"/>
          </p:nvPr>
        </p:nvSpPr>
        <p:spPr/>
        <p:txBody>
          <a:bodyPr/>
          <a:lstStyle/>
          <a:p>
            <a:fld id="{0EAB0777-4C60-462E-A92C-CDAFD498799C}" type="datetimeFigureOut">
              <a:rPr lang="en-US" smtClean="0"/>
              <a:t>7/8/2019</a:t>
            </a:fld>
            <a:endParaRPr lang="en-US"/>
          </a:p>
        </p:txBody>
      </p:sp>
      <p:sp>
        <p:nvSpPr>
          <p:cNvPr id="5" name="عنصر نائب للتذييل 4"/>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6" name="عنصر نائب لرقم الشريحة 5"/>
          <p:cNvSpPr>
            <a:spLocks noGrp="1"/>
          </p:cNvSpPr>
          <p:nvPr>
            <p:ph type="sldNum" sz="quarter" idx="12"/>
          </p:nvPr>
        </p:nvSpPr>
        <p:spPr/>
        <p:txBody>
          <a:bodyPr/>
          <a:lstStyle/>
          <a:p>
            <a:fld id="{59DE6EB8-52AB-45EA-A660-3E1EBFA72987}" type="slidenum">
              <a:rPr lang="en-US" smtClean="0"/>
              <a:t>‹#›</a:t>
            </a:fld>
            <a:endParaRPr lang="en-US"/>
          </a:p>
        </p:txBody>
      </p:sp>
    </p:spTree>
    <p:extLst>
      <p:ext uri="{BB962C8B-B14F-4D97-AF65-F5344CB8AC3E}">
        <p14:creationId xmlns:p14="http://schemas.microsoft.com/office/powerpoint/2010/main" val="169393462"/>
      </p:ext>
    </p:extLst>
  </p:cSld>
  <p:clrMapOvr>
    <a:masterClrMapping/>
  </p:clrMapOvr>
  <p:hf sldNum="0" hd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154783"/>
            <a:ext cx="2057400" cy="3290888"/>
          </a:xfrm>
        </p:spPr>
        <p:txBody>
          <a:bodyPr vert="eaVert"/>
          <a:lstStyle/>
          <a:p>
            <a:r>
              <a:rPr lang="ar-SA" smtClean="0"/>
              <a:t>انقر لتحرير نمط العنوان الرئيسي</a:t>
            </a:r>
            <a:endParaRPr lang="de-DE"/>
          </a:p>
        </p:txBody>
      </p:sp>
      <p:sp>
        <p:nvSpPr>
          <p:cNvPr id="3" name="عنصر نائب للعنوان العمودي 2"/>
          <p:cNvSpPr>
            <a:spLocks noGrp="1"/>
          </p:cNvSpPr>
          <p:nvPr>
            <p:ph type="body" orient="vert" idx="1"/>
          </p:nvPr>
        </p:nvSpPr>
        <p:spPr>
          <a:xfrm>
            <a:off x="457200" y="154783"/>
            <a:ext cx="6019800" cy="3290888"/>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de-DE"/>
          </a:p>
        </p:txBody>
      </p:sp>
      <p:sp>
        <p:nvSpPr>
          <p:cNvPr id="4" name="عنصر نائب للتاريخ 3"/>
          <p:cNvSpPr>
            <a:spLocks noGrp="1"/>
          </p:cNvSpPr>
          <p:nvPr>
            <p:ph type="dt" sz="half" idx="10"/>
          </p:nvPr>
        </p:nvSpPr>
        <p:spPr/>
        <p:txBody>
          <a:bodyPr/>
          <a:lstStyle/>
          <a:p>
            <a:fld id="{0EAB0777-4C60-462E-A92C-CDAFD498799C}" type="datetimeFigureOut">
              <a:rPr lang="en-US" smtClean="0"/>
              <a:t>7/8/2019</a:t>
            </a:fld>
            <a:endParaRPr lang="en-US"/>
          </a:p>
        </p:txBody>
      </p:sp>
      <p:sp>
        <p:nvSpPr>
          <p:cNvPr id="5" name="عنصر نائب للتذييل 4"/>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6" name="عنصر نائب لرقم الشريحة 5"/>
          <p:cNvSpPr>
            <a:spLocks noGrp="1"/>
          </p:cNvSpPr>
          <p:nvPr>
            <p:ph type="sldNum" sz="quarter" idx="12"/>
          </p:nvPr>
        </p:nvSpPr>
        <p:spPr/>
        <p:txBody>
          <a:bodyPr/>
          <a:lstStyle/>
          <a:p>
            <a:fld id="{59DE6EB8-52AB-45EA-A660-3E1EBFA72987}" type="slidenum">
              <a:rPr lang="en-US" smtClean="0"/>
              <a:t>‹#›</a:t>
            </a:fld>
            <a:endParaRPr lang="en-US"/>
          </a:p>
        </p:txBody>
      </p:sp>
    </p:spTree>
    <p:extLst>
      <p:ext uri="{BB962C8B-B14F-4D97-AF65-F5344CB8AC3E}">
        <p14:creationId xmlns:p14="http://schemas.microsoft.com/office/powerpoint/2010/main" val="3660390789"/>
      </p:ext>
    </p:extLst>
  </p:cSld>
  <p:clrMapOvr>
    <a:masterClrMapping/>
  </p:clrMapOvr>
  <p:hf sldNum="0" hdr="0" dt="0"/>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elfolie deutsch mit Foto">
    <p:spTree>
      <p:nvGrpSpPr>
        <p:cNvPr id="1" name=""/>
        <p:cNvGrpSpPr/>
        <p:nvPr/>
      </p:nvGrpSpPr>
      <p:grpSpPr>
        <a:xfrm>
          <a:off x="0" y="0"/>
          <a:ext cx="0" cy="0"/>
          <a:chOff x="0" y="0"/>
          <a:chExt cx="0" cy="0"/>
        </a:xfrm>
      </p:grpSpPr>
      <p:sp>
        <p:nvSpPr>
          <p:cNvPr id="8" name="Bildplatzhalter 10"/>
          <p:cNvSpPr>
            <a:spLocks noGrp="1"/>
          </p:cNvSpPr>
          <p:nvPr>
            <p:ph type="pic" sz="quarter" idx="10"/>
          </p:nvPr>
        </p:nvSpPr>
        <p:spPr>
          <a:xfrm>
            <a:off x="0" y="3"/>
            <a:ext cx="9144000" cy="3482903"/>
          </a:xfrm>
          <a:solidFill>
            <a:srgbClr val="F2F2F2"/>
          </a:solidFill>
        </p:spPr>
        <p:txBody>
          <a:bodyPr/>
          <a:lstStyle/>
          <a:p>
            <a:r>
              <a:rPr lang="en-US"/>
              <a:t>Drag picture to placeholder or click icon to add</a:t>
            </a:r>
            <a:endParaRPr lang="de-DE" dirty="0"/>
          </a:p>
        </p:txBody>
      </p:sp>
      <p:sp>
        <p:nvSpPr>
          <p:cNvPr id="9" name="Untertitel 2"/>
          <p:cNvSpPr>
            <a:spLocks noGrp="1"/>
          </p:cNvSpPr>
          <p:nvPr>
            <p:ph type="subTitle" idx="1"/>
          </p:nvPr>
        </p:nvSpPr>
        <p:spPr>
          <a:xfrm>
            <a:off x="332714" y="3609141"/>
            <a:ext cx="8270209" cy="363412"/>
          </a:xfrm>
        </p:spPr>
        <p:txBody>
          <a:bodyPr lIns="108000" anchor="t">
            <a:normAutofit/>
          </a:bodyPr>
          <a:lstStyle>
            <a:lvl1pPr marL="0" indent="0" algn="l">
              <a:buNone/>
              <a:defRPr lang="de-DE" sz="1600" kern="1200" dirty="0" smtClean="0">
                <a:solidFill>
                  <a:schemeClr val="tx1">
                    <a:lumMod val="85000"/>
                    <a:lumOff val="15000"/>
                  </a:schemeClr>
                </a:solidFill>
                <a:latin typeface="Arial" pitchFamily="34" charset="0"/>
                <a:ea typeface="+mn-ea"/>
                <a:cs typeface="Arial" pitchFamily="34" charset="0"/>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8" indent="0" algn="ctr">
              <a:buNone/>
              <a:defRPr>
                <a:solidFill>
                  <a:schemeClr val="tx1">
                    <a:tint val="75000"/>
                  </a:schemeClr>
                </a:solidFill>
              </a:defRPr>
            </a:lvl4pPr>
            <a:lvl5pPr marL="1828251" indent="0" algn="ctr">
              <a:buNone/>
              <a:defRPr>
                <a:solidFill>
                  <a:schemeClr val="tx1">
                    <a:tint val="75000"/>
                  </a:schemeClr>
                </a:solidFill>
              </a:defRPr>
            </a:lvl5pPr>
            <a:lvl6pPr marL="2285313" indent="0" algn="ctr">
              <a:buNone/>
              <a:defRPr>
                <a:solidFill>
                  <a:schemeClr val="tx1">
                    <a:tint val="75000"/>
                  </a:schemeClr>
                </a:solidFill>
              </a:defRPr>
            </a:lvl6pPr>
            <a:lvl7pPr marL="2742376" indent="0" algn="ctr">
              <a:buNone/>
              <a:defRPr>
                <a:solidFill>
                  <a:schemeClr val="tx1">
                    <a:tint val="75000"/>
                  </a:schemeClr>
                </a:solidFill>
              </a:defRPr>
            </a:lvl7pPr>
            <a:lvl8pPr marL="3199439" indent="0" algn="ctr">
              <a:buNone/>
              <a:defRPr>
                <a:solidFill>
                  <a:schemeClr val="tx1">
                    <a:tint val="75000"/>
                  </a:schemeClr>
                </a:solidFill>
              </a:defRPr>
            </a:lvl8pPr>
            <a:lvl9pPr marL="3656502" indent="0" algn="ctr">
              <a:buNone/>
              <a:defRPr>
                <a:solidFill>
                  <a:schemeClr val="tx1">
                    <a:tint val="75000"/>
                  </a:schemeClr>
                </a:solidFill>
              </a:defRPr>
            </a:lvl9pPr>
          </a:lstStyle>
          <a:p>
            <a:r>
              <a:rPr lang="en-US"/>
              <a:t>Click to edit Master subtitle style</a:t>
            </a:r>
            <a:endParaRPr lang="de-DE" dirty="0"/>
          </a:p>
        </p:txBody>
      </p:sp>
      <p:sp>
        <p:nvSpPr>
          <p:cNvPr id="12" name="Titel 2"/>
          <p:cNvSpPr>
            <a:spLocks noGrp="1"/>
          </p:cNvSpPr>
          <p:nvPr>
            <p:ph type="ctrTitle" hasCustomPrompt="1"/>
          </p:nvPr>
        </p:nvSpPr>
        <p:spPr>
          <a:xfrm>
            <a:off x="442442" y="433920"/>
            <a:ext cx="8270209" cy="795841"/>
          </a:xfrm>
          <a:solidFill>
            <a:schemeClr val="tx2"/>
          </a:solidFill>
        </p:spPr>
        <p:txBody>
          <a:bodyPr anchor="t"/>
          <a:lstStyle>
            <a:lvl1pPr>
              <a:lnSpc>
                <a:spcPts val="2799"/>
              </a:lnSpc>
              <a:defRPr sz="2400">
                <a:solidFill>
                  <a:schemeClr val="bg1"/>
                </a:solidFill>
              </a:defRPr>
            </a:lvl1pPr>
          </a:lstStyle>
          <a:p>
            <a:r>
              <a:rPr lang="de-DE" dirty="0"/>
              <a:t>Headline Arial</a:t>
            </a:r>
            <a:br>
              <a:rPr lang="de-DE" dirty="0"/>
            </a:br>
            <a:r>
              <a:rPr lang="de-DE" b="0" dirty="0"/>
              <a:t>Subheadline</a:t>
            </a:r>
          </a:p>
        </p:txBody>
      </p:sp>
      <p:pic>
        <p:nvPicPr>
          <p:cNvPr id="7" name="Grafik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55953" y="3916616"/>
            <a:ext cx="1956690" cy="978345"/>
          </a:xfrm>
          <a:prstGeom prst="rect">
            <a:avLst/>
          </a:prstGeom>
        </p:spPr>
      </p:pic>
    </p:spTree>
    <p:extLst>
      <p:ext uri="{BB962C8B-B14F-4D97-AF65-F5344CB8AC3E}">
        <p14:creationId xmlns:p14="http://schemas.microsoft.com/office/powerpoint/2010/main" val="185003279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ar-SA" smtClean="0"/>
              <a:t>انقر لتحرير نمط العنوان الرئيسي</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en-US" dirty="0"/>
          </a:p>
        </p:txBody>
      </p:sp>
      <p:sp>
        <p:nvSpPr>
          <p:cNvPr id="7" name="Date Placeholder 6"/>
          <p:cNvSpPr>
            <a:spLocks noGrp="1"/>
          </p:cNvSpPr>
          <p:nvPr>
            <p:ph type="dt" sz="half" idx="10"/>
          </p:nvPr>
        </p:nvSpPr>
        <p:spPr/>
        <p:txBody>
          <a:bodyPr/>
          <a:lstStyle/>
          <a:p>
            <a:fld id="{E30E2307-1E40-4E12-8716-25BFDA8E7013}" type="datetime1">
              <a:rPr lang="en-US" smtClean="0"/>
              <a:pPr/>
              <a:t>7/8/2019</a:t>
            </a:fld>
            <a:endParaRPr lang="en-US"/>
          </a:p>
        </p:txBody>
      </p:sp>
      <p:sp>
        <p:nvSpPr>
          <p:cNvPr id="8" name="Slide Number Placeholder 7"/>
          <p:cNvSpPr>
            <a:spLocks noGrp="1"/>
          </p:cNvSpPr>
          <p:nvPr>
            <p:ph type="sldNum" sz="quarter" idx="11"/>
          </p:nvPr>
        </p:nvSpPr>
        <p:spPr/>
        <p:txBody>
          <a:bodyPr/>
          <a:lstStyle/>
          <a:p>
            <a:fld id="{687D7A59-36E2-48B9-B146-C1E59501F63F}" type="slidenum">
              <a:rPr lang="en-US" smtClean="0"/>
              <a:pPr/>
              <a:t>‹#›</a:t>
            </a:fld>
            <a:endParaRPr lang="en-US"/>
          </a:p>
        </p:txBody>
      </p:sp>
      <p:sp>
        <p:nvSpPr>
          <p:cNvPr id="9" name="Footer Placeholder 8"/>
          <p:cNvSpPr>
            <a:spLocks noGrp="1"/>
          </p:cNvSpPr>
          <p:nvPr>
            <p:ph type="ftr" sz="quarter" idx="12"/>
          </p:nvPr>
        </p:nvSpPr>
        <p:spPr/>
        <p:txBody>
          <a:bodyPr/>
          <a:lstStyle/>
          <a:p>
            <a:r>
              <a:rPr lang="de-DE" smtClean="0">
                <a:latin typeface="Arial"/>
              </a:rPr>
              <a:t>© Fraunhofer FOKUS</a:t>
            </a:r>
            <a:endParaRPr lang="de-DE" dirty="0">
              <a:latin typeface="Arial"/>
            </a:endParaRPr>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Foliennummernplatzhalter 3"/>
          <p:cNvSpPr txBox="1">
            <a:spLocks/>
          </p:cNvSpPr>
          <p:nvPr userDrawn="1"/>
        </p:nvSpPr>
        <p:spPr>
          <a:xfrm>
            <a:off x="448332" y="4633838"/>
            <a:ext cx="8263868" cy="193511"/>
          </a:xfrm>
          <a:prstGeom prst="rect">
            <a:avLst/>
          </a:prstGeom>
        </p:spPr>
        <p:txBody>
          <a:bodyPr vert="horz" lIns="0" tIns="0" rIns="0" bIns="0" rtlCol="0" anchor="ctr"/>
          <a:lstStyle>
            <a:defPPr>
              <a:defRPr lang="de-DE"/>
            </a:defPPr>
            <a:lvl1pPr marL="0" algn="ctr" defTabSz="914400" rtl="0" eaLnBrk="1" latinLnBrk="0" hangingPunct="1">
              <a:defRPr sz="900" b="0" kern="120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089564F-CA15-7142-862B-E77DE7CE8768}" type="slidenum">
              <a:rPr lang="de-DE" sz="1400" b="1">
                <a:solidFill>
                  <a:schemeClr val="tx2"/>
                </a:solidFill>
                <a:latin typeface="Arial"/>
              </a:rPr>
              <a:pPr algn="r"/>
              <a:t>‹#›</a:t>
            </a:fld>
            <a:endParaRPr lang="de-DE" sz="1400" b="1" dirty="0">
              <a:solidFill>
                <a:schemeClr val="tx2"/>
              </a:solidFill>
              <a:latin typeface="Arial"/>
            </a:endParaRPr>
          </a:p>
        </p:txBody>
      </p:sp>
      <p:sp>
        <p:nvSpPr>
          <p:cNvPr id="8" name="Inhaltsplatzhalter 6"/>
          <p:cNvSpPr>
            <a:spLocks noGrp="1"/>
          </p:cNvSpPr>
          <p:nvPr>
            <p:ph sz="quarter" idx="13"/>
          </p:nvPr>
        </p:nvSpPr>
        <p:spPr>
          <a:xfrm>
            <a:off x="434761" y="1043713"/>
            <a:ext cx="8277445" cy="3409226"/>
          </a:xfrm>
        </p:spPr>
        <p:txBody>
          <a:bodyPr lIns="108000"/>
          <a:lstStyle>
            <a:lvl1pPr marL="0" indent="-216000">
              <a:lnSpc>
                <a:spcPct val="200000"/>
              </a:lnSpc>
              <a:spcBef>
                <a:spcPts val="0"/>
              </a:spcBef>
              <a:buFont typeface="+mj-lt"/>
              <a:buAutoNum type="arabicPeriod"/>
              <a:defRPr sz="1600" baseline="0"/>
            </a:lvl1pPr>
            <a:lvl2pPr marL="269875" indent="-269875">
              <a:buFont typeface="+mj-lt"/>
              <a:buAutoNum type="arabicPeriod"/>
              <a:defRPr/>
            </a:lvl2pPr>
            <a:lvl3pPr marL="269875" indent="-269875">
              <a:buFont typeface="+mj-lt"/>
              <a:buAutoNum type="arabi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Fußzeilenplatzhalter 5"/>
          <p:cNvSpPr>
            <a:spLocks noGrp="1"/>
          </p:cNvSpPr>
          <p:nvPr>
            <p:ph type="ftr" sz="quarter" idx="3"/>
          </p:nvPr>
        </p:nvSpPr>
        <p:spPr>
          <a:xfrm>
            <a:off x="428632" y="4841513"/>
            <a:ext cx="8283573" cy="176508"/>
          </a:xfrm>
          <a:prstGeom prst="rect">
            <a:avLst/>
          </a:prstGeom>
        </p:spPr>
        <p:txBody>
          <a:bodyPr vert="horz" lIns="0" tIns="0" rIns="0" bIns="0" rtlCol="0" anchor="ctr"/>
          <a:lstStyle>
            <a:lvl1pPr algn="r">
              <a:defRPr sz="700">
                <a:solidFill>
                  <a:srgbClr val="C7C9CA"/>
                </a:solidFill>
              </a:defRPr>
            </a:lvl1pPr>
          </a:lstStyle>
          <a:p>
            <a:r>
              <a:rPr lang="de-DE" dirty="0">
                <a:latin typeface="Arial"/>
              </a:rPr>
              <a:t>© Fraunhofer FOKUS</a:t>
            </a:r>
          </a:p>
        </p:txBody>
      </p:sp>
      <p:sp>
        <p:nvSpPr>
          <p:cNvPr id="10" name="Titel 1"/>
          <p:cNvSpPr>
            <a:spLocks noGrp="1"/>
          </p:cNvSpPr>
          <p:nvPr>
            <p:ph type="ctrTitle"/>
          </p:nvPr>
        </p:nvSpPr>
        <p:spPr>
          <a:xfrm>
            <a:off x="438161" y="434459"/>
            <a:ext cx="8274047" cy="405805"/>
          </a:xfrm>
          <a:solidFill>
            <a:schemeClr val="tx2"/>
          </a:solidFill>
        </p:spPr>
        <p:txBody>
          <a:bodyPr wrap="square" lIns="108000" tIns="0" rIns="0" bIns="0" anchor="t" anchorCtr="0">
            <a:noAutofit/>
          </a:bodyPr>
          <a:lstStyle>
            <a:lvl1pPr algn="l">
              <a:lnSpc>
                <a:spcPts val="2950"/>
              </a:lnSpc>
              <a:defRPr sz="2000">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421352774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smtClean="0"/>
          </a:p>
        </p:txBody>
      </p:sp>
      <p:sp>
        <p:nvSpPr>
          <p:cNvPr id="4" name="Date Placeholder 3"/>
          <p:cNvSpPr>
            <a:spLocks noGrp="1"/>
          </p:cNvSpPr>
          <p:nvPr>
            <p:ph type="dt" sz="half" idx="10"/>
          </p:nvPr>
        </p:nvSpPr>
        <p:spPr/>
        <p:txBody>
          <a:bodyPr/>
          <a:lstStyle/>
          <a:p>
            <a:fld id="{61FD9D02-426E-46C9-9EE9-0DE1EF8B2838}" type="datetime1">
              <a:rPr lang="en-US" smtClean="0"/>
              <a:pPr/>
              <a:t>7/8/2019</a:t>
            </a:fld>
            <a:endParaRPr lang="en-US"/>
          </a:p>
        </p:txBody>
      </p:sp>
      <p:sp>
        <p:nvSpPr>
          <p:cNvPr id="5" name="Footer Placeholder 4"/>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hf sldNum="0" hd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722313" y="3051574"/>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7B8AEBBE-F8B2-42CF-9895-E86A608384EB}" type="datetime1">
              <a:rPr lang="en-US" smtClean="0"/>
              <a:pPr/>
              <a:t>7/8/2019</a:t>
            </a:fld>
            <a:endParaRPr lang="en-US"/>
          </a:p>
        </p:txBody>
      </p:sp>
      <p:sp>
        <p:nvSpPr>
          <p:cNvPr id="5" name="Footer Placeholder 4"/>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Oval 6"/>
          <p:cNvSpPr/>
          <p:nvPr/>
        </p:nvSpPr>
        <p:spPr>
          <a:xfrm>
            <a:off x="4495800" y="2943226"/>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6"/>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6"/>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hf sldNum="0" hd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smtClean="0"/>
          </a:p>
        </p:txBody>
      </p:sp>
      <p:sp>
        <p:nvSpPr>
          <p:cNvPr id="5" name="Date Placeholder 4"/>
          <p:cNvSpPr>
            <a:spLocks noGrp="1"/>
          </p:cNvSpPr>
          <p:nvPr>
            <p:ph type="dt" sz="half" idx="10"/>
          </p:nvPr>
        </p:nvSpPr>
        <p:spPr/>
        <p:txBody>
          <a:bodyPr/>
          <a:lstStyle/>
          <a:p>
            <a:fld id="{E1FAA6B6-10E5-4810-BC9F-DA72D8452E73}" type="datetime1">
              <a:rPr lang="en-US" smtClean="0"/>
              <a:pPr/>
              <a:t>7/8/2019</a:t>
            </a:fld>
            <a:endParaRPr lang="en-US"/>
          </a:p>
        </p:txBody>
      </p:sp>
      <p:sp>
        <p:nvSpPr>
          <p:cNvPr id="6" name="Footer Placeholder 5"/>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365760" y="1200150"/>
            <a:ext cx="4041648" cy="339471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Tree>
  </p:cSld>
  <p:clrMapOvr>
    <a:masterClrMapping/>
  </p:clrMapOvr>
  <p:hf sldNum="0" hd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smtClean="0"/>
              <a:t>انقر لتحرير نمط العنوان الرئيسي</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5" name="Text Placeholder 4"/>
          <p:cNvSpPr>
            <a:spLocks noGrp="1"/>
          </p:cNvSpPr>
          <p:nvPr>
            <p:ph type="body" sz="quarter" idx="3"/>
          </p:nvPr>
        </p:nvSpPr>
        <p:spPr>
          <a:xfrm>
            <a:off x="4648203"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7" name="Date Placeholder 6"/>
          <p:cNvSpPr>
            <a:spLocks noGrp="1"/>
          </p:cNvSpPr>
          <p:nvPr>
            <p:ph type="dt" sz="half" idx="10"/>
          </p:nvPr>
        </p:nvSpPr>
        <p:spPr/>
        <p:txBody>
          <a:bodyPr/>
          <a:lstStyle/>
          <a:p>
            <a:fld id="{6D18D072-EF12-4AA2-BD71-ABC68B06D0E2}" type="datetime1">
              <a:rPr lang="en-US" smtClean="0"/>
              <a:pPr/>
              <a:t>7/8/2019</a:t>
            </a:fld>
            <a:endParaRPr lang="en-US"/>
          </a:p>
        </p:txBody>
      </p:sp>
      <p:sp>
        <p:nvSpPr>
          <p:cNvPr id="8" name="Footer Placeholder 7"/>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
        <p:nvSpPr>
          <p:cNvPr id="11" name="Content Placeholder 10"/>
          <p:cNvSpPr>
            <a:spLocks noGrp="1"/>
          </p:cNvSpPr>
          <p:nvPr>
            <p:ph sz="quarter" idx="13"/>
          </p:nvPr>
        </p:nvSpPr>
        <p:spPr>
          <a:xfrm>
            <a:off x="457200" y="1659636"/>
            <a:ext cx="4041648" cy="2935224"/>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Tree>
  </p:cSld>
  <p:clrMapOvr>
    <a:masterClrMapping/>
  </p:clrMapOvr>
  <p:hf sldNum="0" hd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Date Placeholder 2"/>
          <p:cNvSpPr>
            <a:spLocks noGrp="1"/>
          </p:cNvSpPr>
          <p:nvPr>
            <p:ph type="dt" sz="half" idx="10"/>
          </p:nvPr>
        </p:nvSpPr>
        <p:spPr/>
        <p:txBody>
          <a:bodyPr/>
          <a:lstStyle/>
          <a:p>
            <a:fld id="{B8CDBF60-6CC3-4B74-A60D-3486985E4346}" type="datetime1">
              <a:rPr lang="en-US" smtClean="0"/>
              <a:pPr/>
              <a:t>7/8/2019</a:t>
            </a:fld>
            <a:endParaRPr lang="en-US"/>
          </a:p>
        </p:txBody>
      </p:sp>
      <p:sp>
        <p:nvSpPr>
          <p:cNvPr id="4" name="Footer Placeholder 3"/>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hf sldNum="0" hd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14818-984F-4759-BF72-A33BDC1963BD}" type="datetime1">
              <a:rPr lang="en-US" smtClean="0"/>
              <a:pPr/>
              <a:t>7/8/2019</a:t>
            </a:fld>
            <a:endParaRPr lang="en-US"/>
          </a:p>
        </p:txBody>
      </p:sp>
      <p:sp>
        <p:nvSpPr>
          <p:cNvPr id="3" name="Footer Placeholder 2"/>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hf sldNum="0" hd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5907090" y="200026"/>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ar-SA" smtClean="0"/>
              <a:t>انقر لتحرير نمط العنوان الرئيسي</a:t>
            </a:r>
            <a:endParaRPr lang="en-US" dirty="0"/>
          </a:p>
        </p:txBody>
      </p:sp>
      <p:sp>
        <p:nvSpPr>
          <p:cNvPr id="3" name="Content Placeholder 2"/>
          <p:cNvSpPr>
            <a:spLocks noGrp="1"/>
          </p:cNvSpPr>
          <p:nvPr>
            <p:ph idx="1"/>
          </p:nvPr>
        </p:nvSpPr>
        <p:spPr>
          <a:xfrm>
            <a:off x="719140" y="204789"/>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Text Placeholder 3"/>
          <p:cNvSpPr>
            <a:spLocks noGrp="1"/>
          </p:cNvSpPr>
          <p:nvPr>
            <p:ph type="body" sz="half" idx="2"/>
          </p:nvPr>
        </p:nvSpPr>
        <p:spPr>
          <a:xfrm>
            <a:off x="5907090"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9EA7E191-5F94-4FC1-B823-BD7CABF7FA06}" type="datetime1">
              <a:rPr lang="en-US" smtClean="0"/>
              <a:pPr/>
              <a:t>7/8/2019</a:t>
            </a:fld>
            <a:endParaRPr lang="en-US"/>
          </a:p>
        </p:txBody>
      </p:sp>
      <p:sp>
        <p:nvSpPr>
          <p:cNvPr id="6" name="Footer Placeholder 5"/>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hf sldNum="0" hd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1"/>
            <a:ext cx="5711824" cy="671513"/>
          </a:xfrm>
        </p:spPr>
        <p:txBody>
          <a:bodyPr anchor="b"/>
          <a:lstStyle>
            <a:lvl1pPr algn="ctr">
              <a:lnSpc>
                <a:spcPct val="100000"/>
              </a:lnSpc>
              <a:defRPr sz="2800" b="0"/>
            </a:lvl1pPr>
          </a:lstStyle>
          <a:p>
            <a:r>
              <a:rPr lang="ar-SA" smtClean="0"/>
              <a:t>انقر لتحرير نمط العنوان الرئيسي</a:t>
            </a:r>
            <a:endParaRPr lang="en-US" dirty="0"/>
          </a:p>
        </p:txBody>
      </p:sp>
      <p:sp>
        <p:nvSpPr>
          <p:cNvPr id="3" name="Picture Placeholder 2"/>
          <p:cNvSpPr>
            <a:spLocks noGrp="1"/>
          </p:cNvSpPr>
          <p:nvPr>
            <p:ph type="pic" idx="1"/>
          </p:nvPr>
        </p:nvSpPr>
        <p:spPr>
          <a:xfrm>
            <a:off x="1508126" y="857251"/>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88856D55-EFBE-4F9B-8A5F-09D42CA22A9B}" type="datetime1">
              <a:rPr lang="en-US" smtClean="0"/>
              <a:pPr/>
              <a:t>7/8/2019</a:t>
            </a:fld>
            <a:endParaRPr lang="en-US"/>
          </a:p>
        </p:txBody>
      </p:sp>
      <p:sp>
        <p:nvSpPr>
          <p:cNvPr id="6" name="Footer Placeholder 5"/>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hf sldNum="0" hd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7/8/2019</a:t>
            </a:fld>
            <a:endParaRPr lang="en-US"/>
          </a:p>
        </p:txBody>
      </p:sp>
      <p:sp>
        <p:nvSpPr>
          <p:cNvPr id="5" name="Footer Placeholder 4"/>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hf sldNum="0" hd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7/8/2019</a:t>
            </a:fld>
            <a:endParaRPr lang="en-US"/>
          </a:p>
        </p:txBody>
      </p:sp>
      <p:sp>
        <p:nvSpPr>
          <p:cNvPr id="5" name="Footer Placeholder 4"/>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4" name="Foliennummernplatzhalter 3"/>
          <p:cNvSpPr txBox="1">
            <a:spLocks/>
          </p:cNvSpPr>
          <p:nvPr userDrawn="1"/>
        </p:nvSpPr>
        <p:spPr>
          <a:xfrm>
            <a:off x="448332" y="4633838"/>
            <a:ext cx="8263868" cy="193511"/>
          </a:xfrm>
          <a:prstGeom prst="rect">
            <a:avLst/>
          </a:prstGeom>
        </p:spPr>
        <p:txBody>
          <a:bodyPr vert="horz" lIns="0" tIns="0" rIns="0" bIns="0" rtlCol="0" anchor="ctr"/>
          <a:lstStyle>
            <a:defPPr>
              <a:defRPr lang="de-DE"/>
            </a:defPPr>
            <a:lvl1pPr marL="0" algn="ctr" defTabSz="914400" rtl="0" eaLnBrk="1" latinLnBrk="0" hangingPunct="1">
              <a:defRPr sz="900" b="0" kern="120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089564F-CA15-7142-862B-E77DE7CE8768}" type="slidenum">
              <a:rPr lang="de-DE" sz="1400" b="1">
                <a:solidFill>
                  <a:schemeClr val="tx2"/>
                </a:solidFill>
                <a:latin typeface="Arial"/>
              </a:rPr>
              <a:pPr algn="r"/>
              <a:t>‹#›</a:t>
            </a:fld>
            <a:endParaRPr lang="de-DE" sz="1400" b="1" dirty="0">
              <a:solidFill>
                <a:schemeClr val="tx2"/>
              </a:solidFill>
              <a:latin typeface="Arial"/>
            </a:endParaRPr>
          </a:p>
        </p:txBody>
      </p:sp>
      <p:sp>
        <p:nvSpPr>
          <p:cNvPr id="9" name="Fußzeilenplatzhalter 5"/>
          <p:cNvSpPr>
            <a:spLocks noGrp="1"/>
          </p:cNvSpPr>
          <p:nvPr>
            <p:ph type="ftr" sz="quarter" idx="3"/>
          </p:nvPr>
        </p:nvSpPr>
        <p:spPr>
          <a:xfrm>
            <a:off x="428632" y="4841513"/>
            <a:ext cx="8283573" cy="176508"/>
          </a:xfrm>
          <a:prstGeom prst="rect">
            <a:avLst/>
          </a:prstGeom>
        </p:spPr>
        <p:txBody>
          <a:bodyPr vert="horz" lIns="0" tIns="0" rIns="0" bIns="0" rtlCol="0" anchor="ctr"/>
          <a:lstStyle>
            <a:lvl1pPr algn="r">
              <a:defRPr sz="700">
                <a:solidFill>
                  <a:srgbClr val="C7C9CA"/>
                </a:solidFill>
              </a:defRPr>
            </a:lvl1pPr>
          </a:lstStyle>
          <a:p>
            <a:r>
              <a:rPr lang="de-DE" dirty="0">
                <a:latin typeface="Arial"/>
              </a:rPr>
              <a:t>© Fraunhofer FOKUS</a:t>
            </a:r>
          </a:p>
        </p:txBody>
      </p:sp>
      <p:sp>
        <p:nvSpPr>
          <p:cNvPr id="10" name="Titel 1"/>
          <p:cNvSpPr>
            <a:spLocks noGrp="1"/>
          </p:cNvSpPr>
          <p:nvPr>
            <p:ph type="ctrTitle"/>
          </p:nvPr>
        </p:nvSpPr>
        <p:spPr>
          <a:xfrm>
            <a:off x="438161" y="434459"/>
            <a:ext cx="8274047" cy="405805"/>
          </a:xfrm>
          <a:solidFill>
            <a:schemeClr val="tx2"/>
          </a:solidFill>
        </p:spPr>
        <p:txBody>
          <a:bodyPr wrap="square" lIns="108000" tIns="0" rIns="0" bIns="0" anchor="t" anchorCtr="0">
            <a:noAutofit/>
          </a:bodyPr>
          <a:lstStyle>
            <a:lvl1pPr algn="l">
              <a:lnSpc>
                <a:spcPts val="2950"/>
              </a:lnSpc>
              <a:defRPr sz="2000">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208316068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4" name="Foliennummernplatzhalter 3"/>
          <p:cNvSpPr txBox="1">
            <a:spLocks/>
          </p:cNvSpPr>
          <p:nvPr userDrawn="1"/>
        </p:nvSpPr>
        <p:spPr>
          <a:xfrm>
            <a:off x="448332" y="4633838"/>
            <a:ext cx="8263868" cy="193511"/>
          </a:xfrm>
          <a:prstGeom prst="rect">
            <a:avLst/>
          </a:prstGeom>
        </p:spPr>
        <p:txBody>
          <a:bodyPr vert="horz" lIns="0" tIns="0" rIns="0" bIns="0" rtlCol="0" anchor="ctr"/>
          <a:lstStyle>
            <a:defPPr>
              <a:defRPr lang="de-DE"/>
            </a:defPPr>
            <a:lvl1pPr marL="0" algn="ctr" defTabSz="914400" rtl="0" eaLnBrk="1" latinLnBrk="0" hangingPunct="1">
              <a:defRPr sz="900" b="0" kern="120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089564F-CA15-7142-862B-E77DE7CE8768}" type="slidenum">
              <a:rPr lang="de-DE" sz="1400" b="1">
                <a:solidFill>
                  <a:schemeClr val="tx2"/>
                </a:solidFill>
                <a:latin typeface="Arial"/>
              </a:rPr>
              <a:pPr algn="r"/>
              <a:t>‹#›</a:t>
            </a:fld>
            <a:endParaRPr lang="de-DE" sz="1400" b="1" dirty="0">
              <a:solidFill>
                <a:schemeClr val="tx2"/>
              </a:solidFill>
              <a:latin typeface="Arial"/>
            </a:endParaRPr>
          </a:p>
        </p:txBody>
      </p:sp>
      <p:sp>
        <p:nvSpPr>
          <p:cNvPr id="8" name="Inhaltsplatzhalter 6"/>
          <p:cNvSpPr>
            <a:spLocks noGrp="1"/>
          </p:cNvSpPr>
          <p:nvPr>
            <p:ph sz="quarter" idx="13"/>
          </p:nvPr>
        </p:nvSpPr>
        <p:spPr>
          <a:xfrm>
            <a:off x="434761" y="1043713"/>
            <a:ext cx="8277445" cy="3409226"/>
          </a:xfrm>
        </p:spPr>
        <p:txBody>
          <a:bodyPr lIns="108000"/>
          <a:lstStyle>
            <a:lvl1pPr marL="0" indent="-216000">
              <a:lnSpc>
                <a:spcPct val="200000"/>
              </a:lnSpc>
              <a:spcBef>
                <a:spcPts val="0"/>
              </a:spcBef>
              <a:buFont typeface="+mj-lt"/>
              <a:buAutoNum type="arabicPeriod"/>
              <a:defRPr sz="1600" baseline="0"/>
            </a:lvl1pPr>
            <a:lvl2pPr marL="269875" indent="-269875">
              <a:buFont typeface="+mj-lt"/>
              <a:buAutoNum type="arabicPeriod"/>
              <a:defRPr/>
            </a:lvl2pPr>
            <a:lvl3pPr marL="269875" indent="-269875">
              <a:buFont typeface="+mj-lt"/>
              <a:buAutoNum type="arabi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Fußzeilenplatzhalter 5"/>
          <p:cNvSpPr>
            <a:spLocks noGrp="1"/>
          </p:cNvSpPr>
          <p:nvPr>
            <p:ph type="ftr" sz="quarter" idx="3"/>
          </p:nvPr>
        </p:nvSpPr>
        <p:spPr>
          <a:xfrm>
            <a:off x="428632" y="4841513"/>
            <a:ext cx="8283573" cy="176508"/>
          </a:xfrm>
          <a:prstGeom prst="rect">
            <a:avLst/>
          </a:prstGeom>
        </p:spPr>
        <p:txBody>
          <a:bodyPr vert="horz" lIns="0" tIns="0" rIns="0" bIns="0" rtlCol="0" anchor="ctr"/>
          <a:lstStyle>
            <a:lvl1pPr algn="r">
              <a:defRPr sz="700">
                <a:solidFill>
                  <a:srgbClr val="C7C9CA"/>
                </a:solidFill>
              </a:defRPr>
            </a:lvl1pPr>
          </a:lstStyle>
          <a:p>
            <a:r>
              <a:rPr lang="de-DE" dirty="0">
                <a:latin typeface="Arial"/>
              </a:rPr>
              <a:t>© Fraunhofer FOKUS</a:t>
            </a:r>
          </a:p>
        </p:txBody>
      </p:sp>
      <p:sp>
        <p:nvSpPr>
          <p:cNvPr id="10" name="Titel 1"/>
          <p:cNvSpPr>
            <a:spLocks noGrp="1"/>
          </p:cNvSpPr>
          <p:nvPr>
            <p:ph type="ctrTitle"/>
          </p:nvPr>
        </p:nvSpPr>
        <p:spPr>
          <a:xfrm>
            <a:off x="438161" y="434459"/>
            <a:ext cx="8274047" cy="405805"/>
          </a:xfrm>
          <a:solidFill>
            <a:schemeClr val="tx2"/>
          </a:solidFill>
        </p:spPr>
        <p:txBody>
          <a:bodyPr wrap="square" lIns="108000" tIns="0" rIns="0" bIns="0" anchor="t" anchorCtr="0">
            <a:noAutofit/>
          </a:bodyPr>
          <a:lstStyle>
            <a:lvl1pPr algn="l">
              <a:lnSpc>
                <a:spcPts val="2950"/>
              </a:lnSpc>
              <a:defRPr sz="2000">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421352774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4" name="Foliennummernplatzhalter 3"/>
          <p:cNvSpPr txBox="1">
            <a:spLocks/>
          </p:cNvSpPr>
          <p:nvPr userDrawn="1"/>
        </p:nvSpPr>
        <p:spPr>
          <a:xfrm>
            <a:off x="448332" y="4633838"/>
            <a:ext cx="8263868" cy="193511"/>
          </a:xfrm>
          <a:prstGeom prst="rect">
            <a:avLst/>
          </a:prstGeom>
        </p:spPr>
        <p:txBody>
          <a:bodyPr vert="horz" lIns="0" tIns="0" rIns="0" bIns="0" rtlCol="0" anchor="ctr"/>
          <a:lstStyle>
            <a:defPPr>
              <a:defRPr lang="de-DE"/>
            </a:defPPr>
            <a:lvl1pPr marL="0" algn="ctr" defTabSz="914400" rtl="0" eaLnBrk="1" latinLnBrk="0" hangingPunct="1">
              <a:defRPr sz="900" b="0" kern="120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089564F-CA15-7142-862B-E77DE7CE8768}" type="slidenum">
              <a:rPr lang="de-DE" sz="1400" b="1">
                <a:solidFill>
                  <a:schemeClr val="tx2"/>
                </a:solidFill>
                <a:latin typeface="Arial"/>
              </a:rPr>
              <a:pPr algn="r"/>
              <a:t>‹#›</a:t>
            </a:fld>
            <a:endParaRPr lang="de-DE" sz="1400" b="1" dirty="0">
              <a:solidFill>
                <a:schemeClr val="tx2"/>
              </a:solidFill>
              <a:latin typeface="Arial"/>
            </a:endParaRPr>
          </a:p>
        </p:txBody>
      </p:sp>
      <p:sp>
        <p:nvSpPr>
          <p:cNvPr id="9" name="Fußzeilenplatzhalter 5"/>
          <p:cNvSpPr>
            <a:spLocks noGrp="1"/>
          </p:cNvSpPr>
          <p:nvPr>
            <p:ph type="ftr" sz="quarter" idx="3"/>
          </p:nvPr>
        </p:nvSpPr>
        <p:spPr>
          <a:xfrm>
            <a:off x="428632" y="4841513"/>
            <a:ext cx="8283573" cy="176508"/>
          </a:xfrm>
          <a:prstGeom prst="rect">
            <a:avLst/>
          </a:prstGeom>
        </p:spPr>
        <p:txBody>
          <a:bodyPr vert="horz" lIns="0" tIns="0" rIns="0" bIns="0" rtlCol="0" anchor="ctr"/>
          <a:lstStyle>
            <a:lvl1pPr algn="r">
              <a:defRPr sz="700">
                <a:solidFill>
                  <a:srgbClr val="C7C9CA"/>
                </a:solidFill>
              </a:defRPr>
            </a:lvl1pPr>
          </a:lstStyle>
          <a:p>
            <a:r>
              <a:rPr lang="de-DE" dirty="0">
                <a:latin typeface="Arial"/>
              </a:rPr>
              <a:t>© Fraunhofer FOKUS</a:t>
            </a:r>
          </a:p>
        </p:txBody>
      </p:sp>
      <p:sp>
        <p:nvSpPr>
          <p:cNvPr id="10" name="Titel 1"/>
          <p:cNvSpPr>
            <a:spLocks noGrp="1"/>
          </p:cNvSpPr>
          <p:nvPr>
            <p:ph type="ctrTitle"/>
          </p:nvPr>
        </p:nvSpPr>
        <p:spPr>
          <a:xfrm>
            <a:off x="438161" y="434459"/>
            <a:ext cx="8274047" cy="405805"/>
          </a:xfrm>
          <a:solidFill>
            <a:schemeClr val="tx2"/>
          </a:solidFill>
        </p:spPr>
        <p:txBody>
          <a:bodyPr wrap="square" lIns="108000" tIns="0" rIns="0" bIns="0" anchor="t" anchorCtr="0">
            <a:noAutofit/>
          </a:bodyPr>
          <a:lstStyle>
            <a:lvl1pPr algn="l">
              <a:lnSpc>
                <a:spcPts val="2950"/>
              </a:lnSpc>
              <a:defRPr sz="2000">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208316068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sp>
        <p:nvSpPr>
          <p:cNvPr id="11" name="Rectangle 10"/>
          <p:cNvSpPr/>
          <p:nvPr/>
        </p:nvSpPr>
        <p:spPr>
          <a:xfrm>
            <a:off x="0" y="2900190"/>
            <a:ext cx="9144000" cy="224331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290019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3789409"/>
            <a:ext cx="5637010" cy="66158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7/8/2019</a:t>
            </a:fld>
            <a:endParaRPr lang="en-US"/>
          </a:p>
        </p:txBody>
      </p:sp>
      <p:sp>
        <p:nvSpPr>
          <p:cNvPr id="5" name="Footer Placeholder 4"/>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2" name="Title 1"/>
          <p:cNvSpPr>
            <a:spLocks noGrp="1"/>
          </p:cNvSpPr>
          <p:nvPr>
            <p:ph type="ctrTitle"/>
          </p:nvPr>
        </p:nvSpPr>
        <p:spPr>
          <a:xfrm>
            <a:off x="817582" y="2349218"/>
            <a:ext cx="7175351" cy="1344875"/>
          </a:xfrm>
          <a:effectLst/>
        </p:spPr>
        <p:txBody>
          <a:bodyPr>
            <a:noAutofit/>
          </a:bodyPr>
          <a:lstStyle>
            <a:lvl1pPr marL="640080" indent="-457200" algn="l">
              <a:defRPr sz="5400"/>
            </a:lvl1pPr>
          </a:lstStyle>
          <a:p>
            <a:r>
              <a:rPr lang="ar-SA" smtClean="0"/>
              <a:t>انقر لتحرير نمط العنوان الرئيسي</a:t>
            </a:r>
            <a:endParaRPr lang="en-US" dirty="0"/>
          </a:p>
        </p:txBody>
      </p:sp>
    </p:spTree>
  </p:cSld>
  <p:clrMapOvr>
    <a:masterClrMapping/>
  </p:clrMapOvr>
  <p:timing>
    <p:tnLst>
      <p:par>
        <p:cTn id="1" dur="indefinite" restart="never" nodeType="tmRoot"/>
      </p:par>
    </p:tnLst>
  </p:timing>
  <p:hf sldNum="0" hd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1FD9D02-426E-46C9-9EE9-0DE1EF8B2838}" type="datetime1">
              <a:rPr lang="en-US" smtClean="0"/>
              <a:pPr/>
              <a:t>7/8/2019</a:t>
            </a:fld>
            <a:endParaRPr lang="en-US"/>
          </a:p>
        </p:txBody>
      </p:sp>
      <p:sp>
        <p:nvSpPr>
          <p:cNvPr id="5" name="Footer Placeholder 4"/>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8" name="Title 7"/>
          <p:cNvSpPr>
            <a:spLocks noGrp="1"/>
          </p:cNvSpPr>
          <p:nvPr>
            <p:ph type="title"/>
          </p:nvPr>
        </p:nvSpPr>
        <p:spPr/>
        <p:txBody>
          <a:bodyPr/>
          <a:lstStyle/>
          <a:p>
            <a:r>
              <a:rPr lang="ar-SA" smtClean="0"/>
              <a:t>انقر لتحرير نمط العنوان الرئيسي</a:t>
            </a:r>
            <a:endParaRPr lang="en-US"/>
          </a:p>
        </p:txBody>
      </p:sp>
      <p:sp>
        <p:nvSpPr>
          <p:cNvPr id="10" name="Content Placeholder 9"/>
          <p:cNvSpPr>
            <a:spLocks noGrp="1"/>
          </p:cNvSpPr>
          <p:nvPr>
            <p:ph sz="quarter" idx="13"/>
          </p:nvPr>
        </p:nvSpPr>
        <p:spPr>
          <a:xfrm>
            <a:off x="1143000" y="548640"/>
            <a:ext cx="6400800" cy="260604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Tree>
  </p:cSld>
  <p:clrMapOvr>
    <a:masterClrMapping/>
  </p:clrMapOvr>
  <p:timing>
    <p:tnLst>
      <p:par>
        <p:cTn id="1" dur="indefinite" restart="never" nodeType="tmRoot"/>
      </p:par>
    </p:tnLst>
  </p:timing>
  <p:hf sldNum="0" hd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7" name="Rectangle 6"/>
          <p:cNvSpPr/>
          <p:nvPr/>
        </p:nvSpPr>
        <p:spPr>
          <a:xfrm>
            <a:off x="0" y="2900190"/>
            <a:ext cx="9144000" cy="224331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290019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1629486"/>
            <a:ext cx="5966666" cy="1817510"/>
          </a:xfrm>
          <a:effectLst/>
        </p:spPr>
        <p:txBody>
          <a:bodyPr anchor="b"/>
          <a:lstStyle>
            <a:lvl1pPr algn="r">
              <a:defRPr sz="4600" b="1" cap="none" baseline="0"/>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2022438" y="3455633"/>
            <a:ext cx="5970494" cy="626595"/>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7B8AEBBE-F8B2-42CF-9895-E86A608384EB}" type="datetime1">
              <a:rPr lang="en-US" smtClean="0"/>
              <a:pPr/>
              <a:t>7/8/2019</a:t>
            </a:fld>
            <a:endParaRPr lang="en-US"/>
          </a:p>
        </p:txBody>
      </p:sp>
      <p:sp>
        <p:nvSpPr>
          <p:cNvPr id="5" name="Footer Placeholder 4"/>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timing>
    <p:tnLst>
      <p:par>
        <p:cTn id="1" dur="indefinite" restart="never" nodeType="tmRoot"/>
      </p:par>
    </p:tnLst>
  </p:timing>
  <p:hf sldNum="0" hd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1FAA6B6-10E5-4810-BC9F-DA72D8452E73}" type="datetime1">
              <a:rPr lang="en-US" smtClean="0"/>
              <a:pPr/>
              <a:t>7/8/2019</a:t>
            </a:fld>
            <a:endParaRPr lang="en-US"/>
          </a:p>
        </p:txBody>
      </p:sp>
      <p:sp>
        <p:nvSpPr>
          <p:cNvPr id="6" name="Footer Placeholder 5"/>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8" name="Title 7"/>
          <p:cNvSpPr>
            <a:spLocks noGrp="1"/>
          </p:cNvSpPr>
          <p:nvPr>
            <p:ph type="title"/>
          </p:nvPr>
        </p:nvSpPr>
        <p:spPr/>
        <p:txBody>
          <a:bodyPr/>
          <a:lstStyle/>
          <a:p>
            <a:r>
              <a:rPr lang="ar-SA" smtClean="0"/>
              <a:t>انقر لتحرير نمط العنوان الرئيسي</a:t>
            </a:r>
            <a:endParaRPr lang="en-US"/>
          </a:p>
        </p:txBody>
      </p:sp>
      <p:sp>
        <p:nvSpPr>
          <p:cNvPr id="9" name="Content Placeholder 8"/>
          <p:cNvSpPr>
            <a:spLocks noGrp="1"/>
          </p:cNvSpPr>
          <p:nvPr>
            <p:ph sz="quarter" idx="13"/>
          </p:nvPr>
        </p:nvSpPr>
        <p:spPr>
          <a:xfrm>
            <a:off x="1142999" y="548639"/>
            <a:ext cx="3346704" cy="260604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11" name="Content Placeholder 10"/>
          <p:cNvSpPr>
            <a:spLocks noGrp="1"/>
          </p:cNvSpPr>
          <p:nvPr>
            <p:ph sz="quarter" idx="14"/>
          </p:nvPr>
        </p:nvSpPr>
        <p:spPr>
          <a:xfrm>
            <a:off x="4645152" y="548640"/>
            <a:ext cx="3346704" cy="260604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Tree>
  </p:cSld>
  <p:clrMapOvr>
    <a:masterClrMapping/>
  </p:clrMapOvr>
  <p:timing>
    <p:tnLst>
      <p:par>
        <p:cTn id="1" dur="indefinite" restart="never" nodeType="tmRoot"/>
      </p:par>
    </p:tnLst>
  </p:timing>
  <p:hf sldNum="0" hd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548640"/>
            <a:ext cx="3346704" cy="47982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Content Placeholder 3"/>
          <p:cNvSpPr>
            <a:spLocks noGrp="1"/>
          </p:cNvSpPr>
          <p:nvPr>
            <p:ph sz="half" idx="2"/>
          </p:nvPr>
        </p:nvSpPr>
        <p:spPr>
          <a:xfrm>
            <a:off x="1156447" y="1050245"/>
            <a:ext cx="3346704" cy="20574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Text Placeholder 4"/>
          <p:cNvSpPr>
            <a:spLocks noGrp="1"/>
          </p:cNvSpPr>
          <p:nvPr>
            <p:ph type="body" sz="quarter" idx="3"/>
          </p:nvPr>
        </p:nvSpPr>
        <p:spPr>
          <a:xfrm>
            <a:off x="4647302" y="548640"/>
            <a:ext cx="3346704" cy="47982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ar-SA" smtClean="0"/>
              <a:t>انقر لتحرير أنماط النص الرئيسي</a:t>
            </a:r>
          </a:p>
        </p:txBody>
      </p:sp>
      <p:sp>
        <p:nvSpPr>
          <p:cNvPr id="6" name="Content Placeholder 5"/>
          <p:cNvSpPr>
            <a:spLocks noGrp="1"/>
          </p:cNvSpPr>
          <p:nvPr>
            <p:ph sz="quarter" idx="4"/>
          </p:nvPr>
        </p:nvSpPr>
        <p:spPr>
          <a:xfrm>
            <a:off x="4645025" y="1049274"/>
            <a:ext cx="3346704" cy="20574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7/8/2019</a:t>
            </a:fld>
            <a:endParaRPr lang="en-US"/>
          </a:p>
        </p:txBody>
      </p:sp>
      <p:sp>
        <p:nvSpPr>
          <p:cNvPr id="8" name="Footer Placeholder 7"/>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
        <p:nvSpPr>
          <p:cNvPr id="10" name="Title 9"/>
          <p:cNvSpPr>
            <a:spLocks noGrp="1"/>
          </p:cNvSpPr>
          <p:nvPr>
            <p:ph type="title"/>
          </p:nvPr>
        </p:nvSpPr>
        <p:spPr/>
        <p:txBody>
          <a:bodyPr/>
          <a:lstStyle/>
          <a:p>
            <a:r>
              <a:rPr lang="ar-SA" smtClean="0"/>
              <a:t>انقر لتحرير نمط العنوان الرئيسي</a:t>
            </a:r>
            <a:endParaRPr lang="en-US" dirty="0"/>
          </a:p>
        </p:txBody>
      </p:sp>
    </p:spTree>
  </p:cSld>
  <p:clrMapOvr>
    <a:masterClrMapping/>
  </p:clrMapOvr>
  <p:timing>
    <p:tnLst>
      <p:par>
        <p:cTn id="1" dur="indefinite" restart="never" nodeType="tmRoot"/>
      </p:par>
    </p:tnLst>
  </p:timing>
  <p:hf sldNum="0" hd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Date Placeholder 2"/>
          <p:cNvSpPr>
            <a:spLocks noGrp="1"/>
          </p:cNvSpPr>
          <p:nvPr>
            <p:ph type="dt" sz="half" idx="10"/>
          </p:nvPr>
        </p:nvSpPr>
        <p:spPr/>
        <p:txBody>
          <a:bodyPr/>
          <a:lstStyle/>
          <a:p>
            <a:fld id="{B8CDBF60-6CC3-4B74-A60D-3486985E4346}" type="datetime1">
              <a:rPr lang="en-US" smtClean="0"/>
              <a:pPr/>
              <a:t>7/8/2019</a:t>
            </a:fld>
            <a:endParaRPr lang="en-US"/>
          </a:p>
        </p:txBody>
      </p:sp>
      <p:sp>
        <p:nvSpPr>
          <p:cNvPr id="4" name="Footer Placeholder 3"/>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timing>
    <p:tnLst>
      <p:par>
        <p:cTn id="1" dur="indefinite" restart="never" nodeType="tmRoot"/>
      </p:par>
    </p:tnLst>
  </p:timing>
  <p:hf sldNum="0" hd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14818-984F-4759-BF72-A33BDC1963BD}" type="datetime1">
              <a:rPr lang="en-US" smtClean="0"/>
              <a:pPr/>
              <a:t>7/8/2019</a:t>
            </a:fld>
            <a:endParaRPr lang="en-US"/>
          </a:p>
        </p:txBody>
      </p:sp>
      <p:sp>
        <p:nvSpPr>
          <p:cNvPr id="3" name="Footer Placeholder 2"/>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timing>
    <p:tnLst>
      <p:par>
        <p:cTn id="1" dur="indefinite" restart="never" nodeType="tmRoot"/>
      </p:par>
    </p:tnLst>
  </p:timing>
  <p:hf sldNum="0" hd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096" y="1657350"/>
            <a:ext cx="3636085" cy="943870"/>
          </a:xfrm>
          <a:effectLst/>
        </p:spPr>
        <p:txBody>
          <a:bodyPr anchor="b">
            <a:noAutofit/>
          </a:bodyPr>
          <a:lstStyle>
            <a:lvl1pPr marL="228600" indent="-228600" algn="l">
              <a:defRPr sz="2800" b="1">
                <a:effectLst/>
              </a:defRPr>
            </a:lvl1pPr>
          </a:lstStyle>
          <a:p>
            <a:r>
              <a:rPr lang="ar-SA" smtClean="0"/>
              <a:t>انقر لتحرير نمط العنوان الرئيسي</a:t>
            </a:r>
            <a:endParaRPr lang="en-US" dirty="0"/>
          </a:p>
        </p:txBody>
      </p:sp>
      <p:sp>
        <p:nvSpPr>
          <p:cNvPr id="3" name="Content Placeholder 2"/>
          <p:cNvSpPr>
            <a:spLocks noGrp="1"/>
          </p:cNvSpPr>
          <p:nvPr>
            <p:ph idx="1"/>
          </p:nvPr>
        </p:nvSpPr>
        <p:spPr>
          <a:xfrm>
            <a:off x="4593516" y="548640"/>
            <a:ext cx="4017085" cy="3671048"/>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Text Placeholder 3"/>
          <p:cNvSpPr>
            <a:spLocks noGrp="1"/>
          </p:cNvSpPr>
          <p:nvPr>
            <p:ph type="body" sz="half" idx="2"/>
          </p:nvPr>
        </p:nvSpPr>
        <p:spPr>
          <a:xfrm>
            <a:off x="1075765" y="2623351"/>
            <a:ext cx="3388660" cy="16046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9EA7E191-5F94-4FC1-B823-BD7CABF7FA06}" type="datetime1">
              <a:rPr lang="en-US" smtClean="0"/>
              <a:pPr/>
              <a:t>7/8/2019</a:t>
            </a:fld>
            <a:endParaRPr lang="en-US"/>
          </a:p>
        </p:txBody>
      </p:sp>
      <p:sp>
        <p:nvSpPr>
          <p:cNvPr id="6" name="Footer Placeholder 5"/>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timing>
    <p:tnLst>
      <p:par>
        <p:cTn id="1" dur="indefinite" restart="never" nodeType="tmRoot"/>
      </p:par>
    </p:tnLst>
  </p:timing>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 Titel 2 Zeilen">
    <p:spTree>
      <p:nvGrpSpPr>
        <p:cNvPr id="1" name=""/>
        <p:cNvGrpSpPr/>
        <p:nvPr/>
      </p:nvGrpSpPr>
      <p:grpSpPr>
        <a:xfrm>
          <a:off x="0" y="0"/>
          <a:ext cx="0" cy="0"/>
          <a:chOff x="0" y="0"/>
          <a:chExt cx="0" cy="0"/>
        </a:xfrm>
      </p:grpSpPr>
      <p:sp>
        <p:nvSpPr>
          <p:cNvPr id="4" name="Foliennummernplatzhalter 3"/>
          <p:cNvSpPr txBox="1">
            <a:spLocks/>
          </p:cNvSpPr>
          <p:nvPr userDrawn="1"/>
        </p:nvSpPr>
        <p:spPr>
          <a:xfrm>
            <a:off x="448332" y="4633838"/>
            <a:ext cx="8263868" cy="193511"/>
          </a:xfrm>
          <a:prstGeom prst="rect">
            <a:avLst/>
          </a:prstGeom>
        </p:spPr>
        <p:txBody>
          <a:bodyPr vert="horz" lIns="0" tIns="0" rIns="0" bIns="0" rtlCol="0" anchor="ctr"/>
          <a:lstStyle>
            <a:defPPr>
              <a:defRPr lang="de-DE"/>
            </a:defPPr>
            <a:lvl1pPr marL="0" algn="ctr" defTabSz="914400" rtl="0" eaLnBrk="1" latinLnBrk="0" hangingPunct="1">
              <a:defRPr sz="900" b="0" kern="120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089564F-CA15-7142-862B-E77DE7CE8768}" type="slidenum">
              <a:rPr lang="de-DE" sz="1400" b="1">
                <a:solidFill>
                  <a:schemeClr val="tx2"/>
                </a:solidFill>
                <a:latin typeface="Arial"/>
              </a:rPr>
              <a:pPr algn="r"/>
              <a:t>‹#›</a:t>
            </a:fld>
            <a:endParaRPr lang="de-DE" sz="1400" b="1" dirty="0">
              <a:solidFill>
                <a:schemeClr val="tx2"/>
              </a:solidFill>
              <a:latin typeface="Arial"/>
            </a:endParaRPr>
          </a:p>
        </p:txBody>
      </p:sp>
      <p:sp>
        <p:nvSpPr>
          <p:cNvPr id="8" name="Inhaltsplatzhalter 6"/>
          <p:cNvSpPr>
            <a:spLocks noGrp="1"/>
          </p:cNvSpPr>
          <p:nvPr>
            <p:ph sz="quarter" idx="13"/>
          </p:nvPr>
        </p:nvSpPr>
        <p:spPr>
          <a:xfrm>
            <a:off x="434761" y="1343202"/>
            <a:ext cx="8277445" cy="3109736"/>
          </a:xfrm>
        </p:spPr>
        <p:txBody>
          <a:bodyPr lIns="108000"/>
          <a:lstStyle>
            <a:lvl1pPr marL="0" indent="-216000">
              <a:lnSpc>
                <a:spcPct val="200000"/>
              </a:lnSpc>
              <a:spcBef>
                <a:spcPts val="0"/>
              </a:spcBef>
              <a:buFont typeface="+mj-lt"/>
              <a:buAutoNum type="arabicPeriod"/>
              <a:defRPr sz="1600" baseline="0"/>
            </a:lvl1pPr>
            <a:lvl2pPr marL="269875" indent="-269875">
              <a:buFont typeface="+mj-lt"/>
              <a:buAutoNum type="arabicPeriod"/>
              <a:defRPr/>
            </a:lvl2pPr>
            <a:lvl3pPr marL="269875" indent="-269875">
              <a:buFont typeface="+mj-lt"/>
              <a:buAutoNum type="arabi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Fußzeilenplatzhalter 5"/>
          <p:cNvSpPr>
            <a:spLocks noGrp="1"/>
          </p:cNvSpPr>
          <p:nvPr>
            <p:ph type="ftr" sz="quarter" idx="3"/>
          </p:nvPr>
        </p:nvSpPr>
        <p:spPr>
          <a:xfrm>
            <a:off x="428632" y="4841513"/>
            <a:ext cx="8283573" cy="176508"/>
          </a:xfrm>
          <a:prstGeom prst="rect">
            <a:avLst/>
          </a:prstGeom>
        </p:spPr>
        <p:txBody>
          <a:bodyPr vert="horz" lIns="0" tIns="0" rIns="0" bIns="0" rtlCol="0" anchor="ctr"/>
          <a:lstStyle>
            <a:lvl1pPr algn="r">
              <a:defRPr sz="700">
                <a:solidFill>
                  <a:srgbClr val="C7C9CA"/>
                </a:solidFill>
              </a:defRPr>
            </a:lvl1pPr>
          </a:lstStyle>
          <a:p>
            <a:r>
              <a:rPr lang="de-DE" dirty="0">
                <a:latin typeface="Arial"/>
              </a:rPr>
              <a:t>© Fraunhofer FOKUS</a:t>
            </a:r>
          </a:p>
        </p:txBody>
      </p:sp>
      <p:sp>
        <p:nvSpPr>
          <p:cNvPr id="7" name="Titel 1"/>
          <p:cNvSpPr>
            <a:spLocks noGrp="1"/>
          </p:cNvSpPr>
          <p:nvPr>
            <p:ph type="ctrTitle"/>
          </p:nvPr>
        </p:nvSpPr>
        <p:spPr>
          <a:xfrm>
            <a:off x="438161" y="434455"/>
            <a:ext cx="8274047" cy="792000"/>
          </a:xfrm>
          <a:solidFill>
            <a:schemeClr val="tx2"/>
          </a:solidFill>
        </p:spPr>
        <p:txBody>
          <a:bodyPr wrap="square" lIns="108000" tIns="0" rIns="0" bIns="0" anchor="t" anchorCtr="0">
            <a:noAutofit/>
          </a:bodyPr>
          <a:lstStyle>
            <a:lvl1pPr algn="l">
              <a:lnSpc>
                <a:spcPts val="2950"/>
              </a:lnSpc>
              <a:defRPr sz="2000">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230591200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8" name="Rectangle 7"/>
          <p:cNvSpPr/>
          <p:nvPr/>
        </p:nvSpPr>
        <p:spPr>
          <a:xfrm>
            <a:off x="0" y="2900190"/>
            <a:ext cx="9144000" cy="224331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290019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857250"/>
            <a:ext cx="4114800" cy="2345855"/>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877887" y="757865"/>
            <a:ext cx="3694114" cy="1622265"/>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88856D55-EFBE-4F9B-8A5F-09D42CA22A9B}" type="datetime1">
              <a:rPr lang="en-US" smtClean="0"/>
              <a:pPr/>
              <a:t>7/8/2019</a:t>
            </a:fld>
            <a:endParaRPr lang="en-US"/>
          </a:p>
        </p:txBody>
      </p:sp>
      <p:sp>
        <p:nvSpPr>
          <p:cNvPr id="6" name="Footer Placeholder 5"/>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2" name="Title 1"/>
          <p:cNvSpPr>
            <a:spLocks noGrp="1"/>
          </p:cNvSpPr>
          <p:nvPr>
            <p:ph type="title"/>
          </p:nvPr>
        </p:nvSpPr>
        <p:spPr>
          <a:xfrm>
            <a:off x="727268" y="3348316"/>
            <a:ext cx="6383538" cy="857250"/>
          </a:xfrm>
        </p:spPr>
        <p:txBody>
          <a:bodyPr anchor="b">
            <a:noAutofit/>
          </a:bodyPr>
          <a:lstStyle>
            <a:lvl1pPr algn="l">
              <a:defRPr sz="4600" b="1"/>
            </a:lvl1pPr>
          </a:lstStyle>
          <a:p>
            <a:r>
              <a:rPr lang="ar-SA" smtClean="0"/>
              <a:t>انقر لتحرير نمط العنوان الرئيسي</a:t>
            </a:r>
            <a:endParaRPr lang="en-US" dirty="0"/>
          </a:p>
        </p:txBody>
      </p:sp>
    </p:spTree>
  </p:cSld>
  <p:clrMapOvr>
    <a:masterClrMapping/>
  </p:clrMapOvr>
  <p:timing>
    <p:tnLst>
      <p:par>
        <p:cTn id="1" dur="indefinite" restart="never" nodeType="tmRoot"/>
      </p:par>
    </p:tnLst>
  </p:timing>
  <p:hf sldNum="0" hd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a:p>
        </p:txBody>
      </p:sp>
      <p:sp>
        <p:nvSpPr>
          <p:cNvPr id="3" name="Vertical Text Placeholder 2"/>
          <p:cNvSpPr>
            <a:spLocks noGrp="1"/>
          </p:cNvSpPr>
          <p:nvPr>
            <p:ph type="body" orient="vert" idx="1"/>
          </p:nvPr>
        </p:nvSpPr>
        <p:spPr>
          <a:xfrm>
            <a:off x="1905000" y="548639"/>
            <a:ext cx="6400800" cy="2606040"/>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7/8/2019</a:t>
            </a:fld>
            <a:endParaRPr lang="en-US"/>
          </a:p>
        </p:txBody>
      </p:sp>
      <p:sp>
        <p:nvSpPr>
          <p:cNvPr id="5" name="Footer Placeholder 4"/>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timing>
    <p:tnLst>
      <p:par>
        <p:cTn id="1" dur="indefinite" restart="never" nodeType="tmRoot"/>
      </p:par>
    </p:tnLst>
  </p:timing>
  <p:hf sldNum="0" hd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282388"/>
            <a:ext cx="2057400" cy="3928754"/>
          </a:xfrm>
          <a:effectLst/>
        </p:spPr>
        <p:txBody>
          <a:bodyPr vert="eaVert"/>
          <a:lstStyle>
            <a:lvl1pPr algn="l">
              <a:defRPr/>
            </a:lvl1pPr>
          </a:lstStyle>
          <a:p>
            <a:r>
              <a:rPr lang="ar-SA" smtClean="0"/>
              <a:t>انقر لتحرير نمط العنوان الرئيسي</a:t>
            </a:r>
            <a:endParaRPr lang="en-US"/>
          </a:p>
        </p:txBody>
      </p:sp>
      <p:sp>
        <p:nvSpPr>
          <p:cNvPr id="3" name="Vertical Text Placeholder 2"/>
          <p:cNvSpPr>
            <a:spLocks noGrp="1"/>
          </p:cNvSpPr>
          <p:nvPr>
            <p:ph type="body" orient="vert" idx="1"/>
          </p:nvPr>
        </p:nvSpPr>
        <p:spPr>
          <a:xfrm>
            <a:off x="3324114" y="548640"/>
            <a:ext cx="4829287" cy="3671047"/>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2E5C4C28-BD4B-4892-9A2D-6E19BD753A9A}" type="datetime1">
              <a:rPr lang="en-US" smtClean="0"/>
              <a:pPr/>
              <a:t>7/8/2019</a:t>
            </a:fld>
            <a:endParaRPr lang="en-US"/>
          </a:p>
        </p:txBody>
      </p:sp>
      <p:sp>
        <p:nvSpPr>
          <p:cNvPr id="5" name="Footer Placeholder 4"/>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timing>
    <p:tnLst>
      <p:par>
        <p:cTn id="1" dur="indefinite" restart="never" nodeType="tmRoot"/>
      </p:par>
    </p:tnLst>
  </p:timing>
  <p:hf sldNum="0" hdr="0" dt="0"/>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4" name="Foliennummernplatzhalter 3"/>
          <p:cNvSpPr txBox="1">
            <a:spLocks/>
          </p:cNvSpPr>
          <p:nvPr userDrawn="1"/>
        </p:nvSpPr>
        <p:spPr>
          <a:xfrm>
            <a:off x="448332" y="4633838"/>
            <a:ext cx="8263868" cy="193511"/>
          </a:xfrm>
          <a:prstGeom prst="rect">
            <a:avLst/>
          </a:prstGeom>
        </p:spPr>
        <p:txBody>
          <a:bodyPr vert="horz" lIns="0" tIns="0" rIns="0" bIns="0" rtlCol="0" anchor="ctr"/>
          <a:lstStyle>
            <a:defPPr>
              <a:defRPr lang="de-DE"/>
            </a:defPPr>
            <a:lvl1pPr marL="0" algn="ctr" defTabSz="914400" rtl="0" eaLnBrk="1" latinLnBrk="0" hangingPunct="1">
              <a:defRPr sz="900" b="0" kern="120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089564F-CA15-7142-862B-E77DE7CE8768}" type="slidenum">
              <a:rPr lang="de-DE" sz="1400" b="1">
                <a:solidFill>
                  <a:schemeClr val="tx2"/>
                </a:solidFill>
                <a:latin typeface="Arial"/>
              </a:rPr>
              <a:pPr algn="r"/>
              <a:t>‹#›</a:t>
            </a:fld>
            <a:endParaRPr lang="de-DE" sz="1400" b="1" dirty="0">
              <a:solidFill>
                <a:schemeClr val="tx2"/>
              </a:solidFill>
              <a:latin typeface="Arial"/>
            </a:endParaRPr>
          </a:p>
        </p:txBody>
      </p:sp>
      <p:sp>
        <p:nvSpPr>
          <p:cNvPr id="9" name="Fußzeilenplatzhalter 5"/>
          <p:cNvSpPr>
            <a:spLocks noGrp="1"/>
          </p:cNvSpPr>
          <p:nvPr>
            <p:ph type="ftr" sz="quarter" idx="3"/>
          </p:nvPr>
        </p:nvSpPr>
        <p:spPr>
          <a:xfrm>
            <a:off x="428632" y="4841513"/>
            <a:ext cx="8283573" cy="176508"/>
          </a:xfrm>
          <a:prstGeom prst="rect">
            <a:avLst/>
          </a:prstGeom>
        </p:spPr>
        <p:txBody>
          <a:bodyPr vert="horz" lIns="0" tIns="0" rIns="0" bIns="0" rtlCol="0" anchor="ctr"/>
          <a:lstStyle>
            <a:lvl1pPr algn="r">
              <a:defRPr sz="700">
                <a:solidFill>
                  <a:srgbClr val="C7C9CA"/>
                </a:solidFill>
              </a:defRPr>
            </a:lvl1pPr>
          </a:lstStyle>
          <a:p>
            <a:r>
              <a:rPr lang="de-DE" dirty="0">
                <a:latin typeface="Arial"/>
              </a:rPr>
              <a:t>© Fraunhofer FOKUS</a:t>
            </a:r>
          </a:p>
        </p:txBody>
      </p:sp>
      <p:sp>
        <p:nvSpPr>
          <p:cNvPr id="10" name="Titel 1"/>
          <p:cNvSpPr>
            <a:spLocks noGrp="1"/>
          </p:cNvSpPr>
          <p:nvPr>
            <p:ph type="ctrTitle"/>
          </p:nvPr>
        </p:nvSpPr>
        <p:spPr>
          <a:xfrm>
            <a:off x="438161" y="434459"/>
            <a:ext cx="8274047" cy="405805"/>
          </a:xfrm>
          <a:solidFill>
            <a:schemeClr val="tx2"/>
          </a:solidFill>
        </p:spPr>
        <p:txBody>
          <a:bodyPr wrap="square" lIns="108000" tIns="0" rIns="0" bIns="0" anchor="t" anchorCtr="0">
            <a:noAutofit/>
          </a:bodyPr>
          <a:lstStyle>
            <a:lvl1pPr algn="l">
              <a:lnSpc>
                <a:spcPts val="2950"/>
              </a:lnSpc>
              <a:defRPr sz="2000">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208316068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sp>
        <p:nvSpPr>
          <p:cNvPr id="7" name="شكل حر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شكل حر 7"/>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عنوان 8"/>
          <p:cNvSpPr>
            <a:spLocks noGrp="1"/>
          </p:cNvSpPr>
          <p:nvPr>
            <p:ph type="ctrTitle"/>
          </p:nvPr>
        </p:nvSpPr>
        <p:spPr>
          <a:xfrm>
            <a:off x="429064" y="2503170"/>
            <a:ext cx="6480048" cy="172593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ar-SA" smtClean="0"/>
              <a:t>انقر لتحرير نمط العنوان الرئيسي</a:t>
            </a:r>
            <a:endParaRPr kumimoji="0" lang="en-US"/>
          </a:p>
        </p:txBody>
      </p:sp>
      <p:sp>
        <p:nvSpPr>
          <p:cNvPr id="17" name="عنوان فرعي 16"/>
          <p:cNvSpPr>
            <a:spLocks noGrp="1"/>
          </p:cNvSpPr>
          <p:nvPr>
            <p:ph type="subTitle" idx="1"/>
          </p:nvPr>
        </p:nvSpPr>
        <p:spPr>
          <a:xfrm>
            <a:off x="433050" y="1158609"/>
            <a:ext cx="6480048" cy="131445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
        <p:nvSpPr>
          <p:cNvPr id="30" name="عنصر نائب للتاريخ 29"/>
          <p:cNvSpPr>
            <a:spLocks noGrp="1"/>
          </p:cNvSpPr>
          <p:nvPr>
            <p:ph type="dt" sz="half" idx="10"/>
          </p:nvPr>
        </p:nvSpPr>
        <p:spPr/>
        <p:txBody>
          <a:bodyPr/>
          <a:lstStyle/>
          <a:p>
            <a:fld id="{E30E2307-1E40-4E12-8716-25BFDA8E7013}" type="datetime1">
              <a:rPr lang="en-US" smtClean="0"/>
              <a:pPr/>
              <a:t>7/8/2019</a:t>
            </a:fld>
            <a:endParaRPr lang="en-US"/>
          </a:p>
        </p:txBody>
      </p:sp>
      <p:sp>
        <p:nvSpPr>
          <p:cNvPr id="19" name="عنصر نائب للتذييل 18"/>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27" name="عنصر نائب لرقم الشريحة 26"/>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hf sldNum="0" hd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lgn="l">
              <a:defRPr/>
            </a:lvl1pPr>
          </a:lstStyle>
          <a:p>
            <a:r>
              <a:rPr kumimoji="0" lang="ar-SA" smtClean="0"/>
              <a:t>انقر لتحرير نمط العنوان الرئيسي</a:t>
            </a:r>
            <a:endParaRPr kumimoji="0" lang="en-US"/>
          </a:p>
        </p:txBody>
      </p:sp>
      <p:sp>
        <p:nvSpPr>
          <p:cNvPr id="3" name="عنصر نائب للمحتوى 2"/>
          <p:cNvSpPr>
            <a:spLocks noGrp="1"/>
          </p:cNvSpPr>
          <p:nvPr>
            <p:ph idx="1"/>
          </p:nvPr>
        </p:nvSpPr>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61FD9D02-426E-46C9-9EE9-0DE1EF8B2838}" type="datetime1">
              <a:rPr lang="en-US" smtClean="0"/>
              <a:pPr/>
              <a:t>7/8/2019</a:t>
            </a:fld>
            <a:endParaRPr lang="en-US"/>
          </a:p>
        </p:txBody>
      </p:sp>
      <p:sp>
        <p:nvSpPr>
          <p:cNvPr id="5" name="عنصر نائب للتذييل 4"/>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6" name="عنصر نائب لرقم الشريحة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hf sldNum="0" hdr="0" dt="0"/>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spTree>
      <p:nvGrpSpPr>
        <p:cNvPr id="1" name=""/>
        <p:cNvGrpSpPr/>
        <p:nvPr/>
      </p:nvGrpSpPr>
      <p:grpSpPr>
        <a:xfrm>
          <a:off x="0" y="0"/>
          <a:ext cx="0" cy="0"/>
          <a:chOff x="0" y="0"/>
          <a:chExt cx="0" cy="0"/>
        </a:xfrm>
      </p:grpSpPr>
      <p:sp>
        <p:nvSpPr>
          <p:cNvPr id="7" name="شكل حر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شكل حر 8"/>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عنوان 1"/>
          <p:cNvSpPr>
            <a:spLocks noGrp="1"/>
          </p:cNvSpPr>
          <p:nvPr>
            <p:ph type="title"/>
          </p:nvPr>
        </p:nvSpPr>
        <p:spPr>
          <a:xfrm>
            <a:off x="685800" y="2687878"/>
            <a:ext cx="6629400" cy="1369772"/>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685800" y="1864350"/>
            <a:ext cx="6629400" cy="800016"/>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7B8AEBBE-F8B2-42CF-9895-E86A608384EB}" type="datetime1">
              <a:rPr lang="en-US" smtClean="0"/>
              <a:pPr/>
              <a:t>7/8/2019</a:t>
            </a:fld>
            <a:endParaRPr lang="en-US"/>
          </a:p>
        </p:txBody>
      </p:sp>
      <p:sp>
        <p:nvSpPr>
          <p:cNvPr id="5" name="عنصر نائب للتذييل 4"/>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6" name="عنصر نائب لرقم الشريحة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hf sldNum="0" hd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05979"/>
            <a:ext cx="7467600" cy="857250"/>
          </a:xfrm>
        </p:spPr>
        <p:txBody>
          <a:bodyPr/>
          <a:lstStyle/>
          <a:p>
            <a:r>
              <a:rPr kumimoji="0" lang="ar-SA" smtClean="0"/>
              <a:t>انقر لتحرير نمط العنوان الرئيسي</a:t>
            </a:r>
            <a:endParaRPr kumimoji="0" lang="en-US"/>
          </a:p>
        </p:txBody>
      </p:sp>
      <p:sp>
        <p:nvSpPr>
          <p:cNvPr id="3" name="عنصر نائب للمحتوى 2"/>
          <p:cNvSpPr>
            <a:spLocks noGrp="1"/>
          </p:cNvSpPr>
          <p:nvPr>
            <p:ph sz="half" idx="1"/>
          </p:nvPr>
        </p:nvSpPr>
        <p:spPr>
          <a:xfrm>
            <a:off x="45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محتوى 3"/>
          <p:cNvSpPr>
            <a:spLocks noGrp="1"/>
          </p:cNvSpPr>
          <p:nvPr>
            <p:ph sz="half" idx="2"/>
          </p:nvPr>
        </p:nvSpPr>
        <p:spPr>
          <a:xfrm>
            <a:off x="426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fld id="{E1FAA6B6-10E5-4810-BC9F-DA72D8452E73}" type="datetime1">
              <a:rPr lang="en-US" smtClean="0"/>
              <a:pPr/>
              <a:t>7/8/2019</a:t>
            </a:fld>
            <a:endParaRPr lang="en-US"/>
          </a:p>
        </p:txBody>
      </p:sp>
      <p:sp>
        <p:nvSpPr>
          <p:cNvPr id="6" name="عنصر نائب للتذييل 5"/>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7" name="عنصر نائب لرقم الشريحة 6"/>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hf sldNum="0" hdr="0" dt="0"/>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04788"/>
            <a:ext cx="8229600" cy="857250"/>
          </a:xfrm>
        </p:spPr>
        <p:txBody>
          <a:bodyPr anchor="ctr"/>
          <a:lstStyle>
            <a:lvl1pPr>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457200" y="4114800"/>
            <a:ext cx="4040188"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4" name="عنصر نائب للنص 3"/>
          <p:cNvSpPr>
            <a:spLocks noGrp="1"/>
          </p:cNvSpPr>
          <p:nvPr>
            <p:ph type="body" sz="half" idx="3"/>
          </p:nvPr>
        </p:nvSpPr>
        <p:spPr>
          <a:xfrm>
            <a:off x="4645026" y="4114800"/>
            <a:ext cx="4041775"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5" name="عنصر نائب للمحتوى 4"/>
          <p:cNvSpPr>
            <a:spLocks noGrp="1"/>
          </p:cNvSpPr>
          <p:nvPr>
            <p:ph sz="quarter" idx="2"/>
          </p:nvPr>
        </p:nvSpPr>
        <p:spPr>
          <a:xfrm>
            <a:off x="457200" y="1137685"/>
            <a:ext cx="4040188"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6" name="عنصر نائب للمحتوى 5"/>
          <p:cNvSpPr>
            <a:spLocks noGrp="1"/>
          </p:cNvSpPr>
          <p:nvPr>
            <p:ph sz="quarter" idx="4"/>
          </p:nvPr>
        </p:nvSpPr>
        <p:spPr>
          <a:xfrm>
            <a:off x="4645026" y="1137685"/>
            <a:ext cx="4041775"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عنصر نائب للتاريخ 6"/>
          <p:cNvSpPr>
            <a:spLocks noGrp="1"/>
          </p:cNvSpPr>
          <p:nvPr>
            <p:ph type="dt" sz="half" idx="10"/>
          </p:nvPr>
        </p:nvSpPr>
        <p:spPr/>
        <p:txBody>
          <a:bodyPr/>
          <a:lstStyle/>
          <a:p>
            <a:fld id="{6D18D072-EF12-4AA2-BD71-ABC68B06D0E2}" type="datetime1">
              <a:rPr lang="en-US" smtClean="0"/>
              <a:pPr/>
              <a:t>7/8/2019</a:t>
            </a:fld>
            <a:endParaRPr lang="en-US"/>
          </a:p>
        </p:txBody>
      </p:sp>
      <p:sp>
        <p:nvSpPr>
          <p:cNvPr id="8" name="عنصر نائب للتذييل 7"/>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9" name="عنصر نائب لرقم الشريحة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hf sldNum="0" hd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05740"/>
            <a:ext cx="7470648" cy="857250"/>
          </a:xfrm>
        </p:spPr>
        <p:txBody>
          <a:bodyPr anchor="ctr"/>
          <a:lstStyle>
            <a:lvl1pPr algn="l">
              <a:defRPr sz="4600"/>
            </a:lvl1pPr>
          </a:lstStyle>
          <a:p>
            <a:r>
              <a:rPr kumimoji="0" lang="ar-SA" smtClean="0"/>
              <a:t>انقر لتحرير نمط العنوان الرئيسي</a:t>
            </a:r>
            <a:endParaRPr kumimoji="0" lang="en-US"/>
          </a:p>
        </p:txBody>
      </p:sp>
      <p:sp>
        <p:nvSpPr>
          <p:cNvPr id="7" name="عنصر نائب للتاريخ 6"/>
          <p:cNvSpPr>
            <a:spLocks noGrp="1"/>
          </p:cNvSpPr>
          <p:nvPr>
            <p:ph type="dt" sz="half" idx="10"/>
          </p:nvPr>
        </p:nvSpPr>
        <p:spPr/>
        <p:txBody>
          <a:bodyPr/>
          <a:lstStyle/>
          <a:p>
            <a:fld id="{B8CDBF60-6CC3-4B74-A60D-3486985E4346}" type="datetime1">
              <a:rPr lang="en-US" smtClean="0"/>
              <a:pPr/>
              <a:t>7/8/2019</a:t>
            </a:fld>
            <a:endParaRPr lang="en-US"/>
          </a:p>
        </p:txBody>
      </p:sp>
      <p:sp>
        <p:nvSpPr>
          <p:cNvPr id="8" name="عنصر نائب لرقم الشريحة 7"/>
          <p:cNvSpPr>
            <a:spLocks noGrp="1"/>
          </p:cNvSpPr>
          <p:nvPr>
            <p:ph type="sldNum" sz="quarter" idx="11"/>
          </p:nvPr>
        </p:nvSpPr>
        <p:spPr/>
        <p:txBody>
          <a:bodyPr/>
          <a:lstStyle/>
          <a:p>
            <a:fld id="{687D7A59-36E2-48B9-B146-C1E59501F63F}" type="slidenum">
              <a:rPr lang="en-US" smtClean="0"/>
              <a:pPr/>
              <a:t>‹#›</a:t>
            </a:fld>
            <a:endParaRPr lang="en-US"/>
          </a:p>
        </p:txBody>
      </p:sp>
      <p:sp>
        <p:nvSpPr>
          <p:cNvPr id="9" name="عنصر نائب للتذييل 8"/>
          <p:cNvSpPr>
            <a:spLocks noGrp="1"/>
          </p:cNvSpPr>
          <p:nvPr>
            <p:ph type="ftr" sz="quarter" idx="12"/>
          </p:nvPr>
        </p:nvSpPr>
        <p:spPr/>
        <p:txBody>
          <a:bodyPr/>
          <a:lstStyle/>
          <a:p>
            <a:r>
              <a:rPr lang="de-DE" smtClean="0">
                <a:latin typeface="Arial"/>
              </a:rPr>
              <a:t>© Fraunhofer FOKUS</a:t>
            </a:r>
            <a:endParaRPr lang="de-DE" dirty="0">
              <a:latin typeface="Arial"/>
            </a:endParaRPr>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6" name="Foliennummernplatzhalter 3"/>
          <p:cNvSpPr txBox="1">
            <a:spLocks/>
          </p:cNvSpPr>
          <p:nvPr userDrawn="1"/>
        </p:nvSpPr>
        <p:spPr>
          <a:xfrm>
            <a:off x="448332" y="4633838"/>
            <a:ext cx="8263868" cy="193511"/>
          </a:xfrm>
          <a:prstGeom prst="rect">
            <a:avLst/>
          </a:prstGeom>
        </p:spPr>
        <p:txBody>
          <a:bodyPr vert="horz" lIns="0" tIns="0" rIns="0" bIns="0" rtlCol="0" anchor="ctr"/>
          <a:lstStyle>
            <a:defPPr>
              <a:defRPr lang="de-DE"/>
            </a:defPPr>
            <a:lvl1pPr marL="0" algn="ctr" defTabSz="914400" rtl="0" eaLnBrk="1" latinLnBrk="0" hangingPunct="1">
              <a:defRPr sz="900" b="0" kern="120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089564F-CA15-7142-862B-E77DE7CE8768}" type="slidenum">
              <a:rPr lang="de-DE" sz="1400" b="1">
                <a:solidFill>
                  <a:schemeClr val="tx2"/>
                </a:solidFill>
                <a:latin typeface="Arial"/>
              </a:rPr>
              <a:pPr algn="r"/>
              <a:t>‹#›</a:t>
            </a:fld>
            <a:endParaRPr lang="de-DE" sz="1400" b="1" dirty="0">
              <a:solidFill>
                <a:schemeClr val="tx2"/>
              </a:solidFill>
              <a:latin typeface="Arial"/>
            </a:endParaRPr>
          </a:p>
        </p:txBody>
      </p:sp>
      <p:sp>
        <p:nvSpPr>
          <p:cNvPr id="8" name="Fußzeilenplatzhalter 5"/>
          <p:cNvSpPr>
            <a:spLocks noGrp="1"/>
          </p:cNvSpPr>
          <p:nvPr>
            <p:ph type="ftr" sz="quarter" idx="3"/>
          </p:nvPr>
        </p:nvSpPr>
        <p:spPr>
          <a:xfrm>
            <a:off x="428632" y="4841513"/>
            <a:ext cx="8283573" cy="176508"/>
          </a:xfrm>
          <a:prstGeom prst="rect">
            <a:avLst/>
          </a:prstGeom>
        </p:spPr>
        <p:txBody>
          <a:bodyPr vert="horz" lIns="0" tIns="0" rIns="0" bIns="0" rtlCol="0" anchor="ctr"/>
          <a:lstStyle>
            <a:lvl1pPr algn="r">
              <a:defRPr sz="700">
                <a:solidFill>
                  <a:srgbClr val="C7C9CA"/>
                </a:solidFill>
              </a:defRPr>
            </a:lvl1pPr>
          </a:lstStyle>
          <a:p>
            <a:r>
              <a:rPr lang="de-DE" dirty="0">
                <a:latin typeface="Arial"/>
              </a:rPr>
              <a:t>© Fraunhofer FOKUS</a:t>
            </a:r>
          </a:p>
        </p:txBody>
      </p:sp>
      <p:sp>
        <p:nvSpPr>
          <p:cNvPr id="9" name="Inhaltsplatzhalter 6"/>
          <p:cNvSpPr>
            <a:spLocks noGrp="1"/>
          </p:cNvSpPr>
          <p:nvPr>
            <p:ph sz="quarter" idx="13"/>
          </p:nvPr>
        </p:nvSpPr>
        <p:spPr>
          <a:xfrm>
            <a:off x="434753" y="957008"/>
            <a:ext cx="6926402" cy="3495930"/>
          </a:xfrm>
        </p:spPr>
        <p:txBody>
          <a:bodyPr/>
          <a:lstStyle>
            <a:lvl1pPr marL="209714" indent="-209714">
              <a:defRPr sz="1600"/>
            </a:lvl1pPr>
            <a:lvl2pPr marL="469306" indent="-215382">
              <a:defRPr sz="1600"/>
            </a:lvl2pPr>
            <a:lvl3pPr marL="697156" indent="-221050">
              <a:defRPr sz="1600"/>
            </a:lvl3pPr>
          </a:lstStyle>
          <a:p>
            <a:pPr lvl="0"/>
            <a:r>
              <a:rPr lang="en-US"/>
              <a:t>Click to edit Master text styles</a:t>
            </a:r>
          </a:p>
          <a:p>
            <a:pPr lvl="1"/>
            <a:r>
              <a:rPr lang="en-US"/>
              <a:t>Second level</a:t>
            </a:r>
          </a:p>
          <a:p>
            <a:pPr lvl="2"/>
            <a:r>
              <a:rPr lang="en-US"/>
              <a:t>Third level</a:t>
            </a:r>
          </a:p>
        </p:txBody>
      </p:sp>
      <p:sp>
        <p:nvSpPr>
          <p:cNvPr id="7" name="Titel 1"/>
          <p:cNvSpPr>
            <a:spLocks noGrp="1"/>
          </p:cNvSpPr>
          <p:nvPr>
            <p:ph type="ctrTitle"/>
          </p:nvPr>
        </p:nvSpPr>
        <p:spPr>
          <a:xfrm>
            <a:off x="438161" y="434459"/>
            <a:ext cx="8274047" cy="405805"/>
          </a:xfrm>
          <a:solidFill>
            <a:schemeClr val="tx2"/>
          </a:solidFill>
        </p:spPr>
        <p:txBody>
          <a:bodyPr wrap="square" lIns="108000" tIns="0" rIns="0" bIns="0" anchor="t" anchorCtr="0">
            <a:noAutofit/>
          </a:bodyPr>
          <a:lstStyle>
            <a:lvl1pPr algn="l">
              <a:lnSpc>
                <a:spcPts val="2950"/>
              </a:lnSpc>
              <a:defRPr sz="2000">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55238635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22714818-984F-4759-BF72-A33BDC1963BD}" type="datetime1">
              <a:rPr lang="en-US" smtClean="0"/>
              <a:pPr/>
              <a:t>7/8/2019</a:t>
            </a:fld>
            <a:endParaRPr lang="en-US"/>
          </a:p>
        </p:txBody>
      </p:sp>
      <p:sp>
        <p:nvSpPr>
          <p:cNvPr id="3" name="عنصر نائب للتذييل 2"/>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4" name="عنصر نائب لرقم الشريحة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hf sldNum="0" hdr="0" dt="0"/>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889146"/>
            <a:ext cx="3200400" cy="547688"/>
          </a:xfrm>
        </p:spPr>
        <p:txBody>
          <a:bodyPr tIns="0" bIns="0" anchor="t"/>
          <a:lstStyle>
            <a:lvl1pPr algn="l">
              <a:buNone/>
              <a:defRPr sz="1800" b="1">
                <a:solidFill>
                  <a:schemeClr val="accent1"/>
                </a:solidFill>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2"/>
          </p:nvPr>
        </p:nvSpPr>
        <p:spPr>
          <a:xfrm>
            <a:off x="457200" y="160818"/>
            <a:ext cx="2743200" cy="6858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ar-SA" smtClean="0"/>
              <a:t>انقر لتحرير أنماط النص الرئيسي</a:t>
            </a:r>
          </a:p>
        </p:txBody>
      </p:sp>
      <p:sp>
        <p:nvSpPr>
          <p:cNvPr id="4" name="عنصر نائب للمحتوى 3"/>
          <p:cNvSpPr>
            <a:spLocks noGrp="1"/>
          </p:cNvSpPr>
          <p:nvPr>
            <p:ph sz="half" idx="1"/>
          </p:nvPr>
        </p:nvSpPr>
        <p:spPr>
          <a:xfrm>
            <a:off x="457200" y="1485900"/>
            <a:ext cx="7086600" cy="2857500"/>
          </a:xfrm>
        </p:spPr>
        <p:txBody>
          <a:bodyPr/>
          <a:lstStyle>
            <a:lvl1pPr>
              <a:defRPr sz="2800"/>
            </a:lvl1pPr>
            <a:lvl2pPr>
              <a:defRPr sz="2400"/>
            </a:lvl2pPr>
            <a:lvl3pPr>
              <a:defRPr sz="2200"/>
            </a:lvl3pPr>
            <a:lvl4pPr>
              <a:defRPr sz="2000"/>
            </a:lvl4pPr>
            <a:lvl5pPr>
              <a:defRPr sz="20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fld id="{9EA7E191-5F94-4FC1-B823-BD7CABF7FA06}" type="datetime1">
              <a:rPr lang="en-US" smtClean="0"/>
              <a:pPr/>
              <a:t>7/8/2019</a:t>
            </a:fld>
            <a:endParaRPr lang="en-US"/>
          </a:p>
        </p:txBody>
      </p:sp>
      <p:sp>
        <p:nvSpPr>
          <p:cNvPr id="6" name="عنصر نائب للتذييل 5"/>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7" name="عنصر نائب لرقم الشريحة 6"/>
          <p:cNvSpPr>
            <a:spLocks noGrp="1"/>
          </p:cNvSpPr>
          <p:nvPr>
            <p:ph type="sldNum" sz="quarter" idx="12"/>
          </p:nvPr>
        </p:nvSpPr>
        <p:spPr>
          <a:xfrm>
            <a:off x="8156448" y="4816548"/>
            <a:ext cx="762000" cy="273844"/>
          </a:xfrm>
        </p:spPr>
        <p:txBody>
          <a:bodyPr/>
          <a:lstStyle/>
          <a:p>
            <a:fld id="{687D7A59-36E2-48B9-B146-C1E59501F63F}" type="slidenum">
              <a:rPr lang="en-US" smtClean="0"/>
              <a:pPr/>
              <a:t>‹#›</a:t>
            </a:fld>
            <a:endParaRPr lang="en-US"/>
          </a:p>
        </p:txBody>
      </p:sp>
    </p:spTree>
  </p:cSld>
  <p:clrMapOvr>
    <a:masterClrMapping/>
  </p:clrMapOvr>
  <p:hf sldNum="0" hdr="0" dt="0"/>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5556732" y="1279282"/>
            <a:ext cx="3053868" cy="940356"/>
          </a:xfrm>
        </p:spPr>
        <p:txBody>
          <a:bodyPr anchor="b"/>
          <a:lstStyle>
            <a:lvl1pPr algn="l">
              <a:buNone/>
              <a:defRPr sz="2200" b="1">
                <a:solidFill>
                  <a:schemeClr val="accent1"/>
                </a:solidFill>
              </a:defRPr>
            </a:lvl1pPr>
          </a:lstStyle>
          <a:p>
            <a:r>
              <a:rPr kumimoji="0" lang="ar-SA" smtClean="0"/>
              <a:t>انقر لتحرير نمط العنوان الرئيسي</a:t>
            </a:r>
            <a:endParaRPr kumimoji="0" lang="en-US"/>
          </a:p>
        </p:txBody>
      </p:sp>
      <p:sp>
        <p:nvSpPr>
          <p:cNvPr id="3" name="عنصر نائب للصورة 2"/>
          <p:cNvSpPr>
            <a:spLocks noGrp="1"/>
          </p:cNvSpPr>
          <p:nvPr>
            <p:ph type="pic" idx="1"/>
          </p:nvPr>
        </p:nvSpPr>
        <p:spPr>
          <a:xfrm>
            <a:off x="1065628" y="764930"/>
            <a:ext cx="4114800" cy="30861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ar-SA" smtClean="0"/>
              <a:t>انقر فوق الأيقونة لإضافة صورة</a:t>
            </a:r>
            <a:endParaRPr kumimoji="0" lang="en-US" dirty="0"/>
          </a:p>
        </p:txBody>
      </p:sp>
      <p:sp>
        <p:nvSpPr>
          <p:cNvPr id="4" name="عنصر نائب للنص 3"/>
          <p:cNvSpPr>
            <a:spLocks noGrp="1"/>
          </p:cNvSpPr>
          <p:nvPr>
            <p:ph type="body" sz="half" idx="2"/>
          </p:nvPr>
        </p:nvSpPr>
        <p:spPr>
          <a:xfrm>
            <a:off x="5556734" y="2249074"/>
            <a:ext cx="3053866" cy="199761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ar-SA" smtClean="0"/>
              <a:t>انقر لتحرير أنماط النص الرئيسي</a:t>
            </a:r>
          </a:p>
        </p:txBody>
      </p:sp>
      <p:sp>
        <p:nvSpPr>
          <p:cNvPr id="5" name="عنصر نائب للتاريخ 4"/>
          <p:cNvSpPr>
            <a:spLocks noGrp="1"/>
          </p:cNvSpPr>
          <p:nvPr>
            <p:ph type="dt" sz="half" idx="10"/>
          </p:nvPr>
        </p:nvSpPr>
        <p:spPr>
          <a:xfrm>
            <a:off x="457200" y="4816548"/>
            <a:ext cx="2133600" cy="273844"/>
          </a:xfrm>
        </p:spPr>
        <p:txBody>
          <a:bodyPr/>
          <a:lstStyle/>
          <a:p>
            <a:fld id="{88856D55-EFBE-4F9B-8A5F-09D42CA22A9B}" type="datetime1">
              <a:rPr lang="en-US" smtClean="0"/>
              <a:pPr/>
              <a:t>7/8/2019</a:t>
            </a:fld>
            <a:endParaRPr lang="en-US"/>
          </a:p>
        </p:txBody>
      </p:sp>
      <p:sp>
        <p:nvSpPr>
          <p:cNvPr id="6" name="عنصر نائب للتذييل 5"/>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7" name="عنصر نائب لرقم الشريحة 6"/>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hf sldNum="0" hd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E5CFCF5A-EA79-452C-A52C-1A2668C2E7DF}" type="datetime1">
              <a:rPr lang="en-US" smtClean="0"/>
              <a:pPr/>
              <a:t>7/8/2019</a:t>
            </a:fld>
            <a:endParaRPr lang="en-US"/>
          </a:p>
        </p:txBody>
      </p:sp>
      <p:sp>
        <p:nvSpPr>
          <p:cNvPr id="5" name="عنصر نائب للتذييل 4"/>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6" name="عنصر نائب لرقم الشريحة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hf sldNum="0" hd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05979"/>
            <a:ext cx="2057400" cy="4388644"/>
          </a:xfrm>
        </p:spPr>
        <p:txBody>
          <a:bodyPr vert="eaVer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205979"/>
            <a:ext cx="6019800" cy="4388644"/>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2E5C4C28-BD4B-4892-9A2D-6E19BD753A9A}" type="datetime1">
              <a:rPr lang="en-US" smtClean="0"/>
              <a:pPr/>
              <a:t>7/8/2019</a:t>
            </a:fld>
            <a:endParaRPr lang="en-US"/>
          </a:p>
        </p:txBody>
      </p:sp>
      <p:sp>
        <p:nvSpPr>
          <p:cNvPr id="5" name="عنصر نائب للتذييل 4"/>
          <p:cNvSpPr>
            <a:spLocks noGrp="1"/>
          </p:cNvSpPr>
          <p:nvPr>
            <p:ph type="ftr" sz="quarter" idx="11"/>
          </p:nvPr>
        </p:nvSpPr>
        <p:spPr/>
        <p:txBody>
          <a:bodyPr/>
          <a:lstStyle/>
          <a:p>
            <a:r>
              <a:rPr lang="de-DE" smtClean="0">
                <a:latin typeface="Arial"/>
              </a:rPr>
              <a:t>© Fraunhofer FOKUS</a:t>
            </a:r>
            <a:endParaRPr lang="de-DE" dirty="0">
              <a:latin typeface="Arial"/>
            </a:endParaRPr>
          </a:p>
        </p:txBody>
      </p:sp>
      <p:sp>
        <p:nvSpPr>
          <p:cNvPr id="6" name="عنصر نائب لرقم الشريحة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 Sub-Titel">
    <p:spTree>
      <p:nvGrpSpPr>
        <p:cNvPr id="1" name=""/>
        <p:cNvGrpSpPr/>
        <p:nvPr/>
      </p:nvGrpSpPr>
      <p:grpSpPr>
        <a:xfrm>
          <a:off x="0" y="0"/>
          <a:ext cx="0" cy="0"/>
          <a:chOff x="0" y="0"/>
          <a:chExt cx="0" cy="0"/>
        </a:xfrm>
      </p:grpSpPr>
      <p:sp>
        <p:nvSpPr>
          <p:cNvPr id="5" name="Textplatzhalter 4"/>
          <p:cNvSpPr>
            <a:spLocks noGrp="1"/>
          </p:cNvSpPr>
          <p:nvPr>
            <p:ph type="body" sz="quarter" idx="10"/>
          </p:nvPr>
        </p:nvSpPr>
        <p:spPr>
          <a:xfrm>
            <a:off x="434990" y="957009"/>
            <a:ext cx="8277215" cy="453988"/>
          </a:xfrm>
        </p:spPr>
        <p:txBody>
          <a:bodyPr lIns="107968" tIns="0" rIns="0" bIns="0"/>
          <a:lstStyle>
            <a:lvl1pPr marL="0" indent="0">
              <a:buNone/>
              <a:defRPr lang="de-DE" sz="1600" b="1" kern="1200" dirty="0" smtClean="0">
                <a:solidFill>
                  <a:schemeClr val="tx2"/>
                </a:solidFill>
                <a:latin typeface="+mn-lt"/>
                <a:ea typeface="+mn-ea"/>
                <a:cs typeface="+mn-cs"/>
              </a:defRPr>
            </a:lvl1pPr>
            <a:lvl2pPr>
              <a:defRPr lang="de-DE" sz="1800" b="1" kern="1200" dirty="0" smtClean="0">
                <a:solidFill>
                  <a:srgbClr val="FBBA00"/>
                </a:solidFill>
                <a:latin typeface="+mn-lt"/>
                <a:ea typeface="+mn-ea"/>
                <a:cs typeface="+mn-cs"/>
              </a:defRPr>
            </a:lvl2pPr>
          </a:lstStyle>
          <a:p>
            <a:pPr lvl="0"/>
            <a:r>
              <a:rPr lang="en-US"/>
              <a:t>Click to edit Master text styles</a:t>
            </a:r>
          </a:p>
        </p:txBody>
      </p:sp>
      <p:sp>
        <p:nvSpPr>
          <p:cNvPr id="6" name="Foliennummernplatzhalter 3"/>
          <p:cNvSpPr txBox="1">
            <a:spLocks/>
          </p:cNvSpPr>
          <p:nvPr userDrawn="1"/>
        </p:nvSpPr>
        <p:spPr>
          <a:xfrm>
            <a:off x="448332" y="4633838"/>
            <a:ext cx="8263868" cy="193511"/>
          </a:xfrm>
          <a:prstGeom prst="rect">
            <a:avLst/>
          </a:prstGeom>
        </p:spPr>
        <p:txBody>
          <a:bodyPr vert="horz" lIns="0" tIns="0" rIns="0" bIns="0" rtlCol="0" anchor="ctr"/>
          <a:lstStyle>
            <a:defPPr>
              <a:defRPr lang="de-DE"/>
            </a:defPPr>
            <a:lvl1pPr marL="0" algn="ctr" defTabSz="914400" rtl="0" eaLnBrk="1" latinLnBrk="0" hangingPunct="1">
              <a:defRPr sz="900" b="0" kern="120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089564F-CA15-7142-862B-E77DE7CE8768}" type="slidenum">
              <a:rPr lang="de-DE" sz="1400" b="1">
                <a:solidFill>
                  <a:schemeClr val="tx2"/>
                </a:solidFill>
                <a:latin typeface="Arial"/>
              </a:rPr>
              <a:pPr algn="r"/>
              <a:t>‹#›</a:t>
            </a:fld>
            <a:endParaRPr lang="de-DE" sz="1400" b="1" dirty="0">
              <a:solidFill>
                <a:schemeClr val="tx2"/>
              </a:solidFill>
              <a:latin typeface="Arial"/>
            </a:endParaRPr>
          </a:p>
        </p:txBody>
      </p:sp>
      <p:sp>
        <p:nvSpPr>
          <p:cNvPr id="8" name="Fußzeilenplatzhalter 5"/>
          <p:cNvSpPr>
            <a:spLocks noGrp="1"/>
          </p:cNvSpPr>
          <p:nvPr>
            <p:ph type="ftr" sz="quarter" idx="3"/>
          </p:nvPr>
        </p:nvSpPr>
        <p:spPr>
          <a:xfrm>
            <a:off x="428632" y="4841513"/>
            <a:ext cx="8283573" cy="176508"/>
          </a:xfrm>
          <a:prstGeom prst="rect">
            <a:avLst/>
          </a:prstGeom>
        </p:spPr>
        <p:txBody>
          <a:bodyPr vert="horz" lIns="0" tIns="0" rIns="0" bIns="0" rtlCol="0" anchor="ctr"/>
          <a:lstStyle>
            <a:lvl1pPr algn="r">
              <a:defRPr sz="700">
                <a:solidFill>
                  <a:srgbClr val="C7C9CA"/>
                </a:solidFill>
              </a:defRPr>
            </a:lvl1pPr>
          </a:lstStyle>
          <a:p>
            <a:r>
              <a:rPr lang="de-DE" dirty="0">
                <a:latin typeface="Arial"/>
              </a:rPr>
              <a:t>© Fraunhofer FOKUS</a:t>
            </a:r>
          </a:p>
        </p:txBody>
      </p:sp>
      <p:sp>
        <p:nvSpPr>
          <p:cNvPr id="9" name="Inhaltsplatzhalter 6"/>
          <p:cNvSpPr>
            <a:spLocks noGrp="1"/>
          </p:cNvSpPr>
          <p:nvPr>
            <p:ph sz="quarter" idx="13"/>
          </p:nvPr>
        </p:nvSpPr>
        <p:spPr>
          <a:xfrm>
            <a:off x="434753" y="1500046"/>
            <a:ext cx="6926402" cy="2952895"/>
          </a:xfrm>
        </p:spPr>
        <p:txBody>
          <a:bodyPr/>
          <a:lstStyle>
            <a:lvl1pPr marL="209714" indent="-209714">
              <a:defRPr sz="1600"/>
            </a:lvl1pPr>
            <a:lvl2pPr marL="469306" indent="-215382">
              <a:defRPr sz="1600"/>
            </a:lvl2pPr>
            <a:lvl3pPr marL="697156" indent="-221050">
              <a:defRPr sz="1600"/>
            </a:lvl3pPr>
          </a:lstStyle>
          <a:p>
            <a:pPr lvl="0"/>
            <a:r>
              <a:rPr lang="en-US"/>
              <a:t>Click to edit Master text styles</a:t>
            </a:r>
          </a:p>
          <a:p>
            <a:pPr lvl="1"/>
            <a:r>
              <a:rPr lang="en-US"/>
              <a:t>Second level</a:t>
            </a:r>
          </a:p>
          <a:p>
            <a:pPr lvl="2"/>
            <a:r>
              <a:rPr lang="en-US"/>
              <a:t>Third level</a:t>
            </a:r>
          </a:p>
        </p:txBody>
      </p:sp>
      <p:sp>
        <p:nvSpPr>
          <p:cNvPr id="7" name="Titel 1"/>
          <p:cNvSpPr>
            <a:spLocks noGrp="1"/>
          </p:cNvSpPr>
          <p:nvPr>
            <p:ph type="ctrTitle"/>
          </p:nvPr>
        </p:nvSpPr>
        <p:spPr>
          <a:xfrm>
            <a:off x="438161" y="434459"/>
            <a:ext cx="8274047" cy="405805"/>
          </a:xfrm>
          <a:solidFill>
            <a:schemeClr val="tx2"/>
          </a:solidFill>
        </p:spPr>
        <p:txBody>
          <a:bodyPr wrap="square" lIns="108000" tIns="0" rIns="0" bIns="0" anchor="t" anchorCtr="0">
            <a:noAutofit/>
          </a:bodyPr>
          <a:lstStyle>
            <a:lvl1pPr algn="l">
              <a:lnSpc>
                <a:spcPts val="2950"/>
              </a:lnSpc>
              <a:defRPr sz="2000">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1692432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2.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2.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emf"/><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6" Type="http://schemas.openxmlformats.org/officeDocument/2006/relationships/image" Target="../media/image2.emf"/><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1.emf"/><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theme" Target="../theme/theme4.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image" Target="../media/image2.emf"/><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image" Target="../media/image1.emf"/><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theme" Target="../theme/theme5.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38570" y="334570"/>
            <a:ext cx="8253413" cy="696521"/>
          </a:xfrm>
          <a:prstGeom prst="rect">
            <a:avLst/>
          </a:prstGeom>
        </p:spPr>
        <p:txBody>
          <a:bodyPr vert="horz" wrap="square" lIns="91413" tIns="45707" rIns="91413" bIns="45707" rtlCol="0" anchor="t" anchorCtr="0">
            <a:noAutofit/>
          </a:bodyPr>
          <a:lstStyle/>
          <a:p>
            <a:r>
              <a:rPr lang="de-DE" dirty="0"/>
              <a:t>Titelmasterformat durch Klicken bearbeiten</a:t>
            </a:r>
          </a:p>
        </p:txBody>
      </p:sp>
      <p:sp>
        <p:nvSpPr>
          <p:cNvPr id="3" name="Textplatzhalter 2"/>
          <p:cNvSpPr>
            <a:spLocks noGrp="1"/>
          </p:cNvSpPr>
          <p:nvPr>
            <p:ph type="body" idx="1"/>
          </p:nvPr>
        </p:nvSpPr>
        <p:spPr>
          <a:xfrm>
            <a:off x="441238" y="1379081"/>
            <a:ext cx="4325937" cy="2985067"/>
          </a:xfrm>
          <a:prstGeom prst="rect">
            <a:avLst/>
          </a:prstGeom>
        </p:spPr>
        <p:txBody>
          <a:bodyPr vert="horz" lIns="102826" tIns="0" rIns="0" bIns="0" rtlCol="0">
            <a:noAutofit/>
          </a:bodyPr>
          <a:lstStyle/>
          <a:p>
            <a:pPr lvl="0"/>
            <a:r>
              <a:rPr lang="de-DE" dirty="0"/>
              <a:t>Textmasterformate durch Klicken bearbeiten</a:t>
            </a:r>
          </a:p>
          <a:p>
            <a:pPr lvl="3"/>
            <a:r>
              <a:rPr lang="de-DE" dirty="0"/>
              <a:t>Zweite Ebene</a:t>
            </a:r>
          </a:p>
          <a:p>
            <a:pPr lvl="2"/>
            <a:r>
              <a:rPr lang="de-DE" dirty="0"/>
              <a:t>Dritte Ebene</a:t>
            </a:r>
          </a:p>
        </p:txBody>
      </p:sp>
      <p:sp>
        <p:nvSpPr>
          <p:cNvPr id="7" name="Rechteck 6"/>
          <p:cNvSpPr/>
          <p:nvPr userDrawn="1"/>
        </p:nvSpPr>
        <p:spPr bwMode="auto">
          <a:xfrm>
            <a:off x="9179230" y="1796604"/>
            <a:ext cx="981368" cy="3346898"/>
          </a:xfrm>
          <a:prstGeom prst="rect">
            <a:avLst/>
          </a:prstGeom>
          <a:solidFill>
            <a:schemeClr val="bg1"/>
          </a:solidFill>
          <a:ln w="22225" cap="flat" cmpd="sng">
            <a:noFill/>
            <a:prstDash val="solid"/>
            <a:round/>
            <a:headEnd/>
            <a:tailEnd/>
          </a:ln>
          <a:effectLst/>
        </p:spPr>
        <p:txBody>
          <a:bodyPr lIns="0" tIns="0" rIns="0" bIns="0" rtlCol="0" anchor="ctr">
            <a:noAutofit/>
          </a:bodyPr>
          <a:lstStyle/>
          <a:p>
            <a:pPr algn="ctr" defTabSz="653064"/>
            <a:endParaRPr lang="de-DE" sz="1300" kern="0" dirty="0">
              <a:solidFill>
                <a:sysClr val="windowText" lastClr="000000"/>
              </a:solidFill>
              <a:latin typeface="Arial"/>
            </a:endParaRPr>
          </a:p>
        </p:txBody>
      </p:sp>
      <p:sp>
        <p:nvSpPr>
          <p:cNvPr id="21" name="Rechteck 20"/>
          <p:cNvSpPr/>
          <p:nvPr/>
        </p:nvSpPr>
        <p:spPr bwMode="auto">
          <a:xfrm>
            <a:off x="9238914" y="2825433"/>
            <a:ext cx="348855" cy="341370"/>
          </a:xfrm>
          <a:prstGeom prst="rect">
            <a:avLst/>
          </a:prstGeom>
          <a:solidFill>
            <a:schemeClr val="accent2"/>
          </a:solidFill>
          <a:ln w="12700">
            <a:noFill/>
            <a:miter lim="800000"/>
            <a:headEnd/>
            <a:tailEnd/>
          </a:ln>
          <a:effectLst/>
        </p:spPr>
        <p:txBody>
          <a:bodyPr lIns="0" tIns="0" rIns="0" bIns="0" rtlCol="0" anchor="ctr">
            <a:noAutofit/>
          </a:bodyPr>
          <a:lstStyle/>
          <a:p>
            <a:pPr algn="ctr" defTabSz="914126">
              <a:lnSpc>
                <a:spcPct val="90000"/>
              </a:lnSpc>
            </a:pPr>
            <a:endParaRPr lang="de-DE" sz="1100" b="1" dirty="0">
              <a:solidFill>
                <a:prstClr val="black"/>
              </a:solidFill>
              <a:latin typeface="Arial"/>
            </a:endParaRPr>
          </a:p>
        </p:txBody>
      </p:sp>
      <p:sp>
        <p:nvSpPr>
          <p:cNvPr id="22" name="Rechteck 21"/>
          <p:cNvSpPr/>
          <p:nvPr/>
        </p:nvSpPr>
        <p:spPr bwMode="auto">
          <a:xfrm rot="10800000">
            <a:off x="9238914" y="4733089"/>
            <a:ext cx="348855" cy="341370"/>
          </a:xfrm>
          <a:prstGeom prst="rect">
            <a:avLst/>
          </a:prstGeom>
          <a:solidFill>
            <a:schemeClr val="accent6"/>
          </a:solidFill>
          <a:ln w="12700">
            <a:noFill/>
            <a:miter lim="800000"/>
            <a:headEnd/>
            <a:tailEnd/>
          </a:ln>
          <a:effectLst/>
        </p:spPr>
        <p:txBody>
          <a:bodyPr lIns="0" tIns="0" rIns="0" bIns="0" rtlCol="0" anchor="ctr">
            <a:noAutofit/>
          </a:bodyPr>
          <a:lstStyle/>
          <a:p>
            <a:pPr algn="ctr" defTabSz="914126">
              <a:lnSpc>
                <a:spcPct val="90000"/>
              </a:lnSpc>
            </a:pPr>
            <a:endParaRPr lang="de-DE" sz="1100" b="1" dirty="0">
              <a:solidFill>
                <a:prstClr val="black"/>
              </a:solidFill>
              <a:latin typeface="Arial"/>
            </a:endParaRPr>
          </a:p>
        </p:txBody>
      </p:sp>
      <p:sp>
        <p:nvSpPr>
          <p:cNvPr id="23" name="Rechteck 22"/>
          <p:cNvSpPr/>
          <p:nvPr/>
        </p:nvSpPr>
        <p:spPr bwMode="auto">
          <a:xfrm rot="10800000">
            <a:off x="9238914" y="4256174"/>
            <a:ext cx="348855" cy="341370"/>
          </a:xfrm>
          <a:prstGeom prst="rect">
            <a:avLst/>
          </a:prstGeom>
          <a:solidFill>
            <a:schemeClr val="accent5"/>
          </a:solidFill>
          <a:ln w="12700">
            <a:noFill/>
            <a:miter lim="800000"/>
            <a:headEnd/>
            <a:tailEnd/>
          </a:ln>
          <a:effectLst/>
        </p:spPr>
        <p:txBody>
          <a:bodyPr lIns="0" tIns="0" rIns="0" bIns="0" rtlCol="0" anchor="ctr">
            <a:noAutofit/>
          </a:bodyPr>
          <a:lstStyle/>
          <a:p>
            <a:pPr algn="ctr" defTabSz="914126">
              <a:lnSpc>
                <a:spcPct val="90000"/>
              </a:lnSpc>
            </a:pPr>
            <a:endParaRPr lang="de-DE" sz="1100" b="1" dirty="0">
              <a:solidFill>
                <a:prstClr val="black"/>
              </a:solidFill>
              <a:latin typeface="Arial"/>
            </a:endParaRPr>
          </a:p>
        </p:txBody>
      </p:sp>
      <p:sp>
        <p:nvSpPr>
          <p:cNvPr id="24" name="Rechteck 23"/>
          <p:cNvSpPr/>
          <p:nvPr/>
        </p:nvSpPr>
        <p:spPr bwMode="auto">
          <a:xfrm rot="10800000">
            <a:off x="9238914" y="3779261"/>
            <a:ext cx="348855" cy="341370"/>
          </a:xfrm>
          <a:prstGeom prst="rect">
            <a:avLst/>
          </a:prstGeom>
          <a:solidFill>
            <a:schemeClr val="accent4"/>
          </a:solidFill>
          <a:ln w="12700">
            <a:noFill/>
            <a:miter lim="800000"/>
            <a:headEnd/>
            <a:tailEnd/>
          </a:ln>
          <a:effectLst/>
        </p:spPr>
        <p:txBody>
          <a:bodyPr lIns="0" tIns="0" rIns="0" bIns="0" rtlCol="0" anchor="ctr">
            <a:noAutofit/>
          </a:bodyPr>
          <a:lstStyle/>
          <a:p>
            <a:pPr algn="ctr" defTabSz="914126">
              <a:lnSpc>
                <a:spcPct val="90000"/>
              </a:lnSpc>
            </a:pPr>
            <a:endParaRPr lang="de-DE" sz="1100" b="1" dirty="0">
              <a:solidFill>
                <a:prstClr val="black"/>
              </a:solidFill>
              <a:latin typeface="Arial"/>
            </a:endParaRPr>
          </a:p>
        </p:txBody>
      </p:sp>
      <p:sp>
        <p:nvSpPr>
          <p:cNvPr id="25" name="Rechteck 24"/>
          <p:cNvSpPr/>
          <p:nvPr/>
        </p:nvSpPr>
        <p:spPr bwMode="auto">
          <a:xfrm rot="10800000">
            <a:off x="9238914" y="3302347"/>
            <a:ext cx="348855" cy="341370"/>
          </a:xfrm>
          <a:prstGeom prst="rect">
            <a:avLst/>
          </a:prstGeom>
          <a:solidFill>
            <a:schemeClr val="accent3"/>
          </a:solidFill>
          <a:ln w="12700">
            <a:noFill/>
            <a:miter lim="800000"/>
            <a:headEnd/>
            <a:tailEnd/>
          </a:ln>
          <a:effectLst/>
        </p:spPr>
        <p:txBody>
          <a:bodyPr lIns="0" tIns="0" rIns="0" bIns="0" rtlCol="0" anchor="ctr">
            <a:noAutofit/>
          </a:bodyPr>
          <a:lstStyle/>
          <a:p>
            <a:pPr algn="ctr" defTabSz="914126">
              <a:lnSpc>
                <a:spcPct val="90000"/>
              </a:lnSpc>
            </a:pPr>
            <a:endParaRPr lang="de-DE" sz="1100" b="1" dirty="0">
              <a:solidFill>
                <a:prstClr val="black"/>
              </a:solidFill>
              <a:latin typeface="Arial"/>
            </a:endParaRPr>
          </a:p>
        </p:txBody>
      </p:sp>
      <p:sp>
        <p:nvSpPr>
          <p:cNvPr id="12" name="Fußzeilenplatzhalter 5"/>
          <p:cNvSpPr>
            <a:spLocks noGrp="1"/>
          </p:cNvSpPr>
          <p:nvPr userDrawn="1">
            <p:ph type="ftr" sz="quarter" idx="3"/>
          </p:nvPr>
        </p:nvSpPr>
        <p:spPr>
          <a:xfrm>
            <a:off x="428632" y="4841513"/>
            <a:ext cx="8283573" cy="176508"/>
          </a:xfrm>
          <a:prstGeom prst="rect">
            <a:avLst/>
          </a:prstGeom>
        </p:spPr>
        <p:txBody>
          <a:bodyPr vert="horz" lIns="0" tIns="0" rIns="0" bIns="0" rtlCol="0" anchor="ctr"/>
          <a:lstStyle>
            <a:lvl1pPr algn="r">
              <a:defRPr sz="700">
                <a:solidFill>
                  <a:srgbClr val="C7C9CA"/>
                </a:solidFill>
              </a:defRPr>
            </a:lvl1pPr>
          </a:lstStyle>
          <a:p>
            <a:r>
              <a:rPr lang="de-DE" dirty="0">
                <a:latin typeface="Arial"/>
              </a:rPr>
              <a:t>© Fraunhofer FOKUS</a:t>
            </a:r>
          </a:p>
        </p:txBody>
      </p:sp>
      <p:sp>
        <p:nvSpPr>
          <p:cNvPr id="13" name="Rechteck 12"/>
          <p:cNvSpPr/>
          <p:nvPr userDrawn="1"/>
        </p:nvSpPr>
        <p:spPr bwMode="auto">
          <a:xfrm>
            <a:off x="9238914" y="1871605"/>
            <a:ext cx="348855" cy="341370"/>
          </a:xfrm>
          <a:prstGeom prst="rect">
            <a:avLst/>
          </a:prstGeom>
          <a:solidFill>
            <a:schemeClr val="tx2"/>
          </a:solidFill>
          <a:ln w="12700">
            <a:noFill/>
            <a:miter lim="800000"/>
            <a:headEnd/>
            <a:tailEnd/>
          </a:ln>
          <a:effectLst/>
        </p:spPr>
        <p:txBody>
          <a:bodyPr lIns="0" tIns="0" rIns="0" bIns="0" rtlCol="0" anchor="ctr">
            <a:noAutofit/>
          </a:bodyPr>
          <a:lstStyle/>
          <a:p>
            <a:pPr algn="ctr" defTabSz="914126">
              <a:lnSpc>
                <a:spcPct val="90000"/>
              </a:lnSpc>
            </a:pPr>
            <a:endParaRPr lang="de-DE" sz="1100" b="1" dirty="0">
              <a:solidFill>
                <a:prstClr val="black"/>
              </a:solidFill>
              <a:latin typeface="Arial"/>
            </a:endParaRPr>
          </a:p>
        </p:txBody>
      </p:sp>
      <p:sp>
        <p:nvSpPr>
          <p:cNvPr id="15" name="Rechteck 14"/>
          <p:cNvSpPr/>
          <p:nvPr userDrawn="1"/>
        </p:nvSpPr>
        <p:spPr bwMode="auto">
          <a:xfrm rot="10800000">
            <a:off x="9238914" y="2348519"/>
            <a:ext cx="348855" cy="341370"/>
          </a:xfrm>
          <a:prstGeom prst="rect">
            <a:avLst/>
          </a:prstGeom>
          <a:solidFill>
            <a:schemeClr val="accent1"/>
          </a:solidFill>
          <a:ln w="12700">
            <a:noFill/>
            <a:miter lim="800000"/>
            <a:headEnd/>
            <a:tailEnd/>
          </a:ln>
          <a:effectLst/>
        </p:spPr>
        <p:txBody>
          <a:bodyPr lIns="0" tIns="0" rIns="0" bIns="0" rtlCol="0" anchor="ctr">
            <a:noAutofit/>
          </a:bodyPr>
          <a:lstStyle/>
          <a:p>
            <a:pPr algn="ctr" defTabSz="914126">
              <a:lnSpc>
                <a:spcPct val="90000"/>
              </a:lnSpc>
            </a:pPr>
            <a:endParaRPr lang="de-DE" sz="1100" b="1" dirty="0">
              <a:solidFill>
                <a:prstClr val="black"/>
              </a:solidFill>
              <a:latin typeface="Arial"/>
            </a:endParaRPr>
          </a:p>
        </p:txBody>
      </p:sp>
      <p:sp>
        <p:nvSpPr>
          <p:cNvPr id="4" name="Textfeld 3"/>
          <p:cNvSpPr txBox="1"/>
          <p:nvPr userDrawn="1"/>
        </p:nvSpPr>
        <p:spPr>
          <a:xfrm>
            <a:off x="9649610" y="2445108"/>
            <a:ext cx="510989" cy="150607"/>
          </a:xfrm>
          <a:prstGeom prst="rect">
            <a:avLst/>
          </a:prstGeom>
        </p:spPr>
        <p:txBody>
          <a:bodyPr vert="horz" wrap="square" lIns="0" tIns="0" rIns="0" bIns="0" rtlCol="0">
            <a:noAutofit/>
          </a:bodyPr>
          <a:lstStyle/>
          <a:p>
            <a:pPr>
              <a:lnSpc>
                <a:spcPct val="100000"/>
              </a:lnSpc>
              <a:spcBef>
                <a:spcPts val="560"/>
              </a:spcBef>
              <a:buClr>
                <a:schemeClr val="tx1"/>
              </a:buClr>
            </a:pPr>
            <a:r>
              <a:rPr lang="de-DE" sz="900" dirty="0"/>
              <a:t>Akzent 1</a:t>
            </a:r>
          </a:p>
        </p:txBody>
      </p:sp>
      <p:sp>
        <p:nvSpPr>
          <p:cNvPr id="16" name="Textfeld 15"/>
          <p:cNvSpPr txBox="1"/>
          <p:nvPr userDrawn="1"/>
        </p:nvSpPr>
        <p:spPr>
          <a:xfrm>
            <a:off x="9649610" y="2922022"/>
            <a:ext cx="510989" cy="150607"/>
          </a:xfrm>
          <a:prstGeom prst="rect">
            <a:avLst/>
          </a:prstGeom>
        </p:spPr>
        <p:txBody>
          <a:bodyPr vert="horz" wrap="square" lIns="0" tIns="0" rIns="0" bIns="0" rtlCol="0">
            <a:noAutofit/>
          </a:bodyPr>
          <a:lstStyle/>
          <a:p>
            <a:pPr>
              <a:lnSpc>
                <a:spcPct val="100000"/>
              </a:lnSpc>
              <a:spcBef>
                <a:spcPts val="560"/>
              </a:spcBef>
              <a:buClr>
                <a:schemeClr val="tx1"/>
              </a:buClr>
            </a:pPr>
            <a:r>
              <a:rPr lang="de-DE" sz="900" dirty="0"/>
              <a:t>Akzent 2</a:t>
            </a:r>
          </a:p>
        </p:txBody>
      </p:sp>
      <p:sp>
        <p:nvSpPr>
          <p:cNvPr id="17" name="Textfeld 16"/>
          <p:cNvSpPr txBox="1"/>
          <p:nvPr userDrawn="1"/>
        </p:nvSpPr>
        <p:spPr>
          <a:xfrm>
            <a:off x="9649610" y="3398936"/>
            <a:ext cx="510989" cy="150607"/>
          </a:xfrm>
          <a:prstGeom prst="rect">
            <a:avLst/>
          </a:prstGeom>
        </p:spPr>
        <p:txBody>
          <a:bodyPr vert="horz" wrap="square" lIns="0" tIns="0" rIns="0" bIns="0" rtlCol="0">
            <a:noAutofit/>
          </a:bodyPr>
          <a:lstStyle/>
          <a:p>
            <a:pPr>
              <a:lnSpc>
                <a:spcPct val="100000"/>
              </a:lnSpc>
              <a:spcBef>
                <a:spcPts val="560"/>
              </a:spcBef>
              <a:buClr>
                <a:schemeClr val="tx1"/>
              </a:buClr>
            </a:pPr>
            <a:r>
              <a:rPr lang="de-DE" sz="900" dirty="0"/>
              <a:t>Akzent 3</a:t>
            </a:r>
          </a:p>
        </p:txBody>
      </p:sp>
      <p:sp>
        <p:nvSpPr>
          <p:cNvPr id="18" name="Textfeld 17"/>
          <p:cNvSpPr txBox="1"/>
          <p:nvPr userDrawn="1"/>
        </p:nvSpPr>
        <p:spPr>
          <a:xfrm>
            <a:off x="9649610" y="3875850"/>
            <a:ext cx="510989" cy="150607"/>
          </a:xfrm>
          <a:prstGeom prst="rect">
            <a:avLst/>
          </a:prstGeom>
        </p:spPr>
        <p:txBody>
          <a:bodyPr vert="horz" wrap="square" lIns="0" tIns="0" rIns="0" bIns="0" rtlCol="0">
            <a:noAutofit/>
          </a:bodyPr>
          <a:lstStyle/>
          <a:p>
            <a:pPr>
              <a:lnSpc>
                <a:spcPct val="100000"/>
              </a:lnSpc>
              <a:spcBef>
                <a:spcPts val="560"/>
              </a:spcBef>
              <a:buClr>
                <a:schemeClr val="tx1"/>
              </a:buClr>
            </a:pPr>
            <a:r>
              <a:rPr lang="de-DE" sz="900" dirty="0"/>
              <a:t>Akzent 4</a:t>
            </a:r>
          </a:p>
        </p:txBody>
      </p:sp>
      <p:sp>
        <p:nvSpPr>
          <p:cNvPr id="19" name="Textfeld 18"/>
          <p:cNvSpPr txBox="1"/>
          <p:nvPr userDrawn="1"/>
        </p:nvSpPr>
        <p:spPr>
          <a:xfrm>
            <a:off x="9649610" y="4352075"/>
            <a:ext cx="510989" cy="150607"/>
          </a:xfrm>
          <a:prstGeom prst="rect">
            <a:avLst/>
          </a:prstGeom>
        </p:spPr>
        <p:txBody>
          <a:bodyPr vert="horz" wrap="square" lIns="0" tIns="0" rIns="0" bIns="0" rtlCol="0">
            <a:noAutofit/>
          </a:bodyPr>
          <a:lstStyle/>
          <a:p>
            <a:pPr>
              <a:lnSpc>
                <a:spcPct val="100000"/>
              </a:lnSpc>
              <a:spcBef>
                <a:spcPts val="560"/>
              </a:spcBef>
              <a:buClr>
                <a:schemeClr val="tx1"/>
              </a:buClr>
            </a:pPr>
            <a:r>
              <a:rPr lang="de-DE" sz="900" dirty="0"/>
              <a:t>Akzent 5</a:t>
            </a:r>
          </a:p>
        </p:txBody>
      </p:sp>
      <p:sp>
        <p:nvSpPr>
          <p:cNvPr id="20" name="Textfeld 19"/>
          <p:cNvSpPr txBox="1"/>
          <p:nvPr userDrawn="1"/>
        </p:nvSpPr>
        <p:spPr>
          <a:xfrm>
            <a:off x="9649610" y="4835136"/>
            <a:ext cx="510989" cy="150607"/>
          </a:xfrm>
          <a:prstGeom prst="rect">
            <a:avLst/>
          </a:prstGeom>
        </p:spPr>
        <p:txBody>
          <a:bodyPr vert="horz" wrap="square" lIns="0" tIns="0" rIns="0" bIns="0" rtlCol="0">
            <a:noAutofit/>
          </a:bodyPr>
          <a:lstStyle/>
          <a:p>
            <a:pPr>
              <a:lnSpc>
                <a:spcPct val="100000"/>
              </a:lnSpc>
              <a:spcBef>
                <a:spcPts val="560"/>
              </a:spcBef>
              <a:buClr>
                <a:schemeClr val="tx1"/>
              </a:buClr>
            </a:pPr>
            <a:r>
              <a:rPr lang="de-DE" sz="900" dirty="0"/>
              <a:t>Akzent 6</a:t>
            </a:r>
          </a:p>
        </p:txBody>
      </p:sp>
      <p:sp>
        <p:nvSpPr>
          <p:cNvPr id="26" name="Textfeld 25"/>
          <p:cNvSpPr txBox="1"/>
          <p:nvPr userDrawn="1"/>
        </p:nvSpPr>
        <p:spPr>
          <a:xfrm>
            <a:off x="9649610" y="1820387"/>
            <a:ext cx="510989" cy="347517"/>
          </a:xfrm>
          <a:prstGeom prst="rect">
            <a:avLst/>
          </a:prstGeom>
        </p:spPr>
        <p:txBody>
          <a:bodyPr vert="horz" wrap="square" lIns="0" tIns="0" rIns="0" bIns="0" rtlCol="0">
            <a:noAutofit/>
          </a:bodyPr>
          <a:lstStyle/>
          <a:p>
            <a:pPr>
              <a:lnSpc>
                <a:spcPct val="100000"/>
              </a:lnSpc>
              <a:spcBef>
                <a:spcPts val="0"/>
              </a:spcBef>
              <a:buClr>
                <a:schemeClr val="tx1"/>
              </a:buClr>
            </a:pPr>
            <a:r>
              <a:rPr lang="de-DE" sz="900" baseline="0" dirty="0"/>
              <a:t>Hinter-grund /</a:t>
            </a:r>
          </a:p>
          <a:p>
            <a:pPr marL="0" marR="0" indent="0" algn="l" defTabSz="914400" rtl="0" eaLnBrk="1" fontAlgn="auto" latinLnBrk="0" hangingPunct="1">
              <a:lnSpc>
                <a:spcPct val="100000"/>
              </a:lnSpc>
              <a:spcBef>
                <a:spcPts val="0"/>
              </a:spcBef>
              <a:spcAft>
                <a:spcPts val="0"/>
              </a:spcAft>
              <a:buClr>
                <a:schemeClr val="tx1"/>
              </a:buClr>
              <a:buSzTx/>
              <a:buFontTx/>
              <a:buNone/>
              <a:tabLst/>
              <a:defRPr/>
            </a:pPr>
            <a:r>
              <a:rPr lang="de-DE" sz="900" dirty="0"/>
              <a:t>Text</a:t>
            </a:r>
            <a:r>
              <a:rPr lang="de-DE" sz="900" baseline="0" dirty="0"/>
              <a:t> 2</a:t>
            </a:r>
            <a:endParaRPr lang="de-DE" sz="900" dirty="0"/>
          </a:p>
        </p:txBody>
      </p:sp>
      <p:pic>
        <p:nvPicPr>
          <p:cNvPr id="27" name="Bild 12" descr="fokus.emf"/>
          <p:cNvPicPr>
            <a:picLocks noChangeAspect="1"/>
          </p:cNvPicPr>
          <p:nvPr userDrawn="1"/>
        </p:nvPicPr>
        <p:blipFill>
          <a:blip r:embed="rId38" cstate="screen">
            <a:extLst>
              <a:ext uri="{28A0092B-C50C-407E-A947-70E740481C1C}">
                <a14:useLocalDpi xmlns:a14="http://schemas.microsoft.com/office/drawing/2010/main"/>
              </a:ext>
            </a:extLst>
          </a:blip>
          <a:stretch>
            <a:fillRect/>
          </a:stretch>
        </p:blipFill>
        <p:spPr>
          <a:xfrm>
            <a:off x="438570" y="4565711"/>
            <a:ext cx="1314001" cy="360000"/>
          </a:xfrm>
          <a:prstGeom prst="rect">
            <a:avLst/>
          </a:prstGeom>
        </p:spPr>
      </p:pic>
      <p:pic>
        <p:nvPicPr>
          <p:cNvPr id="5" name="Picture 4"/>
          <p:cNvPicPr>
            <a:picLocks noChangeAspect="1"/>
          </p:cNvPicPr>
          <p:nvPr userDrawn="1"/>
        </p:nvPicPr>
        <p:blipFill>
          <a:blip r:embed="rId39">
            <a:extLst>
              <a:ext uri="{28A0092B-C50C-407E-A947-70E740481C1C}">
                <a14:useLocalDpi xmlns:a14="http://schemas.microsoft.com/office/drawing/2010/main" val="0"/>
              </a:ext>
            </a:extLst>
          </a:blip>
          <a:stretch>
            <a:fillRect/>
          </a:stretch>
        </p:blipFill>
        <p:spPr>
          <a:xfrm>
            <a:off x="2097950" y="4565711"/>
            <a:ext cx="643540" cy="360000"/>
          </a:xfrm>
          <a:prstGeom prst="rect">
            <a:avLst/>
          </a:prstGeom>
        </p:spPr>
      </p:pic>
    </p:spTree>
    <p:extLst>
      <p:ext uri="{BB962C8B-B14F-4D97-AF65-F5344CB8AC3E}">
        <p14:creationId xmlns:p14="http://schemas.microsoft.com/office/powerpoint/2010/main" val="2554399057"/>
      </p:ext>
    </p:extLst>
  </p:cSld>
  <p:clrMap bg1="lt1" tx1="dk1" bg2="lt2" tx2="dk2" accent1="accent1" accent2="accent2" accent3="accent3" accent4="accent4" accent5="accent5" accent6="accent6" hlink="hlink" folHlink="folHlink"/>
  <p:sldLayoutIdLst>
    <p:sldLayoutId id="2147483791" r:id="rId1"/>
    <p:sldLayoutId id="2147483815" r:id="rId2"/>
    <p:sldLayoutId id="2147483793" r:id="rId3"/>
    <p:sldLayoutId id="2147483816" r:id="rId4"/>
    <p:sldLayoutId id="2147483795" r:id="rId5"/>
    <p:sldLayoutId id="2147483828" r:id="rId6"/>
    <p:sldLayoutId id="2147483804" r:id="rId7"/>
    <p:sldLayoutId id="2147483806" r:id="rId8"/>
    <p:sldLayoutId id="2147483797" r:id="rId9"/>
    <p:sldLayoutId id="2147483802" r:id="rId10"/>
    <p:sldLayoutId id="2147483810" r:id="rId11"/>
    <p:sldLayoutId id="2147483811" r:id="rId12"/>
    <p:sldLayoutId id="2147483812" r:id="rId13"/>
    <p:sldLayoutId id="2147483807" r:id="rId14"/>
    <p:sldLayoutId id="2147483796" r:id="rId15"/>
    <p:sldLayoutId id="2147483803" r:id="rId16"/>
    <p:sldLayoutId id="2147483808" r:id="rId17"/>
    <p:sldLayoutId id="2147483798" r:id="rId18"/>
    <p:sldLayoutId id="2147483809" r:id="rId19"/>
    <p:sldLayoutId id="2147483800" r:id="rId20"/>
    <p:sldLayoutId id="2147483813" r:id="rId21"/>
    <p:sldLayoutId id="2147483799" r:id="rId22"/>
    <p:sldLayoutId id="2147483805" r:id="rId23"/>
    <p:sldLayoutId id="2147483814" r:id="rId24"/>
    <p:sldLayoutId id="2147483801" r:id="rId25"/>
    <p:sldLayoutId id="2147483820" r:id="rId26"/>
    <p:sldLayoutId id="2147483817" r:id="rId27"/>
    <p:sldLayoutId id="2147483824" r:id="rId28"/>
    <p:sldLayoutId id="2147483818" r:id="rId29"/>
    <p:sldLayoutId id="2147483819" r:id="rId30"/>
    <p:sldLayoutId id="2147483821" r:id="rId31"/>
    <p:sldLayoutId id="2147483825" r:id="rId32"/>
    <p:sldLayoutId id="2147483829" r:id="rId33"/>
    <p:sldLayoutId id="2147483830" r:id="rId34"/>
    <p:sldLayoutId id="2147483831" r:id="rId35"/>
    <p:sldLayoutId id="2147483832" r:id="rId36"/>
  </p:sldLayoutIdLst>
  <p:hf sldNum="0" hdr="0" dt="0"/>
  <p:txStyles>
    <p:titleStyle>
      <a:lvl1pPr algn="l" defTabSz="914126" rtl="0" eaLnBrk="1" latinLnBrk="0" hangingPunct="1">
        <a:lnSpc>
          <a:spcPts val="2999"/>
        </a:lnSpc>
        <a:spcBef>
          <a:spcPct val="0"/>
        </a:spcBef>
        <a:buNone/>
        <a:defRPr sz="2000" b="1" kern="1200" cap="all" spc="9" baseline="0">
          <a:solidFill>
            <a:schemeClr val="tx1"/>
          </a:solidFill>
          <a:latin typeface="+mn-lt"/>
          <a:ea typeface="+mj-ea"/>
          <a:cs typeface="Arial" pitchFamily="34" charset="0"/>
        </a:defRPr>
      </a:lvl1pPr>
    </p:titleStyle>
    <p:bodyStyle>
      <a:lvl1pPr marL="257326" indent="-257326" algn="l" defTabSz="914126" rtl="0" eaLnBrk="1" latinLnBrk="0" hangingPunct="1">
        <a:spcBef>
          <a:spcPct val="20000"/>
        </a:spcBef>
        <a:buClrTx/>
        <a:buFont typeface="Symbol" charset="2"/>
        <a:buChar char="-"/>
        <a:tabLst/>
        <a:defRPr lang="de-DE" sz="1600" kern="1200" dirty="0" smtClean="0">
          <a:solidFill>
            <a:schemeClr val="tx1">
              <a:lumMod val="85000"/>
              <a:lumOff val="15000"/>
            </a:schemeClr>
          </a:solidFill>
          <a:latin typeface="Arial" pitchFamily="34" charset="0"/>
          <a:ea typeface="+mn-ea"/>
          <a:cs typeface="Arial" pitchFamily="34" charset="0"/>
        </a:defRPr>
      </a:lvl1pPr>
      <a:lvl2pPr marL="257326" indent="-257326" algn="l" defTabSz="914126" rtl="0" eaLnBrk="1" latinLnBrk="0" hangingPunct="1">
        <a:spcBef>
          <a:spcPct val="20000"/>
        </a:spcBef>
        <a:buClrTx/>
        <a:buFont typeface="Symbol" charset="2"/>
        <a:buChar char="-"/>
        <a:tabLst/>
        <a:defRPr lang="de-DE" sz="1500" kern="1200" dirty="0" smtClean="0">
          <a:solidFill>
            <a:schemeClr val="tx1">
              <a:lumMod val="85000"/>
              <a:lumOff val="15000"/>
            </a:schemeClr>
          </a:solidFill>
          <a:latin typeface="Arial" pitchFamily="34" charset="0"/>
          <a:ea typeface="+mn-ea"/>
          <a:cs typeface="Arial" pitchFamily="34" charset="0"/>
        </a:defRPr>
      </a:lvl2pPr>
      <a:lvl3pPr marL="716428" indent="-240321" algn="l" defTabSz="914126" rtl="0" eaLnBrk="1" latinLnBrk="0" hangingPunct="1">
        <a:spcBef>
          <a:spcPct val="20000"/>
        </a:spcBef>
        <a:buClrTx/>
        <a:buFont typeface="Symbol" charset="2"/>
        <a:buChar char="-"/>
        <a:defRPr lang="de-DE" sz="1600" kern="1200" dirty="0" smtClean="0">
          <a:solidFill>
            <a:schemeClr val="tx1">
              <a:lumMod val="85000"/>
              <a:lumOff val="15000"/>
            </a:schemeClr>
          </a:solidFill>
          <a:latin typeface="Arial" pitchFamily="34" charset="0"/>
          <a:ea typeface="+mn-ea"/>
          <a:cs typeface="Arial" pitchFamily="34" charset="0"/>
        </a:defRPr>
      </a:lvl3pPr>
      <a:lvl4pPr marL="501046" indent="-266394" algn="l" defTabSz="914126"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4pPr>
      <a:lvl5pPr marL="2056782" indent="-228531" algn="l" defTabSz="914126"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5pPr>
      <a:lvl6pPr marL="2513845" indent="-228531" algn="l" defTabSz="91412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908" indent="-228531" algn="l" defTabSz="91412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70" indent="-228531" algn="l" defTabSz="91412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033" indent="-228531" algn="l" defTabSz="91412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126" rtl="0" eaLnBrk="1" latinLnBrk="0" hangingPunct="1">
        <a:defRPr sz="1800" kern="1200">
          <a:solidFill>
            <a:schemeClr val="tx1"/>
          </a:solidFill>
          <a:latin typeface="+mn-lt"/>
          <a:ea typeface="+mn-ea"/>
          <a:cs typeface="+mn-cs"/>
        </a:defRPr>
      </a:lvl1pPr>
      <a:lvl2pPr marL="457063" algn="l" defTabSz="914126" rtl="0" eaLnBrk="1" latinLnBrk="0" hangingPunct="1">
        <a:defRPr sz="1800" kern="1200">
          <a:solidFill>
            <a:schemeClr val="tx1"/>
          </a:solidFill>
          <a:latin typeface="+mn-lt"/>
          <a:ea typeface="+mn-ea"/>
          <a:cs typeface="+mn-cs"/>
        </a:defRPr>
      </a:lvl2pPr>
      <a:lvl3pPr marL="914126" algn="l" defTabSz="914126" rtl="0" eaLnBrk="1" latinLnBrk="0" hangingPunct="1">
        <a:defRPr sz="1800" kern="1200">
          <a:solidFill>
            <a:schemeClr val="tx1"/>
          </a:solidFill>
          <a:latin typeface="+mn-lt"/>
          <a:ea typeface="+mn-ea"/>
          <a:cs typeface="+mn-cs"/>
        </a:defRPr>
      </a:lvl3pPr>
      <a:lvl4pPr marL="1371188" algn="l" defTabSz="914126" rtl="0" eaLnBrk="1" latinLnBrk="0" hangingPunct="1">
        <a:defRPr sz="1800" kern="1200">
          <a:solidFill>
            <a:schemeClr val="tx1"/>
          </a:solidFill>
          <a:latin typeface="+mn-lt"/>
          <a:ea typeface="+mn-ea"/>
          <a:cs typeface="+mn-cs"/>
        </a:defRPr>
      </a:lvl4pPr>
      <a:lvl5pPr marL="1828251" algn="l" defTabSz="914126" rtl="0" eaLnBrk="1" latinLnBrk="0" hangingPunct="1">
        <a:defRPr sz="1800" kern="1200">
          <a:solidFill>
            <a:schemeClr val="tx1"/>
          </a:solidFill>
          <a:latin typeface="+mn-lt"/>
          <a:ea typeface="+mn-ea"/>
          <a:cs typeface="+mn-cs"/>
        </a:defRPr>
      </a:lvl5pPr>
      <a:lvl6pPr marL="2285313" algn="l" defTabSz="914126" rtl="0" eaLnBrk="1" latinLnBrk="0" hangingPunct="1">
        <a:defRPr sz="1800" kern="1200">
          <a:solidFill>
            <a:schemeClr val="tx1"/>
          </a:solidFill>
          <a:latin typeface="+mn-lt"/>
          <a:ea typeface="+mn-ea"/>
          <a:cs typeface="+mn-cs"/>
        </a:defRPr>
      </a:lvl6pPr>
      <a:lvl7pPr marL="2742376" algn="l" defTabSz="914126" rtl="0" eaLnBrk="1" latinLnBrk="0" hangingPunct="1">
        <a:defRPr sz="1800" kern="1200">
          <a:solidFill>
            <a:schemeClr val="tx1"/>
          </a:solidFill>
          <a:latin typeface="+mn-lt"/>
          <a:ea typeface="+mn-ea"/>
          <a:cs typeface="+mn-cs"/>
        </a:defRPr>
      </a:lvl7pPr>
      <a:lvl8pPr marL="3199439" algn="l" defTabSz="914126" rtl="0" eaLnBrk="1" latinLnBrk="0" hangingPunct="1">
        <a:defRPr sz="1800" kern="1200">
          <a:solidFill>
            <a:schemeClr val="tx1"/>
          </a:solidFill>
          <a:latin typeface="+mn-lt"/>
          <a:ea typeface="+mn-ea"/>
          <a:cs typeface="+mn-cs"/>
        </a:defRPr>
      </a:lvl8pPr>
      <a:lvl9pPr marL="3656502" algn="l" defTabSz="91412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ar-SA" smtClean="0"/>
              <a:t>انقر لتحرير نمط العنوان الرئيسي</a:t>
            </a:r>
            <a:endParaRPr lang="de-DE"/>
          </a:p>
        </p:txBody>
      </p:sp>
      <p:sp>
        <p:nvSpPr>
          <p:cNvPr id="3" name="عنصر نائب للنص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de-DE"/>
          </a:p>
        </p:txBody>
      </p:sp>
      <p:sp>
        <p:nvSpPr>
          <p:cNvPr id="4" name="عنصر نائب للتاريخ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8DDE2C4-B7AB-4B82-80A0-0C9CFC04B917}" type="datetimeFigureOut">
              <a:rPr lang="de-DE" smtClean="0"/>
              <a:t>08.07.2019</a:t>
            </a:fld>
            <a:endParaRPr lang="de-DE"/>
          </a:p>
        </p:txBody>
      </p:sp>
      <p:sp>
        <p:nvSpPr>
          <p:cNvPr id="5" name="عنصر نائب للتذييل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latin typeface="Arial"/>
              </a:rPr>
              <a:t>© Fraunhofer FOKUS</a:t>
            </a:r>
            <a:endParaRPr lang="de-DE" dirty="0">
              <a:latin typeface="Arial"/>
            </a:endParaRPr>
          </a:p>
        </p:txBody>
      </p:sp>
      <p:sp>
        <p:nvSpPr>
          <p:cNvPr id="6" name="عنصر نائب لرقم الشريحة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A8CF081-E63B-45C5-A2B3-070E5FE8848C}" type="slidenum">
              <a:rPr lang="de-DE" smtClean="0"/>
              <a:t>‹#›</a:t>
            </a:fld>
            <a:endParaRPr lang="de-DE"/>
          </a:p>
        </p:txBody>
      </p:sp>
      <p:sp>
        <p:nvSpPr>
          <p:cNvPr id="7" name="Rechteck 6"/>
          <p:cNvSpPr/>
          <p:nvPr userDrawn="1"/>
        </p:nvSpPr>
        <p:spPr bwMode="auto">
          <a:xfrm>
            <a:off x="9179230" y="1796604"/>
            <a:ext cx="981368" cy="3346898"/>
          </a:xfrm>
          <a:prstGeom prst="rect">
            <a:avLst/>
          </a:prstGeom>
          <a:solidFill>
            <a:schemeClr val="bg1"/>
          </a:solidFill>
          <a:ln w="22225" cap="flat" cmpd="sng">
            <a:noFill/>
            <a:prstDash val="solid"/>
            <a:round/>
            <a:headEnd/>
            <a:tailEnd/>
          </a:ln>
          <a:effectLst/>
        </p:spPr>
        <p:txBody>
          <a:bodyPr lIns="0" tIns="0" rIns="0" bIns="0" rtlCol="0" anchor="ctr">
            <a:noAutofit/>
          </a:bodyPr>
          <a:lstStyle/>
          <a:p>
            <a:pPr algn="ctr" defTabSz="653064"/>
            <a:endParaRPr lang="de-DE" sz="1300" kern="0" dirty="0">
              <a:solidFill>
                <a:sysClr val="windowText" lastClr="000000"/>
              </a:solidFill>
              <a:latin typeface="Arial"/>
            </a:endParaRPr>
          </a:p>
        </p:txBody>
      </p:sp>
      <p:sp>
        <p:nvSpPr>
          <p:cNvPr id="8" name="Rechteck 12"/>
          <p:cNvSpPr/>
          <p:nvPr userDrawn="1"/>
        </p:nvSpPr>
        <p:spPr bwMode="auto">
          <a:xfrm>
            <a:off x="9238914" y="1871605"/>
            <a:ext cx="348855" cy="341370"/>
          </a:xfrm>
          <a:prstGeom prst="rect">
            <a:avLst/>
          </a:prstGeom>
          <a:solidFill>
            <a:schemeClr val="tx2"/>
          </a:solidFill>
          <a:ln w="12700">
            <a:noFill/>
            <a:miter lim="800000"/>
            <a:headEnd/>
            <a:tailEnd/>
          </a:ln>
          <a:effectLst/>
        </p:spPr>
        <p:txBody>
          <a:bodyPr lIns="0" tIns="0" rIns="0" bIns="0" rtlCol="0" anchor="ctr">
            <a:noAutofit/>
          </a:bodyPr>
          <a:lstStyle/>
          <a:p>
            <a:pPr algn="ctr" defTabSz="914126">
              <a:lnSpc>
                <a:spcPct val="90000"/>
              </a:lnSpc>
            </a:pPr>
            <a:endParaRPr lang="de-DE" sz="1100" b="1" dirty="0">
              <a:solidFill>
                <a:prstClr val="black"/>
              </a:solidFill>
              <a:latin typeface="Arial"/>
            </a:endParaRPr>
          </a:p>
        </p:txBody>
      </p:sp>
      <p:sp>
        <p:nvSpPr>
          <p:cNvPr id="9" name="Rechteck 14"/>
          <p:cNvSpPr/>
          <p:nvPr userDrawn="1"/>
        </p:nvSpPr>
        <p:spPr bwMode="auto">
          <a:xfrm rot="10800000">
            <a:off x="9238914" y="2348519"/>
            <a:ext cx="348855" cy="341370"/>
          </a:xfrm>
          <a:prstGeom prst="rect">
            <a:avLst/>
          </a:prstGeom>
          <a:solidFill>
            <a:schemeClr val="accent1"/>
          </a:solidFill>
          <a:ln w="12700">
            <a:noFill/>
            <a:miter lim="800000"/>
            <a:headEnd/>
            <a:tailEnd/>
          </a:ln>
          <a:effectLst/>
        </p:spPr>
        <p:txBody>
          <a:bodyPr lIns="0" tIns="0" rIns="0" bIns="0" rtlCol="0" anchor="ctr">
            <a:noAutofit/>
          </a:bodyPr>
          <a:lstStyle/>
          <a:p>
            <a:pPr algn="ctr" defTabSz="914126">
              <a:lnSpc>
                <a:spcPct val="90000"/>
              </a:lnSpc>
            </a:pPr>
            <a:endParaRPr lang="de-DE" sz="1100" b="1" dirty="0">
              <a:solidFill>
                <a:prstClr val="black"/>
              </a:solidFill>
              <a:latin typeface="Arial"/>
            </a:endParaRPr>
          </a:p>
        </p:txBody>
      </p:sp>
      <p:sp>
        <p:nvSpPr>
          <p:cNvPr id="10" name="Textfeld 3"/>
          <p:cNvSpPr txBox="1"/>
          <p:nvPr userDrawn="1"/>
        </p:nvSpPr>
        <p:spPr>
          <a:xfrm>
            <a:off x="9649610" y="2445108"/>
            <a:ext cx="510989" cy="150607"/>
          </a:xfrm>
          <a:prstGeom prst="rect">
            <a:avLst/>
          </a:prstGeom>
        </p:spPr>
        <p:txBody>
          <a:bodyPr vert="horz" wrap="square" lIns="0" tIns="0" rIns="0" bIns="0" rtlCol="0">
            <a:noAutofit/>
          </a:bodyPr>
          <a:lstStyle/>
          <a:p>
            <a:pPr>
              <a:lnSpc>
                <a:spcPct val="100000"/>
              </a:lnSpc>
              <a:spcBef>
                <a:spcPts val="560"/>
              </a:spcBef>
              <a:buClr>
                <a:schemeClr val="tx1"/>
              </a:buClr>
            </a:pPr>
            <a:r>
              <a:rPr lang="de-DE" sz="900" dirty="0"/>
              <a:t>Akzent 1</a:t>
            </a:r>
          </a:p>
        </p:txBody>
      </p:sp>
      <p:sp>
        <p:nvSpPr>
          <p:cNvPr id="11" name="Textfeld 15"/>
          <p:cNvSpPr txBox="1"/>
          <p:nvPr userDrawn="1"/>
        </p:nvSpPr>
        <p:spPr>
          <a:xfrm>
            <a:off x="9649610" y="2922022"/>
            <a:ext cx="510989" cy="150607"/>
          </a:xfrm>
          <a:prstGeom prst="rect">
            <a:avLst/>
          </a:prstGeom>
        </p:spPr>
        <p:txBody>
          <a:bodyPr vert="horz" wrap="square" lIns="0" tIns="0" rIns="0" bIns="0" rtlCol="0">
            <a:noAutofit/>
          </a:bodyPr>
          <a:lstStyle/>
          <a:p>
            <a:pPr>
              <a:lnSpc>
                <a:spcPct val="100000"/>
              </a:lnSpc>
              <a:spcBef>
                <a:spcPts val="560"/>
              </a:spcBef>
              <a:buClr>
                <a:schemeClr val="tx1"/>
              </a:buClr>
            </a:pPr>
            <a:r>
              <a:rPr lang="de-DE" sz="900" dirty="0"/>
              <a:t>Akzent 2</a:t>
            </a:r>
          </a:p>
        </p:txBody>
      </p:sp>
      <p:sp>
        <p:nvSpPr>
          <p:cNvPr id="12" name="Textfeld 16"/>
          <p:cNvSpPr txBox="1"/>
          <p:nvPr userDrawn="1"/>
        </p:nvSpPr>
        <p:spPr>
          <a:xfrm>
            <a:off x="9649610" y="3398936"/>
            <a:ext cx="510989" cy="150607"/>
          </a:xfrm>
          <a:prstGeom prst="rect">
            <a:avLst/>
          </a:prstGeom>
        </p:spPr>
        <p:txBody>
          <a:bodyPr vert="horz" wrap="square" lIns="0" tIns="0" rIns="0" bIns="0" rtlCol="0">
            <a:noAutofit/>
          </a:bodyPr>
          <a:lstStyle/>
          <a:p>
            <a:pPr>
              <a:lnSpc>
                <a:spcPct val="100000"/>
              </a:lnSpc>
              <a:spcBef>
                <a:spcPts val="560"/>
              </a:spcBef>
              <a:buClr>
                <a:schemeClr val="tx1"/>
              </a:buClr>
            </a:pPr>
            <a:r>
              <a:rPr lang="de-DE" sz="900" dirty="0"/>
              <a:t>Akzent 3</a:t>
            </a:r>
          </a:p>
        </p:txBody>
      </p:sp>
      <p:sp>
        <p:nvSpPr>
          <p:cNvPr id="13" name="Textfeld 17"/>
          <p:cNvSpPr txBox="1"/>
          <p:nvPr userDrawn="1"/>
        </p:nvSpPr>
        <p:spPr>
          <a:xfrm>
            <a:off x="9649610" y="3875850"/>
            <a:ext cx="510989" cy="150607"/>
          </a:xfrm>
          <a:prstGeom prst="rect">
            <a:avLst/>
          </a:prstGeom>
        </p:spPr>
        <p:txBody>
          <a:bodyPr vert="horz" wrap="square" lIns="0" tIns="0" rIns="0" bIns="0" rtlCol="0">
            <a:noAutofit/>
          </a:bodyPr>
          <a:lstStyle/>
          <a:p>
            <a:pPr>
              <a:lnSpc>
                <a:spcPct val="100000"/>
              </a:lnSpc>
              <a:spcBef>
                <a:spcPts val="560"/>
              </a:spcBef>
              <a:buClr>
                <a:schemeClr val="tx1"/>
              </a:buClr>
            </a:pPr>
            <a:r>
              <a:rPr lang="de-DE" sz="900" dirty="0"/>
              <a:t>Akzent 4</a:t>
            </a:r>
          </a:p>
        </p:txBody>
      </p:sp>
      <p:sp>
        <p:nvSpPr>
          <p:cNvPr id="14" name="Textfeld 18"/>
          <p:cNvSpPr txBox="1"/>
          <p:nvPr userDrawn="1"/>
        </p:nvSpPr>
        <p:spPr>
          <a:xfrm>
            <a:off x="9649610" y="4352075"/>
            <a:ext cx="510989" cy="150607"/>
          </a:xfrm>
          <a:prstGeom prst="rect">
            <a:avLst/>
          </a:prstGeom>
        </p:spPr>
        <p:txBody>
          <a:bodyPr vert="horz" wrap="square" lIns="0" tIns="0" rIns="0" bIns="0" rtlCol="0">
            <a:noAutofit/>
          </a:bodyPr>
          <a:lstStyle/>
          <a:p>
            <a:pPr>
              <a:lnSpc>
                <a:spcPct val="100000"/>
              </a:lnSpc>
              <a:spcBef>
                <a:spcPts val="560"/>
              </a:spcBef>
              <a:buClr>
                <a:schemeClr val="tx1"/>
              </a:buClr>
            </a:pPr>
            <a:r>
              <a:rPr lang="de-DE" sz="900" dirty="0"/>
              <a:t>Akzent 5</a:t>
            </a:r>
          </a:p>
        </p:txBody>
      </p:sp>
      <p:sp>
        <p:nvSpPr>
          <p:cNvPr id="15" name="Textfeld 19"/>
          <p:cNvSpPr txBox="1"/>
          <p:nvPr userDrawn="1"/>
        </p:nvSpPr>
        <p:spPr>
          <a:xfrm>
            <a:off x="9649610" y="4835136"/>
            <a:ext cx="510989" cy="150607"/>
          </a:xfrm>
          <a:prstGeom prst="rect">
            <a:avLst/>
          </a:prstGeom>
        </p:spPr>
        <p:txBody>
          <a:bodyPr vert="horz" wrap="square" lIns="0" tIns="0" rIns="0" bIns="0" rtlCol="0">
            <a:noAutofit/>
          </a:bodyPr>
          <a:lstStyle/>
          <a:p>
            <a:pPr>
              <a:lnSpc>
                <a:spcPct val="100000"/>
              </a:lnSpc>
              <a:spcBef>
                <a:spcPts val="560"/>
              </a:spcBef>
              <a:buClr>
                <a:schemeClr val="tx1"/>
              </a:buClr>
            </a:pPr>
            <a:r>
              <a:rPr lang="de-DE" sz="900" dirty="0"/>
              <a:t>Akzent 6</a:t>
            </a:r>
          </a:p>
        </p:txBody>
      </p:sp>
      <p:sp>
        <p:nvSpPr>
          <p:cNvPr id="16" name="Textfeld 25"/>
          <p:cNvSpPr txBox="1"/>
          <p:nvPr userDrawn="1"/>
        </p:nvSpPr>
        <p:spPr>
          <a:xfrm>
            <a:off x="9649610" y="1820387"/>
            <a:ext cx="510989" cy="347517"/>
          </a:xfrm>
          <a:prstGeom prst="rect">
            <a:avLst/>
          </a:prstGeom>
        </p:spPr>
        <p:txBody>
          <a:bodyPr vert="horz" wrap="square" lIns="0" tIns="0" rIns="0" bIns="0" rtlCol="0">
            <a:noAutofit/>
          </a:bodyPr>
          <a:lstStyle/>
          <a:p>
            <a:pPr>
              <a:lnSpc>
                <a:spcPct val="100000"/>
              </a:lnSpc>
              <a:spcBef>
                <a:spcPts val="0"/>
              </a:spcBef>
              <a:buClr>
                <a:schemeClr val="tx1"/>
              </a:buClr>
            </a:pPr>
            <a:r>
              <a:rPr lang="de-DE" sz="900" baseline="0" dirty="0"/>
              <a:t>Hinter-grund /</a:t>
            </a:r>
          </a:p>
          <a:p>
            <a:pPr marL="0" marR="0" indent="0" algn="l" defTabSz="914400" rtl="0" eaLnBrk="1" fontAlgn="auto" latinLnBrk="0" hangingPunct="1">
              <a:lnSpc>
                <a:spcPct val="100000"/>
              </a:lnSpc>
              <a:spcBef>
                <a:spcPts val="0"/>
              </a:spcBef>
              <a:spcAft>
                <a:spcPts val="0"/>
              </a:spcAft>
              <a:buClr>
                <a:schemeClr val="tx1"/>
              </a:buClr>
              <a:buSzTx/>
              <a:buFontTx/>
              <a:buNone/>
              <a:tabLst/>
              <a:defRPr/>
            </a:pPr>
            <a:r>
              <a:rPr lang="de-DE" sz="900" dirty="0"/>
              <a:t>Text</a:t>
            </a:r>
            <a:r>
              <a:rPr lang="de-DE" sz="900" baseline="0" dirty="0"/>
              <a:t> 2</a:t>
            </a:r>
            <a:endParaRPr lang="de-DE" sz="900" dirty="0"/>
          </a:p>
        </p:txBody>
      </p:sp>
      <p:pic>
        <p:nvPicPr>
          <p:cNvPr id="17" name="Bild 12" descr="fokus.emf"/>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438570" y="4565711"/>
            <a:ext cx="1314001" cy="360000"/>
          </a:xfrm>
          <a:prstGeom prst="rect">
            <a:avLst/>
          </a:prstGeom>
        </p:spPr>
      </p:pic>
      <p:pic>
        <p:nvPicPr>
          <p:cNvPr id="18" name="Picture 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2097950" y="4565711"/>
            <a:ext cx="643540" cy="360000"/>
          </a:xfrm>
          <a:prstGeom prst="rect">
            <a:avLst/>
          </a:prstGeom>
        </p:spPr>
      </p:pic>
    </p:spTree>
    <p:extLst>
      <p:ext uri="{BB962C8B-B14F-4D97-AF65-F5344CB8AC3E}">
        <p14:creationId xmlns:p14="http://schemas.microsoft.com/office/powerpoint/2010/main" val="4250170327"/>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smtClean="0"/>
          </a:p>
        </p:txBody>
      </p:sp>
      <p:sp>
        <p:nvSpPr>
          <p:cNvPr id="4" name="Date Placeholder 3"/>
          <p:cNvSpPr>
            <a:spLocks noGrp="1"/>
          </p:cNvSpPr>
          <p:nvPr>
            <p:ph type="dt" sz="half" idx="2"/>
          </p:nvPr>
        </p:nvSpPr>
        <p:spPr>
          <a:xfrm>
            <a:off x="6363350" y="4767264"/>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7/8/2019</a:t>
            </a:fld>
            <a:endParaRPr lang="en-US" dirty="0"/>
          </a:p>
        </p:txBody>
      </p:sp>
      <p:sp>
        <p:nvSpPr>
          <p:cNvPr id="5" name="Footer Placeholder 4"/>
          <p:cNvSpPr>
            <a:spLocks noGrp="1"/>
          </p:cNvSpPr>
          <p:nvPr>
            <p:ph type="ftr" sz="quarter" idx="3"/>
          </p:nvPr>
        </p:nvSpPr>
        <p:spPr>
          <a:xfrm>
            <a:off x="659168" y="4767264"/>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de-DE" smtClean="0">
                <a:latin typeface="Arial"/>
              </a:rPr>
              <a:t>© Fraunhofer FOKUS</a:t>
            </a:r>
            <a:endParaRPr lang="de-DE" dirty="0">
              <a:latin typeface="Arial"/>
            </a:endParaRPr>
          </a:p>
        </p:txBody>
      </p:sp>
      <p:sp>
        <p:nvSpPr>
          <p:cNvPr id="6" name="Slide Number Placeholder 5"/>
          <p:cNvSpPr>
            <a:spLocks noGrp="1"/>
          </p:cNvSpPr>
          <p:nvPr>
            <p:ph type="sldNum" sz="quarter" idx="4"/>
          </p:nvPr>
        </p:nvSpPr>
        <p:spPr>
          <a:xfrm>
            <a:off x="8543281" y="4767264"/>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4874539"/>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9"/>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hteck 6"/>
          <p:cNvSpPr/>
          <p:nvPr userDrawn="1"/>
        </p:nvSpPr>
        <p:spPr bwMode="auto">
          <a:xfrm>
            <a:off x="9179230" y="1796604"/>
            <a:ext cx="981368" cy="3346898"/>
          </a:xfrm>
          <a:prstGeom prst="rect">
            <a:avLst/>
          </a:prstGeom>
          <a:solidFill>
            <a:schemeClr val="bg1"/>
          </a:solidFill>
          <a:ln w="22225" cap="flat" cmpd="sng">
            <a:noFill/>
            <a:prstDash val="solid"/>
            <a:round/>
            <a:headEnd/>
            <a:tailEnd/>
          </a:ln>
          <a:effectLst/>
        </p:spPr>
        <p:txBody>
          <a:bodyPr lIns="0" tIns="0" rIns="0" bIns="0" rtlCol="0" anchor="ctr">
            <a:noAutofit/>
          </a:bodyPr>
          <a:lstStyle/>
          <a:p>
            <a:pPr algn="ctr" defTabSz="653064"/>
            <a:endParaRPr lang="de-DE" sz="1300" kern="0" dirty="0">
              <a:solidFill>
                <a:sysClr val="windowText" lastClr="000000"/>
              </a:solidFill>
              <a:latin typeface="Arial"/>
            </a:endParaRPr>
          </a:p>
        </p:txBody>
      </p:sp>
      <p:sp>
        <p:nvSpPr>
          <p:cNvPr id="10" name="Rechteck 12"/>
          <p:cNvSpPr/>
          <p:nvPr userDrawn="1"/>
        </p:nvSpPr>
        <p:spPr bwMode="auto">
          <a:xfrm>
            <a:off x="9238914" y="1871605"/>
            <a:ext cx="348855" cy="341370"/>
          </a:xfrm>
          <a:prstGeom prst="rect">
            <a:avLst/>
          </a:prstGeom>
          <a:solidFill>
            <a:schemeClr val="tx2"/>
          </a:solidFill>
          <a:ln w="12700">
            <a:noFill/>
            <a:miter lim="800000"/>
            <a:headEnd/>
            <a:tailEnd/>
          </a:ln>
          <a:effectLst/>
        </p:spPr>
        <p:txBody>
          <a:bodyPr lIns="0" tIns="0" rIns="0" bIns="0" rtlCol="0" anchor="ctr">
            <a:noAutofit/>
          </a:bodyPr>
          <a:lstStyle/>
          <a:p>
            <a:pPr algn="ctr" defTabSz="914126">
              <a:lnSpc>
                <a:spcPct val="90000"/>
              </a:lnSpc>
            </a:pPr>
            <a:endParaRPr lang="de-DE" sz="1100" b="1" dirty="0">
              <a:solidFill>
                <a:prstClr val="black"/>
              </a:solidFill>
              <a:latin typeface="Arial"/>
            </a:endParaRPr>
          </a:p>
        </p:txBody>
      </p:sp>
      <p:sp>
        <p:nvSpPr>
          <p:cNvPr id="11" name="Rechteck 14"/>
          <p:cNvSpPr/>
          <p:nvPr userDrawn="1"/>
        </p:nvSpPr>
        <p:spPr bwMode="auto">
          <a:xfrm rot="10800000">
            <a:off x="9238914" y="2348519"/>
            <a:ext cx="348855" cy="341370"/>
          </a:xfrm>
          <a:prstGeom prst="rect">
            <a:avLst/>
          </a:prstGeom>
          <a:solidFill>
            <a:schemeClr val="accent1"/>
          </a:solidFill>
          <a:ln w="12700">
            <a:noFill/>
            <a:miter lim="800000"/>
            <a:headEnd/>
            <a:tailEnd/>
          </a:ln>
          <a:effectLst/>
        </p:spPr>
        <p:txBody>
          <a:bodyPr lIns="0" tIns="0" rIns="0" bIns="0" rtlCol="0" anchor="ctr">
            <a:noAutofit/>
          </a:bodyPr>
          <a:lstStyle/>
          <a:p>
            <a:pPr algn="ctr" defTabSz="914126">
              <a:lnSpc>
                <a:spcPct val="90000"/>
              </a:lnSpc>
            </a:pPr>
            <a:endParaRPr lang="de-DE" sz="1100" b="1" dirty="0">
              <a:solidFill>
                <a:prstClr val="black"/>
              </a:solidFill>
              <a:latin typeface="Arial"/>
            </a:endParaRPr>
          </a:p>
        </p:txBody>
      </p:sp>
      <p:sp>
        <p:nvSpPr>
          <p:cNvPr id="12" name="Textfeld 3"/>
          <p:cNvSpPr txBox="1"/>
          <p:nvPr userDrawn="1"/>
        </p:nvSpPr>
        <p:spPr>
          <a:xfrm>
            <a:off x="9649610" y="2445108"/>
            <a:ext cx="510989" cy="150607"/>
          </a:xfrm>
          <a:prstGeom prst="rect">
            <a:avLst/>
          </a:prstGeom>
        </p:spPr>
        <p:txBody>
          <a:bodyPr vert="horz" wrap="square" lIns="0" tIns="0" rIns="0" bIns="0" rtlCol="0">
            <a:noAutofit/>
          </a:bodyPr>
          <a:lstStyle/>
          <a:p>
            <a:pPr>
              <a:lnSpc>
                <a:spcPct val="100000"/>
              </a:lnSpc>
              <a:spcBef>
                <a:spcPts val="560"/>
              </a:spcBef>
              <a:buClr>
                <a:schemeClr val="tx1"/>
              </a:buClr>
            </a:pPr>
            <a:r>
              <a:rPr lang="de-DE" sz="900" dirty="0"/>
              <a:t>Akzent 1</a:t>
            </a:r>
          </a:p>
        </p:txBody>
      </p:sp>
      <p:sp>
        <p:nvSpPr>
          <p:cNvPr id="13" name="Textfeld 15"/>
          <p:cNvSpPr txBox="1"/>
          <p:nvPr userDrawn="1"/>
        </p:nvSpPr>
        <p:spPr>
          <a:xfrm>
            <a:off x="9649610" y="2922022"/>
            <a:ext cx="510989" cy="150607"/>
          </a:xfrm>
          <a:prstGeom prst="rect">
            <a:avLst/>
          </a:prstGeom>
        </p:spPr>
        <p:txBody>
          <a:bodyPr vert="horz" wrap="square" lIns="0" tIns="0" rIns="0" bIns="0" rtlCol="0">
            <a:noAutofit/>
          </a:bodyPr>
          <a:lstStyle/>
          <a:p>
            <a:pPr>
              <a:lnSpc>
                <a:spcPct val="100000"/>
              </a:lnSpc>
              <a:spcBef>
                <a:spcPts val="560"/>
              </a:spcBef>
              <a:buClr>
                <a:schemeClr val="tx1"/>
              </a:buClr>
            </a:pPr>
            <a:r>
              <a:rPr lang="de-DE" sz="900" dirty="0"/>
              <a:t>Akzent 2</a:t>
            </a:r>
          </a:p>
        </p:txBody>
      </p:sp>
      <p:sp>
        <p:nvSpPr>
          <p:cNvPr id="14" name="Textfeld 16"/>
          <p:cNvSpPr txBox="1"/>
          <p:nvPr userDrawn="1"/>
        </p:nvSpPr>
        <p:spPr>
          <a:xfrm>
            <a:off x="9649610" y="3398936"/>
            <a:ext cx="510989" cy="150607"/>
          </a:xfrm>
          <a:prstGeom prst="rect">
            <a:avLst/>
          </a:prstGeom>
        </p:spPr>
        <p:txBody>
          <a:bodyPr vert="horz" wrap="square" lIns="0" tIns="0" rIns="0" bIns="0" rtlCol="0">
            <a:noAutofit/>
          </a:bodyPr>
          <a:lstStyle/>
          <a:p>
            <a:pPr>
              <a:lnSpc>
                <a:spcPct val="100000"/>
              </a:lnSpc>
              <a:spcBef>
                <a:spcPts val="560"/>
              </a:spcBef>
              <a:buClr>
                <a:schemeClr val="tx1"/>
              </a:buClr>
            </a:pPr>
            <a:r>
              <a:rPr lang="de-DE" sz="900" dirty="0"/>
              <a:t>Akzent 3</a:t>
            </a:r>
          </a:p>
        </p:txBody>
      </p:sp>
      <p:sp>
        <p:nvSpPr>
          <p:cNvPr id="15" name="Textfeld 17"/>
          <p:cNvSpPr txBox="1"/>
          <p:nvPr userDrawn="1"/>
        </p:nvSpPr>
        <p:spPr>
          <a:xfrm>
            <a:off x="9649610" y="3875850"/>
            <a:ext cx="510989" cy="150607"/>
          </a:xfrm>
          <a:prstGeom prst="rect">
            <a:avLst/>
          </a:prstGeom>
        </p:spPr>
        <p:txBody>
          <a:bodyPr vert="horz" wrap="square" lIns="0" tIns="0" rIns="0" bIns="0" rtlCol="0">
            <a:noAutofit/>
          </a:bodyPr>
          <a:lstStyle/>
          <a:p>
            <a:pPr>
              <a:lnSpc>
                <a:spcPct val="100000"/>
              </a:lnSpc>
              <a:spcBef>
                <a:spcPts val="560"/>
              </a:spcBef>
              <a:buClr>
                <a:schemeClr val="tx1"/>
              </a:buClr>
            </a:pPr>
            <a:r>
              <a:rPr lang="de-DE" sz="900" dirty="0"/>
              <a:t>Akzent 4</a:t>
            </a:r>
          </a:p>
        </p:txBody>
      </p:sp>
      <p:sp>
        <p:nvSpPr>
          <p:cNvPr id="16" name="Textfeld 18"/>
          <p:cNvSpPr txBox="1"/>
          <p:nvPr userDrawn="1"/>
        </p:nvSpPr>
        <p:spPr>
          <a:xfrm>
            <a:off x="9649610" y="4352075"/>
            <a:ext cx="510989" cy="150607"/>
          </a:xfrm>
          <a:prstGeom prst="rect">
            <a:avLst/>
          </a:prstGeom>
        </p:spPr>
        <p:txBody>
          <a:bodyPr vert="horz" wrap="square" lIns="0" tIns="0" rIns="0" bIns="0" rtlCol="0">
            <a:noAutofit/>
          </a:bodyPr>
          <a:lstStyle/>
          <a:p>
            <a:pPr>
              <a:lnSpc>
                <a:spcPct val="100000"/>
              </a:lnSpc>
              <a:spcBef>
                <a:spcPts val="560"/>
              </a:spcBef>
              <a:buClr>
                <a:schemeClr val="tx1"/>
              </a:buClr>
            </a:pPr>
            <a:r>
              <a:rPr lang="de-DE" sz="900" dirty="0"/>
              <a:t>Akzent 5</a:t>
            </a:r>
          </a:p>
        </p:txBody>
      </p:sp>
      <p:sp>
        <p:nvSpPr>
          <p:cNvPr id="17" name="Textfeld 19"/>
          <p:cNvSpPr txBox="1"/>
          <p:nvPr userDrawn="1"/>
        </p:nvSpPr>
        <p:spPr>
          <a:xfrm>
            <a:off x="9649610" y="4835136"/>
            <a:ext cx="510989" cy="150607"/>
          </a:xfrm>
          <a:prstGeom prst="rect">
            <a:avLst/>
          </a:prstGeom>
        </p:spPr>
        <p:txBody>
          <a:bodyPr vert="horz" wrap="square" lIns="0" tIns="0" rIns="0" bIns="0" rtlCol="0">
            <a:noAutofit/>
          </a:bodyPr>
          <a:lstStyle/>
          <a:p>
            <a:pPr>
              <a:lnSpc>
                <a:spcPct val="100000"/>
              </a:lnSpc>
              <a:spcBef>
                <a:spcPts val="560"/>
              </a:spcBef>
              <a:buClr>
                <a:schemeClr val="tx1"/>
              </a:buClr>
            </a:pPr>
            <a:r>
              <a:rPr lang="de-DE" sz="900" dirty="0"/>
              <a:t>Akzent 6</a:t>
            </a:r>
          </a:p>
        </p:txBody>
      </p:sp>
      <p:sp>
        <p:nvSpPr>
          <p:cNvPr id="18" name="Textfeld 25"/>
          <p:cNvSpPr txBox="1"/>
          <p:nvPr userDrawn="1"/>
        </p:nvSpPr>
        <p:spPr>
          <a:xfrm>
            <a:off x="9649610" y="1820387"/>
            <a:ext cx="510989" cy="347517"/>
          </a:xfrm>
          <a:prstGeom prst="rect">
            <a:avLst/>
          </a:prstGeom>
        </p:spPr>
        <p:txBody>
          <a:bodyPr vert="horz" wrap="square" lIns="0" tIns="0" rIns="0" bIns="0" rtlCol="0">
            <a:noAutofit/>
          </a:bodyPr>
          <a:lstStyle/>
          <a:p>
            <a:pPr>
              <a:lnSpc>
                <a:spcPct val="100000"/>
              </a:lnSpc>
              <a:spcBef>
                <a:spcPts val="0"/>
              </a:spcBef>
              <a:buClr>
                <a:schemeClr val="tx1"/>
              </a:buClr>
            </a:pPr>
            <a:r>
              <a:rPr lang="de-DE" sz="900" baseline="0" dirty="0"/>
              <a:t>Hinter-grund /</a:t>
            </a:r>
          </a:p>
          <a:p>
            <a:pPr marL="0" marR="0" indent="0" algn="l" defTabSz="914400" rtl="0" eaLnBrk="1" fontAlgn="auto" latinLnBrk="0" hangingPunct="1">
              <a:lnSpc>
                <a:spcPct val="100000"/>
              </a:lnSpc>
              <a:spcBef>
                <a:spcPts val="0"/>
              </a:spcBef>
              <a:spcAft>
                <a:spcPts val="0"/>
              </a:spcAft>
              <a:buClr>
                <a:schemeClr val="tx1"/>
              </a:buClr>
              <a:buSzTx/>
              <a:buFontTx/>
              <a:buNone/>
              <a:tabLst/>
              <a:defRPr/>
            </a:pPr>
            <a:r>
              <a:rPr lang="de-DE" sz="900" dirty="0"/>
              <a:t>Text</a:t>
            </a:r>
            <a:r>
              <a:rPr lang="de-DE" sz="900" baseline="0" dirty="0"/>
              <a:t> 2</a:t>
            </a:r>
            <a:endParaRPr lang="de-DE" sz="900" dirty="0"/>
          </a:p>
        </p:txBody>
      </p:sp>
      <p:pic>
        <p:nvPicPr>
          <p:cNvPr id="19" name="Bild 12" descr="fokus.emf"/>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438570" y="4565711"/>
            <a:ext cx="1314001" cy="360000"/>
          </a:xfrm>
          <a:prstGeom prst="rect">
            <a:avLst/>
          </a:prstGeom>
        </p:spPr>
      </p:pic>
      <p:pic>
        <p:nvPicPr>
          <p:cNvPr id="20" name="Picture 4"/>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2097950" y="4565711"/>
            <a:ext cx="643540" cy="360000"/>
          </a:xfrm>
          <a:prstGeom prst="rect">
            <a:avLst/>
          </a:prstGeom>
        </p:spPr>
      </p:pic>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 id="2147483962" r:id="rId12"/>
    <p:sldLayoutId id="2147483963" r:id="rId13"/>
  </p:sldLayoutIdLst>
  <p:hf sldNum="0" hd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3829050"/>
            <a:ext cx="9144000" cy="131445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2905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826228"/>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200150"/>
            <a:ext cx="9144000" cy="382905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90" y="3279126"/>
            <a:ext cx="6512511" cy="857250"/>
          </a:xfrm>
          <a:prstGeom prst="rect">
            <a:avLst/>
          </a:prstGeom>
          <a:effectLst/>
        </p:spPr>
        <p:txBody>
          <a:bodyPr vert="horz" lIns="91440" tIns="45720" rIns="91440" bIns="45720" rtlCol="0" anchor="t" anchorCtr="0">
            <a:noAutofit/>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143000" y="549195"/>
            <a:ext cx="6400800" cy="2606040"/>
          </a:xfrm>
          <a:prstGeom prst="rect">
            <a:avLst/>
          </a:prstGeom>
        </p:spPr>
        <p:txBody>
          <a:bodyPr vert="horz" lIns="91440" tIns="45720" rIns="91440" bIns="45720"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2"/>
          </p:nvPr>
        </p:nvSpPr>
        <p:spPr>
          <a:xfrm>
            <a:off x="6172200" y="4629150"/>
            <a:ext cx="2514600" cy="273844"/>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28E80666-FB37-4B36-9149-507F3B0178E3}" type="datetimeFigureOut">
              <a:rPr lang="en-US" smtClean="0"/>
              <a:pPr/>
              <a:t>7/8/2019</a:t>
            </a:fld>
            <a:endParaRPr lang="en-US" dirty="0"/>
          </a:p>
        </p:txBody>
      </p:sp>
      <p:sp>
        <p:nvSpPr>
          <p:cNvPr id="5" name="Footer Placeholder 4"/>
          <p:cNvSpPr>
            <a:spLocks noGrp="1"/>
          </p:cNvSpPr>
          <p:nvPr>
            <p:ph type="ftr" sz="quarter" idx="3"/>
          </p:nvPr>
        </p:nvSpPr>
        <p:spPr>
          <a:xfrm>
            <a:off x="457200" y="4629150"/>
            <a:ext cx="3352801" cy="273844"/>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r>
              <a:rPr lang="de-DE" smtClean="0">
                <a:latin typeface="Arial"/>
              </a:rPr>
              <a:t>© Fraunhofer FOKUS</a:t>
            </a:r>
            <a:endParaRPr lang="de-DE" dirty="0">
              <a:latin typeface="Arial"/>
            </a:endParaRPr>
          </a:p>
        </p:txBody>
      </p:sp>
      <p:sp>
        <p:nvSpPr>
          <p:cNvPr id="6" name="Slide Number Placeholder 5"/>
          <p:cNvSpPr>
            <a:spLocks noGrp="1"/>
          </p:cNvSpPr>
          <p:nvPr>
            <p:ph type="sldNum" sz="quarter" idx="4"/>
          </p:nvPr>
        </p:nvSpPr>
        <p:spPr>
          <a:xfrm>
            <a:off x="3810000" y="4629150"/>
            <a:ext cx="1828800" cy="273844"/>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D7E63A33-8271-4DD0-9C48-789913D7C115}" type="slidenum">
              <a:rPr lang="en-US" smtClean="0"/>
              <a:pPr/>
              <a:t>‹#›</a:t>
            </a:fld>
            <a:endParaRPr lang="en-US" dirty="0"/>
          </a:p>
        </p:txBody>
      </p:sp>
      <p:sp>
        <p:nvSpPr>
          <p:cNvPr id="11" name="Rechteck 6"/>
          <p:cNvSpPr/>
          <p:nvPr userDrawn="1"/>
        </p:nvSpPr>
        <p:spPr bwMode="auto">
          <a:xfrm>
            <a:off x="9179230" y="1796604"/>
            <a:ext cx="981368" cy="3346898"/>
          </a:xfrm>
          <a:prstGeom prst="rect">
            <a:avLst/>
          </a:prstGeom>
          <a:solidFill>
            <a:schemeClr val="bg1"/>
          </a:solidFill>
          <a:ln w="22225" cap="flat" cmpd="sng">
            <a:noFill/>
            <a:prstDash val="solid"/>
            <a:round/>
            <a:headEnd/>
            <a:tailEnd/>
          </a:ln>
          <a:effectLst/>
        </p:spPr>
        <p:txBody>
          <a:bodyPr lIns="0" tIns="0" rIns="0" bIns="0" rtlCol="0" anchor="ctr">
            <a:noAutofit/>
          </a:bodyPr>
          <a:lstStyle/>
          <a:p>
            <a:pPr algn="ctr" defTabSz="653064"/>
            <a:endParaRPr lang="de-DE" sz="1300" kern="0" dirty="0">
              <a:solidFill>
                <a:sysClr val="windowText" lastClr="000000"/>
              </a:solidFill>
              <a:latin typeface="Arial"/>
            </a:endParaRPr>
          </a:p>
        </p:txBody>
      </p:sp>
      <p:sp>
        <p:nvSpPr>
          <p:cNvPr id="12" name="Rechteck 12"/>
          <p:cNvSpPr/>
          <p:nvPr userDrawn="1"/>
        </p:nvSpPr>
        <p:spPr bwMode="auto">
          <a:xfrm>
            <a:off x="9238914" y="1871605"/>
            <a:ext cx="348855" cy="341370"/>
          </a:xfrm>
          <a:prstGeom prst="rect">
            <a:avLst/>
          </a:prstGeom>
          <a:solidFill>
            <a:schemeClr val="tx2"/>
          </a:solidFill>
          <a:ln w="12700">
            <a:noFill/>
            <a:miter lim="800000"/>
            <a:headEnd/>
            <a:tailEnd/>
          </a:ln>
          <a:effectLst/>
        </p:spPr>
        <p:txBody>
          <a:bodyPr lIns="0" tIns="0" rIns="0" bIns="0" rtlCol="0" anchor="ctr">
            <a:noAutofit/>
          </a:bodyPr>
          <a:lstStyle/>
          <a:p>
            <a:pPr algn="ctr" defTabSz="914126">
              <a:lnSpc>
                <a:spcPct val="90000"/>
              </a:lnSpc>
            </a:pPr>
            <a:endParaRPr lang="de-DE" sz="1100" b="1" dirty="0">
              <a:solidFill>
                <a:prstClr val="black"/>
              </a:solidFill>
              <a:latin typeface="Arial"/>
            </a:endParaRPr>
          </a:p>
        </p:txBody>
      </p:sp>
      <p:sp>
        <p:nvSpPr>
          <p:cNvPr id="13" name="Rechteck 14"/>
          <p:cNvSpPr/>
          <p:nvPr userDrawn="1"/>
        </p:nvSpPr>
        <p:spPr bwMode="auto">
          <a:xfrm rot="10800000">
            <a:off x="9238914" y="2348519"/>
            <a:ext cx="348855" cy="341370"/>
          </a:xfrm>
          <a:prstGeom prst="rect">
            <a:avLst/>
          </a:prstGeom>
          <a:solidFill>
            <a:schemeClr val="accent1"/>
          </a:solidFill>
          <a:ln w="12700">
            <a:noFill/>
            <a:miter lim="800000"/>
            <a:headEnd/>
            <a:tailEnd/>
          </a:ln>
          <a:effectLst/>
        </p:spPr>
        <p:txBody>
          <a:bodyPr lIns="0" tIns="0" rIns="0" bIns="0" rtlCol="0" anchor="ctr">
            <a:noAutofit/>
          </a:bodyPr>
          <a:lstStyle/>
          <a:p>
            <a:pPr algn="ctr" defTabSz="914126">
              <a:lnSpc>
                <a:spcPct val="90000"/>
              </a:lnSpc>
            </a:pPr>
            <a:endParaRPr lang="de-DE" sz="1100" b="1" dirty="0">
              <a:solidFill>
                <a:prstClr val="black"/>
              </a:solidFill>
              <a:latin typeface="Arial"/>
            </a:endParaRPr>
          </a:p>
        </p:txBody>
      </p:sp>
      <p:sp>
        <p:nvSpPr>
          <p:cNvPr id="14" name="Textfeld 3"/>
          <p:cNvSpPr txBox="1"/>
          <p:nvPr userDrawn="1"/>
        </p:nvSpPr>
        <p:spPr>
          <a:xfrm>
            <a:off x="9649610" y="2445108"/>
            <a:ext cx="510989" cy="150607"/>
          </a:xfrm>
          <a:prstGeom prst="rect">
            <a:avLst/>
          </a:prstGeom>
        </p:spPr>
        <p:txBody>
          <a:bodyPr vert="horz" wrap="square" lIns="0" tIns="0" rIns="0" bIns="0" rtlCol="0">
            <a:noAutofit/>
          </a:bodyPr>
          <a:lstStyle/>
          <a:p>
            <a:pPr>
              <a:lnSpc>
                <a:spcPct val="100000"/>
              </a:lnSpc>
              <a:spcBef>
                <a:spcPts val="560"/>
              </a:spcBef>
              <a:buClr>
                <a:schemeClr val="tx1"/>
              </a:buClr>
            </a:pPr>
            <a:r>
              <a:rPr lang="de-DE" sz="900" dirty="0"/>
              <a:t>Akzent 1</a:t>
            </a:r>
          </a:p>
        </p:txBody>
      </p:sp>
      <p:sp>
        <p:nvSpPr>
          <p:cNvPr id="15" name="Textfeld 15"/>
          <p:cNvSpPr txBox="1"/>
          <p:nvPr userDrawn="1"/>
        </p:nvSpPr>
        <p:spPr>
          <a:xfrm>
            <a:off x="9649610" y="2922022"/>
            <a:ext cx="510989" cy="150607"/>
          </a:xfrm>
          <a:prstGeom prst="rect">
            <a:avLst/>
          </a:prstGeom>
        </p:spPr>
        <p:txBody>
          <a:bodyPr vert="horz" wrap="square" lIns="0" tIns="0" rIns="0" bIns="0" rtlCol="0">
            <a:noAutofit/>
          </a:bodyPr>
          <a:lstStyle/>
          <a:p>
            <a:pPr>
              <a:lnSpc>
                <a:spcPct val="100000"/>
              </a:lnSpc>
              <a:spcBef>
                <a:spcPts val="560"/>
              </a:spcBef>
              <a:buClr>
                <a:schemeClr val="tx1"/>
              </a:buClr>
            </a:pPr>
            <a:r>
              <a:rPr lang="de-DE" sz="900" dirty="0"/>
              <a:t>Akzent 2</a:t>
            </a:r>
          </a:p>
        </p:txBody>
      </p:sp>
      <p:sp>
        <p:nvSpPr>
          <p:cNvPr id="16" name="Textfeld 16"/>
          <p:cNvSpPr txBox="1"/>
          <p:nvPr userDrawn="1"/>
        </p:nvSpPr>
        <p:spPr>
          <a:xfrm>
            <a:off x="9649610" y="3398936"/>
            <a:ext cx="510989" cy="150607"/>
          </a:xfrm>
          <a:prstGeom prst="rect">
            <a:avLst/>
          </a:prstGeom>
        </p:spPr>
        <p:txBody>
          <a:bodyPr vert="horz" wrap="square" lIns="0" tIns="0" rIns="0" bIns="0" rtlCol="0">
            <a:noAutofit/>
          </a:bodyPr>
          <a:lstStyle/>
          <a:p>
            <a:pPr>
              <a:lnSpc>
                <a:spcPct val="100000"/>
              </a:lnSpc>
              <a:spcBef>
                <a:spcPts val="560"/>
              </a:spcBef>
              <a:buClr>
                <a:schemeClr val="tx1"/>
              </a:buClr>
            </a:pPr>
            <a:r>
              <a:rPr lang="de-DE" sz="900" dirty="0"/>
              <a:t>Akzent 3</a:t>
            </a:r>
          </a:p>
        </p:txBody>
      </p:sp>
      <p:sp>
        <p:nvSpPr>
          <p:cNvPr id="17" name="Textfeld 17"/>
          <p:cNvSpPr txBox="1"/>
          <p:nvPr userDrawn="1"/>
        </p:nvSpPr>
        <p:spPr>
          <a:xfrm>
            <a:off x="9649610" y="3875850"/>
            <a:ext cx="510989" cy="150607"/>
          </a:xfrm>
          <a:prstGeom prst="rect">
            <a:avLst/>
          </a:prstGeom>
        </p:spPr>
        <p:txBody>
          <a:bodyPr vert="horz" wrap="square" lIns="0" tIns="0" rIns="0" bIns="0" rtlCol="0">
            <a:noAutofit/>
          </a:bodyPr>
          <a:lstStyle/>
          <a:p>
            <a:pPr>
              <a:lnSpc>
                <a:spcPct val="100000"/>
              </a:lnSpc>
              <a:spcBef>
                <a:spcPts val="560"/>
              </a:spcBef>
              <a:buClr>
                <a:schemeClr val="tx1"/>
              </a:buClr>
            </a:pPr>
            <a:r>
              <a:rPr lang="de-DE" sz="900" dirty="0"/>
              <a:t>Akzent 4</a:t>
            </a:r>
          </a:p>
        </p:txBody>
      </p:sp>
      <p:sp>
        <p:nvSpPr>
          <p:cNvPr id="18" name="Textfeld 18"/>
          <p:cNvSpPr txBox="1"/>
          <p:nvPr userDrawn="1"/>
        </p:nvSpPr>
        <p:spPr>
          <a:xfrm>
            <a:off x="9649610" y="4352075"/>
            <a:ext cx="510989" cy="150607"/>
          </a:xfrm>
          <a:prstGeom prst="rect">
            <a:avLst/>
          </a:prstGeom>
        </p:spPr>
        <p:txBody>
          <a:bodyPr vert="horz" wrap="square" lIns="0" tIns="0" rIns="0" bIns="0" rtlCol="0">
            <a:noAutofit/>
          </a:bodyPr>
          <a:lstStyle/>
          <a:p>
            <a:pPr>
              <a:lnSpc>
                <a:spcPct val="100000"/>
              </a:lnSpc>
              <a:spcBef>
                <a:spcPts val="560"/>
              </a:spcBef>
              <a:buClr>
                <a:schemeClr val="tx1"/>
              </a:buClr>
            </a:pPr>
            <a:r>
              <a:rPr lang="de-DE" sz="900" dirty="0"/>
              <a:t>Akzent 5</a:t>
            </a:r>
          </a:p>
        </p:txBody>
      </p:sp>
      <p:sp>
        <p:nvSpPr>
          <p:cNvPr id="19" name="Textfeld 19"/>
          <p:cNvSpPr txBox="1"/>
          <p:nvPr userDrawn="1"/>
        </p:nvSpPr>
        <p:spPr>
          <a:xfrm>
            <a:off x="9649610" y="4835136"/>
            <a:ext cx="510989" cy="150607"/>
          </a:xfrm>
          <a:prstGeom prst="rect">
            <a:avLst/>
          </a:prstGeom>
        </p:spPr>
        <p:txBody>
          <a:bodyPr vert="horz" wrap="square" lIns="0" tIns="0" rIns="0" bIns="0" rtlCol="0">
            <a:noAutofit/>
          </a:bodyPr>
          <a:lstStyle/>
          <a:p>
            <a:pPr>
              <a:lnSpc>
                <a:spcPct val="100000"/>
              </a:lnSpc>
              <a:spcBef>
                <a:spcPts val="560"/>
              </a:spcBef>
              <a:buClr>
                <a:schemeClr val="tx1"/>
              </a:buClr>
            </a:pPr>
            <a:r>
              <a:rPr lang="de-DE" sz="900" dirty="0"/>
              <a:t>Akzent 6</a:t>
            </a:r>
          </a:p>
        </p:txBody>
      </p:sp>
      <p:sp>
        <p:nvSpPr>
          <p:cNvPr id="20" name="Textfeld 25"/>
          <p:cNvSpPr txBox="1"/>
          <p:nvPr userDrawn="1"/>
        </p:nvSpPr>
        <p:spPr>
          <a:xfrm>
            <a:off x="9649610" y="1820387"/>
            <a:ext cx="510989" cy="347517"/>
          </a:xfrm>
          <a:prstGeom prst="rect">
            <a:avLst/>
          </a:prstGeom>
        </p:spPr>
        <p:txBody>
          <a:bodyPr vert="horz" wrap="square" lIns="0" tIns="0" rIns="0" bIns="0" rtlCol="0">
            <a:noAutofit/>
          </a:bodyPr>
          <a:lstStyle/>
          <a:p>
            <a:pPr>
              <a:lnSpc>
                <a:spcPct val="100000"/>
              </a:lnSpc>
              <a:spcBef>
                <a:spcPts val="0"/>
              </a:spcBef>
              <a:buClr>
                <a:schemeClr val="tx1"/>
              </a:buClr>
            </a:pPr>
            <a:r>
              <a:rPr lang="de-DE" sz="900" baseline="0" dirty="0"/>
              <a:t>Hinter-grund /</a:t>
            </a:r>
          </a:p>
          <a:p>
            <a:pPr marL="0" marR="0" indent="0" algn="l" defTabSz="914400" rtl="0" eaLnBrk="1" fontAlgn="auto" latinLnBrk="0" hangingPunct="1">
              <a:lnSpc>
                <a:spcPct val="100000"/>
              </a:lnSpc>
              <a:spcBef>
                <a:spcPts val="0"/>
              </a:spcBef>
              <a:spcAft>
                <a:spcPts val="0"/>
              </a:spcAft>
              <a:buClr>
                <a:schemeClr val="tx1"/>
              </a:buClr>
              <a:buSzTx/>
              <a:buFontTx/>
              <a:buNone/>
              <a:tabLst/>
              <a:defRPr/>
            </a:pPr>
            <a:r>
              <a:rPr lang="de-DE" sz="900" dirty="0"/>
              <a:t>Text</a:t>
            </a:r>
            <a:r>
              <a:rPr lang="de-DE" sz="900" baseline="0" dirty="0"/>
              <a:t> 2</a:t>
            </a:r>
            <a:endParaRPr lang="de-DE" sz="900" dirty="0"/>
          </a:p>
        </p:txBody>
      </p:sp>
      <p:pic>
        <p:nvPicPr>
          <p:cNvPr id="21" name="Bild 12" descr="fokus.emf"/>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438570" y="4565711"/>
            <a:ext cx="1314001" cy="360000"/>
          </a:xfrm>
          <a:prstGeom prst="rect">
            <a:avLst/>
          </a:prstGeom>
        </p:spPr>
      </p:pic>
      <p:pic>
        <p:nvPicPr>
          <p:cNvPr id="22" name="Picture 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2097950" y="4565711"/>
            <a:ext cx="643540" cy="360000"/>
          </a:xfrm>
          <a:prstGeom prst="rect">
            <a:avLst/>
          </a:prstGeom>
        </p:spPr>
      </p:pic>
    </p:spTree>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76" r:id="rId12"/>
  </p:sldLayoutIdLst>
  <p:timing>
    <p:tnLst>
      <p:par>
        <p:cTn id="1" dur="indefinite" restart="never" nodeType="tmRoot"/>
      </p:par>
    </p:tnLst>
  </p:timing>
  <p:hf sldNum="0" hdr="0" dt="0"/>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2" name="شكل حر 11"/>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شكل حر 15"/>
          <p:cNvSpPr>
            <a:spLocks/>
          </p:cNvSpPr>
          <p:nvPr/>
        </p:nvSpPr>
        <p:spPr bwMode="auto">
          <a:xfrm>
            <a:off x="7315200" y="0"/>
            <a:ext cx="1828800"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عنصر نائب للعنوان 8"/>
          <p:cNvSpPr>
            <a:spLocks noGrp="1"/>
          </p:cNvSpPr>
          <p:nvPr>
            <p:ph type="title"/>
          </p:nvPr>
        </p:nvSpPr>
        <p:spPr>
          <a:xfrm>
            <a:off x="457200" y="205979"/>
            <a:ext cx="7467600" cy="857250"/>
          </a:xfrm>
          <a:prstGeom prst="rect">
            <a:avLst/>
          </a:prstGeom>
        </p:spPr>
        <p:txBody>
          <a:bodyPr vert="horz" lIns="45720" rIns="45720" anchor="ctr">
            <a:normAutofit/>
          </a:bodyPr>
          <a:lstStyle/>
          <a:p>
            <a:r>
              <a:rPr kumimoji="0" lang="ar-SA" smtClean="0"/>
              <a:t>انقر لتحرير نمط العنوان الرئيسي</a:t>
            </a:r>
            <a:endParaRPr kumimoji="0" lang="en-US"/>
          </a:p>
        </p:txBody>
      </p:sp>
      <p:sp>
        <p:nvSpPr>
          <p:cNvPr id="30" name="عنصر نائب للنص 29"/>
          <p:cNvSpPr>
            <a:spLocks noGrp="1"/>
          </p:cNvSpPr>
          <p:nvPr>
            <p:ph type="body" idx="1"/>
          </p:nvPr>
        </p:nvSpPr>
        <p:spPr>
          <a:xfrm>
            <a:off x="457200" y="1200151"/>
            <a:ext cx="7467600" cy="3394472"/>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10" name="عنصر نائب للتاريخ 9"/>
          <p:cNvSpPr>
            <a:spLocks noGrp="1"/>
          </p:cNvSpPr>
          <p:nvPr>
            <p:ph type="dt" sz="half" idx="2"/>
          </p:nvPr>
        </p:nvSpPr>
        <p:spPr>
          <a:xfrm>
            <a:off x="457200" y="4816548"/>
            <a:ext cx="2133600" cy="273844"/>
          </a:xfrm>
          <a:prstGeom prst="rect">
            <a:avLst/>
          </a:prstGeom>
        </p:spPr>
        <p:txBody>
          <a:bodyPr vert="horz" bIns="0" anchor="b"/>
          <a:lstStyle>
            <a:lvl1pPr algn="l" eaLnBrk="1" latinLnBrk="0" hangingPunct="1">
              <a:defRPr kumimoji="0" sz="1000">
                <a:solidFill>
                  <a:schemeClr val="tx2">
                    <a:shade val="50000"/>
                  </a:schemeClr>
                </a:solidFill>
              </a:defRPr>
            </a:lvl1pPr>
          </a:lstStyle>
          <a:p>
            <a:pPr eaLnBrk="1" latinLnBrk="0" hangingPunct="1"/>
            <a:fld id="{E637BB6B-EE1B-48FB-8575-0D55C373DE88}" type="datetimeFigureOut">
              <a:rPr lang="en-US" smtClean="0"/>
              <a:pPr eaLnBrk="1" latinLnBrk="0" hangingPunct="1"/>
              <a:t>7/8/2019</a:t>
            </a:fld>
            <a:endParaRPr lang="en-US" sz="1000">
              <a:solidFill>
                <a:schemeClr val="tx2">
                  <a:shade val="50000"/>
                </a:schemeClr>
              </a:solidFill>
            </a:endParaRPr>
          </a:p>
        </p:txBody>
      </p:sp>
      <p:sp>
        <p:nvSpPr>
          <p:cNvPr id="22" name="عنصر نائب للتذييل 21"/>
          <p:cNvSpPr>
            <a:spLocks noGrp="1"/>
          </p:cNvSpPr>
          <p:nvPr>
            <p:ph type="ftr" sz="quarter" idx="3"/>
          </p:nvPr>
        </p:nvSpPr>
        <p:spPr>
          <a:xfrm>
            <a:off x="3124200" y="4816548"/>
            <a:ext cx="2895600" cy="273844"/>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r>
              <a:rPr lang="de-DE" smtClean="0">
                <a:latin typeface="Arial"/>
              </a:rPr>
              <a:t>© Fraunhofer FOKUS</a:t>
            </a:r>
            <a:endParaRPr lang="de-DE" dirty="0">
              <a:latin typeface="Arial"/>
            </a:endParaRPr>
          </a:p>
        </p:txBody>
      </p:sp>
      <p:sp>
        <p:nvSpPr>
          <p:cNvPr id="18" name="عنصر نائب لرقم الشريحة 17"/>
          <p:cNvSpPr>
            <a:spLocks noGrp="1"/>
          </p:cNvSpPr>
          <p:nvPr>
            <p:ph type="sldNum" sz="quarter" idx="4"/>
          </p:nvPr>
        </p:nvSpPr>
        <p:spPr>
          <a:xfrm>
            <a:off x="8153400" y="4816548"/>
            <a:ext cx="762000" cy="273844"/>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AA957AF-53C0-420B-9C2D-77DB1416566C}" type="slidenum">
              <a:rPr kumimoji="0" lang="en-US" smtClean="0"/>
              <a:pPr eaLnBrk="1" latinLnBrk="0" hangingPunct="1"/>
              <a:t>‹#›</a:t>
            </a:fld>
            <a:endParaRPr kumimoji="0" lang="en-US" sz="1000" dirty="0">
              <a:solidFill>
                <a:schemeClr val="tx2">
                  <a:shade val="50000"/>
                </a:schemeClr>
              </a:solidFill>
            </a:endParaRPr>
          </a:p>
        </p:txBody>
      </p:sp>
      <p:sp>
        <p:nvSpPr>
          <p:cNvPr id="11" name="Rechteck 6"/>
          <p:cNvSpPr/>
          <p:nvPr userDrawn="1"/>
        </p:nvSpPr>
        <p:spPr bwMode="auto">
          <a:xfrm>
            <a:off x="9179230" y="1796604"/>
            <a:ext cx="981368" cy="3346898"/>
          </a:xfrm>
          <a:prstGeom prst="rect">
            <a:avLst/>
          </a:prstGeom>
          <a:solidFill>
            <a:schemeClr val="bg1"/>
          </a:solidFill>
          <a:ln w="22225" cap="flat" cmpd="sng">
            <a:noFill/>
            <a:prstDash val="solid"/>
            <a:round/>
            <a:headEnd/>
            <a:tailEnd/>
          </a:ln>
          <a:effectLst/>
        </p:spPr>
        <p:txBody>
          <a:bodyPr lIns="0" tIns="0" rIns="0" bIns="0" rtlCol="0" anchor="ctr">
            <a:noAutofit/>
          </a:bodyPr>
          <a:lstStyle/>
          <a:p>
            <a:pPr algn="ctr" defTabSz="653064"/>
            <a:endParaRPr lang="de-DE" sz="1300" kern="0" dirty="0">
              <a:solidFill>
                <a:sysClr val="windowText" lastClr="000000"/>
              </a:solidFill>
              <a:latin typeface="Arial"/>
            </a:endParaRPr>
          </a:p>
        </p:txBody>
      </p:sp>
      <p:sp>
        <p:nvSpPr>
          <p:cNvPr id="13" name="Rechteck 12"/>
          <p:cNvSpPr/>
          <p:nvPr userDrawn="1"/>
        </p:nvSpPr>
        <p:spPr bwMode="auto">
          <a:xfrm>
            <a:off x="9238914" y="1871605"/>
            <a:ext cx="348855" cy="341370"/>
          </a:xfrm>
          <a:prstGeom prst="rect">
            <a:avLst/>
          </a:prstGeom>
          <a:solidFill>
            <a:schemeClr val="tx2"/>
          </a:solidFill>
          <a:ln w="12700">
            <a:noFill/>
            <a:miter lim="800000"/>
            <a:headEnd/>
            <a:tailEnd/>
          </a:ln>
          <a:effectLst/>
        </p:spPr>
        <p:txBody>
          <a:bodyPr lIns="0" tIns="0" rIns="0" bIns="0" rtlCol="0" anchor="ctr">
            <a:noAutofit/>
          </a:bodyPr>
          <a:lstStyle/>
          <a:p>
            <a:pPr algn="ctr" defTabSz="914126">
              <a:lnSpc>
                <a:spcPct val="90000"/>
              </a:lnSpc>
            </a:pPr>
            <a:endParaRPr lang="de-DE" sz="1100" b="1" dirty="0">
              <a:solidFill>
                <a:prstClr val="black"/>
              </a:solidFill>
              <a:latin typeface="Arial"/>
            </a:endParaRPr>
          </a:p>
        </p:txBody>
      </p:sp>
      <p:sp>
        <p:nvSpPr>
          <p:cNvPr id="14" name="Rechteck 14"/>
          <p:cNvSpPr/>
          <p:nvPr userDrawn="1"/>
        </p:nvSpPr>
        <p:spPr bwMode="auto">
          <a:xfrm rot="10800000">
            <a:off x="9238914" y="2348519"/>
            <a:ext cx="348855" cy="341370"/>
          </a:xfrm>
          <a:prstGeom prst="rect">
            <a:avLst/>
          </a:prstGeom>
          <a:solidFill>
            <a:schemeClr val="accent1"/>
          </a:solidFill>
          <a:ln w="12700">
            <a:noFill/>
            <a:miter lim="800000"/>
            <a:headEnd/>
            <a:tailEnd/>
          </a:ln>
          <a:effectLst/>
        </p:spPr>
        <p:txBody>
          <a:bodyPr lIns="0" tIns="0" rIns="0" bIns="0" rtlCol="0" anchor="ctr">
            <a:noAutofit/>
          </a:bodyPr>
          <a:lstStyle/>
          <a:p>
            <a:pPr algn="ctr" defTabSz="914126">
              <a:lnSpc>
                <a:spcPct val="90000"/>
              </a:lnSpc>
            </a:pPr>
            <a:endParaRPr lang="de-DE" sz="1100" b="1" dirty="0">
              <a:solidFill>
                <a:prstClr val="black"/>
              </a:solidFill>
              <a:latin typeface="Arial"/>
            </a:endParaRPr>
          </a:p>
        </p:txBody>
      </p:sp>
      <p:sp>
        <p:nvSpPr>
          <p:cNvPr id="15" name="Textfeld 3"/>
          <p:cNvSpPr txBox="1"/>
          <p:nvPr userDrawn="1"/>
        </p:nvSpPr>
        <p:spPr>
          <a:xfrm>
            <a:off x="9649610" y="2445108"/>
            <a:ext cx="510989" cy="150607"/>
          </a:xfrm>
          <a:prstGeom prst="rect">
            <a:avLst/>
          </a:prstGeom>
        </p:spPr>
        <p:txBody>
          <a:bodyPr vert="horz" wrap="square" lIns="0" tIns="0" rIns="0" bIns="0" rtlCol="0">
            <a:noAutofit/>
          </a:bodyPr>
          <a:lstStyle/>
          <a:p>
            <a:pPr>
              <a:lnSpc>
                <a:spcPct val="100000"/>
              </a:lnSpc>
              <a:spcBef>
                <a:spcPts val="560"/>
              </a:spcBef>
              <a:buClr>
                <a:schemeClr val="tx1"/>
              </a:buClr>
            </a:pPr>
            <a:r>
              <a:rPr lang="de-DE" sz="900" dirty="0"/>
              <a:t>Akzent 1</a:t>
            </a:r>
          </a:p>
        </p:txBody>
      </p:sp>
      <p:sp>
        <p:nvSpPr>
          <p:cNvPr id="17" name="Textfeld 15"/>
          <p:cNvSpPr txBox="1"/>
          <p:nvPr userDrawn="1"/>
        </p:nvSpPr>
        <p:spPr>
          <a:xfrm>
            <a:off x="9649610" y="2922022"/>
            <a:ext cx="510989" cy="150607"/>
          </a:xfrm>
          <a:prstGeom prst="rect">
            <a:avLst/>
          </a:prstGeom>
        </p:spPr>
        <p:txBody>
          <a:bodyPr vert="horz" wrap="square" lIns="0" tIns="0" rIns="0" bIns="0" rtlCol="0">
            <a:noAutofit/>
          </a:bodyPr>
          <a:lstStyle/>
          <a:p>
            <a:pPr>
              <a:lnSpc>
                <a:spcPct val="100000"/>
              </a:lnSpc>
              <a:spcBef>
                <a:spcPts val="560"/>
              </a:spcBef>
              <a:buClr>
                <a:schemeClr val="tx1"/>
              </a:buClr>
            </a:pPr>
            <a:r>
              <a:rPr lang="de-DE" sz="900" dirty="0"/>
              <a:t>Akzent 2</a:t>
            </a:r>
          </a:p>
        </p:txBody>
      </p:sp>
      <p:sp>
        <p:nvSpPr>
          <p:cNvPr id="19" name="Textfeld 16"/>
          <p:cNvSpPr txBox="1"/>
          <p:nvPr userDrawn="1"/>
        </p:nvSpPr>
        <p:spPr>
          <a:xfrm>
            <a:off x="9649610" y="3398936"/>
            <a:ext cx="510989" cy="150607"/>
          </a:xfrm>
          <a:prstGeom prst="rect">
            <a:avLst/>
          </a:prstGeom>
        </p:spPr>
        <p:txBody>
          <a:bodyPr vert="horz" wrap="square" lIns="0" tIns="0" rIns="0" bIns="0" rtlCol="0">
            <a:noAutofit/>
          </a:bodyPr>
          <a:lstStyle/>
          <a:p>
            <a:pPr>
              <a:lnSpc>
                <a:spcPct val="100000"/>
              </a:lnSpc>
              <a:spcBef>
                <a:spcPts val="560"/>
              </a:spcBef>
              <a:buClr>
                <a:schemeClr val="tx1"/>
              </a:buClr>
            </a:pPr>
            <a:r>
              <a:rPr lang="de-DE" sz="900" dirty="0"/>
              <a:t>Akzent 3</a:t>
            </a:r>
          </a:p>
        </p:txBody>
      </p:sp>
      <p:sp>
        <p:nvSpPr>
          <p:cNvPr id="20" name="Textfeld 17"/>
          <p:cNvSpPr txBox="1"/>
          <p:nvPr userDrawn="1"/>
        </p:nvSpPr>
        <p:spPr>
          <a:xfrm>
            <a:off x="9649610" y="3875850"/>
            <a:ext cx="510989" cy="150607"/>
          </a:xfrm>
          <a:prstGeom prst="rect">
            <a:avLst/>
          </a:prstGeom>
        </p:spPr>
        <p:txBody>
          <a:bodyPr vert="horz" wrap="square" lIns="0" tIns="0" rIns="0" bIns="0" rtlCol="0">
            <a:noAutofit/>
          </a:bodyPr>
          <a:lstStyle/>
          <a:p>
            <a:pPr>
              <a:lnSpc>
                <a:spcPct val="100000"/>
              </a:lnSpc>
              <a:spcBef>
                <a:spcPts val="560"/>
              </a:spcBef>
              <a:buClr>
                <a:schemeClr val="tx1"/>
              </a:buClr>
            </a:pPr>
            <a:r>
              <a:rPr lang="de-DE" sz="900" dirty="0"/>
              <a:t>Akzent 4</a:t>
            </a:r>
          </a:p>
        </p:txBody>
      </p:sp>
      <p:sp>
        <p:nvSpPr>
          <p:cNvPr id="21" name="Textfeld 18"/>
          <p:cNvSpPr txBox="1"/>
          <p:nvPr userDrawn="1"/>
        </p:nvSpPr>
        <p:spPr>
          <a:xfrm>
            <a:off x="9649610" y="4352075"/>
            <a:ext cx="510989" cy="150607"/>
          </a:xfrm>
          <a:prstGeom prst="rect">
            <a:avLst/>
          </a:prstGeom>
        </p:spPr>
        <p:txBody>
          <a:bodyPr vert="horz" wrap="square" lIns="0" tIns="0" rIns="0" bIns="0" rtlCol="0">
            <a:noAutofit/>
          </a:bodyPr>
          <a:lstStyle/>
          <a:p>
            <a:pPr>
              <a:lnSpc>
                <a:spcPct val="100000"/>
              </a:lnSpc>
              <a:spcBef>
                <a:spcPts val="560"/>
              </a:spcBef>
              <a:buClr>
                <a:schemeClr val="tx1"/>
              </a:buClr>
            </a:pPr>
            <a:r>
              <a:rPr lang="de-DE" sz="900" dirty="0"/>
              <a:t>Akzent 5</a:t>
            </a:r>
          </a:p>
        </p:txBody>
      </p:sp>
      <p:sp>
        <p:nvSpPr>
          <p:cNvPr id="23" name="Textfeld 19"/>
          <p:cNvSpPr txBox="1"/>
          <p:nvPr userDrawn="1"/>
        </p:nvSpPr>
        <p:spPr>
          <a:xfrm>
            <a:off x="9649610" y="4835136"/>
            <a:ext cx="510989" cy="150607"/>
          </a:xfrm>
          <a:prstGeom prst="rect">
            <a:avLst/>
          </a:prstGeom>
        </p:spPr>
        <p:txBody>
          <a:bodyPr vert="horz" wrap="square" lIns="0" tIns="0" rIns="0" bIns="0" rtlCol="0">
            <a:noAutofit/>
          </a:bodyPr>
          <a:lstStyle/>
          <a:p>
            <a:pPr>
              <a:lnSpc>
                <a:spcPct val="100000"/>
              </a:lnSpc>
              <a:spcBef>
                <a:spcPts val="560"/>
              </a:spcBef>
              <a:buClr>
                <a:schemeClr val="tx1"/>
              </a:buClr>
            </a:pPr>
            <a:r>
              <a:rPr lang="de-DE" sz="900" dirty="0"/>
              <a:t>Akzent 6</a:t>
            </a:r>
          </a:p>
        </p:txBody>
      </p:sp>
      <p:sp>
        <p:nvSpPr>
          <p:cNvPr id="24" name="Textfeld 25"/>
          <p:cNvSpPr txBox="1"/>
          <p:nvPr userDrawn="1"/>
        </p:nvSpPr>
        <p:spPr>
          <a:xfrm>
            <a:off x="9649610" y="1820387"/>
            <a:ext cx="510989" cy="347517"/>
          </a:xfrm>
          <a:prstGeom prst="rect">
            <a:avLst/>
          </a:prstGeom>
        </p:spPr>
        <p:txBody>
          <a:bodyPr vert="horz" wrap="square" lIns="0" tIns="0" rIns="0" bIns="0" rtlCol="0">
            <a:noAutofit/>
          </a:bodyPr>
          <a:lstStyle/>
          <a:p>
            <a:pPr>
              <a:lnSpc>
                <a:spcPct val="100000"/>
              </a:lnSpc>
              <a:spcBef>
                <a:spcPts val="0"/>
              </a:spcBef>
              <a:buClr>
                <a:schemeClr val="tx1"/>
              </a:buClr>
            </a:pPr>
            <a:r>
              <a:rPr lang="de-DE" sz="900" baseline="0" dirty="0"/>
              <a:t>Hinter-grund /</a:t>
            </a:r>
          </a:p>
          <a:p>
            <a:pPr marL="0" marR="0" indent="0" algn="l" defTabSz="914400" rtl="0" eaLnBrk="1" fontAlgn="auto" latinLnBrk="0" hangingPunct="1">
              <a:lnSpc>
                <a:spcPct val="100000"/>
              </a:lnSpc>
              <a:spcBef>
                <a:spcPts val="0"/>
              </a:spcBef>
              <a:spcAft>
                <a:spcPts val="0"/>
              </a:spcAft>
              <a:buClr>
                <a:schemeClr val="tx1"/>
              </a:buClr>
              <a:buSzTx/>
              <a:buFontTx/>
              <a:buNone/>
              <a:tabLst/>
              <a:defRPr/>
            </a:pPr>
            <a:r>
              <a:rPr lang="de-DE" sz="900" dirty="0"/>
              <a:t>Text</a:t>
            </a:r>
            <a:r>
              <a:rPr lang="de-DE" sz="900" baseline="0" dirty="0"/>
              <a:t> 2</a:t>
            </a:r>
            <a:endParaRPr lang="de-DE" sz="900" dirty="0"/>
          </a:p>
        </p:txBody>
      </p:sp>
      <p:pic>
        <p:nvPicPr>
          <p:cNvPr id="25" name="Bild 12" descr="fokus.emf"/>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438570" y="4565711"/>
            <a:ext cx="1314001" cy="360000"/>
          </a:xfrm>
          <a:prstGeom prst="rect">
            <a:avLst/>
          </a:prstGeom>
        </p:spPr>
      </p:pic>
      <p:pic>
        <p:nvPicPr>
          <p:cNvPr id="26" name="Picture 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097950" y="4565711"/>
            <a:ext cx="643540" cy="360000"/>
          </a:xfrm>
          <a:prstGeom prst="rect">
            <a:avLst/>
          </a:prstGeom>
        </p:spPr>
      </p:pic>
    </p:spTree>
  </p:cSld>
  <p:clrMap bg1="lt1" tx1="dk1" bg2="lt2" tx2="dk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Lst>
  <p:hf sldNum="0" hd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8.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6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6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6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6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6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6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6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6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6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6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0.png"/><Relationship Id="rId1" Type="http://schemas.openxmlformats.org/officeDocument/2006/relationships/slideLayout" Target="../slideLayouts/slideLayout74.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6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6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4606" b="24606"/>
          <a:stretch>
            <a:fillRect/>
          </a:stretch>
        </p:blipFill>
        <p:spPr/>
      </p:pic>
      <p:sp>
        <p:nvSpPr>
          <p:cNvPr id="11" name="Textplatzhalter 5"/>
          <p:cNvSpPr>
            <a:spLocks noGrp="1"/>
          </p:cNvSpPr>
          <p:nvPr>
            <p:ph type="subTitle" idx="1"/>
          </p:nvPr>
        </p:nvSpPr>
        <p:spPr>
          <a:xfrm>
            <a:off x="332714" y="3482903"/>
            <a:ext cx="8270209" cy="1375536"/>
          </a:xfrm>
        </p:spPr>
        <p:txBody>
          <a:bodyPr lIns="108000" tIns="0" rIns="0" bIns="0">
            <a:normAutofit/>
          </a:bodyPr>
          <a:lstStyle/>
          <a:p>
            <a:r>
              <a:rPr lang="de-DE" sz="1400" b="1" u="sng" dirty="0" smtClean="0"/>
              <a:t>MCs:</a:t>
            </a:r>
            <a:r>
              <a:rPr lang="de-DE" b="1" dirty="0"/>
              <a:t>	</a:t>
            </a:r>
            <a:r>
              <a:rPr lang="de-DE" b="1" dirty="0" smtClean="0"/>
              <a:t>                </a:t>
            </a:r>
            <a:r>
              <a:rPr lang="de-DE" b="1" dirty="0"/>
              <a:t>		</a:t>
            </a:r>
            <a:r>
              <a:rPr lang="de-DE" sz="1400" b="1" u="sng" dirty="0" smtClean="0"/>
              <a:t> </a:t>
            </a:r>
            <a:r>
              <a:rPr lang="de-DE" sz="1400" b="1" u="sng" dirty="0"/>
              <a:t>Supervisor: </a:t>
            </a:r>
            <a:r>
              <a:rPr lang="de-DE" b="1" dirty="0"/>
              <a:t> </a:t>
            </a:r>
            <a:endParaRPr lang="de-DE" b="1" u="sng" dirty="0"/>
          </a:p>
          <a:p>
            <a:r>
              <a:rPr lang="de-DE" sz="1400" dirty="0" smtClean="0"/>
              <a:t>Mohamed </a:t>
            </a:r>
            <a:r>
              <a:rPr lang="de-DE" sz="1400" dirty="0"/>
              <a:t>Mesto 		</a:t>
            </a:r>
            <a:r>
              <a:rPr lang="de-DE" sz="1400" dirty="0" smtClean="0"/>
              <a:t>             </a:t>
            </a:r>
            <a:r>
              <a:rPr lang="en-US" sz="1400" b="1" dirty="0" smtClean="0"/>
              <a:t>Ms</a:t>
            </a:r>
            <a:r>
              <a:rPr lang="en-US" sz="1400" b="1" dirty="0"/>
              <a:t>. Ing  Kathryn </a:t>
            </a:r>
            <a:r>
              <a:rPr lang="en-US" sz="1400" b="1" dirty="0" err="1" smtClean="0"/>
              <a:t>Nussdorf</a:t>
            </a:r>
            <a:endParaRPr lang="en-US" sz="1400" b="1" dirty="0"/>
          </a:p>
          <a:p>
            <a:r>
              <a:rPr lang="de-DE" sz="1400" b="1" u="sng" dirty="0" smtClean="0"/>
              <a:t>Dated:</a:t>
            </a:r>
            <a:r>
              <a:rPr lang="de-DE" sz="1400" dirty="0" smtClean="0"/>
              <a:t>                                                         </a:t>
            </a:r>
            <a:r>
              <a:rPr lang="de-DE" sz="1400" dirty="0" smtClean="0"/>
              <a:t>8th july </a:t>
            </a:r>
            <a:r>
              <a:rPr lang="de-DE" sz="1400" dirty="0"/>
              <a:t>2018 									</a:t>
            </a:r>
          </a:p>
        </p:txBody>
      </p:sp>
      <p:sp>
        <p:nvSpPr>
          <p:cNvPr id="2" name="Titel 1"/>
          <p:cNvSpPr>
            <a:spLocks noGrp="1"/>
          </p:cNvSpPr>
          <p:nvPr>
            <p:ph type="ctrTitle"/>
          </p:nvPr>
        </p:nvSpPr>
        <p:spPr>
          <a:xfrm>
            <a:off x="423149" y="222905"/>
            <a:ext cx="8270209" cy="795841"/>
          </a:xfrm>
          <a:solidFill>
            <a:schemeClr val="accent5">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scene3d>
              <a:camera prst="orthographicFront"/>
              <a:lightRig rig="soft" dir="t">
                <a:rot lat="0" lon="0" rev="10800000"/>
              </a:lightRig>
            </a:scene3d>
            <a:sp3d>
              <a:bevelT w="27940" h="12700"/>
              <a:contourClr>
                <a:srgbClr val="DDDDDD"/>
              </a:contourClr>
            </a:sp3d>
          </a:bodyPr>
          <a:lstStyle/>
          <a:p>
            <a:pPr fontAlgn="base"/>
            <a:r>
              <a:rPr lang="en-US" b="1" spc="150" dirty="0" smtClean="0">
                <a:ln w="11430"/>
                <a:solidFill>
                  <a:srgbClr val="F8F8F8"/>
                </a:solidFill>
                <a:effectLst>
                  <a:outerShdw blurRad="25400" algn="tl" rotWithShape="0">
                    <a:srgbClr val="000000">
                      <a:alpha val="43000"/>
                    </a:srgbClr>
                  </a:outerShdw>
                </a:effectLst>
              </a:rPr>
              <a:t>English </a:t>
            </a:r>
            <a:r>
              <a:rPr lang="en-US" b="1" spc="150" dirty="0">
                <a:ln w="11430"/>
                <a:solidFill>
                  <a:srgbClr val="F8F8F8"/>
                </a:solidFill>
                <a:effectLst>
                  <a:outerShdw blurRad="25400" algn="tl" rotWithShape="0">
                    <a:srgbClr val="000000">
                      <a:alpha val="43000"/>
                    </a:srgbClr>
                  </a:outerShdw>
                </a:effectLst>
              </a:rPr>
              <a:t>for Academic Purposes -- English for Architects B2</a:t>
            </a:r>
            <a:br>
              <a:rPr lang="en-US" b="1" spc="150" dirty="0">
                <a:ln w="11430"/>
                <a:solidFill>
                  <a:srgbClr val="F8F8F8"/>
                </a:solidFill>
                <a:effectLst>
                  <a:outerShdw blurRad="25400" algn="tl" rotWithShape="0">
                    <a:srgbClr val="000000">
                      <a:alpha val="43000"/>
                    </a:srgbClr>
                  </a:outerShdw>
                </a:effectLst>
              </a:rPr>
            </a:br>
            <a:r>
              <a:rPr lang="de-DE" b="1" spc="150" dirty="0">
                <a:ln w="11430"/>
                <a:solidFill>
                  <a:srgbClr val="F8F8F8"/>
                </a:solidFill>
                <a:effectLst>
                  <a:outerShdw blurRad="25400" algn="tl" rotWithShape="0">
                    <a:srgbClr val="000000">
                      <a:alpha val="43000"/>
                    </a:srgbClr>
                  </a:outerShdw>
                </a:effectLst>
              </a:rPr>
              <a:t/>
            </a:r>
            <a:br>
              <a:rPr lang="de-DE" b="1" spc="150" dirty="0">
                <a:ln w="11430"/>
                <a:solidFill>
                  <a:srgbClr val="F8F8F8"/>
                </a:solidFill>
                <a:effectLst>
                  <a:outerShdw blurRad="25400" algn="tl" rotWithShape="0">
                    <a:srgbClr val="000000">
                      <a:alpha val="43000"/>
                    </a:srgbClr>
                  </a:outerShdw>
                </a:effectLst>
              </a:rPr>
            </a:br>
            <a:r>
              <a:rPr lang="en-US" b="1" spc="150" dirty="0">
                <a:ln w="11430"/>
                <a:solidFill>
                  <a:srgbClr val="F8F8F8"/>
                </a:solidFill>
                <a:effectLst>
                  <a:outerShdw blurRad="25400" algn="tl" rotWithShape="0">
                    <a:srgbClr val="000000">
                      <a:alpha val="43000"/>
                    </a:srgbClr>
                  </a:outerShdw>
                </a:effectLst>
              </a:rPr>
              <a:t/>
            </a:r>
            <a:br>
              <a:rPr lang="en-US" b="1" spc="150" dirty="0">
                <a:ln w="11430"/>
                <a:solidFill>
                  <a:srgbClr val="F8F8F8"/>
                </a:solidFill>
                <a:effectLst>
                  <a:outerShdw blurRad="25400" algn="tl" rotWithShape="0">
                    <a:srgbClr val="000000">
                      <a:alpha val="43000"/>
                    </a:srgbClr>
                  </a:outerShdw>
                </a:effectLst>
              </a:rPr>
            </a:br>
            <a:r>
              <a:rPr lang="en-US" b="1" spc="150" dirty="0">
                <a:ln w="11430"/>
                <a:solidFill>
                  <a:srgbClr val="F8F8F8"/>
                </a:solidFill>
                <a:effectLst>
                  <a:outerShdw blurRad="25400" algn="tl" rotWithShape="0">
                    <a:srgbClr val="000000">
                      <a:alpha val="43000"/>
                    </a:srgbClr>
                  </a:outerShdw>
                </a:effectLst>
              </a:rPr>
              <a:t/>
            </a:r>
            <a:br>
              <a:rPr lang="en-US" b="1" spc="150" dirty="0">
                <a:ln w="11430"/>
                <a:solidFill>
                  <a:srgbClr val="F8F8F8"/>
                </a:solidFill>
                <a:effectLst>
                  <a:outerShdw blurRad="25400" algn="tl" rotWithShape="0">
                    <a:srgbClr val="000000">
                      <a:alpha val="43000"/>
                    </a:srgbClr>
                  </a:outerShdw>
                </a:effectLst>
              </a:rPr>
            </a:br>
            <a:endParaRPr lang="de-DE" b="1" spc="150" dirty="0">
              <a:ln w="11430"/>
              <a:solidFill>
                <a:srgbClr val="F8F8F8"/>
              </a:solidFill>
              <a:effectLst>
                <a:outerShdw blurRad="25400" algn="tl" rotWithShape="0">
                  <a:srgbClr val="000000">
                    <a:alpha val="43000"/>
                  </a:srgbClr>
                </a:outerShdw>
              </a:effectLst>
            </a:endParaRPr>
          </a:p>
        </p:txBody>
      </p:sp>
      <p:sp>
        <p:nvSpPr>
          <p:cNvPr id="3" name="TextBox 2"/>
          <p:cNvSpPr txBox="1"/>
          <p:nvPr/>
        </p:nvSpPr>
        <p:spPr>
          <a:xfrm>
            <a:off x="5815584" y="2432304"/>
            <a:ext cx="914400" cy="914400"/>
          </a:xfrm>
          <a:prstGeom prst="rect">
            <a:avLst/>
          </a:prstGeom>
        </p:spPr>
        <p:txBody>
          <a:bodyPr vert="horz" wrap="none" lIns="151200" tIns="0" rIns="0" bIns="0" rtlCol="0">
            <a:noAutofit/>
          </a:bodyPr>
          <a:lstStyle/>
          <a:p>
            <a:pPr>
              <a:lnSpc>
                <a:spcPts val="2800"/>
              </a:lnSpc>
              <a:spcBef>
                <a:spcPts val="560"/>
              </a:spcBef>
              <a:buClr>
                <a:schemeClr val="tx1"/>
              </a:buClr>
            </a:pPr>
            <a:endParaRPr lang="en-US" sz="2200" dirty="0"/>
          </a:p>
        </p:txBody>
      </p:sp>
      <p:pic>
        <p:nvPicPr>
          <p:cNvPr id="4" name="صورة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713" y="4416001"/>
            <a:ext cx="1445849" cy="627524"/>
          </a:xfrm>
          <a:prstGeom prst="rect">
            <a:avLst/>
          </a:prstGeom>
          <a:noFill/>
        </p:spPr>
      </p:pic>
    </p:spTree>
    <p:extLst>
      <p:ext uri="{BB962C8B-B14F-4D97-AF65-F5344CB8AC3E}">
        <p14:creationId xmlns:p14="http://schemas.microsoft.com/office/powerpoint/2010/main" val="878412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صورة 6"/>
          <p:cNvPicPr/>
          <p:nvPr/>
        </p:nvPicPr>
        <p:blipFill>
          <a:blip r:embed="rId2"/>
          <a:stretch>
            <a:fillRect/>
          </a:stretch>
        </p:blipFill>
        <p:spPr>
          <a:xfrm>
            <a:off x="2237741" y="548634"/>
            <a:ext cx="5096915" cy="3410524"/>
          </a:xfrm>
          <a:prstGeom prst="rect">
            <a:avLst/>
          </a:prstGeom>
        </p:spPr>
      </p:pic>
      <p:sp>
        <p:nvSpPr>
          <p:cNvPr id="8" name="مستطيل 7"/>
          <p:cNvSpPr/>
          <p:nvPr/>
        </p:nvSpPr>
        <p:spPr>
          <a:xfrm>
            <a:off x="4402118" y="4079697"/>
            <a:ext cx="768159" cy="369332"/>
          </a:xfrm>
          <a:prstGeom prst="rect">
            <a:avLst/>
          </a:prstGeom>
        </p:spPr>
        <p:txBody>
          <a:bodyPr wrap="none">
            <a:spAutoFit/>
          </a:bodyPr>
          <a:lstStyle/>
          <a:p>
            <a:r>
              <a:rPr lang="en-US" i="1" dirty="0"/>
              <a:t>Fig. 2</a:t>
            </a:r>
            <a:endParaRPr lang="de-DE" i="1" dirty="0"/>
          </a:p>
        </p:txBody>
      </p:sp>
      <p:pic>
        <p:nvPicPr>
          <p:cNvPr id="9" name="صورة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5503" y="4560740"/>
            <a:ext cx="605033" cy="360000"/>
          </a:xfrm>
          <a:prstGeom prst="rect">
            <a:avLst/>
          </a:prstGeom>
        </p:spPr>
      </p:pic>
      <p:pic>
        <p:nvPicPr>
          <p:cNvPr id="10" name="صورة 9"/>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98807" y="4445202"/>
            <a:ext cx="1361872" cy="591076"/>
          </a:xfrm>
          <a:prstGeom prst="rect">
            <a:avLst/>
          </a:prstGeom>
          <a:noFill/>
          <a:ln>
            <a:noFill/>
          </a:ln>
        </p:spPr>
      </p:pic>
    </p:spTree>
    <p:extLst>
      <p:ext uri="{BB962C8B-B14F-4D97-AF65-F5344CB8AC3E}">
        <p14:creationId xmlns:p14="http://schemas.microsoft.com/office/powerpoint/2010/main" val="34276097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فرعي 5"/>
          <p:cNvSpPr>
            <a:spLocks noGrp="1"/>
          </p:cNvSpPr>
          <p:nvPr>
            <p:ph type="subTitle" idx="1"/>
          </p:nvPr>
        </p:nvSpPr>
        <p:spPr>
          <a:xfrm>
            <a:off x="554935" y="618194"/>
            <a:ext cx="8161048" cy="529672"/>
          </a:xfrm>
        </p:spPr>
        <p:txBody>
          <a:bodyPr>
            <a:normAutofit fontScale="92500"/>
          </a:bodyPr>
          <a:lstStyle/>
          <a:p>
            <a:r>
              <a:rPr lang="en-US" b="1" dirty="0"/>
              <a:t>2-</a:t>
            </a:r>
            <a:r>
              <a:rPr lang="en-US" b="1" dirty="0">
                <a:latin typeface="Andalus" pitchFamily="18" charset="-78"/>
                <a:cs typeface="Andalus" pitchFamily="18" charset="-78"/>
              </a:rPr>
              <a:t>3-1: normal solving with pencil and a printed copy of the puzzle: Fig.3</a:t>
            </a:r>
            <a:endParaRPr lang="de-DE" dirty="0">
              <a:latin typeface="Andalus" pitchFamily="18" charset="-78"/>
              <a:cs typeface="Andalus" pitchFamily="18" charset="-78"/>
            </a:endParaRPr>
          </a:p>
          <a:p>
            <a:endParaRPr lang="de-DE" dirty="0"/>
          </a:p>
        </p:txBody>
      </p:sp>
      <p:sp>
        <p:nvSpPr>
          <p:cNvPr id="5" name="عنوان 4"/>
          <p:cNvSpPr>
            <a:spLocks noGrp="1"/>
          </p:cNvSpPr>
          <p:nvPr>
            <p:ph type="ctrTitle"/>
          </p:nvPr>
        </p:nvSpPr>
        <p:spPr>
          <a:xfrm>
            <a:off x="554937" y="111858"/>
            <a:ext cx="7175351" cy="578807"/>
          </a:xfrm>
        </p:spPr>
        <p:txBody>
          <a:bodyPr/>
          <a:lstStyle/>
          <a:p>
            <a:pPr marL="182880" indent="0">
              <a:buNone/>
            </a:pPr>
            <a:r>
              <a:rPr lang="en-US" sz="28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2-3: Stages of the puzzle   </a:t>
            </a:r>
            <a:endParaRPr lang="de-DE" sz="6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endParaRPr>
          </a:p>
        </p:txBody>
      </p:sp>
      <p:pic>
        <p:nvPicPr>
          <p:cNvPr id="7" name="صورة 6"/>
          <p:cNvPicPr/>
          <p:nvPr/>
        </p:nvPicPr>
        <p:blipFill rotWithShape="1">
          <a:blip r:embed="rId2" cstate="print">
            <a:extLst>
              <a:ext uri="{28A0092B-C50C-407E-A947-70E740481C1C}">
                <a14:useLocalDpi xmlns:a14="http://schemas.microsoft.com/office/drawing/2010/main" val="0"/>
              </a:ext>
            </a:extLst>
          </a:blip>
          <a:srcRect r="8041"/>
          <a:stretch/>
        </p:blipFill>
        <p:spPr bwMode="auto">
          <a:xfrm>
            <a:off x="1908811" y="1076960"/>
            <a:ext cx="5435573" cy="3186665"/>
          </a:xfrm>
          <a:prstGeom prst="rect">
            <a:avLst/>
          </a:prstGeom>
          <a:ln>
            <a:noFill/>
          </a:ln>
          <a:extLst>
            <a:ext uri="{53640926-AAD7-44D8-BBD7-CCE9431645EC}">
              <a14:shadowObscured xmlns:a14="http://schemas.microsoft.com/office/drawing/2010/main"/>
            </a:ext>
          </a:extLst>
        </p:spPr>
      </p:pic>
      <p:sp>
        <p:nvSpPr>
          <p:cNvPr id="8" name="مستطيل 7"/>
          <p:cNvSpPr/>
          <p:nvPr/>
        </p:nvSpPr>
        <p:spPr>
          <a:xfrm>
            <a:off x="4187922" y="4263625"/>
            <a:ext cx="768159" cy="369332"/>
          </a:xfrm>
          <a:prstGeom prst="rect">
            <a:avLst/>
          </a:prstGeom>
        </p:spPr>
        <p:txBody>
          <a:bodyPr wrap="none">
            <a:spAutoFit/>
          </a:bodyPr>
          <a:lstStyle/>
          <a:p>
            <a:r>
              <a:rPr lang="en-US" i="1" dirty="0"/>
              <a:t>Fig. 3</a:t>
            </a:r>
            <a:endParaRPr lang="de-DE" i="1" dirty="0"/>
          </a:p>
        </p:txBody>
      </p:sp>
      <p:pic>
        <p:nvPicPr>
          <p:cNvPr id="9" name="صورة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5503" y="4560740"/>
            <a:ext cx="605033" cy="360000"/>
          </a:xfrm>
          <a:prstGeom prst="rect">
            <a:avLst/>
          </a:prstGeom>
        </p:spPr>
      </p:pic>
      <p:pic>
        <p:nvPicPr>
          <p:cNvPr id="10" name="صورة 9"/>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98807" y="4445202"/>
            <a:ext cx="1361872" cy="591076"/>
          </a:xfrm>
          <a:prstGeom prst="rect">
            <a:avLst/>
          </a:prstGeom>
          <a:noFill/>
          <a:ln>
            <a:noFill/>
          </a:ln>
        </p:spPr>
      </p:pic>
    </p:spTree>
    <p:extLst>
      <p:ext uri="{BB962C8B-B14F-4D97-AF65-F5344CB8AC3E}">
        <p14:creationId xmlns:p14="http://schemas.microsoft.com/office/powerpoint/2010/main" val="11220839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فرعي 5"/>
          <p:cNvSpPr>
            <a:spLocks noGrp="1"/>
          </p:cNvSpPr>
          <p:nvPr>
            <p:ph type="subTitle" idx="1"/>
          </p:nvPr>
        </p:nvSpPr>
        <p:spPr>
          <a:xfrm>
            <a:off x="454869" y="353358"/>
            <a:ext cx="8161048" cy="529672"/>
          </a:xfrm>
        </p:spPr>
        <p:txBody>
          <a:bodyPr>
            <a:normAutofit/>
          </a:bodyPr>
          <a:lstStyle/>
          <a:p>
            <a:r>
              <a:rPr lang="en-US" sz="2400" b="1" dirty="0">
                <a:latin typeface="Andalus" pitchFamily="18" charset="-78"/>
                <a:cs typeface="Andalus" pitchFamily="18" charset="-78"/>
              </a:rPr>
              <a:t>2-3-2:Keywords or answer words: Fig.4</a:t>
            </a:r>
            <a:endParaRPr lang="de-DE" sz="2400" dirty="0">
              <a:latin typeface="Andalus" pitchFamily="18" charset="-78"/>
              <a:cs typeface="Andalus" pitchFamily="18" charset="-78"/>
            </a:endParaRPr>
          </a:p>
        </p:txBody>
      </p:sp>
      <p:sp>
        <p:nvSpPr>
          <p:cNvPr id="8" name="مستطيل 7"/>
          <p:cNvSpPr/>
          <p:nvPr/>
        </p:nvSpPr>
        <p:spPr>
          <a:xfrm>
            <a:off x="4187922" y="4263625"/>
            <a:ext cx="768159" cy="369332"/>
          </a:xfrm>
          <a:prstGeom prst="rect">
            <a:avLst/>
          </a:prstGeom>
        </p:spPr>
        <p:txBody>
          <a:bodyPr wrap="none">
            <a:spAutoFit/>
          </a:bodyPr>
          <a:lstStyle/>
          <a:p>
            <a:r>
              <a:rPr lang="en-US" i="1" dirty="0"/>
              <a:t>Fig. </a:t>
            </a:r>
            <a:r>
              <a:rPr lang="en-US" i="1" dirty="0" smtClean="0"/>
              <a:t>4</a:t>
            </a:r>
            <a:endParaRPr lang="de-DE" i="1" dirty="0"/>
          </a:p>
        </p:txBody>
      </p:sp>
      <p:pic>
        <p:nvPicPr>
          <p:cNvPr id="9" name="صورة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503" y="4560740"/>
            <a:ext cx="605033" cy="360000"/>
          </a:xfrm>
          <a:prstGeom prst="rect">
            <a:avLst/>
          </a:prstGeom>
        </p:spPr>
      </p:pic>
      <p:pic>
        <p:nvPicPr>
          <p:cNvPr id="10" name="صورة 9"/>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98807" y="4445202"/>
            <a:ext cx="1361872" cy="591076"/>
          </a:xfrm>
          <a:prstGeom prst="rect">
            <a:avLst/>
          </a:prstGeom>
          <a:noFill/>
          <a:ln>
            <a:noFill/>
          </a:ln>
        </p:spPr>
      </p:pic>
      <p:pic>
        <p:nvPicPr>
          <p:cNvPr id="11" name="صورة 10"/>
          <p:cNvPicPr/>
          <p:nvPr/>
        </p:nvPicPr>
        <p:blipFill>
          <a:blip r:embed="rId4" cstate="print">
            <a:extLst>
              <a:ext uri="{28A0092B-C50C-407E-A947-70E740481C1C}">
                <a14:useLocalDpi xmlns:a14="http://schemas.microsoft.com/office/drawing/2010/main" val="0"/>
              </a:ext>
            </a:extLst>
          </a:blip>
          <a:stretch>
            <a:fillRect/>
          </a:stretch>
        </p:blipFill>
        <p:spPr>
          <a:xfrm>
            <a:off x="1752600" y="1053147"/>
            <a:ext cx="5638800" cy="3210478"/>
          </a:xfrm>
          <a:prstGeom prst="rect">
            <a:avLst/>
          </a:prstGeom>
        </p:spPr>
      </p:pic>
    </p:spTree>
    <p:extLst>
      <p:ext uri="{BB962C8B-B14F-4D97-AF65-F5344CB8AC3E}">
        <p14:creationId xmlns:p14="http://schemas.microsoft.com/office/powerpoint/2010/main" val="4110323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فرعي 5"/>
          <p:cNvSpPr>
            <a:spLocks noGrp="1"/>
          </p:cNvSpPr>
          <p:nvPr>
            <p:ph type="subTitle" idx="1"/>
          </p:nvPr>
        </p:nvSpPr>
        <p:spPr>
          <a:xfrm>
            <a:off x="379838" y="93872"/>
            <a:ext cx="8161048" cy="529672"/>
          </a:xfrm>
        </p:spPr>
        <p:txBody>
          <a:bodyPr>
            <a:normAutofit/>
          </a:bodyPr>
          <a:lstStyle/>
          <a:p>
            <a:r>
              <a:rPr lang="en-US" b="1" dirty="0">
                <a:latin typeface="Andalus" pitchFamily="18" charset="-78"/>
                <a:cs typeface="Andalus" pitchFamily="18" charset="-78"/>
              </a:rPr>
              <a:t>2-3-3: solving the puzzle through the interactive User interface: Fig.5</a:t>
            </a:r>
            <a:endParaRPr lang="de-DE" dirty="0">
              <a:latin typeface="Andalus" pitchFamily="18" charset="-78"/>
              <a:cs typeface="Andalus" pitchFamily="18" charset="-78"/>
            </a:endParaRPr>
          </a:p>
        </p:txBody>
      </p:sp>
      <p:sp>
        <p:nvSpPr>
          <p:cNvPr id="8" name="مستطيل 7"/>
          <p:cNvSpPr/>
          <p:nvPr/>
        </p:nvSpPr>
        <p:spPr>
          <a:xfrm>
            <a:off x="4187922" y="4376074"/>
            <a:ext cx="768159" cy="369332"/>
          </a:xfrm>
          <a:prstGeom prst="rect">
            <a:avLst/>
          </a:prstGeom>
        </p:spPr>
        <p:txBody>
          <a:bodyPr wrap="none">
            <a:spAutoFit/>
          </a:bodyPr>
          <a:lstStyle/>
          <a:p>
            <a:r>
              <a:rPr lang="en-US" i="1" dirty="0"/>
              <a:t>Fig. </a:t>
            </a:r>
            <a:r>
              <a:rPr lang="en-US" i="1" dirty="0" smtClean="0"/>
              <a:t>5</a:t>
            </a:r>
            <a:endParaRPr lang="de-DE" i="1" dirty="0"/>
          </a:p>
        </p:txBody>
      </p:sp>
      <p:pic>
        <p:nvPicPr>
          <p:cNvPr id="9" name="صورة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503" y="4560740"/>
            <a:ext cx="605033" cy="360000"/>
          </a:xfrm>
          <a:prstGeom prst="rect">
            <a:avLst/>
          </a:prstGeom>
        </p:spPr>
      </p:pic>
      <p:pic>
        <p:nvPicPr>
          <p:cNvPr id="10" name="صورة 9"/>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98807" y="4445202"/>
            <a:ext cx="1361872" cy="591076"/>
          </a:xfrm>
          <a:prstGeom prst="rect">
            <a:avLst/>
          </a:prstGeom>
          <a:noFill/>
          <a:ln>
            <a:noFill/>
          </a:ln>
        </p:spPr>
      </p:pic>
      <p:pic>
        <p:nvPicPr>
          <p:cNvPr id="11" name="صورة 10"/>
          <p:cNvPicPr/>
          <p:nvPr/>
        </p:nvPicPr>
        <p:blipFill>
          <a:blip r:embed="rId4" cstate="print">
            <a:extLst>
              <a:ext uri="{28A0092B-C50C-407E-A947-70E740481C1C}">
                <a14:useLocalDpi xmlns:a14="http://schemas.microsoft.com/office/drawing/2010/main" val="0"/>
              </a:ext>
            </a:extLst>
          </a:blip>
          <a:stretch>
            <a:fillRect/>
          </a:stretch>
        </p:blipFill>
        <p:spPr>
          <a:xfrm>
            <a:off x="1752600" y="1147865"/>
            <a:ext cx="5638800" cy="3193585"/>
          </a:xfrm>
          <a:prstGeom prst="rect">
            <a:avLst/>
          </a:prstGeom>
        </p:spPr>
      </p:pic>
      <p:sp>
        <p:nvSpPr>
          <p:cNvPr id="7" name="عنوان فرعي 5"/>
          <p:cNvSpPr txBox="1">
            <a:spLocks/>
          </p:cNvSpPr>
          <p:nvPr/>
        </p:nvSpPr>
        <p:spPr>
          <a:xfrm>
            <a:off x="491475" y="504992"/>
            <a:ext cx="8438516" cy="730421"/>
          </a:xfrm>
          <a:prstGeom prst="rect">
            <a:avLst/>
          </a:prstGeom>
        </p:spPr>
        <p:txBody>
          <a:bodyPr vert="horz" lIns="91440" tIns="45720" rIns="91440" bIns="45720" rtlCol="0">
            <a:normAutofit fontScale="62500" lnSpcReduction="20000"/>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r>
              <a:rPr lang="en-US" sz="2900" dirty="0">
                <a:latin typeface="Andalus" pitchFamily="18" charset="-78"/>
                <a:cs typeface="Andalus" pitchFamily="18" charset="-78"/>
              </a:rPr>
              <a:t>Startup the puzzle like a web app in any browser within an interactive environment</a:t>
            </a:r>
            <a:endParaRPr lang="de-DE" sz="2900" dirty="0">
              <a:latin typeface="Andalus" pitchFamily="18" charset="-78"/>
              <a:cs typeface="Andalus" pitchFamily="18" charset="-78"/>
            </a:endParaRPr>
          </a:p>
          <a:p>
            <a:r>
              <a:rPr lang="en-US" sz="2900" dirty="0">
                <a:latin typeface="Andalus" pitchFamily="18" charset="-78"/>
                <a:cs typeface="Andalus" pitchFamily="18" charset="-78"/>
              </a:rPr>
              <a:t>by running the file architect-CR-EN-B2.html Fig.5</a:t>
            </a:r>
            <a:endParaRPr lang="de-DE" sz="2900" dirty="0">
              <a:latin typeface="Andalus" pitchFamily="18" charset="-78"/>
              <a:cs typeface="Andalus" pitchFamily="18" charset="-78"/>
            </a:endParaRPr>
          </a:p>
          <a:p>
            <a:endParaRPr lang="de-DE" dirty="0"/>
          </a:p>
        </p:txBody>
      </p:sp>
    </p:spTree>
    <p:extLst>
      <p:ext uri="{BB962C8B-B14F-4D97-AF65-F5344CB8AC3E}">
        <p14:creationId xmlns:p14="http://schemas.microsoft.com/office/powerpoint/2010/main" val="3085592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فرعي 5"/>
          <p:cNvSpPr>
            <a:spLocks noGrp="1"/>
          </p:cNvSpPr>
          <p:nvPr>
            <p:ph type="subTitle" idx="1"/>
          </p:nvPr>
        </p:nvSpPr>
        <p:spPr>
          <a:xfrm>
            <a:off x="379838" y="93872"/>
            <a:ext cx="8161048" cy="529672"/>
          </a:xfrm>
        </p:spPr>
        <p:txBody>
          <a:bodyPr>
            <a:normAutofit/>
          </a:bodyPr>
          <a:lstStyle/>
          <a:p>
            <a:r>
              <a:rPr lang="en-US" b="1" dirty="0" smtClean="0"/>
              <a:t>2</a:t>
            </a:r>
            <a:r>
              <a:rPr lang="en-US" b="1" dirty="0" smtClean="0">
                <a:latin typeface="Andalus" pitchFamily="18" charset="-78"/>
                <a:cs typeface="Andalus" pitchFamily="18" charset="-78"/>
              </a:rPr>
              <a:t>-3-3 </a:t>
            </a:r>
            <a:r>
              <a:rPr lang="en-US" b="1">
                <a:latin typeface="Andalus" pitchFamily="18" charset="-78"/>
                <a:cs typeface="Andalus" pitchFamily="18" charset="-78"/>
              </a:rPr>
              <a:t>interactive </a:t>
            </a:r>
            <a:r>
              <a:rPr lang="en-US" b="1" smtClean="0">
                <a:latin typeface="Andalus" pitchFamily="18" charset="-78"/>
                <a:cs typeface="Andalus" pitchFamily="18" charset="-78"/>
              </a:rPr>
              <a:t>User interface:</a:t>
            </a:r>
            <a:endParaRPr lang="de-DE" dirty="0">
              <a:latin typeface="Andalus" pitchFamily="18" charset="-78"/>
              <a:cs typeface="Andalus" pitchFamily="18" charset="-78"/>
            </a:endParaRPr>
          </a:p>
        </p:txBody>
      </p:sp>
      <p:sp>
        <p:nvSpPr>
          <p:cNvPr id="8" name="مستطيل 7"/>
          <p:cNvSpPr/>
          <p:nvPr/>
        </p:nvSpPr>
        <p:spPr>
          <a:xfrm>
            <a:off x="4315006" y="4370035"/>
            <a:ext cx="768159" cy="369332"/>
          </a:xfrm>
          <a:prstGeom prst="rect">
            <a:avLst/>
          </a:prstGeom>
        </p:spPr>
        <p:txBody>
          <a:bodyPr wrap="none">
            <a:spAutoFit/>
          </a:bodyPr>
          <a:lstStyle/>
          <a:p>
            <a:r>
              <a:rPr lang="en-US" i="1" dirty="0"/>
              <a:t>Fig. </a:t>
            </a:r>
            <a:r>
              <a:rPr lang="en-US" i="1" dirty="0" smtClean="0"/>
              <a:t>6</a:t>
            </a:r>
            <a:endParaRPr lang="de-DE" i="1" dirty="0"/>
          </a:p>
        </p:txBody>
      </p:sp>
      <p:pic>
        <p:nvPicPr>
          <p:cNvPr id="9" name="صورة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503" y="4560740"/>
            <a:ext cx="605033" cy="360000"/>
          </a:xfrm>
          <a:prstGeom prst="rect">
            <a:avLst/>
          </a:prstGeom>
        </p:spPr>
      </p:pic>
      <p:pic>
        <p:nvPicPr>
          <p:cNvPr id="10" name="صورة 9"/>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98807" y="4445202"/>
            <a:ext cx="1361872" cy="591076"/>
          </a:xfrm>
          <a:prstGeom prst="rect">
            <a:avLst/>
          </a:prstGeom>
          <a:noFill/>
          <a:ln>
            <a:noFill/>
          </a:ln>
        </p:spPr>
      </p:pic>
      <p:sp>
        <p:nvSpPr>
          <p:cNvPr id="7" name="عنوان فرعي 5"/>
          <p:cNvSpPr txBox="1">
            <a:spLocks/>
          </p:cNvSpPr>
          <p:nvPr/>
        </p:nvSpPr>
        <p:spPr>
          <a:xfrm>
            <a:off x="491475" y="504992"/>
            <a:ext cx="8438516" cy="730421"/>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r>
              <a:rPr lang="en-US" sz="1800" dirty="0">
                <a:latin typeface="Andalus" pitchFamily="18" charset="-78"/>
                <a:cs typeface="Andalus" pitchFamily="18" charset="-78"/>
              </a:rPr>
              <a:t>After clicking on any word it shows definition window and solving button and checking the puzzle result Fig. </a:t>
            </a:r>
            <a:r>
              <a:rPr lang="en-US" sz="1800" dirty="0" smtClean="0">
                <a:latin typeface="Andalus" pitchFamily="18" charset="-78"/>
                <a:cs typeface="Andalus" pitchFamily="18" charset="-78"/>
              </a:rPr>
              <a:t>6 , 7</a:t>
            </a:r>
            <a:endParaRPr lang="de-DE" sz="1800" dirty="0">
              <a:latin typeface="Andalus" pitchFamily="18" charset="-78"/>
              <a:cs typeface="Andalus" pitchFamily="18" charset="-78"/>
            </a:endParaRPr>
          </a:p>
        </p:txBody>
      </p:sp>
      <p:pic>
        <p:nvPicPr>
          <p:cNvPr id="12" name="صورة 11"/>
          <p:cNvPicPr/>
          <p:nvPr/>
        </p:nvPicPr>
        <p:blipFill>
          <a:blip r:embed="rId4" cstate="print">
            <a:extLst>
              <a:ext uri="{28A0092B-C50C-407E-A947-70E740481C1C}">
                <a14:useLocalDpi xmlns:a14="http://schemas.microsoft.com/office/drawing/2010/main" val="0"/>
              </a:ext>
            </a:extLst>
          </a:blip>
          <a:stretch>
            <a:fillRect/>
          </a:stretch>
        </p:blipFill>
        <p:spPr>
          <a:xfrm>
            <a:off x="2125501" y="1213803"/>
            <a:ext cx="5096044" cy="3076096"/>
          </a:xfrm>
          <a:prstGeom prst="rect">
            <a:avLst/>
          </a:prstGeom>
        </p:spPr>
      </p:pic>
    </p:spTree>
    <p:extLst>
      <p:ext uri="{BB962C8B-B14F-4D97-AF65-F5344CB8AC3E}">
        <p14:creationId xmlns:p14="http://schemas.microsoft.com/office/powerpoint/2010/main" val="39642348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مستطيل 7"/>
          <p:cNvSpPr/>
          <p:nvPr/>
        </p:nvSpPr>
        <p:spPr>
          <a:xfrm>
            <a:off x="4390102" y="4075870"/>
            <a:ext cx="768159" cy="369332"/>
          </a:xfrm>
          <a:prstGeom prst="rect">
            <a:avLst/>
          </a:prstGeom>
        </p:spPr>
        <p:txBody>
          <a:bodyPr wrap="none">
            <a:spAutoFit/>
          </a:bodyPr>
          <a:lstStyle/>
          <a:p>
            <a:r>
              <a:rPr lang="en-US" i="1" dirty="0"/>
              <a:t>Fig. </a:t>
            </a:r>
            <a:r>
              <a:rPr lang="en-US" i="1" dirty="0" smtClean="0"/>
              <a:t>7</a:t>
            </a:r>
            <a:endParaRPr lang="de-DE" i="1" dirty="0"/>
          </a:p>
        </p:txBody>
      </p:sp>
      <p:pic>
        <p:nvPicPr>
          <p:cNvPr id="9" name="صورة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503" y="4560740"/>
            <a:ext cx="605033" cy="360000"/>
          </a:xfrm>
          <a:prstGeom prst="rect">
            <a:avLst/>
          </a:prstGeom>
        </p:spPr>
      </p:pic>
      <p:pic>
        <p:nvPicPr>
          <p:cNvPr id="10" name="صورة 9"/>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98807" y="4445202"/>
            <a:ext cx="1361872" cy="591076"/>
          </a:xfrm>
          <a:prstGeom prst="rect">
            <a:avLst/>
          </a:prstGeom>
          <a:noFill/>
          <a:ln>
            <a:noFill/>
          </a:ln>
        </p:spPr>
      </p:pic>
      <p:pic>
        <p:nvPicPr>
          <p:cNvPr id="11" name="صورة 10"/>
          <p:cNvPicPr/>
          <p:nvPr/>
        </p:nvPicPr>
        <p:blipFill>
          <a:blip r:embed="rId4" cstate="print">
            <a:extLst>
              <a:ext uri="{28A0092B-C50C-407E-A947-70E740481C1C}">
                <a14:useLocalDpi xmlns:a14="http://schemas.microsoft.com/office/drawing/2010/main" val="0"/>
              </a:ext>
            </a:extLst>
          </a:blip>
          <a:stretch>
            <a:fillRect/>
          </a:stretch>
        </p:blipFill>
        <p:spPr>
          <a:xfrm>
            <a:off x="1989969" y="564205"/>
            <a:ext cx="5568422" cy="3401371"/>
          </a:xfrm>
          <a:prstGeom prst="rect">
            <a:avLst/>
          </a:prstGeom>
        </p:spPr>
      </p:pic>
    </p:spTree>
    <p:extLst>
      <p:ext uri="{BB962C8B-B14F-4D97-AF65-F5344CB8AC3E}">
        <p14:creationId xmlns:p14="http://schemas.microsoft.com/office/powerpoint/2010/main" val="28129294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52000">
              <a:srgbClr val="263E08"/>
            </a:gs>
            <a:gs pos="1000">
              <a:srgbClr val="F23655"/>
            </a:gs>
            <a:gs pos="19000">
              <a:srgbClr val="E2105B"/>
            </a:gs>
            <a:gs pos="38000">
              <a:schemeClr val="accent3">
                <a:lumMod val="75000"/>
              </a:schemeClr>
            </a:gs>
            <a:gs pos="67000">
              <a:schemeClr val="accent3">
                <a:lumMod val="75000"/>
              </a:schemeClr>
            </a:gs>
            <a:gs pos="84000">
              <a:srgbClr val="E2105B"/>
            </a:gs>
            <a:gs pos="100000">
              <a:srgbClr val="EA2639"/>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9" name="صورة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503" y="4560740"/>
            <a:ext cx="605033" cy="360000"/>
          </a:xfrm>
          <a:prstGeom prst="rect">
            <a:avLst/>
          </a:prstGeom>
        </p:spPr>
      </p:pic>
      <p:pic>
        <p:nvPicPr>
          <p:cNvPr id="10" name="صورة 9"/>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98807" y="4445202"/>
            <a:ext cx="1361872" cy="591076"/>
          </a:xfrm>
          <a:prstGeom prst="rect">
            <a:avLst/>
          </a:prstGeom>
          <a:noFill/>
          <a:ln>
            <a:noFill/>
          </a:ln>
        </p:spPr>
      </p:pic>
      <p:sp>
        <p:nvSpPr>
          <p:cNvPr id="6" name="عنوان 2"/>
          <p:cNvSpPr>
            <a:spLocks noGrp="1"/>
          </p:cNvSpPr>
          <p:nvPr>
            <p:ph type="ctrTitle"/>
          </p:nvPr>
        </p:nvSpPr>
        <p:spPr>
          <a:xfrm>
            <a:off x="681397" y="1415344"/>
            <a:ext cx="7175351" cy="870636"/>
          </a:xfrm>
          <a:noFill/>
        </p:spPr>
        <p:txBody>
          <a:bodyPr>
            <a:scene3d>
              <a:camera prst="orthographicFront"/>
              <a:lightRig rig="threePt" dir="t"/>
            </a:scene3d>
            <a:sp3d extrusionH="57150">
              <a:bevelT w="38100" h="38100"/>
            </a:sp3d>
          </a:bodyPr>
          <a:lstStyle/>
          <a:p>
            <a:pPr marL="0" indent="0">
              <a:buNone/>
            </a:pPr>
            <a:r>
              <a:rPr lang="en-US" sz="3600" dirty="0">
                <a:ln>
                  <a:solidFill>
                    <a:srgbClr val="D565AD"/>
                  </a:solidFill>
                </a:ln>
                <a:solidFill>
                  <a:srgbClr val="B540BE"/>
                </a:solidFill>
                <a:effectLst>
                  <a:outerShdw blurRad="60007" dist="310007" dir="7680000" sy="30000" kx="1300200" algn="ctr" rotWithShape="0">
                    <a:prstClr val="black">
                      <a:alpha val="32000"/>
                    </a:prstClr>
                  </a:outerShdw>
                </a:effectLst>
              </a:rPr>
              <a:t>3- Conclusion: </a:t>
            </a:r>
            <a:r>
              <a:rPr lang="de-DE" sz="2800" dirty="0">
                <a:effectLst>
                  <a:innerShdw blurRad="63500" dist="50800" dir="2700000">
                    <a:prstClr val="black">
                      <a:alpha val="50000"/>
                    </a:prstClr>
                  </a:innerShdw>
                </a:effectLst>
              </a:rPr>
              <a:t/>
            </a:r>
            <a:br>
              <a:rPr lang="de-DE" sz="2800" dirty="0">
                <a:effectLst>
                  <a:innerShdw blurRad="63500" dist="50800" dir="2700000">
                    <a:prstClr val="black">
                      <a:alpha val="50000"/>
                    </a:prstClr>
                  </a:innerShdw>
                </a:effectLst>
              </a:rPr>
            </a:br>
            <a:r>
              <a:rPr lang="en-US" sz="2800" u="sng"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innerShdw blurRad="63500" dist="50800" dir="2700000">
                    <a:prstClr val="black">
                      <a:alpha val="50000"/>
                    </a:prstClr>
                  </a:innerShdw>
                  <a:reflection blurRad="12700" stA="28000" endPos="45000" dist="1000" dir="5400000" sy="-100000" algn="bl" rotWithShape="0"/>
                </a:effectLst>
              </a:rPr>
              <a:t> </a:t>
            </a:r>
            <a:r>
              <a:rPr lang="de-DE" dirty="0" smtClean="0">
                <a:effectLst>
                  <a:innerShdw blurRad="63500" dist="50800" dir="2700000">
                    <a:prstClr val="black">
                      <a:alpha val="50000"/>
                    </a:prstClr>
                  </a:innerShdw>
                </a:effectLst>
              </a:rPr>
              <a:t/>
            </a:r>
            <a:br>
              <a:rPr lang="de-DE" dirty="0" smtClean="0">
                <a:effectLst>
                  <a:innerShdw blurRad="63500" dist="50800" dir="2700000">
                    <a:prstClr val="black">
                      <a:alpha val="50000"/>
                    </a:prstClr>
                  </a:innerShdw>
                </a:effectLst>
              </a:rPr>
            </a:br>
            <a:endParaRPr lang="de-DE" dirty="0">
              <a:effectLst>
                <a:innerShdw blurRad="63500" dist="50800" dir="2700000">
                  <a:prstClr val="black">
                    <a:alpha val="50000"/>
                  </a:prstClr>
                </a:innerShdw>
              </a:effectLst>
            </a:endParaRPr>
          </a:p>
        </p:txBody>
      </p:sp>
    </p:spTree>
    <p:extLst>
      <p:ext uri="{BB962C8B-B14F-4D97-AF65-F5344CB8AC3E}">
        <p14:creationId xmlns:p14="http://schemas.microsoft.com/office/powerpoint/2010/main" val="40189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52000">
              <a:srgbClr val="263E08"/>
            </a:gs>
            <a:gs pos="1000">
              <a:srgbClr val="F23655"/>
            </a:gs>
            <a:gs pos="19000">
              <a:srgbClr val="E2105B"/>
            </a:gs>
            <a:gs pos="38000">
              <a:schemeClr val="accent3">
                <a:lumMod val="75000"/>
              </a:schemeClr>
            </a:gs>
            <a:gs pos="67000">
              <a:schemeClr val="accent3">
                <a:lumMod val="75000"/>
              </a:schemeClr>
            </a:gs>
            <a:gs pos="84000">
              <a:srgbClr val="E2105B"/>
            </a:gs>
            <a:gs pos="100000">
              <a:srgbClr val="EA2639"/>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9" name="صورة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503" y="4560740"/>
            <a:ext cx="605033" cy="360000"/>
          </a:xfrm>
          <a:prstGeom prst="rect">
            <a:avLst/>
          </a:prstGeom>
        </p:spPr>
      </p:pic>
      <p:pic>
        <p:nvPicPr>
          <p:cNvPr id="10" name="صورة 9"/>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98807" y="4445202"/>
            <a:ext cx="1361872" cy="591076"/>
          </a:xfrm>
          <a:prstGeom prst="rect">
            <a:avLst/>
          </a:prstGeom>
          <a:noFill/>
          <a:ln>
            <a:noFill/>
          </a:ln>
        </p:spPr>
      </p:pic>
      <p:pic>
        <p:nvPicPr>
          <p:cNvPr id="7" name="صورة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503" y="4560740"/>
            <a:ext cx="605033" cy="360000"/>
          </a:xfrm>
          <a:prstGeom prst="rect">
            <a:avLst/>
          </a:prstGeom>
        </p:spPr>
      </p:pic>
      <p:pic>
        <p:nvPicPr>
          <p:cNvPr id="8" name="صورة 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98807" y="4445202"/>
            <a:ext cx="1361872" cy="591076"/>
          </a:xfrm>
          <a:prstGeom prst="rect">
            <a:avLst/>
          </a:prstGeom>
          <a:noFill/>
          <a:ln>
            <a:noFill/>
          </a:ln>
        </p:spPr>
      </p:pic>
      <p:sp>
        <p:nvSpPr>
          <p:cNvPr id="11" name="عنوان 2"/>
          <p:cNvSpPr>
            <a:spLocks noGrp="1"/>
          </p:cNvSpPr>
          <p:nvPr>
            <p:ph type="ctrTitle"/>
          </p:nvPr>
        </p:nvSpPr>
        <p:spPr>
          <a:xfrm>
            <a:off x="671669" y="150769"/>
            <a:ext cx="7175351" cy="598261"/>
          </a:xfrm>
          <a:noFill/>
        </p:spPr>
        <p:txBody>
          <a:bodyPr>
            <a:scene3d>
              <a:camera prst="orthographicFront"/>
              <a:lightRig rig="threePt" dir="t"/>
            </a:scene3d>
            <a:sp3d extrusionH="57150">
              <a:bevelT w="38100" h="38100"/>
            </a:sp3d>
          </a:bodyPr>
          <a:lstStyle/>
          <a:p>
            <a:pPr marL="0" indent="0">
              <a:buNone/>
            </a:pPr>
            <a:r>
              <a:rPr lang="en-US" sz="2800" dirty="0">
                <a:effectLst/>
                <a:latin typeface="Andalus" pitchFamily="18" charset="-78"/>
                <a:cs typeface="Andalus" pitchFamily="18" charset="-78"/>
              </a:rPr>
              <a:t>Crosswords of </a:t>
            </a:r>
            <a:r>
              <a:rPr lang="en-US" sz="2800" dirty="0" smtClean="0">
                <a:effectLst/>
                <a:latin typeface="Andalus" pitchFamily="18" charset="-78"/>
                <a:cs typeface="Andalus" pitchFamily="18" charset="-78"/>
              </a:rPr>
              <a:t>architecture</a:t>
            </a:r>
            <a:r>
              <a:rPr lang="de-DE" sz="2800" dirty="0">
                <a:effectLst>
                  <a:innerShdw blurRad="63500" dist="50800" dir="2700000">
                    <a:prstClr val="black">
                      <a:alpha val="50000"/>
                    </a:prstClr>
                  </a:innerShdw>
                </a:effectLst>
              </a:rPr>
              <a:t/>
            </a:r>
            <a:br>
              <a:rPr lang="de-DE" sz="2800" dirty="0">
                <a:effectLst>
                  <a:innerShdw blurRad="63500" dist="50800" dir="2700000">
                    <a:prstClr val="black">
                      <a:alpha val="50000"/>
                    </a:prstClr>
                  </a:innerShdw>
                </a:effectLst>
              </a:rPr>
            </a:br>
            <a:r>
              <a:rPr lang="en-US" sz="2800" u="sng"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innerShdw blurRad="63500" dist="50800" dir="2700000">
                    <a:prstClr val="black">
                      <a:alpha val="50000"/>
                    </a:prstClr>
                  </a:innerShdw>
                  <a:reflection blurRad="12700" stA="28000" endPos="45000" dist="1000" dir="5400000" sy="-100000" algn="bl" rotWithShape="0"/>
                </a:effectLst>
              </a:rPr>
              <a:t> </a:t>
            </a:r>
            <a:r>
              <a:rPr lang="de-DE" dirty="0" smtClean="0">
                <a:effectLst>
                  <a:innerShdw blurRad="63500" dist="50800" dir="2700000">
                    <a:prstClr val="black">
                      <a:alpha val="50000"/>
                    </a:prstClr>
                  </a:innerShdw>
                </a:effectLst>
              </a:rPr>
              <a:t/>
            </a:r>
            <a:br>
              <a:rPr lang="de-DE" dirty="0" smtClean="0">
                <a:effectLst>
                  <a:innerShdw blurRad="63500" dist="50800" dir="2700000">
                    <a:prstClr val="black">
                      <a:alpha val="50000"/>
                    </a:prstClr>
                  </a:innerShdw>
                </a:effectLst>
              </a:rPr>
            </a:br>
            <a:endParaRPr lang="de-DE" dirty="0">
              <a:effectLst>
                <a:innerShdw blurRad="63500" dist="50800" dir="2700000">
                  <a:prstClr val="black">
                    <a:alpha val="50000"/>
                  </a:prstClr>
                </a:innerShdw>
              </a:effectLst>
            </a:endParaRPr>
          </a:p>
        </p:txBody>
      </p:sp>
      <p:sp>
        <p:nvSpPr>
          <p:cNvPr id="12" name="عنوان 2"/>
          <p:cNvSpPr txBox="1">
            <a:spLocks/>
          </p:cNvSpPr>
          <p:nvPr/>
        </p:nvSpPr>
        <p:spPr>
          <a:xfrm>
            <a:off x="294526" y="749030"/>
            <a:ext cx="8197721" cy="3696172"/>
          </a:xfrm>
          <a:prstGeom prst="rect">
            <a:avLst/>
          </a:prstGeom>
          <a:noFill/>
          <a:effectLst/>
        </p:spPr>
        <p:txBody>
          <a:bodyPr vert="horz" lIns="91440" tIns="45720" rIns="91440" bIns="45720" rtlCol="0" anchor="t" anchorCtr="0">
            <a:noAutofit/>
            <a:scene3d>
              <a:camera prst="orthographicFront"/>
              <a:lightRig rig="threePt" dir="t"/>
            </a:scene3d>
            <a:sp3d extrusionH="57150">
              <a:bevelT w="38100" h="38100"/>
            </a:sp3d>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nSpc>
                <a:spcPct val="150000"/>
              </a:lnSpc>
              <a:buClr>
                <a:schemeClr val="bg2">
                  <a:lumMod val="25000"/>
                </a:schemeClr>
              </a:buClr>
              <a:buFont typeface="Wingdings" pitchFamily="2" charset="2"/>
              <a:buChar char="v"/>
            </a:pPr>
            <a:r>
              <a:rPr lang="en-US" sz="2000" dirty="0">
                <a:effectLst/>
                <a:latin typeface="Andalus" pitchFamily="18" charset="-78"/>
                <a:cs typeface="Andalus" pitchFamily="18" charset="-78"/>
              </a:rPr>
              <a:t>Solving crossword puzzles alone is beneficial, but working in a group adds a bigger advantage to one’s brain function.</a:t>
            </a:r>
            <a:endParaRPr lang="de-DE" sz="2000" dirty="0">
              <a:effectLst/>
              <a:latin typeface="Andalus" pitchFamily="18" charset="-78"/>
              <a:cs typeface="Andalus" pitchFamily="18" charset="-78"/>
            </a:endParaRPr>
          </a:p>
          <a:p>
            <a:pPr lvl="0">
              <a:lnSpc>
                <a:spcPct val="150000"/>
              </a:lnSpc>
              <a:buClr>
                <a:schemeClr val="bg2">
                  <a:lumMod val="25000"/>
                </a:schemeClr>
              </a:buClr>
              <a:buFont typeface="Wingdings" pitchFamily="2" charset="2"/>
              <a:buChar char="v"/>
            </a:pPr>
            <a:r>
              <a:rPr lang="en-US" sz="2000" dirty="0">
                <a:effectLst/>
                <a:latin typeface="Andalus" pitchFamily="18" charset="-78"/>
                <a:cs typeface="Andalus" pitchFamily="18" charset="-78"/>
              </a:rPr>
              <a:t> One important factor of collaborative </a:t>
            </a:r>
            <a:r>
              <a:rPr lang="en-US" sz="2000" dirty="0" err="1">
                <a:effectLst/>
                <a:latin typeface="Andalus" pitchFamily="18" charset="-78"/>
                <a:cs typeface="Andalus" pitchFamily="18" charset="-78"/>
              </a:rPr>
              <a:t>cruciverbalism</a:t>
            </a:r>
            <a:r>
              <a:rPr lang="en-US" sz="2000" dirty="0">
                <a:effectLst/>
                <a:latin typeface="Andalus" pitchFamily="18" charset="-78"/>
                <a:cs typeface="Andalus" pitchFamily="18" charset="-78"/>
              </a:rPr>
              <a:t> is the ability to think creatively in a more strategic fashion. </a:t>
            </a:r>
            <a:endParaRPr lang="de-DE" sz="2000" dirty="0">
              <a:effectLst/>
              <a:latin typeface="Andalus" pitchFamily="18" charset="-78"/>
              <a:cs typeface="Andalus" pitchFamily="18" charset="-78"/>
            </a:endParaRPr>
          </a:p>
          <a:p>
            <a:pPr lvl="0">
              <a:lnSpc>
                <a:spcPct val="150000"/>
              </a:lnSpc>
              <a:buClr>
                <a:schemeClr val="bg2">
                  <a:lumMod val="25000"/>
                </a:schemeClr>
              </a:buClr>
              <a:buFont typeface="Wingdings" pitchFamily="2" charset="2"/>
              <a:buChar char="v"/>
            </a:pPr>
            <a:r>
              <a:rPr lang="en-US" sz="2000" dirty="0">
                <a:effectLst/>
                <a:latin typeface="Andalus" pitchFamily="18" charset="-78"/>
                <a:cs typeface="Andalus" pitchFamily="18" charset="-78"/>
              </a:rPr>
              <a:t>The other factors are fairly easy to capture. Involving yourself in such a brain-consuming activity helps you vastly by improving your verbal skills, making you solve problems, and causing you to think deeply.</a:t>
            </a:r>
            <a:endParaRPr lang="de-DE" sz="2000" dirty="0">
              <a:effectLst/>
              <a:latin typeface="Andalus" pitchFamily="18" charset="-78"/>
              <a:cs typeface="Andalus" pitchFamily="18" charset="-78"/>
            </a:endParaRPr>
          </a:p>
          <a:p>
            <a:pPr marL="0" indent="0">
              <a:buFont typeface="Georgia" pitchFamily="18" charset="0"/>
              <a:buNone/>
            </a:pPr>
            <a:r>
              <a:rPr lang="de-DE" sz="2400" dirty="0" smtClean="0">
                <a:effectLst/>
              </a:rPr>
              <a:t/>
            </a:r>
            <a:br>
              <a:rPr lang="de-DE" sz="2400" dirty="0" smtClean="0">
                <a:effectLst/>
              </a:rPr>
            </a:br>
            <a:r>
              <a:rPr lang="de-DE" sz="3200" dirty="0" smtClean="0">
                <a:effectLst>
                  <a:innerShdw blurRad="63500" dist="50800" dir="2700000">
                    <a:prstClr val="black">
                      <a:alpha val="50000"/>
                    </a:prstClr>
                  </a:innerShdw>
                </a:effectLst>
              </a:rPr>
              <a:t/>
            </a:r>
            <a:br>
              <a:rPr lang="de-DE" sz="3200" dirty="0" smtClean="0">
                <a:effectLst>
                  <a:innerShdw blurRad="63500" dist="50800" dir="2700000">
                    <a:prstClr val="black">
                      <a:alpha val="50000"/>
                    </a:prstClr>
                  </a:innerShdw>
                </a:effectLst>
              </a:rPr>
            </a:br>
            <a:r>
              <a:rPr lang="en-US" sz="3200" u="sng"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innerShdw blurRad="63500" dist="50800" dir="2700000">
                    <a:prstClr val="black">
                      <a:alpha val="50000"/>
                    </a:prstClr>
                  </a:innerShdw>
                  <a:reflection blurRad="12700" stA="28000" endPos="45000" dist="1000" dir="5400000" sy="-100000" algn="bl" rotWithShape="0"/>
                </a:effectLst>
              </a:rPr>
              <a:t> </a:t>
            </a:r>
            <a:r>
              <a:rPr lang="de-DE" sz="6000" dirty="0" smtClean="0">
                <a:effectLst>
                  <a:innerShdw blurRad="63500" dist="50800" dir="2700000">
                    <a:prstClr val="black">
                      <a:alpha val="50000"/>
                    </a:prstClr>
                  </a:innerShdw>
                </a:effectLst>
              </a:rPr>
              <a:t/>
            </a:r>
            <a:br>
              <a:rPr lang="de-DE" sz="6000" dirty="0" smtClean="0">
                <a:effectLst>
                  <a:innerShdw blurRad="63500" dist="50800" dir="2700000">
                    <a:prstClr val="black">
                      <a:alpha val="50000"/>
                    </a:prstClr>
                  </a:innerShdw>
                </a:effectLst>
              </a:rPr>
            </a:br>
            <a:endParaRPr lang="de-DE" sz="6000" dirty="0">
              <a:effectLst>
                <a:innerShdw blurRad="63500" dist="50800" dir="2700000">
                  <a:prstClr val="black">
                    <a:alpha val="50000"/>
                  </a:prstClr>
                </a:innerShdw>
              </a:effectLst>
            </a:endParaRPr>
          </a:p>
        </p:txBody>
      </p:sp>
    </p:spTree>
    <p:extLst>
      <p:ext uri="{BB962C8B-B14F-4D97-AF65-F5344CB8AC3E}">
        <p14:creationId xmlns:p14="http://schemas.microsoft.com/office/powerpoint/2010/main" val="2598511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52000">
              <a:srgbClr val="263E08"/>
            </a:gs>
            <a:gs pos="1000">
              <a:srgbClr val="F23655"/>
            </a:gs>
            <a:gs pos="19000">
              <a:srgbClr val="E2105B"/>
            </a:gs>
            <a:gs pos="38000">
              <a:schemeClr val="accent3">
                <a:lumMod val="75000"/>
              </a:schemeClr>
            </a:gs>
            <a:gs pos="67000">
              <a:schemeClr val="accent3">
                <a:lumMod val="75000"/>
              </a:schemeClr>
            </a:gs>
            <a:gs pos="84000">
              <a:srgbClr val="E2105B"/>
            </a:gs>
            <a:gs pos="100000">
              <a:srgbClr val="EA2639"/>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9" name="صورة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503" y="4560740"/>
            <a:ext cx="605033" cy="360000"/>
          </a:xfrm>
          <a:prstGeom prst="rect">
            <a:avLst/>
          </a:prstGeom>
        </p:spPr>
      </p:pic>
      <p:pic>
        <p:nvPicPr>
          <p:cNvPr id="10" name="صورة 9"/>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98807" y="4445202"/>
            <a:ext cx="1361872" cy="591076"/>
          </a:xfrm>
          <a:prstGeom prst="rect">
            <a:avLst/>
          </a:prstGeom>
          <a:noFill/>
          <a:ln>
            <a:noFill/>
          </a:ln>
        </p:spPr>
      </p:pic>
      <p:pic>
        <p:nvPicPr>
          <p:cNvPr id="7" name="صورة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503" y="4560740"/>
            <a:ext cx="605033" cy="360000"/>
          </a:xfrm>
          <a:prstGeom prst="rect">
            <a:avLst/>
          </a:prstGeom>
        </p:spPr>
      </p:pic>
      <p:pic>
        <p:nvPicPr>
          <p:cNvPr id="8" name="صورة 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98807" y="4445202"/>
            <a:ext cx="1361872" cy="591076"/>
          </a:xfrm>
          <a:prstGeom prst="rect">
            <a:avLst/>
          </a:prstGeom>
          <a:noFill/>
          <a:ln>
            <a:noFill/>
          </a:ln>
        </p:spPr>
      </p:pic>
      <p:sp>
        <p:nvSpPr>
          <p:cNvPr id="13" name="عنوان 2"/>
          <p:cNvSpPr>
            <a:spLocks noGrp="1"/>
          </p:cNvSpPr>
          <p:nvPr>
            <p:ph type="ctrTitle"/>
          </p:nvPr>
        </p:nvSpPr>
        <p:spPr>
          <a:xfrm>
            <a:off x="817584" y="382577"/>
            <a:ext cx="7175351" cy="870636"/>
          </a:xfrm>
          <a:noFill/>
        </p:spPr>
        <p:txBody>
          <a:bodyPr>
            <a:scene3d>
              <a:camera prst="orthographicFront"/>
              <a:lightRig rig="threePt" dir="t"/>
            </a:scene3d>
            <a:sp3d extrusionH="57150">
              <a:bevelT w="82550" h="38100" prst="coolSlant"/>
            </a:sp3d>
          </a:bodyPr>
          <a:lstStyle/>
          <a:p>
            <a:pPr marL="0" indent="0">
              <a:buNone/>
            </a:pPr>
            <a:r>
              <a:rPr lang="en-US" sz="3600" dirty="0">
                <a:ln>
                  <a:solidFill>
                    <a:schemeClr val="accent5">
                      <a:lumMod val="75000"/>
                    </a:schemeClr>
                  </a:solidFill>
                </a:ln>
                <a:solidFill>
                  <a:schemeClr val="accent5">
                    <a:lumMod val="75000"/>
                  </a:schemeClr>
                </a:solidFill>
                <a:effectLst/>
              </a:rPr>
              <a:t>My opinion:</a:t>
            </a:r>
            <a:r>
              <a:rPr lang="de-DE" sz="3600" dirty="0">
                <a:effectLst/>
              </a:rPr>
              <a:t/>
            </a:r>
            <a:br>
              <a:rPr lang="de-DE" sz="3600" dirty="0">
                <a:effectLst/>
              </a:rPr>
            </a:br>
            <a:r>
              <a:rPr lang="de-DE" sz="2800" dirty="0">
                <a:effectLst>
                  <a:innerShdw blurRad="63500" dist="50800" dir="2700000">
                    <a:prstClr val="black">
                      <a:alpha val="50000"/>
                    </a:prstClr>
                  </a:innerShdw>
                </a:effectLst>
              </a:rPr>
              <a:t/>
            </a:r>
            <a:br>
              <a:rPr lang="de-DE" sz="2800" dirty="0">
                <a:effectLst>
                  <a:innerShdw blurRad="63500" dist="50800" dir="2700000">
                    <a:prstClr val="black">
                      <a:alpha val="50000"/>
                    </a:prstClr>
                  </a:innerShdw>
                </a:effectLst>
              </a:rPr>
            </a:br>
            <a:r>
              <a:rPr lang="en-US" sz="2800" u="sng"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innerShdw blurRad="63500" dist="50800" dir="2700000">
                    <a:prstClr val="black">
                      <a:alpha val="50000"/>
                    </a:prstClr>
                  </a:innerShdw>
                  <a:reflection blurRad="12700" stA="28000" endPos="45000" dist="1000" dir="5400000" sy="-100000" algn="bl" rotWithShape="0"/>
                </a:effectLst>
              </a:rPr>
              <a:t> </a:t>
            </a:r>
            <a:r>
              <a:rPr lang="de-DE" dirty="0" smtClean="0">
                <a:effectLst>
                  <a:innerShdw blurRad="63500" dist="50800" dir="2700000">
                    <a:prstClr val="black">
                      <a:alpha val="50000"/>
                    </a:prstClr>
                  </a:innerShdw>
                </a:effectLst>
              </a:rPr>
              <a:t/>
            </a:r>
            <a:br>
              <a:rPr lang="de-DE" dirty="0" smtClean="0">
                <a:effectLst>
                  <a:innerShdw blurRad="63500" dist="50800" dir="2700000">
                    <a:prstClr val="black">
                      <a:alpha val="50000"/>
                    </a:prstClr>
                  </a:innerShdw>
                </a:effectLst>
              </a:rPr>
            </a:br>
            <a:endParaRPr lang="de-DE" dirty="0">
              <a:effectLst>
                <a:innerShdw blurRad="63500" dist="50800" dir="2700000">
                  <a:prstClr val="black">
                    <a:alpha val="50000"/>
                  </a:prstClr>
                </a:innerShdw>
              </a:effectLst>
            </a:endParaRPr>
          </a:p>
        </p:txBody>
      </p:sp>
      <p:sp>
        <p:nvSpPr>
          <p:cNvPr id="14" name="عنوان 2"/>
          <p:cNvSpPr txBox="1">
            <a:spLocks/>
          </p:cNvSpPr>
          <p:nvPr/>
        </p:nvSpPr>
        <p:spPr>
          <a:xfrm>
            <a:off x="498806" y="1389400"/>
            <a:ext cx="8372819" cy="1431619"/>
          </a:xfrm>
          <a:prstGeom prst="rect">
            <a:avLst/>
          </a:prstGeom>
          <a:noFill/>
          <a:effectLst/>
        </p:spPr>
        <p:txBody>
          <a:bodyPr vert="horz" lIns="91440" tIns="45720" rIns="91440" bIns="45720" rtlCol="0" anchor="t" anchorCtr="0">
            <a:noAutofit/>
            <a:scene3d>
              <a:camera prst="orthographicFront"/>
              <a:lightRig rig="threePt" dir="t"/>
            </a:scene3d>
            <a:sp3d extrusionH="57150">
              <a:bevelT w="82550" h="38100" prst="coolSlant"/>
            </a:sp3d>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nSpc>
                <a:spcPct val="150000"/>
              </a:lnSpc>
              <a:buNone/>
            </a:pPr>
            <a:r>
              <a:rPr lang="en-US" sz="2000" dirty="0">
                <a:effectLst/>
                <a:latin typeface="Andalus" pitchFamily="18" charset="-78"/>
                <a:cs typeface="Andalus" pitchFamily="18" charset="-78"/>
              </a:rPr>
              <a:t>I agree with solving as much as possible crosswords and puzzle which by time improve you knowledge and experience for solving life problems and impact positively your brain to deep </a:t>
            </a:r>
            <a:r>
              <a:rPr lang="en-US" sz="2000" dirty="0" smtClean="0">
                <a:effectLst/>
                <a:latin typeface="Andalus" pitchFamily="18" charset="-78"/>
                <a:cs typeface="Andalus" pitchFamily="18" charset="-78"/>
              </a:rPr>
              <a:t>thinking</a:t>
            </a:r>
            <a:r>
              <a:rPr lang="de-DE" sz="3600" dirty="0" smtClean="0">
                <a:effectLst/>
              </a:rPr>
              <a:t/>
            </a:r>
            <a:br>
              <a:rPr lang="de-DE" sz="3600" dirty="0" smtClean="0">
                <a:effectLst/>
              </a:rPr>
            </a:br>
            <a:r>
              <a:rPr lang="de-DE" sz="2800" dirty="0" smtClean="0">
                <a:effectLst>
                  <a:innerShdw blurRad="63500" dist="50800" dir="2700000">
                    <a:prstClr val="black">
                      <a:alpha val="50000"/>
                    </a:prstClr>
                  </a:innerShdw>
                </a:effectLst>
              </a:rPr>
              <a:t/>
            </a:r>
            <a:br>
              <a:rPr lang="de-DE" sz="2800" dirty="0" smtClean="0">
                <a:effectLst>
                  <a:innerShdw blurRad="63500" dist="50800" dir="2700000">
                    <a:prstClr val="black">
                      <a:alpha val="50000"/>
                    </a:prstClr>
                  </a:innerShdw>
                </a:effectLst>
              </a:rPr>
            </a:br>
            <a:r>
              <a:rPr lang="en-US" sz="2800" u="sng"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innerShdw blurRad="63500" dist="50800" dir="2700000">
                    <a:prstClr val="black">
                      <a:alpha val="50000"/>
                    </a:prstClr>
                  </a:innerShdw>
                  <a:reflection blurRad="12700" stA="28000" endPos="45000" dist="1000" dir="5400000" sy="-100000" algn="bl" rotWithShape="0"/>
                </a:effectLst>
              </a:rPr>
              <a:t> </a:t>
            </a:r>
            <a:r>
              <a:rPr lang="de-DE" dirty="0" smtClean="0">
                <a:effectLst>
                  <a:innerShdw blurRad="63500" dist="50800" dir="2700000">
                    <a:prstClr val="black">
                      <a:alpha val="50000"/>
                    </a:prstClr>
                  </a:innerShdw>
                </a:effectLst>
              </a:rPr>
              <a:t/>
            </a:r>
            <a:br>
              <a:rPr lang="de-DE" dirty="0" smtClean="0">
                <a:effectLst>
                  <a:innerShdw blurRad="63500" dist="50800" dir="2700000">
                    <a:prstClr val="black">
                      <a:alpha val="50000"/>
                    </a:prstClr>
                  </a:innerShdw>
                </a:effectLst>
              </a:rPr>
            </a:br>
            <a:endParaRPr lang="de-DE" dirty="0">
              <a:effectLst>
                <a:innerShdw blurRad="63500" dist="50800" dir="2700000">
                  <a:prstClr val="black">
                    <a:alpha val="50000"/>
                  </a:prstClr>
                </a:innerShdw>
              </a:effectLst>
            </a:endParaRPr>
          </a:p>
        </p:txBody>
      </p:sp>
    </p:spTree>
    <p:extLst>
      <p:ext uri="{BB962C8B-B14F-4D97-AF65-F5344CB8AC3E}">
        <p14:creationId xmlns:p14="http://schemas.microsoft.com/office/powerpoint/2010/main" val="41975231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52000">
              <a:srgbClr val="263E08"/>
            </a:gs>
            <a:gs pos="1000">
              <a:srgbClr val="F23655"/>
            </a:gs>
            <a:gs pos="19000">
              <a:srgbClr val="E2105B"/>
            </a:gs>
            <a:gs pos="38000">
              <a:schemeClr val="accent3">
                <a:lumMod val="75000"/>
              </a:schemeClr>
            </a:gs>
            <a:gs pos="67000">
              <a:schemeClr val="accent3">
                <a:lumMod val="75000"/>
              </a:schemeClr>
            </a:gs>
            <a:gs pos="84000">
              <a:srgbClr val="E2105B"/>
            </a:gs>
            <a:gs pos="100000">
              <a:srgbClr val="EA2639"/>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9" name="صورة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503" y="4560740"/>
            <a:ext cx="605033" cy="360000"/>
          </a:xfrm>
          <a:prstGeom prst="rect">
            <a:avLst/>
          </a:prstGeom>
        </p:spPr>
      </p:pic>
      <p:pic>
        <p:nvPicPr>
          <p:cNvPr id="10" name="صورة 9"/>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98807" y="4445202"/>
            <a:ext cx="1361872" cy="591076"/>
          </a:xfrm>
          <a:prstGeom prst="rect">
            <a:avLst/>
          </a:prstGeom>
          <a:noFill/>
          <a:ln>
            <a:noFill/>
          </a:ln>
        </p:spPr>
      </p:pic>
      <p:pic>
        <p:nvPicPr>
          <p:cNvPr id="7" name="صورة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503" y="4560740"/>
            <a:ext cx="605033" cy="360000"/>
          </a:xfrm>
          <a:prstGeom prst="rect">
            <a:avLst/>
          </a:prstGeom>
        </p:spPr>
      </p:pic>
      <p:pic>
        <p:nvPicPr>
          <p:cNvPr id="8" name="صورة 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98807" y="4445202"/>
            <a:ext cx="1361872" cy="591076"/>
          </a:xfrm>
          <a:prstGeom prst="rect">
            <a:avLst/>
          </a:prstGeom>
          <a:noFill/>
          <a:ln>
            <a:noFill/>
          </a:ln>
        </p:spPr>
      </p:pic>
      <p:sp>
        <p:nvSpPr>
          <p:cNvPr id="11" name="عنوان 2"/>
          <p:cNvSpPr txBox="1">
            <a:spLocks/>
          </p:cNvSpPr>
          <p:nvPr/>
        </p:nvSpPr>
        <p:spPr>
          <a:xfrm>
            <a:off x="107004" y="146712"/>
            <a:ext cx="8696527" cy="806599"/>
          </a:xfrm>
          <a:prstGeom prst="rect">
            <a:avLst/>
          </a:prstGeom>
          <a:noFill/>
          <a:effectLst/>
        </p:spPr>
        <p:txBody>
          <a:bodyPr vert="horz" lIns="91440" tIns="45720" rIns="91440" bIns="45720" rtlCol="0" anchor="t" anchorCtr="0">
            <a:noAutofit/>
            <a:scene3d>
              <a:camera prst="orthographicFront"/>
              <a:lightRig rig="threePt" dir="t"/>
            </a:scene3d>
            <a:sp3d extrusionH="57150">
              <a:bevelT w="82550" h="38100" prst="coolSlant"/>
            </a:sp3d>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buFont typeface="Georgia" pitchFamily="18" charset="0"/>
              <a:buNone/>
            </a:pPr>
            <a:r>
              <a:rPr lang="en-US" sz="2400" smtClean="0">
                <a:effectLst/>
                <a:latin typeface="Andalus" pitchFamily="18" charset="-78"/>
                <a:cs typeface="Andalus" pitchFamily="18" charset="-78"/>
              </a:rPr>
              <a:t>so have a break please with a cup of coffee to enjoy solving Crosswords and Unleash your thoughts</a:t>
            </a:r>
            <a:r>
              <a:rPr lang="de-DE" sz="2800" smtClean="0">
                <a:effectLst/>
                <a:latin typeface="Andalus" pitchFamily="18" charset="-78"/>
                <a:cs typeface="Andalus" pitchFamily="18" charset="-78"/>
              </a:rPr>
              <a:t/>
            </a:r>
            <a:br>
              <a:rPr lang="de-DE" sz="2800" smtClean="0">
                <a:effectLst/>
                <a:latin typeface="Andalus" pitchFamily="18" charset="-78"/>
                <a:cs typeface="Andalus" pitchFamily="18" charset="-78"/>
              </a:rPr>
            </a:br>
            <a:r>
              <a:rPr lang="de-DE" sz="2800" smtClean="0">
                <a:effectLst/>
                <a:latin typeface="Andalus" pitchFamily="18" charset="-78"/>
                <a:cs typeface="Andalus" pitchFamily="18" charset="-78"/>
              </a:rPr>
              <a:t/>
            </a:r>
            <a:br>
              <a:rPr lang="de-DE" sz="2800" smtClean="0">
                <a:effectLst/>
                <a:latin typeface="Andalus" pitchFamily="18" charset="-78"/>
                <a:cs typeface="Andalus" pitchFamily="18" charset="-78"/>
              </a:rPr>
            </a:br>
            <a:r>
              <a:rPr lang="de-DE" sz="2000" smtClean="0">
                <a:effectLst>
                  <a:innerShdw blurRad="63500" dist="50800" dir="2700000">
                    <a:prstClr val="black">
                      <a:alpha val="50000"/>
                    </a:prstClr>
                  </a:innerShdw>
                </a:effectLst>
                <a:latin typeface="Andalus" pitchFamily="18" charset="-78"/>
                <a:cs typeface="Andalus" pitchFamily="18" charset="-78"/>
              </a:rPr>
              <a:t/>
            </a:r>
            <a:br>
              <a:rPr lang="de-DE" sz="2000" smtClean="0">
                <a:effectLst>
                  <a:innerShdw blurRad="63500" dist="50800" dir="2700000">
                    <a:prstClr val="black">
                      <a:alpha val="50000"/>
                    </a:prstClr>
                  </a:innerShdw>
                </a:effectLst>
                <a:latin typeface="Andalus" pitchFamily="18" charset="-78"/>
                <a:cs typeface="Andalus" pitchFamily="18" charset="-78"/>
              </a:rPr>
            </a:br>
            <a:r>
              <a:rPr lang="en-US" sz="2800" u="sng"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innerShdw blurRad="63500" dist="50800" dir="2700000">
                    <a:prstClr val="black">
                      <a:alpha val="50000"/>
                    </a:prstClr>
                  </a:innerShdw>
                  <a:reflection blurRad="12700" stA="28000" endPos="45000" dist="1000" dir="5400000" sy="-100000" algn="bl" rotWithShape="0"/>
                </a:effectLst>
              </a:rPr>
              <a:t> </a:t>
            </a:r>
            <a:r>
              <a:rPr lang="de-DE" smtClean="0">
                <a:effectLst>
                  <a:innerShdw blurRad="63500" dist="50800" dir="2700000">
                    <a:prstClr val="black">
                      <a:alpha val="50000"/>
                    </a:prstClr>
                  </a:innerShdw>
                </a:effectLst>
              </a:rPr>
              <a:t/>
            </a:r>
            <a:br>
              <a:rPr lang="de-DE" smtClean="0">
                <a:effectLst>
                  <a:innerShdw blurRad="63500" dist="50800" dir="2700000">
                    <a:prstClr val="black">
                      <a:alpha val="50000"/>
                    </a:prstClr>
                  </a:innerShdw>
                </a:effectLst>
              </a:rPr>
            </a:br>
            <a:endParaRPr lang="de-DE" dirty="0">
              <a:effectLst>
                <a:innerShdw blurRad="63500" dist="50800" dir="2700000">
                  <a:prstClr val="black">
                    <a:alpha val="50000"/>
                  </a:prstClr>
                </a:innerShdw>
              </a:effectLst>
            </a:endParaRPr>
          </a:p>
        </p:txBody>
      </p:sp>
      <p:pic>
        <p:nvPicPr>
          <p:cNvPr id="12" name="Image6"/>
          <p:cNvPicPr/>
          <p:nvPr/>
        </p:nvPicPr>
        <p:blipFill>
          <a:blip r:embed="rId4"/>
          <a:stretch>
            <a:fillRect/>
          </a:stretch>
        </p:blipFill>
        <p:spPr bwMode="auto">
          <a:xfrm>
            <a:off x="2125503" y="1122809"/>
            <a:ext cx="5287010" cy="3253105"/>
          </a:xfrm>
          <a:prstGeom prst="rect">
            <a:avLst/>
          </a:prstGeom>
        </p:spPr>
      </p:pic>
    </p:spTree>
    <p:extLst>
      <p:ext uri="{BB962C8B-B14F-4D97-AF65-F5344CB8AC3E}">
        <p14:creationId xmlns:p14="http://schemas.microsoft.com/office/powerpoint/2010/main" val="2231235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وان فرعي 2"/>
          <p:cNvSpPr>
            <a:spLocks noGrp="1"/>
          </p:cNvSpPr>
          <p:nvPr>
            <p:ph type="subTitle" idx="1"/>
          </p:nvPr>
        </p:nvSpPr>
        <p:spPr>
          <a:xfrm>
            <a:off x="442442" y="994785"/>
            <a:ext cx="8270209" cy="661408"/>
          </a:xfrm>
        </p:spPr>
        <p:txBody>
          <a:bodyPr>
            <a:noAutofit/>
          </a:bodyPr>
          <a:lstStyle/>
          <a:p>
            <a:r>
              <a:rPr lang="en-US" sz="2000" dirty="0">
                <a:latin typeface="Andalus" pitchFamily="18" charset="-78"/>
                <a:cs typeface="Andalus" pitchFamily="18" charset="-78"/>
              </a:rPr>
              <a:t>The intersection of goals and achievements in our lives builds us a bridge of hope over a river of despair</a:t>
            </a:r>
            <a:endParaRPr lang="de-DE" sz="2000" dirty="0">
              <a:latin typeface="Andalus" pitchFamily="18" charset="-78"/>
              <a:cs typeface="Andalus" pitchFamily="18" charset="-78"/>
            </a:endParaRPr>
          </a:p>
        </p:txBody>
      </p:sp>
      <p:sp>
        <p:nvSpPr>
          <p:cNvPr id="2" name="Title 1"/>
          <p:cNvSpPr>
            <a:spLocks noGrp="1"/>
          </p:cNvSpPr>
          <p:nvPr>
            <p:ph type="ctrTitle"/>
          </p:nvPr>
        </p:nvSpPr>
        <p:spPr>
          <a:xfrm>
            <a:off x="472587" y="253049"/>
            <a:ext cx="8270209" cy="671401"/>
          </a:xfr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35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200" u="sng" cap="none" spc="0" dirty="0">
                <a:ln w="11430">
                  <a:solidFill>
                    <a:srgbClr val="6666FF"/>
                  </a:solidFill>
                </a:ln>
                <a:solidFill>
                  <a:srgbClr val="4335F7"/>
                </a:solidFill>
                <a:effectLst>
                  <a:outerShdw blurRad="80000" dist="40000" dir="5040000" algn="tl">
                    <a:srgbClr val="000000">
                      <a:alpha val="30000"/>
                    </a:srgbClr>
                  </a:outerShdw>
                </a:effectLst>
              </a:rPr>
              <a:t>Crosswords of </a:t>
            </a:r>
            <a:r>
              <a:rPr lang="en-US" sz="3200" u="sng" cap="none" spc="0" dirty="0" smtClean="0">
                <a:ln w="11430">
                  <a:solidFill>
                    <a:srgbClr val="6666FF"/>
                  </a:solidFill>
                </a:ln>
                <a:solidFill>
                  <a:srgbClr val="4335F7"/>
                </a:solidFill>
                <a:effectLst>
                  <a:outerShdw blurRad="80000" dist="40000" dir="5040000" algn="tl">
                    <a:srgbClr val="000000">
                      <a:alpha val="30000"/>
                    </a:srgbClr>
                  </a:outerShdw>
                </a:effectLst>
              </a:rPr>
              <a:t>Architecture</a:t>
            </a:r>
            <a:endParaRPr lang="de-DE" sz="3200" cap="none" spc="0" dirty="0">
              <a:ln w="11430">
                <a:solidFill>
                  <a:srgbClr val="6666FF"/>
                </a:solidFill>
              </a:ln>
              <a:solidFill>
                <a:srgbClr val="4335F7"/>
              </a:solidFill>
              <a:effectLst>
                <a:outerShdw blurRad="80000" dist="40000" dir="5040000" algn="tl">
                  <a:srgbClr val="000000">
                    <a:alpha val="30000"/>
                  </a:srgbClr>
                </a:outerShdw>
              </a:effectLst>
            </a:endParaRPr>
          </a:p>
        </p:txBody>
      </p:sp>
      <p:pic>
        <p:nvPicPr>
          <p:cNvPr id="5" name="Image1"/>
          <p:cNvPicPr>
            <a:picLocks noGrp="1"/>
          </p:cNvPicPr>
          <p:nvPr>
            <p:ph type="pic" sz="quarter" idx="10"/>
          </p:nvPr>
        </p:nvPicPr>
        <p:blipFill>
          <a:blip r:embed="rId2">
            <a:extLst>
              <a:ext uri="{28A0092B-C50C-407E-A947-70E740481C1C}">
                <a14:useLocalDpi xmlns:a14="http://schemas.microsoft.com/office/drawing/2010/main" val="0"/>
              </a:ext>
            </a:extLst>
          </a:blip>
          <a:stretch>
            <a:fillRect/>
          </a:stretch>
        </p:blipFill>
        <p:spPr bwMode="auto">
          <a:xfrm>
            <a:off x="1735692" y="1565759"/>
            <a:ext cx="5019546" cy="2649415"/>
          </a:xfrm>
          <a:prstGeom prst="rect">
            <a:avLst/>
          </a:prstGeom>
        </p:spPr>
      </p:pic>
      <p:pic>
        <p:nvPicPr>
          <p:cNvPr id="6" name="صورة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713" y="4416001"/>
            <a:ext cx="1445849" cy="627524"/>
          </a:xfrm>
          <a:prstGeom prst="rect">
            <a:avLst/>
          </a:prstGeom>
          <a:noFill/>
        </p:spPr>
      </p:pic>
    </p:spTree>
    <p:extLst>
      <p:ext uri="{BB962C8B-B14F-4D97-AF65-F5344CB8AC3E}">
        <p14:creationId xmlns:p14="http://schemas.microsoft.com/office/powerpoint/2010/main" val="20149724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atMod val="220000"/>
              </a:schemeClr>
            </a:gs>
            <a:gs pos="100000">
              <a:schemeClr val="bg2">
                <a:shade val="35000"/>
                <a:satMod val="155000"/>
                <a:lumMod val="61000"/>
              </a:schemeClr>
            </a:gs>
          </a:gsLst>
          <a:path path="circle">
            <a:fillToRect l="60000" t="50000" r="40000" b="50000"/>
          </a:path>
        </a:gradFill>
        <a:effectLst/>
      </p:bgPr>
    </p:bg>
    <p:spTree>
      <p:nvGrpSpPr>
        <p:cNvPr id="1" name=""/>
        <p:cNvGrpSpPr/>
        <p:nvPr/>
      </p:nvGrpSpPr>
      <p:grpSpPr>
        <a:xfrm>
          <a:off x="0" y="0"/>
          <a:ext cx="0" cy="0"/>
          <a:chOff x="0" y="0"/>
          <a:chExt cx="0" cy="0"/>
        </a:xfrm>
      </p:grpSpPr>
      <p:sp>
        <p:nvSpPr>
          <p:cNvPr id="4" name="عنوان 3"/>
          <p:cNvSpPr>
            <a:spLocks noGrp="1"/>
          </p:cNvSpPr>
          <p:nvPr>
            <p:ph type="ctrTitle"/>
          </p:nvPr>
        </p:nvSpPr>
        <p:spPr>
          <a:xfrm>
            <a:off x="226432" y="1442854"/>
            <a:ext cx="7030403" cy="2438482"/>
          </a:xfrm>
          <a:noFill/>
        </p:spPr>
        <p:txBody>
          <a:bodyPr>
            <a:noAutofit/>
          </a:bodyPr>
          <a:lstStyle/>
          <a:p>
            <a:pPr lvl="0" algn="l"/>
            <a:r>
              <a:rPr lang="en-US" sz="1800" u="sng" cap="none" dirty="0" smtClean="0">
                <a:ln w="1905">
                  <a:solidFill>
                    <a:srgbClr val="00B050"/>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1.https</a:t>
            </a:r>
            <a:r>
              <a:rPr lang="en-US" sz="1800" u="sng" cap="none" dirty="0">
                <a:ln w="1905">
                  <a:solidFill>
                    <a:srgbClr val="00B050"/>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://en.wikipedia.org/wiki</a:t>
            </a:r>
            <a:r>
              <a:rPr lang="en-US" sz="1800" u="sng" cap="none" dirty="0" smtClean="0">
                <a:ln w="1905">
                  <a:solidFill>
                    <a:srgbClr val="00B050"/>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a:t>
            </a:r>
            <a:br>
              <a:rPr lang="en-US" sz="1800" u="sng" cap="none" dirty="0" smtClean="0">
                <a:ln w="1905">
                  <a:solidFill>
                    <a:srgbClr val="00B050"/>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br>
            <a:r>
              <a:rPr lang="en-US" sz="1800" u="sng" cap="none" dirty="0">
                <a:ln w="1905">
                  <a:solidFill>
                    <a:srgbClr val="00B050"/>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
            </a:r>
            <a:br>
              <a:rPr lang="en-US" sz="1800" u="sng" cap="none" dirty="0">
                <a:ln w="1905">
                  <a:solidFill>
                    <a:srgbClr val="00B050"/>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br>
            <a:r>
              <a:rPr lang="en-US" sz="1800" u="sng" cap="none" dirty="0" smtClean="0">
                <a:ln w="1905">
                  <a:solidFill>
                    <a:srgbClr val="00B050"/>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2.https</a:t>
            </a:r>
            <a:r>
              <a:rPr lang="en-US" sz="1800" u="sng" cap="none" dirty="0">
                <a:ln w="1905">
                  <a:solidFill>
                    <a:srgbClr val="00B050"/>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a:t>
            </a:r>
            <a:r>
              <a:rPr lang="en-US" sz="1800" u="sng" cap="none" dirty="0" smtClean="0">
                <a:ln w="1905">
                  <a:solidFill>
                    <a:srgbClr val="00B050"/>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www.lifehack.org/374975/science-explains-why-crossword-puzzles-are-good-for-our-mental-health</a:t>
            </a:r>
            <a:br>
              <a:rPr lang="en-US" sz="1800" u="sng" cap="none" dirty="0" smtClean="0">
                <a:ln w="1905">
                  <a:solidFill>
                    <a:srgbClr val="00B050"/>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br>
            <a:r>
              <a:rPr lang="en-US" sz="1800" u="sng" cap="none" dirty="0">
                <a:ln w="1905">
                  <a:solidFill>
                    <a:srgbClr val="00B050"/>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
            </a:r>
            <a:br>
              <a:rPr lang="en-US" sz="1800" u="sng" cap="none" dirty="0">
                <a:ln w="1905">
                  <a:solidFill>
                    <a:srgbClr val="00B050"/>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br>
            <a:r>
              <a:rPr lang="en-US" sz="1800" u="sng" cap="none" dirty="0" smtClean="0">
                <a:ln w="1905">
                  <a:solidFill>
                    <a:srgbClr val="00B050"/>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3.https</a:t>
            </a:r>
            <a:r>
              <a:rPr lang="en-US" sz="1800" u="sng" cap="none" dirty="0">
                <a:ln w="1905">
                  <a:solidFill>
                    <a:srgbClr val="00B050"/>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://www.designingbuildings.co.uk/wiki/Types_of_beam</a:t>
            </a:r>
          </a:p>
        </p:txBody>
      </p:sp>
      <p:sp>
        <p:nvSpPr>
          <p:cNvPr id="2" name="عنوان فرعي 1"/>
          <p:cNvSpPr>
            <a:spLocks noGrp="1"/>
          </p:cNvSpPr>
          <p:nvPr>
            <p:ph type="subTitle" idx="1"/>
          </p:nvPr>
        </p:nvSpPr>
        <p:spPr>
          <a:xfrm>
            <a:off x="226432" y="263664"/>
            <a:ext cx="6480048" cy="1179190"/>
          </a:xfrm>
        </p:spPr>
        <p:txBody>
          <a:bodyPr/>
          <a:lstStyle/>
          <a:p>
            <a:pPr algn="l"/>
            <a:r>
              <a:rPr lang="en-US" b="1" dirty="0"/>
              <a:t>References:</a:t>
            </a:r>
            <a:endParaRPr lang="de-DE" dirty="0"/>
          </a:p>
          <a:p>
            <a:pPr algn="l"/>
            <a:endParaRPr lang="de-DE" dirty="0"/>
          </a:p>
        </p:txBody>
      </p:sp>
      <p:pic>
        <p:nvPicPr>
          <p:cNvPr id="5" name="صورة 4"/>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98807" y="4445202"/>
            <a:ext cx="1361872" cy="591076"/>
          </a:xfrm>
          <a:prstGeom prst="rect">
            <a:avLst/>
          </a:prstGeom>
          <a:noFill/>
          <a:ln>
            <a:noFill/>
          </a:ln>
        </p:spPr>
      </p:pic>
      <p:pic>
        <p:nvPicPr>
          <p:cNvPr id="6" name="صورة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5503" y="4560740"/>
            <a:ext cx="605033" cy="360000"/>
          </a:xfrm>
          <a:prstGeom prst="rect">
            <a:avLst/>
          </a:prstGeom>
        </p:spPr>
      </p:pic>
    </p:spTree>
    <p:extLst>
      <p:ext uri="{BB962C8B-B14F-4D97-AF65-F5344CB8AC3E}">
        <p14:creationId xmlns:p14="http://schemas.microsoft.com/office/powerpoint/2010/main" val="36135080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Thank Your</a:t>
            </a:r>
          </a:p>
        </p:txBody>
      </p:sp>
      <p:sp>
        <p:nvSpPr>
          <p:cNvPr id="6" name="Text Placeholder 5"/>
          <p:cNvSpPr>
            <a:spLocks noGrp="1"/>
          </p:cNvSpPr>
          <p:nvPr>
            <p:ph type="body" sz="quarter" idx="10"/>
          </p:nvPr>
        </p:nvSpPr>
        <p:spPr/>
        <p:txBody>
          <a:bodyPr/>
          <a:lstStyle/>
          <a:p>
            <a:pPr algn="ctr"/>
            <a:r>
              <a:rPr lang="en-US" dirty="0"/>
              <a:t>Questions?</a:t>
            </a:r>
          </a:p>
        </p:txBody>
      </p:sp>
    </p:spTree>
    <p:extLst>
      <p:ext uri="{BB962C8B-B14F-4D97-AF65-F5344CB8AC3E}">
        <p14:creationId xmlns:p14="http://schemas.microsoft.com/office/powerpoint/2010/main" val="1558363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وان 2"/>
          <p:cNvSpPr>
            <a:spLocks noGrp="1"/>
          </p:cNvSpPr>
          <p:nvPr>
            <p:ph type="ctrTitle"/>
          </p:nvPr>
        </p:nvSpPr>
        <p:spPr>
          <a:xfrm>
            <a:off x="428112" y="1675701"/>
            <a:ext cx="8274047" cy="580427"/>
          </a:xfrm>
          <a:noFill/>
        </p:spPr>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marL="0" indent="0">
              <a:buNone/>
            </a:pPr>
            <a:r>
              <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1- Introduction</a:t>
            </a:r>
            <a:endParaRPr lang="de-DE"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pic>
        <p:nvPicPr>
          <p:cNvPr id="5" name="صورة 4"/>
          <p:cNvPicPr>
            <a:picLocks noChangeAspect="1"/>
          </p:cNvPicPr>
          <p:nvPr/>
        </p:nvPicPr>
        <p:blipFill>
          <a:blip r:embed="rId2">
            <a:extLst>
              <a:ext uri="{BEBA8EAE-BF5A-486C-A8C5-ECC9F3942E4B}">
                <a14:imgProps xmlns:a14="http://schemas.microsoft.com/office/drawing/2010/main">
                  <a14:imgLayer r:embed="rId3">
                    <a14:imgEffect>
                      <a14:artisticCutout/>
                    </a14:imgEffect>
                  </a14:imgLayer>
                </a14:imgProps>
              </a:ext>
              <a:ext uri="{28A0092B-C50C-407E-A947-70E740481C1C}">
                <a14:useLocalDpi xmlns:a14="http://schemas.microsoft.com/office/drawing/2010/main" val="0"/>
              </a:ext>
            </a:extLst>
          </a:blip>
          <a:stretch>
            <a:fillRect/>
          </a:stretch>
        </p:blipFill>
        <p:spPr>
          <a:xfrm>
            <a:off x="252326" y="4320056"/>
            <a:ext cx="1666911" cy="723469"/>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269932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77500" lnSpcReduction="20000"/>
          </a:bodyPr>
          <a:lstStyle/>
          <a:p>
            <a:pPr indent="0">
              <a:lnSpc>
                <a:spcPct val="150000"/>
              </a:lnSpc>
              <a:buNone/>
            </a:pPr>
            <a:r>
              <a:rPr lang="en-US" sz="2900" dirty="0">
                <a:latin typeface="Andalus" pitchFamily="18" charset="-78"/>
                <a:cs typeface="Andalus" pitchFamily="18" charset="-78"/>
              </a:rPr>
              <a:t>A crossword is a word puzzle that usually takes the form of a square or a rectangular grid of white-and black-shaded squares. The game's goal is to fill the white squares with letters, forming words or phrases, by solving clues, which lead to the answers. In languages that are written left-to-right, the answer words and phrases are placed in the grid from left to right and from top to bottom. The shaded squares are used to separate the words or phrases.[1] </a:t>
            </a:r>
            <a:r>
              <a:rPr lang="en-US" b="1" dirty="0"/>
              <a:t/>
            </a:r>
            <a:br>
              <a:rPr lang="en-US" b="1" dirty="0"/>
            </a:br>
            <a:endParaRPr lang="en-US" dirty="0"/>
          </a:p>
        </p:txBody>
      </p:sp>
      <p:sp>
        <p:nvSpPr>
          <p:cNvPr id="4" name="Title 3"/>
          <p:cNvSpPr>
            <a:spLocks noGrp="1"/>
          </p:cNvSpPr>
          <p:nvPr>
            <p:ph type="ctrTitle"/>
          </p:nvPr>
        </p:nvSpPr>
        <p:spPr>
          <a:xfrm>
            <a:off x="438161" y="434459"/>
            <a:ext cx="8274047" cy="500039"/>
          </a:xfrm>
          <a:solidFill>
            <a:schemeClr val="accent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r>
              <a:rPr lang="en-US" sz="2800" b="1" cap="all" dirty="0">
                <a:ln w="9000" cmpd="sng">
                  <a:solidFill>
                    <a:schemeClr val="accent2">
                      <a:lumMod val="75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 definition: </a:t>
            </a:r>
            <a:endParaRPr lang="de-DE" sz="2800" b="1" cap="all" dirty="0">
              <a:ln w="9000" cmpd="sng">
                <a:solidFill>
                  <a:schemeClr val="accent2">
                    <a:lumMod val="75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5" name="صورة 4"/>
          <p:cNvPicPr>
            <a:picLocks noChangeAspect="1"/>
          </p:cNvPicPr>
          <p:nvPr/>
        </p:nvPicPr>
        <p:blipFill>
          <a:blip r:embed="rId2">
            <a:extLst>
              <a:ext uri="{BEBA8EAE-BF5A-486C-A8C5-ECC9F3942E4B}">
                <a14:imgProps xmlns:a14="http://schemas.microsoft.com/office/drawing/2010/main">
                  <a14:imgLayer r:embed="rId3">
                    <a14:imgEffect>
                      <a14:artisticCutout/>
                    </a14:imgEffect>
                  </a14:imgLayer>
                </a14:imgProps>
              </a:ext>
              <a:ext uri="{28A0092B-C50C-407E-A947-70E740481C1C}">
                <a14:useLocalDpi xmlns:a14="http://schemas.microsoft.com/office/drawing/2010/main" val="0"/>
              </a:ext>
            </a:extLst>
          </a:blip>
          <a:stretch>
            <a:fillRect/>
          </a:stretch>
        </p:blipFill>
        <p:spPr>
          <a:xfrm>
            <a:off x="232228" y="4300695"/>
            <a:ext cx="1711520" cy="74283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2998308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90919" y="1059665"/>
            <a:ext cx="8681776" cy="3381363"/>
          </a:xfrm>
        </p:spPr>
        <p:txBody>
          <a:bodyPr>
            <a:normAutofit fontScale="92500" lnSpcReduction="20000"/>
          </a:bodyPr>
          <a:lstStyle/>
          <a:p>
            <a:pPr marL="0" lvl="1" indent="0">
              <a:spcAft>
                <a:spcPts val="1800"/>
              </a:spcAft>
              <a:buNone/>
            </a:pPr>
            <a:r>
              <a:rPr lang="en-US" sz="2100" b="1" dirty="0">
                <a:latin typeface="Andalus" pitchFamily="18" charset="-78"/>
                <a:cs typeface="Andalus" pitchFamily="18" charset="-78"/>
              </a:rPr>
              <a:t>Science Explains Why Crossword Puzzles Are Good For Your </a:t>
            </a:r>
            <a:r>
              <a:rPr lang="en-US" sz="2100" b="1" dirty="0" smtClean="0">
                <a:latin typeface="Andalus" pitchFamily="18" charset="-78"/>
                <a:cs typeface="Andalus" pitchFamily="18" charset="-78"/>
              </a:rPr>
              <a:t>Mental Health:</a:t>
            </a:r>
            <a:endParaRPr lang="de-DE" sz="2100" dirty="0">
              <a:latin typeface="Andalus" pitchFamily="18" charset="-78"/>
              <a:cs typeface="Andalus" pitchFamily="18" charset="-78"/>
            </a:endParaRPr>
          </a:p>
          <a:p>
            <a:pPr indent="0">
              <a:lnSpc>
                <a:spcPct val="160000"/>
              </a:lnSpc>
              <a:buNone/>
            </a:pPr>
            <a:r>
              <a:rPr lang="en-US" sz="1900" dirty="0">
                <a:latin typeface="Andalus" pitchFamily="18" charset="-78"/>
                <a:cs typeface="Andalus" pitchFamily="18" charset="-78"/>
              </a:rPr>
              <a:t>Plenty of researchers have discovered the positive effects that crossword puzzles can have on one’s brain if played regularly. Regularly doesn’t necessarily mean every day — once a week is fine. Among these researchers is Ann </a:t>
            </a:r>
            <a:r>
              <a:rPr lang="en-US" sz="1900" dirty="0" err="1">
                <a:latin typeface="Andalus" pitchFamily="18" charset="-78"/>
                <a:cs typeface="Andalus" pitchFamily="18" charset="-78"/>
              </a:rPr>
              <a:t>Lukits</a:t>
            </a:r>
            <a:r>
              <a:rPr lang="en-US" sz="1900" dirty="0">
                <a:latin typeface="Andalus" pitchFamily="18" charset="-78"/>
                <a:cs typeface="Andalus" pitchFamily="18" charset="-78"/>
              </a:rPr>
              <a:t>, who wrote “Puzzles Boost Verbal Skills, Cut Dementia Risk” for the Wall Street Journal. She firmly believes that solving crosswords on a regular basis can “improve memory and brain function in older adults.” Such activities can also “improve mental functions in patients with brain damage or early dementia.”[2</a:t>
            </a:r>
            <a:r>
              <a:rPr lang="en-US" sz="1900" dirty="0" smtClean="0">
                <a:latin typeface="Andalus" pitchFamily="18" charset="-78"/>
                <a:cs typeface="Andalus" pitchFamily="18" charset="-78"/>
              </a:rPr>
              <a:t>]</a:t>
            </a:r>
            <a:endParaRPr lang="de-DE" sz="1900" dirty="0">
              <a:latin typeface="Andalus" pitchFamily="18" charset="-78"/>
              <a:cs typeface="Andalus" pitchFamily="18" charset="-78"/>
            </a:endParaRPr>
          </a:p>
        </p:txBody>
      </p:sp>
      <p:sp>
        <p:nvSpPr>
          <p:cNvPr id="4" name="Title 3"/>
          <p:cNvSpPr>
            <a:spLocks noGrp="1"/>
          </p:cNvSpPr>
          <p:nvPr>
            <p:ph type="ctrTitle"/>
          </p:nvPr>
        </p:nvSpPr>
        <p:spPr>
          <a:xfrm>
            <a:off x="438161" y="291403"/>
            <a:ext cx="8274047" cy="548861"/>
          </a:xfrm>
          <a:solidFill>
            <a:schemeClr val="accent2">
              <a:lumMod val="40000"/>
              <a:lumOff val="60000"/>
            </a:schemeClr>
          </a:solidFill>
          <a:ln>
            <a:solidFill>
              <a:srgbClr val="FF3B3B"/>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108000" tIns="0" rIns="0" bIns="0" rtlCol="0" anchor="ctr" anchorCtr="0">
            <a:noAutofit/>
          </a:bodyPr>
          <a:lstStyle/>
          <a:p>
            <a:pPr defTabSz="914400"/>
            <a:r>
              <a:rPr lang="en-US" sz="2800" dirty="0">
                <a:ln w="9000" cmpd="sng">
                  <a:solidFill>
                    <a:schemeClr val="accent2">
                      <a:lumMod val="75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cs typeface="+mj-cs"/>
              </a:rPr>
              <a:t>1-B Background: </a:t>
            </a:r>
            <a:endParaRPr lang="de-DE" sz="2800" dirty="0">
              <a:ln w="9000" cmpd="sng">
                <a:solidFill>
                  <a:schemeClr val="accent2">
                    <a:lumMod val="75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cs typeface="+mj-cs"/>
            </a:endParaRPr>
          </a:p>
        </p:txBody>
      </p:sp>
      <p:pic>
        <p:nvPicPr>
          <p:cNvPr id="8" name="صورة 7"/>
          <p:cNvPicPr>
            <a:picLocks noChangeAspect="1"/>
          </p:cNvPicPr>
          <p:nvPr/>
        </p:nvPicPr>
        <p:blipFill>
          <a:blip r:embed="rId2">
            <a:extLst>
              <a:ext uri="{BEBA8EAE-BF5A-486C-A8C5-ECC9F3942E4B}">
                <a14:imgProps xmlns:a14="http://schemas.microsoft.com/office/drawing/2010/main">
                  <a14:imgLayer r:embed="rId3">
                    <a14:imgEffect>
                      <a14:artisticCutout/>
                    </a14:imgEffect>
                  </a14:imgLayer>
                </a14:imgProps>
              </a:ext>
              <a:ext uri="{28A0092B-C50C-407E-A947-70E740481C1C}">
                <a14:useLocalDpi xmlns:a14="http://schemas.microsoft.com/office/drawing/2010/main" val="0"/>
              </a:ext>
            </a:extLst>
          </a:blip>
          <a:stretch>
            <a:fillRect/>
          </a:stretch>
        </p:blipFill>
        <p:spPr>
          <a:xfrm>
            <a:off x="232228" y="4300695"/>
            <a:ext cx="1711520" cy="74283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002529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90919" y="1059665"/>
            <a:ext cx="8681776" cy="3381363"/>
          </a:xfrm>
        </p:spPr>
        <p:txBody>
          <a:bodyPr>
            <a:normAutofit/>
          </a:bodyPr>
          <a:lstStyle/>
          <a:p>
            <a:pPr indent="0">
              <a:lnSpc>
                <a:spcPct val="150000"/>
              </a:lnSpc>
              <a:buNone/>
            </a:pPr>
            <a:r>
              <a:rPr lang="en-US" sz="2400" dirty="0">
                <a:latin typeface="Andalus" pitchFamily="18" charset="-78"/>
                <a:cs typeface="Andalus" pitchFamily="18" charset="-78"/>
              </a:rPr>
              <a:t>solving interactive Crosswords puzzle are more interesting then writing because it has more features than normal way with pencil and paper. </a:t>
            </a:r>
            <a:endParaRPr lang="de-DE" sz="2400" dirty="0">
              <a:latin typeface="Andalus" pitchFamily="18" charset="-78"/>
              <a:cs typeface="Andalus" pitchFamily="18" charset="-78"/>
            </a:endParaRPr>
          </a:p>
        </p:txBody>
      </p:sp>
      <p:sp>
        <p:nvSpPr>
          <p:cNvPr id="4" name="Title 3"/>
          <p:cNvSpPr>
            <a:spLocks noGrp="1"/>
          </p:cNvSpPr>
          <p:nvPr>
            <p:ph type="ctrTitle"/>
          </p:nvPr>
        </p:nvSpPr>
        <p:spPr>
          <a:xfrm>
            <a:off x="438161" y="291403"/>
            <a:ext cx="8274047" cy="548861"/>
          </a:xfrm>
          <a:solidFill>
            <a:schemeClr val="accent2">
              <a:lumMod val="40000"/>
              <a:lumOff val="60000"/>
            </a:schemeClr>
          </a:solidFill>
          <a:ln>
            <a:solidFill>
              <a:srgbClr val="FF3B3B"/>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108000" tIns="0" rIns="0" bIns="0" rtlCol="0" anchor="ctr" anchorCtr="0">
            <a:noAutofit/>
          </a:bodyPr>
          <a:lstStyle/>
          <a:p>
            <a:r>
              <a:rPr lang="en-US" sz="2800" dirty="0">
                <a:ln w="9000" cmpd="sng">
                  <a:solidFill>
                    <a:schemeClr val="accent2">
                      <a:lumMod val="75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1-C Motivation:</a:t>
            </a:r>
            <a:endParaRPr lang="de-DE" sz="2800" dirty="0">
              <a:ln w="9000" cmpd="sng">
                <a:solidFill>
                  <a:schemeClr val="accent2">
                    <a:lumMod val="75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6" name="صورة 5"/>
          <p:cNvPicPr>
            <a:picLocks noChangeAspect="1"/>
          </p:cNvPicPr>
          <p:nvPr/>
        </p:nvPicPr>
        <p:blipFill>
          <a:blip r:embed="rId2">
            <a:extLst>
              <a:ext uri="{BEBA8EAE-BF5A-486C-A8C5-ECC9F3942E4B}">
                <a14:imgProps xmlns:a14="http://schemas.microsoft.com/office/drawing/2010/main">
                  <a14:imgLayer r:embed="rId3">
                    <a14:imgEffect>
                      <a14:artisticCutout/>
                    </a14:imgEffect>
                  </a14:imgLayer>
                </a14:imgProps>
              </a:ext>
              <a:ext uri="{28A0092B-C50C-407E-A947-70E740481C1C}">
                <a14:useLocalDpi xmlns:a14="http://schemas.microsoft.com/office/drawing/2010/main" val="0"/>
              </a:ext>
            </a:extLst>
          </a:blip>
          <a:stretch>
            <a:fillRect/>
          </a:stretch>
        </p:blipFill>
        <p:spPr>
          <a:xfrm>
            <a:off x="232228" y="4300695"/>
            <a:ext cx="1711520" cy="74283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4075084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وان 2"/>
          <p:cNvSpPr>
            <a:spLocks noGrp="1"/>
          </p:cNvSpPr>
          <p:nvPr>
            <p:ph type="ctrTitle"/>
          </p:nvPr>
        </p:nvSpPr>
        <p:spPr>
          <a:xfrm>
            <a:off x="720307" y="1366725"/>
            <a:ext cx="7175351" cy="1113829"/>
          </a:xfrm>
          <a:noFill/>
        </p:spPr>
        <p:txBody>
          <a:bodyPr/>
          <a:lstStyle/>
          <a:p>
            <a:pPr marL="0" indent="0">
              <a:buNone/>
            </a:pPr>
            <a:r>
              <a:rPr lang="en-US" sz="2800" u="sng"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 Crosswords Puzzle </a:t>
            </a:r>
            <a:r>
              <a:rPr lang="de-DE" dirty="0" smtClean="0">
                <a:effectLst/>
              </a:rPr>
              <a:t/>
            </a:r>
            <a:br>
              <a:rPr lang="de-DE" dirty="0" smtClean="0">
                <a:effectLst/>
              </a:rPr>
            </a:br>
            <a:endParaRPr lang="de-DE" dirty="0"/>
          </a:p>
        </p:txBody>
      </p:sp>
      <p:pic>
        <p:nvPicPr>
          <p:cNvPr id="6" name="صورة 5"/>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98807" y="4445202"/>
            <a:ext cx="1361872" cy="591076"/>
          </a:xfrm>
          <a:prstGeom prst="rect">
            <a:avLst/>
          </a:prstGeom>
          <a:noFill/>
          <a:ln>
            <a:noFill/>
          </a:ln>
        </p:spPr>
      </p:pic>
      <p:pic>
        <p:nvPicPr>
          <p:cNvPr id="11" name="صورة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5503" y="4560740"/>
            <a:ext cx="605033" cy="360000"/>
          </a:xfrm>
          <a:prstGeom prst="rect">
            <a:avLst/>
          </a:prstGeom>
        </p:spPr>
      </p:pic>
    </p:spTree>
    <p:extLst>
      <p:ext uri="{BB962C8B-B14F-4D97-AF65-F5344CB8AC3E}">
        <p14:creationId xmlns:p14="http://schemas.microsoft.com/office/powerpoint/2010/main" val="3477080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3"/>
          <p:cNvSpPr>
            <a:spLocks noGrp="1"/>
          </p:cNvSpPr>
          <p:nvPr>
            <p:ph type="ctrTitle"/>
          </p:nvPr>
        </p:nvSpPr>
        <p:spPr>
          <a:xfrm>
            <a:off x="729449" y="134828"/>
            <a:ext cx="7753541" cy="581269"/>
          </a:xfrm>
        </p:spPr>
        <p:txBody>
          <a:bodyPr/>
          <a:lstStyle/>
          <a:p>
            <a:pPr marL="182880" indent="0">
              <a:buNone/>
            </a:pPr>
            <a:r>
              <a:rPr lang="en-US" sz="2400"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2-1 preparing words and </a:t>
            </a:r>
            <a:r>
              <a:rPr lang="en-US" sz="2400" u="sng"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Defintions</a:t>
            </a:r>
            <a:r>
              <a:rPr lang="en-US" sz="2400"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a:t>
            </a:r>
            <a:r>
              <a:rPr lang="de-DE" sz="2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r>
            <a:br>
              <a:rPr lang="de-DE" sz="2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endParaRPr lang="de-DE" sz="2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5" name="صورة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503" y="4560740"/>
            <a:ext cx="605033" cy="360000"/>
          </a:xfrm>
          <a:prstGeom prst="rect">
            <a:avLst/>
          </a:prstGeom>
        </p:spPr>
      </p:pic>
      <p:pic>
        <p:nvPicPr>
          <p:cNvPr id="6" name="صورة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98807" y="4445202"/>
            <a:ext cx="1361872" cy="591076"/>
          </a:xfrm>
          <a:prstGeom prst="rect">
            <a:avLst/>
          </a:prstGeom>
          <a:noFill/>
          <a:ln>
            <a:noFill/>
          </a:ln>
        </p:spPr>
      </p:pic>
      <p:graphicFrame>
        <p:nvGraphicFramePr>
          <p:cNvPr id="7" name="جدول 6"/>
          <p:cNvGraphicFramePr>
            <a:graphicFrameLocks noGrp="1"/>
          </p:cNvGraphicFramePr>
          <p:nvPr>
            <p:extLst>
              <p:ext uri="{D42A27DB-BD31-4B8C-83A1-F6EECF244321}">
                <p14:modId xmlns:p14="http://schemas.microsoft.com/office/powerpoint/2010/main" val="534648308"/>
              </p:ext>
            </p:extLst>
          </p:nvPr>
        </p:nvGraphicFramePr>
        <p:xfrm>
          <a:off x="928465" y="738050"/>
          <a:ext cx="7129818" cy="3364716"/>
        </p:xfrm>
        <a:graphic>
          <a:graphicData uri="http://schemas.openxmlformats.org/drawingml/2006/table">
            <a:tbl>
              <a:tblPr firstRow="1" bandRow="1">
                <a:tableStyleId>{9D7B26C5-4107-4FEC-AEDC-1716B250A1EF}</a:tableStyleId>
              </a:tblPr>
              <a:tblGrid>
                <a:gridCol w="1188303"/>
                <a:gridCol w="1188303"/>
                <a:gridCol w="1188303"/>
                <a:gridCol w="1188303"/>
                <a:gridCol w="1188303"/>
                <a:gridCol w="1188303"/>
              </a:tblGrid>
              <a:tr h="480060">
                <a:tc>
                  <a:txBody>
                    <a:bodyPr/>
                    <a:lstStyle/>
                    <a:p>
                      <a:pPr algn="ctr">
                        <a:spcAft>
                          <a:spcPts val="0"/>
                        </a:spcAft>
                      </a:pPr>
                      <a:r>
                        <a:rPr lang="en-US" sz="1600" dirty="0">
                          <a:solidFill>
                            <a:srgbClr val="00000A"/>
                          </a:solidFill>
                          <a:effectLst/>
                          <a:latin typeface="Andalus" pitchFamily="18" charset="-78"/>
                          <a:ea typeface="Noto Sans CJK SC Regular"/>
                          <a:cs typeface="Andalus" pitchFamily="18" charset="-78"/>
                        </a:rPr>
                        <a:t>Cement</a:t>
                      </a:r>
                      <a:endParaRPr lang="de-DE" sz="1600" dirty="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spcAft>
                          <a:spcPts val="0"/>
                        </a:spcAft>
                      </a:pPr>
                      <a:r>
                        <a:rPr lang="en-US" sz="1600" dirty="0">
                          <a:solidFill>
                            <a:srgbClr val="00000A"/>
                          </a:solidFill>
                          <a:effectLst/>
                          <a:latin typeface="Andalus" pitchFamily="18" charset="-78"/>
                          <a:ea typeface="Noto Sans CJK SC Regular"/>
                          <a:cs typeface="Andalus" pitchFamily="18" charset="-78"/>
                        </a:rPr>
                        <a:t>Fiberglass</a:t>
                      </a:r>
                      <a:endParaRPr lang="de-DE" sz="1600" dirty="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spcAft>
                          <a:spcPts val="0"/>
                        </a:spcAft>
                      </a:pPr>
                      <a:r>
                        <a:rPr lang="en-US" sz="1600" dirty="0">
                          <a:solidFill>
                            <a:srgbClr val="00000A"/>
                          </a:solidFill>
                          <a:effectLst/>
                          <a:latin typeface="Andalus" pitchFamily="18" charset="-78"/>
                          <a:ea typeface="Noto Sans CJK SC Regular"/>
                          <a:cs typeface="Andalus" pitchFamily="18" charset="-78"/>
                        </a:rPr>
                        <a:t>Force</a:t>
                      </a:r>
                      <a:endParaRPr lang="de-DE" sz="1600" dirty="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spcAft>
                          <a:spcPts val="0"/>
                        </a:spcAft>
                      </a:pPr>
                      <a:r>
                        <a:rPr lang="en-US" sz="1600" dirty="0">
                          <a:solidFill>
                            <a:srgbClr val="00000A"/>
                          </a:solidFill>
                          <a:effectLst/>
                          <a:latin typeface="Andalus" pitchFamily="18" charset="-78"/>
                          <a:ea typeface="Noto Sans CJK SC Regular"/>
                          <a:cs typeface="Andalus" pitchFamily="18" charset="-78"/>
                        </a:rPr>
                        <a:t>Bond</a:t>
                      </a:r>
                      <a:endParaRPr lang="de-DE" sz="1600" dirty="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spcAft>
                          <a:spcPts val="0"/>
                        </a:spcAft>
                      </a:pPr>
                      <a:r>
                        <a:rPr lang="en-US" sz="1600" dirty="0">
                          <a:solidFill>
                            <a:srgbClr val="00000A"/>
                          </a:solidFill>
                          <a:effectLst/>
                          <a:latin typeface="Andalus" pitchFamily="18" charset="-78"/>
                          <a:ea typeface="Noto Sans CJK SC Regular"/>
                          <a:cs typeface="Andalus" pitchFamily="18" charset="-78"/>
                        </a:rPr>
                        <a:t>Roof</a:t>
                      </a:r>
                      <a:endParaRPr lang="de-DE" sz="1600" dirty="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spcAft>
                          <a:spcPts val="0"/>
                        </a:spcAft>
                      </a:pPr>
                      <a:r>
                        <a:rPr lang="en-US" sz="1600" dirty="0">
                          <a:solidFill>
                            <a:srgbClr val="00000A"/>
                          </a:solidFill>
                          <a:effectLst/>
                          <a:latin typeface="Andalus" pitchFamily="18" charset="-78"/>
                          <a:ea typeface="Noto Sans CJK SC Regular"/>
                          <a:cs typeface="Andalus" pitchFamily="18" charset="-78"/>
                        </a:rPr>
                        <a:t>Construction</a:t>
                      </a:r>
                      <a:endParaRPr lang="de-DE" sz="1600" dirty="0">
                        <a:solidFill>
                          <a:srgbClr val="00000A"/>
                        </a:solidFill>
                        <a:effectLst/>
                        <a:latin typeface="Andalus" pitchFamily="18" charset="-78"/>
                        <a:ea typeface="Noto Sans CJK SC Regular"/>
                        <a:cs typeface="Andalus" pitchFamily="18" charset="-78"/>
                      </a:endParaRPr>
                    </a:p>
                  </a:txBody>
                  <a:tcPr marL="0" marR="6350" marT="0" marB="0" anchor="ctr"/>
                </a:tc>
              </a:tr>
              <a:tr h="478952">
                <a:tc>
                  <a:txBody>
                    <a:bodyPr/>
                    <a:lstStyle/>
                    <a:p>
                      <a:pPr algn="ctr">
                        <a:spcAft>
                          <a:spcPts val="0"/>
                        </a:spcAft>
                      </a:pPr>
                      <a:r>
                        <a:rPr lang="en-US" sz="1600">
                          <a:solidFill>
                            <a:srgbClr val="00000A"/>
                          </a:solidFill>
                          <a:effectLst/>
                          <a:latin typeface="Andalus" pitchFamily="18" charset="-78"/>
                          <a:ea typeface="Noto Sans CJK SC Regular"/>
                          <a:cs typeface="Andalus" pitchFamily="18" charset="-78"/>
                        </a:rPr>
                        <a:t>Mineral  </a:t>
                      </a:r>
                      <a:endParaRPr lang="de-DE" sz="160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r>
                        <a:rPr lang="en-US" sz="1600" kern="1200" dirty="0" smtClean="0">
                          <a:solidFill>
                            <a:schemeClr val="tx1"/>
                          </a:solidFill>
                          <a:effectLst/>
                          <a:latin typeface="Andalus" pitchFamily="18" charset="-78"/>
                          <a:ea typeface="+mn-ea"/>
                          <a:cs typeface="Andalus" pitchFamily="18" charset="-78"/>
                        </a:rPr>
                        <a:t>Area</a:t>
                      </a:r>
                      <a:endParaRPr lang="de-DE" sz="1600" dirty="0">
                        <a:latin typeface="Andalus" pitchFamily="18" charset="-78"/>
                        <a:cs typeface="Andalus" pitchFamily="18" charset="-78"/>
                      </a:endParaRPr>
                    </a:p>
                  </a:txBody>
                  <a:tcPr anchor="ctr"/>
                </a:tc>
                <a:tc>
                  <a:txBody>
                    <a:bodyPr/>
                    <a:lstStyle/>
                    <a:p>
                      <a:pPr algn="ctr">
                        <a:spcAft>
                          <a:spcPts val="0"/>
                        </a:spcAft>
                      </a:pPr>
                      <a:r>
                        <a:rPr lang="en-US" sz="1600">
                          <a:solidFill>
                            <a:srgbClr val="00000A"/>
                          </a:solidFill>
                          <a:effectLst/>
                          <a:latin typeface="Andalus" pitchFamily="18" charset="-78"/>
                          <a:ea typeface="Noto Sans CJK SC Regular"/>
                          <a:cs typeface="Andalus" pitchFamily="18" charset="-78"/>
                        </a:rPr>
                        <a:t>Designer</a:t>
                      </a:r>
                      <a:endParaRPr lang="de-DE" sz="160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spcAft>
                          <a:spcPts val="0"/>
                        </a:spcAft>
                      </a:pPr>
                      <a:r>
                        <a:rPr lang="en-US" sz="1600">
                          <a:solidFill>
                            <a:srgbClr val="00000A"/>
                          </a:solidFill>
                          <a:effectLst/>
                          <a:latin typeface="Andalus" pitchFamily="18" charset="-78"/>
                          <a:ea typeface="Noto Sans CJK SC Regular"/>
                          <a:cs typeface="Andalus" pitchFamily="18" charset="-78"/>
                        </a:rPr>
                        <a:t>Terrace</a:t>
                      </a:r>
                      <a:endParaRPr lang="de-DE" sz="160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spcAft>
                          <a:spcPts val="0"/>
                        </a:spcAft>
                      </a:pPr>
                      <a:r>
                        <a:rPr lang="en-US" sz="1600">
                          <a:solidFill>
                            <a:srgbClr val="00000A"/>
                          </a:solidFill>
                          <a:effectLst/>
                          <a:latin typeface="Andalus" pitchFamily="18" charset="-78"/>
                          <a:ea typeface="Noto Sans CJK SC Regular"/>
                          <a:cs typeface="Andalus" pitchFamily="18" charset="-78"/>
                        </a:rPr>
                        <a:t>Sample</a:t>
                      </a:r>
                      <a:endParaRPr lang="de-DE" sz="160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spcAft>
                          <a:spcPts val="0"/>
                        </a:spcAft>
                      </a:pPr>
                      <a:r>
                        <a:rPr lang="en-US" sz="1600">
                          <a:solidFill>
                            <a:srgbClr val="00000A"/>
                          </a:solidFill>
                          <a:effectLst/>
                          <a:latin typeface="Andalus" pitchFamily="18" charset="-78"/>
                          <a:ea typeface="Noto Sans CJK SC Regular"/>
                          <a:cs typeface="Andalus" pitchFamily="18" charset="-78"/>
                        </a:rPr>
                        <a:t>Structure</a:t>
                      </a:r>
                      <a:endParaRPr lang="de-DE" sz="1600">
                        <a:solidFill>
                          <a:srgbClr val="00000A"/>
                        </a:solidFill>
                        <a:effectLst/>
                        <a:latin typeface="Andalus" pitchFamily="18" charset="-78"/>
                        <a:ea typeface="Noto Sans CJK SC Regular"/>
                        <a:cs typeface="Andalus" pitchFamily="18" charset="-78"/>
                      </a:endParaRPr>
                    </a:p>
                  </a:txBody>
                  <a:tcPr marL="0" marR="6350" marT="0" marB="0" anchor="ctr"/>
                </a:tc>
              </a:tr>
              <a:tr h="478952">
                <a:tc>
                  <a:txBody>
                    <a:bodyPr/>
                    <a:lstStyle/>
                    <a:p>
                      <a:pPr algn="ctr">
                        <a:spcAft>
                          <a:spcPts val="0"/>
                        </a:spcAft>
                      </a:pPr>
                      <a:r>
                        <a:rPr lang="en-US" sz="1600">
                          <a:solidFill>
                            <a:srgbClr val="00000A"/>
                          </a:solidFill>
                          <a:effectLst/>
                          <a:latin typeface="Andalus" pitchFamily="18" charset="-78"/>
                          <a:ea typeface="Noto Sans CJK SC Regular"/>
                          <a:cs typeface="Andalus" pitchFamily="18" charset="-78"/>
                        </a:rPr>
                        <a:t>Concrete</a:t>
                      </a:r>
                      <a:endParaRPr lang="de-DE" sz="160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spcAft>
                          <a:spcPts val="0"/>
                        </a:spcAft>
                      </a:pPr>
                      <a:r>
                        <a:rPr lang="en-US" sz="1600" dirty="0">
                          <a:solidFill>
                            <a:srgbClr val="00000A"/>
                          </a:solidFill>
                          <a:effectLst/>
                          <a:latin typeface="Andalus" pitchFamily="18" charset="-78"/>
                          <a:ea typeface="Noto Sans CJK SC Regular"/>
                          <a:cs typeface="Andalus" pitchFamily="18" charset="-78"/>
                        </a:rPr>
                        <a:t>Chemical</a:t>
                      </a:r>
                      <a:endParaRPr lang="de-DE" sz="1600" dirty="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spcAft>
                          <a:spcPts val="0"/>
                        </a:spcAft>
                      </a:pPr>
                      <a:r>
                        <a:rPr lang="en-US" sz="1600" dirty="0">
                          <a:solidFill>
                            <a:srgbClr val="00000A"/>
                          </a:solidFill>
                          <a:effectLst/>
                          <a:latin typeface="Andalus" pitchFamily="18" charset="-78"/>
                          <a:ea typeface="Noto Sans CJK SC Regular"/>
                          <a:cs typeface="Andalus" pitchFamily="18" charset="-78"/>
                        </a:rPr>
                        <a:t>Tensile</a:t>
                      </a:r>
                      <a:endParaRPr lang="de-DE" sz="1600" dirty="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spcAft>
                          <a:spcPts val="0"/>
                        </a:spcAft>
                      </a:pPr>
                      <a:r>
                        <a:rPr lang="en-US" sz="1600">
                          <a:solidFill>
                            <a:srgbClr val="00000A"/>
                          </a:solidFill>
                          <a:effectLst/>
                          <a:latin typeface="Andalus" pitchFamily="18" charset="-78"/>
                          <a:ea typeface="Noto Sans CJK SC Regular"/>
                          <a:cs typeface="Andalus" pitchFamily="18" charset="-78"/>
                        </a:rPr>
                        <a:t>Beam</a:t>
                      </a:r>
                      <a:endParaRPr lang="de-DE" sz="160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spcAft>
                          <a:spcPts val="0"/>
                        </a:spcAft>
                      </a:pPr>
                      <a:r>
                        <a:rPr lang="en-US" sz="1600">
                          <a:solidFill>
                            <a:srgbClr val="00000A"/>
                          </a:solidFill>
                          <a:effectLst/>
                          <a:latin typeface="Andalus" pitchFamily="18" charset="-78"/>
                          <a:ea typeface="Noto Sans CJK SC Regular"/>
                          <a:cs typeface="Andalus" pitchFamily="18" charset="-78"/>
                        </a:rPr>
                        <a:t>Scale</a:t>
                      </a:r>
                      <a:endParaRPr lang="de-DE" sz="160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spcAft>
                          <a:spcPts val="0"/>
                        </a:spcAft>
                      </a:pPr>
                      <a:r>
                        <a:rPr lang="en-US" sz="1600" dirty="0">
                          <a:solidFill>
                            <a:srgbClr val="00000A"/>
                          </a:solidFill>
                          <a:effectLst/>
                          <a:latin typeface="Andalus" pitchFamily="18" charset="-78"/>
                          <a:ea typeface="Noto Sans CJK SC Regular"/>
                          <a:cs typeface="Andalus" pitchFamily="18" charset="-78"/>
                        </a:rPr>
                        <a:t>Architect</a:t>
                      </a:r>
                      <a:endParaRPr lang="de-DE" sz="1600" dirty="0">
                        <a:solidFill>
                          <a:srgbClr val="00000A"/>
                        </a:solidFill>
                        <a:effectLst/>
                        <a:latin typeface="Andalus" pitchFamily="18" charset="-78"/>
                        <a:ea typeface="Noto Sans CJK SC Regular"/>
                        <a:cs typeface="Andalus" pitchFamily="18" charset="-78"/>
                      </a:endParaRPr>
                    </a:p>
                  </a:txBody>
                  <a:tcPr marL="0" marR="6350" marT="0" marB="0" anchor="ctr"/>
                </a:tc>
              </a:tr>
              <a:tr h="478952">
                <a:tc>
                  <a:txBody>
                    <a:bodyPr/>
                    <a:lstStyle/>
                    <a:p>
                      <a:pPr algn="ctr">
                        <a:spcAft>
                          <a:spcPts val="0"/>
                        </a:spcAft>
                      </a:pPr>
                      <a:r>
                        <a:rPr lang="en-US" sz="1600">
                          <a:solidFill>
                            <a:srgbClr val="00000A"/>
                          </a:solidFill>
                          <a:effectLst/>
                          <a:latin typeface="Andalus" pitchFamily="18" charset="-78"/>
                          <a:ea typeface="Noto Sans CJK SC Regular"/>
                          <a:cs typeface="Andalus" pitchFamily="18" charset="-78"/>
                        </a:rPr>
                        <a:t>Rebar</a:t>
                      </a:r>
                      <a:endParaRPr lang="de-DE" sz="160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spcAft>
                          <a:spcPts val="0"/>
                        </a:spcAft>
                      </a:pPr>
                      <a:r>
                        <a:rPr lang="en-US" sz="1600">
                          <a:solidFill>
                            <a:srgbClr val="00000A"/>
                          </a:solidFill>
                          <a:effectLst/>
                          <a:latin typeface="Andalus" pitchFamily="18" charset="-78"/>
                          <a:ea typeface="Noto Sans CJK SC Regular"/>
                          <a:cs typeface="Andalus" pitchFamily="18" charset="-78"/>
                        </a:rPr>
                        <a:t>Weather</a:t>
                      </a:r>
                      <a:endParaRPr lang="de-DE" sz="160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spcAft>
                          <a:spcPts val="0"/>
                        </a:spcAft>
                      </a:pPr>
                      <a:r>
                        <a:rPr lang="en-US" sz="1600">
                          <a:solidFill>
                            <a:srgbClr val="00000A"/>
                          </a:solidFill>
                          <a:effectLst/>
                          <a:latin typeface="Andalus" pitchFamily="18" charset="-78"/>
                          <a:ea typeface="Noto Sans CJK SC Regular"/>
                          <a:cs typeface="Andalus" pitchFamily="18" charset="-78"/>
                        </a:rPr>
                        <a:t>Steel</a:t>
                      </a:r>
                      <a:endParaRPr lang="de-DE" sz="160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spcAft>
                          <a:spcPts val="0"/>
                        </a:spcAft>
                      </a:pPr>
                      <a:r>
                        <a:rPr lang="en-US" sz="1600">
                          <a:solidFill>
                            <a:srgbClr val="00000A"/>
                          </a:solidFill>
                          <a:effectLst/>
                          <a:latin typeface="Andalus" pitchFamily="18" charset="-78"/>
                          <a:ea typeface="Noto Sans CJK SC Regular"/>
                          <a:cs typeface="Andalus" pitchFamily="18" charset="-78"/>
                        </a:rPr>
                        <a:t>Load</a:t>
                      </a:r>
                      <a:endParaRPr lang="de-DE" sz="160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spcAft>
                          <a:spcPts val="0"/>
                        </a:spcAft>
                      </a:pPr>
                      <a:r>
                        <a:rPr lang="en-US" sz="1600">
                          <a:solidFill>
                            <a:srgbClr val="00000A"/>
                          </a:solidFill>
                          <a:effectLst/>
                          <a:latin typeface="Andalus" pitchFamily="18" charset="-78"/>
                          <a:ea typeface="Noto Sans CJK SC Regular"/>
                          <a:cs typeface="Andalus" pitchFamily="18" charset="-78"/>
                        </a:rPr>
                        <a:t>Flat</a:t>
                      </a:r>
                      <a:endParaRPr lang="de-DE" sz="160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endParaRPr lang="de-DE" sz="1600">
                        <a:latin typeface="Andalus" pitchFamily="18" charset="-78"/>
                        <a:cs typeface="Andalus" pitchFamily="18" charset="-78"/>
                      </a:endParaRPr>
                    </a:p>
                  </a:txBody>
                  <a:tcPr anchor="ctr"/>
                </a:tc>
              </a:tr>
              <a:tr h="480060">
                <a:tc>
                  <a:txBody>
                    <a:bodyPr/>
                    <a:lstStyle/>
                    <a:p>
                      <a:pPr algn="ctr">
                        <a:spcAft>
                          <a:spcPts val="0"/>
                        </a:spcAft>
                      </a:pPr>
                      <a:r>
                        <a:rPr lang="en-US" sz="1600">
                          <a:solidFill>
                            <a:srgbClr val="00000A"/>
                          </a:solidFill>
                          <a:effectLst/>
                          <a:latin typeface="Andalus" pitchFamily="18" charset="-78"/>
                          <a:ea typeface="Noto Sans CJK SC Regular"/>
                          <a:cs typeface="Andalus" pitchFamily="18" charset="-78"/>
                        </a:rPr>
                        <a:t>Brick</a:t>
                      </a:r>
                      <a:endParaRPr lang="de-DE" sz="160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spcAft>
                          <a:spcPts val="0"/>
                        </a:spcAft>
                      </a:pPr>
                      <a:r>
                        <a:rPr lang="en-US" sz="1600">
                          <a:solidFill>
                            <a:srgbClr val="00000A"/>
                          </a:solidFill>
                          <a:effectLst/>
                          <a:latin typeface="Andalus" pitchFamily="18" charset="-78"/>
                          <a:ea typeface="Noto Sans CJK SC Regular"/>
                          <a:cs typeface="Andalus" pitchFamily="18" charset="-78"/>
                        </a:rPr>
                        <a:t>Mixture</a:t>
                      </a:r>
                      <a:endParaRPr lang="de-DE" sz="160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spcAft>
                          <a:spcPts val="0"/>
                        </a:spcAft>
                      </a:pPr>
                      <a:r>
                        <a:rPr lang="en-US" sz="1600">
                          <a:solidFill>
                            <a:srgbClr val="00000A"/>
                          </a:solidFill>
                          <a:effectLst/>
                          <a:latin typeface="Andalus" pitchFamily="18" charset="-78"/>
                          <a:ea typeface="Noto Sans CJK SC Regular"/>
                          <a:cs typeface="Andalus" pitchFamily="18" charset="-78"/>
                        </a:rPr>
                        <a:t>Waterproof</a:t>
                      </a:r>
                      <a:endParaRPr lang="de-DE" sz="160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spcAft>
                          <a:spcPts val="0"/>
                        </a:spcAft>
                      </a:pPr>
                      <a:r>
                        <a:rPr lang="en-US" sz="1600" dirty="0">
                          <a:solidFill>
                            <a:srgbClr val="00000A"/>
                          </a:solidFill>
                          <a:effectLst/>
                          <a:latin typeface="Andalus" pitchFamily="18" charset="-78"/>
                          <a:ea typeface="Noto Sans CJK SC Regular"/>
                          <a:cs typeface="Andalus" pitchFamily="18" charset="-78"/>
                        </a:rPr>
                        <a:t>Plan</a:t>
                      </a:r>
                      <a:endParaRPr lang="de-DE" sz="1600" dirty="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spcAft>
                          <a:spcPts val="0"/>
                        </a:spcAft>
                      </a:pPr>
                      <a:r>
                        <a:rPr lang="en-US" sz="1600">
                          <a:solidFill>
                            <a:srgbClr val="00000A"/>
                          </a:solidFill>
                          <a:effectLst/>
                          <a:latin typeface="Andalus" pitchFamily="18" charset="-78"/>
                          <a:ea typeface="Noto Sans CJK SC Regular"/>
                          <a:cs typeface="Andalus" pitchFamily="18" charset="-78"/>
                        </a:rPr>
                        <a:t>Ground</a:t>
                      </a:r>
                      <a:endParaRPr lang="de-DE" sz="160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endParaRPr lang="de-DE" sz="1600">
                        <a:latin typeface="Andalus" pitchFamily="18" charset="-78"/>
                        <a:cs typeface="Andalus" pitchFamily="18" charset="-78"/>
                      </a:endParaRPr>
                    </a:p>
                  </a:txBody>
                  <a:tcPr anchor="ctr"/>
                </a:tc>
              </a:tr>
              <a:tr h="480060">
                <a:tc>
                  <a:txBody>
                    <a:bodyPr/>
                    <a:lstStyle/>
                    <a:p>
                      <a:pPr algn="ctr">
                        <a:spcAft>
                          <a:spcPts val="0"/>
                        </a:spcAft>
                      </a:pPr>
                      <a:r>
                        <a:rPr lang="en-US" sz="1600">
                          <a:solidFill>
                            <a:srgbClr val="00000A"/>
                          </a:solidFill>
                          <a:effectLst/>
                          <a:latin typeface="Andalus" pitchFamily="18" charset="-78"/>
                          <a:ea typeface="Noto Sans CJK SC Regular"/>
                          <a:cs typeface="Andalus" pitchFamily="18" charset="-78"/>
                        </a:rPr>
                        <a:t>Moisture</a:t>
                      </a:r>
                      <a:endParaRPr lang="de-DE" sz="160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spcAft>
                          <a:spcPts val="0"/>
                        </a:spcAft>
                      </a:pPr>
                      <a:r>
                        <a:rPr lang="en-US" sz="1600">
                          <a:solidFill>
                            <a:srgbClr val="00000A"/>
                          </a:solidFill>
                          <a:effectLst/>
                          <a:latin typeface="Andalus" pitchFamily="18" charset="-78"/>
                          <a:ea typeface="Noto Sans CJK SC Regular"/>
                          <a:cs typeface="Andalus" pitchFamily="18" charset="-78"/>
                        </a:rPr>
                        <a:t>Hardness</a:t>
                      </a:r>
                      <a:endParaRPr lang="de-DE" sz="160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spcAft>
                          <a:spcPts val="0"/>
                        </a:spcAft>
                      </a:pPr>
                      <a:r>
                        <a:rPr lang="en-US" sz="1600">
                          <a:solidFill>
                            <a:srgbClr val="00000A"/>
                          </a:solidFill>
                          <a:effectLst/>
                          <a:latin typeface="Andalus" pitchFamily="18" charset="-78"/>
                          <a:ea typeface="Noto Sans CJK SC Regular"/>
                          <a:cs typeface="Andalus" pitchFamily="18" charset="-78"/>
                        </a:rPr>
                        <a:t>Inspection</a:t>
                      </a:r>
                      <a:endParaRPr lang="de-DE" sz="160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spcAft>
                          <a:spcPts val="0"/>
                        </a:spcAft>
                      </a:pPr>
                      <a:r>
                        <a:rPr lang="en-US" sz="1600" dirty="0">
                          <a:solidFill>
                            <a:srgbClr val="00000A"/>
                          </a:solidFill>
                          <a:effectLst/>
                          <a:latin typeface="Andalus" pitchFamily="18" charset="-78"/>
                          <a:ea typeface="Noto Sans CJK SC Regular"/>
                          <a:cs typeface="Andalus" pitchFamily="18" charset="-78"/>
                        </a:rPr>
                        <a:t>Plot</a:t>
                      </a:r>
                      <a:endParaRPr lang="de-DE" sz="1600" dirty="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spcAft>
                          <a:spcPts val="0"/>
                        </a:spcAft>
                      </a:pPr>
                      <a:r>
                        <a:rPr lang="en-US" sz="1600">
                          <a:solidFill>
                            <a:srgbClr val="00000A"/>
                          </a:solidFill>
                          <a:effectLst/>
                          <a:latin typeface="Andalus" pitchFamily="18" charset="-78"/>
                          <a:ea typeface="Noto Sans CJK SC Regular"/>
                          <a:cs typeface="Andalus" pitchFamily="18" charset="-78"/>
                        </a:rPr>
                        <a:t>Measurement</a:t>
                      </a:r>
                      <a:endParaRPr lang="de-DE" sz="160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endParaRPr lang="de-DE" sz="1600" dirty="0">
                        <a:latin typeface="Andalus" pitchFamily="18" charset="-78"/>
                        <a:cs typeface="Andalus" pitchFamily="18" charset="-78"/>
                      </a:endParaRPr>
                    </a:p>
                  </a:txBody>
                  <a:tcPr anchor="ctr"/>
                </a:tc>
              </a:tr>
              <a:tr h="487680">
                <a:tc>
                  <a:txBody>
                    <a:bodyPr/>
                    <a:lstStyle/>
                    <a:p>
                      <a:pPr algn="ctr">
                        <a:spcAft>
                          <a:spcPts val="0"/>
                        </a:spcAft>
                      </a:pPr>
                      <a:r>
                        <a:rPr lang="en-US" sz="1600" dirty="0">
                          <a:solidFill>
                            <a:srgbClr val="00000A"/>
                          </a:solidFill>
                          <a:effectLst/>
                          <a:latin typeface="Andalus" pitchFamily="18" charset="-78"/>
                          <a:ea typeface="Noto Sans CJK SC Regular"/>
                          <a:cs typeface="Andalus" pitchFamily="18" charset="-78"/>
                        </a:rPr>
                        <a:t>Dam</a:t>
                      </a:r>
                      <a:endParaRPr lang="de-DE" sz="1600" dirty="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spcAft>
                          <a:spcPts val="0"/>
                        </a:spcAft>
                      </a:pPr>
                      <a:r>
                        <a:rPr lang="en-US" sz="1600" dirty="0">
                          <a:solidFill>
                            <a:srgbClr val="00000A"/>
                          </a:solidFill>
                          <a:effectLst/>
                          <a:latin typeface="Andalus" pitchFamily="18" charset="-78"/>
                          <a:ea typeface="Noto Sans CJK SC Regular"/>
                          <a:cs typeface="Andalus" pitchFamily="18" charset="-78"/>
                        </a:rPr>
                        <a:t>Schema</a:t>
                      </a:r>
                      <a:endParaRPr lang="de-DE" sz="1600" dirty="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spcAft>
                          <a:spcPts val="0"/>
                        </a:spcAft>
                      </a:pPr>
                      <a:r>
                        <a:rPr lang="en-US" sz="1600" dirty="0">
                          <a:solidFill>
                            <a:srgbClr val="00000A"/>
                          </a:solidFill>
                          <a:effectLst/>
                          <a:latin typeface="Andalus" pitchFamily="18" charset="-78"/>
                          <a:ea typeface="Noto Sans CJK SC Regular"/>
                          <a:cs typeface="Andalus" pitchFamily="18" charset="-78"/>
                        </a:rPr>
                        <a:t>Performance</a:t>
                      </a:r>
                      <a:endParaRPr lang="de-DE" sz="1600" dirty="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spcAft>
                          <a:spcPts val="0"/>
                        </a:spcAft>
                      </a:pPr>
                      <a:r>
                        <a:rPr lang="en-US" sz="1600" dirty="0">
                          <a:solidFill>
                            <a:srgbClr val="00000A"/>
                          </a:solidFill>
                          <a:effectLst/>
                          <a:latin typeface="Andalus" pitchFamily="18" charset="-78"/>
                          <a:ea typeface="Noto Sans CJK SC Regular"/>
                          <a:cs typeface="Andalus" pitchFamily="18" charset="-78"/>
                        </a:rPr>
                        <a:t>Gap</a:t>
                      </a:r>
                      <a:endParaRPr lang="de-DE" sz="1600" dirty="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spcAft>
                          <a:spcPts val="0"/>
                        </a:spcAft>
                      </a:pPr>
                      <a:r>
                        <a:rPr lang="en-US" sz="1600" dirty="0">
                          <a:solidFill>
                            <a:srgbClr val="00000A"/>
                          </a:solidFill>
                          <a:effectLst/>
                          <a:latin typeface="Andalus" pitchFamily="18" charset="-78"/>
                          <a:ea typeface="Noto Sans CJK SC Regular"/>
                          <a:cs typeface="Andalus" pitchFamily="18" charset="-78"/>
                        </a:rPr>
                        <a:t>Feasibility study</a:t>
                      </a:r>
                      <a:endParaRPr lang="de-DE" sz="1600" dirty="0">
                        <a:solidFill>
                          <a:srgbClr val="00000A"/>
                        </a:solidFill>
                        <a:effectLst/>
                        <a:latin typeface="Andalus" pitchFamily="18" charset="-78"/>
                        <a:ea typeface="Noto Sans CJK SC Regular"/>
                        <a:cs typeface="Andalus" pitchFamily="18" charset="-78"/>
                      </a:endParaRPr>
                    </a:p>
                  </a:txBody>
                  <a:tcPr marL="0" marR="6350" marT="0" marB="0" anchor="ctr"/>
                </a:tc>
                <a:tc>
                  <a:txBody>
                    <a:bodyPr/>
                    <a:lstStyle/>
                    <a:p>
                      <a:pPr algn="ctr"/>
                      <a:endParaRPr lang="de-DE" sz="1600" dirty="0">
                        <a:latin typeface="Andalus" pitchFamily="18" charset="-78"/>
                        <a:cs typeface="Andalus" pitchFamily="18" charset="-78"/>
                      </a:endParaRPr>
                    </a:p>
                  </a:txBody>
                  <a:tcPr anchor="ctr"/>
                </a:tc>
              </a:tr>
            </a:tbl>
          </a:graphicData>
        </a:graphic>
      </p:graphicFrame>
    </p:spTree>
    <p:extLst>
      <p:ext uri="{BB962C8B-B14F-4D97-AF65-F5344CB8AC3E}">
        <p14:creationId xmlns:p14="http://schemas.microsoft.com/office/powerpoint/2010/main" val="34971792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فرعي 5"/>
          <p:cNvSpPr>
            <a:spLocks noGrp="1"/>
          </p:cNvSpPr>
          <p:nvPr>
            <p:ph type="subTitle" idx="1"/>
          </p:nvPr>
        </p:nvSpPr>
        <p:spPr>
          <a:xfrm>
            <a:off x="154240" y="579110"/>
            <a:ext cx="8824511" cy="610714"/>
          </a:xfrm>
        </p:spPr>
        <p:txBody>
          <a:bodyPr>
            <a:noAutofit/>
          </a:bodyPr>
          <a:lstStyle/>
          <a:p>
            <a:pPr>
              <a:lnSpc>
                <a:spcPct val="170000"/>
              </a:lnSpc>
            </a:pPr>
            <a:r>
              <a:rPr lang="en-US" sz="1800" dirty="0">
                <a:latin typeface="Andalus" pitchFamily="18" charset="-78"/>
                <a:cs typeface="Andalus" pitchFamily="18" charset="-78"/>
              </a:rPr>
              <a:t>using Java script and html and Dreamweaver to build a web </a:t>
            </a:r>
            <a:r>
              <a:rPr lang="en-US" sz="1800" dirty="0" smtClean="0">
                <a:latin typeface="Andalus" pitchFamily="18" charset="-78"/>
                <a:cs typeface="Andalus" pitchFamily="18" charset="-78"/>
              </a:rPr>
              <a:t>interactive applications </a:t>
            </a:r>
            <a:r>
              <a:rPr lang="en-US" sz="1800" dirty="0">
                <a:latin typeface="Andalus" pitchFamily="18" charset="-78"/>
                <a:cs typeface="Andalus" pitchFamily="18" charset="-78"/>
              </a:rPr>
              <a:t>Fig1, 2</a:t>
            </a:r>
            <a:endParaRPr lang="de-DE" sz="1800" dirty="0">
              <a:latin typeface="Andalus" pitchFamily="18" charset="-78"/>
              <a:cs typeface="Andalus" pitchFamily="18" charset="-78"/>
            </a:endParaRPr>
          </a:p>
          <a:p>
            <a:pPr>
              <a:lnSpc>
                <a:spcPct val="170000"/>
              </a:lnSpc>
            </a:pPr>
            <a:endParaRPr lang="de-DE" sz="1800" dirty="0"/>
          </a:p>
        </p:txBody>
      </p:sp>
      <p:sp>
        <p:nvSpPr>
          <p:cNvPr id="5" name="عنوان 4"/>
          <p:cNvSpPr>
            <a:spLocks noGrp="1"/>
          </p:cNvSpPr>
          <p:nvPr>
            <p:ph type="ctrTitle"/>
          </p:nvPr>
        </p:nvSpPr>
        <p:spPr>
          <a:xfrm>
            <a:off x="498809" y="130829"/>
            <a:ext cx="7175351" cy="470707"/>
          </a:xfrm>
        </p:spPr>
        <p:txBody>
          <a:bodyPr/>
          <a:lstStyle/>
          <a:p>
            <a:pPr marL="182880" indent="0">
              <a:buNone/>
            </a:pPr>
            <a:r>
              <a:rPr lang="en-US" sz="2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2-2 Creating and development</a:t>
            </a:r>
            <a:r>
              <a:rPr lang="en-US" sz="24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ndalus" pitchFamily="18" charset="-78"/>
                <a:cs typeface="Andalus" pitchFamily="18" charset="-78"/>
              </a:rPr>
              <a:t>:</a:t>
            </a:r>
            <a:endParaRPr lang="de-DE"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7" name="صورة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503" y="4560740"/>
            <a:ext cx="605033" cy="360000"/>
          </a:xfrm>
          <a:prstGeom prst="rect">
            <a:avLst/>
          </a:prstGeom>
        </p:spPr>
      </p:pic>
      <p:pic>
        <p:nvPicPr>
          <p:cNvPr id="8" name="صورة 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98807" y="4445202"/>
            <a:ext cx="1361872" cy="591076"/>
          </a:xfrm>
          <a:prstGeom prst="rect">
            <a:avLst/>
          </a:prstGeom>
          <a:noFill/>
          <a:ln>
            <a:noFill/>
          </a:ln>
        </p:spPr>
      </p:pic>
      <p:pic>
        <p:nvPicPr>
          <p:cNvPr id="9" name="صورة 8"/>
          <p:cNvPicPr/>
          <p:nvPr/>
        </p:nvPicPr>
        <p:blipFill>
          <a:blip r:embed="rId4"/>
          <a:stretch>
            <a:fillRect/>
          </a:stretch>
        </p:blipFill>
        <p:spPr>
          <a:xfrm>
            <a:off x="2246314" y="1189822"/>
            <a:ext cx="4903635" cy="3099848"/>
          </a:xfrm>
          <a:prstGeom prst="rect">
            <a:avLst/>
          </a:prstGeom>
        </p:spPr>
      </p:pic>
      <p:sp>
        <p:nvSpPr>
          <p:cNvPr id="10" name="مستطيل 9"/>
          <p:cNvSpPr/>
          <p:nvPr/>
        </p:nvSpPr>
        <p:spPr>
          <a:xfrm>
            <a:off x="4187921" y="4371408"/>
            <a:ext cx="768159" cy="369332"/>
          </a:xfrm>
          <a:prstGeom prst="rect">
            <a:avLst/>
          </a:prstGeom>
        </p:spPr>
        <p:txBody>
          <a:bodyPr wrap="none">
            <a:spAutoFit/>
          </a:bodyPr>
          <a:lstStyle/>
          <a:p>
            <a:r>
              <a:rPr lang="en-US" i="1" dirty="0"/>
              <a:t>Fig. 1</a:t>
            </a:r>
            <a:endParaRPr lang="de-DE" i="1" dirty="0"/>
          </a:p>
        </p:txBody>
      </p:sp>
    </p:spTree>
    <p:extLst>
      <p:ext uri="{BB962C8B-B14F-4D97-AF65-F5344CB8AC3E}">
        <p14:creationId xmlns:p14="http://schemas.microsoft.com/office/powerpoint/2010/main" val="702056578"/>
      </p:ext>
    </p:extLst>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Fraunhofer FOKUS">
  <a:themeElements>
    <a:clrScheme name="حضري">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FOKUS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w="0" cap="flat" cmpd="sng">
          <a:solidFill>
            <a:schemeClr val="accent3"/>
          </a:solidFill>
          <a:prstDash val="solid"/>
          <a:round/>
          <a:headEnd/>
          <a:tailEnd/>
        </a:ln>
        <a:effectLst/>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err="1" smtClean="0">
            <a:ln>
              <a:noFill/>
            </a:ln>
            <a:solidFill>
              <a:schemeClr val="bg1"/>
            </a:solidFill>
            <a:effectLst/>
            <a:uLnTx/>
            <a:uFillTx/>
          </a:defRPr>
        </a:defPPr>
      </a:lstStyle>
    </a:spDef>
    <a:lnDef>
      <a:spPr>
        <a:ln w="12700" cmpd="sng">
          <a:solidFill>
            <a:schemeClr val="accent3"/>
          </a:solidFill>
          <a:tailEnd type="none"/>
        </a:ln>
        <a:effectLst/>
      </a:spPr>
      <a:bodyPr/>
      <a:lstStyle/>
      <a:style>
        <a:lnRef idx="2">
          <a:schemeClr val="accent1"/>
        </a:lnRef>
        <a:fillRef idx="0">
          <a:schemeClr val="accent1"/>
        </a:fillRef>
        <a:effectRef idx="1">
          <a:schemeClr val="accent1"/>
        </a:effectRef>
        <a:fontRef idx="minor">
          <a:schemeClr val="tx1"/>
        </a:fontRef>
      </a:style>
    </a:lnDef>
    <a:txDef>
      <a:spPr/>
      <a:bodyPr vert="horz" lIns="151200" tIns="0" rIns="0" bIns="0" rtlCol="0">
        <a:noAutofit/>
      </a:bodyPr>
      <a:lstStyle>
        <a:defPPr>
          <a:lnSpc>
            <a:spcPts val="2800"/>
          </a:lnSpc>
          <a:spcBef>
            <a:spcPts val="560"/>
          </a:spcBef>
          <a:buClr>
            <a:schemeClr val="tx1"/>
          </a:buClr>
          <a:defRPr sz="2200" dirty="0"/>
        </a:defPPr>
      </a:lstStyle>
    </a:txDef>
  </a:objectDefaults>
  <a:extraClrSchemeLst/>
  <a:extLst>
    <a:ext uri="{05A4C25C-085E-4340-85A3-A5531E510DB2}">
      <thm15:themeFamily xmlns="" xmlns:thm15="http://schemas.microsoft.com/office/thememl/2012/main" name="NGNI_PPT-Vorlage_16-9_2016-v02.potx" id="{9144ACCF-2FBC-4B14-9C60-3A0D624B9839}" vid="{442A65D5-1138-4201-AA76-25746A56EB68}"/>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مدير تنفيذي">
  <a:themeElements>
    <a:clrScheme name="مدير تنفيذي">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مدير تنفيذي">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مدير تنفيذي">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دفق الهواء">
  <a:themeElements>
    <a:clrScheme name="دفق الهواء">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حضري">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دفق الهواء">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5.xml><?xml version="1.0" encoding="utf-8"?>
<a:theme xmlns:a="http://schemas.openxmlformats.org/drawingml/2006/main" name="تقنية">
  <a:themeElements>
    <a:clrScheme name="انقلاب">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تقنية">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تقنية">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6.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589</Words>
  <Application>Microsoft Office PowerPoint</Application>
  <PresentationFormat>عرض على الشاشة (9:16)‏</PresentationFormat>
  <Paragraphs>84</Paragraphs>
  <Slides>21</Slides>
  <Notes>0</Notes>
  <HiddenSlides>0</HiddenSlides>
  <MMClips>0</MMClips>
  <ScaleCrop>false</ScaleCrop>
  <HeadingPairs>
    <vt:vector size="4" baseType="variant">
      <vt:variant>
        <vt:lpstr>نسق</vt:lpstr>
      </vt:variant>
      <vt:variant>
        <vt:i4>5</vt:i4>
      </vt:variant>
      <vt:variant>
        <vt:lpstr>عناوين الشرائح</vt:lpstr>
      </vt:variant>
      <vt:variant>
        <vt:i4>21</vt:i4>
      </vt:variant>
    </vt:vector>
  </HeadingPairs>
  <TitlesOfParts>
    <vt:vector size="26" baseType="lpstr">
      <vt:lpstr>Fraunhofer FOKUS</vt:lpstr>
      <vt:lpstr>نسق Office</vt:lpstr>
      <vt:lpstr>مدير تنفيذي</vt:lpstr>
      <vt:lpstr>دفق الهواء</vt:lpstr>
      <vt:lpstr>تقنية</vt:lpstr>
      <vt:lpstr>English for Academic Purposes -- English for Architects B2    </vt:lpstr>
      <vt:lpstr>Crosswords of Architecture</vt:lpstr>
      <vt:lpstr>1- Introduction</vt:lpstr>
      <vt:lpstr>1-A definition: </vt:lpstr>
      <vt:lpstr>1-B Background: </vt:lpstr>
      <vt:lpstr>1-C Motivation:</vt:lpstr>
      <vt:lpstr>2- Crosswords Puzzle  </vt:lpstr>
      <vt:lpstr>2-1 preparing words and Defintions: </vt:lpstr>
      <vt:lpstr>2-2 Creating and development:</vt:lpstr>
      <vt:lpstr>عرض تقديمي في PowerPoint</vt:lpstr>
      <vt:lpstr>2-3: Stages of the puzzle   </vt:lpstr>
      <vt:lpstr>عرض تقديمي في PowerPoint</vt:lpstr>
      <vt:lpstr>عرض تقديمي في PowerPoint</vt:lpstr>
      <vt:lpstr>عرض تقديمي في PowerPoint</vt:lpstr>
      <vt:lpstr>عرض تقديمي في PowerPoint</vt:lpstr>
      <vt:lpstr>3- Conclusion:    </vt:lpstr>
      <vt:lpstr>Crosswords of architecture   </vt:lpstr>
      <vt:lpstr>My opinion:    </vt:lpstr>
      <vt:lpstr>عرض تقديمي في PowerPoint</vt:lpstr>
      <vt:lpstr>1.https://en.wikipedia.org/wiki/  2.https://www.lifehack.org/374975/science-explains-why-crossword-puzzles-are-good-for-our-mental-health  3.https://www.designingbuildings.co.uk/wiki/Types_of_beam</vt:lpstr>
      <vt:lpstr>Thank Your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Q-Team Von Interclouds zum Internet of Everything</dc:title>
  <dc:creator>Alexander Willner</dc:creator>
  <cp:lastModifiedBy>Ah</cp:lastModifiedBy>
  <cp:revision>197</cp:revision>
  <cp:lastPrinted>2016-04-20T11:42:05Z</cp:lastPrinted>
  <dcterms:created xsi:type="dcterms:W3CDTF">2016-04-14T09:00:34Z</dcterms:created>
  <dcterms:modified xsi:type="dcterms:W3CDTF">2019-07-08T08:41:28Z</dcterms:modified>
</cp:coreProperties>
</file>