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2.xml" ContentType="application/vnd.openxmlformats-officedocument.presentationml.slideMaster+xml"/>
  <Default Extension="png" ContentType="image/png"/>
  <Override PartName="/ppt/slideLayouts/slideLayout7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wdp" ContentType="image/vnd.ms-photo"/>
  <Override PartName="/ppt/commentAuthors.xml" ContentType="application/vnd.openxmlformats-officedocument.presentationml.commentAuthor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8" r:id="rId5"/>
  </p:sldMasterIdLst>
  <p:notesMasterIdLst>
    <p:notesMasterId r:id="rId7"/>
  </p:notesMasterIdLst>
  <p:sldIdLst>
    <p:sldId id="1072" r:id="rId6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1135047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9242"/>
    <a:srgbClr val="000000"/>
    <a:srgbClr val="D9D9D9"/>
    <a:srgbClr val="E46C0A"/>
    <a:srgbClr val="953735"/>
    <a:srgbClr val="FFC000"/>
    <a:srgbClr val="FF0000"/>
    <a:srgbClr val="FFFFFF"/>
    <a:srgbClr val="1F497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9" autoAdjust="0"/>
    <p:restoredTop sz="80824" autoAdjust="0"/>
  </p:normalViewPr>
  <p:slideViewPr>
    <p:cSldViewPr>
      <p:cViewPr>
        <p:scale>
          <a:sx n="75" d="100"/>
          <a:sy n="75" d="100"/>
        </p:scale>
        <p:origin x="-1098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9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1AFCCB24-F725-4E0F-9D69-63E65D043FAB}" type="datetimeFigureOut">
              <a:rPr lang="en-US"/>
              <a:pPr>
                <a:defRPr/>
              </a:pPr>
              <a:t>6/19/2019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CDE9725A-8E25-4BDE-9FA6-7828C3A86E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\\10.81.0.101\t6-bernadine\SCB-SG\SCB LOCAL\SCB Jobs\Marketing Services\10377 PowerPoint Template\PPT\VIB Frame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066800"/>
            <a:ext cx="91440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 txBox="1">
            <a:spLocks noGrp="1"/>
          </p:cNvSpPr>
          <p:nvPr userDrawn="1"/>
        </p:nvSpPr>
        <p:spPr bwMode="auto">
          <a:xfrm>
            <a:off x="8229600" y="6445786"/>
            <a:ext cx="3810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r">
              <a:defRPr/>
            </a:pPr>
            <a:fld id="{711C1972-0BE7-4728-B890-EEC84C4D0324}" type="slidenum">
              <a:rPr lang="en-US" sz="1200">
                <a:solidFill>
                  <a:srgbClr val="898989"/>
                </a:solidFill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898989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962526" y="3898237"/>
            <a:ext cx="7772400" cy="1338513"/>
          </a:xfrm>
        </p:spPr>
        <p:txBody>
          <a:bodyPr/>
          <a:lstStyle>
            <a:lvl1pPr algn="r">
              <a:defRPr sz="4000" b="1">
                <a:solidFill>
                  <a:srgbClr val="56C93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2346158" y="5257800"/>
            <a:ext cx="6400800" cy="381000"/>
          </a:xfrm>
        </p:spPr>
        <p:txBody>
          <a:bodyPr/>
          <a:lstStyle>
            <a:lvl1pPr marL="0" indent="0" algn="r">
              <a:buNone/>
              <a:defRPr sz="1800" b="1">
                <a:solidFill>
                  <a:srgbClr val="56C93B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A9BC951-81D9-48D2-AAFD-3F10821681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10000" b="90000" l="10000" r="90000">
                        <a14:foregroundMark x1="84000" y1="28500" x2="84000" y2="28500"/>
                        <a14:foregroundMark x1="75500" y1="72250" x2="75500" y2="72250"/>
                        <a14:foregroundMark x1="80500" y1="56250" x2="80500" y2="56250"/>
                        <a14:foregroundMark x1="78500" y1="65750" x2="83250" y2="31000"/>
                        <a14:foregroundMark x1="33000" y1="45000" x2="33000" y2="66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24800" y="152400"/>
            <a:ext cx="753789" cy="7537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\\10.81.0.101\t6-bernadine\SCB-SG\SCB LOCAL\SCB Jobs\Marketing Services\10377 PowerPoint Template\PPT\VIB Frame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7879"/>
          <a:stretch>
            <a:fillRect/>
          </a:stretch>
        </p:blipFill>
        <p:spPr bwMode="auto">
          <a:xfrm>
            <a:off x="0" y="749300"/>
            <a:ext cx="9144000" cy="8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5"/>
          <p:cNvSpPr txBox="1">
            <a:spLocks noGrp="1"/>
          </p:cNvSpPr>
          <p:nvPr userDrawn="1"/>
        </p:nvSpPr>
        <p:spPr bwMode="auto">
          <a:xfrm>
            <a:off x="8229600" y="6445786"/>
            <a:ext cx="3810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r">
              <a:defRPr/>
            </a:pPr>
            <a:fld id="{63F5F4A5-5DFC-412B-9208-48D1472F322C}" type="slidenum">
              <a:rPr lang="en-US" sz="1200">
                <a:solidFill>
                  <a:srgbClr val="898989"/>
                </a:solidFill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898989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4100"/>
            <a:ext cx="7760368" cy="401638"/>
          </a:xfrm>
        </p:spPr>
        <p:txBody>
          <a:bodyPr/>
          <a:lstStyle>
            <a:lvl1pPr algn="l">
              <a:defRPr sz="2400" b="1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3" y="1587500"/>
            <a:ext cx="5630779" cy="4508500"/>
          </a:xfrm>
        </p:spPr>
        <p:txBody>
          <a:bodyPr/>
          <a:lstStyle>
            <a:lvl1pPr>
              <a:defRPr sz="2000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800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600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400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400">
                <a:solidFill>
                  <a:srgbClr val="0070C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356356"/>
            <a:ext cx="5029200" cy="365125"/>
          </a:xfrm>
        </p:spPr>
        <p:txBody>
          <a:bodyPr/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Group 6 - Lars Lange | Mohamed </a:t>
            </a:r>
            <a:r>
              <a:rPr lang="en-US" dirty="0" err="1" smtClean="0"/>
              <a:t>Mesto</a:t>
            </a:r>
            <a:r>
              <a:rPr lang="en-US" dirty="0" smtClean="0"/>
              <a:t> | Azmi Amiruddin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A9BC951-81D9-48D2-AAFD-3F10821681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0000" b="90000" l="10000" r="90000">
                        <a14:foregroundMark x1="84000" y1="28500" x2="84000" y2="28500"/>
                        <a14:foregroundMark x1="75500" y1="72250" x2="75500" y2="72250"/>
                        <a14:foregroundMark x1="80500" y1="56250" x2="80500" y2="56250"/>
                        <a14:foregroundMark x1="78500" y1="65750" x2="83250" y2="31000"/>
                        <a14:foregroundMark x1="33000" y1="45000" x2="33000" y2="66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09211" y="0"/>
            <a:ext cx="753789" cy="7537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8" y="142879"/>
            <a:ext cx="7083425" cy="530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57225" y="1371603"/>
            <a:ext cx="4086225" cy="5045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95850" y="1371600"/>
            <a:ext cx="4087813" cy="2446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95850" y="3970338"/>
            <a:ext cx="4087813" cy="2446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4888F-B5CC-445D-8238-A08C8BDEDD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240" y="1758953"/>
            <a:ext cx="4232275" cy="2092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6917" y="1758953"/>
            <a:ext cx="4233863" cy="2092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\\10.81.0.101\t6-bernadine\SCB-SG\SCB LOCAL\SCB Jobs\Marketing Services\10377 PowerPoint Template\PPT\VIB Frame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7879"/>
          <a:stretch>
            <a:fillRect/>
          </a:stretch>
        </p:blipFill>
        <p:spPr bwMode="auto">
          <a:xfrm>
            <a:off x="0" y="1066800"/>
            <a:ext cx="9144000" cy="8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\\10.81.0.101\t6-bernadine\SCB-SG\SCB LOCAL\SCB Jobs\Marketing Services\10377 PowerPoint Template\PPT\Trustmark2.jpg"/>
          <p:cNvPicPr>
            <a:picLocks noChangeAspect="1" noChangeArrowheads="1"/>
          </p:cNvPicPr>
          <p:nvPr userDrawn="1"/>
        </p:nvPicPr>
        <p:blipFill>
          <a:blip r:embed="rId3" cstate="print"/>
          <a:srcRect t="1563" r="28629" b="3075"/>
          <a:stretch>
            <a:fillRect/>
          </a:stretch>
        </p:blipFill>
        <p:spPr bwMode="auto">
          <a:xfrm>
            <a:off x="6392863" y="1208088"/>
            <a:ext cx="2751137" cy="548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\\10.81.0.101\t6-bernadine\SCB-SG\SCB LOCAL\SCB Guidelines, Logos, Toolkits and Templates\Logos\SCB Logos\Stacked Logo\SCB logo.tif"/>
          <p:cNvPicPr>
            <a:picLocks noChangeAspect="1" noChangeArrowheads="1"/>
          </p:cNvPicPr>
          <p:nvPr userDrawn="1"/>
        </p:nvPicPr>
        <p:blipFill>
          <a:blip r:embed="rId4" cstate="print"/>
          <a:srcRect t="25497" b="24593"/>
          <a:stretch>
            <a:fillRect/>
          </a:stretch>
        </p:blipFill>
        <p:spPr bwMode="auto">
          <a:xfrm>
            <a:off x="7491416" y="444504"/>
            <a:ext cx="12668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5"/>
          <p:cNvSpPr txBox="1">
            <a:spLocks noGrp="1"/>
          </p:cNvSpPr>
          <p:nvPr userDrawn="1"/>
        </p:nvSpPr>
        <p:spPr bwMode="auto">
          <a:xfrm>
            <a:off x="8229600" y="6445786"/>
            <a:ext cx="38100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r">
              <a:defRPr/>
            </a:pPr>
            <a:fld id="{FD7DA678-B929-43E2-B0CB-A53B2FB135C4}" type="slidenum">
              <a:rPr lang="en-US" sz="1200">
                <a:solidFill>
                  <a:srgbClr val="898989"/>
                </a:solidFill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898989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327526" y="3212437"/>
            <a:ext cx="7772400" cy="1338513"/>
          </a:xfrm>
        </p:spPr>
        <p:txBody>
          <a:bodyPr/>
          <a:lstStyle>
            <a:lvl1pPr algn="l">
              <a:defRPr sz="3600" b="1">
                <a:solidFill>
                  <a:srgbClr val="56C93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339558" y="4622800"/>
            <a:ext cx="6400800" cy="381000"/>
          </a:xfrm>
        </p:spPr>
        <p:txBody>
          <a:bodyPr/>
          <a:lstStyle>
            <a:lvl1pPr marL="0" indent="0" algn="l">
              <a:buNone/>
              <a:defRPr sz="2000" b="1">
                <a:solidFill>
                  <a:srgbClr val="56C93B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3087E8F-E71E-41A6-A70E-7E516CBBCB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71" r:id="rId4"/>
    <p:sldLayoutId id="2147483672" r:id="rId5"/>
    <p:sldLayoutId id="2147483673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7F6F108-BE85-4A09-AA5D-1D89BF6FE4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832" y="228600"/>
            <a:ext cx="7760368" cy="401638"/>
          </a:xfrm>
        </p:spPr>
        <p:txBody>
          <a:bodyPr/>
          <a:lstStyle/>
          <a:p>
            <a:r>
              <a:rPr lang="en-US" dirty="0" smtClean="0"/>
              <a:t>Additional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45085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Q &amp; A for Group 7 &amp; Group 8</a:t>
            </a:r>
          </a:p>
          <a:p>
            <a:pPr marL="457200" indent="-457200">
              <a:buAutoNum type="arabicPeriod"/>
            </a:pPr>
            <a:r>
              <a:rPr lang="en-US" dirty="0" smtClean="0"/>
              <a:t>How much your Distributed Data Store is stateless and in which ways you can improve it? </a:t>
            </a:r>
          </a:p>
          <a:p>
            <a:pPr marL="457200" indent="-12700">
              <a:buNone/>
            </a:pPr>
            <a:r>
              <a:rPr lang="en-US" dirty="0" smtClean="0"/>
              <a:t>As highlight in paper reference, data store approach is preferred to implement </a:t>
            </a:r>
            <a:r>
              <a:rPr lang="en-US" dirty="0" err="1" smtClean="0"/>
              <a:t>statefull</a:t>
            </a:r>
            <a:r>
              <a:rPr lang="en-US" dirty="0" smtClean="0"/>
              <a:t> approach. In this case we have drawback for writing operation and other properties which lead to data access latency.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What are the advantages or new features of The Stratosphere platform? And how far it could be apply to improve the performance of modifying to Fog Computing?</a:t>
            </a:r>
          </a:p>
          <a:p>
            <a:pPr marL="457200" indent="-457200">
              <a:buAutoNum type="arabicPeriod" startAt="2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Temp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PublishingRollupImage xmlns="http://schemas.microsoft.com/sharepoint/v3" xsi:nil="true"/>
    <EmailTo xmlns="http://schemas.microsoft.com/sharepoint/v3" xsi:nil="true"/>
    <AssignedTo xmlns="http://schemas.microsoft.com/sharepoint/v3">
      <UserInfo>
        <DisplayName/>
        <AccountId xsi:nil="true"/>
        <AccountType/>
      </UserInfo>
    </AssignedTo>
    <ShowRepairView xmlns="http://schemas.microsoft.com/sharepoint/v3" xsi:nil="true"/>
    <PublishingContactEmail xmlns="http://schemas.microsoft.com/sharepoint/v3" xsi:nil="true"/>
    <HeaderStyleDefinitions xmlns="http://schemas.microsoft.com/sharepoint/v3" xsi:nil="true"/>
    <Description0 xmlns="720909e0-ec55-4116-b40c-9732e29ccdc7" xsi:nil="true"/>
    <PublishingVariationRelationshipLinkFieldID xmlns="http://schemas.microsoft.com/sharepoint/v3">
      <Url xsi:nil="true"/>
      <Description xsi:nil="true"/>
    </PublishingVariationRelationshipLinkFieldID>
    <PublishingPageContent xmlns="http://schemas.microsoft.com/sharepoint/v3" xsi:nil="true"/>
    <Country xmlns="720909e0-ec55-4116-b40c-9732e29ccdc7" xsi:nil="true"/>
    <EmailSender xmlns="http://schemas.microsoft.com/sharepoint/v3" xsi:nil="true"/>
    <EmailFrom xmlns="http://schemas.microsoft.com/sharepoint/v3" xsi:nil="true"/>
    <PublishingVariationGroupID xmlns="http://schemas.microsoft.com/sharepoint/v3" xsi:nil="true"/>
    <ArticleStartDate xmlns="http://schemas.microsoft.com/sharepoint/v3" xsi:nil="true"/>
    <URL xmlns="http://schemas.microsoft.com/sharepoint/v3">
      <Url xsi:nil="true"/>
      <Description xsi:nil="true"/>
    </URL>
    <ArticleByLine xmlns="http://schemas.microsoft.com/sharepoint/v3" xsi:nil="true"/>
    <PublishingImageCaption xmlns="http://schemas.microsoft.com/sharepoint/v3" xsi:nil="true"/>
    <PAR xmlns="720909e0-ec55-4116-b40c-9732e29ccdc7" xsi:nil="true"/>
    <Audience xmlns="http://schemas.microsoft.com/sharepoint/v3" xsi:nil="true"/>
    <PublishingPageImage xmlns="http://schemas.microsoft.com/sharepoint/v3" xsi:nil="true"/>
    <SummaryLinks xmlns="http://schemas.microsoft.com/sharepoint/v3">&lt;div title="_schemaversion" id="_3"&gt;
  &lt;div title="_view"&gt;
    &lt;span title="_columns"&gt;1&lt;/span&gt;
    &lt;span title="_linkstyle"&gt;&lt;/span&gt;
    &lt;span title="_groupstyle"&gt;&lt;/span&gt;
  &lt;/div&gt;
&lt;/div&gt;</SummaryLinks>
    <EmailSubject xmlns="http://schemas.microsoft.com/sharepoint/v3" xsi:nil="true"/>
    <PublishingExpirationDate xmlns="http://schemas.microsoft.com/sharepoint/v3" xsi:nil="true"/>
    <PublishingContactPicture xmlns="http://schemas.microsoft.com/sharepoint/v3">
      <Url xsi:nil="true"/>
      <Description xsi:nil="true"/>
    </PublishingContactPicture>
    <CIM xmlns="720909e0-ec55-4116-b40c-9732e29ccdc7">
      <UserInfo>
        <DisplayName/>
        <AccountId xsi:nil="true"/>
        <AccountType/>
      </UserInfo>
    </CIM>
    <PublishingStartDate xmlns="http://schemas.microsoft.com/sharepoint/v3" xsi:nil="true"/>
    <PublishingContact xmlns="http://schemas.microsoft.com/sharepoint/v3">
      <UserInfo>
        <DisplayName/>
        <AccountId xsi:nil="true"/>
        <AccountType/>
      </UserInfo>
    </PublishingContact>
    <PublishingContactName xmlns="http://schemas.microsoft.com/sharepoint/v3" xsi:nil="true"/>
    <Comments xmlns="http://schemas.microsoft.com/sharepoint/v3" xsi:nil="true"/>
    <EmailCc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2EFFF8AF0F3C4892F22048C7BAD734" ma:contentTypeVersion="32" ma:contentTypeDescription="Create a new document." ma:contentTypeScope="" ma:versionID="142c4ee10935af2365f1fe6547e5e106">
  <xsd:schema xmlns:xsd="http://www.w3.org/2001/XMLSchema" xmlns:p="http://schemas.microsoft.com/office/2006/metadata/properties" xmlns:ns1="http://schemas.microsoft.com/sharepoint/v3" xmlns:ns2="720909e0-ec55-4116-b40c-9732e29ccdc7" targetNamespace="http://schemas.microsoft.com/office/2006/metadata/properties" ma:root="true" ma:fieldsID="0208c4bce4f04d8bf5ee0ba1c753232a" ns1:_="" ns2:_="">
    <xsd:import namespace="http://schemas.microsoft.com/sharepoint/v3"/>
    <xsd:import namespace="720909e0-ec55-4116-b40c-9732e29ccdc7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1:AssignedTo" minOccurs="0"/>
                <xsd:element ref="ns1:Comments" minOccurs="0"/>
                <xsd:element ref="ns1:PublishingStartDate" minOccurs="0"/>
                <xsd:element ref="ns1:PublishingExpirationDate" minOccurs="0"/>
                <xsd:element ref="ns1:PublishingContact" minOccurs="0"/>
                <xsd:element ref="ns1:PublishingContactEmail" minOccurs="0"/>
                <xsd:element ref="ns1:PublishingContactName" minOccurs="0"/>
                <xsd:element ref="ns1:PublishingContactPicture" minOccurs="0"/>
                <xsd:element ref="ns1:PublishingPageLayout" minOccurs="0"/>
                <xsd:element ref="ns1:PublishingVariationGroupID" minOccurs="0"/>
                <xsd:element ref="ns1:PublishingVariationRelationshipLinkFieldID" minOccurs="0"/>
                <xsd:element ref="ns1:PublishingRollupImage" minOccurs="0"/>
                <xsd:element ref="ns1:Audience" minOccurs="0"/>
                <xsd:element ref="ns1:PublishingPageImage" minOccurs="0"/>
                <xsd:element ref="ns1:PublishingPageContent" minOccurs="0"/>
                <xsd:element ref="ns1:SummaryLinks" minOccurs="0"/>
                <xsd:element ref="ns1:ArticleByLine" minOccurs="0"/>
                <xsd:element ref="ns1:ArticleStartDate" minOccurs="0"/>
                <xsd:element ref="ns1:PublishingImageCaption" minOccurs="0"/>
                <xsd:element ref="ns1:HeaderStyleDefinitions" minOccurs="0"/>
                <xsd:element ref="ns1:ShowRepairView" minOccurs="0"/>
                <xsd:element ref="ns1:URL" minOccurs="0"/>
                <xsd:element ref="ns2:CIM" minOccurs="0"/>
                <xsd:element ref="ns2:Country" minOccurs="0"/>
                <xsd:element ref="ns2:PAR" minOccurs="0"/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AssignedTo" ma:index="9" nillable="true" ma:displayName="Assigned To" ma:list="UserInfo" ma:internalName="AssignedTo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mments" ma:index="10" nillable="true" ma:displayName="Description" ma:internalName="Comments">
      <xsd:simpleType>
        <xsd:restriction base="dms:Note"/>
      </xsd:simpleType>
    </xsd:element>
    <xsd:element name="PublishingStartDate" ma:index="11" nillable="true" ma:displayName="Scheduling Start Date" ma:internalName="PublishingStartDate">
      <xsd:simpleType>
        <xsd:restriction base="dms:Unknown"/>
      </xsd:simpleType>
    </xsd:element>
    <xsd:element name="PublishingExpirationDate" ma:index="12" nillable="true" ma:displayName="Scheduling End Date" ma:internalName="PublishingExpirationDate">
      <xsd:simpleType>
        <xsd:restriction base="dms:Unknown"/>
      </xsd:simpleType>
    </xsd:element>
    <xsd:element name="PublishingContact" ma:index="13" nillable="true" ma:displayName="Contact" ma:list="UserInfo" ma:internalName="PublishingContact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ublishingContactEmail" ma:index="14" nillable="true" ma:displayName="Contact E-Mail Address" ma:internalName="PublishingContactEmail">
      <xsd:simpleType>
        <xsd:restriction base="dms:Text">
          <xsd:maxLength value="255"/>
        </xsd:restriction>
      </xsd:simpleType>
    </xsd:element>
    <xsd:element name="PublishingContactName" ma:index="15" nillable="true" ma:displayName="Contact Name" ma:internalName="PublishingContactName">
      <xsd:simpleType>
        <xsd:restriction base="dms:Text">
          <xsd:maxLength value="255"/>
        </xsd:restriction>
      </xsd:simpleType>
    </xsd:element>
    <xsd:element name="PublishingContactPicture" ma:index="16" nillable="true" ma:displayName="Contact Picture" ma:format="Image" ma:internalName="PublishingContactPictur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PublishingPageLayout" ma:index="17" nillable="true" ma:displayName="Page Layout" ma:internalName="PublishingPageLayout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PublishingVariationGroupID" ma:index="18" nillable="true" ma:displayName="Variation Group ID" ma:hidden="true" ma:internalName="PublishingVariationGroupID">
      <xsd:simpleType>
        <xsd:restriction base="dms:Text">
          <xsd:maxLength value="255"/>
        </xsd:restriction>
      </xsd:simpleType>
    </xsd:element>
    <xsd:element name="PublishingVariationRelationshipLinkFieldID" ma:index="19" nillable="true" ma:displayName="Variation Relationship Link" ma:hidden="true" ma:internalName="PublishingVariationRelationshipLinkFieldID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PublishingRollupImage" ma:index="20" nillable="true" ma:displayName="Rollup Image" ma:internalName="PublishingRollupImage">
      <xsd:simpleType>
        <xsd:restriction base="dms:Unknown"/>
      </xsd:simpleType>
    </xsd:element>
    <xsd:element name="Audience" ma:index="21" nillable="true" ma:displayName="Target Audiences" ma:description="" ma:internalName="Audience">
      <xsd:simpleType>
        <xsd:restriction base="dms:Unknown"/>
      </xsd:simpleType>
    </xsd:element>
    <xsd:element name="PublishingPageImage" ma:index="22" nillable="true" ma:displayName="Page Image" ma:internalName="PublishingPageImage">
      <xsd:simpleType>
        <xsd:restriction base="dms:Unknown"/>
      </xsd:simpleType>
    </xsd:element>
    <xsd:element name="PublishingPageContent" ma:index="23" nillable="true" ma:displayName="Page Content" ma:internalName="PublishingPageContent">
      <xsd:simpleType>
        <xsd:restriction base="dms:Unknown"/>
      </xsd:simpleType>
    </xsd:element>
    <xsd:element name="SummaryLinks" ma:index="24" nillable="true" ma:displayName="Summary Links" ma:internalName="SummaryLinks">
      <xsd:simpleType>
        <xsd:restriction base="dms:Unknown"/>
      </xsd:simpleType>
    </xsd:element>
    <xsd:element name="ArticleByLine" ma:index="25" nillable="true" ma:displayName="Byline" ma:internalName="ArticleByLine">
      <xsd:simpleType>
        <xsd:restriction base="dms:Text">
          <xsd:maxLength value="255"/>
        </xsd:restriction>
      </xsd:simpleType>
    </xsd:element>
    <xsd:element name="ArticleStartDate" ma:index="26" nillable="true" ma:displayName="Article Date" ma:format="DateOnly" ma:internalName="ArticleStartDate">
      <xsd:simpleType>
        <xsd:restriction base="dms:DateTime"/>
      </xsd:simpleType>
    </xsd:element>
    <xsd:element name="PublishingImageCaption" ma:index="27" nillable="true" ma:displayName="Image Caption" ma:internalName="PublishingImageCaption">
      <xsd:simpleType>
        <xsd:restriction base="dms:Unknown"/>
      </xsd:simpleType>
    </xsd:element>
    <xsd:element name="HeaderStyleDefinitions" ma:index="28" nillable="true" ma:displayName="Style Definitions" ma:hidden="true" ma:internalName="HeaderStyleDefinitions">
      <xsd:simpleType>
        <xsd:restriction base="dms:Unknown"/>
      </xsd:simpleType>
    </xsd:element>
    <xsd:element name="ShowRepairView" ma:index="29" nillable="true" ma:displayName="Show Repair View" ma:hidden="true" ma:internalName="ShowRepairView">
      <xsd:simpleType>
        <xsd:restriction base="dms:Text"/>
      </xsd:simpleType>
    </xsd:element>
    <xsd:element name="URL" ma:index="30" nillable="true" ma:displayName="URL" ma:internalName="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EmailSender" ma:index="34" nillable="true" ma:displayName="E-Mail Sender" ma:hidden="true" ma:internalName="EmailSender">
      <xsd:simpleType>
        <xsd:restriction base="dms:Note"/>
      </xsd:simpleType>
    </xsd:element>
    <xsd:element name="EmailTo" ma:index="35" nillable="true" ma:displayName="E-Mail To" ma:hidden="true" ma:internalName="EmailTo">
      <xsd:simpleType>
        <xsd:restriction base="dms:Note"/>
      </xsd:simpleType>
    </xsd:element>
    <xsd:element name="EmailCc" ma:index="36" nillable="true" ma:displayName="E-Mail Cc" ma:hidden="true" ma:internalName="EmailCc">
      <xsd:simpleType>
        <xsd:restriction base="dms:Note"/>
      </xsd:simpleType>
    </xsd:element>
    <xsd:element name="EmailFrom" ma:index="37" nillable="true" ma:displayName="E-Mail From" ma:hidden="true" ma:internalName="EmailFrom">
      <xsd:simpleType>
        <xsd:restriction base="dms:Text"/>
      </xsd:simpleType>
    </xsd:element>
    <xsd:element name="EmailSubject" ma:index="38" nillable="true" ma:displayName="E-Mail Subject" ma:hidden="true" ma:internalName="EmailSubject">
      <xsd:simpleType>
        <xsd:restriction base="dms:Text"/>
      </xsd:simpleType>
    </xsd:element>
  </xsd:schema>
  <xsd:schema xmlns:xsd="http://www.w3.org/2001/XMLSchema" xmlns:dms="http://schemas.microsoft.com/office/2006/documentManagement/types" targetNamespace="720909e0-ec55-4116-b40c-9732e29ccdc7" elementFormDefault="qualified">
    <xsd:import namespace="http://schemas.microsoft.com/office/2006/documentManagement/types"/>
    <xsd:element name="Description0" ma:index="8" nillable="true" ma:displayName="Description" ma:internalName="Description0">
      <xsd:simpleType>
        <xsd:restriction base="dms:Text">
          <xsd:maxLength value="255"/>
        </xsd:restriction>
      </xsd:simpleType>
    </xsd:element>
    <xsd:element name="CIM" ma:index="31" nillable="true" ma:displayName="CIM" ma:description="CIM Name" ma:list="UserInfo" ma:internalName="CIM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untry" ma:index="32" nillable="true" ma:displayName="Country" ma:description="Country" ma:internalName="Country">
      <xsd:simpleType>
        <xsd:restriction base="dms:Text">
          <xsd:maxLength value="255"/>
        </xsd:restriction>
      </xsd:simpleType>
    </xsd:element>
    <xsd:element name="PAR" ma:index="33" nillable="true" ma:displayName="PAR" ma:description="PAR" ma:internalName="PA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A56F397-9594-47C0-8E25-A1476DAC73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7B9C80-9C5C-4EC4-98F1-D304FA2EBA7F}">
  <ds:schemaRefs>
    <ds:schemaRef ds:uri="http://purl.org/dc/elements/1.1/"/>
    <ds:schemaRef ds:uri="http://purl.org/dc/terms/"/>
    <ds:schemaRef ds:uri="http://schemas.microsoft.com/office/2006/metadata/properties"/>
    <ds:schemaRef ds:uri="720909e0-ec55-4116-b40c-9732e29ccdc7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8000961C-40B2-458A-BCA0-E298394E46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20909e0-ec55-4116-b40c-9732e29ccdc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92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1_Office Theme</vt:lpstr>
      <vt:lpstr>Additional Slide</vt:lpstr>
    </vt:vector>
  </TitlesOfParts>
  <Company>Standard Chartered Bank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Fog Computing</dc:title>
  <dc:subject>Innovate - Development</dc:subject>
  <dc:creator>Azmiruddin;YB Liew</dc:creator>
  <cp:keywords>Fog</cp:keywords>
  <cp:lastModifiedBy>Azmiruddin</cp:lastModifiedBy>
  <cp:revision>2524</cp:revision>
  <dcterms:created xsi:type="dcterms:W3CDTF">2011-07-27T09:54:44Z</dcterms:created>
  <dcterms:modified xsi:type="dcterms:W3CDTF">2019-06-19T15:41:48Z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0x0101003E2EFFF8AF0F3C4892F22048C7BAD734</vt:lpwstr>
  </property>
</Properties>
</file>