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3" r:id="rId3"/>
  </p:sldMasterIdLst>
  <p:sldIdLst>
    <p:sldId id="256" r:id="rId4"/>
    <p:sldId id="257" r:id="rId5"/>
    <p:sldId id="259" r:id="rId6"/>
    <p:sldId id="269" r:id="rId7"/>
    <p:sldId id="258" r:id="rId8"/>
    <p:sldId id="270" r:id="rId9"/>
    <p:sldId id="263" r:id="rId10"/>
    <p:sldId id="264" r:id="rId11"/>
    <p:sldId id="272" r:id="rId12"/>
    <p:sldId id="266" r:id="rId13"/>
    <p:sldId id="27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2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423 1 24575,'-44'0'0,"-111"3"0,129-1 0,1 2 0,0 0 0,0 2 0,-26 9 0,47-13 0,0-1 0,-1 2 0,1-1 0,0 0 0,0 1 0,1 0 0,-1 0 0,0 0 0,1 0 0,0 1 0,0-1 0,0 1 0,0 0 0,0 0 0,1 0 0,0 0 0,0 0 0,0 0 0,0 1 0,0-1 0,1 1 0,0 0 0,0-1 0,0 1 0,1 6 0,-1 11 0,1 0 0,1 0 0,1 0 0,5 25 0,-3-25 0,12 55 0,3-1 0,3-2 0,64 142 0,-60-145-1365,-20-45-5461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8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 24575,'0'-4'0,"4"-2"0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9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69 24575,'-2'1'0,"0"-1"0,0 1 0,-1 0 0,1 0 0,0 0 0,1 0 0,-1 1 0,0-1 0,0 1 0,0-1 0,1 1 0,-1-1 0,1 1 0,-1 0 0,1 0 0,0 0 0,0-1 0,0 1 0,0 1 0,0-1 0,0 0 0,0 0 0,1 0 0,-1 4 0,-1 0 0,0 1 0,0 0 0,1 0 0,0 0 0,0 0 0,1 0 0,0 12 0,0-16 0,0-1 0,1 1 0,-1 0 0,1-1 0,0 1 0,-1 0 0,1-1 0,0 1 0,0-1 0,1 1 0,-1-1 0,0 0 0,1 0 0,0 1 0,-1-1 0,1 0 0,0 0 0,0 0 0,0-1 0,0 1 0,0 0 0,1-1 0,-1 0 0,0 1 0,1-1 0,-1 0 0,1 0 0,-1 0 0,4 0 0,-2-1 0,0 0 0,0 0 0,0-1 0,0 1 0,0-1 0,0 0 0,-1 0 0,1 0 0,0 0 0,-1-1 0,1 0 0,-1 0 0,0 0 0,1 0 0,-1 0 0,0-1 0,0 1 0,0-1 0,4-6 0,3-3 0,-1-2 0,0 1 0,-1-1 0,-1-1 0,0 1 0,-1-1 0,-1 0 0,0-1 0,3-17 0,-7 28 0,0 0 0,1 0 0,-1 0 0,1 0 0,4-8 0,-6 13 0,1-1 0,-1 1 0,0 0 0,0 0 0,1-1 0,-1 1 0,0 0 0,0-1 0,1 1 0,-1 0 0,0 0 0,1-1 0,-1 1 0,0 0 0,1 0 0,-1 0 0,1 0 0,-1 0 0,0-1 0,1 1 0,-1 0 0,1 0 0,-1 0 0,0 0 0,1 0 0,-1 0 0,1 0 0,-1 0 0,0 0 0,1 1 0,1 0 0,-1-1 0,0 1 0,0 0 0,0 1 0,0-1 0,1 0 0,-1 0 0,-1 0 0,1 1 0,0-1 0,0 0 0,1 4 0,12 31 0,-1 0 0,-1 1 0,10 66 0,-7-33 0,7 28 0,24 98 0,-35-162 0,-5-25 0,-1-11 0,3-17 0,25-154 123,-13 54-1611,-2 37-5338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9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24575,'5'-4'0,"5"2"0,6 16 0,9 22 0,9 28 0,7 24 0,10 20 0,1 9 0,-4-2 0,-5-3 0,-7-12 0,-4-14 0,-4-13 0,-6-14 0,-7-18-8191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9:02.8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0 209 24575,'2'27'0,"1"-1"0,1 0 0,2 0 0,15 46 0,-10-38 0,11 61 0,-16-39 0,0 99 0,48-470 0,-37 243 0,2 2 0,41-97 0,-56 158 0,0 0 0,0 0 0,1 0 0,0 1 0,1 0 0,0 0 0,0 1 0,10-10 0,-14 15 0,1 0 0,-1 0 0,1 1 0,0-1 0,0 1 0,0-1 0,0 1 0,0 0 0,0 0 0,0 1 0,0-1 0,0 0 0,0 1 0,1 0 0,-1 0 0,0 0 0,0 0 0,0 0 0,1 1 0,-1-1 0,0 1 0,0 0 0,0 0 0,0 0 0,0 1 0,0-1 0,0 1 0,4 2 0,6 5 0,-1 0 0,0 1 0,0 1 0,-1 0 0,0 0 0,-1 1 0,0 1 0,13 21 0,-1 5 0,32 74 0,-43-88-105,-3-4 164,1 1 1,1-1 0,20 30-1,-25-45-152,-1-1-1,1 1 0,0-1 1,0 0-1,1 0 0,0 0 1,-1-1-1,2 0 1,-1 0-1,0 0 0,1-1 1,0 0-1,-1 0 0,1-1 1,10 3-1,25 2-6732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9:03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24575,'1'-1'0,"0"0"0,0 1 0,0-1 0,0 1 0,0-1 0,0 1 0,0-1 0,0 1 0,0 0 0,0-1 0,0 1 0,0 0 0,0 0 0,1 0 0,-1 0 0,0 0 0,0 0 0,0 0 0,0 0 0,0 0 0,0 1 0,0-1 0,1 0 0,-1 1 0,0-1 0,0 1 0,0-1 0,0 1 0,0 0 0,-1-1 0,1 1 0,2 1 0,1 2 0,0 0 0,0-1 0,0 2 0,0-1 0,5 8 0,4 11 0,-1 2 0,0-1 0,7 28 0,-11-29 0,1 0 0,1-1 0,0 0 0,18 25 0,-27-46 0,0 1 0,-1-1 0,1 0 0,0 0 0,0 0 0,0 0 0,0 0 0,0 0 0,0 0 0,0 0 0,0 0 0,0 0 0,0-1 0,0 1 0,1 0 0,-1-1 0,0 1 0,0-1 0,1 1 0,-1-1 0,1 0 0,-1 1 0,0-1 0,1 0 0,-1 0 0,0 0 0,1 0 0,-1 0 0,1-1 0,-1 1 0,0 0 0,1 0 0,-1-1 0,0 1 0,1-1 0,-1 0 0,0 1 0,0-1 0,0 0 0,0 1 0,3-3 0,3-4 0,-1 0 0,1-1 0,-1 1 0,-1-1 0,6-10 0,2-2 0,80-123 0,-93 142 0,1 0 0,-1 0 0,0 1 0,1-1 0,-1 0 0,1 0 0,-1 1 0,1-1 0,-1 0 0,1 1 0,0-1 0,-1 1 0,1-1 0,0 1 0,-1-1 0,1 1 0,0-1 0,0 1 0,-1 0 0,1-1 0,0 1 0,0 0 0,0-1 0,0 1 0,-1 0 0,1 0 0,0 0 0,0 0 0,0 0 0,0 0 0,0 0 0,0 0 0,-1 1 0,1-1 0,0 0 0,0 0 0,0 1 0,-1-1 0,1 0 0,0 1 0,0-1 0,-1 1 0,1-1 0,0 1 0,-1-1 0,2 2 0,3 4 0,-1-1 0,0 1 0,-1 0 0,1 0 0,2 7 0,2 4 0,-5-11 0,1-1 0,0 1 0,0-1 0,0 0 0,0 0 0,11 9 0,-14-13 0,1 1 0,0-1 0,0 0 0,0 0 0,0 0 0,0 0 0,0-1 0,0 1 0,0-1 0,1 1 0,-1-1 0,0 1 0,0-1 0,0 0 0,1 0 0,-1 0 0,0 0 0,0-1 0,0 1 0,1-1 0,-1 1 0,0-1 0,0 0 0,0 0 0,2-1 0,10-6 0,0-1 0,-1-1 0,0 0 0,-1-1 0,17-20 0,-16 17 0,0 1 0,1 1 0,29-21 0,-37 30 0,-1 0 0,1 0 0,-1 1 0,1-1 0,0 1 0,0 1 0,0-1 0,0 1 0,0 0 0,0 1 0,1-1 0,-1 1 0,0 0 0,0 1 0,0 0 0,7 1 0,-1 1 9,0 1 1,1 0-1,-2 1 0,1 0 0,0 1 0,19 13 0,58 53-429,-56-43-589,-7-8-5817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9:05.9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1 384 24575,'1'3'0,"-1"-1"0,1 0 0,0 0 0,0 0 0,0 0 0,0-1 0,0 1 0,0 0 0,1 0 0,-1-1 0,4 4 0,5 7 0,37 65 0,41 90 0,27 45 0,-113-208 0,26 34 0,-28-38 0,0 1 0,1-1 0,-1 1 0,0-1 0,1 1 0,-1-1 0,1 1 0,-1-1 0,0 1 0,1-1 0,-1 0 0,1 1 0,0-1 0,-1 0 0,1 1 0,-1-1 0,1 0 0,-1 0 0,1 1 0,0-1 0,-1 0 0,1 0 0,-1 0 0,1 0 0,0 0 0,-1 0 0,1 0 0,0 0 0,-1 0 0,1 0 0,0 0 0,-1 0 0,1 0 0,-1-1 0,1 1 0,0 0 0,-1 0 0,1-1 0,-1 1 0,1 0 0,-1-1 0,1 1 0,-1-1 0,1 1 0,-1-1 0,1 1 0,-1-1 0,0 1 0,1-1 0,-1 1 0,0-1 0,0 1 0,1-1 0,-1 0 0,0 1 0,0-1 0,1 0 0,3-19 0,0 0 0,-1 0 0,-1 0 0,-1 0 0,-3-39 0,1-27 0,2 77 0,-1 1 0,1 0 0,1-1 0,0 1 0,0 0 0,0 0 0,1 0 0,6-12 0,-8 18 0,1 0 0,0 0 0,-1-1 0,1 1 0,0 1 0,0-1 0,1 0 0,-1 0 0,0 1 0,0-1 0,1 1 0,-1-1 0,1 1 0,-1 0 0,1 0 0,0 0 0,-1 1 0,1-1 0,0 1 0,-1-1 0,1 1 0,0 0 0,0 0 0,0 0 0,-1 0 0,1 1 0,0-1 0,0 1 0,4 1 0,10 4 0,0 0 0,0 2 0,0 0 0,23 15 0,11 6 0,10 2 0,125 64 0,206 74 0,-380-164 0,12 4 0,1-1 0,39 7 0,-59-14 0,-1 0 0,1-1 0,0 1 0,0-1 0,0 0 0,0 0 0,0 0 0,0-1 0,-1 0 0,1 0 0,0 0 0,0-1 0,-1 1 0,1-1 0,-1 0 0,1 0 0,-1-1 0,0 1 0,0-1 0,4-3 0,-5 2 0,0 0 0,-1 0 0,1 0 0,-1 0 0,0-1 0,0 1 0,0-1 0,-1 1 0,1-1 0,-1 0 0,0 0 0,-1 1 0,1-1 0,-1 0 0,0 0 0,0 0 0,0 1 0,-1-1 0,-2-9 0,2 8 0,0 1 0,-1-1 0,0 1 0,0 0 0,0-1 0,-1 1 0,1 0 0,-1 0 0,-1 1 0,1-1 0,-1 0 0,1 1 0,-1 0 0,-1 0 0,1 0 0,-7-4 0,10 7 0,0 1 0,0-1 0,0 0 0,0 1 0,0-1 0,0 0 0,-1 1 0,1 0 0,0-1 0,0 1 0,-1 0 0,1-1 0,0 1 0,0 0 0,-1 0 0,1 0 0,0 0 0,0 0 0,-1 1 0,1-1 0,0 0 0,0 1 0,-1-1 0,1 0 0,0 1 0,0-1 0,0 1 0,0 0 0,-1-1 0,1 1 0,0 0 0,0 0 0,1 0 0,-1 0 0,0 0 0,0 0 0,0 0 0,1 0 0,-1 0 0,0 0 0,1 0 0,-1 0 0,1 0 0,-1 1 0,1-1 0,0 0 0,-1 0 0,1 1 0,0 1 0,-2 5 0,1 0 0,0 1 0,0-1 0,1 1 0,0-1 0,2 12 0,-1-13 0,1 1 0,-1 0 0,2 0 0,-1-1 0,1 1 0,0-1 0,1 0 0,-1 0 0,2 0 0,-1-1 0,11 13 0,-13-17 0,0 0 0,0 0 0,1 0 0,-1 0 0,1 0 0,-1-1 0,1 1 0,0-1 0,0 0 0,0 0 0,0 0 0,-1 0 0,1 0 0,0-1 0,1 1 0,-1-1 0,0 0 0,0 0 0,0 0 0,0 0 0,0 0 0,0-1 0,0 1 0,0-1 0,0 0 0,0 0 0,0 0 0,-1 0 0,1-1 0,0 1 0,-1-1 0,1 0 0,3-3 0,1 0 0,-1-1 0,1 0 0,-1 0 0,-1 0 0,1-1 0,-1 0 0,-1 0 0,7-12 0,27-69 0,-18 36 0,-18 48 0,82-166 0,-81 164 0,1 1 0,-1 0 0,1 0 0,0 0 0,9-8 0,-12 12 0,0 0 0,0 0 0,0 1 0,0-1 0,1 0 0,-1 1 0,0-1 0,0 1 0,1-1 0,-1 1 0,0-1 0,0 1 0,1 0 0,-1 0 0,1 0 0,-1-1 0,0 1 0,1 1 0,-1-1 0,0 0 0,1 0 0,-1 0 0,0 1 0,1-1 0,-1 1 0,0-1 0,0 1 0,1-1 0,-1 1 0,0 0 0,0 0 0,0 0 0,2 1 0,7 9 0,0 1 0,-1 1 0,-1-1 0,0 1 0,0 0 0,-2 1 0,1 0 0,4 17 0,0-5 0,30 72 0,113 255 0,-143-338 0,-11-15 0,0 0 0,0 0 0,1 0 0,-1 0 0,0 0 0,0 0 0,0 0 0,1 0 0,-1 0 0,0 0 0,0-1 0,0 1 0,1 0 0,-1 0 0,0 0 0,0 0 0,0 0 0,0 0 0,1 0 0,-1 0 0,0-1 0,0 1 0,0 0 0,0 0 0,0 0 0,1 0 0,-1-1 0,0 1 0,0 0 0,0 0 0,0 0 0,0-1 0,0 1 0,0 0 0,0 0 0,0 0 0,0-1 0,0 1 0,0 0 0,0 0 0,3-39 0,-3 37 0,-2-630 0,-2 211 0,4 414 0,3-30 0,-3 37 0,1-1 0,-1 0 0,0 0 0,1 0 0,-1 0 0,0 1 0,1-1 0,-1 0 0,1 0 0,-1 1 0,1-1 0,-1 0 0,1 1 0,-1-1 0,1 0 0,0 1 0,0-1 0,-1 1 0,1-1 0,0 1 0,0-1 0,-1 1 0,1 0 0,0-1 0,0 1 0,0 0 0,0 0 0,-1 0 0,1-1 0,0 1 0,0 0 0,0 0 0,0 0 0,0 0 0,1 1 0,19 5 0,-1 1 0,0 0 0,-1 2 0,0 0 0,31 20 0,-13-7 0,15 6 0,-5-4 0,-2 2 0,78 59 0,-113-77 0,0 0 0,-1 1 0,0 0 0,-1 0 0,0 1 0,0 0 0,-1 1 0,0-1 0,-1 1 0,0 1 0,0-1 0,-2 1 0,1 0 0,-2 0 0,1 1 0,-2-1 0,2 15 0,-5 1-1365,-4-4-5461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2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724 27 24575,'-89'0'0,"-117"-15"0,122 7-50,-141 5 0,127 4-1215,76-1-5561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4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135 14 24575,'-2'-1'0,"0"-1"0,-1 0 0,1 1 0,-1 0 0,1-1 0,-1 1 0,0 0 0,1 1 0,-1-1 0,0 0 0,0 1 0,1-1 0,-1 1 0,0 0 0,0 0 0,0 0 0,1 0 0,-1 1 0,0-1 0,0 1 0,-5 1 0,4 0 0,0-1 0,0 0 0,1 1 0,-1 0 0,0 0 0,1 0 0,-1 0 0,1 0 0,-1 1 0,1-1 0,0 1 0,0 0 0,0 0 0,-3 5 0,4-4 0,0-1 0,0 1 0,0 0 0,1-1 0,-1 1 0,1 0 0,0 0 0,0 0 0,0 0 0,1 0 0,0 0 0,-1 0 0,1 0 0,1 0 0,-1 1 0,0-1 0,1 0 0,0 0 0,0 0 0,3 6 0,-2-6 0,1 0 0,-1 0 0,1-1 0,0 1 0,0-1 0,1 1 0,-1-1 0,1 0 0,-1 0 0,1-1 0,0 1 0,0-1 0,0 0 0,0 0 0,1 0 0,-1 0 0,9 1 0,-10-2 0,1 0 0,-1 0 0,1 0 0,0-1 0,-1 1 0,1-1 0,0 0 0,-1 0 0,1 0 0,0 0 0,-1-1 0,1 0 0,-1 0 0,1 0 0,0 0 0,-1 0 0,0 0 0,1-1 0,4-3 0,-4 2 0,-1-1 0,0 1 0,0 0 0,-1-1 0,1 0 0,-1 0 0,0 0 0,0 0 0,0 0 0,0 0 0,-1 0 0,1 0 0,-1-1 0,0 1 0,-1-1 0,1-5 0,0-20 0,-1 23 0,0 0 0,1 1 0,-1 0 0,1-1 0,3-9 0,-4 15 0,0 1 0,0-1 0,1 1 0,-1-1 0,0 1 0,0 0 0,1-1 0,-1 1 0,0-1 0,1 1 0,-1 0 0,1-1 0,-1 1 0,0 0 0,1-1 0,-1 1 0,1 0 0,-1 0 0,1 0 0,-1-1 0,1 1 0,-1 0 0,1 0 0,-1 0 0,1 0 0,-1 0 0,1 0 0,-1 0 0,1 0 0,-1 0 0,1 0 0,-1 0 0,1 0 0,-1 0 0,1 0 0,-1 1 0,1-1 0,-1 0 0,1 0 0,-1 0 0,1 1 0,-1-1 0,0 0 0,1 1 0,-1-1 0,0 0 0,1 1 0,-1-1 0,0 1 0,1-1 0,-1 1 0,21 22 0,-4 4 24,23 48 0,-31-55-226,0-1 0,1-1 0,1 0 0,1 0 1,0-1-1,23 23 0,-13-21-6624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5.2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 24575,'-2'34'0,"-9"55"0,-2 14 0,13-90 0,-1 0 0,2 0 0,0 0 0,0 0 0,1 0 0,7 21 0,-8-29 0,1-1 0,0 0 0,0 1 0,0-1 0,0 0 0,1 0 0,0 0 0,0-1 0,0 1 0,0 0 0,1-1 0,-1 0 0,1 0 0,0 0 0,0 0 0,0-1 0,0 0 0,0 0 0,0 0 0,1 0 0,6 2 0,11 0 0,0-1 0,1-1 0,0-1 0,-1-1 0,26-3 0,8 0 0,113-12-60,-111 8-1245,-26 3-5521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6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24575,'5'0'0,"9"0"0,21 0 0,17 0 0,14 0 0,-1 0 0,-7 0 0,-8 0 0,-14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6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24575,'0'19'0,"2"0"0,0 0 0,2 0 0,10 34 0,33 71 0,-17-48 0,-23-56 0,28 72 0,36 157 0,-36-114-1365,-28-108-5461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7.1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24575,'102'-1'0,"115"3"0,-210-2 0,0 1 0,0 0 0,1 0 0,-1 1 0,0 0 0,0 0 0,0 1 0,-1-1 0,1 1 0,-1 1 0,7 4 0,-10-6 0,0 1 0,0-1 0,0 1 0,0 0 0,-1 0 0,1 0 0,-1 0 0,0 1 0,0-1 0,0 0 0,0 1 0,-1 0 0,1-1 0,-1 1 0,0 0 0,0 0 0,-1 0 0,1-1 0,-1 1 0,0 0 0,0 7 0,-1-6 0,0-1 0,0 1 0,0 0 0,-1 0 0,0-1 0,0 1 0,0-1 0,-1 1 0,0-1 0,1 0 0,-1 0 0,-1 0 0,1 0 0,0-1 0,-1 1 0,-7 4 0,3-2 0,0 0 0,0 0 0,-1-1 0,0 0 0,0-1 0,0 0 0,-15 4 0,20-7 0,-1 0 0,1 0 0,-1 0 0,1 0 0,-1-1 0,1 1 0,-1-1 0,0-1 0,1 1 0,-1-1 0,1 1 0,-1-1 0,1-1 0,-6-1 0,8 1 0,-1 1 0,0-1 0,1-1 0,-1 1 0,1 0 0,0 0 0,0-1 0,0 0 0,0 1 0,0-1 0,1 0 0,-1 0 0,1 0 0,0 0 0,0 0 0,0 0 0,0 0 0,0 0 0,1 0 0,-1-6 0,-1-16-290,1-1 0,2-30-1,0 49-203,0-17-6332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7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1 247 24575,'27'48'0,"3"-1"0,51 63 0,7 10 0,-75-100 0,-9-12 0,1 0 0,0-1 0,13 14 0,-18-21 0,0 1 0,0-1 0,0 0 0,0 0 0,1 1 0,-1-1 0,0 0 0,0 0 0,1 1 0,-1-1 0,0 0 0,0 0 0,1 0 0,-1 1 0,0-1 0,1 0 0,-1 0 0,0 0 0,0 0 0,1 0 0,-1 0 0,0 0 0,1 0 0,-1 0 0,0 0 0,1 0 0,-1 0 0,0 0 0,1 0 0,-1 0 0,0 0 0,1 0 0,-1 0 0,0 0 0,1 0 0,-1 0 0,0 0 0,0-1 0,1 1 0,-1 0 0,0 0 0,0 0 0,1-1 0,-1 1 0,0 0 0,0 0 0,1-1 0,4-18 0,-5 17 0,21-145 0,-15 85 0,3-1 0,3 1 0,30-90 0,-40 145 0,1 0 0,0 0 0,0 0 0,1 0 0,0 1 0,0 0 0,0 0 0,1 0 0,0 0 0,0 1 0,0-1 0,1 1 0,0 1 0,0-1 0,0 1 0,0 0 0,1 0 0,0 1 0,0 0 0,-1 0 0,2 1 0,-1-1 0,0 2 0,10-2 0,20-2 0,-1 2 0,1 1 0,0 3 0,41 4 0,-71-4-151,0 0-1,0 0 0,-1 0 0,1 1 1,0 0-1,-1 0 0,0 1 1,7 3-1,5 7-6674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7:58:58.2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24575,'0'4'0,"0"7"0,5 9 0,1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150132"/>
            <a:ext cx="5872000" cy="35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 b="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5060067"/>
            <a:ext cx="5872000" cy="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 rot="169363">
            <a:off x="7347314" y="1158049"/>
            <a:ext cx="3776983" cy="450423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240000" algn="bl" rotWithShape="0">
              <a:schemeClr val="dk1"/>
            </a:outerShdw>
          </a:effectLst>
        </p:spPr>
      </p:sp>
    </p:spTree>
    <p:extLst>
      <p:ext uri="{BB962C8B-B14F-4D97-AF65-F5344CB8AC3E}">
        <p14:creationId xmlns:p14="http://schemas.microsoft.com/office/powerpoint/2010/main" val="3584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4118600" y="4075200"/>
            <a:ext cx="3954800" cy="8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487200" y="1822800"/>
            <a:ext cx="9217600" cy="18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63" name="Google Shape;63;p11"/>
          <p:cNvGrpSpPr/>
          <p:nvPr/>
        </p:nvGrpSpPr>
        <p:grpSpPr>
          <a:xfrm rot="373626" flipH="1">
            <a:off x="11132163" y="630085"/>
            <a:ext cx="1311992" cy="871903"/>
            <a:chOff x="6754100" y="239625"/>
            <a:chExt cx="2021467" cy="1343395"/>
          </a:xfrm>
        </p:grpSpPr>
        <p:sp>
          <p:nvSpPr>
            <p:cNvPr id="64" name="Google Shape;64;p11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8101767" y="239625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8101767" y="909220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7075275" y="595125"/>
              <a:ext cx="1353600" cy="61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02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22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hasCustomPrompt="1"/>
          </p:nvPr>
        </p:nvSpPr>
        <p:spPr>
          <a:xfrm>
            <a:off x="1886100" y="2136100"/>
            <a:ext cx="1250000" cy="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53500" y="3192400"/>
            <a:ext cx="31152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953500" y="2684835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4538400" y="3192400"/>
            <a:ext cx="31152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4538400" y="2684835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8123300" y="3192400"/>
            <a:ext cx="31152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8123300" y="2684835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7"/>
          </p:nvPr>
        </p:nvSpPr>
        <p:spPr>
          <a:xfrm>
            <a:off x="953500" y="5294668"/>
            <a:ext cx="31152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953500" y="47872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4538400" y="5294668"/>
            <a:ext cx="31152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4538400" y="47872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8123300" y="5294668"/>
            <a:ext cx="3115200" cy="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8123300" y="47872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1886100" y="4238400"/>
            <a:ext cx="1250000" cy="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7" hasCustomPrompt="1"/>
          </p:nvPr>
        </p:nvSpPr>
        <p:spPr>
          <a:xfrm>
            <a:off x="5471000" y="2136100"/>
            <a:ext cx="1250000" cy="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 hasCustomPrompt="1"/>
          </p:nvPr>
        </p:nvSpPr>
        <p:spPr>
          <a:xfrm>
            <a:off x="5471000" y="4238400"/>
            <a:ext cx="1250000" cy="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9055900" y="2136100"/>
            <a:ext cx="1250000" cy="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0" hasCustomPrompt="1"/>
          </p:nvPr>
        </p:nvSpPr>
        <p:spPr>
          <a:xfrm>
            <a:off x="9055900" y="4238400"/>
            <a:ext cx="1250000" cy="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21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 rot="-834587">
            <a:off x="10372882" y="-281060"/>
            <a:ext cx="1023417" cy="1012165"/>
            <a:chOff x="7623649" y="510323"/>
            <a:chExt cx="767543" cy="759104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7623649" y="510323"/>
              <a:ext cx="383768" cy="759104"/>
              <a:chOff x="7242886" y="3566425"/>
              <a:chExt cx="628201" cy="1242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7242886" y="3566425"/>
                <a:ext cx="628200" cy="1242600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7614288" y="4052450"/>
                <a:ext cx="256800" cy="27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8007424" y="510323"/>
              <a:ext cx="383768" cy="759104"/>
              <a:chOff x="7242886" y="3566425"/>
              <a:chExt cx="628201" cy="12426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7242886" y="3566425"/>
                <a:ext cx="628200" cy="1242600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614288" y="4052450"/>
                <a:ext cx="256800" cy="27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176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53500" y="1081453"/>
            <a:ext cx="5583200" cy="36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2"/>
          </p:nvPr>
        </p:nvSpPr>
        <p:spPr>
          <a:xfrm>
            <a:off x="953501" y="5155751"/>
            <a:ext cx="5583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3"/>
          </p:nvPr>
        </p:nvSpPr>
        <p:spPr>
          <a:xfrm rot="169363">
            <a:off x="7481381" y="1158049"/>
            <a:ext cx="3776983" cy="450423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240000" algn="bl" rotWithShape="0">
              <a:schemeClr val="dk1"/>
            </a:outerShdw>
          </a:effectLst>
        </p:spPr>
      </p:sp>
    </p:spTree>
    <p:extLst>
      <p:ext uri="{BB962C8B-B14F-4D97-AF65-F5344CB8AC3E}">
        <p14:creationId xmlns:p14="http://schemas.microsoft.com/office/powerpoint/2010/main" val="118482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3868667" y="2825400"/>
            <a:ext cx="6329600" cy="1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2"/>
          </p:nvPr>
        </p:nvSpPr>
        <p:spPr>
          <a:xfrm>
            <a:off x="3868667" y="2299061"/>
            <a:ext cx="63296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3"/>
          </p:nvPr>
        </p:nvSpPr>
        <p:spPr>
          <a:xfrm>
            <a:off x="3868667" y="4812867"/>
            <a:ext cx="6329600" cy="1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4"/>
          </p:nvPr>
        </p:nvSpPr>
        <p:spPr>
          <a:xfrm>
            <a:off x="3868667" y="4286533"/>
            <a:ext cx="63296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-859309" y="2783264"/>
            <a:ext cx="1941013" cy="2310408"/>
            <a:chOff x="508868" y="-599202"/>
            <a:chExt cx="1455760" cy="1732806"/>
          </a:xfrm>
        </p:grpSpPr>
        <p:sp>
          <p:nvSpPr>
            <p:cNvPr id="110" name="Google Shape;110;p15"/>
            <p:cNvSpPr/>
            <p:nvPr/>
          </p:nvSpPr>
          <p:spPr>
            <a:xfrm rot="6688815" flipH="1">
              <a:off x="654848" y="3684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5"/>
            <p:cNvSpPr/>
            <p:nvPr/>
          </p:nvSpPr>
          <p:spPr>
            <a:xfrm rot="6688815" flipH="1">
              <a:off x="834708" y="-453222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15"/>
          <p:cNvGrpSpPr/>
          <p:nvPr/>
        </p:nvGrpSpPr>
        <p:grpSpPr>
          <a:xfrm rot="-399901">
            <a:off x="11511306" y="1383168"/>
            <a:ext cx="966044" cy="963005"/>
            <a:chOff x="6754100" y="239625"/>
            <a:chExt cx="1347633" cy="1343395"/>
          </a:xfrm>
        </p:grpSpPr>
        <p:sp>
          <p:nvSpPr>
            <p:cNvPr id="113" name="Google Shape;113;p15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7075283" y="595147"/>
              <a:ext cx="673800" cy="61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071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953500" y="4297465"/>
            <a:ext cx="3115200" cy="1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2"/>
          </p:nvPr>
        </p:nvSpPr>
        <p:spPr>
          <a:xfrm>
            <a:off x="953500" y="37900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3"/>
          </p:nvPr>
        </p:nvSpPr>
        <p:spPr>
          <a:xfrm>
            <a:off x="4538400" y="4297465"/>
            <a:ext cx="3115200" cy="1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4"/>
          </p:nvPr>
        </p:nvSpPr>
        <p:spPr>
          <a:xfrm>
            <a:off x="4538400" y="37900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5"/>
          </p:nvPr>
        </p:nvSpPr>
        <p:spPr>
          <a:xfrm>
            <a:off x="8123300" y="4297465"/>
            <a:ext cx="3115200" cy="1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6"/>
          </p:nvPr>
        </p:nvSpPr>
        <p:spPr>
          <a:xfrm>
            <a:off x="8123300" y="37900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10981524" y="454731"/>
            <a:ext cx="1941013" cy="2310408"/>
            <a:chOff x="8236143" y="341048"/>
            <a:chExt cx="1455760" cy="1732806"/>
          </a:xfrm>
        </p:grpSpPr>
        <p:sp>
          <p:nvSpPr>
            <p:cNvPr id="127" name="Google Shape;127;p16"/>
            <p:cNvSpPr/>
            <p:nvPr/>
          </p:nvSpPr>
          <p:spPr>
            <a:xfrm rot="-6688815">
              <a:off x="8561983" y="943934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6"/>
            <p:cNvSpPr/>
            <p:nvPr/>
          </p:nvSpPr>
          <p:spPr>
            <a:xfrm rot="-6688815">
              <a:off x="8382123" y="487028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507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953467" y="3173735"/>
            <a:ext cx="3115200" cy="14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2"/>
          </p:nvPr>
        </p:nvSpPr>
        <p:spPr>
          <a:xfrm>
            <a:off x="953467" y="2666268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3"/>
          </p:nvPr>
        </p:nvSpPr>
        <p:spPr>
          <a:xfrm>
            <a:off x="4538400" y="4328199"/>
            <a:ext cx="3115200" cy="14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4538400" y="3820757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5"/>
          </p:nvPr>
        </p:nvSpPr>
        <p:spPr>
          <a:xfrm>
            <a:off x="8123333" y="3173735"/>
            <a:ext cx="3115200" cy="14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8123333" y="2666268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0877091" y="-936736"/>
            <a:ext cx="1941013" cy="2310408"/>
            <a:chOff x="8157818" y="-702552"/>
            <a:chExt cx="1455760" cy="1732806"/>
          </a:xfrm>
        </p:grpSpPr>
        <p:sp>
          <p:nvSpPr>
            <p:cNvPr id="138" name="Google Shape;138;p17"/>
            <p:cNvSpPr/>
            <p:nvPr/>
          </p:nvSpPr>
          <p:spPr>
            <a:xfrm rot="-6688815">
              <a:off x="8483657" y="-99666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7"/>
            <p:cNvSpPr/>
            <p:nvPr/>
          </p:nvSpPr>
          <p:spPr>
            <a:xfrm rot="-6688815">
              <a:off x="8303797" y="-556572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" name="Google Shape;140;p17"/>
          <p:cNvGrpSpPr/>
          <p:nvPr/>
        </p:nvGrpSpPr>
        <p:grpSpPr>
          <a:xfrm rot="399901" flipH="1">
            <a:off x="-206821" y="1350902"/>
            <a:ext cx="966044" cy="963005"/>
            <a:chOff x="6754100" y="239625"/>
            <a:chExt cx="1347633" cy="1343395"/>
          </a:xfrm>
        </p:grpSpPr>
        <p:sp>
          <p:nvSpPr>
            <p:cNvPr id="141" name="Google Shape;141;p17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7075283" y="595147"/>
              <a:ext cx="673800" cy="61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5567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subTitle" idx="1"/>
          </p:nvPr>
        </p:nvSpPr>
        <p:spPr>
          <a:xfrm>
            <a:off x="3034800" y="1655587"/>
            <a:ext cx="6122400" cy="7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2"/>
          </p:nvPr>
        </p:nvSpPr>
        <p:spPr>
          <a:xfrm>
            <a:off x="3034800" y="1148147"/>
            <a:ext cx="61224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3"/>
          </p:nvPr>
        </p:nvSpPr>
        <p:spPr>
          <a:xfrm>
            <a:off x="3034800" y="3309320"/>
            <a:ext cx="6122400" cy="7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4"/>
          </p:nvPr>
        </p:nvSpPr>
        <p:spPr>
          <a:xfrm>
            <a:off x="3034800" y="2801880"/>
            <a:ext cx="61224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5"/>
          </p:nvPr>
        </p:nvSpPr>
        <p:spPr>
          <a:xfrm>
            <a:off x="3034800" y="4963053"/>
            <a:ext cx="6122400" cy="7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6"/>
          </p:nvPr>
        </p:nvSpPr>
        <p:spPr>
          <a:xfrm>
            <a:off x="3034800" y="4455613"/>
            <a:ext cx="61224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4127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1287308" y="3090609"/>
            <a:ext cx="2962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2"/>
          </p:nvPr>
        </p:nvSpPr>
        <p:spPr>
          <a:xfrm>
            <a:off x="1287292" y="2583167"/>
            <a:ext cx="29624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7942292" y="3090609"/>
            <a:ext cx="2962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4"/>
          </p:nvPr>
        </p:nvSpPr>
        <p:spPr>
          <a:xfrm>
            <a:off x="7942292" y="2583167"/>
            <a:ext cx="29624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1287308" y="4911036"/>
            <a:ext cx="2962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6"/>
          </p:nvPr>
        </p:nvSpPr>
        <p:spPr>
          <a:xfrm>
            <a:off x="1287292" y="4403593"/>
            <a:ext cx="29624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7942292" y="4911036"/>
            <a:ext cx="2962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8"/>
          </p:nvPr>
        </p:nvSpPr>
        <p:spPr>
          <a:xfrm>
            <a:off x="7942292" y="4403593"/>
            <a:ext cx="29624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 rot="-399901">
            <a:off x="679473" y="-168865"/>
            <a:ext cx="966044" cy="963005"/>
            <a:chOff x="6754100" y="239625"/>
            <a:chExt cx="1347633" cy="1343395"/>
          </a:xfrm>
        </p:grpSpPr>
        <p:sp>
          <p:nvSpPr>
            <p:cNvPr id="164" name="Google Shape;164;p19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7075283" y="595147"/>
              <a:ext cx="673800" cy="61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11057491" y="454731"/>
            <a:ext cx="1941013" cy="2310408"/>
            <a:chOff x="8293118" y="341048"/>
            <a:chExt cx="1455760" cy="1732806"/>
          </a:xfrm>
        </p:grpSpPr>
        <p:sp>
          <p:nvSpPr>
            <p:cNvPr id="170" name="Google Shape;170;p19"/>
            <p:cNvSpPr/>
            <p:nvPr/>
          </p:nvSpPr>
          <p:spPr>
            <a:xfrm rot="-6688815">
              <a:off x="8618958" y="943934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9"/>
            <p:cNvSpPr/>
            <p:nvPr/>
          </p:nvSpPr>
          <p:spPr>
            <a:xfrm rot="-6688815">
              <a:off x="8439098" y="487028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3809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subTitle" idx="1"/>
          </p:nvPr>
        </p:nvSpPr>
        <p:spPr>
          <a:xfrm>
            <a:off x="1258300" y="4867067"/>
            <a:ext cx="3115200" cy="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2"/>
          </p:nvPr>
        </p:nvSpPr>
        <p:spPr>
          <a:xfrm>
            <a:off x="1258300" y="43596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3"/>
          </p:nvPr>
        </p:nvSpPr>
        <p:spPr>
          <a:xfrm>
            <a:off x="4538400" y="4867067"/>
            <a:ext cx="3115200" cy="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4"/>
          </p:nvPr>
        </p:nvSpPr>
        <p:spPr>
          <a:xfrm>
            <a:off x="4538400" y="43596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5"/>
          </p:nvPr>
        </p:nvSpPr>
        <p:spPr>
          <a:xfrm>
            <a:off x="7818500" y="4867067"/>
            <a:ext cx="3115200" cy="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6"/>
          </p:nvPr>
        </p:nvSpPr>
        <p:spPr>
          <a:xfrm>
            <a:off x="7818500" y="43596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7"/>
          </p:nvPr>
        </p:nvSpPr>
        <p:spPr>
          <a:xfrm>
            <a:off x="1258300" y="2995367"/>
            <a:ext cx="3115200" cy="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8"/>
          </p:nvPr>
        </p:nvSpPr>
        <p:spPr>
          <a:xfrm>
            <a:off x="1258300" y="24879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9"/>
          </p:nvPr>
        </p:nvSpPr>
        <p:spPr>
          <a:xfrm>
            <a:off x="4538400" y="2995367"/>
            <a:ext cx="3115200" cy="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13"/>
          </p:nvPr>
        </p:nvSpPr>
        <p:spPr>
          <a:xfrm>
            <a:off x="4538400" y="24879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14"/>
          </p:nvPr>
        </p:nvSpPr>
        <p:spPr>
          <a:xfrm>
            <a:off x="7818500" y="2995367"/>
            <a:ext cx="3115200" cy="8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5"/>
          </p:nvPr>
        </p:nvSpPr>
        <p:spPr>
          <a:xfrm>
            <a:off x="7818500" y="2487924"/>
            <a:ext cx="3115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6" name="Google Shape;186;p20"/>
          <p:cNvGrpSpPr/>
          <p:nvPr/>
        </p:nvGrpSpPr>
        <p:grpSpPr>
          <a:xfrm>
            <a:off x="11141891" y="281297"/>
            <a:ext cx="1941013" cy="2310408"/>
            <a:chOff x="8356418" y="210973"/>
            <a:chExt cx="1455760" cy="1732806"/>
          </a:xfrm>
        </p:grpSpPr>
        <p:sp>
          <p:nvSpPr>
            <p:cNvPr id="187" name="Google Shape;187;p20"/>
            <p:cNvSpPr/>
            <p:nvPr/>
          </p:nvSpPr>
          <p:spPr>
            <a:xfrm rot="-6688815">
              <a:off x="8682258" y="813859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0"/>
            <p:cNvSpPr/>
            <p:nvPr/>
          </p:nvSpPr>
          <p:spPr>
            <a:xfrm rot="-6688815">
              <a:off x="8502398" y="356953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446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1808061" y="1451928"/>
            <a:ext cx="1234400" cy="10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 idx="2"/>
          </p:nvPr>
        </p:nvSpPr>
        <p:spPr>
          <a:xfrm>
            <a:off x="953467" y="3601300"/>
            <a:ext cx="51424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 b="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53467" y="5122700"/>
            <a:ext cx="3633600" cy="8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0281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953460" y="3477735"/>
            <a:ext cx="2699200" cy="8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953460" y="2970289"/>
            <a:ext cx="2699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8539340" y="5336668"/>
            <a:ext cx="2699200" cy="8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8539327" y="4829223"/>
            <a:ext cx="2699200" cy="6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 hasCustomPrompt="1"/>
          </p:nvPr>
        </p:nvSpPr>
        <p:spPr>
          <a:xfrm>
            <a:off x="953517" y="2020333"/>
            <a:ext cx="2699200" cy="10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5" name="Google Shape;195;p21"/>
          <p:cNvSpPr txBox="1">
            <a:spLocks noGrp="1"/>
          </p:cNvSpPr>
          <p:nvPr>
            <p:ph type="title" idx="5" hasCustomPrompt="1"/>
          </p:nvPr>
        </p:nvSpPr>
        <p:spPr>
          <a:xfrm>
            <a:off x="8539327" y="3879267"/>
            <a:ext cx="2699200" cy="10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21"/>
          <p:cNvSpPr txBox="1">
            <a:spLocks noGrp="1"/>
          </p:cNvSpPr>
          <p:nvPr>
            <p:ph type="ctrTitle" idx="6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9662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ctrTitle"/>
          </p:nvPr>
        </p:nvSpPr>
        <p:spPr>
          <a:xfrm>
            <a:off x="953467" y="713333"/>
            <a:ext cx="5970400" cy="17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 b="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1"/>
          </p:nvPr>
        </p:nvSpPr>
        <p:spPr>
          <a:xfrm>
            <a:off x="953467" y="2622133"/>
            <a:ext cx="5970400" cy="1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26262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953467" y="4651267"/>
            <a:ext cx="4874000" cy="1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highlight>
                <a:srgbClr val="DFDEFC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79667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6272200" y="2452133"/>
            <a:ext cx="4966400" cy="3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2"/>
          </p:nvPr>
        </p:nvSpPr>
        <p:spPr>
          <a:xfrm>
            <a:off x="953467" y="2452133"/>
            <a:ext cx="4966400" cy="3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5" name="Google Shape;205;p23"/>
          <p:cNvGrpSpPr/>
          <p:nvPr/>
        </p:nvGrpSpPr>
        <p:grpSpPr>
          <a:xfrm>
            <a:off x="-723543" y="-1087769"/>
            <a:ext cx="1941013" cy="2310408"/>
            <a:chOff x="-542657" y="-815827"/>
            <a:chExt cx="1455760" cy="1732806"/>
          </a:xfrm>
        </p:grpSpPr>
        <p:sp>
          <p:nvSpPr>
            <p:cNvPr id="206" name="Google Shape;206;p23"/>
            <p:cNvSpPr/>
            <p:nvPr/>
          </p:nvSpPr>
          <p:spPr>
            <a:xfrm rot="6688815" flipH="1">
              <a:off x="-396677" y="-212941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3"/>
            <p:cNvSpPr/>
            <p:nvPr/>
          </p:nvSpPr>
          <p:spPr>
            <a:xfrm rot="6688815" flipH="1">
              <a:off x="-216817" y="-669847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0496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960000" y="2460767"/>
            <a:ext cx="4958400" cy="3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2"/>
          </p:nvPr>
        </p:nvSpPr>
        <p:spPr>
          <a:xfrm>
            <a:off x="6280133" y="2460767"/>
            <a:ext cx="4958400" cy="3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0981524" y="454731"/>
            <a:ext cx="1941013" cy="2310408"/>
            <a:chOff x="8236143" y="341048"/>
            <a:chExt cx="1455760" cy="1732806"/>
          </a:xfrm>
        </p:grpSpPr>
        <p:sp>
          <p:nvSpPr>
            <p:cNvPr id="213" name="Google Shape;213;p24"/>
            <p:cNvSpPr/>
            <p:nvPr/>
          </p:nvSpPr>
          <p:spPr>
            <a:xfrm rot="-6688815">
              <a:off x="8561983" y="943934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4"/>
            <p:cNvSpPr/>
            <p:nvPr/>
          </p:nvSpPr>
          <p:spPr>
            <a:xfrm rot="-6688815">
              <a:off x="8382123" y="487028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07681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subTitle" idx="1"/>
          </p:nvPr>
        </p:nvSpPr>
        <p:spPr>
          <a:xfrm>
            <a:off x="4772133" y="4494425"/>
            <a:ext cx="5501200" cy="12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>
            <a:spLocks noGrp="1"/>
          </p:cNvSpPr>
          <p:nvPr>
            <p:ph type="pic" idx="2"/>
          </p:nvPr>
        </p:nvSpPr>
        <p:spPr>
          <a:xfrm rot="-154599">
            <a:off x="946791" y="753089"/>
            <a:ext cx="3051885" cy="537221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660000" algn="bl" rotWithShape="0">
              <a:schemeClr val="dk1"/>
            </a:outerShdw>
          </a:effectLst>
        </p:spPr>
      </p:sp>
      <p:sp>
        <p:nvSpPr>
          <p:cNvPr id="218" name="Google Shape;218;p25"/>
          <p:cNvSpPr txBox="1">
            <a:spLocks noGrp="1"/>
          </p:cNvSpPr>
          <p:nvPr>
            <p:ph type="ctrTitle"/>
          </p:nvPr>
        </p:nvSpPr>
        <p:spPr>
          <a:xfrm>
            <a:off x="4772133" y="1114775"/>
            <a:ext cx="6466400" cy="3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4829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953467" y="3791933"/>
            <a:ext cx="39672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ctrTitle"/>
          </p:nvPr>
        </p:nvSpPr>
        <p:spPr>
          <a:xfrm>
            <a:off x="953467" y="1546867"/>
            <a:ext cx="3967200" cy="19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2" name="Google Shape;222;p26"/>
          <p:cNvGrpSpPr/>
          <p:nvPr/>
        </p:nvGrpSpPr>
        <p:grpSpPr>
          <a:xfrm>
            <a:off x="11315758" y="4065297"/>
            <a:ext cx="1941013" cy="2310408"/>
            <a:chOff x="-463907" y="-126752"/>
            <a:chExt cx="1455760" cy="1732806"/>
          </a:xfrm>
        </p:grpSpPr>
        <p:sp>
          <p:nvSpPr>
            <p:cNvPr id="223" name="Google Shape;223;p26"/>
            <p:cNvSpPr/>
            <p:nvPr/>
          </p:nvSpPr>
          <p:spPr>
            <a:xfrm rot="6688815" flipH="1">
              <a:off x="-317927" y="476134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6"/>
            <p:cNvSpPr/>
            <p:nvPr/>
          </p:nvSpPr>
          <p:spPr>
            <a:xfrm rot="6688815" flipH="1">
              <a:off x="-138067" y="19228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85095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2262533" y="2007733"/>
            <a:ext cx="7666800" cy="3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035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 rot="-6688815">
            <a:off x="10395744" y="-259387"/>
            <a:ext cx="1311921" cy="1311921"/>
          </a:xfrm>
          <a:prstGeom prst="chord">
            <a:avLst>
              <a:gd name="adj1" fmla="val 5374999"/>
              <a:gd name="adj2" fmla="val 1620000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8"/>
          <p:cNvSpPr/>
          <p:nvPr/>
        </p:nvSpPr>
        <p:spPr>
          <a:xfrm rot="-6688815">
            <a:off x="10155930" y="-868595"/>
            <a:ext cx="1311921" cy="1311921"/>
          </a:xfrm>
          <a:prstGeom prst="chord">
            <a:avLst>
              <a:gd name="adj1" fmla="val 5374999"/>
              <a:gd name="adj2" fmla="val 1620000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1" name="Google Shape;231;p28"/>
          <p:cNvGrpSpPr/>
          <p:nvPr/>
        </p:nvGrpSpPr>
        <p:grpSpPr>
          <a:xfrm rot="399901" flipH="1">
            <a:off x="-141021" y="911502"/>
            <a:ext cx="966044" cy="963005"/>
            <a:chOff x="6754100" y="239625"/>
            <a:chExt cx="1347633" cy="1343395"/>
          </a:xfrm>
        </p:grpSpPr>
        <p:sp>
          <p:nvSpPr>
            <p:cNvPr id="232" name="Google Shape;232;p28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7075283" y="595147"/>
              <a:ext cx="673800" cy="61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961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9"/>
          <p:cNvGrpSpPr/>
          <p:nvPr/>
        </p:nvGrpSpPr>
        <p:grpSpPr>
          <a:xfrm rot="-399901">
            <a:off x="1245473" y="-168865"/>
            <a:ext cx="966044" cy="963005"/>
            <a:chOff x="6754100" y="239625"/>
            <a:chExt cx="1347633" cy="1343395"/>
          </a:xfrm>
        </p:grpSpPr>
        <p:sp>
          <p:nvSpPr>
            <p:cNvPr id="239" name="Google Shape;239;p29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075283" y="595147"/>
              <a:ext cx="673800" cy="61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29"/>
          <p:cNvSpPr/>
          <p:nvPr/>
        </p:nvSpPr>
        <p:spPr>
          <a:xfrm rot="-6688815">
            <a:off x="11415978" y="1258580"/>
            <a:ext cx="1311921" cy="1311921"/>
          </a:xfrm>
          <a:prstGeom prst="chord">
            <a:avLst>
              <a:gd name="adj1" fmla="val 5374999"/>
              <a:gd name="adj2" fmla="val 1620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29"/>
          <p:cNvSpPr/>
          <p:nvPr/>
        </p:nvSpPr>
        <p:spPr>
          <a:xfrm rot="-6688815">
            <a:off x="11176165" y="649372"/>
            <a:ext cx="1311921" cy="1311921"/>
          </a:xfrm>
          <a:prstGeom prst="chord">
            <a:avLst>
              <a:gd name="adj1" fmla="val 5374999"/>
              <a:gd name="adj2" fmla="val 1620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4157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67E0-9C94-A7DD-871A-AEE2D842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E1D8-7990-3B30-C579-4FA35311A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1CFB3-6BA6-4E5C-30CE-716E823B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C18E-1856-4BD7-B40D-70638284E416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E4FA-43EC-F38B-7AE0-B83D74EF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9A63-6437-C4CE-40DF-D02BC82A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BABC-EE67-43D9-89AF-8AC880D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2460767"/>
            <a:ext cx="4958400" cy="3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628109" y="-704836"/>
            <a:ext cx="1941013" cy="2310408"/>
            <a:chOff x="508868" y="-599202"/>
            <a:chExt cx="1455760" cy="1732806"/>
          </a:xfrm>
        </p:grpSpPr>
        <p:sp>
          <p:nvSpPr>
            <p:cNvPr id="20" name="Google Shape;20;p4"/>
            <p:cNvSpPr/>
            <p:nvPr/>
          </p:nvSpPr>
          <p:spPr>
            <a:xfrm rot="6688815" flipH="1">
              <a:off x="654848" y="3684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 rot="6688815" flipH="1">
              <a:off x="834708" y="-453222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68838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693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3717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560806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606440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3939277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1645722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1960506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42113526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40873680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12991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953267" y="4145967"/>
            <a:ext cx="2253200" cy="1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953267" y="3178833"/>
            <a:ext cx="2253200" cy="108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8985533" y="4145967"/>
            <a:ext cx="2253200" cy="1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8985533" y="3178833"/>
            <a:ext cx="2253200" cy="108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" name="Google Shape;28;p5"/>
          <p:cNvGrpSpPr/>
          <p:nvPr/>
        </p:nvGrpSpPr>
        <p:grpSpPr>
          <a:xfrm rot="399901" flipH="1">
            <a:off x="10318207" y="-168865"/>
            <a:ext cx="966044" cy="963005"/>
            <a:chOff x="6754100" y="239625"/>
            <a:chExt cx="1347633" cy="1343395"/>
          </a:xfrm>
        </p:grpSpPr>
        <p:sp>
          <p:nvSpPr>
            <p:cNvPr id="29" name="Google Shape;29;p5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075283" y="595147"/>
              <a:ext cx="673800" cy="61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-619015" y="454731"/>
            <a:ext cx="1941013" cy="2310408"/>
            <a:chOff x="-464261" y="341048"/>
            <a:chExt cx="1455760" cy="1732806"/>
          </a:xfrm>
        </p:grpSpPr>
        <p:sp>
          <p:nvSpPr>
            <p:cNvPr id="35" name="Google Shape;35;p5"/>
            <p:cNvSpPr/>
            <p:nvPr/>
          </p:nvSpPr>
          <p:spPr>
            <a:xfrm rot="6688815" flipH="1">
              <a:off x="-318282" y="943934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rot="6688815" flipH="1">
              <a:off x="-138421" y="487028"/>
              <a:ext cx="983941" cy="983941"/>
            </a:xfrm>
            <a:prstGeom prst="chord">
              <a:avLst>
                <a:gd name="adj1" fmla="val 5374999"/>
                <a:gd name="adj2" fmla="val 1620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68253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1800631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6114852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234179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5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53333" y="2486400"/>
            <a:ext cx="5136000" cy="3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 rot="-263974">
            <a:off x="7051424" y="2309682"/>
            <a:ext cx="4056753" cy="367204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240000" algn="bl" rotWithShape="0">
              <a:schemeClr val="dk1"/>
            </a:outerShdw>
          </a:effectLst>
        </p:spPr>
      </p:sp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953333" y="713333"/>
            <a:ext cx="10285200" cy="7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" name="Google Shape;43;p7"/>
          <p:cNvGrpSpPr/>
          <p:nvPr/>
        </p:nvGrpSpPr>
        <p:grpSpPr>
          <a:xfrm rot="-373626">
            <a:off x="-541453" y="1545918"/>
            <a:ext cx="1311992" cy="871903"/>
            <a:chOff x="6754100" y="239625"/>
            <a:chExt cx="2021467" cy="1343395"/>
          </a:xfrm>
        </p:grpSpPr>
        <p:sp>
          <p:nvSpPr>
            <p:cNvPr id="44" name="Google Shape;44;p7"/>
            <p:cNvSpPr/>
            <p:nvPr/>
          </p:nvSpPr>
          <p:spPr>
            <a:xfrm>
              <a:off x="6754100" y="239625"/>
              <a:ext cx="673800" cy="6738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7427933" y="239625"/>
              <a:ext cx="673800" cy="6738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8101767" y="239625"/>
              <a:ext cx="673800" cy="6738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6754100" y="909220"/>
              <a:ext cx="673800" cy="6738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7427933" y="909220"/>
              <a:ext cx="673800" cy="6738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8101767" y="909220"/>
              <a:ext cx="673800" cy="6738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7075275" y="595125"/>
              <a:ext cx="1353600" cy="61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89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953467" y="1353900"/>
            <a:ext cx="6479600" cy="41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333" b="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>
            <a:spLocks noGrp="1"/>
          </p:cNvSpPr>
          <p:nvPr>
            <p:ph type="pic" idx="2"/>
          </p:nvPr>
        </p:nvSpPr>
        <p:spPr>
          <a:xfrm rot="-146898">
            <a:off x="7777777" y="1172791"/>
            <a:ext cx="3427128" cy="449934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240000" algn="bl" rotWithShape="0">
              <a:schemeClr val="dk1"/>
            </a:outerShdw>
          </a:effectLst>
        </p:spPr>
      </p:sp>
    </p:spTree>
    <p:extLst>
      <p:ext uri="{BB962C8B-B14F-4D97-AF65-F5344CB8AC3E}">
        <p14:creationId xmlns:p14="http://schemas.microsoft.com/office/powerpoint/2010/main" val="16194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5504133" y="1567300"/>
            <a:ext cx="5734400" cy="9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5504133" y="2881100"/>
            <a:ext cx="5734400" cy="24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 rot="237068">
            <a:off x="1023377" y="1162946"/>
            <a:ext cx="3581713" cy="45825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240000" algn="bl" rotWithShape="0">
              <a:schemeClr val="dk1"/>
            </a:outerShdw>
          </a:effectLst>
        </p:spPr>
      </p:sp>
    </p:spTree>
    <p:extLst>
      <p:ext uri="{BB962C8B-B14F-4D97-AF65-F5344CB8AC3E}">
        <p14:creationId xmlns:p14="http://schemas.microsoft.com/office/powerpoint/2010/main" val="71730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2987400" y="4776811"/>
            <a:ext cx="6217200" cy="1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58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ExtraBold"/>
              <a:buNone/>
              <a:defRPr sz="35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3350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942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ar" smtClean="0"/>
              <a:pPr/>
              <a:t>‹#›</a:t>
            </a:fld>
            <a:endParaRPr lang="ar"/>
          </a:p>
        </p:txBody>
      </p:sp>
    </p:spTree>
    <p:extLst>
      <p:ext uri="{BB962C8B-B14F-4D97-AF65-F5344CB8AC3E}">
        <p14:creationId xmlns:p14="http://schemas.microsoft.com/office/powerpoint/2010/main" val="4068984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2EA5-184F-AD0A-2F73-E9F1DD8C7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20" y="1184989"/>
            <a:ext cx="9144000" cy="465762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Recursion</a:t>
            </a:r>
            <a:br>
              <a:rPr lang="en-US" dirty="0"/>
            </a:br>
            <a:br>
              <a:rPr lang="en-US" dirty="0"/>
            </a:br>
            <a:r>
              <a:rPr lang="ar-EG"/>
              <a:t>(</a:t>
            </a:r>
            <a:r>
              <a:rPr lang="ar-EG" b="1" i="0">
                <a:solidFill>
                  <a:srgbClr val="0F0F0F"/>
                </a:solidFill>
                <a:effectLst/>
                <a:latin typeface="YouTube Sans"/>
              </a:rPr>
              <a:t>نصائح </a:t>
            </a:r>
            <a:r>
              <a:rPr lang="ar-EG" b="1" i="0" dirty="0">
                <a:solidFill>
                  <a:srgbClr val="0F0F0F"/>
                </a:solidFill>
                <a:effectLst/>
                <a:latin typeface="YouTube Sans"/>
              </a:rPr>
              <a:t>لحل </a:t>
            </a:r>
            <a:r>
              <a:rPr lang="ar-EG" b="1" i="0">
                <a:solidFill>
                  <a:srgbClr val="0F0F0F"/>
                </a:solidFill>
                <a:effectLst/>
                <a:latin typeface="YouTube Sans"/>
              </a:rPr>
              <a:t>مسائل الريكرجن</a:t>
            </a:r>
            <a:r>
              <a:rPr lang="ar-EG" b="1">
                <a:solidFill>
                  <a:srgbClr val="0F0F0F"/>
                </a:solidFill>
                <a:latin typeface="YouTube Sans"/>
              </a:rPr>
              <a:t>)</a:t>
            </a:r>
            <a:br>
              <a:rPr lang="ar-EG" b="1" i="0" dirty="0">
                <a:solidFill>
                  <a:srgbClr val="0F0F0F"/>
                </a:solidFill>
                <a:effectLst/>
                <a:latin typeface="YouTube Sa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3" y="625150"/>
            <a:ext cx="11902751" cy="6111551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ال </a:t>
            </a:r>
            <a:r>
              <a:rPr lang="en-US" dirty="0"/>
              <a:t>void </a:t>
            </a:r>
            <a:r>
              <a:rPr lang="ar-EG" dirty="0"/>
              <a:t>اسهل الانواع, عشان كده احاول افكر فيها الاول وبعدين احول الكود ل  انواع الريتن</a:t>
            </a:r>
            <a:endParaRPr lang="en-US" dirty="0"/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مش باخد قيمه من ال ريترن غير نما اخلص جميع الاستدعاءات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9979D-AE70-FE0E-AAB7-96691F41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8" y="1978091"/>
            <a:ext cx="10356978" cy="439471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69D7A8B-9857-65B8-052F-2649F56846D4}"/>
              </a:ext>
            </a:extLst>
          </p:cNvPr>
          <p:cNvGrpSpPr/>
          <p:nvPr/>
        </p:nvGrpSpPr>
        <p:grpSpPr>
          <a:xfrm>
            <a:off x="7194512" y="2168993"/>
            <a:ext cx="1918440" cy="443880"/>
            <a:chOff x="7194512" y="2168993"/>
            <a:chExt cx="191844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1E25DD-2D97-805B-9B5E-3CA97C4DAD4D}"/>
                    </a:ext>
                  </a:extLst>
                </p14:cNvPr>
                <p14:cNvContentPartPr/>
                <p14:nvPr/>
              </p14:nvContentPartPr>
              <p14:xfrm>
                <a:off x="7256072" y="2313713"/>
                <a:ext cx="152640" cy="299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1E25DD-2D97-805B-9B5E-3CA97C4DAD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7432" y="2305073"/>
                  <a:ext cx="170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6AF93AA-FF3F-6D5E-D9D3-15EEBEF8BB1E}"/>
                    </a:ext>
                  </a:extLst>
                </p14:cNvPr>
                <p14:cNvContentPartPr/>
                <p14:nvPr/>
              </p14:nvContentPartPr>
              <p14:xfrm>
                <a:off x="7194512" y="2499833"/>
                <a:ext cx="261000" cy="1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6AF93AA-FF3F-6D5E-D9D3-15EEBEF8BB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5512" y="2491193"/>
                  <a:ext cx="278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F9ACEE-FDB3-1F9A-2506-4EF385473EFF}"/>
                    </a:ext>
                  </a:extLst>
                </p14:cNvPr>
                <p14:cNvContentPartPr/>
                <p14:nvPr/>
              </p14:nvContentPartPr>
              <p14:xfrm>
                <a:off x="7583672" y="2439353"/>
                <a:ext cx="150120" cy="113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F9ACEE-FDB3-1F9A-2506-4EF385473E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74672" y="2430353"/>
                  <a:ext cx="167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D8C914-F903-EAA1-2C43-E39EDF06DA7A}"/>
                    </a:ext>
                  </a:extLst>
                </p14:cNvPr>
                <p14:cNvContentPartPr/>
                <p14:nvPr/>
              </p14:nvContentPartPr>
              <p14:xfrm>
                <a:off x="7800032" y="2388233"/>
                <a:ext cx="203760" cy="152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D8C914-F903-EAA1-2C43-E39EDF06DA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91032" y="2379593"/>
                  <a:ext cx="221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EEECA5-ADBD-CBD6-05B6-A00AFFF7297B}"/>
                    </a:ext>
                  </a:extLst>
                </p14:cNvPr>
                <p14:cNvContentPartPr/>
                <p14:nvPr/>
              </p14:nvContentPartPr>
              <p14:xfrm>
                <a:off x="7968152" y="2341433"/>
                <a:ext cx="13752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EEECA5-ADBD-CBD6-05B6-A00AFFF729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59152" y="2332793"/>
                  <a:ext cx="15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7660C6-1E4C-B93B-729E-A4E22740E54C}"/>
                    </a:ext>
                  </a:extLst>
                </p14:cNvPr>
                <p14:cNvContentPartPr/>
                <p14:nvPr/>
              </p14:nvContentPartPr>
              <p14:xfrm>
                <a:off x="8033312" y="2220473"/>
                <a:ext cx="91800" cy="306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7660C6-1E4C-B93B-729E-A4E22740E5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24672" y="2211473"/>
                  <a:ext cx="109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B47378-CA25-C57D-4480-4EE792FBF39D}"/>
                    </a:ext>
                  </a:extLst>
                </p14:cNvPr>
                <p14:cNvContentPartPr/>
                <p14:nvPr/>
              </p14:nvContentPartPr>
              <p14:xfrm>
                <a:off x="8192072" y="2359793"/>
                <a:ext cx="160560" cy="8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B47378-CA25-C57D-4480-4EE792FBF3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83072" y="2350793"/>
                  <a:ext cx="178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E1D850-35B8-54EC-D564-01A672DF1D2A}"/>
                    </a:ext>
                  </a:extLst>
                </p14:cNvPr>
                <p14:cNvContentPartPr/>
                <p14:nvPr/>
              </p14:nvContentPartPr>
              <p14:xfrm>
                <a:off x="8369192" y="2168993"/>
                <a:ext cx="299520" cy="23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E1D850-35B8-54EC-D564-01A672DF1D2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0552" y="2159993"/>
                  <a:ext cx="317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AE7277-EF6C-61F9-1637-7F611C1E41A0}"/>
                    </a:ext>
                  </a:extLst>
                </p14:cNvPr>
                <p14:cNvContentPartPr/>
                <p14:nvPr/>
              </p14:nvContentPartPr>
              <p14:xfrm>
                <a:off x="8676992" y="2294993"/>
                <a:ext cx="4320" cy="2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AE7277-EF6C-61F9-1637-7F611C1E41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67992" y="2285993"/>
                  <a:ext cx="21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F91C0F-2118-D850-B005-5C347BFD9AE5}"/>
                    </a:ext>
                  </a:extLst>
                </p14:cNvPr>
                <p14:cNvContentPartPr/>
                <p14:nvPr/>
              </p14:nvContentPartPr>
              <p14:xfrm>
                <a:off x="8658272" y="2216513"/>
                <a:ext cx="1800" cy="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F91C0F-2118-D850-B005-5C347BFD9A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49632" y="2207873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61698F-FE59-F380-A311-09CE1A733C34}"/>
                    </a:ext>
                  </a:extLst>
                </p14:cNvPr>
                <p14:cNvContentPartPr/>
                <p14:nvPr/>
              </p14:nvContentPartPr>
              <p14:xfrm>
                <a:off x="8753672" y="2279513"/>
                <a:ext cx="174240" cy="23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61698F-FE59-F380-A311-09CE1A733C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45032" y="2270513"/>
                  <a:ext cx="191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4C5DC7-7DD4-1AB4-2502-B19B0EEDE604}"/>
                    </a:ext>
                  </a:extLst>
                </p14:cNvPr>
                <p14:cNvContentPartPr/>
                <p14:nvPr/>
              </p14:nvContentPartPr>
              <p14:xfrm>
                <a:off x="8947712" y="2180873"/>
                <a:ext cx="165240" cy="36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4C5DC7-7DD4-1AB4-2502-B19B0EEDE6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38712" y="2171873"/>
                  <a:ext cx="18288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2F4D8C-121F-7030-3827-222BCF0837AE}"/>
              </a:ext>
            </a:extLst>
          </p:cNvPr>
          <p:cNvGrpSpPr/>
          <p:nvPr/>
        </p:nvGrpSpPr>
        <p:grpSpPr>
          <a:xfrm>
            <a:off x="9432992" y="2072873"/>
            <a:ext cx="1810080" cy="417600"/>
            <a:chOff x="9432992" y="2072873"/>
            <a:chExt cx="1810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0D0536-5689-5B41-1FBB-B2B651BDB5EE}"/>
                    </a:ext>
                  </a:extLst>
                </p14:cNvPr>
                <p14:cNvContentPartPr/>
                <p14:nvPr/>
              </p14:nvContentPartPr>
              <p14:xfrm>
                <a:off x="9432992" y="2210393"/>
                <a:ext cx="281880" cy="26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0D0536-5689-5B41-1FBB-B2B651BDB5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23992" y="2201753"/>
                  <a:ext cx="299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331865-BBB6-1321-3A37-3432DC93A1D0}"/>
                    </a:ext>
                  </a:extLst>
                </p14:cNvPr>
                <p14:cNvContentPartPr/>
                <p14:nvPr/>
              </p14:nvContentPartPr>
              <p14:xfrm>
                <a:off x="9899192" y="2274113"/>
                <a:ext cx="390960" cy="11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331865-BBB6-1321-3A37-3432DC93A1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90552" y="2265473"/>
                  <a:ext cx="408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60F0B1-9C37-954C-0AC3-35CD38A37DEA}"/>
                    </a:ext>
                  </a:extLst>
                </p14:cNvPr>
                <p14:cNvContentPartPr/>
                <p14:nvPr/>
              </p14:nvContentPartPr>
              <p14:xfrm>
                <a:off x="10272512" y="2072873"/>
                <a:ext cx="970560" cy="417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60F0B1-9C37-954C-0AC3-35CD38A37D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63872" y="2063873"/>
                  <a:ext cx="988200" cy="43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421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A610-E550-FBD7-A51A-8E6934A38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8" y="1697709"/>
            <a:ext cx="7231223" cy="3219524"/>
          </a:xfrm>
        </p:spPr>
        <p:txBody>
          <a:bodyPr/>
          <a:lstStyle/>
          <a:p>
            <a:r>
              <a:rPr lang="en-US" sz="4500" dirty="0"/>
              <a:t>Thank You!</a:t>
            </a:r>
            <a:br>
              <a:rPr lang="en-US" sz="45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By: Mohamed </a:t>
            </a:r>
            <a:r>
              <a:rPr lang="en-US" dirty="0" err="1"/>
              <a:t>Abdelmoniem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2170-8BB9-368F-3684-E8124EEF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154" y="198632"/>
            <a:ext cx="8913845" cy="921041"/>
          </a:xfrm>
        </p:spPr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3" y="1688841"/>
            <a:ext cx="11902751" cy="504786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it is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calls itself automatically inside its scope, until reach to a certain condition, that stop this calls.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Return_type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/>
              <a:t>name_of_function</a:t>
            </a:r>
            <a:r>
              <a:rPr lang="en-US" dirty="0"/>
              <a:t> (parameters)</a:t>
            </a:r>
          </a:p>
          <a:p>
            <a:pPr marL="0" indent="0" algn="l">
              <a:buNone/>
            </a:pPr>
            <a:r>
              <a:rPr lang="en-US" dirty="0"/>
              <a:t>{</a:t>
            </a:r>
          </a:p>
          <a:p>
            <a:pPr marL="0" indent="0" algn="l">
              <a:buNone/>
            </a:pPr>
            <a:r>
              <a:rPr lang="en-US" dirty="0"/>
              <a:t>	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	//condition for base case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// statement (sometimes it doesn't exist)&gt;&gt; factorial, print hello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	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	//recursive call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61618-841B-1F8E-F2DB-DD45357E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42" y="2387013"/>
            <a:ext cx="401608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372FA-E4A5-2251-448C-E2511F5D0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93" y="1431791"/>
            <a:ext cx="10285200" cy="764000"/>
          </a:xfrm>
        </p:spPr>
        <p:txBody>
          <a:bodyPr/>
          <a:lstStyle/>
          <a:p>
            <a:pPr algn="l"/>
            <a:r>
              <a:rPr lang="en-US" dirty="0"/>
              <a:t> Loops                          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19462"/>
            <a:ext cx="6030367" cy="3683900"/>
          </a:xfrm>
        </p:spPr>
        <p:txBody>
          <a:bodyPr/>
          <a:lstStyle/>
          <a:p>
            <a:pPr marL="186262" indent="0" algn="l"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i+=1)</a:t>
            </a:r>
          </a:p>
          <a:p>
            <a:pPr marL="186262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6262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ar-EG" sz="1800" dirty="0">
                <a:solidFill>
                  <a:srgbClr val="A31515"/>
                </a:solidFill>
                <a:latin typeface="Consolas" panose="020B0609020204030204" pitchFamily="49" charset="0"/>
              </a:rPr>
              <a:t>نصائح لحل مسائل الريكرجن</a:t>
            </a:r>
            <a:r>
              <a:rPr lang="ar-EG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“ &lt;&lt; 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6262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186262" indent="0" algn="l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568A-E25F-A1E4-B1DB-9B7EDB7018B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57570" y="2544743"/>
            <a:ext cx="5625728" cy="4033339"/>
          </a:xfrm>
        </p:spPr>
        <p:txBody>
          <a:bodyPr/>
          <a:lstStyle/>
          <a:p>
            <a:pPr marL="186262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6262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5)</a:t>
            </a: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6262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ar-EG" sz="1800" dirty="0">
                <a:solidFill>
                  <a:srgbClr val="A31515"/>
                </a:solidFill>
                <a:latin typeface="Consolas" panose="020B0609020204030204" pitchFamily="49" charset="0"/>
              </a:rPr>
              <a:t>نصائح لحل مسائل الريكرجن</a:t>
            </a:r>
            <a:r>
              <a:rPr lang="ar-EG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“ &lt;&lt; 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186262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int main(){</a:t>
            </a:r>
          </a:p>
          <a:p>
            <a:pPr marL="186262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18626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86262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875242-8C1D-97F8-F609-A1DAC5F08454}"/>
              </a:ext>
            </a:extLst>
          </p:cNvPr>
          <p:cNvCxnSpPr>
            <a:cxnSpLocks/>
          </p:cNvCxnSpPr>
          <p:nvPr/>
        </p:nvCxnSpPr>
        <p:spPr>
          <a:xfrm>
            <a:off x="5952931" y="1390261"/>
            <a:ext cx="0" cy="518782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0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2170-8BB9-368F-3684-E8124EEF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165" y="329261"/>
            <a:ext cx="8913845" cy="92104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3" y="1688841"/>
            <a:ext cx="11902751" cy="504786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1- draw tree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2- return type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3- base case 	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4- Recursive call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9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2170-8BB9-368F-3684-E8124EEF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154" y="198632"/>
            <a:ext cx="8913845" cy="921041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3" y="1688841"/>
            <a:ext cx="11902751" cy="5047860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ف البدايه هرسم ال تري عشان</a:t>
            </a:r>
            <a:r>
              <a:rPr lang="en-US" dirty="0"/>
              <a:t> </a:t>
            </a:r>
            <a:r>
              <a:rPr lang="ar-EG" dirty="0"/>
              <a:t> افهم هنفذ ايه بالظبط قبل الكود, وكمان ده هيسهل عليا كتابه الكود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ar-EG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Example: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1- one Recursive call &gt;&gt; factorial number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2- Two Recursive call &gt;&gt; take number and multiply it 10 or 20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0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A93889-6774-77F6-E050-A62390B8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N=2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n + sm(n - 1);</a:t>
            </a:r>
          </a:p>
          <a:p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res = n + sm(n-1)</a:t>
            </a:r>
          </a:p>
          <a:p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Return res;</a:t>
            </a:r>
          </a:p>
          <a:p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40F9-B486-77A2-C3B0-9D8FA9C1EA5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recg_sum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recg_sum(n - 1, (n + res));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C1346D-3C7C-FEBB-B139-674CCDE77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return type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007217-11FC-3376-F198-00CC51C078A2}"/>
              </a:ext>
            </a:extLst>
          </p:cNvPr>
          <p:cNvSpPr txBox="1">
            <a:spLocks/>
          </p:cNvSpPr>
          <p:nvPr/>
        </p:nvSpPr>
        <p:spPr>
          <a:xfrm>
            <a:off x="217713" y="1754157"/>
            <a:ext cx="11902751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867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ع اساسه هعرف ال </a:t>
            </a:r>
            <a:r>
              <a:rPr lang="en-US" dirty="0" err="1"/>
              <a:t>Recusive</a:t>
            </a:r>
            <a:r>
              <a:rPr lang="en-US" dirty="0"/>
              <a:t> call </a:t>
            </a:r>
            <a:endParaRPr lang="ar-EG" dirty="0"/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هتاخد </a:t>
            </a:r>
            <a:r>
              <a:rPr lang="en-US" dirty="0"/>
              <a:t>return or no</a:t>
            </a:r>
          </a:p>
          <a:p>
            <a:pPr algn="r" rt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FF787-10C7-E066-D482-ABDAD865046D}"/>
              </a:ext>
            </a:extLst>
          </p:cNvPr>
          <p:cNvCxnSpPr>
            <a:cxnSpLocks/>
          </p:cNvCxnSpPr>
          <p:nvPr/>
        </p:nvCxnSpPr>
        <p:spPr>
          <a:xfrm>
            <a:off x="6018245" y="1576873"/>
            <a:ext cx="0" cy="518782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7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2170-8BB9-368F-3684-E8124EEF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154" y="198632"/>
            <a:ext cx="8913845" cy="921041"/>
          </a:xfrm>
        </p:spPr>
        <p:txBody>
          <a:bodyPr/>
          <a:lstStyle/>
          <a:p>
            <a:r>
              <a:rPr lang="en-US" dirty="0"/>
              <a:t>base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24" y="1502229"/>
            <a:ext cx="11902751" cy="504786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Base case: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A- valid &gt;&gt; </a:t>
            </a:r>
            <a:r>
              <a:rPr lang="ar-EG" dirty="0"/>
              <a:t>وصلت لنقطه النهاي          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B- Invalid  &gt;&gt;       </a:t>
            </a:r>
            <a:r>
              <a:rPr lang="ar-EG" dirty="0"/>
              <a:t>  عديت نقطه النهايه</a:t>
            </a:r>
            <a:endParaRPr lang="en-US" dirty="0"/>
          </a:p>
          <a:p>
            <a:pPr lvl="1" algn="l"/>
            <a:endParaRPr lang="ar-EG" dirty="0"/>
          </a:p>
          <a:p>
            <a:pPr algn="l"/>
            <a:r>
              <a:rPr lang="en-US" dirty="0"/>
              <a:t>Example: </a:t>
            </a:r>
          </a:p>
          <a:p>
            <a:pPr algn="l"/>
            <a:r>
              <a:rPr lang="en-US" dirty="0"/>
              <a:t>Start </a:t>
            </a:r>
            <a:r>
              <a:rPr lang="en-US" dirty="0" err="1"/>
              <a:t>func</a:t>
            </a:r>
            <a:r>
              <a:rPr lang="en-US" dirty="0"/>
              <a:t> with </a:t>
            </a:r>
            <a:r>
              <a:rPr lang="en-US" dirty="0" err="1"/>
              <a:t>idx</a:t>
            </a:r>
            <a:r>
              <a:rPr lang="en-US" dirty="0"/>
              <a:t>=1 and I have two way &gt;&gt; idx+1 &amp;&amp; idx+2</a:t>
            </a:r>
          </a:p>
          <a:p>
            <a:pPr algn="l"/>
            <a:endParaRPr lang="en-US" dirty="0"/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n=3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recg1(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idx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=1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n)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n)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recg1(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+ 1) || recg1(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+ 2);}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587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2170-8BB9-368F-3684-E8124EEF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154" y="198632"/>
            <a:ext cx="8913845" cy="921041"/>
          </a:xfrm>
        </p:spPr>
        <p:txBody>
          <a:bodyPr/>
          <a:lstStyle/>
          <a:p>
            <a:r>
              <a:rPr lang="en-US" dirty="0"/>
              <a:t>Recursive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3" y="1688841"/>
            <a:ext cx="11902751" cy="5047860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ده اصعب جزء, لو رسمت ال تري صح هعرف اتعامل معاها,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الجزء المسئول عن تقسم المسئله ل اجزاء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كل حاله قدامها كام طريق, وعلي اساسها هيكون عدد ال كولز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Recursive call</a:t>
            </a:r>
            <a:endParaRPr lang="ar-EG" dirty="0"/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1- Void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Recg</a:t>
            </a:r>
            <a:r>
              <a:rPr lang="en-US" dirty="0"/>
              <a:t>(n*10)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Recg</a:t>
            </a:r>
            <a:r>
              <a:rPr lang="en-US" dirty="0"/>
              <a:t>(n*20)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2- other &gt;&gt;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recg</a:t>
            </a:r>
            <a:r>
              <a:rPr lang="en-US" dirty="0"/>
              <a:t>(n*10) || </a:t>
            </a:r>
            <a:r>
              <a:rPr lang="en-US" dirty="0" err="1"/>
              <a:t>recg</a:t>
            </a:r>
            <a:r>
              <a:rPr lang="en-US" dirty="0"/>
              <a:t>(n*20)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ar-EG" dirty="0"/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ar-EG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With return type is void &gt;&gt; call without return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Else must function have one return &gt;&gt; </a:t>
            </a:r>
            <a:r>
              <a:rPr lang="en-US" dirty="0" err="1"/>
              <a:t>ex:fib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0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2170-8BB9-368F-3684-E8124EEF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154" y="198632"/>
            <a:ext cx="8913845" cy="921041"/>
          </a:xfrm>
        </p:spPr>
        <p:txBody>
          <a:bodyPr/>
          <a:lstStyle/>
          <a:p>
            <a:r>
              <a:rPr lang="en-US" dirty="0"/>
              <a:t>Return with recursive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F387-4E64-03EE-9745-02DAA373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24" y="1119673"/>
            <a:ext cx="11902751" cy="613954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لو عندي اكتر من ريكرسف كول ازي هستخدم </a:t>
            </a:r>
            <a:r>
              <a:rPr lang="en-US" dirty="0"/>
              <a:t>return </a:t>
            </a:r>
            <a:r>
              <a:rPr lang="ar-EG" dirty="0"/>
              <a:t>وحده بس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الحل: </a:t>
            </a:r>
            <a:r>
              <a:rPr lang="ar-EG" u="sng" dirty="0">
                <a:solidFill>
                  <a:srgbClr val="FF0000"/>
                </a:solidFill>
              </a:rPr>
              <a:t>هستخدم احد العمليات</a:t>
            </a:r>
            <a:r>
              <a:rPr lang="ar-EG" dirty="0"/>
              <a:t>, </a:t>
            </a:r>
            <a:r>
              <a:rPr lang="ar-EG" dirty="0">
                <a:solidFill>
                  <a:srgbClr val="FF0000"/>
                </a:solidFill>
              </a:rPr>
              <a:t>او اخزن ناتج كل ريكرسف كول وفي النهايه ارجع الناتج االتخزين </a:t>
            </a:r>
            <a:r>
              <a:rPr lang="ar-EG" dirty="0"/>
              <a:t>(زي ما عملنا مع مسئله الجمع)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en-US" dirty="0"/>
              <a:t>Return n + </a:t>
            </a:r>
            <a:r>
              <a:rPr lang="en-US" dirty="0" err="1"/>
              <a:t>sm</a:t>
            </a:r>
            <a:r>
              <a:rPr lang="en-US" dirty="0"/>
              <a:t>(n-1);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en-US" dirty="0"/>
              <a:t>&lt;&lt; </a:t>
            </a:r>
            <a:r>
              <a:rPr lang="ar-EG" dirty="0"/>
              <a:t>اتحولت ل</a:t>
            </a:r>
            <a:r>
              <a:rPr lang="en-US" dirty="0"/>
              <a:t>&lt;&lt;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 </a:t>
            </a:r>
            <a:r>
              <a:rPr lang="en-US" dirty="0"/>
              <a:t>int res = n + </a:t>
            </a:r>
            <a:r>
              <a:rPr lang="en-US" dirty="0" err="1"/>
              <a:t>sm</a:t>
            </a:r>
            <a:r>
              <a:rPr lang="en-US" dirty="0"/>
              <a:t>(n - 1);</a:t>
            </a:r>
          </a:p>
          <a:p>
            <a:pPr algn="r" rtl="1"/>
            <a:r>
              <a:rPr lang="en-US" dirty="0"/>
              <a:t>return res;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لو اكتر من ريكرسف كول: مثلا ضرب الارقام ف 10 و 20 </a:t>
            </a:r>
            <a:endParaRPr lang="en-US" dirty="0"/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لو عندي اكتر ممن ريكرسف كول مثلا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ar-EG" dirty="0"/>
              <a:t> </a:t>
            </a:r>
            <a:r>
              <a:rPr lang="en-US" dirty="0" err="1"/>
              <a:t>recg</a:t>
            </a:r>
            <a:r>
              <a:rPr lang="en-US" dirty="0"/>
              <a:t>(n * 10);</a:t>
            </a:r>
          </a:p>
          <a:p>
            <a:pPr algn="r" rtl="1"/>
            <a:r>
              <a:rPr lang="en-US" dirty="0"/>
              <a:t> </a:t>
            </a:r>
            <a:r>
              <a:rPr lang="en-US" dirty="0" err="1"/>
              <a:t>recg</a:t>
            </a:r>
            <a:r>
              <a:rPr lang="en-US" dirty="0"/>
              <a:t>(n * 20);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ar-EG" dirty="0"/>
              <a:t>يبقا هستخدم عمليه اور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dirty="0"/>
              <a:t>return </a:t>
            </a:r>
            <a:r>
              <a:rPr lang="en-US" dirty="0" err="1"/>
              <a:t>recg</a:t>
            </a:r>
            <a:r>
              <a:rPr lang="en-US" dirty="0"/>
              <a:t>(n*10)||</a:t>
            </a:r>
            <a:r>
              <a:rPr lang="en-US" dirty="0" err="1"/>
              <a:t>recg</a:t>
            </a:r>
            <a:r>
              <a:rPr lang="en-US" dirty="0"/>
              <a:t>(n*20);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ar-EG" dirty="0"/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592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Simple Light">
      <a:dk1>
        <a:srgbClr val="181818"/>
      </a:dk1>
      <a:lt1>
        <a:srgbClr val="E5E5E5"/>
      </a:lt1>
      <a:dk2>
        <a:srgbClr val="FFB3A7"/>
      </a:dk2>
      <a:lt2>
        <a:srgbClr val="FF9930"/>
      </a:lt2>
      <a:accent1>
        <a:srgbClr val="FFB464"/>
      </a:accent1>
      <a:accent2>
        <a:srgbClr val="B2BAFF"/>
      </a:accent2>
      <a:accent3>
        <a:srgbClr val="E4E6FF"/>
      </a:accent3>
      <a:accent4>
        <a:srgbClr val="3A9BFF"/>
      </a:accent4>
      <a:accent5>
        <a:srgbClr val="32A666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CF22337C-FC16-477F-A3AA-1D2EB38AB8B9}" vid="{2E3302CC-B555-4ED6-992D-7E3D755956A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292</TotalTime>
  <Words>654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Bebas Neue</vt:lpstr>
      <vt:lpstr>Consolas</vt:lpstr>
      <vt:lpstr>Lato</vt:lpstr>
      <vt:lpstr>Manrope</vt:lpstr>
      <vt:lpstr>Manrope ExtraBold</vt:lpstr>
      <vt:lpstr>Manrope Medium</vt:lpstr>
      <vt:lpstr>Montserrat</vt:lpstr>
      <vt:lpstr>Proxima Nova</vt:lpstr>
      <vt:lpstr>Proxima Nova Semibold</vt:lpstr>
      <vt:lpstr>Wingdings</vt:lpstr>
      <vt:lpstr>YouTube Sans</vt:lpstr>
      <vt:lpstr>Theme2</vt:lpstr>
      <vt:lpstr>Slidesgo Final Pages</vt:lpstr>
      <vt:lpstr>Focus</vt:lpstr>
      <vt:lpstr> Recursion  (نصائح لحل مسائل الريكرجن) </vt:lpstr>
      <vt:lpstr>Revision</vt:lpstr>
      <vt:lpstr> Loops                           Recursion</vt:lpstr>
      <vt:lpstr>Overview</vt:lpstr>
      <vt:lpstr>Tree</vt:lpstr>
      <vt:lpstr>return type</vt:lpstr>
      <vt:lpstr>base case</vt:lpstr>
      <vt:lpstr>Recursive call</vt:lpstr>
      <vt:lpstr>Return with recursive</vt:lpstr>
      <vt:lpstr>PowerPoint Presentation</vt:lpstr>
      <vt:lpstr>Thank You!    By: Mohamed Abdelmoniem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Moniem</dc:creator>
  <cp:lastModifiedBy>Mohamed Moniem</cp:lastModifiedBy>
  <cp:revision>36</cp:revision>
  <dcterms:created xsi:type="dcterms:W3CDTF">2023-09-04T16:59:50Z</dcterms:created>
  <dcterms:modified xsi:type="dcterms:W3CDTF">2023-09-05T17:59:10Z</dcterms:modified>
</cp:coreProperties>
</file>