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aU8XqjRI3NzKrnKN+tNGPKbr0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" name="Google Shape;11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2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4" name="Google Shape;124;p3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4" name="Google Shape;34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42" name="Google Shape;42;p2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1" name="Google Shape;51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3" name="Google Shape;73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1" name="Google Shape;81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7" name="Google Shape;87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94" name="Google Shape;94;p2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6" name="Google Shape;116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Project Name: </a:t>
            </a:r>
            <a:br>
              <a:rPr lang="en-US" sz="3000">
                <a:latin typeface="Arial"/>
                <a:ea typeface="Arial"/>
                <a:cs typeface="Arial"/>
                <a:sym typeface="Arial"/>
              </a:rPr>
            </a:br>
            <a:r>
              <a:rPr lang="en-US" sz="30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000" u="sng">
                <a:solidFill>
                  <a:srgbClr val="7A6909"/>
                </a:solidFill>
                <a:latin typeface="Arial"/>
                <a:ea typeface="Arial"/>
                <a:cs typeface="Arial"/>
                <a:sym typeface="Arial"/>
              </a:rPr>
              <a:t>Overcome Autism</a:t>
            </a:r>
            <a:r>
              <a:rPr lang="en-US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000"/>
          </a:p>
        </p:txBody>
      </p:sp>
      <p:sp>
        <p:nvSpPr>
          <p:cNvPr id="135" name="Google Shape;135;p1"/>
          <p:cNvSpPr txBox="1">
            <a:spLocks noGrp="1"/>
          </p:cNvSpPr>
          <p:nvPr>
            <p:ph type="body" idx="1"/>
          </p:nvPr>
        </p:nvSpPr>
        <p:spPr>
          <a:xfrm>
            <a:off x="823849" y="3033785"/>
            <a:ext cx="5524911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2000"/>
              <a:t>Team Member: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	1) Mohamed Abdelmoniem Mohamed.</a:t>
            </a:r>
            <a:endParaRPr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9482" y="192795"/>
            <a:ext cx="2483005" cy="4785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266700"/>
            <a:ext cx="88773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1081542" y="429192"/>
            <a:ext cx="7470816" cy="96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Road Map Section</a:t>
            </a:r>
            <a:endParaRPr sz="2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1"/>
          </p:nvPr>
        </p:nvSpPr>
        <p:spPr>
          <a:xfrm>
            <a:off x="1297500" y="15023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1) Online courses and exam for each lesson.</a:t>
            </a:r>
            <a:endParaRPr sz="1800"/>
          </a:p>
          <a:p>
            <a:pPr marL="28575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800"/>
              <a:t>If he cannot pass the exam, the new lesson will not be opened.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2) How to use other sections parallel with the road map and level of progress.</a:t>
            </a:r>
            <a:endParaRPr sz="1800"/>
          </a:p>
          <a:p>
            <a:pPr marL="28575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en-US" sz="1800"/>
              <a:t>So that he doesn't enter a section higher than his level and get frustrated.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Articles Section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00"/>
              <a:t>1) Motivational articles to encourage them to continue.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00"/>
              <a:t>2) Articles to tell them that they are distinct and strong people.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00"/>
              <a:t>3) Articles about the importance of dealing with other people, to encourage them not to give up.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Sections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1297500" y="1365500"/>
            <a:ext cx="70389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1) Chat with doctors for free.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2) Group Chat.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3) then we enter it to communicate gradually by way of: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      A) At first with autism.</a:t>
            </a:r>
            <a:endParaRPr sz="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      B) then Communicate with others:</a:t>
            </a:r>
            <a:endParaRPr sz="5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 	  a) First in the chat.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  	  b) Then a webcam.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610"/>
              <a:t>                      c) Then face to face.</a:t>
            </a:r>
            <a:endParaRPr sz="16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1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47" y="152400"/>
            <a:ext cx="85621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Section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800"/>
              <a:t>During the treatment period, the child will learn some things  to benefit him, to have fun, and not give up.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1) technology.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2) maths.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3) sports.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4) art.</a:t>
            </a: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5) poem.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Dealing with people Section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28575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1800"/>
              <a:t>Advise on how to deal with people in General.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28575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1800"/>
              <a:t>How to deal with bullying and to make it don't affect his psyche.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Family Department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700"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900"/>
              <a:t>we will teach them how to deal with their autistic children in the right way, to overcome autism and encourage them.</a:t>
            </a:r>
            <a:endParaRPr sz="1900"/>
          </a:p>
          <a:p>
            <a:pPr marL="28575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700"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9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</a:t>
            </a:r>
            <a:r>
              <a:rPr lang="en-US" sz="1900" b="0" i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will</a:t>
            </a:r>
            <a:r>
              <a:rPr lang="en-US" sz="19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give them access to their children's roadmap.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people Department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1902"/>
              <a:t>1) how to deal with autistic people in the right way.</a:t>
            </a:r>
            <a:endParaRPr sz="19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902"/>
              <a:t>2) Also, </a:t>
            </a:r>
            <a:endParaRPr sz="19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902"/>
              <a:t>With the spread of technology and smart mobile phones, everyone is vulnerable to autism, so we teach people</a:t>
            </a:r>
            <a:endParaRPr sz="1902"/>
          </a:p>
          <a:p>
            <a:pPr marL="28575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18"/>
              <a:buFont typeface="Noto Sans Symbols"/>
              <a:buChar char="⮚"/>
            </a:pPr>
            <a:r>
              <a:rPr lang="en-US" sz="1902"/>
              <a:t>how to protect themselves and their children from some of Symptoms of autism.</a:t>
            </a:r>
            <a:endParaRPr sz="19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90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902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00254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Donations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1100254" y="1700695"/>
            <a:ext cx="7236146" cy="304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21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2100" dirty="0"/>
              <a:t>anyone can donate any money </a:t>
            </a:r>
            <a:r>
              <a:rPr lang="en-US" sz="2100" b="0" i="0" u="sng" strike="noStrike" dirty="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without registration </a:t>
            </a:r>
            <a:r>
              <a:rPr lang="en-US" sz="2100" dirty="0"/>
              <a:t>to help people with autism book an online session with a doctor.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body" idx="1"/>
          </p:nvPr>
        </p:nvSpPr>
        <p:spPr>
          <a:xfrm>
            <a:off x="869796" y="1375317"/>
            <a:ext cx="7778364" cy="37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The Problem Definition.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The Proposed Solution.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The People who are targeted by the application (The Target of App ).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First Section (Powerful person)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Second Section (Family)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Third Section (General People)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Donations Section.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ctrTitle"/>
          </p:nvPr>
        </p:nvSpPr>
        <p:spPr>
          <a:xfrm>
            <a:off x="3500425" y="211112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The Problem Definition</a:t>
            </a:r>
            <a:br>
              <a:rPr lang="en-US" sz="2900">
                <a:latin typeface="Arial"/>
                <a:ea typeface="Arial"/>
                <a:cs typeface="Arial"/>
                <a:sym typeface="Arial"/>
              </a:rPr>
            </a:b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1070517" y="1567550"/>
            <a:ext cx="7805854" cy="332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Autistic Person: a person has problems with social communication.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Therefore, society will not be able to benefit from the capabilities of the autistic person, Also, autism is also a disease that sometimes requires a therapist.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The Proposed Solution</a:t>
            </a:r>
            <a:br>
              <a:rPr lang="en-US" sz="3000">
                <a:latin typeface="Arial"/>
                <a:ea typeface="Arial"/>
                <a:cs typeface="Arial"/>
                <a:sym typeface="Arial"/>
              </a:rPr>
            </a:b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070517" y="1567550"/>
            <a:ext cx="7265883" cy="3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Help autistic people overcome autism in modern and fun practical ways and according to medical supervision.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So, we create App to target autistic person, their family and general People.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1297500" y="513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Target of Application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>
            <a:spLocks noGrp="1"/>
          </p:cNvSpPr>
          <p:nvPr>
            <p:ph type="body" idx="1"/>
          </p:nvPr>
        </p:nvSpPr>
        <p:spPr>
          <a:xfrm>
            <a:off x="1200856" y="17191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The App is target 3 types of people with  3 Department 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1) The autistic person.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2) The Family of the autistic person.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3) People in General.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21475"/>
            <a:ext cx="8839199" cy="4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1308375" y="413550"/>
            <a:ext cx="71922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Distinct person Section</a:t>
            </a:r>
            <a:endParaRPr sz="2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15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15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endParaRPr sz="215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1070516" y="1436400"/>
            <a:ext cx="7265883" cy="358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❑"/>
            </a:pPr>
            <a:r>
              <a:rPr lang="en-US" sz="1912"/>
              <a:t>In this Department there are many sections:</a:t>
            </a:r>
            <a:endParaRPr sz="19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5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1) Road Map for overcoming autism.</a:t>
            </a:r>
            <a:endParaRPr sz="19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2). Achievements board</a:t>
            </a:r>
            <a:endParaRPr sz="19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3) Articles, how to deal with bullying and people in general.</a:t>
            </a:r>
            <a:endParaRPr sz="19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4) WebCam Chat.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5) Playing and Learning.</a:t>
            </a:r>
            <a:endParaRPr/>
          </a:p>
          <a:p>
            <a:pPr marL="800100" lvl="1" indent="-2730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None/>
            </a:pPr>
            <a:endParaRPr sz="17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12"/>
              <a:t>	</a:t>
            </a:r>
            <a:endParaRPr sz="19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9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463" y="156150"/>
            <a:ext cx="8529075" cy="49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-US" sz="2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Achievements board Section</a:t>
            </a:r>
            <a:endParaRPr sz="2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1085385" y="1538868"/>
            <a:ext cx="7251015" cy="293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1).</a:t>
            </a: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 Momentary &amp;&amp; Weekly achievement, to encourage children to continue.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 sz="1900">
                <a:latin typeface="Verdana"/>
                <a:ea typeface="Verdana"/>
                <a:cs typeface="Verdana"/>
                <a:sym typeface="Verdana"/>
              </a:rPr>
              <a:t>2). Achievements of people who have overcome autism.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621</Words>
  <Application>Microsoft Office PowerPoint</Application>
  <PresentationFormat>On-screen Show (16:9)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Noto Sans Symbols</vt:lpstr>
      <vt:lpstr>Montserrat</vt:lpstr>
      <vt:lpstr>Arial Black</vt:lpstr>
      <vt:lpstr>Roboto</vt:lpstr>
      <vt:lpstr>Arial</vt:lpstr>
      <vt:lpstr>Verdana</vt:lpstr>
      <vt:lpstr>Lato</vt:lpstr>
      <vt:lpstr>Focus</vt:lpstr>
      <vt:lpstr>Project Name:   Overcome Autism.</vt:lpstr>
      <vt:lpstr>Agenda</vt:lpstr>
      <vt:lpstr>The Problem Definition </vt:lpstr>
      <vt:lpstr>The Proposed Solution </vt:lpstr>
      <vt:lpstr>The Target of Application</vt:lpstr>
      <vt:lpstr>PowerPoint Presentation</vt:lpstr>
      <vt:lpstr>The Distinct person Section   </vt:lpstr>
      <vt:lpstr>PowerPoint Presentation</vt:lpstr>
      <vt:lpstr>Achievements board Section</vt:lpstr>
      <vt:lpstr>PowerPoint Presentation</vt:lpstr>
      <vt:lpstr>Road Map Section</vt:lpstr>
      <vt:lpstr>Articles Section</vt:lpstr>
      <vt:lpstr>Chat Sections</vt:lpstr>
      <vt:lpstr>PowerPoint Presentation</vt:lpstr>
      <vt:lpstr>learn Section</vt:lpstr>
      <vt:lpstr>Dealing with people Section</vt:lpstr>
      <vt:lpstr>The Family Department</vt:lpstr>
      <vt:lpstr>General people Department</vt:lpstr>
      <vt:lpstr>Donations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Overcome Autism.</dc:title>
  <cp:lastModifiedBy>Mohamed Moniem</cp:lastModifiedBy>
  <cp:revision>3</cp:revision>
  <dcterms:modified xsi:type="dcterms:W3CDTF">2023-03-27T23:06:11Z</dcterms:modified>
</cp:coreProperties>
</file>