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3218887bd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3218887bd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3218887bd_0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3218887bd_0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3218887bd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3218887bd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3218887bd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3218887bd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3218887bd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3218887bd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3218887bd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3218887bd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c3218887bd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c3218887bd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3218887bd_0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c3218887bd_0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218887bd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3218887bd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3218887bd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3218887bd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3218887b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3218887b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3218887bd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3218887bd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3218887bd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3218887bd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3218887bd_0_1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3218887bd_0_1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3218887bd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3218887bd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3218887bd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3218887bd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3218887bd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3218887bd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3218887bd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3218887bd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18775" y="20927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3900" dirty="0"/>
              <a:t>Goodbye, evil autism</a:t>
            </a:r>
            <a:endParaRPr sz="3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820250" y="37412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ar" sz="1530">
                <a:latin typeface="Montserrat"/>
                <a:ea typeface="Montserrat"/>
                <a:cs typeface="Montserrat"/>
                <a:sym typeface="Montserrat"/>
              </a:rPr>
              <a:t>The Distinct Autistic People </a:t>
            </a:r>
            <a:endParaRPr sz="106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Articles Section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/>
              <a:t>1) </a:t>
            </a:r>
            <a:r>
              <a:rPr lang="ar" sz="1500" dirty="0"/>
              <a:t>Motivational articles to encourage them to continue.</a:t>
            </a:r>
            <a:endParaRPr sz="15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/>
              <a:t>2) </a:t>
            </a:r>
            <a:r>
              <a:rPr lang="ar" sz="1500" dirty="0"/>
              <a:t>Articles to tell them that they are distinct and strong people.</a:t>
            </a:r>
            <a:endParaRPr sz="15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/>
              <a:t>3) </a:t>
            </a:r>
            <a:r>
              <a:rPr lang="ar" sz="1500" dirty="0"/>
              <a:t>Articles about the importance of dealing with other people, to encourage them not to give up.</a:t>
            </a:r>
            <a:endParaRPr sz="15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Doctors Details Section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95000"/>
              </a:lnSpc>
              <a:buSzPts val="852"/>
              <a:buFont typeface="Wingdings" panose="05000000000000000000" pitchFamily="2" charset="2"/>
              <a:buChar char="Ø"/>
            </a:pPr>
            <a:r>
              <a:rPr lang="ar" sz="1385" dirty="0"/>
              <a:t>Contact information for specialist doctors.</a:t>
            </a:r>
            <a:endParaRPr lang="en-US" sz="1385" dirty="0"/>
          </a:p>
          <a:p>
            <a:pPr marL="0" indent="0">
              <a:lnSpc>
                <a:spcPct val="95000"/>
              </a:lnSpc>
              <a:buSzPts val="852"/>
              <a:buNone/>
            </a:pPr>
            <a:endParaRPr lang="en-US" sz="13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US" sz="1385" dirty="0"/>
              <a:t>-you can book a treatment session in our App.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385" dirty="0"/>
          </a:p>
          <a:p>
            <a:pPr marL="285750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Font typeface="Wingdings" panose="05000000000000000000" pitchFamily="2" charset="2"/>
              <a:buChar char="Ø"/>
            </a:pPr>
            <a:r>
              <a:rPr lang="ar" sz="1385" dirty="0"/>
              <a:t>treatment sessions maybe:</a:t>
            </a:r>
            <a:endParaRPr lang="en-US" sz="13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US" sz="1385" dirty="0"/>
              <a:t> 1- online in this App.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US" sz="1385" dirty="0"/>
              <a:t> 2- </a:t>
            </a:r>
            <a:r>
              <a:rPr lang="ar" sz="1385" dirty="0"/>
              <a:t>Doctor's clinic.</a:t>
            </a:r>
            <a:endParaRPr sz="13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38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38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Chat Sections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1297500" y="1365500"/>
            <a:ext cx="7038900" cy="32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0" dirty="0"/>
              <a:t>1) </a:t>
            </a:r>
            <a:r>
              <a:rPr lang="ar" sz="1410" dirty="0"/>
              <a:t>Chat with doctors for free.</a:t>
            </a:r>
            <a:endParaRPr sz="141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10" dirty="0"/>
              <a:t>2) </a:t>
            </a:r>
            <a:r>
              <a:rPr lang="ar" sz="1410" dirty="0"/>
              <a:t>Group Chat.</a:t>
            </a:r>
            <a:endParaRPr sz="141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10" dirty="0"/>
              <a:t>3) </a:t>
            </a:r>
            <a:r>
              <a:rPr lang="ar" sz="1410" dirty="0"/>
              <a:t>then we enter it to communicate gradually by way of:</a:t>
            </a:r>
            <a:endParaRPr sz="141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1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410" dirty="0"/>
              <a:t>      A) At first with autism.</a:t>
            </a:r>
            <a:endParaRPr sz="1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410" dirty="0"/>
              <a:t>      B) then Communicate with others:</a:t>
            </a:r>
            <a:endParaRPr sz="31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410" dirty="0"/>
              <a:t> 	  a) First in the chat.</a:t>
            </a:r>
            <a:endParaRPr sz="141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410" dirty="0"/>
              <a:t>  	  b) Then a webcam.</a:t>
            </a:r>
            <a:endParaRPr sz="141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410" dirty="0"/>
              <a:t>                </a:t>
            </a:r>
            <a:r>
              <a:rPr lang="en-US" sz="1410" dirty="0"/>
              <a:t>     </a:t>
            </a:r>
            <a:r>
              <a:rPr lang="ar" sz="1410" dirty="0"/>
              <a:t>c) Then face to face.</a:t>
            </a:r>
            <a:endParaRPr sz="141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4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95" y="152400"/>
            <a:ext cx="85621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learn Section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 dirty="0"/>
              <a:t>During the treatment period, the child will learn some things  to benefit him,</a:t>
            </a: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600" dirty="0"/>
              <a:t>to have fun, and not give up.</a:t>
            </a: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1) </a:t>
            </a:r>
            <a:r>
              <a:rPr lang="ar" sz="1600" dirty="0"/>
              <a:t>technology.</a:t>
            </a: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2) </a:t>
            </a:r>
            <a:r>
              <a:rPr lang="ar" sz="1600" dirty="0"/>
              <a:t>maths.</a:t>
            </a: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3) </a:t>
            </a:r>
            <a:r>
              <a:rPr lang="ar" sz="1600" dirty="0"/>
              <a:t>sports.</a:t>
            </a: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600" dirty="0"/>
              <a:t>4</a:t>
            </a:r>
            <a:r>
              <a:rPr lang="en-US" sz="1600" dirty="0"/>
              <a:t>) </a:t>
            </a:r>
            <a:r>
              <a:rPr lang="ar" sz="1600" dirty="0"/>
              <a:t>art.</a:t>
            </a:r>
            <a:endParaRPr lang="en-US" sz="16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5) poem.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Dealing with people Section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" sz="1500" dirty="0"/>
              <a:t>Advise on how to deal with people in General.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ar" sz="1500" dirty="0"/>
              <a:t>How to deal with bullying and to make it don't affect his psyche.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The Family Department</a:t>
            </a: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" sz="1700" dirty="0"/>
              <a:t>we will teach them how to deal with their autistic children in the right way, to overcome autism and encourage them.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General people Department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602" dirty="0"/>
              <a:t>1) </a:t>
            </a:r>
            <a:r>
              <a:rPr lang="ar" sz="1602" dirty="0"/>
              <a:t>how to deal with autistic people in the right way.</a:t>
            </a:r>
            <a:endParaRPr sz="160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ar" sz="1602" dirty="0"/>
              <a:t>2</a:t>
            </a:r>
            <a:r>
              <a:rPr lang="en-US" sz="1602" dirty="0"/>
              <a:t>) </a:t>
            </a:r>
            <a:r>
              <a:rPr lang="ar" sz="1602" dirty="0"/>
              <a:t>section for donations.</a:t>
            </a:r>
            <a:endParaRPr sz="160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60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602"/>
              <a:t>3) </a:t>
            </a:r>
            <a:r>
              <a:rPr lang="ar" sz="1602"/>
              <a:t>Also </a:t>
            </a:r>
            <a:endParaRPr sz="160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ar" sz="1602" dirty="0"/>
              <a:t>With the spread of technology and smart mobile phones, everyone is vulnerable to autism, so we teach people</a:t>
            </a:r>
            <a:endParaRPr sz="160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ar" sz="1602" dirty="0"/>
              <a:t>how to protect themselves and their children from autism.</a:t>
            </a:r>
            <a:endParaRPr sz="160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60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02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ctrTitle"/>
          </p:nvPr>
        </p:nvSpPr>
        <p:spPr>
          <a:xfrm>
            <a:off x="3500425" y="21111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5131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The Target of Application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 dirty="0"/>
              <a:t>The App is target 3 types of people with 3 sections:</a:t>
            </a:r>
            <a:endParaRPr lang="en-US"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1) The autistic person.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2) </a:t>
            </a:r>
            <a:r>
              <a:rPr lang="ar" sz="1600" dirty="0"/>
              <a:t>The Family of the autistic person.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/>
              <a:t>3) </a:t>
            </a:r>
            <a:r>
              <a:rPr lang="ar" sz="1600" dirty="0"/>
              <a:t>People in General.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1475"/>
            <a:ext cx="8839199" cy="43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522300"/>
            <a:ext cx="7192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2154"/>
              <a:t>The Distinct Autistic People Department</a:t>
            </a:r>
            <a:endParaRPr sz="2154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4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4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endParaRPr sz="2154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436400"/>
            <a:ext cx="7038900" cy="35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1912" dirty="0"/>
              <a:t>In this Department there are many sections:</a:t>
            </a:r>
            <a:endParaRPr sz="19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912" dirty="0"/>
              <a:t>1</a:t>
            </a:r>
            <a:r>
              <a:rPr lang="en-US" sz="1912" dirty="0"/>
              <a:t>) </a:t>
            </a:r>
            <a:r>
              <a:rPr lang="ar" sz="1912" dirty="0"/>
              <a:t>Achievements board.</a:t>
            </a:r>
            <a:endParaRPr lang="en-US" sz="19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12" dirty="0"/>
              <a:t>2)</a:t>
            </a:r>
            <a:r>
              <a:rPr lang="ar" sz="1912" dirty="0"/>
              <a:t> Road Map for overcoming autism.</a:t>
            </a:r>
            <a:endParaRPr sz="19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12" dirty="0"/>
              <a:t>3) </a:t>
            </a:r>
            <a:r>
              <a:rPr lang="ar" sz="1912" dirty="0"/>
              <a:t>How to deal with bullying and people in general.</a:t>
            </a:r>
            <a:endParaRPr sz="19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12" dirty="0"/>
              <a:t>4) </a:t>
            </a:r>
            <a:r>
              <a:rPr lang="ar" sz="1912" dirty="0"/>
              <a:t>Contact information for specialist doctors and book treatment sessions.</a:t>
            </a:r>
            <a:endParaRPr sz="19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12" dirty="0"/>
              <a:t>5) </a:t>
            </a:r>
            <a:r>
              <a:rPr lang="ar" sz="1912" dirty="0"/>
              <a:t>online chat with doctors for free.</a:t>
            </a:r>
            <a:endParaRPr sz="19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12" dirty="0"/>
              <a:t>6) </a:t>
            </a:r>
            <a:r>
              <a:rPr lang="ar" sz="1912" dirty="0"/>
              <a:t>online group chat with the autistic people.</a:t>
            </a:r>
            <a:endParaRPr sz="19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91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485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154" dirty="0"/>
              <a:t> The </a:t>
            </a:r>
            <a:r>
              <a:rPr lang="en-US" sz="2154" dirty="0"/>
              <a:t>A</a:t>
            </a:r>
            <a:r>
              <a:rPr lang="ar" sz="2154" dirty="0"/>
              <a:t>utistic </a:t>
            </a:r>
            <a:r>
              <a:rPr lang="en-US" sz="2154" dirty="0"/>
              <a:t>P</a:t>
            </a:r>
            <a:r>
              <a:rPr lang="ar" sz="2154" dirty="0"/>
              <a:t>erson Department</a:t>
            </a:r>
            <a:endParaRPr sz="2154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54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954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endParaRPr sz="1954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38"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1558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2" dirty="0"/>
              <a:t>7) </a:t>
            </a:r>
            <a:r>
              <a:rPr lang="ar" sz="1912" dirty="0"/>
              <a:t>chat one to one to chat with a person have not autism.</a:t>
            </a:r>
            <a:endParaRPr sz="19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12" dirty="0"/>
              <a:t>8) </a:t>
            </a:r>
            <a:r>
              <a:rPr lang="ar" sz="1912" dirty="0"/>
              <a:t>learn (technology, sports, art, poem).</a:t>
            </a:r>
            <a:endParaRPr sz="19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12" dirty="0"/>
              <a:t>9) </a:t>
            </a:r>
            <a:r>
              <a:rPr lang="ar" sz="1912" dirty="0"/>
              <a:t>Reading Books.</a:t>
            </a:r>
            <a:endParaRPr sz="19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12" dirty="0"/>
              <a:t>10) </a:t>
            </a:r>
            <a:r>
              <a:rPr lang="ar" sz="1912" dirty="0"/>
              <a:t>Articles.</a:t>
            </a:r>
            <a:endParaRPr sz="1912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63" y="156150"/>
            <a:ext cx="8529075" cy="492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ar" sz="2500">
                <a:latin typeface="Lato"/>
                <a:ea typeface="Lato"/>
                <a:cs typeface="Lato"/>
                <a:sym typeface="Lato"/>
              </a:rPr>
              <a:t>Achievements board Section</a:t>
            </a:r>
            <a:endParaRPr sz="2500"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1) </a:t>
            </a:r>
            <a:r>
              <a:rPr lang="ar" sz="1600" dirty="0"/>
              <a:t>Achievements of children who have overcome autism.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2) </a:t>
            </a:r>
            <a:r>
              <a:rPr lang="ar" sz="1600" dirty="0"/>
              <a:t>Weekly achievement by Machine Learning,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600" dirty="0"/>
              <a:t>to encourage children to continue 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266700"/>
            <a:ext cx="88773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                         Road Map Section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1) </a:t>
            </a:r>
            <a:r>
              <a:rPr lang="ar" sz="1600" dirty="0"/>
              <a:t>Online courses and exam for each lesson.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600" dirty="0"/>
              <a:t>If he cannot pass the exam, the new lesson will not be opened.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2) </a:t>
            </a:r>
            <a:r>
              <a:rPr lang="ar" sz="1600" dirty="0"/>
              <a:t>How to use other sections parallel with the road map and level of progress.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600" dirty="0"/>
              <a:t>So that he doesn't enter a section higher than his level and get frustrated.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556</Words>
  <Application>Microsoft Office PowerPoint</Application>
  <PresentationFormat>On-screen Show (16:9)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Montserrat</vt:lpstr>
      <vt:lpstr>Lato</vt:lpstr>
      <vt:lpstr>Arial</vt:lpstr>
      <vt:lpstr>Wingdings</vt:lpstr>
      <vt:lpstr>Focus</vt:lpstr>
      <vt:lpstr>Goodbye, evil autism </vt:lpstr>
      <vt:lpstr>The Target of Application</vt:lpstr>
      <vt:lpstr>PowerPoint Presentation</vt:lpstr>
      <vt:lpstr>The Distinct Autistic People Department   </vt:lpstr>
      <vt:lpstr> The Autistic Person Department    </vt:lpstr>
      <vt:lpstr>PowerPoint Presentation</vt:lpstr>
      <vt:lpstr>Achievements board Section</vt:lpstr>
      <vt:lpstr>PowerPoint Presentation</vt:lpstr>
      <vt:lpstr>                         Road Map Section</vt:lpstr>
      <vt:lpstr>Articles Section</vt:lpstr>
      <vt:lpstr>Doctors Details Section</vt:lpstr>
      <vt:lpstr>Chat Sections</vt:lpstr>
      <vt:lpstr>PowerPoint Presentation</vt:lpstr>
      <vt:lpstr>learn Section</vt:lpstr>
      <vt:lpstr>Dealing with people Section</vt:lpstr>
      <vt:lpstr>The Family Department</vt:lpstr>
      <vt:lpstr>General people Department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Goodbye, evil autism </dc:title>
  <cp:lastModifiedBy>Mohamed Moniem</cp:lastModifiedBy>
  <cp:revision>15</cp:revision>
  <dcterms:modified xsi:type="dcterms:W3CDTF">2022-12-30T20:58:51Z</dcterms:modified>
</cp:coreProperties>
</file>