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67" r:id="rId5"/>
    <p:sldId id="268" r:id="rId6"/>
    <p:sldId id="269" r:id="rId7"/>
    <p:sldId id="271" r:id="rId8"/>
    <p:sldId id="270" r:id="rId9"/>
    <p:sldId id="258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56BFC-20A9-4A14-8F20-76C348567EEB}" v="37" dt="2025-05-14T17:03:50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9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okor" userId="9f07323821d310bb" providerId="LiveId" clId="{29256BFC-20A9-4A14-8F20-76C348567EEB}"/>
    <pc:docChg chg="undo custSel addSld delSld modSld sldOrd">
      <pc:chgData name="Andrew Bokor" userId="9f07323821d310bb" providerId="LiveId" clId="{29256BFC-20A9-4A14-8F20-76C348567EEB}" dt="2025-05-14T17:04:07.413" v="637"/>
      <pc:docMkLst>
        <pc:docMk/>
      </pc:docMkLst>
      <pc:sldChg chg="addSp delSp modSp new mod setBg">
        <pc:chgData name="Andrew Bokor" userId="9f07323821d310bb" providerId="LiveId" clId="{29256BFC-20A9-4A14-8F20-76C348567EEB}" dt="2025-05-13T18:41:13.298" v="271" actId="26606"/>
        <pc:sldMkLst>
          <pc:docMk/>
          <pc:sldMk cId="2082753068" sldId="256"/>
        </pc:sldMkLst>
        <pc:spChg chg="mod ord">
          <ac:chgData name="Andrew Bokor" userId="9f07323821d310bb" providerId="LiveId" clId="{29256BFC-20A9-4A14-8F20-76C348567EEB}" dt="2025-05-13T18:41:13.298" v="271" actId="26606"/>
          <ac:spMkLst>
            <pc:docMk/>
            <pc:sldMk cId="2082753068" sldId="256"/>
            <ac:spMk id="2" creationId="{144D5177-F831-ED1D-5BD1-AC96D35C0F64}"/>
          </ac:spMkLst>
        </pc:spChg>
        <pc:spChg chg="mod ord">
          <ac:chgData name="Andrew Bokor" userId="9f07323821d310bb" providerId="LiveId" clId="{29256BFC-20A9-4A14-8F20-76C348567EEB}" dt="2025-05-13T18:41:13.298" v="271" actId="26606"/>
          <ac:spMkLst>
            <pc:docMk/>
            <pc:sldMk cId="2082753068" sldId="256"/>
            <ac:spMk id="3" creationId="{1284EFC8-B0C1-E924-5A96-614F124B8E94}"/>
          </ac:spMkLst>
        </pc:spChg>
        <pc:spChg chg="add del">
          <ac:chgData name="Andrew Bokor" userId="9f07323821d310bb" providerId="LiveId" clId="{29256BFC-20A9-4A14-8F20-76C348567EEB}" dt="2025-05-13T18:41:13.298" v="271" actId="26606"/>
          <ac:spMkLst>
            <pc:docMk/>
            <pc:sldMk cId="2082753068" sldId="256"/>
            <ac:spMk id="12" creationId="{27BDFED6-6E33-4606-AFE2-886ADB1C018E}"/>
          </ac:spMkLst>
        </pc:spChg>
        <pc:spChg chg="add del">
          <ac:chgData name="Andrew Bokor" userId="9f07323821d310bb" providerId="LiveId" clId="{29256BFC-20A9-4A14-8F20-76C348567EEB}" dt="2025-05-13T18:41:13.298" v="271" actId="26606"/>
          <ac:spMkLst>
            <pc:docMk/>
            <pc:sldMk cId="2082753068" sldId="256"/>
            <ac:spMk id="14" creationId="{890DEF05-784E-4B61-89E4-04C4ECF4E5A0}"/>
          </ac:spMkLst>
        </pc:spChg>
        <pc:spChg chg="add">
          <ac:chgData name="Andrew Bokor" userId="9f07323821d310bb" providerId="LiveId" clId="{29256BFC-20A9-4A14-8F20-76C348567EEB}" dt="2025-05-13T18:41:13.298" v="271" actId="26606"/>
          <ac:spMkLst>
            <pc:docMk/>
            <pc:sldMk cId="2082753068" sldId="256"/>
            <ac:spMk id="21" creationId="{0A597D97-203B-498B-95D3-E90DC961039F}"/>
          </ac:spMkLst>
        </pc:spChg>
        <pc:spChg chg="add">
          <ac:chgData name="Andrew Bokor" userId="9f07323821d310bb" providerId="LiveId" clId="{29256BFC-20A9-4A14-8F20-76C348567EEB}" dt="2025-05-13T18:41:13.298" v="271" actId="26606"/>
          <ac:spMkLst>
            <pc:docMk/>
            <pc:sldMk cId="2082753068" sldId="256"/>
            <ac:spMk id="23" creationId="{6A6EF10E-DF41-4BD3-8EB4-6F646531DC26}"/>
          </ac:spMkLst>
        </pc:spChg>
        <pc:picChg chg="add mod ord">
          <ac:chgData name="Andrew Bokor" userId="9f07323821d310bb" providerId="LiveId" clId="{29256BFC-20A9-4A14-8F20-76C348567EEB}" dt="2025-05-13T18:41:13.298" v="271" actId="26606"/>
          <ac:picMkLst>
            <pc:docMk/>
            <pc:sldMk cId="2082753068" sldId="256"/>
            <ac:picMk id="5" creationId="{13184088-97C2-4876-88FD-459E5C4F3056}"/>
          </ac:picMkLst>
        </pc:picChg>
        <pc:picChg chg="add mod">
          <ac:chgData name="Andrew Bokor" userId="9f07323821d310bb" providerId="LiveId" clId="{29256BFC-20A9-4A14-8F20-76C348567EEB}" dt="2025-05-13T18:41:13.298" v="271" actId="26606"/>
          <ac:picMkLst>
            <pc:docMk/>
            <pc:sldMk cId="2082753068" sldId="256"/>
            <ac:picMk id="7" creationId="{930ACFE0-36D6-92C3-2784-2D99CE3B8F68}"/>
          </ac:picMkLst>
        </pc:picChg>
        <pc:cxnChg chg="add del">
          <ac:chgData name="Andrew Bokor" userId="9f07323821d310bb" providerId="LiveId" clId="{29256BFC-20A9-4A14-8F20-76C348567EEB}" dt="2025-05-13T18:41:13.298" v="271" actId="26606"/>
          <ac:cxnSpMkLst>
            <pc:docMk/>
            <pc:sldMk cId="2082753068" sldId="256"/>
            <ac:cxnSpMk id="16" creationId="{C41BAEC7-F7B0-4224-8B18-8F74B7D87F0B}"/>
          </ac:cxnSpMkLst>
        </pc:cxnChg>
      </pc:sldChg>
      <pc:sldChg chg="addSp delSp modSp new mod setBg">
        <pc:chgData name="Andrew Bokor" userId="9f07323821d310bb" providerId="LiveId" clId="{29256BFC-20A9-4A14-8F20-76C348567EEB}" dt="2025-05-14T16:18:33.916" v="323" actId="9405"/>
        <pc:sldMkLst>
          <pc:docMk/>
          <pc:sldMk cId="1577154803" sldId="257"/>
        </pc:sldMkLst>
        <pc:spChg chg="mod">
          <ac:chgData name="Andrew Bokor" userId="9f07323821d310bb" providerId="LiveId" clId="{29256BFC-20A9-4A14-8F20-76C348567EEB}" dt="2025-05-13T18:34:36.961" v="251" actId="26606"/>
          <ac:spMkLst>
            <pc:docMk/>
            <pc:sldMk cId="1577154803" sldId="257"/>
            <ac:spMk id="2" creationId="{883D7CF9-6AB1-6DB9-6587-A3C0318225DE}"/>
          </ac:spMkLst>
        </pc:spChg>
        <pc:spChg chg="del">
          <ac:chgData name="Andrew Bokor" userId="9f07323821d310bb" providerId="LiveId" clId="{29256BFC-20A9-4A14-8F20-76C348567EEB}" dt="2025-05-13T18:23:52.117" v="43"/>
          <ac:spMkLst>
            <pc:docMk/>
            <pc:sldMk cId="1577154803" sldId="257"/>
            <ac:spMk id="3" creationId="{3FCCA376-AE0E-C82F-898B-57DC70875C8C}"/>
          </ac:spMkLst>
        </pc:spChg>
        <pc:spChg chg="add del mod">
          <ac:chgData name="Andrew Bokor" userId="9f07323821d310bb" providerId="LiveId" clId="{29256BFC-20A9-4A14-8F20-76C348567EEB}" dt="2025-05-13T18:33:10.975" v="242" actId="26606"/>
          <ac:spMkLst>
            <pc:docMk/>
            <pc:sldMk cId="1577154803" sldId="257"/>
            <ac:spMk id="4" creationId="{76C3D3EA-D2F5-2FAD-0999-A62307FAC91B}"/>
          </ac:spMkLst>
        </pc:spChg>
        <pc:spChg chg="add del">
          <ac:chgData name="Andrew Bokor" userId="9f07323821d310bb" providerId="LiveId" clId="{29256BFC-20A9-4A14-8F20-76C348567EEB}" dt="2025-05-13T18:34:36.961" v="251" actId="26606"/>
          <ac:spMkLst>
            <pc:docMk/>
            <pc:sldMk cId="1577154803" sldId="257"/>
            <ac:spMk id="10" creationId="{BACC6370-2D7E-4714-9D71-7542949D7D5D}"/>
          </ac:spMkLst>
        </pc:spChg>
        <pc:spChg chg="add del">
          <ac:chgData name="Andrew Bokor" userId="9f07323821d310bb" providerId="LiveId" clId="{29256BFC-20A9-4A14-8F20-76C348567EEB}" dt="2025-05-13T18:34:36.961" v="251" actId="26606"/>
          <ac:spMkLst>
            <pc:docMk/>
            <pc:sldMk cId="1577154803" sldId="257"/>
            <ac:spMk id="12" creationId="{256B2C21-A230-48C0-8DF1-C46611373C44}"/>
          </ac:spMkLst>
        </pc:spChg>
        <pc:spChg chg="add del">
          <ac:chgData name="Andrew Bokor" userId="9f07323821d310bb" providerId="LiveId" clId="{29256BFC-20A9-4A14-8F20-76C348567EEB}" dt="2025-05-13T18:34:36.961" v="251" actId="26606"/>
          <ac:spMkLst>
            <pc:docMk/>
            <pc:sldMk cId="1577154803" sldId="257"/>
            <ac:spMk id="14" creationId="{3847E18C-932D-4C95-AABA-FEC7C9499AD7}"/>
          </ac:spMkLst>
        </pc:spChg>
        <pc:spChg chg="add del">
          <ac:chgData name="Andrew Bokor" userId="9f07323821d310bb" providerId="LiveId" clId="{29256BFC-20A9-4A14-8F20-76C348567EEB}" dt="2025-05-13T18:34:36.961" v="251" actId="26606"/>
          <ac:spMkLst>
            <pc:docMk/>
            <pc:sldMk cId="1577154803" sldId="257"/>
            <ac:spMk id="16" creationId="{3150CB11-0C61-439E-910F-5787759E72A0}"/>
          </ac:spMkLst>
        </pc:spChg>
        <pc:spChg chg="add del">
          <ac:chgData name="Andrew Bokor" userId="9f07323821d310bb" providerId="LiveId" clId="{29256BFC-20A9-4A14-8F20-76C348567EEB}" dt="2025-05-13T18:34:36.961" v="251" actId="26606"/>
          <ac:spMkLst>
            <pc:docMk/>
            <pc:sldMk cId="1577154803" sldId="257"/>
            <ac:spMk id="18" creationId="{43F8A58B-5155-44CE-A5FF-7647B47D0A7A}"/>
          </ac:spMkLst>
        </pc:spChg>
        <pc:spChg chg="add del">
          <ac:chgData name="Andrew Bokor" userId="9f07323821d310bb" providerId="LiveId" clId="{29256BFC-20A9-4A14-8F20-76C348567EEB}" dt="2025-05-13T18:34:36.961" v="251" actId="26606"/>
          <ac:spMkLst>
            <pc:docMk/>
            <pc:sldMk cId="1577154803" sldId="257"/>
            <ac:spMk id="20" creationId="{443F2ACA-E6D6-4028-82DD-F03C262D5DE6}"/>
          </ac:spMkLst>
        </pc:spChg>
        <pc:spChg chg="add del">
          <ac:chgData name="Andrew Bokor" userId="9f07323821d310bb" providerId="LiveId" clId="{29256BFC-20A9-4A14-8F20-76C348567EEB}" dt="2025-05-13T18:34:30.864" v="248" actId="26606"/>
          <ac:spMkLst>
            <pc:docMk/>
            <pc:sldMk cId="1577154803" sldId="257"/>
            <ac:spMk id="25" creationId="{C0763A76-9F1C-4FC5-82B7-DD475DA461B2}"/>
          </ac:spMkLst>
        </pc:spChg>
        <pc:spChg chg="add del">
          <ac:chgData name="Andrew Bokor" userId="9f07323821d310bb" providerId="LiveId" clId="{29256BFC-20A9-4A14-8F20-76C348567EEB}" dt="2025-05-13T18:34:30.864" v="248" actId="26606"/>
          <ac:spMkLst>
            <pc:docMk/>
            <pc:sldMk cId="1577154803" sldId="257"/>
            <ac:spMk id="27" creationId="{E81BF4F6-F2CF-4984-9D14-D6966D92F99F}"/>
          </ac:spMkLst>
        </pc:spChg>
        <pc:spChg chg="add del">
          <ac:chgData name="Andrew Bokor" userId="9f07323821d310bb" providerId="LiveId" clId="{29256BFC-20A9-4A14-8F20-76C348567EEB}" dt="2025-05-13T18:34:36.907" v="250" actId="26606"/>
          <ac:spMkLst>
            <pc:docMk/>
            <pc:sldMk cId="1577154803" sldId="257"/>
            <ac:spMk id="29" creationId="{9F7D5CDA-D291-4307-BF55-1381FED29634}"/>
          </ac:spMkLst>
        </pc:spChg>
        <pc:spChg chg="add">
          <ac:chgData name="Andrew Bokor" userId="9f07323821d310bb" providerId="LiveId" clId="{29256BFC-20A9-4A14-8F20-76C348567EEB}" dt="2025-05-13T18:34:36.961" v="251" actId="26606"/>
          <ac:spMkLst>
            <pc:docMk/>
            <pc:sldMk cId="1577154803" sldId="257"/>
            <ac:spMk id="31" creationId="{23E547B5-89CF-4EC0-96DE-25771AED0799}"/>
          </ac:spMkLst>
        </pc:spChg>
        <pc:spChg chg="add">
          <ac:chgData name="Andrew Bokor" userId="9f07323821d310bb" providerId="LiveId" clId="{29256BFC-20A9-4A14-8F20-76C348567EEB}" dt="2025-05-13T18:34:36.961" v="251" actId="26606"/>
          <ac:spMkLst>
            <pc:docMk/>
            <pc:sldMk cId="1577154803" sldId="257"/>
            <ac:spMk id="32" creationId="{3F0B8CEB-8279-4E5E-A0CE-1FC9F71736F2}"/>
          </ac:spMkLst>
        </pc:spChg>
        <pc:graphicFrameChg chg="add mod ord modGraphic">
          <ac:chgData name="Andrew Bokor" userId="9f07323821d310bb" providerId="LiveId" clId="{29256BFC-20A9-4A14-8F20-76C348567EEB}" dt="2025-05-13T18:34:36.907" v="250" actId="26606"/>
          <ac:graphicFrameMkLst>
            <pc:docMk/>
            <pc:sldMk cId="1577154803" sldId="257"/>
            <ac:graphicFrameMk id="7" creationId="{B6DB4003-78F4-0D9E-2CC7-95BC0B32CDF6}"/>
          </ac:graphicFrameMkLst>
        </pc:graphicFrameChg>
        <pc:picChg chg="add del mod">
          <ac:chgData name="Andrew Bokor" userId="9f07323821d310bb" providerId="LiveId" clId="{29256BFC-20A9-4A14-8F20-76C348567EEB}" dt="2025-05-13T18:32:58.848" v="241" actId="478"/>
          <ac:picMkLst>
            <pc:docMk/>
            <pc:sldMk cId="1577154803" sldId="257"/>
            <ac:picMk id="6" creationId="{E7A46F73-70F9-5EAE-7E44-F4F4FA2582CF}"/>
          </ac:picMkLst>
        </pc:picChg>
        <pc:picChg chg="add mod">
          <ac:chgData name="Andrew Bokor" userId="9f07323821d310bb" providerId="LiveId" clId="{29256BFC-20A9-4A14-8F20-76C348567EEB}" dt="2025-05-13T18:34:36.961" v="251" actId="26606"/>
          <ac:picMkLst>
            <pc:docMk/>
            <pc:sldMk cId="1577154803" sldId="257"/>
            <ac:picMk id="9" creationId="{92BD2133-3850-DB4B-B25C-0200EC50CA9E}"/>
          </ac:picMkLst>
        </pc:picChg>
        <pc:inkChg chg="add del">
          <ac:chgData name="Andrew Bokor" userId="9f07323821d310bb" providerId="LiveId" clId="{29256BFC-20A9-4A14-8F20-76C348567EEB}" dt="2025-05-14T16:18:18.916" v="318"/>
          <ac:inkMkLst>
            <pc:docMk/>
            <pc:sldMk cId="1577154803" sldId="257"/>
            <ac:inkMk id="3" creationId="{415876B2-73EF-04C2-195C-7D61C2E27233}"/>
          </ac:inkMkLst>
        </pc:inkChg>
        <pc:inkChg chg="add mod">
          <ac:chgData name="Andrew Bokor" userId="9f07323821d310bb" providerId="LiveId" clId="{29256BFC-20A9-4A14-8F20-76C348567EEB}" dt="2025-05-14T16:18:19.960" v="319"/>
          <ac:inkMkLst>
            <pc:docMk/>
            <pc:sldMk cId="1577154803" sldId="257"/>
            <ac:inkMk id="4" creationId="{8BADE437-F2C6-DCCE-AE22-46C6B1E41DC5}"/>
          </ac:inkMkLst>
        </pc:inkChg>
        <pc:inkChg chg="add">
          <ac:chgData name="Andrew Bokor" userId="9f07323821d310bb" providerId="LiveId" clId="{29256BFC-20A9-4A14-8F20-76C348567EEB}" dt="2025-05-14T16:18:22.728" v="320" actId="9405"/>
          <ac:inkMkLst>
            <pc:docMk/>
            <pc:sldMk cId="1577154803" sldId="257"/>
            <ac:inkMk id="5" creationId="{0734AE47-5DBA-8050-BB98-4615D3865012}"/>
          </ac:inkMkLst>
        </pc:inkChg>
        <pc:inkChg chg="add">
          <ac:chgData name="Andrew Bokor" userId="9f07323821d310bb" providerId="LiveId" clId="{29256BFC-20A9-4A14-8F20-76C348567EEB}" dt="2025-05-14T16:18:26.619" v="321" actId="9405"/>
          <ac:inkMkLst>
            <pc:docMk/>
            <pc:sldMk cId="1577154803" sldId="257"/>
            <ac:inkMk id="6" creationId="{51F4F671-B346-B2A1-1AD1-B763AD80B420}"/>
          </ac:inkMkLst>
        </pc:inkChg>
        <pc:inkChg chg="add">
          <ac:chgData name="Andrew Bokor" userId="9f07323821d310bb" providerId="LiveId" clId="{29256BFC-20A9-4A14-8F20-76C348567EEB}" dt="2025-05-14T16:18:32.637" v="322" actId="9405"/>
          <ac:inkMkLst>
            <pc:docMk/>
            <pc:sldMk cId="1577154803" sldId="257"/>
            <ac:inkMk id="8" creationId="{F34EA988-9940-974E-6430-EA46A914741F}"/>
          </ac:inkMkLst>
        </pc:inkChg>
        <pc:inkChg chg="add">
          <ac:chgData name="Andrew Bokor" userId="9f07323821d310bb" providerId="LiveId" clId="{29256BFC-20A9-4A14-8F20-76C348567EEB}" dt="2025-05-14T16:18:33.916" v="323" actId="9405"/>
          <ac:inkMkLst>
            <pc:docMk/>
            <pc:sldMk cId="1577154803" sldId="257"/>
            <ac:inkMk id="10" creationId="{0BFFC750-78DE-C98B-2871-2A24F26AAFD7}"/>
          </ac:inkMkLst>
        </pc:inkChg>
      </pc:sldChg>
      <pc:sldChg chg="addSp delSp modSp new mod setBg">
        <pc:chgData name="Andrew Bokor" userId="9f07323821d310bb" providerId="LiveId" clId="{29256BFC-20A9-4A14-8F20-76C348567EEB}" dt="2025-05-13T18:35:00.339" v="252" actId="26606"/>
        <pc:sldMkLst>
          <pc:docMk/>
          <pc:sldMk cId="3840709325" sldId="258"/>
        </pc:sldMkLst>
        <pc:spChg chg="mod">
          <ac:chgData name="Andrew Bokor" userId="9f07323821d310bb" providerId="LiveId" clId="{29256BFC-20A9-4A14-8F20-76C348567EEB}" dt="2025-05-13T18:35:00.339" v="252" actId="26606"/>
          <ac:spMkLst>
            <pc:docMk/>
            <pc:sldMk cId="3840709325" sldId="258"/>
            <ac:spMk id="2" creationId="{33356B63-3EA0-7FE4-EAC3-68ECEE7FA134}"/>
          </ac:spMkLst>
        </pc:spChg>
        <pc:spChg chg="del">
          <ac:chgData name="Andrew Bokor" userId="9f07323821d310bb" providerId="LiveId" clId="{29256BFC-20A9-4A14-8F20-76C348567EEB}" dt="2025-05-13T18:24:27.510" v="48"/>
          <ac:spMkLst>
            <pc:docMk/>
            <pc:sldMk cId="3840709325" sldId="258"/>
            <ac:spMk id="3" creationId="{117B148F-F06B-EE87-823C-3C38D198A171}"/>
          </ac:spMkLst>
        </pc:spChg>
        <pc:spChg chg="add del mod">
          <ac:chgData name="Andrew Bokor" userId="9f07323821d310bb" providerId="LiveId" clId="{29256BFC-20A9-4A14-8F20-76C348567EEB}" dt="2025-05-13T18:33:47.311" v="243" actId="26606"/>
          <ac:spMkLst>
            <pc:docMk/>
            <pc:sldMk cId="3840709325" sldId="258"/>
            <ac:spMk id="4" creationId="{DB57EF92-02A0-540E-DAA9-F0945499BE60}"/>
          </ac:spMkLst>
        </pc:spChg>
        <pc:spChg chg="add del">
          <ac:chgData name="Andrew Bokor" userId="9f07323821d310bb" providerId="LiveId" clId="{29256BFC-20A9-4A14-8F20-76C348567EEB}" dt="2025-05-13T18:35:00.339" v="252" actId="26606"/>
          <ac:spMkLst>
            <pc:docMk/>
            <pc:sldMk cId="3840709325" sldId="258"/>
            <ac:spMk id="10" creationId="{BACC6370-2D7E-4714-9D71-7542949D7D5D}"/>
          </ac:spMkLst>
        </pc:spChg>
        <pc:spChg chg="add del">
          <ac:chgData name="Andrew Bokor" userId="9f07323821d310bb" providerId="LiveId" clId="{29256BFC-20A9-4A14-8F20-76C348567EEB}" dt="2025-05-13T18:35:00.339" v="252" actId="26606"/>
          <ac:spMkLst>
            <pc:docMk/>
            <pc:sldMk cId="3840709325" sldId="258"/>
            <ac:spMk id="12" creationId="{256B2C21-A230-48C0-8DF1-C46611373C44}"/>
          </ac:spMkLst>
        </pc:spChg>
        <pc:spChg chg="add del">
          <ac:chgData name="Andrew Bokor" userId="9f07323821d310bb" providerId="LiveId" clId="{29256BFC-20A9-4A14-8F20-76C348567EEB}" dt="2025-05-13T18:35:00.339" v="252" actId="26606"/>
          <ac:spMkLst>
            <pc:docMk/>
            <pc:sldMk cId="3840709325" sldId="258"/>
            <ac:spMk id="14" creationId="{3847E18C-932D-4C95-AABA-FEC7C9499AD7}"/>
          </ac:spMkLst>
        </pc:spChg>
        <pc:spChg chg="add del">
          <ac:chgData name="Andrew Bokor" userId="9f07323821d310bb" providerId="LiveId" clId="{29256BFC-20A9-4A14-8F20-76C348567EEB}" dt="2025-05-13T18:35:00.339" v="252" actId="26606"/>
          <ac:spMkLst>
            <pc:docMk/>
            <pc:sldMk cId="3840709325" sldId="258"/>
            <ac:spMk id="16" creationId="{3150CB11-0C61-439E-910F-5787759E72A0}"/>
          </ac:spMkLst>
        </pc:spChg>
        <pc:spChg chg="add del">
          <ac:chgData name="Andrew Bokor" userId="9f07323821d310bb" providerId="LiveId" clId="{29256BFC-20A9-4A14-8F20-76C348567EEB}" dt="2025-05-13T18:35:00.339" v="252" actId="26606"/>
          <ac:spMkLst>
            <pc:docMk/>
            <pc:sldMk cId="3840709325" sldId="258"/>
            <ac:spMk id="18" creationId="{43F8A58B-5155-44CE-A5FF-7647B47D0A7A}"/>
          </ac:spMkLst>
        </pc:spChg>
        <pc:spChg chg="add del">
          <ac:chgData name="Andrew Bokor" userId="9f07323821d310bb" providerId="LiveId" clId="{29256BFC-20A9-4A14-8F20-76C348567EEB}" dt="2025-05-13T18:35:00.339" v="252" actId="26606"/>
          <ac:spMkLst>
            <pc:docMk/>
            <pc:sldMk cId="3840709325" sldId="258"/>
            <ac:spMk id="20" creationId="{443F2ACA-E6D6-4028-82DD-F03C262D5DE6}"/>
          </ac:spMkLst>
        </pc:spChg>
        <pc:spChg chg="add">
          <ac:chgData name="Andrew Bokor" userId="9f07323821d310bb" providerId="LiveId" clId="{29256BFC-20A9-4A14-8F20-76C348567EEB}" dt="2025-05-13T18:35:00.339" v="252" actId="26606"/>
          <ac:spMkLst>
            <pc:docMk/>
            <pc:sldMk cId="3840709325" sldId="258"/>
            <ac:spMk id="26" creationId="{E51BA4DF-2BD4-4EC2-B1DB-B27C8AC71864}"/>
          </ac:spMkLst>
        </pc:spChg>
        <pc:graphicFrameChg chg="add mod modGraphic">
          <ac:chgData name="Andrew Bokor" userId="9f07323821d310bb" providerId="LiveId" clId="{29256BFC-20A9-4A14-8F20-76C348567EEB}" dt="2025-05-13T18:35:00.339" v="252" actId="26606"/>
          <ac:graphicFrameMkLst>
            <pc:docMk/>
            <pc:sldMk cId="3840709325" sldId="258"/>
            <ac:graphicFrameMk id="6" creationId="{08AD375B-F494-9779-9895-B4593780B903}"/>
          </ac:graphicFrameMkLst>
        </pc:graphicFrameChg>
        <pc:picChg chg="add">
          <ac:chgData name="Andrew Bokor" userId="9f07323821d310bb" providerId="LiveId" clId="{29256BFC-20A9-4A14-8F20-76C348567EEB}" dt="2025-05-13T18:35:00.339" v="252" actId="26606"/>
          <ac:picMkLst>
            <pc:docMk/>
            <pc:sldMk cId="3840709325" sldId="258"/>
            <ac:picMk id="22" creationId="{176E878A-AEBF-8375-46FD-C44F33551EAD}"/>
          </ac:picMkLst>
        </pc:picChg>
      </pc:sldChg>
      <pc:sldChg chg="addSp delSp modSp new mod ord setBg">
        <pc:chgData name="Andrew Bokor" userId="9f07323821d310bb" providerId="LiveId" clId="{29256BFC-20A9-4A14-8F20-76C348567EEB}" dt="2025-05-13T18:41:33.309" v="273" actId="26606"/>
        <pc:sldMkLst>
          <pc:docMk/>
          <pc:sldMk cId="3619304841" sldId="259"/>
        </pc:sldMkLst>
        <pc:spChg chg="mod">
          <ac:chgData name="Andrew Bokor" userId="9f07323821d310bb" providerId="LiveId" clId="{29256BFC-20A9-4A14-8F20-76C348567EEB}" dt="2025-05-13T18:41:33.309" v="273" actId="26606"/>
          <ac:spMkLst>
            <pc:docMk/>
            <pc:sldMk cId="3619304841" sldId="259"/>
            <ac:spMk id="2" creationId="{BA49D896-C9CB-4D8B-0251-49EE9AEDEE6D}"/>
          </ac:spMkLst>
        </pc:spChg>
        <pc:spChg chg="del">
          <ac:chgData name="Andrew Bokor" userId="9f07323821d310bb" providerId="LiveId" clId="{29256BFC-20A9-4A14-8F20-76C348567EEB}" dt="2025-05-13T18:22:26.343" v="30"/>
          <ac:spMkLst>
            <pc:docMk/>
            <pc:sldMk cId="3619304841" sldId="259"/>
            <ac:spMk id="3" creationId="{907D2EA1-559E-AEF6-D187-5B08BB46AF7B}"/>
          </ac:spMkLst>
        </pc:spChg>
        <pc:spChg chg="add mod">
          <ac:chgData name="Andrew Bokor" userId="9f07323821d310bb" providerId="LiveId" clId="{29256BFC-20A9-4A14-8F20-76C348567EEB}" dt="2025-05-13T18:41:33.309" v="273" actId="26606"/>
          <ac:spMkLst>
            <pc:docMk/>
            <pc:sldMk cId="3619304841" sldId="259"/>
            <ac:spMk id="4" creationId="{0D4EBA8C-5CE3-7A2B-AA81-92F0AF703C67}"/>
          </ac:spMkLst>
        </pc:spChg>
        <pc:spChg chg="add del">
          <ac:chgData name="Andrew Bokor" userId="9f07323821d310bb" providerId="LiveId" clId="{29256BFC-20A9-4A14-8F20-76C348567EEB}" dt="2025-05-13T18:41:33.309" v="273" actId="26606"/>
          <ac:spMkLst>
            <pc:docMk/>
            <pc:sldMk cId="3619304841" sldId="259"/>
            <ac:spMk id="11" creationId="{7C432AFE-B3D2-4BFF-BF8F-96C27AFF1AC7}"/>
          </ac:spMkLst>
        </pc:spChg>
        <pc:spChg chg="add del">
          <ac:chgData name="Andrew Bokor" userId="9f07323821d310bb" providerId="LiveId" clId="{29256BFC-20A9-4A14-8F20-76C348567EEB}" dt="2025-05-13T18:41:33.309" v="273" actId="26606"/>
          <ac:spMkLst>
            <pc:docMk/>
            <pc:sldMk cId="3619304841" sldId="259"/>
            <ac:spMk id="13" creationId="{AF2F604E-43BE-4DC3-B983-E071523364F8}"/>
          </ac:spMkLst>
        </pc:spChg>
        <pc:spChg chg="add del">
          <ac:chgData name="Andrew Bokor" userId="9f07323821d310bb" providerId="LiveId" clId="{29256BFC-20A9-4A14-8F20-76C348567EEB}" dt="2025-05-13T18:41:33.309" v="273" actId="26606"/>
          <ac:spMkLst>
            <pc:docMk/>
            <pc:sldMk cId="3619304841" sldId="259"/>
            <ac:spMk id="15" creationId="{08C9B587-E65E-4B52-B37C-ABEBB6E87928}"/>
          </ac:spMkLst>
        </pc:spChg>
        <pc:spChg chg="add">
          <ac:chgData name="Andrew Bokor" userId="9f07323821d310bb" providerId="LiveId" clId="{29256BFC-20A9-4A14-8F20-76C348567EEB}" dt="2025-05-13T18:41:33.309" v="273" actId="26606"/>
          <ac:spMkLst>
            <pc:docMk/>
            <pc:sldMk cId="3619304841" sldId="259"/>
            <ac:spMk id="20" creationId="{DBF61EA3-B236-439E-9C0B-340980D56BEE}"/>
          </ac:spMkLst>
        </pc:spChg>
        <pc:spChg chg="add">
          <ac:chgData name="Andrew Bokor" userId="9f07323821d310bb" providerId="LiveId" clId="{29256BFC-20A9-4A14-8F20-76C348567EEB}" dt="2025-05-13T18:41:33.309" v="273" actId="26606"/>
          <ac:spMkLst>
            <pc:docMk/>
            <pc:sldMk cId="3619304841" sldId="259"/>
            <ac:spMk id="26" creationId="{E659831F-0D9A-4C63-9EBB-8435B85A440F}"/>
          </ac:spMkLst>
        </pc:spChg>
        <pc:grpChg chg="add">
          <ac:chgData name="Andrew Bokor" userId="9f07323821d310bb" providerId="LiveId" clId="{29256BFC-20A9-4A14-8F20-76C348567EEB}" dt="2025-05-13T18:41:33.309" v="273" actId="26606"/>
          <ac:grpSpMkLst>
            <pc:docMk/>
            <pc:sldMk cId="3619304841" sldId="259"/>
            <ac:grpSpMk id="22" creationId="{28FAF094-D087-493F-8DF9-A486C2D6BBAA}"/>
          </ac:grpSpMkLst>
        </pc:grpChg>
        <pc:picChg chg="add del mod ord">
          <ac:chgData name="Andrew Bokor" userId="9f07323821d310bb" providerId="LiveId" clId="{29256BFC-20A9-4A14-8F20-76C348567EEB}" dt="2025-05-13T18:41:27.473" v="272" actId="478"/>
          <ac:picMkLst>
            <pc:docMk/>
            <pc:sldMk cId="3619304841" sldId="259"/>
            <ac:picMk id="6" creationId="{99F57E8B-26D2-883B-3F6A-98B24829EAE8}"/>
          </ac:picMkLst>
        </pc:picChg>
      </pc:sldChg>
      <pc:sldChg chg="addSp delSp modSp new mod setBg">
        <pc:chgData name="Andrew Bokor" userId="9f07323821d310bb" providerId="LiveId" clId="{29256BFC-20A9-4A14-8F20-76C348567EEB}" dt="2025-05-13T18:45:39.334" v="316" actId="255"/>
        <pc:sldMkLst>
          <pc:docMk/>
          <pc:sldMk cId="2576689212" sldId="260"/>
        </pc:sldMkLst>
        <pc:spChg chg="mod">
          <ac:chgData name="Andrew Bokor" userId="9f07323821d310bb" providerId="LiveId" clId="{29256BFC-20A9-4A14-8F20-76C348567EEB}" dt="2025-05-13T18:37:09.600" v="257" actId="26606"/>
          <ac:spMkLst>
            <pc:docMk/>
            <pc:sldMk cId="2576689212" sldId="260"/>
            <ac:spMk id="2" creationId="{E96996B6-FC4C-7E6A-6AFA-F95FD7ABEE53}"/>
          </ac:spMkLst>
        </pc:spChg>
        <pc:spChg chg="del mod">
          <ac:chgData name="Andrew Bokor" userId="9f07323821d310bb" providerId="LiveId" clId="{29256BFC-20A9-4A14-8F20-76C348567EEB}" dt="2025-05-13T18:27:24.069" v="111"/>
          <ac:spMkLst>
            <pc:docMk/>
            <pc:sldMk cId="2576689212" sldId="260"/>
            <ac:spMk id="3" creationId="{A2F6D123-043B-09C3-3062-1E3610071FEC}"/>
          </ac:spMkLst>
        </pc:spChg>
        <pc:spChg chg="add">
          <ac:chgData name="Andrew Bokor" userId="9f07323821d310bb" providerId="LiveId" clId="{29256BFC-20A9-4A14-8F20-76C348567EEB}" dt="2025-05-13T18:27:19.718" v="109"/>
          <ac:spMkLst>
            <pc:docMk/>
            <pc:sldMk cId="2576689212" sldId="260"/>
            <ac:spMk id="4" creationId="{1842186F-701F-348B-F072-56236F9DB6FA}"/>
          </ac:spMkLst>
        </pc:spChg>
        <pc:spChg chg="add mod">
          <ac:chgData name="Andrew Bokor" userId="9f07323821d310bb" providerId="LiveId" clId="{29256BFC-20A9-4A14-8F20-76C348567EEB}" dt="2025-05-13T18:45:39.334" v="316" actId="255"/>
          <ac:spMkLst>
            <pc:docMk/>
            <pc:sldMk cId="2576689212" sldId="260"/>
            <ac:spMk id="5" creationId="{07FC51F6-E156-102D-FA86-5AA3F8210D37}"/>
          </ac:spMkLst>
        </pc:spChg>
        <pc:spChg chg="add">
          <ac:chgData name="Andrew Bokor" userId="9f07323821d310bb" providerId="LiveId" clId="{29256BFC-20A9-4A14-8F20-76C348567EEB}" dt="2025-05-13T18:37:09.600" v="257" actId="26606"/>
          <ac:spMkLst>
            <pc:docMk/>
            <pc:sldMk cId="2576689212" sldId="260"/>
            <ac:spMk id="12" creationId="{F13C74B1-5B17-4795-BED0-7140497B445A}"/>
          </ac:spMkLst>
        </pc:spChg>
        <pc:spChg chg="add">
          <ac:chgData name="Andrew Bokor" userId="9f07323821d310bb" providerId="LiveId" clId="{29256BFC-20A9-4A14-8F20-76C348567EEB}" dt="2025-05-13T18:37:09.600" v="257" actId="26606"/>
          <ac:spMkLst>
            <pc:docMk/>
            <pc:sldMk cId="2576689212" sldId="260"/>
            <ac:spMk id="14" creationId="{D4974D33-8DC5-464E-8C6D-BE58F0669C17}"/>
          </ac:spMkLst>
        </pc:spChg>
        <pc:picChg chg="add mod">
          <ac:chgData name="Andrew Bokor" userId="9f07323821d310bb" providerId="LiveId" clId="{29256BFC-20A9-4A14-8F20-76C348567EEB}" dt="2025-05-13T18:37:09.600" v="257" actId="26606"/>
          <ac:picMkLst>
            <pc:docMk/>
            <pc:sldMk cId="2576689212" sldId="260"/>
            <ac:picMk id="7" creationId="{62250F8F-FA22-ED65-A5FC-2EF176DA62F7}"/>
          </ac:picMkLst>
        </pc:picChg>
      </pc:sldChg>
      <pc:sldChg chg="addSp delSp modSp new mod setBg">
        <pc:chgData name="Andrew Bokor" userId="9f07323821d310bb" providerId="LiveId" clId="{29256BFC-20A9-4A14-8F20-76C348567EEB}" dt="2025-05-13T18:37:50.053" v="261" actId="20577"/>
        <pc:sldMkLst>
          <pc:docMk/>
          <pc:sldMk cId="1472645900" sldId="261"/>
        </pc:sldMkLst>
        <pc:spChg chg="mod">
          <ac:chgData name="Andrew Bokor" userId="9f07323821d310bb" providerId="LiveId" clId="{29256BFC-20A9-4A14-8F20-76C348567EEB}" dt="2025-05-13T18:37:35.980" v="258" actId="26606"/>
          <ac:spMkLst>
            <pc:docMk/>
            <pc:sldMk cId="1472645900" sldId="261"/>
            <ac:spMk id="2" creationId="{4E7FB2DF-4432-F53C-6CFB-EC33B7EF9E5D}"/>
          </ac:spMkLst>
        </pc:spChg>
        <pc:spChg chg="del">
          <ac:chgData name="Andrew Bokor" userId="9f07323821d310bb" providerId="LiveId" clId="{29256BFC-20A9-4A14-8F20-76C348567EEB}" dt="2025-05-13T18:29:14.230" v="220"/>
          <ac:spMkLst>
            <pc:docMk/>
            <pc:sldMk cId="1472645900" sldId="261"/>
            <ac:spMk id="3" creationId="{71B81366-BBA1-7770-4C9B-0604D2CD02AB}"/>
          </ac:spMkLst>
        </pc:spChg>
        <pc:spChg chg="add del mod">
          <ac:chgData name="Andrew Bokor" userId="9f07323821d310bb" providerId="LiveId" clId="{29256BFC-20A9-4A14-8F20-76C348567EEB}" dt="2025-05-13T18:37:35.980" v="258" actId="26606"/>
          <ac:spMkLst>
            <pc:docMk/>
            <pc:sldMk cId="1472645900" sldId="261"/>
            <ac:spMk id="4" creationId="{B0AE5C3D-1771-0ABC-E47A-C0B89048C938}"/>
          </ac:spMkLst>
        </pc:spChg>
        <pc:spChg chg="add">
          <ac:chgData name="Andrew Bokor" userId="9f07323821d310bb" providerId="LiveId" clId="{29256BFC-20A9-4A14-8F20-76C348567EEB}" dt="2025-05-13T18:37:35.980" v="258" actId="26606"/>
          <ac:spMkLst>
            <pc:docMk/>
            <pc:sldMk cId="1472645900" sldId="261"/>
            <ac:spMk id="10" creationId="{35DB3719-6FDC-4E5D-891D-FF40B7300F64}"/>
          </ac:spMkLst>
        </pc:spChg>
        <pc:spChg chg="add">
          <ac:chgData name="Andrew Bokor" userId="9f07323821d310bb" providerId="LiveId" clId="{29256BFC-20A9-4A14-8F20-76C348567EEB}" dt="2025-05-13T18:37:35.980" v="258" actId="26606"/>
          <ac:spMkLst>
            <pc:docMk/>
            <pc:sldMk cId="1472645900" sldId="261"/>
            <ac:spMk id="12" creationId="{E0CBAC23-2E3F-4A90-BA59-F8299F6A5439}"/>
          </ac:spMkLst>
        </pc:spChg>
        <pc:graphicFrameChg chg="add mod">
          <ac:chgData name="Andrew Bokor" userId="9f07323821d310bb" providerId="LiveId" clId="{29256BFC-20A9-4A14-8F20-76C348567EEB}" dt="2025-05-13T18:37:50.053" v="261" actId="20577"/>
          <ac:graphicFrameMkLst>
            <pc:docMk/>
            <pc:sldMk cId="1472645900" sldId="261"/>
            <ac:graphicFrameMk id="6" creationId="{465998D9-B158-E362-BE4B-95B76C3FAB2E}"/>
          </ac:graphicFrameMkLst>
        </pc:graphicFrameChg>
      </pc:sldChg>
      <pc:sldChg chg="addSp delSp modSp new mod setBg">
        <pc:chgData name="Andrew Bokor" userId="9f07323821d310bb" providerId="LiveId" clId="{29256BFC-20A9-4A14-8F20-76C348567EEB}" dt="2025-05-13T18:38:14.026" v="262" actId="26606"/>
        <pc:sldMkLst>
          <pc:docMk/>
          <pc:sldMk cId="4273372229" sldId="262"/>
        </pc:sldMkLst>
        <pc:spChg chg="mod">
          <ac:chgData name="Andrew Bokor" userId="9f07323821d310bb" providerId="LiveId" clId="{29256BFC-20A9-4A14-8F20-76C348567EEB}" dt="2025-05-13T18:38:14.026" v="262" actId="26606"/>
          <ac:spMkLst>
            <pc:docMk/>
            <pc:sldMk cId="4273372229" sldId="262"/>
            <ac:spMk id="2" creationId="{D8B3A681-417B-118A-AB88-35027B898EBB}"/>
          </ac:spMkLst>
        </pc:spChg>
        <pc:spChg chg="del">
          <ac:chgData name="Andrew Bokor" userId="9f07323821d310bb" providerId="LiveId" clId="{29256BFC-20A9-4A14-8F20-76C348567EEB}" dt="2025-05-13T18:29:38.388" v="222"/>
          <ac:spMkLst>
            <pc:docMk/>
            <pc:sldMk cId="4273372229" sldId="262"/>
            <ac:spMk id="3" creationId="{3A7194E8-4F70-CF94-C520-74A3849FE1AB}"/>
          </ac:spMkLst>
        </pc:spChg>
        <pc:spChg chg="add del mod">
          <ac:chgData name="Andrew Bokor" userId="9f07323821d310bb" providerId="LiveId" clId="{29256BFC-20A9-4A14-8F20-76C348567EEB}" dt="2025-05-13T18:38:14.026" v="262" actId="26606"/>
          <ac:spMkLst>
            <pc:docMk/>
            <pc:sldMk cId="4273372229" sldId="262"/>
            <ac:spMk id="4" creationId="{1F59A8CF-D3A1-6980-6EF3-CD185C06452D}"/>
          </ac:spMkLst>
        </pc:spChg>
        <pc:spChg chg="add">
          <ac:chgData name="Andrew Bokor" userId="9f07323821d310bb" providerId="LiveId" clId="{29256BFC-20A9-4A14-8F20-76C348567EEB}" dt="2025-05-13T18:38:14.026" v="262" actId="26606"/>
          <ac:spMkLst>
            <pc:docMk/>
            <pc:sldMk cId="4273372229" sldId="262"/>
            <ac:spMk id="10" creationId="{56E9B3E6-E277-4D68-BA48-9CB43FFBD6E2}"/>
          </ac:spMkLst>
        </pc:spChg>
        <pc:spChg chg="add">
          <ac:chgData name="Andrew Bokor" userId="9f07323821d310bb" providerId="LiveId" clId="{29256BFC-20A9-4A14-8F20-76C348567EEB}" dt="2025-05-13T18:38:14.026" v="262" actId="26606"/>
          <ac:spMkLst>
            <pc:docMk/>
            <pc:sldMk cId="4273372229" sldId="262"/>
            <ac:spMk id="17" creationId="{D5B0017B-2ECA-49AF-B397-DC140825DF8D}"/>
          </ac:spMkLst>
        </pc:spChg>
        <pc:grpChg chg="add">
          <ac:chgData name="Andrew Bokor" userId="9f07323821d310bb" providerId="LiveId" clId="{29256BFC-20A9-4A14-8F20-76C348567EEB}" dt="2025-05-13T18:38:14.026" v="262" actId="26606"/>
          <ac:grpSpMkLst>
            <pc:docMk/>
            <pc:sldMk cId="4273372229" sldId="262"/>
            <ac:grpSpMk id="12" creationId="{AE1C45F0-260A-458C-96ED-C1F6D2151219}"/>
          </ac:grpSpMkLst>
        </pc:grpChg>
        <pc:graphicFrameChg chg="add">
          <ac:chgData name="Andrew Bokor" userId="9f07323821d310bb" providerId="LiveId" clId="{29256BFC-20A9-4A14-8F20-76C348567EEB}" dt="2025-05-13T18:38:14.026" v="262" actId="26606"/>
          <ac:graphicFrameMkLst>
            <pc:docMk/>
            <pc:sldMk cId="4273372229" sldId="262"/>
            <ac:graphicFrameMk id="6" creationId="{0DDE51B1-5047-176B-F885-46F385BC8273}"/>
          </ac:graphicFrameMkLst>
        </pc:graphicFrameChg>
        <pc:cxnChg chg="add">
          <ac:chgData name="Andrew Bokor" userId="9f07323821d310bb" providerId="LiveId" clId="{29256BFC-20A9-4A14-8F20-76C348567EEB}" dt="2025-05-13T18:38:14.026" v="262" actId="26606"/>
          <ac:cxnSpMkLst>
            <pc:docMk/>
            <pc:sldMk cId="4273372229" sldId="262"/>
            <ac:cxnSpMk id="19" creationId="{6CF1BAF6-AD41-4082-B212-8A1F9A2E8779}"/>
          </ac:cxnSpMkLst>
        </pc:cxnChg>
      </pc:sldChg>
      <pc:sldChg chg="addSp delSp modSp new mod setBg">
        <pc:chgData name="Andrew Bokor" userId="9f07323821d310bb" providerId="LiveId" clId="{29256BFC-20A9-4A14-8F20-76C348567EEB}" dt="2025-05-14T16:32:03.496" v="328" actId="13926"/>
        <pc:sldMkLst>
          <pc:docMk/>
          <pc:sldMk cId="2301625447" sldId="263"/>
        </pc:sldMkLst>
        <pc:spChg chg="mod">
          <ac:chgData name="Andrew Bokor" userId="9f07323821d310bb" providerId="LiveId" clId="{29256BFC-20A9-4A14-8F20-76C348567EEB}" dt="2025-05-13T18:40:01.904" v="266" actId="26606"/>
          <ac:spMkLst>
            <pc:docMk/>
            <pc:sldMk cId="2301625447" sldId="263"/>
            <ac:spMk id="2" creationId="{A3613AB1-9226-9591-A51A-95B04FC13CA4}"/>
          </ac:spMkLst>
        </pc:spChg>
        <pc:spChg chg="del">
          <ac:chgData name="Andrew Bokor" userId="9f07323821d310bb" providerId="LiveId" clId="{29256BFC-20A9-4A14-8F20-76C348567EEB}" dt="2025-05-13T18:30:32.661" v="227"/>
          <ac:spMkLst>
            <pc:docMk/>
            <pc:sldMk cId="2301625447" sldId="263"/>
            <ac:spMk id="3" creationId="{CF5F1F49-FBE2-BCA3-6340-BED85F0214F2}"/>
          </ac:spMkLst>
        </pc:spChg>
        <pc:spChg chg="add mod">
          <ac:chgData name="Andrew Bokor" userId="9f07323821d310bb" providerId="LiveId" clId="{29256BFC-20A9-4A14-8F20-76C348567EEB}" dt="2025-05-14T16:32:03.496" v="328" actId="13926"/>
          <ac:spMkLst>
            <pc:docMk/>
            <pc:sldMk cId="2301625447" sldId="263"/>
            <ac:spMk id="4" creationId="{F1F5C49E-249A-EF28-2FCB-4E542B84254E}"/>
          </ac:spMkLst>
        </pc:spChg>
        <pc:spChg chg="add">
          <ac:chgData name="Andrew Bokor" userId="9f07323821d310bb" providerId="LiveId" clId="{29256BFC-20A9-4A14-8F20-76C348567EEB}" dt="2025-05-13T18:40:01.904" v="266" actId="26606"/>
          <ac:spMkLst>
            <pc:docMk/>
            <pc:sldMk cId="2301625447" sldId="263"/>
            <ac:spMk id="11" creationId="{058A14AF-9FB5-4CC7-BA35-E8E85D3EDF0E}"/>
          </ac:spMkLst>
        </pc:spChg>
        <pc:spChg chg="add">
          <ac:chgData name="Andrew Bokor" userId="9f07323821d310bb" providerId="LiveId" clId="{29256BFC-20A9-4A14-8F20-76C348567EEB}" dt="2025-05-13T18:40:01.904" v="266" actId="26606"/>
          <ac:spMkLst>
            <pc:docMk/>
            <pc:sldMk cId="2301625447" sldId="263"/>
            <ac:spMk id="13" creationId="{3A9A4357-BD1D-4622-A4FE-766E6AB8DE84}"/>
          </ac:spMkLst>
        </pc:spChg>
        <pc:spChg chg="add">
          <ac:chgData name="Andrew Bokor" userId="9f07323821d310bb" providerId="LiveId" clId="{29256BFC-20A9-4A14-8F20-76C348567EEB}" dt="2025-05-13T18:40:01.904" v="266" actId="26606"/>
          <ac:spMkLst>
            <pc:docMk/>
            <pc:sldMk cId="2301625447" sldId="263"/>
            <ac:spMk id="15" creationId="{E659831F-0D9A-4C63-9EBB-8435B85A440F}"/>
          </ac:spMkLst>
        </pc:spChg>
        <pc:spChg chg="add">
          <ac:chgData name="Andrew Bokor" userId="9f07323821d310bb" providerId="LiveId" clId="{29256BFC-20A9-4A14-8F20-76C348567EEB}" dt="2025-05-13T18:40:01.904" v="266" actId="26606"/>
          <ac:spMkLst>
            <pc:docMk/>
            <pc:sldMk cId="2301625447" sldId="263"/>
            <ac:spMk id="17" creationId="{E6995CE5-F890-4ABA-82A2-26507CE8D2A3}"/>
          </ac:spMkLst>
        </pc:spChg>
        <pc:picChg chg="add mod">
          <ac:chgData name="Andrew Bokor" userId="9f07323821d310bb" providerId="LiveId" clId="{29256BFC-20A9-4A14-8F20-76C348567EEB}" dt="2025-05-13T18:40:01.904" v="266" actId="26606"/>
          <ac:picMkLst>
            <pc:docMk/>
            <pc:sldMk cId="2301625447" sldId="263"/>
            <ac:picMk id="6" creationId="{EAE85AD9-3DDF-79BF-CABD-2A61A51A9231}"/>
          </ac:picMkLst>
        </pc:picChg>
        <pc:inkChg chg="add del">
          <ac:chgData name="Andrew Bokor" userId="9f07323821d310bb" providerId="LiveId" clId="{29256BFC-20A9-4A14-8F20-76C348567EEB}" dt="2025-05-14T16:31:16.927" v="327"/>
          <ac:inkMkLst>
            <pc:docMk/>
            <pc:sldMk cId="2301625447" sldId="263"/>
            <ac:inkMk id="3" creationId="{3036EDDE-0154-D834-07EA-8C5C82293948}"/>
          </ac:inkMkLst>
        </pc:inkChg>
      </pc:sldChg>
      <pc:sldChg chg="addSp delSp modSp new mod setBg">
        <pc:chgData name="Andrew Bokor" userId="9f07323821d310bb" providerId="LiveId" clId="{29256BFC-20A9-4A14-8F20-76C348567EEB}" dt="2025-05-14T16:32:19.775" v="329" actId="20577"/>
        <pc:sldMkLst>
          <pc:docMk/>
          <pc:sldMk cId="1861417078" sldId="264"/>
        </pc:sldMkLst>
        <pc:spChg chg="mod">
          <ac:chgData name="Andrew Bokor" userId="9f07323821d310bb" providerId="LiveId" clId="{29256BFC-20A9-4A14-8F20-76C348567EEB}" dt="2025-05-13T18:40:11.186" v="267" actId="26606"/>
          <ac:spMkLst>
            <pc:docMk/>
            <pc:sldMk cId="1861417078" sldId="264"/>
            <ac:spMk id="2" creationId="{B91E3E9E-0E41-97DA-4D3C-003B3D962520}"/>
          </ac:spMkLst>
        </pc:spChg>
        <pc:spChg chg="del">
          <ac:chgData name="Andrew Bokor" userId="9f07323821d310bb" providerId="LiveId" clId="{29256BFC-20A9-4A14-8F20-76C348567EEB}" dt="2025-05-13T18:30:52.710" v="232"/>
          <ac:spMkLst>
            <pc:docMk/>
            <pc:sldMk cId="1861417078" sldId="264"/>
            <ac:spMk id="3" creationId="{E3753D5F-0AA0-7134-1568-2878050621CB}"/>
          </ac:spMkLst>
        </pc:spChg>
        <pc:spChg chg="add mod">
          <ac:chgData name="Andrew Bokor" userId="9f07323821d310bb" providerId="LiveId" clId="{29256BFC-20A9-4A14-8F20-76C348567EEB}" dt="2025-05-14T16:32:19.775" v="329" actId="20577"/>
          <ac:spMkLst>
            <pc:docMk/>
            <pc:sldMk cId="1861417078" sldId="264"/>
            <ac:spMk id="4" creationId="{346B0DB2-76ED-298B-A442-FE5BE1EA34CE}"/>
          </ac:spMkLst>
        </pc:spChg>
        <pc:spChg chg="add">
          <ac:chgData name="Andrew Bokor" userId="9f07323821d310bb" providerId="LiveId" clId="{29256BFC-20A9-4A14-8F20-76C348567EEB}" dt="2025-05-13T18:40:11.186" v="267" actId="26606"/>
          <ac:spMkLst>
            <pc:docMk/>
            <pc:sldMk cId="1861417078" sldId="264"/>
            <ac:spMk id="9" creationId="{DBF61EA3-B236-439E-9C0B-340980D56BEE}"/>
          </ac:spMkLst>
        </pc:spChg>
        <pc:spChg chg="add">
          <ac:chgData name="Andrew Bokor" userId="9f07323821d310bb" providerId="LiveId" clId="{29256BFC-20A9-4A14-8F20-76C348567EEB}" dt="2025-05-13T18:40:11.186" v="267" actId="26606"/>
          <ac:spMkLst>
            <pc:docMk/>
            <pc:sldMk cId="1861417078" sldId="264"/>
            <ac:spMk id="15" creationId="{E659831F-0D9A-4C63-9EBB-8435B85A440F}"/>
          </ac:spMkLst>
        </pc:spChg>
        <pc:grpChg chg="add">
          <ac:chgData name="Andrew Bokor" userId="9f07323821d310bb" providerId="LiveId" clId="{29256BFC-20A9-4A14-8F20-76C348567EEB}" dt="2025-05-13T18:40:11.186" v="267" actId="26606"/>
          <ac:grpSpMkLst>
            <pc:docMk/>
            <pc:sldMk cId="1861417078" sldId="264"/>
            <ac:grpSpMk id="11" creationId="{28FAF094-D087-493F-8DF9-A486C2D6BBAA}"/>
          </ac:grpSpMkLst>
        </pc:grpChg>
      </pc:sldChg>
      <pc:sldChg chg="addSp delSp modSp new mod setBg">
        <pc:chgData name="Andrew Bokor" userId="9f07323821d310bb" providerId="LiveId" clId="{29256BFC-20A9-4A14-8F20-76C348567EEB}" dt="2025-05-13T18:40:49.172" v="270" actId="26606"/>
        <pc:sldMkLst>
          <pc:docMk/>
          <pc:sldMk cId="894787218" sldId="265"/>
        </pc:sldMkLst>
        <pc:spChg chg="mod">
          <ac:chgData name="Andrew Bokor" userId="9f07323821d310bb" providerId="LiveId" clId="{29256BFC-20A9-4A14-8F20-76C348567EEB}" dt="2025-05-13T18:40:49.172" v="270" actId="26606"/>
          <ac:spMkLst>
            <pc:docMk/>
            <pc:sldMk cId="894787218" sldId="265"/>
            <ac:spMk id="2" creationId="{BC215DB0-C16D-8EB5-7CE6-9B8CEA0BBB78}"/>
          </ac:spMkLst>
        </pc:spChg>
        <pc:spChg chg="del">
          <ac:chgData name="Andrew Bokor" userId="9f07323821d310bb" providerId="LiveId" clId="{29256BFC-20A9-4A14-8F20-76C348567EEB}" dt="2025-05-13T18:31:07.204" v="234"/>
          <ac:spMkLst>
            <pc:docMk/>
            <pc:sldMk cId="894787218" sldId="265"/>
            <ac:spMk id="3" creationId="{72A38149-1BD9-0E42-6BFB-C6B9656154C3}"/>
          </ac:spMkLst>
        </pc:spChg>
        <pc:spChg chg="add del mod">
          <ac:chgData name="Andrew Bokor" userId="9f07323821d310bb" providerId="LiveId" clId="{29256BFC-20A9-4A14-8F20-76C348567EEB}" dt="2025-05-13T18:40:49.172" v="270" actId="26606"/>
          <ac:spMkLst>
            <pc:docMk/>
            <pc:sldMk cId="894787218" sldId="265"/>
            <ac:spMk id="4" creationId="{542EDFDC-6D08-D556-9A8A-773EC316F6FC}"/>
          </ac:spMkLst>
        </pc:spChg>
        <pc:spChg chg="add">
          <ac:chgData name="Andrew Bokor" userId="9f07323821d310bb" providerId="LiveId" clId="{29256BFC-20A9-4A14-8F20-76C348567EEB}" dt="2025-05-13T18:40:49.172" v="270" actId="26606"/>
          <ac:spMkLst>
            <pc:docMk/>
            <pc:sldMk cId="894787218" sldId="265"/>
            <ac:spMk id="9" creationId="{B6CDA21F-E7AF-4C75-8395-33F58D5B0E45}"/>
          </ac:spMkLst>
        </pc:spChg>
        <pc:spChg chg="add del">
          <ac:chgData name="Andrew Bokor" userId="9f07323821d310bb" providerId="LiveId" clId="{29256BFC-20A9-4A14-8F20-76C348567EEB}" dt="2025-05-13T18:40:49.166" v="269" actId="26606"/>
          <ac:spMkLst>
            <pc:docMk/>
            <pc:sldMk cId="894787218" sldId="265"/>
            <ac:spMk id="10" creationId="{AE2B703B-46F9-481A-A605-82E2A828C4FA}"/>
          </ac:spMkLst>
        </pc:spChg>
        <pc:spChg chg="add del">
          <ac:chgData name="Andrew Bokor" userId="9f07323821d310bb" providerId="LiveId" clId="{29256BFC-20A9-4A14-8F20-76C348567EEB}" dt="2025-05-13T18:40:49.166" v="269" actId="26606"/>
          <ac:spMkLst>
            <pc:docMk/>
            <pc:sldMk cId="894787218" sldId="265"/>
            <ac:spMk id="12" creationId="{F13BE4D7-0C3D-4906-B230-A1C5B4665CCF}"/>
          </ac:spMkLst>
        </pc:spChg>
        <pc:spChg chg="add">
          <ac:chgData name="Andrew Bokor" userId="9f07323821d310bb" providerId="LiveId" clId="{29256BFC-20A9-4A14-8F20-76C348567EEB}" dt="2025-05-13T18:40:49.172" v="270" actId="26606"/>
          <ac:spMkLst>
            <pc:docMk/>
            <pc:sldMk cId="894787218" sldId="265"/>
            <ac:spMk id="16" creationId="{D5B0017B-2ECA-49AF-B397-DC140825DF8D}"/>
          </ac:spMkLst>
        </pc:spChg>
        <pc:spChg chg="add">
          <ac:chgData name="Andrew Bokor" userId="9f07323821d310bb" providerId="LiveId" clId="{29256BFC-20A9-4A14-8F20-76C348567EEB}" dt="2025-05-13T18:40:49.172" v="270" actId="26606"/>
          <ac:spMkLst>
            <pc:docMk/>
            <pc:sldMk cId="894787218" sldId="265"/>
            <ac:spMk id="17" creationId="{542EDFDC-6D08-D556-9A8A-773EC316F6FC}"/>
          </ac:spMkLst>
        </pc:spChg>
        <pc:grpChg chg="add">
          <ac:chgData name="Andrew Bokor" userId="9f07323821d310bb" providerId="LiveId" clId="{29256BFC-20A9-4A14-8F20-76C348567EEB}" dt="2025-05-13T18:40:49.172" v="270" actId="26606"/>
          <ac:grpSpMkLst>
            <pc:docMk/>
            <pc:sldMk cId="894787218" sldId="265"/>
            <ac:grpSpMk id="11" creationId="{AE1C45F0-260A-458C-96ED-C1F6D2151219}"/>
          </ac:grpSpMkLst>
        </pc:grpChg>
        <pc:graphicFrameChg chg="add del">
          <ac:chgData name="Andrew Bokor" userId="9f07323821d310bb" providerId="LiveId" clId="{29256BFC-20A9-4A14-8F20-76C348567EEB}" dt="2025-05-13T18:40:49.166" v="269" actId="26606"/>
          <ac:graphicFrameMkLst>
            <pc:docMk/>
            <pc:sldMk cId="894787218" sldId="265"/>
            <ac:graphicFrameMk id="6" creationId="{6201C6F6-CCFD-EFFA-6E35-AE58ACF2754A}"/>
          </ac:graphicFrameMkLst>
        </pc:graphicFrameChg>
        <pc:cxnChg chg="add">
          <ac:chgData name="Andrew Bokor" userId="9f07323821d310bb" providerId="LiveId" clId="{29256BFC-20A9-4A14-8F20-76C348567EEB}" dt="2025-05-13T18:40:49.172" v="270" actId="26606"/>
          <ac:cxnSpMkLst>
            <pc:docMk/>
            <pc:sldMk cId="894787218" sldId="265"/>
            <ac:cxnSpMk id="18" creationId="{6CF1BAF6-AD41-4082-B212-8A1F9A2E8779}"/>
          </ac:cxnSpMkLst>
        </pc:cxnChg>
      </pc:sldChg>
      <pc:sldChg chg="addSp delSp modSp new mod setBg">
        <pc:chgData name="Andrew Bokor" userId="9f07323821d310bb" providerId="LiveId" clId="{29256BFC-20A9-4A14-8F20-76C348567EEB}" dt="2025-05-13T18:42:34.073" v="299" actId="26606"/>
        <pc:sldMkLst>
          <pc:docMk/>
          <pc:sldMk cId="2541174456" sldId="266"/>
        </pc:sldMkLst>
        <pc:spChg chg="mod">
          <ac:chgData name="Andrew Bokor" userId="9f07323821d310bb" providerId="LiveId" clId="{29256BFC-20A9-4A14-8F20-76C348567EEB}" dt="2025-05-13T18:42:34.073" v="299" actId="26606"/>
          <ac:spMkLst>
            <pc:docMk/>
            <pc:sldMk cId="2541174456" sldId="266"/>
            <ac:spMk id="2" creationId="{E7B318C8-3837-CA7C-D188-27EEB1880440}"/>
          </ac:spMkLst>
        </pc:spChg>
        <pc:spChg chg="del">
          <ac:chgData name="Andrew Bokor" userId="9f07323821d310bb" providerId="LiveId" clId="{29256BFC-20A9-4A14-8F20-76C348567EEB}" dt="2025-05-13T18:42:13.889" v="284" actId="478"/>
          <ac:spMkLst>
            <pc:docMk/>
            <pc:sldMk cId="2541174456" sldId="266"/>
            <ac:spMk id="3" creationId="{32DA8DBE-F3D7-2226-31D0-36FF5F05625E}"/>
          </ac:spMkLst>
        </pc:spChg>
        <pc:spChg chg="add">
          <ac:chgData name="Andrew Bokor" userId="9f07323821d310bb" providerId="LiveId" clId="{29256BFC-20A9-4A14-8F20-76C348567EEB}" dt="2025-05-13T18:42:34.073" v="299" actId="26606"/>
          <ac:spMkLst>
            <pc:docMk/>
            <pc:sldMk cId="2541174456" sldId="266"/>
            <ac:spMk id="7" creationId="{4522B21E-B2B9-4C72-9A71-C87EFD137480}"/>
          </ac:spMkLst>
        </pc:spChg>
        <pc:spChg chg="add">
          <ac:chgData name="Andrew Bokor" userId="9f07323821d310bb" providerId="LiveId" clId="{29256BFC-20A9-4A14-8F20-76C348567EEB}" dt="2025-05-13T18:42:34.073" v="299" actId="26606"/>
          <ac:spMkLst>
            <pc:docMk/>
            <pc:sldMk cId="2541174456" sldId="266"/>
            <ac:spMk id="9" creationId="{5EB7D2A2-F448-44D4-938C-DC84CBCB3B1E}"/>
          </ac:spMkLst>
        </pc:spChg>
        <pc:spChg chg="add">
          <ac:chgData name="Andrew Bokor" userId="9f07323821d310bb" providerId="LiveId" clId="{29256BFC-20A9-4A14-8F20-76C348567EEB}" dt="2025-05-13T18:42:34.073" v="299" actId="26606"/>
          <ac:spMkLst>
            <pc:docMk/>
            <pc:sldMk cId="2541174456" sldId="266"/>
            <ac:spMk id="11" creationId="{871AEA07-1E14-44B4-8E55-64EF049CD66F}"/>
          </ac:spMkLst>
        </pc:spChg>
        <pc:cxnChg chg="add">
          <ac:chgData name="Andrew Bokor" userId="9f07323821d310bb" providerId="LiveId" clId="{29256BFC-20A9-4A14-8F20-76C348567EEB}" dt="2025-05-13T18:42:34.073" v="299" actId="26606"/>
          <ac:cxnSpMkLst>
            <pc:docMk/>
            <pc:sldMk cId="2541174456" sldId="266"/>
            <ac:cxnSpMk id="13" creationId="{F7C8EA93-3210-4C62-99E9-153C275E3A87}"/>
          </ac:cxnSpMkLst>
        </pc:cxnChg>
      </pc:sldChg>
      <pc:sldChg chg="addSp delSp modSp new mod setBg">
        <pc:chgData name="Andrew Bokor" userId="9f07323821d310bb" providerId="LiveId" clId="{29256BFC-20A9-4A14-8F20-76C348567EEB}" dt="2025-05-14T16:43:42.472" v="364" actId="26606"/>
        <pc:sldMkLst>
          <pc:docMk/>
          <pc:sldMk cId="3996431268" sldId="267"/>
        </pc:sldMkLst>
        <pc:spChg chg="mod">
          <ac:chgData name="Andrew Bokor" userId="9f07323821d310bb" providerId="LiveId" clId="{29256BFC-20A9-4A14-8F20-76C348567EEB}" dt="2025-05-14T16:43:42.455" v="363" actId="26606"/>
          <ac:spMkLst>
            <pc:docMk/>
            <pc:sldMk cId="3996431268" sldId="267"/>
            <ac:spMk id="2" creationId="{C4E2E020-12D5-9105-1431-0764D3F87454}"/>
          </ac:spMkLst>
        </pc:spChg>
        <pc:spChg chg="del">
          <ac:chgData name="Andrew Bokor" userId="9f07323821d310bb" providerId="LiveId" clId="{29256BFC-20A9-4A14-8F20-76C348567EEB}" dt="2025-05-14T16:42:38.408" v="331"/>
          <ac:spMkLst>
            <pc:docMk/>
            <pc:sldMk cId="3996431268" sldId="267"/>
            <ac:spMk id="3" creationId="{DD801563-7054-10BA-F5D0-E54F67B083B9}"/>
          </ac:spMkLst>
        </pc:spChg>
        <pc:spChg chg="add del">
          <ac:chgData name="Andrew Bokor" userId="9f07323821d310bb" providerId="LiveId" clId="{29256BFC-20A9-4A14-8F20-76C348567EEB}" dt="2025-05-14T16:43:42.472" v="364" actId="26606"/>
          <ac:spMkLst>
            <pc:docMk/>
            <pc:sldMk cId="3996431268" sldId="267"/>
            <ac:spMk id="9" creationId="{A8384FB5-9ADC-4DDC-881B-597D56F5B15D}"/>
          </ac:spMkLst>
        </pc:spChg>
        <pc:spChg chg="add del">
          <ac:chgData name="Andrew Bokor" userId="9f07323821d310bb" providerId="LiveId" clId="{29256BFC-20A9-4A14-8F20-76C348567EEB}" dt="2025-05-14T16:43:42.472" v="364" actId="26606"/>
          <ac:spMkLst>
            <pc:docMk/>
            <pc:sldMk cId="3996431268" sldId="267"/>
            <ac:spMk id="11" creationId="{1199E1B1-A8C0-4FE8-A5A8-1CB41D69F857}"/>
          </ac:spMkLst>
        </pc:spChg>
        <pc:spChg chg="add del">
          <ac:chgData name="Andrew Bokor" userId="9f07323821d310bb" providerId="LiveId" clId="{29256BFC-20A9-4A14-8F20-76C348567EEB}" dt="2025-05-14T16:43:42.472" v="364" actId="26606"/>
          <ac:spMkLst>
            <pc:docMk/>
            <pc:sldMk cId="3996431268" sldId="267"/>
            <ac:spMk id="13" creationId="{84A8DE83-DE75-4B41-9DB4-A7EC0B0DEC0B}"/>
          </ac:spMkLst>
        </pc:spChg>
        <pc:spChg chg="add del">
          <ac:chgData name="Andrew Bokor" userId="9f07323821d310bb" providerId="LiveId" clId="{29256BFC-20A9-4A14-8F20-76C348567EEB}" dt="2025-05-14T16:43:42.472" v="364" actId="26606"/>
          <ac:spMkLst>
            <pc:docMk/>
            <pc:sldMk cId="3996431268" sldId="267"/>
            <ac:spMk id="15" creationId="{A7009A0A-BEF5-4EAC-AF15-E4F9F002E239}"/>
          </ac:spMkLst>
        </pc:spChg>
        <pc:spChg chg="add del">
          <ac:chgData name="Andrew Bokor" userId="9f07323821d310bb" providerId="LiveId" clId="{29256BFC-20A9-4A14-8F20-76C348567EEB}" dt="2025-05-14T16:43:42.455" v="363" actId="26606"/>
          <ac:spMkLst>
            <pc:docMk/>
            <pc:sldMk cId="3996431268" sldId="267"/>
            <ac:spMk id="20" creationId="{BCED4D40-4B67-4331-AC48-79B82B4A47D8}"/>
          </ac:spMkLst>
        </pc:spChg>
        <pc:spChg chg="add del">
          <ac:chgData name="Andrew Bokor" userId="9f07323821d310bb" providerId="LiveId" clId="{29256BFC-20A9-4A14-8F20-76C348567EEB}" dt="2025-05-14T16:43:42.455" v="363" actId="26606"/>
          <ac:spMkLst>
            <pc:docMk/>
            <pc:sldMk cId="3996431268" sldId="267"/>
            <ac:spMk id="22" creationId="{670CEDEF-4F34-412E-84EE-329C1E936AF5}"/>
          </ac:spMkLst>
        </pc:spChg>
        <pc:spChg chg="add">
          <ac:chgData name="Andrew Bokor" userId="9f07323821d310bb" providerId="LiveId" clId="{29256BFC-20A9-4A14-8F20-76C348567EEB}" dt="2025-05-14T16:43:42.472" v="364" actId="26606"/>
          <ac:spMkLst>
            <pc:docMk/>
            <pc:sldMk cId="3996431268" sldId="267"/>
            <ac:spMk id="24" creationId="{84A8DE83-DE75-4B41-9DB4-A7EC0B0DEC0B}"/>
          </ac:spMkLst>
        </pc:spChg>
        <pc:spChg chg="add">
          <ac:chgData name="Andrew Bokor" userId="9f07323821d310bb" providerId="LiveId" clId="{29256BFC-20A9-4A14-8F20-76C348567EEB}" dt="2025-05-14T16:43:42.472" v="364" actId="26606"/>
          <ac:spMkLst>
            <pc:docMk/>
            <pc:sldMk cId="3996431268" sldId="267"/>
            <ac:spMk id="25" creationId="{A8384FB5-9ADC-4DDC-881B-597D56F5B15D}"/>
          </ac:spMkLst>
        </pc:spChg>
        <pc:spChg chg="add">
          <ac:chgData name="Andrew Bokor" userId="9f07323821d310bb" providerId="LiveId" clId="{29256BFC-20A9-4A14-8F20-76C348567EEB}" dt="2025-05-14T16:43:42.472" v="364" actId="26606"/>
          <ac:spMkLst>
            <pc:docMk/>
            <pc:sldMk cId="3996431268" sldId="267"/>
            <ac:spMk id="26" creationId="{A7009A0A-BEF5-4EAC-AF15-E4F9F002E239}"/>
          </ac:spMkLst>
        </pc:spChg>
        <pc:spChg chg="add">
          <ac:chgData name="Andrew Bokor" userId="9f07323821d310bb" providerId="LiveId" clId="{29256BFC-20A9-4A14-8F20-76C348567EEB}" dt="2025-05-14T16:43:42.472" v="364" actId="26606"/>
          <ac:spMkLst>
            <pc:docMk/>
            <pc:sldMk cId="3996431268" sldId="267"/>
            <ac:spMk id="27" creationId="{1199E1B1-A8C0-4FE8-A5A8-1CB41D69F857}"/>
          </ac:spMkLst>
        </pc:spChg>
        <pc:graphicFrameChg chg="add mod">
          <ac:chgData name="Andrew Bokor" userId="9f07323821d310bb" providerId="LiveId" clId="{29256BFC-20A9-4A14-8F20-76C348567EEB}" dt="2025-05-14T16:43:42.472" v="364" actId="26606"/>
          <ac:graphicFrameMkLst>
            <pc:docMk/>
            <pc:sldMk cId="3996431268" sldId="267"/>
            <ac:graphicFrameMk id="4" creationId="{750C9466-8FB8-032A-4CCA-C406EC048E05}"/>
          </ac:graphicFrameMkLst>
        </pc:graphicFrameChg>
      </pc:sldChg>
      <pc:sldChg chg="addSp delSp modSp new mod setBg">
        <pc:chgData name="Andrew Bokor" userId="9f07323821d310bb" providerId="LiveId" clId="{29256BFC-20A9-4A14-8F20-76C348567EEB}" dt="2025-05-14T16:46:02.579" v="416" actId="26606"/>
        <pc:sldMkLst>
          <pc:docMk/>
          <pc:sldMk cId="73443913" sldId="268"/>
        </pc:sldMkLst>
        <pc:spChg chg="mod">
          <ac:chgData name="Andrew Bokor" userId="9f07323821d310bb" providerId="LiveId" clId="{29256BFC-20A9-4A14-8F20-76C348567EEB}" dt="2025-05-14T16:45:34.518" v="379" actId="20577"/>
          <ac:spMkLst>
            <pc:docMk/>
            <pc:sldMk cId="73443913" sldId="268"/>
            <ac:spMk id="2" creationId="{EADAF7AB-E37F-AF0A-9AC9-520E94F7D19B}"/>
          </ac:spMkLst>
        </pc:spChg>
        <pc:spChg chg="del">
          <ac:chgData name="Andrew Bokor" userId="9f07323821d310bb" providerId="LiveId" clId="{29256BFC-20A9-4A14-8F20-76C348567EEB}" dt="2025-05-14T16:45:07.974" v="366" actId="931"/>
          <ac:spMkLst>
            <pc:docMk/>
            <pc:sldMk cId="73443913" sldId="268"/>
            <ac:spMk id="3" creationId="{29ED865F-4F82-07EB-8FB3-134F16B196E6}"/>
          </ac:spMkLst>
        </pc:spChg>
        <pc:spChg chg="add mod">
          <ac:chgData name="Andrew Bokor" userId="9f07323821d310bb" providerId="LiveId" clId="{29256BFC-20A9-4A14-8F20-76C348567EEB}" dt="2025-05-14T16:46:02.579" v="416" actId="26606"/>
          <ac:spMkLst>
            <pc:docMk/>
            <pc:sldMk cId="73443913" sldId="268"/>
            <ac:spMk id="9" creationId="{29C2DE08-40D1-3302-E917-DD3AA8BC03D2}"/>
          </ac:spMkLst>
        </pc:spChg>
        <pc:spChg chg="add del">
          <ac:chgData name="Andrew Bokor" userId="9f07323821d310bb" providerId="LiveId" clId="{29256BFC-20A9-4A14-8F20-76C348567EEB}" dt="2025-05-14T16:46:02.579" v="416" actId="26606"/>
          <ac:spMkLst>
            <pc:docMk/>
            <pc:sldMk cId="73443913" sldId="268"/>
            <ac:spMk id="12" creationId="{2B97F24A-32CE-4C1C-A50D-3016B394DCFB}"/>
          </ac:spMkLst>
        </pc:spChg>
        <pc:spChg chg="add del">
          <ac:chgData name="Andrew Bokor" userId="9f07323821d310bb" providerId="LiveId" clId="{29256BFC-20A9-4A14-8F20-76C348567EEB}" dt="2025-05-14T16:46:02.579" v="416" actId="26606"/>
          <ac:spMkLst>
            <pc:docMk/>
            <pc:sldMk cId="73443913" sldId="268"/>
            <ac:spMk id="14" creationId="{CD8B4F24-440B-49E9-B85D-733523DC064B}"/>
          </ac:spMkLst>
        </pc:spChg>
        <pc:spChg chg="add">
          <ac:chgData name="Andrew Bokor" userId="9f07323821d310bb" providerId="LiveId" clId="{29256BFC-20A9-4A14-8F20-76C348567EEB}" dt="2025-05-14T16:46:02.579" v="416" actId="26606"/>
          <ac:spMkLst>
            <pc:docMk/>
            <pc:sldMk cId="73443913" sldId="268"/>
            <ac:spMk id="19" creationId="{2B97F24A-32CE-4C1C-A50D-3016B394DCFB}"/>
          </ac:spMkLst>
        </pc:spChg>
        <pc:spChg chg="add">
          <ac:chgData name="Andrew Bokor" userId="9f07323821d310bb" providerId="LiveId" clId="{29256BFC-20A9-4A14-8F20-76C348567EEB}" dt="2025-05-14T16:46:02.579" v="416" actId="26606"/>
          <ac:spMkLst>
            <pc:docMk/>
            <pc:sldMk cId="73443913" sldId="268"/>
            <ac:spMk id="21" creationId="{CD8B4F24-440B-49E9-B85D-733523DC064B}"/>
          </ac:spMkLst>
        </pc:spChg>
        <pc:picChg chg="add mod">
          <ac:chgData name="Andrew Bokor" userId="9f07323821d310bb" providerId="LiveId" clId="{29256BFC-20A9-4A14-8F20-76C348567EEB}" dt="2025-05-14T16:45:19.073" v="369" actId="26606"/>
          <ac:picMkLst>
            <pc:docMk/>
            <pc:sldMk cId="73443913" sldId="268"/>
            <ac:picMk id="5" creationId="{3871971B-CBF1-45E0-E0CA-F72971EFA06D}"/>
          </ac:picMkLst>
        </pc:picChg>
      </pc:sldChg>
      <pc:sldChg chg="addSp delSp modSp new mod setBg">
        <pc:chgData name="Andrew Bokor" userId="9f07323821d310bb" providerId="LiveId" clId="{29256BFC-20A9-4A14-8F20-76C348567EEB}" dt="2025-05-14T16:47:23.863" v="439" actId="20577"/>
        <pc:sldMkLst>
          <pc:docMk/>
          <pc:sldMk cId="1024875695" sldId="269"/>
        </pc:sldMkLst>
        <pc:spChg chg="mod">
          <ac:chgData name="Andrew Bokor" userId="9f07323821d310bb" providerId="LiveId" clId="{29256BFC-20A9-4A14-8F20-76C348567EEB}" dt="2025-05-14T16:47:23.863" v="439" actId="20577"/>
          <ac:spMkLst>
            <pc:docMk/>
            <pc:sldMk cId="1024875695" sldId="269"/>
            <ac:spMk id="2" creationId="{D43D86FA-F52E-F638-8109-0A502515588A}"/>
          </ac:spMkLst>
        </pc:spChg>
        <pc:spChg chg="del">
          <ac:chgData name="Andrew Bokor" userId="9f07323821d310bb" providerId="LiveId" clId="{29256BFC-20A9-4A14-8F20-76C348567EEB}" dt="2025-05-14T16:47:05.861" v="418" actId="931"/>
          <ac:spMkLst>
            <pc:docMk/>
            <pc:sldMk cId="1024875695" sldId="269"/>
            <ac:spMk id="3" creationId="{FBA929D3-A1D5-CF8B-1C11-340CDDE3FC5D}"/>
          </ac:spMkLst>
        </pc:spChg>
        <pc:spChg chg="add">
          <ac:chgData name="Andrew Bokor" userId="9f07323821d310bb" providerId="LiveId" clId="{29256BFC-20A9-4A14-8F20-76C348567EEB}" dt="2025-05-14T16:47:10.750" v="423" actId="26606"/>
          <ac:spMkLst>
            <pc:docMk/>
            <pc:sldMk cId="1024875695" sldId="269"/>
            <ac:spMk id="12" creationId="{C4879EFC-8E62-4E00-973C-C45EE9EC676D}"/>
          </ac:spMkLst>
        </pc:spChg>
        <pc:spChg chg="add">
          <ac:chgData name="Andrew Bokor" userId="9f07323821d310bb" providerId="LiveId" clId="{29256BFC-20A9-4A14-8F20-76C348567EEB}" dt="2025-05-14T16:47:10.750" v="423" actId="26606"/>
          <ac:spMkLst>
            <pc:docMk/>
            <pc:sldMk cId="1024875695" sldId="269"/>
            <ac:spMk id="14" creationId="{D6A9C53F-5F90-40A5-8C85-5412D39C8C68}"/>
          </ac:spMkLst>
        </pc:spChg>
        <pc:picChg chg="add mod">
          <ac:chgData name="Andrew Bokor" userId="9f07323821d310bb" providerId="LiveId" clId="{29256BFC-20A9-4A14-8F20-76C348567EEB}" dt="2025-05-14T16:47:10.750" v="423" actId="26606"/>
          <ac:picMkLst>
            <pc:docMk/>
            <pc:sldMk cId="1024875695" sldId="269"/>
            <ac:picMk id="5" creationId="{0DEF15B8-2BC9-AA2D-0A05-17AD198B8AC9}"/>
          </ac:picMkLst>
        </pc:picChg>
        <pc:picChg chg="add mod">
          <ac:chgData name="Andrew Bokor" userId="9f07323821d310bb" providerId="LiveId" clId="{29256BFC-20A9-4A14-8F20-76C348567EEB}" dt="2025-05-14T16:47:10.750" v="423" actId="26606"/>
          <ac:picMkLst>
            <pc:docMk/>
            <pc:sldMk cId="1024875695" sldId="269"/>
            <ac:picMk id="7" creationId="{35551C62-2152-4D50-9BD4-DBCA6EFAB090}"/>
          </ac:picMkLst>
        </pc:picChg>
      </pc:sldChg>
      <pc:sldChg chg="addSp delSp modSp new mod setBg modNotesTx">
        <pc:chgData name="Andrew Bokor" userId="9f07323821d310bb" providerId="LiveId" clId="{29256BFC-20A9-4A14-8F20-76C348567EEB}" dt="2025-05-14T17:04:07.413" v="637"/>
        <pc:sldMkLst>
          <pc:docMk/>
          <pc:sldMk cId="3571273277" sldId="270"/>
        </pc:sldMkLst>
        <pc:spChg chg="mod">
          <ac:chgData name="Andrew Bokor" userId="9f07323821d310bb" providerId="LiveId" clId="{29256BFC-20A9-4A14-8F20-76C348567EEB}" dt="2025-05-14T16:52:14.142" v="571" actId="26606"/>
          <ac:spMkLst>
            <pc:docMk/>
            <pc:sldMk cId="3571273277" sldId="270"/>
            <ac:spMk id="2" creationId="{46D047EA-54F0-FBE2-98AB-0893B6247716}"/>
          </ac:spMkLst>
        </pc:spChg>
        <pc:spChg chg="mod">
          <ac:chgData name="Andrew Bokor" userId="9f07323821d310bb" providerId="LiveId" clId="{29256BFC-20A9-4A14-8F20-76C348567EEB}" dt="2025-05-14T17:03:16.969" v="631" actId="20577"/>
          <ac:spMkLst>
            <pc:docMk/>
            <pc:sldMk cId="3571273277" sldId="270"/>
            <ac:spMk id="3" creationId="{6A3B7419-A394-8D8F-F477-33AAEA30F670}"/>
          </ac:spMkLst>
        </pc:spChg>
        <pc:spChg chg="add">
          <ac:chgData name="Andrew Bokor" userId="9f07323821d310bb" providerId="LiveId" clId="{29256BFC-20A9-4A14-8F20-76C348567EEB}" dt="2025-05-14T17:03:17.936" v="632"/>
          <ac:spMkLst>
            <pc:docMk/>
            <pc:sldMk cId="3571273277" sldId="270"/>
            <ac:spMk id="5" creationId="{41BA324D-CA7B-E371-45F5-B36228AFF8E1}"/>
          </ac:spMkLst>
        </pc:spChg>
        <pc:spChg chg="add">
          <ac:chgData name="Andrew Bokor" userId="9f07323821d310bb" providerId="LiveId" clId="{29256BFC-20A9-4A14-8F20-76C348567EEB}" dt="2025-05-14T17:03:43.819" v="633"/>
          <ac:spMkLst>
            <pc:docMk/>
            <pc:sldMk cId="3571273277" sldId="270"/>
            <ac:spMk id="6" creationId="{E873482C-DCB9-E593-2A2F-AB133C1B385A}"/>
          </ac:spMkLst>
        </pc:spChg>
        <pc:spChg chg="add mod">
          <ac:chgData name="Andrew Bokor" userId="9f07323821d310bb" providerId="LiveId" clId="{29256BFC-20A9-4A14-8F20-76C348567EEB}" dt="2025-05-14T17:03:49.946" v="636" actId="1076"/>
          <ac:spMkLst>
            <pc:docMk/>
            <pc:sldMk cId="3571273277" sldId="270"/>
            <ac:spMk id="7" creationId="{88E38723-BF82-81A1-DE99-1CE0A39B0C6E}"/>
          </ac:spMkLst>
        </pc:spChg>
        <pc:spChg chg="add del">
          <ac:chgData name="Andrew Bokor" userId="9f07323821d310bb" providerId="LiveId" clId="{29256BFC-20A9-4A14-8F20-76C348567EEB}" dt="2025-05-14T16:52:14.142" v="571" actId="26606"/>
          <ac:spMkLst>
            <pc:docMk/>
            <pc:sldMk cId="3571273277" sldId="270"/>
            <ac:spMk id="8" creationId="{DEE2AD96-B495-4E06-9291-B71706F728CB}"/>
          </ac:spMkLst>
        </pc:spChg>
        <pc:spChg chg="add del">
          <ac:chgData name="Andrew Bokor" userId="9f07323821d310bb" providerId="LiveId" clId="{29256BFC-20A9-4A14-8F20-76C348567EEB}" dt="2025-05-14T16:52:14.142" v="571" actId="26606"/>
          <ac:spMkLst>
            <pc:docMk/>
            <pc:sldMk cId="3571273277" sldId="270"/>
            <ac:spMk id="10" creationId="{53CF6D67-C5A8-4ADD-9E8E-1E38CA1D3166}"/>
          </ac:spMkLst>
        </pc:spChg>
        <pc:spChg chg="add del">
          <ac:chgData name="Andrew Bokor" userId="9f07323821d310bb" providerId="LiveId" clId="{29256BFC-20A9-4A14-8F20-76C348567EEB}" dt="2025-05-14T16:52:14.142" v="571" actId="26606"/>
          <ac:spMkLst>
            <pc:docMk/>
            <pc:sldMk cId="3571273277" sldId="270"/>
            <ac:spMk id="12" creationId="{86909FA0-B515-4681-B7A8-FA281D133B94}"/>
          </ac:spMkLst>
        </pc:spChg>
        <pc:spChg chg="add del">
          <ac:chgData name="Andrew Bokor" userId="9f07323821d310bb" providerId="LiveId" clId="{29256BFC-20A9-4A14-8F20-76C348567EEB}" dt="2025-05-14T16:52:14.142" v="571" actId="26606"/>
          <ac:spMkLst>
            <pc:docMk/>
            <pc:sldMk cId="3571273277" sldId="270"/>
            <ac:spMk id="14" creationId="{21C9FE86-FCC3-4A31-AA1C-C882262B7FE7}"/>
          </ac:spMkLst>
        </pc:spChg>
        <pc:spChg chg="add del">
          <ac:chgData name="Andrew Bokor" userId="9f07323821d310bb" providerId="LiveId" clId="{29256BFC-20A9-4A14-8F20-76C348567EEB}" dt="2025-05-14T16:52:14.142" v="571" actId="26606"/>
          <ac:spMkLst>
            <pc:docMk/>
            <pc:sldMk cId="3571273277" sldId="270"/>
            <ac:spMk id="16" creationId="{7D96243B-ECED-4B71-8E06-AE9A285EAD20}"/>
          </ac:spMkLst>
        </pc:spChg>
        <pc:spChg chg="add del">
          <ac:chgData name="Andrew Bokor" userId="9f07323821d310bb" providerId="LiveId" clId="{29256BFC-20A9-4A14-8F20-76C348567EEB}" dt="2025-05-14T16:52:14.142" v="571" actId="26606"/>
          <ac:spMkLst>
            <pc:docMk/>
            <pc:sldMk cId="3571273277" sldId="270"/>
            <ac:spMk id="18" creationId="{A09989E4-EFDC-4A90-A633-E0525FB4139E}"/>
          </ac:spMkLst>
        </pc:spChg>
        <pc:spChg chg="add">
          <ac:chgData name="Andrew Bokor" userId="9f07323821d310bb" providerId="LiveId" clId="{29256BFC-20A9-4A14-8F20-76C348567EEB}" dt="2025-05-14T16:52:14.142" v="571" actId="26606"/>
          <ac:spMkLst>
            <pc:docMk/>
            <pc:sldMk cId="3571273277" sldId="270"/>
            <ac:spMk id="23" creationId="{2B97F24A-32CE-4C1C-A50D-3016B394DCFB}"/>
          </ac:spMkLst>
        </pc:spChg>
        <pc:spChg chg="add">
          <ac:chgData name="Andrew Bokor" userId="9f07323821d310bb" providerId="LiveId" clId="{29256BFC-20A9-4A14-8F20-76C348567EEB}" dt="2025-05-14T16:52:14.142" v="571" actId="26606"/>
          <ac:spMkLst>
            <pc:docMk/>
            <pc:sldMk cId="3571273277" sldId="270"/>
            <ac:spMk id="25" creationId="{6357EC4F-235E-4222-A36F-C7878ACE37F2}"/>
          </ac:spMkLst>
        </pc:spChg>
        <pc:picChg chg="add mod">
          <ac:chgData name="Andrew Bokor" userId="9f07323821d310bb" providerId="LiveId" clId="{29256BFC-20A9-4A14-8F20-76C348567EEB}" dt="2025-05-14T16:52:07.196" v="570"/>
          <ac:picMkLst>
            <pc:docMk/>
            <pc:sldMk cId="3571273277" sldId="270"/>
            <ac:picMk id="4" creationId="{61D24D82-F11B-0D85-2742-D154EBF65832}"/>
          </ac:picMkLst>
        </pc:picChg>
      </pc:sldChg>
      <pc:sldChg chg="addSp delSp modSp new mod setBg">
        <pc:chgData name="Andrew Bokor" userId="9f07323821d310bb" providerId="LiveId" clId="{29256BFC-20A9-4A14-8F20-76C348567EEB}" dt="2025-05-14T16:49:42.216" v="544" actId="20577"/>
        <pc:sldMkLst>
          <pc:docMk/>
          <pc:sldMk cId="3232291746" sldId="271"/>
        </pc:sldMkLst>
        <pc:spChg chg="add del">
          <ac:chgData name="Andrew Bokor" userId="9f07323821d310bb" providerId="LiveId" clId="{29256BFC-20A9-4A14-8F20-76C348567EEB}" dt="2025-05-14T16:49:30.191" v="531" actId="26606"/>
          <ac:spMkLst>
            <pc:docMk/>
            <pc:sldMk cId="3232291746" sldId="271"/>
            <ac:spMk id="2" creationId="{A64F8D6A-A958-D123-7D25-E6E6335A8ACA}"/>
          </ac:spMkLst>
        </pc:spChg>
        <pc:spChg chg="del">
          <ac:chgData name="Andrew Bokor" userId="9f07323821d310bb" providerId="LiveId" clId="{29256BFC-20A9-4A14-8F20-76C348567EEB}" dt="2025-05-14T16:49:21.400" v="526" actId="931"/>
          <ac:spMkLst>
            <pc:docMk/>
            <pc:sldMk cId="3232291746" sldId="271"/>
            <ac:spMk id="3" creationId="{FD9FD6A1-5F7E-9144-0A70-44BF0413D6B2}"/>
          </ac:spMkLst>
        </pc:spChg>
        <pc:spChg chg="add del">
          <ac:chgData name="Andrew Bokor" userId="9f07323821d310bb" providerId="LiveId" clId="{29256BFC-20A9-4A14-8F20-76C348567EEB}" dt="2025-05-14T16:49:30.187" v="530" actId="26606"/>
          <ac:spMkLst>
            <pc:docMk/>
            <pc:sldMk cId="3232291746" sldId="271"/>
            <ac:spMk id="10" creationId="{0B761509-3B9A-49A6-A84B-C3D86811697D}"/>
          </ac:spMkLst>
        </pc:spChg>
        <pc:spChg chg="add del">
          <ac:chgData name="Andrew Bokor" userId="9f07323821d310bb" providerId="LiveId" clId="{29256BFC-20A9-4A14-8F20-76C348567EEB}" dt="2025-05-14T16:49:30.187" v="530" actId="26606"/>
          <ac:spMkLst>
            <pc:docMk/>
            <pc:sldMk cId="3232291746" sldId="271"/>
            <ac:spMk id="12" creationId="{91DE43FD-EB47-414A-B0AB-169B0FFFA527}"/>
          </ac:spMkLst>
        </pc:spChg>
        <pc:spChg chg="add">
          <ac:chgData name="Andrew Bokor" userId="9f07323821d310bb" providerId="LiveId" clId="{29256BFC-20A9-4A14-8F20-76C348567EEB}" dt="2025-05-14T16:49:30.191" v="531" actId="26606"/>
          <ac:spMkLst>
            <pc:docMk/>
            <pc:sldMk cId="3232291746" sldId="271"/>
            <ac:spMk id="18" creationId="{D4771268-CB57-404A-9271-370EB28F6090}"/>
          </ac:spMkLst>
        </pc:spChg>
        <pc:spChg chg="add mod">
          <ac:chgData name="Andrew Bokor" userId="9f07323821d310bb" providerId="LiveId" clId="{29256BFC-20A9-4A14-8F20-76C348567EEB}" dt="2025-05-14T16:49:42.216" v="544" actId="20577"/>
          <ac:spMkLst>
            <pc:docMk/>
            <pc:sldMk cId="3232291746" sldId="271"/>
            <ac:spMk id="19" creationId="{A64F8D6A-A958-D123-7D25-E6E6335A8ACA}"/>
          </ac:spMkLst>
        </pc:spChg>
        <pc:grpChg chg="add del">
          <ac:chgData name="Andrew Bokor" userId="9f07323821d310bb" providerId="LiveId" clId="{29256BFC-20A9-4A14-8F20-76C348567EEB}" dt="2025-05-14T16:49:30.187" v="530" actId="26606"/>
          <ac:grpSpMkLst>
            <pc:docMk/>
            <pc:sldMk cId="3232291746" sldId="271"/>
            <ac:grpSpMk id="14" creationId="{58495BCC-CE77-4CC2-952E-846F41119FD5}"/>
          </ac:grpSpMkLst>
        </pc:grpChg>
        <pc:picChg chg="add mod">
          <ac:chgData name="Andrew Bokor" userId="9f07323821d310bb" providerId="LiveId" clId="{29256BFC-20A9-4A14-8F20-76C348567EEB}" dt="2025-05-14T16:49:30.191" v="531" actId="26606"/>
          <ac:picMkLst>
            <pc:docMk/>
            <pc:sldMk cId="3232291746" sldId="271"/>
            <ac:picMk id="5" creationId="{9B0EA147-A1AB-526F-B1D2-88F1D0BEF842}"/>
          </ac:picMkLst>
        </pc:picChg>
      </pc:sldChg>
      <pc:sldChg chg="addSp delSp modSp new del mod">
        <pc:chgData name="Andrew Bokor" userId="9f07323821d310bb" providerId="LiveId" clId="{29256BFC-20A9-4A14-8F20-76C348567EEB}" dt="2025-05-14T16:51:40.376" v="558" actId="47"/>
        <pc:sldMkLst>
          <pc:docMk/>
          <pc:sldMk cId="436003027" sldId="272"/>
        </pc:sldMkLst>
        <pc:spChg chg="del">
          <ac:chgData name="Andrew Bokor" userId="9f07323821d310bb" providerId="LiveId" clId="{29256BFC-20A9-4A14-8F20-76C348567EEB}" dt="2025-05-14T16:51:18.599" v="552" actId="478"/>
          <ac:spMkLst>
            <pc:docMk/>
            <pc:sldMk cId="436003027" sldId="272"/>
            <ac:spMk id="2" creationId="{2F396DC9-386C-00F5-1224-C4F84F335F3B}"/>
          </ac:spMkLst>
        </pc:spChg>
        <pc:spChg chg="del">
          <ac:chgData name="Andrew Bokor" userId="9f07323821d310bb" providerId="LiveId" clId="{29256BFC-20A9-4A14-8F20-76C348567EEB}" dt="2025-05-14T16:50:48.296" v="546" actId="931"/>
          <ac:spMkLst>
            <pc:docMk/>
            <pc:sldMk cId="436003027" sldId="272"/>
            <ac:spMk id="3" creationId="{BB7759E9-0B14-599A-96C7-7B23AE4B9F83}"/>
          </ac:spMkLst>
        </pc:spChg>
        <pc:spChg chg="add del mod">
          <ac:chgData name="Andrew Bokor" userId="9f07323821d310bb" providerId="LiveId" clId="{29256BFC-20A9-4A14-8F20-76C348567EEB}" dt="2025-05-14T16:51:17.194" v="551" actId="478"/>
          <ac:spMkLst>
            <pc:docMk/>
            <pc:sldMk cId="436003027" sldId="272"/>
            <ac:spMk id="7" creationId="{895EFE43-0050-9D72-A569-5BE5FE470EB9}"/>
          </ac:spMkLst>
        </pc:spChg>
        <pc:picChg chg="add del mod">
          <ac:chgData name="Andrew Bokor" userId="9f07323821d310bb" providerId="LiveId" clId="{29256BFC-20A9-4A14-8F20-76C348567EEB}" dt="2025-05-14T16:51:06.833" v="548" actId="21"/>
          <ac:picMkLst>
            <pc:docMk/>
            <pc:sldMk cId="436003027" sldId="272"/>
            <ac:picMk id="5" creationId="{16C33AD8-33DF-CBBA-77DA-B75AF49D66D9}"/>
          </ac:picMkLst>
        </pc:picChg>
        <pc:picChg chg="add del mod modCrop">
          <ac:chgData name="Andrew Bokor" userId="9f07323821d310bb" providerId="LiveId" clId="{29256BFC-20A9-4A14-8F20-76C348567EEB}" dt="2025-05-14T16:51:38.347" v="557" actId="21"/>
          <ac:picMkLst>
            <pc:docMk/>
            <pc:sldMk cId="436003027" sldId="272"/>
            <ac:picMk id="8" creationId="{16C33AD8-33DF-CBBA-77DA-B75AF49D66D9}"/>
          </ac:picMkLst>
        </pc:picChg>
      </pc:sldChg>
      <pc:sldChg chg="addSp modSp new add del mod">
        <pc:chgData name="Andrew Bokor" userId="9f07323821d310bb" providerId="LiveId" clId="{29256BFC-20A9-4A14-8F20-76C348567EEB}" dt="2025-05-14T16:52:05.002" v="569" actId="47"/>
        <pc:sldMkLst>
          <pc:docMk/>
          <pc:sldMk cId="2491103150" sldId="273"/>
        </pc:sldMkLst>
        <pc:spChg chg="mod">
          <ac:chgData name="Andrew Bokor" userId="9f07323821d310bb" providerId="LiveId" clId="{29256BFC-20A9-4A14-8F20-76C348567EEB}" dt="2025-05-14T16:51:50.152" v="566" actId="20577"/>
          <ac:spMkLst>
            <pc:docMk/>
            <pc:sldMk cId="2491103150" sldId="273"/>
            <ac:spMk id="2" creationId="{D75BFA40-4757-980A-A272-2D2683E8C8C9}"/>
          </ac:spMkLst>
        </pc:spChg>
        <pc:picChg chg="add mod">
          <ac:chgData name="Andrew Bokor" userId="9f07323821d310bb" providerId="LiveId" clId="{29256BFC-20A9-4A14-8F20-76C348567EEB}" dt="2025-05-14T16:51:45.451" v="560" actId="1076"/>
          <ac:picMkLst>
            <pc:docMk/>
            <pc:sldMk cId="2491103150" sldId="273"/>
            <ac:picMk id="8" creationId="{16C33AD8-33DF-CBBA-77DA-B75AF49D66D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A35E9-4938-404C-ACA4-363570FE9B2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83162D-58C3-4801-9DA1-25E28CDB2D9B}">
      <dgm:prSet/>
      <dgm:spPr/>
      <dgm:t>
        <a:bodyPr/>
        <a:lstStyle/>
        <a:p>
          <a:r>
            <a:rPr lang="en-US" b="0" i="0" baseline="0"/>
            <a:t>Stroke is a leading cause of death and long-term disability.</a:t>
          </a:r>
          <a:endParaRPr lang="en-US"/>
        </a:p>
      </dgm:t>
    </dgm:pt>
    <dgm:pt modelId="{9F68A63A-3F9B-4A30-BB1A-94839E971313}" type="parTrans" cxnId="{5A31608B-13B4-4DDF-ACE7-1AC9EEDEBDC6}">
      <dgm:prSet/>
      <dgm:spPr/>
      <dgm:t>
        <a:bodyPr/>
        <a:lstStyle/>
        <a:p>
          <a:endParaRPr lang="en-US"/>
        </a:p>
      </dgm:t>
    </dgm:pt>
    <dgm:pt modelId="{DFF556DD-FCF6-4996-8019-B6A565F8E342}" type="sibTrans" cxnId="{5A31608B-13B4-4DDF-ACE7-1AC9EEDEBDC6}">
      <dgm:prSet/>
      <dgm:spPr/>
      <dgm:t>
        <a:bodyPr/>
        <a:lstStyle/>
        <a:p>
          <a:endParaRPr lang="en-US"/>
        </a:p>
      </dgm:t>
    </dgm:pt>
    <dgm:pt modelId="{E6D95F01-9F17-4C26-BE0A-40EA98CE15D5}">
      <dgm:prSet/>
      <dgm:spPr/>
      <dgm:t>
        <a:bodyPr/>
        <a:lstStyle/>
        <a:p>
          <a:r>
            <a:rPr lang="en-US" b="0" i="0" baseline="0"/>
            <a:t>Early risk identification can save lives.</a:t>
          </a:r>
          <a:endParaRPr lang="en-US"/>
        </a:p>
      </dgm:t>
    </dgm:pt>
    <dgm:pt modelId="{6891FF3D-34AD-41F3-8B1B-27DF53EFD641}" type="parTrans" cxnId="{48ACFD46-05F7-4265-8D32-216C1062AB6E}">
      <dgm:prSet/>
      <dgm:spPr/>
      <dgm:t>
        <a:bodyPr/>
        <a:lstStyle/>
        <a:p>
          <a:endParaRPr lang="en-US"/>
        </a:p>
      </dgm:t>
    </dgm:pt>
    <dgm:pt modelId="{FCC175F1-32FE-4620-9970-691981B25E37}" type="sibTrans" cxnId="{48ACFD46-05F7-4265-8D32-216C1062AB6E}">
      <dgm:prSet/>
      <dgm:spPr/>
      <dgm:t>
        <a:bodyPr/>
        <a:lstStyle/>
        <a:p>
          <a:endParaRPr lang="en-US"/>
        </a:p>
      </dgm:t>
    </dgm:pt>
    <dgm:pt modelId="{24D856EB-F60D-44AA-99E2-6EF4CC1693DD}">
      <dgm:prSet/>
      <dgm:spPr/>
      <dgm:t>
        <a:bodyPr/>
        <a:lstStyle/>
        <a:p>
          <a:r>
            <a:rPr lang="en-US" b="0" i="0" baseline="0"/>
            <a:t>Healthcare professionals need data-driven tools to assist decision-making.</a:t>
          </a:r>
          <a:endParaRPr lang="en-US"/>
        </a:p>
      </dgm:t>
    </dgm:pt>
    <dgm:pt modelId="{4EF11177-F613-4F33-8C23-8FE10E1BE45B}" type="parTrans" cxnId="{7CBA5BFC-D3B2-48FD-8175-B65260B4A095}">
      <dgm:prSet/>
      <dgm:spPr/>
      <dgm:t>
        <a:bodyPr/>
        <a:lstStyle/>
        <a:p>
          <a:endParaRPr lang="en-US"/>
        </a:p>
      </dgm:t>
    </dgm:pt>
    <dgm:pt modelId="{95D52896-956E-40D6-8AF6-99FE041B4E24}" type="sibTrans" cxnId="{7CBA5BFC-D3B2-48FD-8175-B65260B4A095}">
      <dgm:prSet/>
      <dgm:spPr/>
      <dgm:t>
        <a:bodyPr/>
        <a:lstStyle/>
        <a:p>
          <a:endParaRPr lang="en-US"/>
        </a:p>
      </dgm:t>
    </dgm:pt>
    <dgm:pt modelId="{AE7FB4FB-496A-4C4D-A3FE-8E0F8FC36964}" type="pres">
      <dgm:prSet presAssocID="{45AA35E9-4938-404C-ACA4-363570FE9B2B}" presName="linear" presStyleCnt="0">
        <dgm:presLayoutVars>
          <dgm:animLvl val="lvl"/>
          <dgm:resizeHandles val="exact"/>
        </dgm:presLayoutVars>
      </dgm:prSet>
      <dgm:spPr/>
    </dgm:pt>
    <dgm:pt modelId="{7F84811C-4157-4945-B435-881229399023}" type="pres">
      <dgm:prSet presAssocID="{4083162D-58C3-4801-9DA1-25E28CDB2D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659CAC4-01F0-4C09-AE55-C909E451163C}" type="pres">
      <dgm:prSet presAssocID="{DFF556DD-FCF6-4996-8019-B6A565F8E342}" presName="spacer" presStyleCnt="0"/>
      <dgm:spPr/>
    </dgm:pt>
    <dgm:pt modelId="{FDDC8762-D234-489D-A156-C332E53BBE06}" type="pres">
      <dgm:prSet presAssocID="{E6D95F01-9F17-4C26-BE0A-40EA98CE15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C2AFDB-8059-412B-8646-F78860D1ACDB}" type="pres">
      <dgm:prSet presAssocID="{FCC175F1-32FE-4620-9970-691981B25E37}" presName="spacer" presStyleCnt="0"/>
      <dgm:spPr/>
    </dgm:pt>
    <dgm:pt modelId="{C4F51890-4240-4292-A09B-C8D76D676FBF}" type="pres">
      <dgm:prSet presAssocID="{24D856EB-F60D-44AA-99E2-6EF4CC1693D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FDDA40-0E47-47AE-B64B-ECDF85113B61}" type="presOf" srcId="{24D856EB-F60D-44AA-99E2-6EF4CC1693DD}" destId="{C4F51890-4240-4292-A09B-C8D76D676FBF}" srcOrd="0" destOrd="0" presId="urn:microsoft.com/office/officeart/2005/8/layout/vList2"/>
    <dgm:cxn modelId="{48ACFD46-05F7-4265-8D32-216C1062AB6E}" srcId="{45AA35E9-4938-404C-ACA4-363570FE9B2B}" destId="{E6D95F01-9F17-4C26-BE0A-40EA98CE15D5}" srcOrd="1" destOrd="0" parTransId="{6891FF3D-34AD-41F3-8B1B-27DF53EFD641}" sibTransId="{FCC175F1-32FE-4620-9970-691981B25E37}"/>
    <dgm:cxn modelId="{5A31608B-13B4-4DDF-ACE7-1AC9EEDEBDC6}" srcId="{45AA35E9-4938-404C-ACA4-363570FE9B2B}" destId="{4083162D-58C3-4801-9DA1-25E28CDB2D9B}" srcOrd="0" destOrd="0" parTransId="{9F68A63A-3F9B-4A30-BB1A-94839E971313}" sibTransId="{DFF556DD-FCF6-4996-8019-B6A565F8E342}"/>
    <dgm:cxn modelId="{CD81E2C7-49AC-497C-8288-2B2EBC502073}" type="presOf" srcId="{E6D95F01-9F17-4C26-BE0A-40EA98CE15D5}" destId="{FDDC8762-D234-489D-A156-C332E53BBE06}" srcOrd="0" destOrd="0" presId="urn:microsoft.com/office/officeart/2005/8/layout/vList2"/>
    <dgm:cxn modelId="{E9CCF0D0-228C-437F-8B8E-45D1FCF93273}" type="presOf" srcId="{45AA35E9-4938-404C-ACA4-363570FE9B2B}" destId="{AE7FB4FB-496A-4C4D-A3FE-8E0F8FC36964}" srcOrd="0" destOrd="0" presId="urn:microsoft.com/office/officeart/2005/8/layout/vList2"/>
    <dgm:cxn modelId="{88CF93EB-E6DC-444F-AF02-A97D0CD028A7}" type="presOf" srcId="{4083162D-58C3-4801-9DA1-25E28CDB2D9B}" destId="{7F84811C-4157-4945-B435-881229399023}" srcOrd="0" destOrd="0" presId="urn:microsoft.com/office/officeart/2005/8/layout/vList2"/>
    <dgm:cxn modelId="{7CBA5BFC-D3B2-48FD-8175-B65260B4A095}" srcId="{45AA35E9-4938-404C-ACA4-363570FE9B2B}" destId="{24D856EB-F60D-44AA-99E2-6EF4CC1693DD}" srcOrd="2" destOrd="0" parTransId="{4EF11177-F613-4F33-8C23-8FE10E1BE45B}" sibTransId="{95D52896-956E-40D6-8AF6-99FE041B4E24}"/>
    <dgm:cxn modelId="{94208919-BA90-4F53-88B3-30974920DF05}" type="presParOf" srcId="{AE7FB4FB-496A-4C4D-A3FE-8E0F8FC36964}" destId="{7F84811C-4157-4945-B435-881229399023}" srcOrd="0" destOrd="0" presId="urn:microsoft.com/office/officeart/2005/8/layout/vList2"/>
    <dgm:cxn modelId="{F3EF8C36-25A7-4CF9-B3C7-AEC2AA8EC05C}" type="presParOf" srcId="{AE7FB4FB-496A-4C4D-A3FE-8E0F8FC36964}" destId="{E659CAC4-01F0-4C09-AE55-C909E451163C}" srcOrd="1" destOrd="0" presId="urn:microsoft.com/office/officeart/2005/8/layout/vList2"/>
    <dgm:cxn modelId="{4B6D6A75-2EA6-4EB0-B055-0AACCF614CB4}" type="presParOf" srcId="{AE7FB4FB-496A-4C4D-A3FE-8E0F8FC36964}" destId="{FDDC8762-D234-489D-A156-C332E53BBE06}" srcOrd="2" destOrd="0" presId="urn:microsoft.com/office/officeart/2005/8/layout/vList2"/>
    <dgm:cxn modelId="{735481C4-28AF-4FE3-9E8C-606890453841}" type="presParOf" srcId="{AE7FB4FB-496A-4C4D-A3FE-8E0F8FC36964}" destId="{21C2AFDB-8059-412B-8646-F78860D1ACDB}" srcOrd="3" destOrd="0" presId="urn:microsoft.com/office/officeart/2005/8/layout/vList2"/>
    <dgm:cxn modelId="{2E296E50-D145-477C-BBEC-69887A07BB18}" type="presParOf" srcId="{AE7FB4FB-496A-4C4D-A3FE-8E0F8FC36964}" destId="{C4F51890-4240-4292-A09B-C8D76D676F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AB3933-5CBD-41EF-BAA8-EA74D1BF6954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ABE227-AE7C-4301-BB43-50A7B2C4F4B2}">
      <dgm:prSet/>
      <dgm:spPr/>
      <dgm:t>
        <a:bodyPr/>
        <a:lstStyle/>
        <a:p>
          <a:r>
            <a:rPr lang="en-US" b="1" i="0" baseline="0"/>
            <a:t>Inputs:</a:t>
          </a:r>
          <a:r>
            <a:rPr lang="en-US" b="0" i="0" baseline="0"/>
            <a:t> Patient attributes (age, BMI, smoking status, etc.)</a:t>
          </a:r>
          <a:endParaRPr lang="en-US"/>
        </a:p>
      </dgm:t>
    </dgm:pt>
    <dgm:pt modelId="{527CD754-D9A3-4806-90C2-65DC93B266E8}" type="parTrans" cxnId="{0803B1F9-E4A0-44C1-B56A-677208A3FB8C}">
      <dgm:prSet/>
      <dgm:spPr/>
      <dgm:t>
        <a:bodyPr/>
        <a:lstStyle/>
        <a:p>
          <a:endParaRPr lang="en-US"/>
        </a:p>
      </dgm:t>
    </dgm:pt>
    <dgm:pt modelId="{FABE3A03-3301-4341-92C7-FCCAC99F7F40}" type="sibTrans" cxnId="{0803B1F9-E4A0-44C1-B56A-677208A3FB8C}">
      <dgm:prSet/>
      <dgm:spPr/>
      <dgm:t>
        <a:bodyPr/>
        <a:lstStyle/>
        <a:p>
          <a:endParaRPr lang="en-US"/>
        </a:p>
      </dgm:t>
    </dgm:pt>
    <dgm:pt modelId="{14E49231-B841-4498-8B07-E2505DC9931B}">
      <dgm:prSet/>
      <dgm:spPr/>
      <dgm:t>
        <a:bodyPr/>
        <a:lstStyle/>
        <a:p>
          <a:r>
            <a:rPr lang="en-US" b="1" i="0" baseline="0"/>
            <a:t>Output:</a:t>
          </a:r>
          <a:r>
            <a:rPr lang="en-US" b="0" i="0" baseline="0"/>
            <a:t> Probability of stroke risk.</a:t>
          </a:r>
          <a:endParaRPr lang="en-US"/>
        </a:p>
      </dgm:t>
    </dgm:pt>
    <dgm:pt modelId="{50EDF948-6DAC-4BE3-AE62-46F93F4009EF}" type="parTrans" cxnId="{34737F62-C92E-42BE-B92D-FE5EE3AC9B6C}">
      <dgm:prSet/>
      <dgm:spPr/>
      <dgm:t>
        <a:bodyPr/>
        <a:lstStyle/>
        <a:p>
          <a:endParaRPr lang="en-US"/>
        </a:p>
      </dgm:t>
    </dgm:pt>
    <dgm:pt modelId="{A0B55D3E-2F88-4F09-84C1-56B3339173E6}" type="sibTrans" cxnId="{34737F62-C92E-42BE-B92D-FE5EE3AC9B6C}">
      <dgm:prSet/>
      <dgm:spPr/>
      <dgm:t>
        <a:bodyPr/>
        <a:lstStyle/>
        <a:p>
          <a:endParaRPr lang="en-US"/>
        </a:p>
      </dgm:t>
    </dgm:pt>
    <dgm:pt modelId="{959D72C2-B10A-4D91-A4BA-CDDDFEF6EDC8}">
      <dgm:prSet/>
      <dgm:spPr/>
      <dgm:t>
        <a:bodyPr/>
        <a:lstStyle/>
        <a:p>
          <a:r>
            <a:rPr lang="en-US" b="1" i="0" baseline="0"/>
            <a:t>Interface:</a:t>
          </a:r>
          <a:r>
            <a:rPr lang="en-US" b="0" i="0" baseline="0"/>
            <a:t> Flask REST API—simple integration into healthcare platforms.</a:t>
          </a:r>
          <a:endParaRPr lang="en-US"/>
        </a:p>
      </dgm:t>
    </dgm:pt>
    <dgm:pt modelId="{9267C31F-D5C6-4206-A464-C3C46F1E4E52}" type="parTrans" cxnId="{A34B5BA5-9D29-4DBD-9F73-FE0E1170D549}">
      <dgm:prSet/>
      <dgm:spPr/>
      <dgm:t>
        <a:bodyPr/>
        <a:lstStyle/>
        <a:p>
          <a:endParaRPr lang="en-US"/>
        </a:p>
      </dgm:t>
    </dgm:pt>
    <dgm:pt modelId="{92C905C2-99A3-4245-BABD-47444D6AFBA6}" type="sibTrans" cxnId="{A34B5BA5-9D29-4DBD-9F73-FE0E1170D549}">
      <dgm:prSet/>
      <dgm:spPr/>
      <dgm:t>
        <a:bodyPr/>
        <a:lstStyle/>
        <a:p>
          <a:endParaRPr lang="en-US"/>
        </a:p>
      </dgm:t>
    </dgm:pt>
    <dgm:pt modelId="{BC8ACA56-B11A-4570-84B4-5E2A009DE3DE}">
      <dgm:prSet/>
      <dgm:spPr/>
      <dgm:t>
        <a:bodyPr/>
        <a:lstStyle/>
        <a:p>
          <a:r>
            <a:rPr lang="en-US" b="1" i="0" baseline="0"/>
            <a:t>Real-time predictions</a:t>
          </a:r>
          <a:r>
            <a:rPr lang="en-US" b="0" i="0" baseline="0"/>
            <a:t> enable prompt clinical responses.</a:t>
          </a:r>
          <a:endParaRPr lang="en-US"/>
        </a:p>
      </dgm:t>
    </dgm:pt>
    <dgm:pt modelId="{79AC1EB9-056E-4CBB-BC3D-2E66AFA7C755}" type="parTrans" cxnId="{B9D05F92-3FFA-4C32-99C0-96A850E4B3C9}">
      <dgm:prSet/>
      <dgm:spPr/>
      <dgm:t>
        <a:bodyPr/>
        <a:lstStyle/>
        <a:p>
          <a:endParaRPr lang="en-US"/>
        </a:p>
      </dgm:t>
    </dgm:pt>
    <dgm:pt modelId="{0C9C8D2B-1638-4A96-BF00-EE602C083671}" type="sibTrans" cxnId="{B9D05F92-3FFA-4C32-99C0-96A850E4B3C9}">
      <dgm:prSet/>
      <dgm:spPr/>
      <dgm:t>
        <a:bodyPr/>
        <a:lstStyle/>
        <a:p>
          <a:endParaRPr lang="en-US"/>
        </a:p>
      </dgm:t>
    </dgm:pt>
    <dgm:pt modelId="{BE0AA5B5-9D9E-40BC-8C65-FB4BA5B29757}" type="pres">
      <dgm:prSet presAssocID="{CDAB3933-5CBD-41EF-BAA8-EA74D1BF6954}" presName="outerComposite" presStyleCnt="0">
        <dgm:presLayoutVars>
          <dgm:chMax val="5"/>
          <dgm:dir/>
          <dgm:resizeHandles val="exact"/>
        </dgm:presLayoutVars>
      </dgm:prSet>
      <dgm:spPr/>
    </dgm:pt>
    <dgm:pt modelId="{7D747CD0-E898-4B90-9D67-3E79B60AC33F}" type="pres">
      <dgm:prSet presAssocID="{CDAB3933-5CBD-41EF-BAA8-EA74D1BF6954}" presName="dummyMaxCanvas" presStyleCnt="0">
        <dgm:presLayoutVars/>
      </dgm:prSet>
      <dgm:spPr/>
    </dgm:pt>
    <dgm:pt modelId="{2D94A108-47D0-4852-8959-D352B063DE03}" type="pres">
      <dgm:prSet presAssocID="{CDAB3933-5CBD-41EF-BAA8-EA74D1BF6954}" presName="FourNodes_1" presStyleLbl="node1" presStyleIdx="0" presStyleCnt="4">
        <dgm:presLayoutVars>
          <dgm:bulletEnabled val="1"/>
        </dgm:presLayoutVars>
      </dgm:prSet>
      <dgm:spPr/>
    </dgm:pt>
    <dgm:pt modelId="{EC9D0ED6-B7FD-4D72-B8C4-7744564132E8}" type="pres">
      <dgm:prSet presAssocID="{CDAB3933-5CBD-41EF-BAA8-EA74D1BF6954}" presName="FourNodes_2" presStyleLbl="node1" presStyleIdx="1" presStyleCnt="4">
        <dgm:presLayoutVars>
          <dgm:bulletEnabled val="1"/>
        </dgm:presLayoutVars>
      </dgm:prSet>
      <dgm:spPr/>
    </dgm:pt>
    <dgm:pt modelId="{A6E0B6DC-75C8-4D19-A7F4-2E6E2619BA5E}" type="pres">
      <dgm:prSet presAssocID="{CDAB3933-5CBD-41EF-BAA8-EA74D1BF6954}" presName="FourNodes_3" presStyleLbl="node1" presStyleIdx="2" presStyleCnt="4">
        <dgm:presLayoutVars>
          <dgm:bulletEnabled val="1"/>
        </dgm:presLayoutVars>
      </dgm:prSet>
      <dgm:spPr/>
    </dgm:pt>
    <dgm:pt modelId="{FB73BEFB-CB9D-4D7D-852A-6B7E50BE1477}" type="pres">
      <dgm:prSet presAssocID="{CDAB3933-5CBD-41EF-BAA8-EA74D1BF6954}" presName="FourNodes_4" presStyleLbl="node1" presStyleIdx="3" presStyleCnt="4">
        <dgm:presLayoutVars>
          <dgm:bulletEnabled val="1"/>
        </dgm:presLayoutVars>
      </dgm:prSet>
      <dgm:spPr/>
    </dgm:pt>
    <dgm:pt modelId="{A1722D9F-D85B-4835-8015-32C451EBF084}" type="pres">
      <dgm:prSet presAssocID="{CDAB3933-5CBD-41EF-BAA8-EA74D1BF6954}" presName="FourConn_1-2" presStyleLbl="fgAccFollowNode1" presStyleIdx="0" presStyleCnt="3">
        <dgm:presLayoutVars>
          <dgm:bulletEnabled val="1"/>
        </dgm:presLayoutVars>
      </dgm:prSet>
      <dgm:spPr/>
    </dgm:pt>
    <dgm:pt modelId="{352DBAE8-7094-48A2-BF11-5BF4D4884B99}" type="pres">
      <dgm:prSet presAssocID="{CDAB3933-5CBD-41EF-BAA8-EA74D1BF6954}" presName="FourConn_2-3" presStyleLbl="fgAccFollowNode1" presStyleIdx="1" presStyleCnt="3">
        <dgm:presLayoutVars>
          <dgm:bulletEnabled val="1"/>
        </dgm:presLayoutVars>
      </dgm:prSet>
      <dgm:spPr/>
    </dgm:pt>
    <dgm:pt modelId="{9163A9A7-EC81-41B0-999C-3077BE9A6690}" type="pres">
      <dgm:prSet presAssocID="{CDAB3933-5CBD-41EF-BAA8-EA74D1BF6954}" presName="FourConn_3-4" presStyleLbl="fgAccFollowNode1" presStyleIdx="2" presStyleCnt="3">
        <dgm:presLayoutVars>
          <dgm:bulletEnabled val="1"/>
        </dgm:presLayoutVars>
      </dgm:prSet>
      <dgm:spPr/>
    </dgm:pt>
    <dgm:pt modelId="{7B687829-D958-440C-8FC3-1F8345F5891F}" type="pres">
      <dgm:prSet presAssocID="{CDAB3933-5CBD-41EF-BAA8-EA74D1BF6954}" presName="FourNodes_1_text" presStyleLbl="node1" presStyleIdx="3" presStyleCnt="4">
        <dgm:presLayoutVars>
          <dgm:bulletEnabled val="1"/>
        </dgm:presLayoutVars>
      </dgm:prSet>
      <dgm:spPr/>
    </dgm:pt>
    <dgm:pt modelId="{692F8942-76C9-4B7B-90DD-183FD25EDBE6}" type="pres">
      <dgm:prSet presAssocID="{CDAB3933-5CBD-41EF-BAA8-EA74D1BF6954}" presName="FourNodes_2_text" presStyleLbl="node1" presStyleIdx="3" presStyleCnt="4">
        <dgm:presLayoutVars>
          <dgm:bulletEnabled val="1"/>
        </dgm:presLayoutVars>
      </dgm:prSet>
      <dgm:spPr/>
    </dgm:pt>
    <dgm:pt modelId="{70574ABA-A606-4EE0-8B63-98473CC7C4D1}" type="pres">
      <dgm:prSet presAssocID="{CDAB3933-5CBD-41EF-BAA8-EA74D1BF6954}" presName="FourNodes_3_text" presStyleLbl="node1" presStyleIdx="3" presStyleCnt="4">
        <dgm:presLayoutVars>
          <dgm:bulletEnabled val="1"/>
        </dgm:presLayoutVars>
      </dgm:prSet>
      <dgm:spPr/>
    </dgm:pt>
    <dgm:pt modelId="{EB45F21C-5DA1-4452-AEF6-D4694C96592B}" type="pres">
      <dgm:prSet presAssocID="{CDAB3933-5CBD-41EF-BAA8-EA74D1BF695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F88A602-125D-4169-B840-0334E378A327}" type="presOf" srcId="{92C905C2-99A3-4245-BABD-47444D6AFBA6}" destId="{9163A9A7-EC81-41B0-999C-3077BE9A6690}" srcOrd="0" destOrd="0" presId="urn:microsoft.com/office/officeart/2005/8/layout/vProcess5"/>
    <dgm:cxn modelId="{0D5EA913-0178-4064-BF98-3E2406CE5C8B}" type="presOf" srcId="{56ABE227-AE7C-4301-BB43-50A7B2C4F4B2}" destId="{2D94A108-47D0-4852-8959-D352B063DE03}" srcOrd="0" destOrd="0" presId="urn:microsoft.com/office/officeart/2005/8/layout/vProcess5"/>
    <dgm:cxn modelId="{EBAF8A35-4A53-4CBB-8084-CECAC0E34903}" type="presOf" srcId="{14E49231-B841-4498-8B07-E2505DC9931B}" destId="{692F8942-76C9-4B7B-90DD-183FD25EDBE6}" srcOrd="1" destOrd="0" presId="urn:microsoft.com/office/officeart/2005/8/layout/vProcess5"/>
    <dgm:cxn modelId="{B8641B36-8BDB-4BBA-B468-A86589F01FCA}" type="presOf" srcId="{14E49231-B841-4498-8B07-E2505DC9931B}" destId="{EC9D0ED6-B7FD-4D72-B8C4-7744564132E8}" srcOrd="0" destOrd="0" presId="urn:microsoft.com/office/officeart/2005/8/layout/vProcess5"/>
    <dgm:cxn modelId="{B5949641-447A-4E05-B3C2-D03E596536CA}" type="presOf" srcId="{959D72C2-B10A-4D91-A4BA-CDDDFEF6EDC8}" destId="{A6E0B6DC-75C8-4D19-A7F4-2E6E2619BA5E}" srcOrd="0" destOrd="0" presId="urn:microsoft.com/office/officeart/2005/8/layout/vProcess5"/>
    <dgm:cxn modelId="{34737F62-C92E-42BE-B92D-FE5EE3AC9B6C}" srcId="{CDAB3933-5CBD-41EF-BAA8-EA74D1BF6954}" destId="{14E49231-B841-4498-8B07-E2505DC9931B}" srcOrd="1" destOrd="0" parTransId="{50EDF948-6DAC-4BE3-AE62-46F93F4009EF}" sibTransId="{A0B55D3E-2F88-4F09-84C1-56B3339173E6}"/>
    <dgm:cxn modelId="{53352A4D-7C39-4005-9890-F3BD39C04B80}" type="presOf" srcId="{CDAB3933-5CBD-41EF-BAA8-EA74D1BF6954}" destId="{BE0AA5B5-9D9E-40BC-8C65-FB4BA5B29757}" srcOrd="0" destOrd="0" presId="urn:microsoft.com/office/officeart/2005/8/layout/vProcess5"/>
    <dgm:cxn modelId="{16867B4E-865B-427D-869C-CAEE14F18542}" type="presOf" srcId="{FABE3A03-3301-4341-92C7-FCCAC99F7F40}" destId="{A1722D9F-D85B-4835-8015-32C451EBF084}" srcOrd="0" destOrd="0" presId="urn:microsoft.com/office/officeart/2005/8/layout/vProcess5"/>
    <dgm:cxn modelId="{1BB8FC73-D644-4C18-BA8D-9B9B78CB2C01}" type="presOf" srcId="{56ABE227-AE7C-4301-BB43-50A7B2C4F4B2}" destId="{7B687829-D958-440C-8FC3-1F8345F5891F}" srcOrd="1" destOrd="0" presId="urn:microsoft.com/office/officeart/2005/8/layout/vProcess5"/>
    <dgm:cxn modelId="{63F3F07A-F1F8-41C6-8FBC-30B8A92ED3E6}" type="presOf" srcId="{BC8ACA56-B11A-4570-84B4-5E2A009DE3DE}" destId="{EB45F21C-5DA1-4452-AEF6-D4694C96592B}" srcOrd="1" destOrd="0" presId="urn:microsoft.com/office/officeart/2005/8/layout/vProcess5"/>
    <dgm:cxn modelId="{B9D05F92-3FFA-4C32-99C0-96A850E4B3C9}" srcId="{CDAB3933-5CBD-41EF-BAA8-EA74D1BF6954}" destId="{BC8ACA56-B11A-4570-84B4-5E2A009DE3DE}" srcOrd="3" destOrd="0" parTransId="{79AC1EB9-056E-4CBB-BC3D-2E66AFA7C755}" sibTransId="{0C9C8D2B-1638-4A96-BF00-EE602C083671}"/>
    <dgm:cxn modelId="{7E343799-68D6-41DC-A1C1-6661CAA8694C}" type="presOf" srcId="{959D72C2-B10A-4D91-A4BA-CDDDFEF6EDC8}" destId="{70574ABA-A606-4EE0-8B63-98473CC7C4D1}" srcOrd="1" destOrd="0" presId="urn:microsoft.com/office/officeart/2005/8/layout/vProcess5"/>
    <dgm:cxn modelId="{A34B5BA5-9D29-4DBD-9F73-FE0E1170D549}" srcId="{CDAB3933-5CBD-41EF-BAA8-EA74D1BF6954}" destId="{959D72C2-B10A-4D91-A4BA-CDDDFEF6EDC8}" srcOrd="2" destOrd="0" parTransId="{9267C31F-D5C6-4206-A464-C3C46F1E4E52}" sibTransId="{92C905C2-99A3-4245-BABD-47444D6AFBA6}"/>
    <dgm:cxn modelId="{D4EBC3C6-0307-4642-83DF-D71CBB9F2309}" type="presOf" srcId="{BC8ACA56-B11A-4570-84B4-5E2A009DE3DE}" destId="{FB73BEFB-CB9D-4D7D-852A-6B7E50BE1477}" srcOrd="0" destOrd="0" presId="urn:microsoft.com/office/officeart/2005/8/layout/vProcess5"/>
    <dgm:cxn modelId="{0803B1F9-E4A0-44C1-B56A-677208A3FB8C}" srcId="{CDAB3933-5CBD-41EF-BAA8-EA74D1BF6954}" destId="{56ABE227-AE7C-4301-BB43-50A7B2C4F4B2}" srcOrd="0" destOrd="0" parTransId="{527CD754-D9A3-4806-90C2-65DC93B266E8}" sibTransId="{FABE3A03-3301-4341-92C7-FCCAC99F7F40}"/>
    <dgm:cxn modelId="{0ED9DBFE-BAA8-493F-B052-6846D036FDA0}" type="presOf" srcId="{A0B55D3E-2F88-4F09-84C1-56B3339173E6}" destId="{352DBAE8-7094-48A2-BF11-5BF4D4884B99}" srcOrd="0" destOrd="0" presId="urn:microsoft.com/office/officeart/2005/8/layout/vProcess5"/>
    <dgm:cxn modelId="{6291CF1E-A253-4863-8BEC-7E140FAB2667}" type="presParOf" srcId="{BE0AA5B5-9D9E-40BC-8C65-FB4BA5B29757}" destId="{7D747CD0-E898-4B90-9D67-3E79B60AC33F}" srcOrd="0" destOrd="0" presId="urn:microsoft.com/office/officeart/2005/8/layout/vProcess5"/>
    <dgm:cxn modelId="{259200BF-CD15-4EB0-9354-3BFB24995ED7}" type="presParOf" srcId="{BE0AA5B5-9D9E-40BC-8C65-FB4BA5B29757}" destId="{2D94A108-47D0-4852-8959-D352B063DE03}" srcOrd="1" destOrd="0" presId="urn:microsoft.com/office/officeart/2005/8/layout/vProcess5"/>
    <dgm:cxn modelId="{F1F21FAB-516C-44D0-8B21-8A1A3CBA9C1F}" type="presParOf" srcId="{BE0AA5B5-9D9E-40BC-8C65-FB4BA5B29757}" destId="{EC9D0ED6-B7FD-4D72-B8C4-7744564132E8}" srcOrd="2" destOrd="0" presId="urn:microsoft.com/office/officeart/2005/8/layout/vProcess5"/>
    <dgm:cxn modelId="{10D4EAC7-361D-4AC3-B25A-D1F70E2128E8}" type="presParOf" srcId="{BE0AA5B5-9D9E-40BC-8C65-FB4BA5B29757}" destId="{A6E0B6DC-75C8-4D19-A7F4-2E6E2619BA5E}" srcOrd="3" destOrd="0" presId="urn:microsoft.com/office/officeart/2005/8/layout/vProcess5"/>
    <dgm:cxn modelId="{00F93DA4-20C5-4D7C-AC9F-367EDC675F16}" type="presParOf" srcId="{BE0AA5B5-9D9E-40BC-8C65-FB4BA5B29757}" destId="{FB73BEFB-CB9D-4D7D-852A-6B7E50BE1477}" srcOrd="4" destOrd="0" presId="urn:microsoft.com/office/officeart/2005/8/layout/vProcess5"/>
    <dgm:cxn modelId="{97549039-1D4B-457D-A7EC-E494E5A31B8C}" type="presParOf" srcId="{BE0AA5B5-9D9E-40BC-8C65-FB4BA5B29757}" destId="{A1722D9F-D85B-4835-8015-32C451EBF084}" srcOrd="5" destOrd="0" presId="urn:microsoft.com/office/officeart/2005/8/layout/vProcess5"/>
    <dgm:cxn modelId="{6FD617F9-3647-4129-86C2-40BF7BAD0213}" type="presParOf" srcId="{BE0AA5B5-9D9E-40BC-8C65-FB4BA5B29757}" destId="{352DBAE8-7094-48A2-BF11-5BF4D4884B99}" srcOrd="6" destOrd="0" presId="urn:microsoft.com/office/officeart/2005/8/layout/vProcess5"/>
    <dgm:cxn modelId="{0A3F9DC9-766B-4302-B2A5-2F0264557E2F}" type="presParOf" srcId="{BE0AA5B5-9D9E-40BC-8C65-FB4BA5B29757}" destId="{9163A9A7-EC81-41B0-999C-3077BE9A6690}" srcOrd="7" destOrd="0" presId="urn:microsoft.com/office/officeart/2005/8/layout/vProcess5"/>
    <dgm:cxn modelId="{D41EDBFE-5A15-4FE4-A131-4394CB24F289}" type="presParOf" srcId="{BE0AA5B5-9D9E-40BC-8C65-FB4BA5B29757}" destId="{7B687829-D958-440C-8FC3-1F8345F5891F}" srcOrd="8" destOrd="0" presId="urn:microsoft.com/office/officeart/2005/8/layout/vProcess5"/>
    <dgm:cxn modelId="{C536689B-2380-49DB-87E2-2E1E35B5D29F}" type="presParOf" srcId="{BE0AA5B5-9D9E-40BC-8C65-FB4BA5B29757}" destId="{692F8942-76C9-4B7B-90DD-183FD25EDBE6}" srcOrd="9" destOrd="0" presId="urn:microsoft.com/office/officeart/2005/8/layout/vProcess5"/>
    <dgm:cxn modelId="{041899AB-FCD8-461D-BF29-BF028684901E}" type="presParOf" srcId="{BE0AA5B5-9D9E-40BC-8C65-FB4BA5B29757}" destId="{70574ABA-A606-4EE0-8B63-98473CC7C4D1}" srcOrd="10" destOrd="0" presId="urn:microsoft.com/office/officeart/2005/8/layout/vProcess5"/>
    <dgm:cxn modelId="{60265577-A766-425D-A09F-9962BBF03D98}" type="presParOf" srcId="{BE0AA5B5-9D9E-40BC-8C65-FB4BA5B29757}" destId="{EB45F21C-5DA1-4452-AEF6-D4694C96592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D628D2-0B90-4388-B05D-14D3C702367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133B60F-2D24-4B14-8C96-056907DA7A11}">
      <dgm:prSet/>
      <dgm:spPr/>
      <dgm:t>
        <a:bodyPr/>
        <a:lstStyle/>
        <a:p>
          <a:r>
            <a:rPr lang="en-US" b="0" i="0" baseline="0" dirty="0"/>
            <a:t>Early warning for high-risk patients.</a:t>
          </a:r>
          <a:endParaRPr lang="en-US" dirty="0"/>
        </a:p>
      </dgm:t>
    </dgm:pt>
    <dgm:pt modelId="{6BC330BC-33C9-4154-B514-B61DE187FE5E}" type="parTrans" cxnId="{EC17B6AF-99FA-45F6-A70D-1C810AB81254}">
      <dgm:prSet/>
      <dgm:spPr/>
      <dgm:t>
        <a:bodyPr/>
        <a:lstStyle/>
        <a:p>
          <a:endParaRPr lang="en-US"/>
        </a:p>
      </dgm:t>
    </dgm:pt>
    <dgm:pt modelId="{599B81BA-B238-4F65-BD70-02767F853760}" type="sibTrans" cxnId="{EC17B6AF-99FA-45F6-A70D-1C810AB8125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E4E6CA1-7EA3-4E9D-ADA9-8180D8AB90E0}">
      <dgm:prSet/>
      <dgm:spPr/>
      <dgm:t>
        <a:bodyPr/>
        <a:lstStyle/>
        <a:p>
          <a:r>
            <a:rPr lang="en-US" b="0" i="0" baseline="0" dirty="0"/>
            <a:t>Trend analysis for hospital-wide stroke risk profiles.</a:t>
          </a:r>
          <a:endParaRPr lang="en-US" dirty="0"/>
        </a:p>
      </dgm:t>
    </dgm:pt>
    <dgm:pt modelId="{8F6CD216-8D92-4CFC-AEF2-4440A8BF7D54}" type="parTrans" cxnId="{79362AF8-6528-441F-B699-8B143AE88D00}">
      <dgm:prSet/>
      <dgm:spPr/>
      <dgm:t>
        <a:bodyPr/>
        <a:lstStyle/>
        <a:p>
          <a:endParaRPr lang="en-US"/>
        </a:p>
      </dgm:t>
    </dgm:pt>
    <dgm:pt modelId="{368E16C5-DA51-42B4-AA63-E1156555F1F9}" type="sibTrans" cxnId="{79362AF8-6528-441F-B699-8B143AE88D0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5131FA2-8B7B-4AF6-87CD-EA7E2D6D8DAF}">
      <dgm:prSet/>
      <dgm:spPr/>
      <dgm:t>
        <a:bodyPr/>
        <a:lstStyle/>
        <a:p>
          <a:r>
            <a:rPr lang="en-US" b="0" i="0" baseline="0" dirty="0"/>
            <a:t>Supporting clinical workflows with intelligent triage.</a:t>
          </a:r>
          <a:endParaRPr lang="en-US" dirty="0"/>
        </a:p>
      </dgm:t>
    </dgm:pt>
    <dgm:pt modelId="{6B5BD28C-8F0D-4A12-A36E-8B54BA623C76}" type="parTrans" cxnId="{1216EF7E-69BB-45D5-A4B1-5C44E935F7D8}">
      <dgm:prSet/>
      <dgm:spPr/>
      <dgm:t>
        <a:bodyPr/>
        <a:lstStyle/>
        <a:p>
          <a:endParaRPr lang="en-US"/>
        </a:p>
      </dgm:t>
    </dgm:pt>
    <dgm:pt modelId="{6E931523-A5CF-4F23-B7B3-A5486D593CEA}" type="sibTrans" cxnId="{1216EF7E-69BB-45D5-A4B1-5C44E935F7D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DB9EF56-670D-4878-A655-94E125620597}" type="pres">
      <dgm:prSet presAssocID="{1CD628D2-0B90-4388-B05D-14D3C702367C}" presName="Name0" presStyleCnt="0">
        <dgm:presLayoutVars>
          <dgm:animLvl val="lvl"/>
          <dgm:resizeHandles val="exact"/>
        </dgm:presLayoutVars>
      </dgm:prSet>
      <dgm:spPr/>
    </dgm:pt>
    <dgm:pt modelId="{F671BFCB-0375-4167-98BC-1451EF92F534}" type="pres">
      <dgm:prSet presAssocID="{F133B60F-2D24-4B14-8C96-056907DA7A11}" presName="compositeNode" presStyleCnt="0">
        <dgm:presLayoutVars>
          <dgm:bulletEnabled val="1"/>
        </dgm:presLayoutVars>
      </dgm:prSet>
      <dgm:spPr/>
    </dgm:pt>
    <dgm:pt modelId="{1CBEFFD1-0A10-4726-BBEB-6C0E2CDDD707}" type="pres">
      <dgm:prSet presAssocID="{F133B60F-2D24-4B14-8C96-056907DA7A11}" presName="bgRect" presStyleLbl="alignNode1" presStyleIdx="0" presStyleCnt="3"/>
      <dgm:spPr/>
    </dgm:pt>
    <dgm:pt modelId="{0C6693C6-8A31-4178-BAD6-86CD94E24602}" type="pres">
      <dgm:prSet presAssocID="{599B81BA-B238-4F65-BD70-02767F85376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95EB43A-AD8A-43DF-A94F-AE00FA44BC96}" type="pres">
      <dgm:prSet presAssocID="{F133B60F-2D24-4B14-8C96-056907DA7A11}" presName="nodeRect" presStyleLbl="alignNode1" presStyleIdx="0" presStyleCnt="3">
        <dgm:presLayoutVars>
          <dgm:bulletEnabled val="1"/>
        </dgm:presLayoutVars>
      </dgm:prSet>
      <dgm:spPr/>
    </dgm:pt>
    <dgm:pt modelId="{8BA140A8-844D-4415-801D-F5AF2EAF3C00}" type="pres">
      <dgm:prSet presAssocID="{599B81BA-B238-4F65-BD70-02767F853760}" presName="sibTrans" presStyleCnt="0"/>
      <dgm:spPr/>
    </dgm:pt>
    <dgm:pt modelId="{7502811E-23CB-4F9D-88D6-108001EB5FEF}" type="pres">
      <dgm:prSet presAssocID="{6E4E6CA1-7EA3-4E9D-ADA9-8180D8AB90E0}" presName="compositeNode" presStyleCnt="0">
        <dgm:presLayoutVars>
          <dgm:bulletEnabled val="1"/>
        </dgm:presLayoutVars>
      </dgm:prSet>
      <dgm:spPr/>
    </dgm:pt>
    <dgm:pt modelId="{3B80C225-CE6B-469F-AB95-80A01F9A70F3}" type="pres">
      <dgm:prSet presAssocID="{6E4E6CA1-7EA3-4E9D-ADA9-8180D8AB90E0}" presName="bgRect" presStyleLbl="alignNode1" presStyleIdx="1" presStyleCnt="3"/>
      <dgm:spPr/>
    </dgm:pt>
    <dgm:pt modelId="{AC002A16-10B9-4CF8-A193-7A67A3FB2206}" type="pres">
      <dgm:prSet presAssocID="{368E16C5-DA51-42B4-AA63-E1156555F1F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48094A5-4825-4B4C-AEC3-7D48BE408A19}" type="pres">
      <dgm:prSet presAssocID="{6E4E6CA1-7EA3-4E9D-ADA9-8180D8AB90E0}" presName="nodeRect" presStyleLbl="alignNode1" presStyleIdx="1" presStyleCnt="3">
        <dgm:presLayoutVars>
          <dgm:bulletEnabled val="1"/>
        </dgm:presLayoutVars>
      </dgm:prSet>
      <dgm:spPr/>
    </dgm:pt>
    <dgm:pt modelId="{7F522BAE-1447-4B95-9B99-EFE48DEE85DD}" type="pres">
      <dgm:prSet presAssocID="{368E16C5-DA51-42B4-AA63-E1156555F1F9}" presName="sibTrans" presStyleCnt="0"/>
      <dgm:spPr/>
    </dgm:pt>
    <dgm:pt modelId="{A029D66C-C444-4009-A5E5-80845EB75E27}" type="pres">
      <dgm:prSet presAssocID="{45131FA2-8B7B-4AF6-87CD-EA7E2D6D8DAF}" presName="compositeNode" presStyleCnt="0">
        <dgm:presLayoutVars>
          <dgm:bulletEnabled val="1"/>
        </dgm:presLayoutVars>
      </dgm:prSet>
      <dgm:spPr/>
    </dgm:pt>
    <dgm:pt modelId="{9BBC7A85-9A75-4B5F-BCD3-56296EBEFC9F}" type="pres">
      <dgm:prSet presAssocID="{45131FA2-8B7B-4AF6-87CD-EA7E2D6D8DAF}" presName="bgRect" presStyleLbl="alignNode1" presStyleIdx="2" presStyleCnt="3"/>
      <dgm:spPr/>
    </dgm:pt>
    <dgm:pt modelId="{84B28D67-DED2-4FE5-89C8-C33DE94E5CA9}" type="pres">
      <dgm:prSet presAssocID="{6E931523-A5CF-4F23-B7B3-A5486D593CE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1A3C4314-E502-4FC1-A9FE-C4CB077CBD6E}" type="pres">
      <dgm:prSet presAssocID="{45131FA2-8B7B-4AF6-87CD-EA7E2D6D8DA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70E2E04-9445-4515-827A-0118C4127265}" type="presOf" srcId="{6E4E6CA1-7EA3-4E9D-ADA9-8180D8AB90E0}" destId="{3B80C225-CE6B-469F-AB95-80A01F9A70F3}" srcOrd="0" destOrd="0" presId="urn:microsoft.com/office/officeart/2016/7/layout/LinearBlockProcessNumbered"/>
    <dgm:cxn modelId="{B25EE506-CC3C-4183-B46A-5668CC266475}" type="presOf" srcId="{6E4E6CA1-7EA3-4E9D-ADA9-8180D8AB90E0}" destId="{F48094A5-4825-4B4C-AEC3-7D48BE408A19}" srcOrd="1" destOrd="0" presId="urn:microsoft.com/office/officeart/2016/7/layout/LinearBlockProcessNumbered"/>
    <dgm:cxn modelId="{9E07F210-21CA-4F5F-93D5-36156C59AE26}" type="presOf" srcId="{368E16C5-DA51-42B4-AA63-E1156555F1F9}" destId="{AC002A16-10B9-4CF8-A193-7A67A3FB2206}" srcOrd="0" destOrd="0" presId="urn:microsoft.com/office/officeart/2016/7/layout/LinearBlockProcessNumbered"/>
    <dgm:cxn modelId="{46E4CF1A-E00A-4264-9845-8457A1DCACDA}" type="presOf" srcId="{F133B60F-2D24-4B14-8C96-056907DA7A11}" destId="{D95EB43A-AD8A-43DF-A94F-AE00FA44BC96}" srcOrd="1" destOrd="0" presId="urn:microsoft.com/office/officeart/2016/7/layout/LinearBlockProcessNumbered"/>
    <dgm:cxn modelId="{B72AD93D-17ED-460D-A441-E43A1D79CA34}" type="presOf" srcId="{F133B60F-2D24-4B14-8C96-056907DA7A11}" destId="{1CBEFFD1-0A10-4726-BBEB-6C0E2CDDD707}" srcOrd="0" destOrd="0" presId="urn:microsoft.com/office/officeart/2016/7/layout/LinearBlockProcessNumbered"/>
    <dgm:cxn modelId="{572D6355-2DDF-41FD-AD78-0127A117395C}" type="presOf" srcId="{599B81BA-B238-4F65-BD70-02767F853760}" destId="{0C6693C6-8A31-4178-BAD6-86CD94E24602}" srcOrd="0" destOrd="0" presId="urn:microsoft.com/office/officeart/2016/7/layout/LinearBlockProcessNumbered"/>
    <dgm:cxn modelId="{1216EF7E-69BB-45D5-A4B1-5C44E935F7D8}" srcId="{1CD628D2-0B90-4388-B05D-14D3C702367C}" destId="{45131FA2-8B7B-4AF6-87CD-EA7E2D6D8DAF}" srcOrd="2" destOrd="0" parTransId="{6B5BD28C-8F0D-4A12-A36E-8B54BA623C76}" sibTransId="{6E931523-A5CF-4F23-B7B3-A5486D593CEA}"/>
    <dgm:cxn modelId="{749CF682-B20A-4D34-B0DC-F94D1C118984}" type="presOf" srcId="{45131FA2-8B7B-4AF6-87CD-EA7E2D6D8DAF}" destId="{9BBC7A85-9A75-4B5F-BCD3-56296EBEFC9F}" srcOrd="0" destOrd="0" presId="urn:microsoft.com/office/officeart/2016/7/layout/LinearBlockProcessNumbered"/>
    <dgm:cxn modelId="{9050DEA1-65FB-4E0C-80B4-56EE1B87C391}" type="presOf" srcId="{45131FA2-8B7B-4AF6-87CD-EA7E2D6D8DAF}" destId="{1A3C4314-E502-4FC1-A9FE-C4CB077CBD6E}" srcOrd="1" destOrd="0" presId="urn:microsoft.com/office/officeart/2016/7/layout/LinearBlockProcessNumbered"/>
    <dgm:cxn modelId="{EC17B6AF-99FA-45F6-A70D-1C810AB81254}" srcId="{1CD628D2-0B90-4388-B05D-14D3C702367C}" destId="{F133B60F-2D24-4B14-8C96-056907DA7A11}" srcOrd="0" destOrd="0" parTransId="{6BC330BC-33C9-4154-B514-B61DE187FE5E}" sibTransId="{599B81BA-B238-4F65-BD70-02767F853760}"/>
    <dgm:cxn modelId="{86F18DE0-C40E-40C0-AA6C-2A89E41A9212}" type="presOf" srcId="{1CD628D2-0B90-4388-B05D-14D3C702367C}" destId="{3DB9EF56-670D-4878-A655-94E125620597}" srcOrd="0" destOrd="0" presId="urn:microsoft.com/office/officeart/2016/7/layout/LinearBlockProcessNumbered"/>
    <dgm:cxn modelId="{3D6C66F0-4C75-4325-AFED-8B3E5B1B5BC9}" type="presOf" srcId="{6E931523-A5CF-4F23-B7B3-A5486D593CEA}" destId="{84B28D67-DED2-4FE5-89C8-C33DE94E5CA9}" srcOrd="0" destOrd="0" presId="urn:microsoft.com/office/officeart/2016/7/layout/LinearBlockProcessNumbered"/>
    <dgm:cxn modelId="{79362AF8-6528-441F-B699-8B143AE88D00}" srcId="{1CD628D2-0B90-4388-B05D-14D3C702367C}" destId="{6E4E6CA1-7EA3-4E9D-ADA9-8180D8AB90E0}" srcOrd="1" destOrd="0" parTransId="{8F6CD216-8D92-4CFC-AEF2-4440A8BF7D54}" sibTransId="{368E16C5-DA51-42B4-AA63-E1156555F1F9}"/>
    <dgm:cxn modelId="{1BB54137-FEC8-4D45-81FA-D21DA3CD85F1}" type="presParOf" srcId="{3DB9EF56-670D-4878-A655-94E125620597}" destId="{F671BFCB-0375-4167-98BC-1451EF92F534}" srcOrd="0" destOrd="0" presId="urn:microsoft.com/office/officeart/2016/7/layout/LinearBlockProcessNumbered"/>
    <dgm:cxn modelId="{AE6F0F3B-2873-4EBE-8878-5D440095196B}" type="presParOf" srcId="{F671BFCB-0375-4167-98BC-1451EF92F534}" destId="{1CBEFFD1-0A10-4726-BBEB-6C0E2CDDD707}" srcOrd="0" destOrd="0" presId="urn:microsoft.com/office/officeart/2016/7/layout/LinearBlockProcessNumbered"/>
    <dgm:cxn modelId="{824E02BF-71C3-4B28-9AEA-A63E31D437E2}" type="presParOf" srcId="{F671BFCB-0375-4167-98BC-1451EF92F534}" destId="{0C6693C6-8A31-4178-BAD6-86CD94E24602}" srcOrd="1" destOrd="0" presId="urn:microsoft.com/office/officeart/2016/7/layout/LinearBlockProcessNumbered"/>
    <dgm:cxn modelId="{149D23B3-E6B6-4EA8-8B55-01D7DA48DFA7}" type="presParOf" srcId="{F671BFCB-0375-4167-98BC-1451EF92F534}" destId="{D95EB43A-AD8A-43DF-A94F-AE00FA44BC96}" srcOrd="2" destOrd="0" presId="urn:microsoft.com/office/officeart/2016/7/layout/LinearBlockProcessNumbered"/>
    <dgm:cxn modelId="{B4EB773F-2B26-4304-AE91-31383BE020E8}" type="presParOf" srcId="{3DB9EF56-670D-4878-A655-94E125620597}" destId="{8BA140A8-844D-4415-801D-F5AF2EAF3C00}" srcOrd="1" destOrd="0" presId="urn:microsoft.com/office/officeart/2016/7/layout/LinearBlockProcessNumbered"/>
    <dgm:cxn modelId="{3182684F-4B0D-4020-8CE6-6F68202D543F}" type="presParOf" srcId="{3DB9EF56-670D-4878-A655-94E125620597}" destId="{7502811E-23CB-4F9D-88D6-108001EB5FEF}" srcOrd="2" destOrd="0" presId="urn:microsoft.com/office/officeart/2016/7/layout/LinearBlockProcessNumbered"/>
    <dgm:cxn modelId="{8DBA5D09-0F2F-4031-88C5-EA10FEB8EF91}" type="presParOf" srcId="{7502811E-23CB-4F9D-88D6-108001EB5FEF}" destId="{3B80C225-CE6B-469F-AB95-80A01F9A70F3}" srcOrd="0" destOrd="0" presId="urn:microsoft.com/office/officeart/2016/7/layout/LinearBlockProcessNumbered"/>
    <dgm:cxn modelId="{DBBF074D-2957-42BA-B2FA-C403F950FC5E}" type="presParOf" srcId="{7502811E-23CB-4F9D-88D6-108001EB5FEF}" destId="{AC002A16-10B9-4CF8-A193-7A67A3FB2206}" srcOrd="1" destOrd="0" presId="urn:microsoft.com/office/officeart/2016/7/layout/LinearBlockProcessNumbered"/>
    <dgm:cxn modelId="{46E71441-D03F-4C6C-9CD0-0EC21A2E6A91}" type="presParOf" srcId="{7502811E-23CB-4F9D-88D6-108001EB5FEF}" destId="{F48094A5-4825-4B4C-AEC3-7D48BE408A19}" srcOrd="2" destOrd="0" presId="urn:microsoft.com/office/officeart/2016/7/layout/LinearBlockProcessNumbered"/>
    <dgm:cxn modelId="{E502BFB1-DFA9-44E6-818C-7EAA7B48FE9C}" type="presParOf" srcId="{3DB9EF56-670D-4878-A655-94E125620597}" destId="{7F522BAE-1447-4B95-9B99-EFE48DEE85DD}" srcOrd="3" destOrd="0" presId="urn:microsoft.com/office/officeart/2016/7/layout/LinearBlockProcessNumbered"/>
    <dgm:cxn modelId="{E0995155-F5BD-4EC4-9FC2-B7F216D3C177}" type="presParOf" srcId="{3DB9EF56-670D-4878-A655-94E125620597}" destId="{A029D66C-C444-4009-A5E5-80845EB75E27}" srcOrd="4" destOrd="0" presId="urn:microsoft.com/office/officeart/2016/7/layout/LinearBlockProcessNumbered"/>
    <dgm:cxn modelId="{C02FC340-A157-4BB7-A5D0-D5C44842DEBD}" type="presParOf" srcId="{A029D66C-C444-4009-A5E5-80845EB75E27}" destId="{9BBC7A85-9A75-4B5F-BCD3-56296EBEFC9F}" srcOrd="0" destOrd="0" presId="urn:microsoft.com/office/officeart/2016/7/layout/LinearBlockProcessNumbered"/>
    <dgm:cxn modelId="{4974BBE2-DFE0-4585-B6F0-1C956A4E2300}" type="presParOf" srcId="{A029D66C-C444-4009-A5E5-80845EB75E27}" destId="{84B28D67-DED2-4FE5-89C8-C33DE94E5CA9}" srcOrd="1" destOrd="0" presId="urn:microsoft.com/office/officeart/2016/7/layout/LinearBlockProcessNumbered"/>
    <dgm:cxn modelId="{6AFC931C-01D5-468D-9EF0-926B1FEB0226}" type="presParOf" srcId="{A029D66C-C444-4009-A5E5-80845EB75E27}" destId="{1A3C4314-E502-4FC1-A9FE-C4CB077CBD6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04F96B-2409-49B5-949B-3FECB1C1844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A017F2-C5D6-48CB-A023-E76B1D745DAC}">
      <dgm:prSet/>
      <dgm:spPr/>
      <dgm:t>
        <a:bodyPr/>
        <a:lstStyle/>
        <a:p>
          <a:r>
            <a:rPr lang="en-US" b="0" i="0" baseline="0"/>
            <a:t>Lightweight and scalable API.</a:t>
          </a:r>
          <a:endParaRPr lang="en-US"/>
        </a:p>
      </dgm:t>
    </dgm:pt>
    <dgm:pt modelId="{97A3A22F-C6B4-47AE-882A-613AB626026C}" type="parTrans" cxnId="{BB4BFBF7-63E7-4E25-AB0C-EECC826774DD}">
      <dgm:prSet/>
      <dgm:spPr/>
      <dgm:t>
        <a:bodyPr/>
        <a:lstStyle/>
        <a:p>
          <a:endParaRPr lang="en-US"/>
        </a:p>
      </dgm:t>
    </dgm:pt>
    <dgm:pt modelId="{F5CD440C-B1A2-49CE-B5FC-151CB4BAA322}" type="sibTrans" cxnId="{BB4BFBF7-63E7-4E25-AB0C-EECC826774DD}">
      <dgm:prSet/>
      <dgm:spPr/>
      <dgm:t>
        <a:bodyPr/>
        <a:lstStyle/>
        <a:p>
          <a:endParaRPr lang="en-US"/>
        </a:p>
      </dgm:t>
    </dgm:pt>
    <dgm:pt modelId="{7525043F-3AB6-4D3C-BA27-85A5CF7A3204}">
      <dgm:prSet/>
      <dgm:spPr/>
      <dgm:t>
        <a:bodyPr/>
        <a:lstStyle/>
        <a:p>
          <a:r>
            <a:rPr lang="en-US" b="0" i="0" baseline="0"/>
            <a:t>Returns prediction in real-time</a:t>
          </a:r>
          <a:endParaRPr lang="en-US"/>
        </a:p>
      </dgm:t>
    </dgm:pt>
    <dgm:pt modelId="{BA812F04-0049-4E21-B7CE-4F95875204A4}" type="parTrans" cxnId="{456DF5EB-78BD-4A50-9756-B4F59B68381D}">
      <dgm:prSet/>
      <dgm:spPr/>
      <dgm:t>
        <a:bodyPr/>
        <a:lstStyle/>
        <a:p>
          <a:endParaRPr lang="en-US"/>
        </a:p>
      </dgm:t>
    </dgm:pt>
    <dgm:pt modelId="{4910F67E-9C88-48EF-9A42-B8A0F1BB76CE}" type="sibTrans" cxnId="{456DF5EB-78BD-4A50-9756-B4F59B68381D}">
      <dgm:prSet/>
      <dgm:spPr/>
      <dgm:t>
        <a:bodyPr/>
        <a:lstStyle/>
        <a:p>
          <a:endParaRPr lang="en-US"/>
        </a:p>
      </dgm:t>
    </dgm:pt>
    <dgm:pt modelId="{234F5140-F77A-4F90-BBE0-8E1D40D6DF5A}" type="pres">
      <dgm:prSet presAssocID="{B804F96B-2409-49B5-949B-3FECB1C184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7965E3-BB04-4CBC-A7FB-A2BF7889E533}" type="pres">
      <dgm:prSet presAssocID="{BCA017F2-C5D6-48CB-A023-E76B1D745DAC}" presName="hierRoot1" presStyleCnt="0"/>
      <dgm:spPr/>
    </dgm:pt>
    <dgm:pt modelId="{BE0FCFF8-F85E-4819-944A-513371D2CFEE}" type="pres">
      <dgm:prSet presAssocID="{BCA017F2-C5D6-48CB-A023-E76B1D745DAC}" presName="composite" presStyleCnt="0"/>
      <dgm:spPr/>
    </dgm:pt>
    <dgm:pt modelId="{F74D1307-4517-4757-BA91-679422759144}" type="pres">
      <dgm:prSet presAssocID="{BCA017F2-C5D6-48CB-A023-E76B1D745DAC}" presName="background" presStyleLbl="node0" presStyleIdx="0" presStyleCnt="2"/>
      <dgm:spPr/>
    </dgm:pt>
    <dgm:pt modelId="{E6CBAC0C-5DAA-4518-AEFE-DB6E5E154B96}" type="pres">
      <dgm:prSet presAssocID="{BCA017F2-C5D6-48CB-A023-E76B1D745DAC}" presName="text" presStyleLbl="fgAcc0" presStyleIdx="0" presStyleCnt="2">
        <dgm:presLayoutVars>
          <dgm:chPref val="3"/>
        </dgm:presLayoutVars>
      </dgm:prSet>
      <dgm:spPr/>
    </dgm:pt>
    <dgm:pt modelId="{A9EB2BBC-4C21-4ED2-85A8-D3BAF775F2FA}" type="pres">
      <dgm:prSet presAssocID="{BCA017F2-C5D6-48CB-A023-E76B1D745DAC}" presName="hierChild2" presStyleCnt="0"/>
      <dgm:spPr/>
    </dgm:pt>
    <dgm:pt modelId="{F5F3A503-CA45-4C37-AB60-8C4F1334E191}" type="pres">
      <dgm:prSet presAssocID="{7525043F-3AB6-4D3C-BA27-85A5CF7A3204}" presName="hierRoot1" presStyleCnt="0"/>
      <dgm:spPr/>
    </dgm:pt>
    <dgm:pt modelId="{FC7ECF76-2D57-4F87-89EC-F8E837DA4809}" type="pres">
      <dgm:prSet presAssocID="{7525043F-3AB6-4D3C-BA27-85A5CF7A3204}" presName="composite" presStyleCnt="0"/>
      <dgm:spPr/>
    </dgm:pt>
    <dgm:pt modelId="{1B50DDC3-DEA3-44CB-A809-AFFAAD36FF94}" type="pres">
      <dgm:prSet presAssocID="{7525043F-3AB6-4D3C-BA27-85A5CF7A3204}" presName="background" presStyleLbl="node0" presStyleIdx="1" presStyleCnt="2"/>
      <dgm:spPr/>
    </dgm:pt>
    <dgm:pt modelId="{FC3592F8-6E6D-43AE-9522-C480D60BB563}" type="pres">
      <dgm:prSet presAssocID="{7525043F-3AB6-4D3C-BA27-85A5CF7A3204}" presName="text" presStyleLbl="fgAcc0" presStyleIdx="1" presStyleCnt="2">
        <dgm:presLayoutVars>
          <dgm:chPref val="3"/>
        </dgm:presLayoutVars>
      </dgm:prSet>
      <dgm:spPr/>
    </dgm:pt>
    <dgm:pt modelId="{B89268B1-0D70-43F2-A163-E499D2E8B24F}" type="pres">
      <dgm:prSet presAssocID="{7525043F-3AB6-4D3C-BA27-85A5CF7A3204}" presName="hierChild2" presStyleCnt="0"/>
      <dgm:spPr/>
    </dgm:pt>
  </dgm:ptLst>
  <dgm:cxnLst>
    <dgm:cxn modelId="{96C08B21-218D-4BE1-8F9E-1B8B8D13AA09}" type="presOf" srcId="{B804F96B-2409-49B5-949B-3FECB1C18440}" destId="{234F5140-F77A-4F90-BBE0-8E1D40D6DF5A}" srcOrd="0" destOrd="0" presId="urn:microsoft.com/office/officeart/2005/8/layout/hierarchy1"/>
    <dgm:cxn modelId="{4B965F53-495B-4B93-916F-91A77F800BB4}" type="presOf" srcId="{BCA017F2-C5D6-48CB-A023-E76B1D745DAC}" destId="{E6CBAC0C-5DAA-4518-AEFE-DB6E5E154B96}" srcOrd="0" destOrd="0" presId="urn:microsoft.com/office/officeart/2005/8/layout/hierarchy1"/>
    <dgm:cxn modelId="{456DF5EB-78BD-4A50-9756-B4F59B68381D}" srcId="{B804F96B-2409-49B5-949B-3FECB1C18440}" destId="{7525043F-3AB6-4D3C-BA27-85A5CF7A3204}" srcOrd="1" destOrd="0" parTransId="{BA812F04-0049-4E21-B7CE-4F95875204A4}" sibTransId="{4910F67E-9C88-48EF-9A42-B8A0F1BB76CE}"/>
    <dgm:cxn modelId="{BB4BFBF7-63E7-4E25-AB0C-EECC826774DD}" srcId="{B804F96B-2409-49B5-949B-3FECB1C18440}" destId="{BCA017F2-C5D6-48CB-A023-E76B1D745DAC}" srcOrd="0" destOrd="0" parTransId="{97A3A22F-C6B4-47AE-882A-613AB626026C}" sibTransId="{F5CD440C-B1A2-49CE-B5FC-151CB4BAA322}"/>
    <dgm:cxn modelId="{CE2602FC-8910-4009-8270-E1A57727E9FD}" type="presOf" srcId="{7525043F-3AB6-4D3C-BA27-85A5CF7A3204}" destId="{FC3592F8-6E6D-43AE-9522-C480D60BB563}" srcOrd="0" destOrd="0" presId="urn:microsoft.com/office/officeart/2005/8/layout/hierarchy1"/>
    <dgm:cxn modelId="{F8DC4780-4F7D-4F90-A55B-1DAB1378BF39}" type="presParOf" srcId="{234F5140-F77A-4F90-BBE0-8E1D40D6DF5A}" destId="{217965E3-BB04-4CBC-A7FB-A2BF7889E533}" srcOrd="0" destOrd="0" presId="urn:microsoft.com/office/officeart/2005/8/layout/hierarchy1"/>
    <dgm:cxn modelId="{60167DB4-7E48-4820-925F-CC4DC2A6DAF3}" type="presParOf" srcId="{217965E3-BB04-4CBC-A7FB-A2BF7889E533}" destId="{BE0FCFF8-F85E-4819-944A-513371D2CFEE}" srcOrd="0" destOrd="0" presId="urn:microsoft.com/office/officeart/2005/8/layout/hierarchy1"/>
    <dgm:cxn modelId="{A78D1892-A104-44BB-9858-795BB55297B8}" type="presParOf" srcId="{BE0FCFF8-F85E-4819-944A-513371D2CFEE}" destId="{F74D1307-4517-4757-BA91-679422759144}" srcOrd="0" destOrd="0" presId="urn:microsoft.com/office/officeart/2005/8/layout/hierarchy1"/>
    <dgm:cxn modelId="{90D3BF7E-C5A3-4480-A671-7D6E3BAF1DCA}" type="presParOf" srcId="{BE0FCFF8-F85E-4819-944A-513371D2CFEE}" destId="{E6CBAC0C-5DAA-4518-AEFE-DB6E5E154B96}" srcOrd="1" destOrd="0" presId="urn:microsoft.com/office/officeart/2005/8/layout/hierarchy1"/>
    <dgm:cxn modelId="{D891D89C-D481-483C-8D7F-5CC592B49BAF}" type="presParOf" srcId="{217965E3-BB04-4CBC-A7FB-A2BF7889E533}" destId="{A9EB2BBC-4C21-4ED2-85A8-D3BAF775F2FA}" srcOrd="1" destOrd="0" presId="urn:microsoft.com/office/officeart/2005/8/layout/hierarchy1"/>
    <dgm:cxn modelId="{30181BD8-8DD5-400D-9E64-FC625701E036}" type="presParOf" srcId="{234F5140-F77A-4F90-BBE0-8E1D40D6DF5A}" destId="{F5F3A503-CA45-4C37-AB60-8C4F1334E191}" srcOrd="1" destOrd="0" presId="urn:microsoft.com/office/officeart/2005/8/layout/hierarchy1"/>
    <dgm:cxn modelId="{35F84DBB-CBBE-437C-B138-1387D050E51C}" type="presParOf" srcId="{F5F3A503-CA45-4C37-AB60-8C4F1334E191}" destId="{FC7ECF76-2D57-4F87-89EC-F8E837DA4809}" srcOrd="0" destOrd="0" presId="urn:microsoft.com/office/officeart/2005/8/layout/hierarchy1"/>
    <dgm:cxn modelId="{7E2E55E5-150B-485A-AC9D-845EC2D289E2}" type="presParOf" srcId="{FC7ECF76-2D57-4F87-89EC-F8E837DA4809}" destId="{1B50DDC3-DEA3-44CB-A809-AFFAAD36FF94}" srcOrd="0" destOrd="0" presId="urn:microsoft.com/office/officeart/2005/8/layout/hierarchy1"/>
    <dgm:cxn modelId="{CB80817B-9478-4501-BBB6-59A00900E9E6}" type="presParOf" srcId="{FC7ECF76-2D57-4F87-89EC-F8E837DA4809}" destId="{FC3592F8-6E6D-43AE-9522-C480D60BB563}" srcOrd="1" destOrd="0" presId="urn:microsoft.com/office/officeart/2005/8/layout/hierarchy1"/>
    <dgm:cxn modelId="{FEE134DC-8D88-43A4-B75B-5460DAE6A4AD}" type="presParOf" srcId="{F5F3A503-CA45-4C37-AB60-8C4F1334E191}" destId="{B89268B1-0D70-43F2-A163-E499D2E8B2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4811C-4157-4945-B435-881229399023}">
      <dsp:nvSpPr>
        <dsp:cNvPr id="0" name=""/>
        <dsp:cNvSpPr/>
      </dsp:nvSpPr>
      <dsp:spPr>
        <a:xfrm>
          <a:off x="0" y="44892"/>
          <a:ext cx="4140013" cy="12306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Stroke is a leading cause of death and long-term disability.</a:t>
          </a:r>
          <a:endParaRPr lang="en-US" sz="2200" kern="1200"/>
        </a:p>
      </dsp:txBody>
      <dsp:txXfrm>
        <a:off x="60077" y="104969"/>
        <a:ext cx="4019859" cy="1110539"/>
      </dsp:txXfrm>
    </dsp:sp>
    <dsp:sp modelId="{FDDC8762-D234-489D-A156-C332E53BBE06}">
      <dsp:nvSpPr>
        <dsp:cNvPr id="0" name=""/>
        <dsp:cNvSpPr/>
      </dsp:nvSpPr>
      <dsp:spPr>
        <a:xfrm>
          <a:off x="0" y="1338946"/>
          <a:ext cx="4140013" cy="12306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Early risk identification can save lives.</a:t>
          </a:r>
          <a:endParaRPr lang="en-US" sz="2200" kern="1200"/>
        </a:p>
      </dsp:txBody>
      <dsp:txXfrm>
        <a:off x="60077" y="1399023"/>
        <a:ext cx="4019859" cy="1110539"/>
      </dsp:txXfrm>
    </dsp:sp>
    <dsp:sp modelId="{C4F51890-4240-4292-A09B-C8D76D676FBF}">
      <dsp:nvSpPr>
        <dsp:cNvPr id="0" name=""/>
        <dsp:cNvSpPr/>
      </dsp:nvSpPr>
      <dsp:spPr>
        <a:xfrm>
          <a:off x="0" y="2632999"/>
          <a:ext cx="4140013" cy="12306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Healthcare professionals need data-driven tools to assist decision-making.</a:t>
          </a:r>
          <a:endParaRPr lang="en-US" sz="2200" kern="1200"/>
        </a:p>
      </dsp:txBody>
      <dsp:txXfrm>
        <a:off x="60077" y="2693076"/>
        <a:ext cx="4019859" cy="1110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4A108-47D0-4852-8959-D352B063DE03}">
      <dsp:nvSpPr>
        <dsp:cNvPr id="0" name=""/>
        <dsp:cNvSpPr/>
      </dsp:nvSpPr>
      <dsp:spPr>
        <a:xfrm>
          <a:off x="0" y="0"/>
          <a:ext cx="5438831" cy="815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Inputs:</a:t>
          </a:r>
          <a:r>
            <a:rPr lang="en-US" sz="2000" b="0" i="0" kern="1200" baseline="0"/>
            <a:t> Patient attributes (age, BMI, smoking status, etc.)</a:t>
          </a:r>
          <a:endParaRPr lang="en-US" sz="2000" kern="1200"/>
        </a:p>
      </dsp:txBody>
      <dsp:txXfrm>
        <a:off x="23875" y="23875"/>
        <a:ext cx="4490342" cy="767397"/>
      </dsp:txXfrm>
    </dsp:sp>
    <dsp:sp modelId="{EC9D0ED6-B7FD-4D72-B8C4-7744564132E8}">
      <dsp:nvSpPr>
        <dsp:cNvPr id="0" name=""/>
        <dsp:cNvSpPr/>
      </dsp:nvSpPr>
      <dsp:spPr>
        <a:xfrm>
          <a:off x="455502" y="963356"/>
          <a:ext cx="5438831" cy="815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Output:</a:t>
          </a:r>
          <a:r>
            <a:rPr lang="en-US" sz="2000" b="0" i="0" kern="1200" baseline="0"/>
            <a:t> Probability of stroke risk.</a:t>
          </a:r>
          <a:endParaRPr lang="en-US" sz="2000" kern="1200"/>
        </a:p>
      </dsp:txBody>
      <dsp:txXfrm>
        <a:off x="479377" y="987231"/>
        <a:ext cx="4405733" cy="767397"/>
      </dsp:txXfrm>
    </dsp:sp>
    <dsp:sp modelId="{A6E0B6DC-75C8-4D19-A7F4-2E6E2619BA5E}">
      <dsp:nvSpPr>
        <dsp:cNvPr id="0" name=""/>
        <dsp:cNvSpPr/>
      </dsp:nvSpPr>
      <dsp:spPr>
        <a:xfrm>
          <a:off x="904205" y="1926712"/>
          <a:ext cx="5438831" cy="815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Interface:</a:t>
          </a:r>
          <a:r>
            <a:rPr lang="en-US" sz="2000" b="0" i="0" kern="1200" baseline="0"/>
            <a:t> Flask REST API—simple integration into healthcare platforms.</a:t>
          </a:r>
          <a:endParaRPr lang="en-US" sz="2000" kern="1200"/>
        </a:p>
      </dsp:txBody>
      <dsp:txXfrm>
        <a:off x="928080" y="1950587"/>
        <a:ext cx="4412531" cy="767397"/>
      </dsp:txXfrm>
    </dsp:sp>
    <dsp:sp modelId="{FB73BEFB-CB9D-4D7D-852A-6B7E50BE1477}">
      <dsp:nvSpPr>
        <dsp:cNvPr id="0" name=""/>
        <dsp:cNvSpPr/>
      </dsp:nvSpPr>
      <dsp:spPr>
        <a:xfrm>
          <a:off x="1359707" y="2890069"/>
          <a:ext cx="5438831" cy="815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Real-time predictions</a:t>
          </a:r>
          <a:r>
            <a:rPr lang="en-US" sz="2000" b="0" i="0" kern="1200" baseline="0"/>
            <a:t> enable prompt clinical responses.</a:t>
          </a:r>
          <a:endParaRPr lang="en-US" sz="2000" kern="1200"/>
        </a:p>
      </dsp:txBody>
      <dsp:txXfrm>
        <a:off x="1383582" y="2913944"/>
        <a:ext cx="4405733" cy="767397"/>
      </dsp:txXfrm>
    </dsp:sp>
    <dsp:sp modelId="{A1722D9F-D85B-4835-8015-32C451EBF084}">
      <dsp:nvSpPr>
        <dsp:cNvPr id="0" name=""/>
        <dsp:cNvSpPr/>
      </dsp:nvSpPr>
      <dsp:spPr>
        <a:xfrm>
          <a:off x="4908985" y="624329"/>
          <a:ext cx="529846" cy="5298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028200" y="624329"/>
        <a:ext cx="291416" cy="398709"/>
      </dsp:txXfrm>
    </dsp:sp>
    <dsp:sp modelId="{352DBAE8-7094-48A2-BF11-5BF4D4884B99}">
      <dsp:nvSpPr>
        <dsp:cNvPr id="0" name=""/>
        <dsp:cNvSpPr/>
      </dsp:nvSpPr>
      <dsp:spPr>
        <a:xfrm>
          <a:off x="5364487" y="1587685"/>
          <a:ext cx="529846" cy="5298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83702" y="1587685"/>
        <a:ext cx="291416" cy="398709"/>
      </dsp:txXfrm>
    </dsp:sp>
    <dsp:sp modelId="{9163A9A7-EC81-41B0-999C-3077BE9A6690}">
      <dsp:nvSpPr>
        <dsp:cNvPr id="0" name=""/>
        <dsp:cNvSpPr/>
      </dsp:nvSpPr>
      <dsp:spPr>
        <a:xfrm>
          <a:off x="5813190" y="2551041"/>
          <a:ext cx="529846" cy="5298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932405" y="2551041"/>
        <a:ext cx="291416" cy="3987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EFFD1-0A10-4726-BBEB-6C0E2CDDD707}">
      <dsp:nvSpPr>
        <dsp:cNvPr id="0" name=""/>
        <dsp:cNvSpPr/>
      </dsp:nvSpPr>
      <dsp:spPr>
        <a:xfrm>
          <a:off x="821" y="0"/>
          <a:ext cx="3327201" cy="3948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 dirty="0"/>
            <a:t>Early warning for high-risk patients.</a:t>
          </a:r>
          <a:endParaRPr lang="en-US" sz="2600" kern="1200" dirty="0"/>
        </a:p>
      </dsp:txBody>
      <dsp:txXfrm>
        <a:off x="821" y="1579550"/>
        <a:ext cx="3327201" cy="2369325"/>
      </dsp:txXfrm>
    </dsp:sp>
    <dsp:sp modelId="{0C6693C6-8A31-4178-BAD6-86CD94E24602}">
      <dsp:nvSpPr>
        <dsp:cNvPr id="0" name=""/>
        <dsp:cNvSpPr/>
      </dsp:nvSpPr>
      <dsp:spPr>
        <a:xfrm>
          <a:off x="821" y="0"/>
          <a:ext cx="3327201" cy="157955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0"/>
        <a:ext cx="3327201" cy="1579550"/>
      </dsp:txXfrm>
    </dsp:sp>
    <dsp:sp modelId="{3B80C225-CE6B-469F-AB95-80A01F9A70F3}">
      <dsp:nvSpPr>
        <dsp:cNvPr id="0" name=""/>
        <dsp:cNvSpPr/>
      </dsp:nvSpPr>
      <dsp:spPr>
        <a:xfrm>
          <a:off x="3594199" y="0"/>
          <a:ext cx="3327201" cy="3948876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 dirty="0"/>
            <a:t>Trend analysis for hospital-wide stroke risk profiles.</a:t>
          </a:r>
          <a:endParaRPr lang="en-US" sz="2600" kern="1200" dirty="0"/>
        </a:p>
      </dsp:txBody>
      <dsp:txXfrm>
        <a:off x="3594199" y="1579550"/>
        <a:ext cx="3327201" cy="2369325"/>
      </dsp:txXfrm>
    </dsp:sp>
    <dsp:sp modelId="{AC002A16-10B9-4CF8-A193-7A67A3FB2206}">
      <dsp:nvSpPr>
        <dsp:cNvPr id="0" name=""/>
        <dsp:cNvSpPr/>
      </dsp:nvSpPr>
      <dsp:spPr>
        <a:xfrm>
          <a:off x="3594199" y="0"/>
          <a:ext cx="3327201" cy="157955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0"/>
        <a:ext cx="3327201" cy="1579550"/>
      </dsp:txXfrm>
    </dsp:sp>
    <dsp:sp modelId="{9BBC7A85-9A75-4B5F-BCD3-56296EBEFC9F}">
      <dsp:nvSpPr>
        <dsp:cNvPr id="0" name=""/>
        <dsp:cNvSpPr/>
      </dsp:nvSpPr>
      <dsp:spPr>
        <a:xfrm>
          <a:off x="7187576" y="0"/>
          <a:ext cx="3327201" cy="3948876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 dirty="0"/>
            <a:t>Supporting clinical workflows with intelligent triage.</a:t>
          </a:r>
          <a:endParaRPr lang="en-US" sz="2600" kern="1200" dirty="0"/>
        </a:p>
      </dsp:txBody>
      <dsp:txXfrm>
        <a:off x="7187576" y="1579550"/>
        <a:ext cx="3327201" cy="2369325"/>
      </dsp:txXfrm>
    </dsp:sp>
    <dsp:sp modelId="{84B28D67-DED2-4FE5-89C8-C33DE94E5CA9}">
      <dsp:nvSpPr>
        <dsp:cNvPr id="0" name=""/>
        <dsp:cNvSpPr/>
      </dsp:nvSpPr>
      <dsp:spPr>
        <a:xfrm>
          <a:off x="7187576" y="0"/>
          <a:ext cx="3327201" cy="157955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0"/>
        <a:ext cx="3327201" cy="15795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D1307-4517-4757-BA91-679422759144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BAC0C-5DAA-4518-AEFE-DB6E5E154B96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0" i="0" kern="1200" baseline="0"/>
            <a:t>Lightweight and scalable API.</a:t>
          </a:r>
          <a:endParaRPr lang="en-US" sz="5200" kern="1200"/>
        </a:p>
      </dsp:txBody>
      <dsp:txXfrm>
        <a:off x="696297" y="538547"/>
        <a:ext cx="4171627" cy="2590157"/>
      </dsp:txXfrm>
    </dsp:sp>
    <dsp:sp modelId="{1B50DDC3-DEA3-44CB-A809-AFFAAD36FF94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592F8-6E6D-43AE-9522-C480D60BB563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0" i="0" kern="1200" baseline="0"/>
            <a:t>Returns prediction in real-time</a:t>
          </a:r>
          <a:endParaRPr lang="en-US" sz="52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16:18:18.91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 0,'8497'0'0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4T16:18:22.72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6270 439,'-603'0,"575"-1,1-1,-1-1,1-2,-35-9,-102-43,150 51,-7 0,0 1,1 0,-1 2,-42-2,36 3,0 0,-32-8,-168-55,42 28,142 32,0-3,1-1,0-2,-54-22,39 6,0 3,-1 2,-84-19,73 29,-1 3,-120-1,-726 12,885-2,0 1,0 1,1 2,-1 1,1 2,0 1,0 1,-42 19,60-23,1-1,-1-1,0 1,0-2,0 0,-20 1,-78-4,46-1,-90 0,-269 3,370 4,1 1,-92 25,102-24,0-1,-1-3,1-2,-53-4,4 1,-103 0,-264 4,312 12,-36 0,174-14,-1 0,1 1,-17 3,8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4T16:18:26.61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1 195,'22'-2,"1"0,-1-1,35-10,26-5,225-4,6 24,-124 1,-134-3,171 0,265 35,-351-21,209-7,-285-8,-46 1,0-1,0 0,0-2,0 0,0-2,-1 0,0-1,0 0,0-2,-1 0,23-14,-18 10,0 1,1 1,0 1,0 1,46-9,124-9,-192 26,16-1,-1 0,1 2,0-1,-1 2,1 0,-1 1,1 1,-1 1,-1 0,1 1,24 13,-13-8,0-1,1-1,-1-2,2 0,48 4,149-3,-172-8,841-2,-865 2,-1-3,1 0,-1-2,55-16,-29 8,63-7,-3 1,-65 8,13-3,1 2,119-6,321 21,-156 33,-166-13,142 27,-268-38,100 7,-52-9,68 4,-126-11,0 3,-1 1,47 15,47 7,568 37,-604-62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4T16:18:32.63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1 109,'6'1,"1"0,-1 0,1 1,-1-1,1 1,-1 1,0-1,12 8,22 8,155 53,-163-63,0-1,0-2,54 3,-53-7,1 2,-1 2,45 12,-26 0,-31-9,1 0,-1-2,1-1,44 5,36-8,66 5,-1 7,238-12,-383-3,-1-2,1 0,-1-1,0-1,0-1,29-13,-42 15,0 0,-1 0,0-1,0 0,0 0,0-1,-1 0,8-9,-10 10,-1 1,0-1,0 0,-1 0,0 0,0 0,0-1,0 1,-1 0,1-1,-2 1,1-1,0 0,-1-5,-1 8,1-1,0 1,-1 0,0 0,0 0,0 0,0 1,0-1,-1 0,1 0,-1 1,0-1,0 1,0-1,0 1,0 0,0 0,-1 0,1 0,-1 0,1 0,-1 1,0-1,1 1,-1 0,-4-2,-10-2,-1 0,0 0,-27-2,10 1,-86-16,-1 5,-228-2,319 18,1-1,-31-7,44 5,-1 1,1 1,-1 0,0 2,1 0,-1 0,0 2,1 0,-29 8,-82 42,83-32,-87 26,-19 3,101-31,-48 5,80-16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4T16:18:33.91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0 193,'126'1,"140"-3,-161-11,7 0,-85 13,0-1,0-2,-1-1,1 0,-1-3,0 0,0-1,-1-2,30-15,-27 10,51-22,-66 32,0 1,0 1,1 0,-1 0,1 2,23-1,18 4,-11-1,-1-1,69-8,-17-3,1 4,106 7,-89 1,-89-1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7D38E-0226-498C-8C16-38DB1E38CE42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590A0-091D-46E0-B124-C4A2C0027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14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Mean</a:t>
            </a:r>
            <a:r>
              <a:rPr lang="en-US" dirty="0"/>
              <a:t> = (60 + 62 + 61 + 65 + 1000) / 5 = </a:t>
            </a:r>
            <a:r>
              <a:rPr lang="en-US" b="1" dirty="0"/>
              <a:t>249.6</a:t>
            </a:r>
            <a:endParaRPr lang="en-US" dirty="0"/>
          </a:p>
          <a:p>
            <a:r>
              <a:rPr lang="en-US" b="1" dirty="0"/>
              <a:t>Median</a:t>
            </a:r>
            <a:r>
              <a:rPr lang="en-US" dirty="0"/>
              <a:t> = 62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590A0-091D-46E0-B124-C4A2C0027D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9F89-56A2-2446-A987-E0187A44A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DACA7-3DD2-E347-E274-1480CF1B3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94B19-498A-341B-A8E6-C878CE47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6A44-4ADC-4B26-89B4-D9B1A5C4E15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DBD1A-7D4F-3BDB-70E8-F3D3D8EA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E5D7C-47EC-072E-D28D-3417504C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0665-AC00-41C5-9DA5-526D212A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7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6AF4-325C-F359-CB17-2275010B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11029-3259-BAAB-D1A6-E85E21DE7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CA4DF-72FF-36DB-D10D-C1EA76F8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6A44-4ADC-4B26-89B4-D9B1A5C4E15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4DE8F-598E-AC76-A4D5-B58553F2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0F58C-ECD1-D1FE-AB90-A8806E80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0665-AC00-41C5-9DA5-526D212A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0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88D71-37B7-7162-4896-CCFEACF51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2B918-F2C3-E815-8721-C67174960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E5BC7-0E89-BDD9-138D-4F54EEAF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6A44-4ADC-4B26-89B4-D9B1A5C4E15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A1F4C-4996-D363-C688-E6E4D2A5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FFB9-7B3E-B4CC-2C55-B467CEB4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0665-AC00-41C5-9DA5-526D212A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C151-65A6-F064-F58D-6A52F5F6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891C-2206-791E-F5AE-BFFA7482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BD96-7069-4099-2075-0E8371AB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6A44-4ADC-4B26-89B4-D9B1A5C4E15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CDA48-4BAF-69A9-A9D8-F3B25A4E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5246-3D90-2C38-C6DB-70D000A6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0665-AC00-41C5-9DA5-526D212A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1CBF-3AB6-4271-C132-0043400C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95677-D0E8-54B9-9484-35CD9E864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1C47-0D63-6106-D98F-7D21347C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6A44-4ADC-4B26-89B4-D9B1A5C4E15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1D8F4-9C57-9D74-A7D1-587FE614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624C1-31D7-8ED7-A59C-D0F97F96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0665-AC00-41C5-9DA5-526D212A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28DD-09FB-645C-010B-7ACD2970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6BE82-CABF-5971-0987-43D2AB315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2B686-7725-4AAC-8B8E-CAA9F36B6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41EBB-D472-D7FD-8038-A81215F0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6A44-4ADC-4B26-89B4-D9B1A5C4E15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2D271-96B2-B983-CBDF-A59F3E28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CD28C-486B-9155-65B5-7D8BDA5E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0665-AC00-41C5-9DA5-526D212A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7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E5FF-721B-E5BA-1442-2B7AEACE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A9CC3-12C8-9BDA-48ED-910157ABA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F7EDC-93BD-450E-7311-CB35CCF9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80DB5-59D7-3A04-9B1E-D227B7651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C0A61-15E9-34B6-C585-9645276C3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F05D7-5291-4040-7B52-DDB40FAB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6A44-4ADC-4B26-89B4-D9B1A5C4E15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B4E73-B7CF-D9AB-5D75-346FDFFE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A1D96-735A-DDE3-6BED-8848D474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0665-AC00-41C5-9DA5-526D212A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386E-2449-C1DD-FF48-588020E9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E687B-D342-84F4-923C-C08695AA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6A44-4ADC-4B26-89B4-D9B1A5C4E15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967C7-78D4-0CCB-582D-FF3639E6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537AA-31DE-BBA3-DE02-69BE2F87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0665-AC00-41C5-9DA5-526D212A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2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64D61-51C6-947D-CED0-317EE042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6A44-4ADC-4B26-89B4-D9B1A5C4E15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46746-56C7-CE75-F812-6F8BDAA5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ED742-BF54-F9B9-51F9-8056C599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0665-AC00-41C5-9DA5-526D212A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7BA8-2870-8798-7534-603ADC35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3BF39-9455-6DE4-0875-F3F003428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4F83D-F281-1A03-DDEF-DD2AACF1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107BB-4226-FE53-BAB7-271DB900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6A44-4ADC-4B26-89B4-D9B1A5C4E15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BBEDE-0748-BE50-BD8F-B0A69843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7E8AA-6035-A43D-995E-CE32484B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0665-AC00-41C5-9DA5-526D212A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5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44A0-E2BB-93CA-5557-3F1EBB8F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79D57-2F3C-3946-C253-4BC4B7FF0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DED6A-72D8-8BED-937A-5C8244DB3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4CDD7-8B91-816F-CB7B-B8C03FCF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6A44-4ADC-4B26-89B4-D9B1A5C4E15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EDE1-7369-1477-7E95-D67EBAB5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37964-9B14-C27C-038E-9697DC6F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0665-AC00-41C5-9DA5-526D212A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6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9AE48-0FCF-16DD-5E5B-F86D77FD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914B2-1AA2-438B-1A30-05A5BBC80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D78A8-2541-F8DA-720B-55F763CA3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EB6A44-4ADC-4B26-89B4-D9B1A5C4E15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46D5-1513-14B5-F99E-68D7C0A55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6331A-BF76-B985-1361-2FA568B86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00665-AC00-41C5-9DA5-526D212A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8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customXml" Target="../ink/ink3.xml"/><Relationship Id="rId1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7.png"/><Relationship Id="rId10" Type="http://schemas.openxmlformats.org/officeDocument/2006/relationships/customXml" Target="../ink/ink2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Relationship Id="rId1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background with hexagons and symbols&#10;&#10;AI-generated content may be incorrect.">
            <a:extLst>
              <a:ext uri="{FF2B5EF4-FFF2-40B4-BE49-F238E27FC236}">
                <a16:creationId xmlns:a16="http://schemas.microsoft.com/office/drawing/2014/main" id="{930ACFE0-36D6-92C3-2784-2D99CE3B8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"/>
          <a:stretch>
            <a:fillRect/>
          </a:stretch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5" name="Picture 4" descr="A blue background with icons&#10;&#10;AI-generated content may be incorrect.">
            <a:extLst>
              <a:ext uri="{FF2B5EF4-FFF2-40B4-BE49-F238E27FC236}">
                <a16:creationId xmlns:a16="http://schemas.microsoft.com/office/drawing/2014/main" id="{13184088-97C2-4876-88FD-459E5C4F3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8" r="2" b="16020"/>
          <a:stretch>
            <a:fillRect/>
          </a:stretch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D5177-F831-ED1D-5BD1-AC96D35C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09600"/>
            <a:ext cx="3992700" cy="3877197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Stroke Risk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4EFC8-B0C1-E924-5A96-614F124B8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38783"/>
            <a:ext cx="4007449" cy="1343972"/>
          </a:xfrm>
        </p:spPr>
        <p:txBody>
          <a:bodyPr>
            <a:normAutofit/>
          </a:bodyPr>
          <a:lstStyle/>
          <a:p>
            <a:pPr algn="l"/>
            <a:r>
              <a:rPr lang="en-US"/>
              <a:t>Leveraging AI to Support Clinical Decisions</a:t>
            </a:r>
          </a:p>
        </p:txBody>
      </p:sp>
    </p:spTree>
    <p:extLst>
      <p:ext uri="{BB962C8B-B14F-4D97-AF65-F5344CB8AC3E}">
        <p14:creationId xmlns:p14="http://schemas.microsoft.com/office/powerpoint/2010/main" val="208275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96B6-FC4C-7E6A-6AFA-F95FD7AB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/>
              <a:t>Model Accuracy &amp; Validation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FC51F6-E156-102D-FA86-5AA3F8210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872899"/>
            <a:ext cx="4243589" cy="33206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Trained using healthcare datasets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Random forest was the best choice as it gives a higher accuracy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sz="2000" b="0" i="0" dirty="0">
                <a:effectLst/>
                <a:latin typeface="system-ui"/>
              </a:rPr>
              <a:t>SMOTE Oversampling (Imbalanced Data)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Accuracy: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exceeds 90%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finger pointing at a brain&#10;&#10;AI-generated content may be incorrect.">
            <a:extLst>
              <a:ext uri="{FF2B5EF4-FFF2-40B4-BE49-F238E27FC236}">
                <a16:creationId xmlns:a16="http://schemas.microsoft.com/office/drawing/2014/main" id="{62250F8F-FA22-ED65-A5FC-2EF176DA6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9" r="1734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7668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FB2DF-4432-F53C-6CFB-EC33B7EF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Real-World Impact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65998D9-B158-E362-BE4B-95B76C3FA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16504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264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3A681-417B-118A-AB88-35027B89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Flask API Integration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DDE51B1-5047-176B-F885-46F385BC82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50792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37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13AB1-9226-9591-A51A-95B04FC1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Future Improvements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F5C49E-249A-EF28-2FCB-4E542B842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 with more diverse patient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Incorporate real-time streaming from wearables or hospital IoT systems.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 explainability tools (e.g., SHAP values) for transparent decision-making.</a:t>
            </a:r>
          </a:p>
        </p:txBody>
      </p:sp>
      <p:pic>
        <p:nvPicPr>
          <p:cNvPr id="6" name="Picture 5" descr="A red text with a graph going up&#10;&#10;AI-generated content may be incorrect.">
            <a:extLst>
              <a:ext uri="{FF2B5EF4-FFF2-40B4-BE49-F238E27FC236}">
                <a16:creationId xmlns:a16="http://schemas.microsoft.com/office/drawing/2014/main" id="{EAE85AD9-3DDF-79BF-CABD-2A61A51A9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3117001"/>
            <a:ext cx="5150277" cy="244875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2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E3E9E-0E41-97DA-4D3C-003B3D96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Scalability &amp; Deployment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6B0DB2-76ED-298B-A442-FE5BE1EA34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599509"/>
            <a:ext cx="10143668" cy="34355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Can be deployed on cloud services (AWS, GCP, Azure).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MLOps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ready for continuous monitoring and updates.</a:t>
            </a:r>
          </a:p>
        </p:txBody>
      </p:sp>
    </p:spTree>
    <p:extLst>
      <p:ext uri="{BB962C8B-B14F-4D97-AF65-F5344CB8AC3E}">
        <p14:creationId xmlns:p14="http://schemas.microsoft.com/office/powerpoint/2010/main" val="186141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15DB0-C16D-8EB5-7CE6-9B8CEA0B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Conclusion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42EDFDC-6D08-D556-9A8A-773EC316F6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AI can empower clinicians, not replace them.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This model helps predict stroke risk early, aiding preventive care.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Future-ready and designed for integration into modern healthcare systems.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787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318C8-3837-CA7C-D188-27EEB188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17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9D896-C9CB-4D8B-0251-49EE9AED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Project Overview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4EBA8C-5CE3-7A2B-AA81-92F0AF703C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599509"/>
            <a:ext cx="10143668" cy="34355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Predict stroke risk using patient health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Method: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Machine learning model served via a Flask API.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Support timely interventions and improve healthcare outcomes.</a:t>
            </a:r>
          </a:p>
        </p:txBody>
      </p:sp>
    </p:spTree>
    <p:extLst>
      <p:ext uri="{BB962C8B-B14F-4D97-AF65-F5344CB8AC3E}">
        <p14:creationId xmlns:p14="http://schemas.microsoft.com/office/powerpoint/2010/main" val="361930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D7CF9-6AB1-6DB9-6587-A3C03182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US"/>
              <a:t>Why This Matters ?!</a:t>
            </a:r>
          </a:p>
        </p:txBody>
      </p:sp>
      <p:pic>
        <p:nvPicPr>
          <p:cNvPr id="9" name="Picture 8" descr="A yellow emoji with a finger on the face&#10;&#10;AI-generated content may be incorrect.">
            <a:extLst>
              <a:ext uri="{FF2B5EF4-FFF2-40B4-BE49-F238E27FC236}">
                <a16:creationId xmlns:a16="http://schemas.microsoft.com/office/drawing/2014/main" id="{92BD2133-3850-DB4B-B25C-0200EC50C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" r="-2" b="-2"/>
          <a:stretch>
            <a:fillRect/>
          </a:stretch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B6DB4003-78F4-0D9E-2CC7-95BC0B32C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780527"/>
              </p:ext>
            </p:extLst>
          </p:nvPr>
        </p:nvGraphicFramePr>
        <p:xfrm>
          <a:off x="7320465" y="2194102"/>
          <a:ext cx="4140013" cy="390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ADE437-F2C6-DCCE-AE22-46C6B1E41DC5}"/>
                  </a:ext>
                </a:extLst>
              </p14:cNvPr>
              <p14:cNvContentPartPr/>
              <p14:nvPr/>
            </p14:nvContentPartPr>
            <p14:xfrm>
              <a:off x="7550570" y="5397708"/>
              <a:ext cx="3059280" cy="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ADE437-F2C6-DCCE-AE22-46C6B1E41D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60930" y="5037708"/>
                <a:ext cx="323892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34AE47-5DBA-8050-BB98-4615D3865012}"/>
                  </a:ext>
                </a:extLst>
              </p14:cNvPr>
              <p14:cNvContentPartPr/>
              <p14:nvPr/>
            </p14:nvContentPartPr>
            <p14:xfrm>
              <a:off x="7525730" y="5672388"/>
              <a:ext cx="2257560" cy="158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34AE47-5DBA-8050-BB98-4615D38650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35730" y="5492388"/>
                <a:ext cx="243720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F4F671-B346-B2A1-1AD1-B763AD80B420}"/>
                  </a:ext>
                </a:extLst>
              </p14:cNvPr>
              <p14:cNvContentPartPr/>
              <p14:nvPr/>
            </p14:nvContentPartPr>
            <p14:xfrm>
              <a:off x="7442930" y="3882468"/>
              <a:ext cx="3043440" cy="110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F4F671-B346-B2A1-1AD1-B763AD80B4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53290" y="3702828"/>
                <a:ext cx="322308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34EA988-9940-974E-6430-EA46A914741F}"/>
                  </a:ext>
                </a:extLst>
              </p14:cNvPr>
              <p14:cNvContentPartPr/>
              <p14:nvPr/>
            </p14:nvContentPartPr>
            <p14:xfrm>
              <a:off x="7432850" y="2989308"/>
              <a:ext cx="715680" cy="127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34EA988-9940-974E-6430-EA46A91474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43210" y="2809668"/>
                <a:ext cx="89532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FFC750-78DE-C98B-2871-2A24F26AAFD7}"/>
                  </a:ext>
                </a:extLst>
              </p14:cNvPr>
              <p14:cNvContentPartPr/>
              <p14:nvPr/>
            </p14:nvContentPartPr>
            <p14:xfrm>
              <a:off x="7462730" y="2683668"/>
              <a:ext cx="687600" cy="69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FFC750-78DE-C98B-2871-2A24F26AAFD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72730" y="2504028"/>
                <a:ext cx="867240" cy="4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715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2E020-12D5-9105-1431-0764D3F8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columns 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0C9466-8FB8-032A-4CCA-C406EC048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807059"/>
              </p:ext>
            </p:extLst>
          </p:nvPr>
        </p:nvGraphicFramePr>
        <p:xfrm>
          <a:off x="432225" y="3819563"/>
          <a:ext cx="11327556" cy="74562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8885">
                  <a:extLst>
                    <a:ext uri="{9D8B030D-6E8A-4147-A177-3AD203B41FA5}">
                      <a16:colId xmlns:a16="http://schemas.microsoft.com/office/drawing/2014/main" val="964624524"/>
                    </a:ext>
                  </a:extLst>
                </a:gridCol>
                <a:gridCol w="778872">
                  <a:extLst>
                    <a:ext uri="{9D8B030D-6E8A-4147-A177-3AD203B41FA5}">
                      <a16:colId xmlns:a16="http://schemas.microsoft.com/office/drawing/2014/main" val="557023608"/>
                    </a:ext>
                  </a:extLst>
                </a:gridCol>
                <a:gridCol w="523881">
                  <a:extLst>
                    <a:ext uri="{9D8B030D-6E8A-4147-A177-3AD203B41FA5}">
                      <a16:colId xmlns:a16="http://schemas.microsoft.com/office/drawing/2014/main" val="440116632"/>
                    </a:ext>
                  </a:extLst>
                </a:gridCol>
                <a:gridCol w="1071959">
                  <a:extLst>
                    <a:ext uri="{9D8B030D-6E8A-4147-A177-3AD203B41FA5}">
                      <a16:colId xmlns:a16="http://schemas.microsoft.com/office/drawing/2014/main" val="2373243058"/>
                    </a:ext>
                  </a:extLst>
                </a:gridCol>
                <a:gridCol w="1095317">
                  <a:extLst>
                    <a:ext uri="{9D8B030D-6E8A-4147-A177-3AD203B41FA5}">
                      <a16:colId xmlns:a16="http://schemas.microsoft.com/office/drawing/2014/main" val="4112965984"/>
                    </a:ext>
                  </a:extLst>
                </a:gridCol>
                <a:gridCol w="1056666">
                  <a:extLst>
                    <a:ext uri="{9D8B030D-6E8A-4147-A177-3AD203B41FA5}">
                      <a16:colId xmlns:a16="http://schemas.microsoft.com/office/drawing/2014/main" val="3854327209"/>
                    </a:ext>
                  </a:extLst>
                </a:gridCol>
                <a:gridCol w="887876">
                  <a:extLst>
                    <a:ext uri="{9D8B030D-6E8A-4147-A177-3AD203B41FA5}">
                      <a16:colId xmlns:a16="http://schemas.microsoft.com/office/drawing/2014/main" val="3220025619"/>
                    </a:ext>
                  </a:extLst>
                </a:gridCol>
                <a:gridCol w="1167338">
                  <a:extLst>
                    <a:ext uri="{9D8B030D-6E8A-4147-A177-3AD203B41FA5}">
                      <a16:colId xmlns:a16="http://schemas.microsoft.com/office/drawing/2014/main" val="235489585"/>
                    </a:ext>
                  </a:extLst>
                </a:gridCol>
                <a:gridCol w="1388961">
                  <a:extLst>
                    <a:ext uri="{9D8B030D-6E8A-4147-A177-3AD203B41FA5}">
                      <a16:colId xmlns:a16="http://schemas.microsoft.com/office/drawing/2014/main" val="3367318569"/>
                    </a:ext>
                  </a:extLst>
                </a:gridCol>
                <a:gridCol w="487732">
                  <a:extLst>
                    <a:ext uri="{9D8B030D-6E8A-4147-A177-3AD203B41FA5}">
                      <a16:colId xmlns:a16="http://schemas.microsoft.com/office/drawing/2014/main" val="419297944"/>
                    </a:ext>
                  </a:extLst>
                </a:gridCol>
                <a:gridCol w="1202097">
                  <a:extLst>
                    <a:ext uri="{9D8B030D-6E8A-4147-A177-3AD203B41FA5}">
                      <a16:colId xmlns:a16="http://schemas.microsoft.com/office/drawing/2014/main" val="700747960"/>
                    </a:ext>
                  </a:extLst>
                </a:gridCol>
                <a:gridCol w="670424">
                  <a:extLst>
                    <a:ext uri="{9D8B030D-6E8A-4147-A177-3AD203B41FA5}">
                      <a16:colId xmlns:a16="http://schemas.microsoft.com/office/drawing/2014/main" val="229417606"/>
                    </a:ext>
                  </a:extLst>
                </a:gridCol>
                <a:gridCol w="577548">
                  <a:extLst>
                    <a:ext uri="{9D8B030D-6E8A-4147-A177-3AD203B41FA5}">
                      <a16:colId xmlns:a16="http://schemas.microsoft.com/office/drawing/2014/main" val="1765446722"/>
                    </a:ext>
                  </a:extLst>
                </a:gridCol>
              </a:tblGrid>
              <a:tr h="47610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US" sz="900" b="1" i="0" u="none" strike="noStrike" cap="all" spc="6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62" marR="88562" marT="88562" marB="885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900" b="1" i="0" u="none" strike="noStrike" cap="all" spc="6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62" marR="88562" marT="88562" marB="885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900" b="1" i="0" u="none" strike="noStrike" cap="all" spc="6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62" marR="88562" marT="88562" marB="885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hypertension</a:t>
                      </a:r>
                      <a:endParaRPr lang="en-US" sz="900" b="1" i="0" u="none" strike="noStrike" cap="all" spc="6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62" marR="88562" marT="88562" marB="885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heart_disease</a:t>
                      </a:r>
                      <a:endParaRPr lang="en-US" sz="900" b="1" i="0" u="none" strike="noStrike" cap="all" spc="6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62" marR="88562" marT="88562" marB="885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ever_married</a:t>
                      </a:r>
                      <a:endParaRPr lang="en-US" sz="900" b="1" i="0" u="none" strike="noStrike" cap="all" spc="6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62" marR="88562" marT="88562" marB="885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work_type</a:t>
                      </a:r>
                      <a:endParaRPr lang="en-US" sz="900" b="1" i="0" u="none" strike="noStrike" cap="all" spc="6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62" marR="88562" marT="88562" marB="885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Residence_type</a:t>
                      </a:r>
                      <a:endParaRPr lang="en-US" sz="900" b="1" i="0" u="none" strike="noStrike" cap="all" spc="6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62" marR="88562" marT="88562" marB="885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avg_glucose_level</a:t>
                      </a:r>
                      <a:endParaRPr lang="en-US" sz="900" b="1" i="0" u="none" strike="noStrike" cap="all" spc="6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62" marR="88562" marT="88562" marB="885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bmi</a:t>
                      </a:r>
                      <a:endParaRPr lang="en-US" sz="900" b="1" i="0" u="none" strike="noStrike" cap="all" spc="6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62" marR="88562" marT="88562" marB="885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smoking_status</a:t>
                      </a:r>
                      <a:endParaRPr lang="en-US" sz="900" b="1" i="0" u="none" strike="noStrike" cap="all" spc="6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62" marR="88562" marT="88562" marB="885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stroke</a:t>
                      </a:r>
                      <a:endParaRPr lang="en-US" sz="900" b="1" i="0" u="none" strike="noStrike" cap="all" spc="6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62" marR="88562" marT="88562" marB="885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cap="all" spc="6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62" marR="88562" marT="88562" marB="88562" anchor="b"/>
                </a:tc>
                <a:extLst>
                  <a:ext uri="{0D108BD9-81ED-4DB2-BD59-A6C34878D82A}">
                    <a16:rowId xmlns:a16="http://schemas.microsoft.com/office/drawing/2014/main" val="4210967093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9046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20" marR="4920" marT="4920" marB="5904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20" marR="4920" marT="4920" marB="5904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67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20" marR="4920" marT="4920" marB="5904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20" marR="4920" marT="4920" marB="5904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20" marR="4920" marT="4920" marB="5904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20" marR="4920" marT="4920" marB="5904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Private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20" marR="4920" marT="4920" marB="5904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Urban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20" marR="4920" marT="4920" marB="5904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228.69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20" marR="4920" marT="4920" marB="5904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36.6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20" marR="4920" marT="4920" marB="5904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formerly smoked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20" marR="4920" marT="4920" marB="5904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20" marR="4920" marT="4920" marB="59041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20" marR="4920" marT="4920" marB="59041" anchor="b"/>
                </a:tc>
                <a:extLst>
                  <a:ext uri="{0D108BD9-81ED-4DB2-BD59-A6C34878D82A}">
                    <a16:rowId xmlns:a16="http://schemas.microsoft.com/office/drawing/2014/main" val="346065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43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AF7AB-E37F-AF0A-9AC9-520E94F7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Problem!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C2DE08-40D1-3302-E917-DD3AA8BC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We are dealing with </a:t>
            </a:r>
            <a:r>
              <a:rPr lang="en-US" sz="2200" dirty="0" err="1"/>
              <a:t>implanced</a:t>
            </a:r>
            <a:r>
              <a:rPr lang="en-US" sz="2200" dirty="0"/>
              <a:t> data</a:t>
            </a:r>
          </a:p>
        </p:txBody>
      </p:sp>
      <p:pic>
        <p:nvPicPr>
          <p:cNvPr id="5" name="Content Placeholder 4" descr="A graph with a bar&#10;&#10;AI-generated content may be incorrect.">
            <a:extLst>
              <a:ext uri="{FF2B5EF4-FFF2-40B4-BE49-F238E27FC236}">
                <a16:creationId xmlns:a16="http://schemas.microsoft.com/office/drawing/2014/main" id="{3871971B-CBF1-45E0-E0CA-F72971EFA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97477"/>
            <a:ext cx="6903720" cy="426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D86FA-F52E-F638-8109-0A502515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Outliers problem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blood glucose level&#10;&#10;AI-generated content may be incorrect.">
            <a:extLst>
              <a:ext uri="{FF2B5EF4-FFF2-40B4-BE49-F238E27FC236}">
                <a16:creationId xmlns:a16="http://schemas.microsoft.com/office/drawing/2014/main" id="{0DEF15B8-2BC9-AA2D-0A05-17AD198B8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775220"/>
            <a:ext cx="5614416" cy="3340576"/>
          </a:xfrm>
          <a:prstGeom prst="rect">
            <a:avLst/>
          </a:prstGeom>
        </p:spPr>
      </p:pic>
      <p:pic>
        <p:nvPicPr>
          <p:cNvPr id="7" name="Picture 6" descr="A diagram of a graph&#10;&#10;AI-generated content may be incorrect.">
            <a:extLst>
              <a:ext uri="{FF2B5EF4-FFF2-40B4-BE49-F238E27FC236}">
                <a16:creationId xmlns:a16="http://schemas.microsoft.com/office/drawing/2014/main" id="{35551C62-2152-4D50-9BD4-DBCA6EFAB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845400"/>
            <a:ext cx="5614416" cy="32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7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64F8D6A-A958-D123-7D25-E6E6335A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Null Values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0EA147-A1AB-526F-B1D2-88F1D0BEF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51" y="643466"/>
            <a:ext cx="532822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9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047EA-54F0-FBE2-98AB-0893B624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 dirty="0"/>
              <a:t>Preprocessing 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B7419-A394-8D8F-F477-33AAEA30F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Was an essential action to handle the outliers and nulls</a:t>
            </a:r>
          </a:p>
          <a:p>
            <a:r>
              <a:rPr lang="en-US" sz="2200" dirty="0"/>
              <a:t>Both were handled by replacing them with median</a:t>
            </a:r>
            <a:endParaRPr lang="ar-EG" sz="2200" dirty="0"/>
          </a:p>
          <a:p>
            <a:endParaRPr lang="ar-EG" sz="2200" dirty="0"/>
          </a:p>
          <a:p>
            <a:endParaRPr lang="en-US" sz="22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1D24D82-F11B-0D85-2742-D154EBF65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04"/>
          <a:stretch/>
        </p:blipFill>
        <p:spPr>
          <a:xfrm>
            <a:off x="4654296" y="1451356"/>
            <a:ext cx="6903720" cy="395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7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56B63-3EA0-7FE4-EAC3-68ECEE7F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Model Functionality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76E878A-AEBF-8375-46FD-C44F33551E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169" r="4985" b="-1"/>
          <a:stretch>
            <a:fillRect/>
          </a:stretch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8AD375B-F494-9779-9895-B4593780B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593178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070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366</Words>
  <Application>Microsoft Office PowerPoint</Application>
  <PresentationFormat>Widescreen</PresentationFormat>
  <Paragraphs>75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system-ui</vt:lpstr>
      <vt:lpstr>Aptos</vt:lpstr>
      <vt:lpstr>Aptos Display</vt:lpstr>
      <vt:lpstr>Aptos Narrow</vt:lpstr>
      <vt:lpstr>Arial</vt:lpstr>
      <vt:lpstr>Office Theme</vt:lpstr>
      <vt:lpstr>Stroke Risk Prediction</vt:lpstr>
      <vt:lpstr>Project Overview</vt:lpstr>
      <vt:lpstr>Why This Matters ?!</vt:lpstr>
      <vt:lpstr>Data columns </vt:lpstr>
      <vt:lpstr>Problem!</vt:lpstr>
      <vt:lpstr>Outliers problem</vt:lpstr>
      <vt:lpstr>Null Values</vt:lpstr>
      <vt:lpstr>Preprocessing </vt:lpstr>
      <vt:lpstr>Model Functionality</vt:lpstr>
      <vt:lpstr>Model Accuracy &amp; Validation</vt:lpstr>
      <vt:lpstr>Real-World Impact</vt:lpstr>
      <vt:lpstr>Flask API Integration</vt:lpstr>
      <vt:lpstr>Future Improvements</vt:lpstr>
      <vt:lpstr>Scalability &amp; Deployment</vt:lpstr>
      <vt:lpstr>Conclusion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Bokor</dc:creator>
  <cp:lastModifiedBy>Andrew Bokor</cp:lastModifiedBy>
  <cp:revision>1</cp:revision>
  <dcterms:created xsi:type="dcterms:W3CDTF">2025-05-13T18:19:13Z</dcterms:created>
  <dcterms:modified xsi:type="dcterms:W3CDTF">2025-05-14T17:04:16Z</dcterms:modified>
</cp:coreProperties>
</file>