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76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87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8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53ED-BCEE-4AAA-9078-B93ECE7CAC0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88B8C3-B96E-41D5-AF38-6F428561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6587-0A17-4C58-BA8B-5BC52294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6"/>
            <a:ext cx="7766936" cy="1867822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SRP</a:t>
            </a:r>
            <a:br>
              <a:rPr lang="en-IN" dirty="0">
                <a:solidFill>
                  <a:srgbClr val="7030A0"/>
                </a:solidFill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Parkinson’s disease Detection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C928A-14FF-4A15-B9B6-C96B618A1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094" y="3697357"/>
            <a:ext cx="7766936" cy="2221301"/>
          </a:xfrm>
        </p:spPr>
        <p:txBody>
          <a:bodyPr>
            <a:normAutofit/>
          </a:bodyPr>
          <a:lstStyle/>
          <a:p>
            <a:r>
              <a:rPr lang="en-IN" sz="2800" dirty="0"/>
              <a:t>Using Machine Learning</a:t>
            </a:r>
          </a:p>
          <a:p>
            <a:endParaRPr lang="en-IN" sz="2800" dirty="0"/>
          </a:p>
          <a:p>
            <a:r>
              <a:rPr lang="en-IN" sz="2400" dirty="0">
                <a:solidFill>
                  <a:srgbClr val="7030A0"/>
                </a:solidFill>
              </a:rPr>
              <a:t>Mohamed </a:t>
            </a:r>
            <a:r>
              <a:rPr lang="en-IN" sz="2400" dirty="0" err="1">
                <a:solidFill>
                  <a:srgbClr val="7030A0"/>
                </a:solidFill>
              </a:rPr>
              <a:t>Muzzamil</a:t>
            </a:r>
            <a:r>
              <a:rPr lang="en-IN" sz="2400" dirty="0">
                <a:solidFill>
                  <a:srgbClr val="7030A0"/>
                </a:solidFill>
              </a:rPr>
              <a:t> S </a:t>
            </a:r>
          </a:p>
          <a:p>
            <a:r>
              <a:rPr lang="en-IN" sz="2400" dirty="0">
                <a:solidFill>
                  <a:srgbClr val="7030A0"/>
                </a:solidFill>
              </a:rPr>
              <a:t>2018115057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403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E952-6BD1-4BED-8FBA-14D109D1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096"/>
            <a:ext cx="8596668" cy="86139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890A-9846-4786-A667-E2236393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7824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dirty="0"/>
              <a:t>To detect whether the patient is prone to Parkinson’s disease as an early diagnosis step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.</a:t>
            </a:r>
            <a:endParaRPr lang="en-US" sz="2800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sz="2800" dirty="0">
                <a:solidFill>
                  <a:srgbClr val="24292E"/>
                </a:solidFill>
                <a:latin typeface="SFMono-Regular"/>
              </a:rPr>
              <a:t>T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SFMono-Regular"/>
              </a:rPr>
              <a:t>o </a:t>
            </a:r>
            <a:r>
              <a:rPr lang="en-US" sz="2800" dirty="0">
                <a:solidFill>
                  <a:srgbClr val="24292E"/>
                </a:solidFill>
                <a:latin typeface="SFMono-Regular"/>
              </a:rPr>
              <a:t>extract and manipulate the 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SFMono-Regular"/>
              </a:rPr>
              <a:t>gait analysis data of patients suffering from Parkinson's disease</a:t>
            </a:r>
            <a:r>
              <a:rPr lang="en-IN" sz="2800" b="0" i="0" dirty="0">
                <a:solidFill>
                  <a:srgbClr val="24292E"/>
                </a:solidFill>
                <a:effectLst/>
                <a:latin typeface="SFMono-Regular"/>
              </a:rPr>
              <a:t>.</a:t>
            </a:r>
          </a:p>
          <a:p>
            <a:r>
              <a:rPr lang="en-IN" sz="2800" dirty="0">
                <a:solidFill>
                  <a:srgbClr val="24292E"/>
                </a:solidFill>
                <a:latin typeface="SFMono-Regular"/>
              </a:rPr>
              <a:t>The data analysis highlights the acceleration of knee and thigh which helps to find the freeze condition</a:t>
            </a:r>
            <a:r>
              <a:rPr lang="en-IN" sz="2400" dirty="0">
                <a:solidFill>
                  <a:srgbClr val="24292E"/>
                </a:solidFill>
                <a:latin typeface="SFMono-Regular"/>
              </a:rPr>
              <a:t>.</a:t>
            </a:r>
            <a:endParaRPr lang="en-IN" sz="2400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42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EB5E-644A-4684-9BAC-4F2978E6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08D9-E557-4E4D-AB90-84BCEF0C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Voice detection system to find the patients affected</a:t>
            </a:r>
            <a:r>
              <a:rPr lang="en-US" sz="2800" dirty="0"/>
              <a:t> with Parkinson’s disease.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Tremor </a:t>
            </a:r>
            <a:r>
              <a:rPr lang="en-US" sz="2800" dirty="0" err="1"/>
              <a:t>Sensoring</a:t>
            </a:r>
            <a:r>
              <a:rPr lang="en-US" sz="2800" dirty="0"/>
              <a:t> system to detect shaking movements of the patients body.</a:t>
            </a:r>
          </a:p>
        </p:txBody>
      </p:sp>
    </p:spTree>
    <p:extLst>
      <p:ext uri="{BB962C8B-B14F-4D97-AF65-F5344CB8AC3E}">
        <p14:creationId xmlns:p14="http://schemas.microsoft.com/office/powerpoint/2010/main" val="367388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5531-096F-4FF4-B59E-01FF84E0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D0C1-814B-4C54-8EC0-2254E0F4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 Gait analysis (for </a:t>
            </a:r>
            <a:r>
              <a:rPr lang="en-IN" sz="2800" dirty="0" err="1"/>
              <a:t>eg</a:t>
            </a:r>
            <a:r>
              <a:rPr lang="en-IN" sz="2800" dirty="0"/>
              <a:t>: knee and thigh </a:t>
            </a:r>
            <a:r>
              <a:rPr lang="en-IN" sz="2800" dirty="0" err="1"/>
              <a:t>accelerations,vertical</a:t>
            </a:r>
            <a:r>
              <a:rPr lang="en-IN" sz="2800" dirty="0"/>
              <a:t> ground force  reaction).</a:t>
            </a:r>
          </a:p>
          <a:p>
            <a:r>
              <a:rPr lang="en-IN" sz="2800" dirty="0"/>
              <a:t>Using machine learning algorithm to extract and manipulate  gait analysis data.</a:t>
            </a:r>
          </a:p>
          <a:p>
            <a:r>
              <a:rPr lang="en-US" sz="2800" dirty="0"/>
              <a:t>To find how gait of a patient affected with Parkinson’s disease different from a normal patient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3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D3D2-35EB-4D56-BF14-0F88EBC6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C5A6-D82D-4606-96E5-0E8FA4EC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 is extracted from </a:t>
            </a:r>
            <a:r>
              <a:rPr lang="en-US" sz="2800" dirty="0" err="1"/>
              <a:t>PhysioNet</a:t>
            </a:r>
            <a:r>
              <a:rPr lang="en-US" sz="2800" dirty="0"/>
              <a:t> Parkinson Database.</a:t>
            </a:r>
          </a:p>
          <a:p>
            <a:r>
              <a:rPr lang="en-IN" sz="2800" dirty="0"/>
              <a:t>Algorithm Used: K-Nearest Neighbours</a:t>
            </a:r>
            <a:endParaRPr lang="en-US" sz="2800" dirty="0"/>
          </a:p>
          <a:p>
            <a:r>
              <a:rPr lang="en-US" sz="2800" dirty="0"/>
              <a:t>By </a:t>
            </a:r>
            <a:r>
              <a:rPr lang="en-US" sz="2800"/>
              <a:t>using this algorithm </a:t>
            </a:r>
            <a:r>
              <a:rPr lang="en-US" sz="2800" dirty="0"/>
              <a:t>,data is manipulated to find whether the patient is affected with Parkinson disease .</a:t>
            </a:r>
          </a:p>
        </p:txBody>
      </p:sp>
    </p:spTree>
    <p:extLst>
      <p:ext uri="{BB962C8B-B14F-4D97-AF65-F5344CB8AC3E}">
        <p14:creationId xmlns:p14="http://schemas.microsoft.com/office/powerpoint/2010/main" val="267692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170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SFMono-Regular</vt:lpstr>
      <vt:lpstr>Trebuchet MS</vt:lpstr>
      <vt:lpstr>Wingdings 3</vt:lpstr>
      <vt:lpstr>Facet</vt:lpstr>
      <vt:lpstr>SRP Parkinson’s disease Detection</vt:lpstr>
      <vt:lpstr>Problem Statement</vt:lpstr>
      <vt:lpstr>Existing Solutions</vt:lpstr>
      <vt:lpstr>Proposed Solution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 Parkinson’s disease Detection</dc:title>
  <dc:creator>ELCOT</dc:creator>
  <cp:lastModifiedBy>MOHAMED MUZZAMIL S</cp:lastModifiedBy>
  <cp:revision>9</cp:revision>
  <dcterms:created xsi:type="dcterms:W3CDTF">2020-09-03T17:45:38Z</dcterms:created>
  <dcterms:modified xsi:type="dcterms:W3CDTF">2020-10-29T09:36:35Z</dcterms:modified>
</cp:coreProperties>
</file>