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0"/>
  </p:notesMasterIdLst>
  <p:sldIdLst>
    <p:sldId id="256" r:id="rId2"/>
    <p:sldId id="257" r:id="rId3"/>
    <p:sldId id="281" r:id="rId4"/>
    <p:sldId id="283" r:id="rId5"/>
    <p:sldId id="286" r:id="rId6"/>
    <p:sldId id="282" r:id="rId7"/>
    <p:sldId id="284" r:id="rId8"/>
    <p:sldId id="285" r:id="rId9"/>
    <p:sldId id="287" r:id="rId10"/>
    <p:sldId id="288" r:id="rId11"/>
    <p:sldId id="289" r:id="rId12"/>
    <p:sldId id="280" r:id="rId13"/>
    <p:sldId id="279" r:id="rId14"/>
    <p:sldId id="278" r:id="rId15"/>
    <p:sldId id="277" r:id="rId16"/>
    <p:sldId id="276"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46999-7103-460D-AD2A-8434F4CBBF4B}" v="834" dt="2022-05-31T06:47:57.773"/>
    <p1510:client id="{92F25F90-D747-4E31-B601-5B2EF5A0AE70}" v="137" dt="2022-05-31T07:55:36.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Nageh" userId="ed368f2ed714cbaf" providerId="Windows Live" clId="Web-{92F25F90-D747-4E31-B601-5B2EF5A0AE70}"/>
    <pc:docChg chg="modSld sldOrd">
      <pc:chgData name="Mohamed Nageh" userId="ed368f2ed714cbaf" providerId="Windows Live" clId="Web-{92F25F90-D747-4E31-B601-5B2EF5A0AE70}" dt="2022-05-31T07:20:01.252" v="108" actId="20577"/>
      <pc:docMkLst>
        <pc:docMk/>
      </pc:docMkLst>
      <pc:sldChg chg="modSp">
        <pc:chgData name="Mohamed Nageh" userId="ed368f2ed714cbaf" providerId="Windows Live" clId="Web-{92F25F90-D747-4E31-B601-5B2EF5A0AE70}" dt="2022-05-31T07:20:01.252" v="108" actId="20577"/>
        <pc:sldMkLst>
          <pc:docMk/>
          <pc:sldMk cId="2165884239" sldId="256"/>
        </pc:sldMkLst>
        <pc:spChg chg="mod">
          <ac:chgData name="Mohamed Nageh" userId="ed368f2ed714cbaf" providerId="Windows Live" clId="Web-{92F25F90-D747-4E31-B601-5B2EF5A0AE70}" dt="2022-05-31T07:20:01.252" v="108" actId="20577"/>
          <ac:spMkLst>
            <pc:docMk/>
            <pc:sldMk cId="2165884239" sldId="256"/>
            <ac:spMk id="4" creationId="{BC066027-0218-00C9-8AF2-1C28D26802BB}"/>
          </ac:spMkLst>
        </pc:spChg>
      </pc:sldChg>
      <pc:sldChg chg="addSp modSp addAnim delAnim modAnim">
        <pc:chgData name="Mohamed Nageh" userId="ed368f2ed714cbaf" providerId="Windows Live" clId="Web-{92F25F90-D747-4E31-B601-5B2EF5A0AE70}" dt="2022-05-31T07:10:40.085" v="90"/>
        <pc:sldMkLst>
          <pc:docMk/>
          <pc:sldMk cId="98155066" sldId="275"/>
        </pc:sldMkLst>
        <pc:spChg chg="mod">
          <ac:chgData name="Mohamed Nageh" userId="ed368f2ed714cbaf" providerId="Windows Live" clId="Web-{92F25F90-D747-4E31-B601-5B2EF5A0AE70}" dt="2022-05-31T07:10:01.225" v="75" actId="1076"/>
          <ac:spMkLst>
            <pc:docMk/>
            <pc:sldMk cId="98155066" sldId="275"/>
            <ac:spMk id="3" creationId="{AB924498-0C48-0F87-3410-D4484E5D10DC}"/>
          </ac:spMkLst>
        </pc:spChg>
        <pc:spChg chg="add mod">
          <ac:chgData name="Mohamed Nageh" userId="ed368f2ed714cbaf" providerId="Windows Live" clId="Web-{92F25F90-D747-4E31-B601-5B2EF5A0AE70}" dt="2022-05-31T07:09:33.146" v="66" actId="20577"/>
          <ac:spMkLst>
            <pc:docMk/>
            <pc:sldMk cId="98155066" sldId="275"/>
            <ac:spMk id="5" creationId="{DCC02ECF-A656-5766-C28E-1E4BBC759BD6}"/>
          </ac:spMkLst>
        </pc:spChg>
        <pc:spChg chg="add mod">
          <ac:chgData name="Mohamed Nageh" userId="ed368f2ed714cbaf" providerId="Windows Live" clId="Web-{92F25F90-D747-4E31-B601-5B2EF5A0AE70}" dt="2022-05-31T07:09:44.959" v="72" actId="1076"/>
          <ac:spMkLst>
            <pc:docMk/>
            <pc:sldMk cId="98155066" sldId="275"/>
            <ac:spMk id="8" creationId="{2063028B-F812-4FB7-BB20-16207FA42D3B}"/>
          </ac:spMkLst>
        </pc:spChg>
        <pc:spChg chg="add mod">
          <ac:chgData name="Mohamed Nageh" userId="ed368f2ed714cbaf" providerId="Windows Live" clId="Web-{92F25F90-D747-4E31-B601-5B2EF5A0AE70}" dt="2022-05-31T07:09:50.443" v="73" actId="1076"/>
          <ac:spMkLst>
            <pc:docMk/>
            <pc:sldMk cId="98155066" sldId="275"/>
            <ac:spMk id="9" creationId="{0FA3704A-D1A5-624A-982D-B8CB65E3F348}"/>
          </ac:spMkLst>
        </pc:spChg>
      </pc:sldChg>
      <pc:sldChg chg="addAnim delAnim modAnim">
        <pc:chgData name="Mohamed Nageh" userId="ed368f2ed714cbaf" providerId="Windows Live" clId="Web-{92F25F90-D747-4E31-B601-5B2EF5A0AE70}" dt="2022-05-31T07:06:08.267" v="12"/>
        <pc:sldMkLst>
          <pc:docMk/>
          <pc:sldMk cId="3935786753" sldId="276"/>
        </pc:sldMkLst>
      </pc:sldChg>
      <pc:sldChg chg="modSp">
        <pc:chgData name="Mohamed Nageh" userId="ed368f2ed714cbaf" providerId="Windows Live" clId="Web-{92F25F90-D747-4E31-B601-5B2EF5A0AE70}" dt="2022-05-31T07:12:57.181" v="97" actId="20577"/>
        <pc:sldMkLst>
          <pc:docMk/>
          <pc:sldMk cId="4072182282" sldId="284"/>
        </pc:sldMkLst>
        <pc:spChg chg="mod">
          <ac:chgData name="Mohamed Nageh" userId="ed368f2ed714cbaf" providerId="Windows Live" clId="Web-{92F25F90-D747-4E31-B601-5B2EF5A0AE70}" dt="2022-05-31T07:12:57.181" v="97" actId="20577"/>
          <ac:spMkLst>
            <pc:docMk/>
            <pc:sldMk cId="4072182282" sldId="284"/>
            <ac:spMk id="14" creationId="{141655BE-F5B4-7E76-CAE2-9307313A0382}"/>
          </ac:spMkLst>
        </pc:spChg>
      </pc:sldChg>
      <pc:sldChg chg="delSp modSp">
        <pc:chgData name="Mohamed Nageh" userId="ed368f2ed714cbaf" providerId="Windows Live" clId="Web-{92F25F90-D747-4E31-B601-5B2EF5A0AE70}" dt="2022-05-31T07:15:41.263" v="105" actId="1076"/>
        <pc:sldMkLst>
          <pc:docMk/>
          <pc:sldMk cId="760741812" sldId="285"/>
        </pc:sldMkLst>
        <pc:spChg chg="del">
          <ac:chgData name="Mohamed Nageh" userId="ed368f2ed714cbaf" providerId="Windows Live" clId="Web-{92F25F90-D747-4E31-B601-5B2EF5A0AE70}" dt="2022-05-31T07:15:29.216" v="100"/>
          <ac:spMkLst>
            <pc:docMk/>
            <pc:sldMk cId="760741812" sldId="285"/>
            <ac:spMk id="5" creationId="{E3D3AB21-7D66-DDEA-CC51-A341CC8D78B8}"/>
          </ac:spMkLst>
        </pc:spChg>
        <pc:spChg chg="mod">
          <ac:chgData name="Mohamed Nageh" userId="ed368f2ed714cbaf" providerId="Windows Live" clId="Web-{92F25F90-D747-4E31-B601-5B2EF5A0AE70}" dt="2022-05-31T07:15:41.216" v="101" actId="1076"/>
          <ac:spMkLst>
            <pc:docMk/>
            <pc:sldMk cId="760741812" sldId="285"/>
            <ac:spMk id="8" creationId="{59EB57C0-3B7C-2D4C-548D-39AFCFB8C3AA}"/>
          </ac:spMkLst>
        </pc:spChg>
        <pc:spChg chg="mod">
          <ac:chgData name="Mohamed Nageh" userId="ed368f2ed714cbaf" providerId="Windows Live" clId="Web-{92F25F90-D747-4E31-B601-5B2EF5A0AE70}" dt="2022-05-31T07:15:41.232" v="103" actId="1076"/>
          <ac:spMkLst>
            <pc:docMk/>
            <pc:sldMk cId="760741812" sldId="285"/>
            <ac:spMk id="16" creationId="{AEE83610-843B-A9AE-FDDD-DD83E42A0E21}"/>
          </ac:spMkLst>
        </pc:spChg>
        <pc:picChg chg="del">
          <ac:chgData name="Mohamed Nageh" userId="ed368f2ed714cbaf" providerId="Windows Live" clId="Web-{92F25F90-D747-4E31-B601-5B2EF5A0AE70}" dt="2022-05-31T07:15:29.216" v="99"/>
          <ac:picMkLst>
            <pc:docMk/>
            <pc:sldMk cId="760741812" sldId="285"/>
            <ac:picMk id="4" creationId="{582DF6D5-0105-6A4A-3F1B-DF4565870250}"/>
          </ac:picMkLst>
        </pc:picChg>
        <pc:picChg chg="mod">
          <ac:chgData name="Mohamed Nageh" userId="ed368f2ed714cbaf" providerId="Windows Live" clId="Web-{92F25F90-D747-4E31-B601-5B2EF5A0AE70}" dt="2022-05-31T07:15:41.232" v="102" actId="1076"/>
          <ac:picMkLst>
            <pc:docMk/>
            <pc:sldMk cId="760741812" sldId="285"/>
            <ac:picMk id="12" creationId="{E7D3FB9E-89E4-C2D6-BF9E-B739D7A5E8FF}"/>
          </ac:picMkLst>
        </pc:picChg>
        <pc:picChg chg="mod">
          <ac:chgData name="Mohamed Nageh" userId="ed368f2ed714cbaf" providerId="Windows Live" clId="Web-{92F25F90-D747-4E31-B601-5B2EF5A0AE70}" dt="2022-05-31T07:15:41.247" v="104" actId="1076"/>
          <ac:picMkLst>
            <pc:docMk/>
            <pc:sldMk cId="760741812" sldId="285"/>
            <ac:picMk id="18" creationId="{64862B53-D71B-2BE8-61AF-66A257236431}"/>
          </ac:picMkLst>
        </pc:picChg>
        <pc:picChg chg="mod">
          <ac:chgData name="Mohamed Nageh" userId="ed368f2ed714cbaf" providerId="Windows Live" clId="Web-{92F25F90-D747-4E31-B601-5B2EF5A0AE70}" dt="2022-05-31T07:15:41.263" v="105" actId="1076"/>
          <ac:picMkLst>
            <pc:docMk/>
            <pc:sldMk cId="760741812" sldId="285"/>
            <ac:picMk id="19" creationId="{98AEE2D3-B48C-D7D6-15B0-EFD5FCF4FB8C}"/>
          </ac:picMkLst>
        </pc:picChg>
      </pc:sldChg>
      <pc:sldChg chg="ord">
        <pc:chgData name="Mohamed Nageh" userId="ed368f2ed714cbaf" providerId="Windows Live" clId="Web-{92F25F90-D747-4E31-B601-5B2EF5A0AE70}" dt="2022-05-31T07:13:24.463" v="98"/>
        <pc:sldMkLst>
          <pc:docMk/>
          <pc:sldMk cId="2978509398" sldId="286"/>
        </pc:sldMkLst>
      </pc:sldChg>
      <pc:sldChg chg="modSp">
        <pc:chgData name="Mohamed Nageh" userId="ed368f2ed714cbaf" providerId="Windows Live" clId="Web-{92F25F90-D747-4E31-B601-5B2EF5A0AE70}" dt="2022-05-31T07:05:20.313" v="0" actId="20577"/>
        <pc:sldMkLst>
          <pc:docMk/>
          <pc:sldMk cId="2139416255" sldId="288"/>
        </pc:sldMkLst>
        <pc:spChg chg="mod">
          <ac:chgData name="Mohamed Nageh" userId="ed368f2ed714cbaf" providerId="Windows Live" clId="Web-{92F25F90-D747-4E31-B601-5B2EF5A0AE70}" dt="2022-05-31T07:05:20.313" v="0" actId="20577"/>
          <ac:spMkLst>
            <pc:docMk/>
            <pc:sldMk cId="2139416255" sldId="288"/>
            <ac:spMk id="3" creationId="{58B62284-70C3-855D-563C-D28486725709}"/>
          </ac:spMkLst>
        </pc:spChg>
      </pc:sldChg>
      <pc:sldChg chg="modSp">
        <pc:chgData name="Mohamed Nageh" userId="ed368f2ed714cbaf" providerId="Windows Live" clId="Web-{92F25F90-D747-4E31-B601-5B2EF5A0AE70}" dt="2022-05-31T07:05:22.969" v="6" actId="20577"/>
        <pc:sldMkLst>
          <pc:docMk/>
          <pc:sldMk cId="296434768" sldId="289"/>
        </pc:sldMkLst>
        <pc:spChg chg="mod">
          <ac:chgData name="Mohamed Nageh" userId="ed368f2ed714cbaf" providerId="Windows Live" clId="Web-{92F25F90-D747-4E31-B601-5B2EF5A0AE70}" dt="2022-05-31T07:05:22.969" v="6" actId="20577"/>
          <ac:spMkLst>
            <pc:docMk/>
            <pc:sldMk cId="296434768" sldId="289"/>
            <ac:spMk id="3" creationId="{58B62284-70C3-855D-563C-D28486725709}"/>
          </ac:spMkLst>
        </pc:spChg>
      </pc:sldChg>
    </pc:docChg>
  </pc:docChgLst>
  <pc:docChgLst>
    <pc:chgData name="Mohamed Nageh" userId="ed368f2ed714cbaf" providerId="Windows Live" clId="Web-{33346999-7103-460D-AD2A-8434F4CBBF4B}"/>
    <pc:docChg chg="addSld delSld modSld sldOrd addMainMaster delMainMaster">
      <pc:chgData name="Mohamed Nageh" userId="ed368f2ed714cbaf" providerId="Windows Live" clId="Web-{33346999-7103-460D-AD2A-8434F4CBBF4B}" dt="2022-05-31T06:47:57.773" v="706" actId="20577"/>
      <pc:docMkLst>
        <pc:docMk/>
      </pc:docMkLst>
      <pc:sldChg chg="addSp delSp modSp mod setBg setFolMasterObjs modClrScheme chgLayout">
        <pc:chgData name="Mohamed Nageh" userId="ed368f2ed714cbaf" providerId="Windows Live" clId="Web-{33346999-7103-460D-AD2A-8434F4CBBF4B}" dt="2022-05-31T06:08:05.076" v="106" actId="20577"/>
        <pc:sldMkLst>
          <pc:docMk/>
          <pc:sldMk cId="2165884239" sldId="256"/>
        </pc:sldMkLst>
        <pc:spChg chg="del mod ord">
          <ac:chgData name="Mohamed Nageh" userId="ed368f2ed714cbaf" providerId="Windows Live" clId="Web-{33346999-7103-460D-AD2A-8434F4CBBF4B}" dt="2022-05-31T06:00:16.439" v="21"/>
          <ac:spMkLst>
            <pc:docMk/>
            <pc:sldMk cId="2165884239" sldId="256"/>
            <ac:spMk id="2" creationId="{5B8D078B-E580-C4E0-CD08-5EACC3B61A1E}"/>
          </ac:spMkLst>
        </pc:spChg>
        <pc:spChg chg="mod">
          <ac:chgData name="Mohamed Nageh" userId="ed368f2ed714cbaf" providerId="Windows Live" clId="Web-{33346999-7103-460D-AD2A-8434F4CBBF4B}" dt="2022-05-31T06:08:05.076" v="106" actId="20577"/>
          <ac:spMkLst>
            <pc:docMk/>
            <pc:sldMk cId="2165884239" sldId="256"/>
            <ac:spMk id="4" creationId="{BC066027-0218-00C9-8AF2-1C28D26802BB}"/>
          </ac:spMkLst>
        </pc:spChg>
        <pc:spChg chg="add del mod">
          <ac:chgData name="Mohamed Nageh" userId="ed368f2ed714cbaf" providerId="Windows Live" clId="Web-{33346999-7103-460D-AD2A-8434F4CBBF4B}" dt="2022-05-31T06:02:07.282" v="37"/>
          <ac:spMkLst>
            <pc:docMk/>
            <pc:sldMk cId="2165884239" sldId="256"/>
            <ac:spMk id="5" creationId="{571B2E8B-E73C-5D4A-8B17-5195090DDC14}"/>
          </ac:spMkLst>
        </pc:spChg>
        <pc:spChg chg="add mod">
          <ac:chgData name="Mohamed Nageh" userId="ed368f2ed714cbaf" providerId="Windows Live" clId="Web-{33346999-7103-460D-AD2A-8434F4CBBF4B}" dt="2022-05-31T06:03:38.578" v="61" actId="1076"/>
          <ac:spMkLst>
            <pc:docMk/>
            <pc:sldMk cId="2165884239" sldId="256"/>
            <ac:spMk id="6" creationId="{DB18E0DE-0C5D-FBC4-A740-65F60D972604}"/>
          </ac:spMkLst>
        </pc:spChg>
        <pc:spChg chg="add">
          <ac:chgData name="Mohamed Nageh" userId="ed368f2ed714cbaf" providerId="Windows Live" clId="Web-{33346999-7103-460D-AD2A-8434F4CBBF4B}" dt="2022-05-31T05:59:06.127" v="1"/>
          <ac:spMkLst>
            <pc:docMk/>
            <pc:sldMk cId="2165884239" sldId="256"/>
            <ac:spMk id="9" creationId="{13FE9996-7EAC-4679-B37D-C1045F42F954}"/>
          </ac:spMkLst>
        </pc:spChg>
        <pc:spChg chg="add">
          <ac:chgData name="Mohamed Nageh" userId="ed368f2ed714cbaf" providerId="Windows Live" clId="Web-{33346999-7103-460D-AD2A-8434F4CBBF4B}" dt="2022-05-31T05:59:06.127" v="1"/>
          <ac:spMkLst>
            <pc:docMk/>
            <pc:sldMk cId="2165884239" sldId="256"/>
            <ac:spMk id="11" creationId="{761DF1FE-5CC8-43D2-A76C-93C76EEDE1E9}"/>
          </ac:spMkLst>
        </pc:spChg>
        <pc:spChg chg="add">
          <ac:chgData name="Mohamed Nageh" userId="ed368f2ed714cbaf" providerId="Windows Live" clId="Web-{33346999-7103-460D-AD2A-8434F4CBBF4B}" dt="2022-05-31T05:59:06.127" v="1"/>
          <ac:spMkLst>
            <pc:docMk/>
            <pc:sldMk cId="2165884239" sldId="256"/>
            <ac:spMk id="15" creationId="{35230A27-1553-42F8-99D7-829868E13715}"/>
          </ac:spMkLst>
        </pc:spChg>
        <pc:spChg chg="add">
          <ac:chgData name="Mohamed Nageh" userId="ed368f2ed714cbaf" providerId="Windows Live" clId="Web-{33346999-7103-460D-AD2A-8434F4CBBF4B}" dt="2022-05-31T05:59:06.127" v="1"/>
          <ac:spMkLst>
            <pc:docMk/>
            <pc:sldMk cId="2165884239" sldId="256"/>
            <ac:spMk id="17" creationId="{A772232D-B4D6-429F-B3D1-2D9891B85E08}"/>
          </ac:spMkLst>
        </pc:spChg>
        <pc:cxnChg chg="add">
          <ac:chgData name="Mohamed Nageh" userId="ed368f2ed714cbaf" providerId="Windows Live" clId="Web-{33346999-7103-460D-AD2A-8434F4CBBF4B}" dt="2022-05-31T05:59:06.127" v="1"/>
          <ac:cxnSpMkLst>
            <pc:docMk/>
            <pc:sldMk cId="2165884239" sldId="256"/>
            <ac:cxnSpMk id="13" creationId="{E161BEBD-A23C-409E-ABC7-73F9EDC02F20}"/>
          </ac:cxnSpMkLst>
        </pc:cxnChg>
        <pc:cxnChg chg="add">
          <ac:chgData name="Mohamed Nageh" userId="ed368f2ed714cbaf" providerId="Windows Live" clId="Web-{33346999-7103-460D-AD2A-8434F4CBBF4B}" dt="2022-05-31T05:59:06.127" v="1"/>
          <ac:cxnSpMkLst>
            <pc:docMk/>
            <pc:sldMk cId="2165884239" sldId="256"/>
            <ac:cxnSpMk id="19" creationId="{02CC3441-26B3-4381-B3DF-8AE3C288BC0D}"/>
          </ac:cxnSpMkLst>
        </pc:cxnChg>
      </pc:sldChg>
      <pc:sldChg chg="addSp delSp modSp mod setBg setFolMasterObjs modClrScheme chgLayout">
        <pc:chgData name="Mohamed Nageh" userId="ed368f2ed714cbaf" providerId="Windows Live" clId="Web-{33346999-7103-460D-AD2A-8434F4CBBF4B}" dt="2022-05-31T06:47:57.773" v="706" actId="20577"/>
        <pc:sldMkLst>
          <pc:docMk/>
          <pc:sldMk cId="284883403" sldId="257"/>
        </pc:sldMkLst>
        <pc:spChg chg="mod">
          <ac:chgData name="Mohamed Nageh" userId="ed368f2ed714cbaf" providerId="Windows Live" clId="Web-{33346999-7103-460D-AD2A-8434F4CBBF4B}" dt="2022-05-31T06:46:48.446" v="694" actId="20577"/>
          <ac:spMkLst>
            <pc:docMk/>
            <pc:sldMk cId="284883403" sldId="257"/>
            <ac:spMk id="4" creationId="{5610B7B2-D4A0-B610-2589-B9048F42F089}"/>
          </ac:spMkLst>
        </pc:spChg>
        <pc:spChg chg="mod">
          <ac:chgData name="Mohamed Nageh" userId="ed368f2ed714cbaf" providerId="Windows Live" clId="Web-{33346999-7103-460D-AD2A-8434F4CBBF4B}" dt="2022-05-31T06:47:57.773" v="706" actId="20577"/>
          <ac:spMkLst>
            <pc:docMk/>
            <pc:sldMk cId="284883403" sldId="257"/>
            <ac:spMk id="5" creationId="{9E832860-C6D2-41A5-C46F-E6EDA07052C4}"/>
          </ac:spMkLst>
        </pc:spChg>
        <pc:spChg chg="add del">
          <ac:chgData name="Mohamed Nageh" userId="ed368f2ed714cbaf" providerId="Windows Live" clId="Web-{33346999-7103-460D-AD2A-8434F4CBBF4B}" dt="2022-05-31T06:07:40.498" v="100"/>
          <ac:spMkLst>
            <pc:docMk/>
            <pc:sldMk cId="284883403" sldId="257"/>
            <ac:spMk id="10" creationId="{13FE9996-7EAC-4679-B37D-C1045F42F954}"/>
          </ac:spMkLst>
        </pc:spChg>
        <pc:spChg chg="add del">
          <ac:chgData name="Mohamed Nageh" userId="ed368f2ed714cbaf" providerId="Windows Live" clId="Web-{33346999-7103-460D-AD2A-8434F4CBBF4B}" dt="2022-05-31T06:07:40.498" v="100"/>
          <ac:spMkLst>
            <pc:docMk/>
            <pc:sldMk cId="284883403" sldId="257"/>
            <ac:spMk id="12" creationId="{761DF1FE-5CC8-43D2-A76C-93C76EEDE1E9}"/>
          </ac:spMkLst>
        </pc:spChg>
        <pc:spChg chg="add del">
          <ac:chgData name="Mohamed Nageh" userId="ed368f2ed714cbaf" providerId="Windows Live" clId="Web-{33346999-7103-460D-AD2A-8434F4CBBF4B}" dt="2022-05-31T06:07:40.498" v="100"/>
          <ac:spMkLst>
            <pc:docMk/>
            <pc:sldMk cId="284883403" sldId="257"/>
            <ac:spMk id="16" creationId="{3741B58E-3B65-4A01-A276-975AB2CF8A08}"/>
          </ac:spMkLst>
        </pc:spChg>
        <pc:spChg chg="add del">
          <ac:chgData name="Mohamed Nageh" userId="ed368f2ed714cbaf" providerId="Windows Live" clId="Web-{33346999-7103-460D-AD2A-8434F4CBBF4B}" dt="2022-05-31T06:07:40.498" v="100"/>
          <ac:spMkLst>
            <pc:docMk/>
            <pc:sldMk cId="284883403" sldId="257"/>
            <ac:spMk id="18" creationId="{7AAC67C3-831B-4AB1-A259-DFB839CAFAFC}"/>
          </ac:spMkLst>
        </pc:spChg>
        <pc:spChg chg="add del">
          <ac:chgData name="Mohamed Nageh" userId="ed368f2ed714cbaf" providerId="Windows Live" clId="Web-{33346999-7103-460D-AD2A-8434F4CBBF4B}" dt="2022-05-31T06:07:40.498" v="100"/>
          <ac:spMkLst>
            <pc:docMk/>
            <pc:sldMk cId="284883403" sldId="257"/>
            <ac:spMk id="20" creationId="{054B3F04-9EAC-45C0-B3CE-0387EEA10A0C}"/>
          </ac:spMkLst>
        </pc:spChg>
        <pc:spChg chg="add del">
          <ac:chgData name="Mohamed Nageh" userId="ed368f2ed714cbaf" providerId="Windows Live" clId="Web-{33346999-7103-460D-AD2A-8434F4CBBF4B}" dt="2022-05-31T06:46:35.915" v="691"/>
          <ac:spMkLst>
            <pc:docMk/>
            <pc:sldMk cId="284883403" sldId="257"/>
            <ac:spMk id="22" creationId="{13FE9996-7EAC-4679-B37D-C1045F42F954}"/>
          </ac:spMkLst>
        </pc:spChg>
        <pc:spChg chg="add del">
          <ac:chgData name="Mohamed Nageh" userId="ed368f2ed714cbaf" providerId="Windows Live" clId="Web-{33346999-7103-460D-AD2A-8434F4CBBF4B}" dt="2022-05-31T06:46:35.915" v="691"/>
          <ac:spMkLst>
            <pc:docMk/>
            <pc:sldMk cId="284883403" sldId="257"/>
            <ac:spMk id="23" creationId="{761DF1FE-5CC8-43D2-A76C-93C76EEDE1E9}"/>
          </ac:spMkLst>
        </pc:spChg>
        <pc:spChg chg="add del">
          <ac:chgData name="Mohamed Nageh" userId="ed368f2ed714cbaf" providerId="Windows Live" clId="Web-{33346999-7103-460D-AD2A-8434F4CBBF4B}" dt="2022-05-31T06:46:35.915" v="691"/>
          <ac:spMkLst>
            <pc:docMk/>
            <pc:sldMk cId="284883403" sldId="257"/>
            <ac:spMk id="25" creationId="{35230A27-1553-42F8-99D7-829868E13715}"/>
          </ac:spMkLst>
        </pc:spChg>
        <pc:spChg chg="add del">
          <ac:chgData name="Mohamed Nageh" userId="ed368f2ed714cbaf" providerId="Windows Live" clId="Web-{33346999-7103-460D-AD2A-8434F4CBBF4B}" dt="2022-05-31T06:46:35.915" v="691"/>
          <ac:spMkLst>
            <pc:docMk/>
            <pc:sldMk cId="284883403" sldId="257"/>
            <ac:spMk id="26" creationId="{A772232D-B4D6-429F-B3D1-2D9891B85E08}"/>
          </ac:spMkLst>
        </pc:spChg>
        <pc:spChg chg="add">
          <ac:chgData name="Mohamed Nageh" userId="ed368f2ed714cbaf" providerId="Windows Live" clId="Web-{33346999-7103-460D-AD2A-8434F4CBBF4B}" dt="2022-05-31T06:46:35.915" v="691"/>
          <ac:spMkLst>
            <pc:docMk/>
            <pc:sldMk cId="284883403" sldId="257"/>
            <ac:spMk id="32" creationId="{13FE9996-7EAC-4679-B37D-C1045F42F954}"/>
          </ac:spMkLst>
        </pc:spChg>
        <pc:spChg chg="add">
          <ac:chgData name="Mohamed Nageh" userId="ed368f2ed714cbaf" providerId="Windows Live" clId="Web-{33346999-7103-460D-AD2A-8434F4CBBF4B}" dt="2022-05-31T06:46:35.915" v="691"/>
          <ac:spMkLst>
            <pc:docMk/>
            <pc:sldMk cId="284883403" sldId="257"/>
            <ac:spMk id="34" creationId="{761DF1FE-5CC8-43D2-A76C-93C76EEDE1E9}"/>
          </ac:spMkLst>
        </pc:spChg>
        <pc:spChg chg="add">
          <ac:chgData name="Mohamed Nageh" userId="ed368f2ed714cbaf" providerId="Windows Live" clId="Web-{33346999-7103-460D-AD2A-8434F4CBBF4B}" dt="2022-05-31T06:46:35.915" v="691"/>
          <ac:spMkLst>
            <pc:docMk/>
            <pc:sldMk cId="284883403" sldId="257"/>
            <ac:spMk id="38" creationId="{3741B58E-3B65-4A01-A276-975AB2CF8A08}"/>
          </ac:spMkLst>
        </pc:spChg>
        <pc:spChg chg="add">
          <ac:chgData name="Mohamed Nageh" userId="ed368f2ed714cbaf" providerId="Windows Live" clId="Web-{33346999-7103-460D-AD2A-8434F4CBBF4B}" dt="2022-05-31T06:46:35.915" v="691"/>
          <ac:spMkLst>
            <pc:docMk/>
            <pc:sldMk cId="284883403" sldId="257"/>
            <ac:spMk id="40" creationId="{7AAC67C3-831B-4AB1-A259-DFB839CAFAFC}"/>
          </ac:spMkLst>
        </pc:spChg>
        <pc:spChg chg="add">
          <ac:chgData name="Mohamed Nageh" userId="ed368f2ed714cbaf" providerId="Windows Live" clId="Web-{33346999-7103-460D-AD2A-8434F4CBBF4B}" dt="2022-05-31T06:46:35.915" v="691"/>
          <ac:spMkLst>
            <pc:docMk/>
            <pc:sldMk cId="284883403" sldId="257"/>
            <ac:spMk id="42" creationId="{054B3F04-9EAC-45C0-B3CE-0387EEA10A0C}"/>
          </ac:spMkLst>
        </pc:spChg>
        <pc:cxnChg chg="add del">
          <ac:chgData name="Mohamed Nageh" userId="ed368f2ed714cbaf" providerId="Windows Live" clId="Web-{33346999-7103-460D-AD2A-8434F4CBBF4B}" dt="2022-05-31T06:07:40.498" v="100"/>
          <ac:cxnSpMkLst>
            <pc:docMk/>
            <pc:sldMk cId="284883403" sldId="257"/>
            <ac:cxnSpMk id="14" creationId="{E161BEBD-A23C-409E-ABC7-73F9EDC02F20}"/>
          </ac:cxnSpMkLst>
        </pc:cxnChg>
        <pc:cxnChg chg="add del">
          <ac:chgData name="Mohamed Nageh" userId="ed368f2ed714cbaf" providerId="Windows Live" clId="Web-{33346999-7103-460D-AD2A-8434F4CBBF4B}" dt="2022-05-31T06:46:35.915" v="691"/>
          <ac:cxnSpMkLst>
            <pc:docMk/>
            <pc:sldMk cId="284883403" sldId="257"/>
            <ac:cxnSpMk id="24" creationId="{E161BEBD-A23C-409E-ABC7-73F9EDC02F20}"/>
          </ac:cxnSpMkLst>
        </pc:cxnChg>
        <pc:cxnChg chg="add del">
          <ac:chgData name="Mohamed Nageh" userId="ed368f2ed714cbaf" providerId="Windows Live" clId="Web-{33346999-7103-460D-AD2A-8434F4CBBF4B}" dt="2022-05-31T06:46:35.915" v="691"/>
          <ac:cxnSpMkLst>
            <pc:docMk/>
            <pc:sldMk cId="284883403" sldId="257"/>
            <ac:cxnSpMk id="27" creationId="{02CC3441-26B3-4381-B3DF-8AE3C288BC0D}"/>
          </ac:cxnSpMkLst>
        </pc:cxnChg>
        <pc:cxnChg chg="add">
          <ac:chgData name="Mohamed Nageh" userId="ed368f2ed714cbaf" providerId="Windows Live" clId="Web-{33346999-7103-460D-AD2A-8434F4CBBF4B}" dt="2022-05-31T06:46:35.915" v="691"/>
          <ac:cxnSpMkLst>
            <pc:docMk/>
            <pc:sldMk cId="284883403" sldId="257"/>
            <ac:cxnSpMk id="36" creationId="{E161BEBD-A23C-409E-ABC7-73F9EDC02F20}"/>
          </ac:cxnSpMkLst>
        </pc:cxnChg>
      </pc:sldChg>
      <pc:sldChg chg="addSp delSp modSp del mod modClrScheme chgLayout">
        <pc:chgData name="Mohamed Nageh" userId="ed368f2ed714cbaf" providerId="Windows Live" clId="Web-{33346999-7103-460D-AD2A-8434F4CBBF4B}" dt="2022-05-31T06:14:58.306" v="179"/>
        <pc:sldMkLst>
          <pc:docMk/>
          <pc:sldMk cId="334914336" sldId="260"/>
        </pc:sldMkLst>
        <pc:spChg chg="mod ord">
          <ac:chgData name="Mohamed Nageh" userId="ed368f2ed714cbaf" providerId="Windows Live" clId="Web-{33346999-7103-460D-AD2A-8434F4CBBF4B}" dt="2022-05-31T05:58:47.565" v="0"/>
          <ac:spMkLst>
            <pc:docMk/>
            <pc:sldMk cId="334914336" sldId="260"/>
            <ac:spMk id="2" creationId="{CB6C26F5-2229-8070-63E6-E305701435C7}"/>
          </ac:spMkLst>
        </pc:spChg>
        <pc:spChg chg="mod ord">
          <ac:chgData name="Mohamed Nageh" userId="ed368f2ed714cbaf" providerId="Windows Live" clId="Web-{33346999-7103-460D-AD2A-8434F4CBBF4B}" dt="2022-05-31T06:10:46.402" v="136" actId="20577"/>
          <ac:spMkLst>
            <pc:docMk/>
            <pc:sldMk cId="334914336" sldId="260"/>
            <ac:spMk id="4" creationId="{4E5B039B-4A15-AF8C-48C7-6166B7B6657B}"/>
          </ac:spMkLst>
        </pc:spChg>
        <pc:spChg chg="add mod">
          <ac:chgData name="Mohamed Nageh" userId="ed368f2ed714cbaf" providerId="Windows Live" clId="Web-{33346999-7103-460D-AD2A-8434F4CBBF4B}" dt="2022-05-31T06:09:45.106" v="127"/>
          <ac:spMkLst>
            <pc:docMk/>
            <pc:sldMk cId="334914336" sldId="260"/>
            <ac:spMk id="5" creationId="{02A79164-AB30-A0CB-1B59-393EFA7D0512}"/>
          </ac:spMkLst>
        </pc:spChg>
        <pc:picChg chg="del mod ord">
          <ac:chgData name="Mohamed Nageh" userId="ed368f2ed714cbaf" providerId="Windows Live" clId="Web-{33346999-7103-460D-AD2A-8434F4CBBF4B}" dt="2022-05-31T06:09:45.106" v="127"/>
          <ac:picMkLst>
            <pc:docMk/>
            <pc:sldMk cId="334914336" sldId="260"/>
            <ac:picMk id="6" creationId="{88B3E0F7-3D1A-8BBE-1B0B-32A33D75888E}"/>
          </ac:picMkLst>
        </pc:picChg>
      </pc:sldChg>
      <pc:sldChg chg="modSp del mod modClrScheme chgLayout">
        <pc:chgData name="Mohamed Nageh" userId="ed368f2ed714cbaf" providerId="Windows Live" clId="Web-{33346999-7103-460D-AD2A-8434F4CBBF4B}" dt="2022-05-31T06:25:34.504" v="382"/>
        <pc:sldMkLst>
          <pc:docMk/>
          <pc:sldMk cId="4139162678" sldId="261"/>
        </pc:sldMkLst>
        <pc:spChg chg="mod">
          <ac:chgData name="Mohamed Nageh" userId="ed368f2ed714cbaf" providerId="Windows Live" clId="Web-{33346999-7103-460D-AD2A-8434F4CBBF4B}" dt="2022-05-31T06:24:24.442" v="357" actId="20577"/>
          <ac:spMkLst>
            <pc:docMk/>
            <pc:sldMk cId="4139162678" sldId="261"/>
            <ac:spMk id="2" creationId="{C12F241A-4B9C-9E2D-CC24-F821B091D70E}"/>
          </ac:spMkLst>
        </pc:spChg>
      </pc:sldChg>
      <pc:sldChg chg="addSp delSp modSp del mod modClrScheme chgLayout">
        <pc:chgData name="Mohamed Nageh" userId="ed368f2ed714cbaf" providerId="Windows Live" clId="Web-{33346999-7103-460D-AD2A-8434F4CBBF4B}" dt="2022-05-31T06:18:28.289" v="235"/>
        <pc:sldMkLst>
          <pc:docMk/>
          <pc:sldMk cId="160997256" sldId="262"/>
        </pc:sldMkLst>
        <pc:spChg chg="mod ord">
          <ac:chgData name="Mohamed Nageh" userId="ed368f2ed714cbaf" providerId="Windows Live" clId="Web-{33346999-7103-460D-AD2A-8434F4CBBF4B}" dt="2022-05-31T06:17:47.836" v="213" actId="20577"/>
          <ac:spMkLst>
            <pc:docMk/>
            <pc:sldMk cId="160997256" sldId="262"/>
            <ac:spMk id="2" creationId="{F622E4D4-320C-5F6F-A326-557AFE07859C}"/>
          </ac:spMkLst>
        </pc:spChg>
        <pc:spChg chg="mod ord">
          <ac:chgData name="Mohamed Nageh" userId="ed368f2ed714cbaf" providerId="Windows Live" clId="Web-{33346999-7103-460D-AD2A-8434F4CBBF4B}" dt="2022-05-31T06:18:00.148" v="227" actId="20577"/>
          <ac:spMkLst>
            <pc:docMk/>
            <pc:sldMk cId="160997256" sldId="262"/>
            <ac:spMk id="4" creationId="{5B91FE42-6587-FFF4-B009-DED7FCCB47F5}"/>
          </ac:spMkLst>
        </pc:spChg>
        <pc:spChg chg="add mod">
          <ac:chgData name="Mohamed Nageh" userId="ed368f2ed714cbaf" providerId="Windows Live" clId="Web-{33346999-7103-460D-AD2A-8434F4CBBF4B}" dt="2022-05-31T06:15:39.900" v="181"/>
          <ac:spMkLst>
            <pc:docMk/>
            <pc:sldMk cId="160997256" sldId="262"/>
            <ac:spMk id="5" creationId="{D38BAFDD-E14C-B523-32C8-19E01495301D}"/>
          </ac:spMkLst>
        </pc:spChg>
        <pc:picChg chg="del mod ord">
          <ac:chgData name="Mohamed Nageh" userId="ed368f2ed714cbaf" providerId="Windows Live" clId="Web-{33346999-7103-460D-AD2A-8434F4CBBF4B}" dt="2022-05-31T06:15:39.900" v="181"/>
          <ac:picMkLst>
            <pc:docMk/>
            <pc:sldMk cId="160997256" sldId="262"/>
            <ac:picMk id="8" creationId="{DEF21F58-360B-DA90-5491-AC32E744A5C5}"/>
          </ac:picMkLst>
        </pc:picChg>
      </pc:sldChg>
      <pc:sldChg chg="modSp del mod modClrScheme chgLayout">
        <pc:chgData name="Mohamed Nageh" userId="ed368f2ed714cbaf" providerId="Windows Live" clId="Web-{33346999-7103-460D-AD2A-8434F4CBBF4B}" dt="2022-05-31T06:46:17.868" v="690"/>
        <pc:sldMkLst>
          <pc:docMk/>
          <pc:sldMk cId="1071266391" sldId="263"/>
        </pc:sldMkLst>
        <pc:spChg chg="mod">
          <ac:chgData name="Mohamed Nageh" userId="ed368f2ed714cbaf" providerId="Windows Live" clId="Web-{33346999-7103-460D-AD2A-8434F4CBBF4B}" dt="2022-05-31T06:26:08.316" v="389" actId="1076"/>
          <ac:spMkLst>
            <pc:docMk/>
            <pc:sldMk cId="1071266391" sldId="263"/>
            <ac:spMk id="2" creationId="{8845FE54-B823-5306-3B75-9CD079BFD2C4}"/>
          </ac:spMkLst>
        </pc:spChg>
      </pc:sldChg>
      <pc:sldChg chg="modSp del mod modClrScheme chgLayout">
        <pc:chgData name="Mohamed Nageh" userId="ed368f2ed714cbaf" providerId="Windows Live" clId="Web-{33346999-7103-460D-AD2A-8434F4CBBF4B}" dt="2022-05-31T06:28:15.783" v="410"/>
        <pc:sldMkLst>
          <pc:docMk/>
          <pc:sldMk cId="1828579896" sldId="264"/>
        </pc:sldMkLst>
        <pc:spChg chg="mod ord">
          <ac:chgData name="Mohamed Nageh" userId="ed368f2ed714cbaf" providerId="Windows Live" clId="Web-{33346999-7103-460D-AD2A-8434F4CBBF4B}" dt="2022-05-31T05:58:47.565" v="0"/>
          <ac:spMkLst>
            <pc:docMk/>
            <pc:sldMk cId="1828579896" sldId="264"/>
            <ac:spMk id="2" creationId="{C5FC0E6E-1AAB-8889-A7DC-854C8DE5A90A}"/>
          </ac:spMkLst>
        </pc:spChg>
        <pc:spChg chg="mod ord">
          <ac:chgData name="Mohamed Nageh" userId="ed368f2ed714cbaf" providerId="Windows Live" clId="Web-{33346999-7103-460D-AD2A-8434F4CBBF4B}" dt="2022-05-31T06:26:03.660" v="387" actId="20577"/>
          <ac:spMkLst>
            <pc:docMk/>
            <pc:sldMk cId="1828579896" sldId="264"/>
            <ac:spMk id="4" creationId="{092D3C96-F04C-EAD3-DEFD-0E21B6F240B1}"/>
          </ac:spMkLst>
        </pc:spChg>
        <pc:picChg chg="mod ord modCrop">
          <ac:chgData name="Mohamed Nageh" userId="ed368f2ed714cbaf" providerId="Windows Live" clId="Web-{33346999-7103-460D-AD2A-8434F4CBBF4B}" dt="2022-05-31T06:27:02.987" v="406" actId="1076"/>
          <ac:picMkLst>
            <pc:docMk/>
            <pc:sldMk cId="1828579896" sldId="264"/>
            <ac:picMk id="10" creationId="{1ECE1163-4871-5ABE-CAE9-89036045764B}"/>
          </ac:picMkLst>
        </pc:picChg>
      </pc:sldChg>
      <pc:sldChg chg="modSp del mod modClrScheme chgLayout">
        <pc:chgData name="Mohamed Nageh" userId="ed368f2ed714cbaf" providerId="Windows Live" clId="Web-{33346999-7103-460D-AD2A-8434F4CBBF4B}" dt="2022-05-31T06:33:37.655" v="431"/>
        <pc:sldMkLst>
          <pc:docMk/>
          <pc:sldMk cId="2008297568" sldId="265"/>
        </pc:sldMkLst>
        <pc:spChg chg="mod">
          <ac:chgData name="Mohamed Nageh" userId="ed368f2ed714cbaf" providerId="Windows Live" clId="Web-{33346999-7103-460D-AD2A-8434F4CBBF4B}" dt="2022-05-31T06:28:25.096" v="412" actId="20577"/>
          <ac:spMkLst>
            <pc:docMk/>
            <pc:sldMk cId="2008297568" sldId="265"/>
            <ac:spMk id="2" creationId="{CA299F28-BAC4-5F70-CC1A-24804026C7A5}"/>
          </ac:spMkLst>
        </pc:spChg>
      </pc:sldChg>
      <pc:sldChg chg="addSp delSp modSp del mod modClrScheme chgLayout">
        <pc:chgData name="Mohamed Nageh" userId="ed368f2ed714cbaf" providerId="Windows Live" clId="Web-{33346999-7103-460D-AD2A-8434F4CBBF4B}" dt="2022-05-31T06:35:59.983" v="483"/>
        <pc:sldMkLst>
          <pc:docMk/>
          <pc:sldMk cId="1139443830" sldId="266"/>
        </pc:sldMkLst>
        <pc:spChg chg="add mod">
          <ac:chgData name="Mohamed Nageh" userId="ed368f2ed714cbaf" providerId="Windows Live" clId="Web-{33346999-7103-460D-AD2A-8434F4CBBF4B}" dt="2022-05-31T06:34:44.765" v="462"/>
          <ac:spMkLst>
            <pc:docMk/>
            <pc:sldMk cId="1139443830" sldId="266"/>
            <ac:spMk id="3" creationId="{950613B7-766C-C0F2-9E52-06EF214581EC}"/>
          </ac:spMkLst>
        </pc:spChg>
        <pc:spChg chg="mod ord">
          <ac:chgData name="Mohamed Nageh" userId="ed368f2ed714cbaf" providerId="Windows Live" clId="Web-{33346999-7103-460D-AD2A-8434F4CBBF4B}" dt="2022-05-31T06:34:12.812" v="445" actId="20577"/>
          <ac:spMkLst>
            <pc:docMk/>
            <pc:sldMk cId="1139443830" sldId="266"/>
            <ac:spMk id="4" creationId="{8BDE16ED-9C24-4CBA-0D9F-57A04B8AFD45}"/>
          </ac:spMkLst>
        </pc:spChg>
        <pc:picChg chg="del mod ord">
          <ac:chgData name="Mohamed Nageh" userId="ed368f2ed714cbaf" providerId="Windows Live" clId="Web-{33346999-7103-460D-AD2A-8434F4CBBF4B}" dt="2022-05-31T06:34:44.765" v="462"/>
          <ac:picMkLst>
            <pc:docMk/>
            <pc:sldMk cId="1139443830" sldId="266"/>
            <ac:picMk id="7" creationId="{9D6696DE-7CFB-0EC0-9431-031E36E536C1}"/>
          </ac:picMkLst>
        </pc:picChg>
      </pc:sldChg>
      <pc:sldChg chg="addSp delSp modSp del mod modClrScheme chgLayout">
        <pc:chgData name="Mohamed Nageh" userId="ed368f2ed714cbaf" providerId="Windows Live" clId="Web-{33346999-7103-460D-AD2A-8434F4CBBF4B}" dt="2022-05-31T06:36:00.702" v="484"/>
        <pc:sldMkLst>
          <pc:docMk/>
          <pc:sldMk cId="4002337271" sldId="267"/>
        </pc:sldMkLst>
        <pc:spChg chg="mod ord">
          <ac:chgData name="Mohamed Nageh" userId="ed368f2ed714cbaf" providerId="Windows Live" clId="Web-{33346999-7103-460D-AD2A-8434F4CBBF4B}" dt="2022-05-31T06:35:02.968" v="467" actId="20577"/>
          <ac:spMkLst>
            <pc:docMk/>
            <pc:sldMk cId="4002337271" sldId="267"/>
            <ac:spMk id="2" creationId="{16ABB462-7E7C-93BB-631B-405D94D90C9C}"/>
          </ac:spMkLst>
        </pc:spChg>
        <pc:spChg chg="add mod">
          <ac:chgData name="Mohamed Nageh" userId="ed368f2ed714cbaf" providerId="Windows Live" clId="Web-{33346999-7103-460D-AD2A-8434F4CBBF4B}" dt="2022-05-31T06:35:23.640" v="475"/>
          <ac:spMkLst>
            <pc:docMk/>
            <pc:sldMk cId="4002337271" sldId="267"/>
            <ac:spMk id="4" creationId="{F2410EB9-492E-14E0-484D-79F01413EFAF}"/>
          </ac:spMkLst>
        </pc:spChg>
        <pc:picChg chg="del mod ord">
          <ac:chgData name="Mohamed Nageh" userId="ed368f2ed714cbaf" providerId="Windows Live" clId="Web-{33346999-7103-460D-AD2A-8434F4CBBF4B}" dt="2022-05-31T06:35:23.640" v="475"/>
          <ac:picMkLst>
            <pc:docMk/>
            <pc:sldMk cId="4002337271" sldId="267"/>
            <ac:picMk id="5" creationId="{4BD4DF22-CC61-BDDC-AB5C-9D957ECFF7A1}"/>
          </ac:picMkLst>
        </pc:picChg>
      </pc:sldChg>
      <pc:sldChg chg="addSp delSp modSp del mod modClrScheme chgLayout">
        <pc:chgData name="Mohamed Nageh" userId="ed368f2ed714cbaf" providerId="Windows Live" clId="Web-{33346999-7103-460D-AD2A-8434F4CBBF4B}" dt="2022-05-31T06:37:45.029" v="514"/>
        <pc:sldMkLst>
          <pc:docMk/>
          <pc:sldMk cId="1210393525" sldId="268"/>
        </pc:sldMkLst>
        <pc:spChg chg="mod ord">
          <ac:chgData name="Mohamed Nageh" userId="ed368f2ed714cbaf" providerId="Windows Live" clId="Web-{33346999-7103-460D-AD2A-8434F4CBBF4B}" dt="2022-05-31T06:36:08.452" v="486" actId="20577"/>
          <ac:spMkLst>
            <pc:docMk/>
            <pc:sldMk cId="1210393525" sldId="268"/>
            <ac:spMk id="2" creationId="{75702122-ADCD-C4E2-E11A-ECAA235FA35C}"/>
          </ac:spMkLst>
        </pc:spChg>
        <pc:spChg chg="mod ord">
          <ac:chgData name="Mohamed Nageh" userId="ed368f2ed714cbaf" providerId="Windows Live" clId="Web-{33346999-7103-460D-AD2A-8434F4CBBF4B}" dt="2022-05-31T06:36:55.030" v="497" actId="20577"/>
          <ac:spMkLst>
            <pc:docMk/>
            <pc:sldMk cId="1210393525" sldId="268"/>
            <ac:spMk id="4" creationId="{085E536F-C7C1-1B58-3BF9-BEBA7384B5C7}"/>
          </ac:spMkLst>
        </pc:spChg>
        <pc:spChg chg="add mod">
          <ac:chgData name="Mohamed Nageh" userId="ed368f2ed714cbaf" providerId="Windows Live" clId="Web-{33346999-7103-460D-AD2A-8434F4CBBF4B}" dt="2022-05-31T06:37:32.029" v="509"/>
          <ac:spMkLst>
            <pc:docMk/>
            <pc:sldMk cId="1210393525" sldId="268"/>
            <ac:spMk id="5" creationId="{859656C0-643B-E61F-72C5-DAA04BAE07BA}"/>
          </ac:spMkLst>
        </pc:spChg>
        <pc:picChg chg="del mod ord">
          <ac:chgData name="Mohamed Nageh" userId="ed368f2ed714cbaf" providerId="Windows Live" clId="Web-{33346999-7103-460D-AD2A-8434F4CBBF4B}" dt="2022-05-31T06:37:32.029" v="509"/>
          <ac:picMkLst>
            <pc:docMk/>
            <pc:sldMk cId="1210393525" sldId="268"/>
            <ac:picMk id="6" creationId="{D4763B30-7B0D-BA03-66F8-95FDC010DCC6}"/>
          </ac:picMkLst>
        </pc:picChg>
      </pc:sldChg>
      <pc:sldChg chg="addSp delSp modSp del mod modClrScheme chgLayout">
        <pc:chgData name="Mohamed Nageh" userId="ed368f2ed714cbaf" providerId="Windows Live" clId="Web-{33346999-7103-460D-AD2A-8434F4CBBF4B}" dt="2022-05-31T06:41:01.918" v="575"/>
        <pc:sldMkLst>
          <pc:docMk/>
          <pc:sldMk cId="3536280471" sldId="269"/>
        </pc:sldMkLst>
        <pc:spChg chg="mod ord">
          <ac:chgData name="Mohamed Nageh" userId="ed368f2ed714cbaf" providerId="Windows Live" clId="Web-{33346999-7103-460D-AD2A-8434F4CBBF4B}" dt="2022-05-31T06:37:49.248" v="516" actId="20577"/>
          <ac:spMkLst>
            <pc:docMk/>
            <pc:sldMk cId="3536280471" sldId="269"/>
            <ac:spMk id="2" creationId="{4DFAB6D7-E3D4-A6E0-14BF-4A2C640EB611}"/>
          </ac:spMkLst>
        </pc:spChg>
        <pc:spChg chg="add mod">
          <ac:chgData name="Mohamed Nageh" userId="ed368f2ed714cbaf" providerId="Windows Live" clId="Web-{33346999-7103-460D-AD2A-8434F4CBBF4B}" dt="2022-05-31T06:39:11.122" v="541"/>
          <ac:spMkLst>
            <pc:docMk/>
            <pc:sldMk cId="3536280471" sldId="269"/>
            <ac:spMk id="4" creationId="{2A1063B2-E6FC-FD02-9FD3-2D680F30476B}"/>
          </ac:spMkLst>
        </pc:spChg>
        <pc:picChg chg="del mod ord">
          <ac:chgData name="Mohamed Nageh" userId="ed368f2ed714cbaf" providerId="Windows Live" clId="Web-{33346999-7103-460D-AD2A-8434F4CBBF4B}" dt="2022-05-31T06:39:11.122" v="541"/>
          <ac:picMkLst>
            <pc:docMk/>
            <pc:sldMk cId="3536280471" sldId="269"/>
            <ac:picMk id="5" creationId="{D5F563AC-9443-BFBF-98CD-C11C6B485E88}"/>
          </ac:picMkLst>
        </pc:picChg>
      </pc:sldChg>
      <pc:sldChg chg="addSp delSp modSp del mod modClrScheme chgLayout">
        <pc:chgData name="Mohamed Nageh" userId="ed368f2ed714cbaf" providerId="Windows Live" clId="Web-{33346999-7103-460D-AD2A-8434F4CBBF4B}" dt="2022-05-31T06:41:02.230" v="576"/>
        <pc:sldMkLst>
          <pc:docMk/>
          <pc:sldMk cId="1565134708" sldId="270"/>
        </pc:sldMkLst>
        <pc:spChg chg="mod ord">
          <ac:chgData name="Mohamed Nageh" userId="ed368f2ed714cbaf" providerId="Windows Live" clId="Web-{33346999-7103-460D-AD2A-8434F4CBBF4B}" dt="2022-05-31T05:58:47.565" v="0"/>
          <ac:spMkLst>
            <pc:docMk/>
            <pc:sldMk cId="1565134708" sldId="270"/>
            <ac:spMk id="2" creationId="{66A932AD-55F0-1391-7916-9187B51719D0}"/>
          </ac:spMkLst>
        </pc:spChg>
        <pc:spChg chg="add mod">
          <ac:chgData name="Mohamed Nageh" userId="ed368f2ed714cbaf" providerId="Windows Live" clId="Web-{33346999-7103-460D-AD2A-8434F4CBBF4B}" dt="2022-05-31T06:38:56.903" v="536"/>
          <ac:spMkLst>
            <pc:docMk/>
            <pc:sldMk cId="1565134708" sldId="270"/>
            <ac:spMk id="4" creationId="{CA7005FD-0B12-050A-21F9-3481952593B7}"/>
          </ac:spMkLst>
        </pc:spChg>
        <pc:picChg chg="del mod ord">
          <ac:chgData name="Mohamed Nageh" userId="ed368f2ed714cbaf" providerId="Windows Live" clId="Web-{33346999-7103-460D-AD2A-8434F4CBBF4B}" dt="2022-05-31T06:38:56.903" v="536"/>
          <ac:picMkLst>
            <pc:docMk/>
            <pc:sldMk cId="1565134708" sldId="270"/>
            <ac:picMk id="5" creationId="{CF08A240-855F-555E-4813-CCFC57C779DE}"/>
          </ac:picMkLst>
        </pc:picChg>
      </pc:sldChg>
      <pc:sldChg chg="addSp delSp modSp del mod modClrScheme chgLayout">
        <pc:chgData name="Mohamed Nageh" userId="ed368f2ed714cbaf" providerId="Windows Live" clId="Web-{33346999-7103-460D-AD2A-8434F4CBBF4B}" dt="2022-05-31T06:43:04.135" v="618"/>
        <pc:sldMkLst>
          <pc:docMk/>
          <pc:sldMk cId="931508423" sldId="271"/>
        </pc:sldMkLst>
        <pc:spChg chg="mod ord">
          <ac:chgData name="Mohamed Nageh" userId="ed368f2ed714cbaf" providerId="Windows Live" clId="Web-{33346999-7103-460D-AD2A-8434F4CBBF4B}" dt="2022-05-31T06:41:25.090" v="579" actId="20577"/>
          <ac:spMkLst>
            <pc:docMk/>
            <pc:sldMk cId="931508423" sldId="271"/>
            <ac:spMk id="2" creationId="{6D825883-6A9E-E90E-1A34-0E99B0660D89}"/>
          </ac:spMkLst>
        </pc:spChg>
        <pc:spChg chg="add mod">
          <ac:chgData name="Mohamed Nageh" userId="ed368f2ed714cbaf" providerId="Windows Live" clId="Web-{33346999-7103-460D-AD2A-8434F4CBBF4B}" dt="2022-05-31T06:41:58.136" v="601"/>
          <ac:spMkLst>
            <pc:docMk/>
            <pc:sldMk cId="931508423" sldId="271"/>
            <ac:spMk id="4" creationId="{4CFF557B-CD10-B6E9-6A61-624CDF607AD3}"/>
          </ac:spMkLst>
        </pc:spChg>
        <pc:picChg chg="del mod ord">
          <ac:chgData name="Mohamed Nageh" userId="ed368f2ed714cbaf" providerId="Windows Live" clId="Web-{33346999-7103-460D-AD2A-8434F4CBBF4B}" dt="2022-05-31T06:41:58.136" v="601"/>
          <ac:picMkLst>
            <pc:docMk/>
            <pc:sldMk cId="931508423" sldId="271"/>
            <ac:picMk id="5" creationId="{1CFCB164-8B67-EA8B-BEC9-DEDE15C2C3B7}"/>
          </ac:picMkLst>
        </pc:picChg>
      </pc:sldChg>
      <pc:sldChg chg="delSp modSp del mod modClrScheme chgLayout">
        <pc:chgData name="Mohamed Nageh" userId="ed368f2ed714cbaf" providerId="Windows Live" clId="Web-{33346999-7103-460D-AD2A-8434F4CBBF4B}" dt="2022-05-31T06:44:52.963" v="664"/>
        <pc:sldMkLst>
          <pc:docMk/>
          <pc:sldMk cId="3295261638" sldId="272"/>
        </pc:sldMkLst>
        <pc:spChg chg="mod ord">
          <ac:chgData name="Mohamed Nageh" userId="ed368f2ed714cbaf" providerId="Windows Live" clId="Web-{33346999-7103-460D-AD2A-8434F4CBBF4B}" dt="2022-05-31T05:58:47.565" v="0"/>
          <ac:spMkLst>
            <pc:docMk/>
            <pc:sldMk cId="3295261638" sldId="272"/>
            <ac:spMk id="19" creationId="{5D9570ED-06C2-4EC0-B5AF-A87100E91EE6}"/>
          </ac:spMkLst>
        </pc:spChg>
        <pc:spChg chg="mod ord">
          <ac:chgData name="Mohamed Nageh" userId="ed368f2ed714cbaf" providerId="Windows Live" clId="Web-{33346999-7103-460D-AD2A-8434F4CBBF4B}" dt="2022-05-31T06:43:11.104" v="619" actId="1076"/>
          <ac:spMkLst>
            <pc:docMk/>
            <pc:sldMk cId="3295261638" sldId="272"/>
            <ac:spMk id="20" creationId="{EC4AD58B-C6EE-3275-EB83-26973A6D124D}"/>
          </ac:spMkLst>
        </pc:spChg>
        <pc:spChg chg="mod ord">
          <ac:chgData name="Mohamed Nageh" userId="ed368f2ed714cbaf" providerId="Windows Live" clId="Web-{33346999-7103-460D-AD2A-8434F4CBBF4B}" dt="2022-05-31T05:58:47.565" v="0"/>
          <ac:spMkLst>
            <pc:docMk/>
            <pc:sldMk cId="3295261638" sldId="272"/>
            <ac:spMk id="21" creationId="{A2DA4AD9-658A-4902-954E-E0B5336E9FE7}"/>
          </ac:spMkLst>
        </pc:spChg>
        <pc:spChg chg="mod ord">
          <ac:chgData name="Mohamed Nageh" userId="ed368f2ed714cbaf" providerId="Windows Live" clId="Web-{33346999-7103-460D-AD2A-8434F4CBBF4B}" dt="2022-05-31T05:58:47.565" v="0"/>
          <ac:spMkLst>
            <pc:docMk/>
            <pc:sldMk cId="3295261638" sldId="272"/>
            <ac:spMk id="22" creationId="{6FC61157-1A45-D3CA-3CE7-B1546AD83EE2}"/>
          </ac:spMkLst>
        </pc:spChg>
        <pc:spChg chg="mod ord">
          <ac:chgData name="Mohamed Nageh" userId="ed368f2ed714cbaf" providerId="Windows Live" clId="Web-{33346999-7103-460D-AD2A-8434F4CBBF4B}" dt="2022-05-31T05:58:47.565" v="0"/>
          <ac:spMkLst>
            <pc:docMk/>
            <pc:sldMk cId="3295261638" sldId="272"/>
            <ac:spMk id="23" creationId="{4572CB45-F74D-84A3-5C84-9FA79D67865F}"/>
          </ac:spMkLst>
        </pc:spChg>
        <pc:spChg chg="mod ord">
          <ac:chgData name="Mohamed Nageh" userId="ed368f2ed714cbaf" providerId="Windows Live" clId="Web-{33346999-7103-460D-AD2A-8434F4CBBF4B}" dt="2022-05-31T05:58:47.565" v="0"/>
          <ac:spMkLst>
            <pc:docMk/>
            <pc:sldMk cId="3295261638" sldId="272"/>
            <ac:spMk id="24" creationId="{D87B51E2-1E84-8DD7-D7EC-1FF67212FA22}"/>
          </ac:spMkLst>
        </pc:spChg>
        <pc:spChg chg="mod ord">
          <ac:chgData name="Mohamed Nageh" userId="ed368f2ed714cbaf" providerId="Windows Live" clId="Web-{33346999-7103-460D-AD2A-8434F4CBBF4B}" dt="2022-05-31T05:58:47.565" v="0"/>
          <ac:spMkLst>
            <pc:docMk/>
            <pc:sldMk cId="3295261638" sldId="272"/>
            <ac:spMk id="25" creationId="{A74CE8CB-D095-A49C-9BB1-8BBC06286A29}"/>
          </ac:spMkLst>
        </pc:spChg>
        <pc:picChg chg="del">
          <ac:chgData name="Mohamed Nageh" userId="ed368f2ed714cbaf" providerId="Windows Live" clId="Web-{33346999-7103-460D-AD2A-8434F4CBBF4B}" dt="2022-05-31T06:43:52.088" v="637"/>
          <ac:picMkLst>
            <pc:docMk/>
            <pc:sldMk cId="3295261638" sldId="272"/>
            <ac:picMk id="31" creationId="{83413729-0509-F967-8678-46B7E6F064B2}"/>
          </ac:picMkLst>
        </pc:picChg>
        <pc:picChg chg="del">
          <ac:chgData name="Mohamed Nageh" userId="ed368f2ed714cbaf" providerId="Windows Live" clId="Web-{33346999-7103-460D-AD2A-8434F4CBBF4B}" dt="2022-05-31T06:43:52.088" v="636"/>
          <ac:picMkLst>
            <pc:docMk/>
            <pc:sldMk cId="3295261638" sldId="272"/>
            <ac:picMk id="33" creationId="{1E8F3CDA-CF20-BC35-D9A0-B4968C369B4F}"/>
          </ac:picMkLst>
        </pc:picChg>
        <pc:picChg chg="del">
          <ac:chgData name="Mohamed Nageh" userId="ed368f2ed714cbaf" providerId="Windows Live" clId="Web-{33346999-7103-460D-AD2A-8434F4CBBF4B}" dt="2022-05-31T06:43:52.088" v="635"/>
          <ac:picMkLst>
            <pc:docMk/>
            <pc:sldMk cId="3295261638" sldId="272"/>
            <ac:picMk id="35" creationId="{99E9FD58-293F-3E68-08D9-6CA9DB1DAFA6}"/>
          </ac:picMkLst>
        </pc:picChg>
      </pc:sldChg>
      <pc:sldChg chg="addSp delSp del mod modClrScheme chgLayout">
        <pc:chgData name="Mohamed Nageh" userId="ed368f2ed714cbaf" providerId="Windows Live" clId="Web-{33346999-7103-460D-AD2A-8434F4CBBF4B}" dt="2022-05-31T06:45:55.368" v="689"/>
        <pc:sldMkLst>
          <pc:docMk/>
          <pc:sldMk cId="4015779808" sldId="273"/>
        </pc:sldMkLst>
        <pc:picChg chg="add del">
          <ac:chgData name="Mohamed Nageh" userId="ed368f2ed714cbaf" providerId="Windows Live" clId="Web-{33346999-7103-460D-AD2A-8434F4CBBF4B}" dt="2022-05-31T06:45:15.869" v="671"/>
          <ac:picMkLst>
            <pc:docMk/>
            <pc:sldMk cId="4015779808" sldId="273"/>
            <ac:picMk id="5" creationId="{4A5A9CA6-1ACC-9901-13E3-C619208D0215}"/>
          </ac:picMkLst>
        </pc:picChg>
        <pc:picChg chg="add del">
          <ac:chgData name="Mohamed Nageh" userId="ed368f2ed714cbaf" providerId="Windows Live" clId="Web-{33346999-7103-460D-AD2A-8434F4CBBF4B}" dt="2022-05-31T06:45:15.869" v="670"/>
          <ac:picMkLst>
            <pc:docMk/>
            <pc:sldMk cId="4015779808" sldId="273"/>
            <ac:picMk id="8" creationId="{C760DCA4-01EE-3A14-7CA1-3A94B1E4554F}"/>
          </ac:picMkLst>
        </pc:picChg>
      </pc:sldChg>
      <pc:sldChg chg="add">
        <pc:chgData name="Mohamed Nageh" userId="ed368f2ed714cbaf" providerId="Windows Live" clId="Web-{33346999-7103-460D-AD2A-8434F4CBBF4B}" dt="2022-05-31T05:59:35.268" v="6"/>
        <pc:sldMkLst>
          <pc:docMk/>
          <pc:sldMk cId="1272164262" sldId="274"/>
        </pc:sldMkLst>
      </pc:sldChg>
      <pc:sldChg chg="add">
        <pc:chgData name="Mohamed Nageh" userId="ed368f2ed714cbaf" providerId="Windows Live" clId="Web-{33346999-7103-460D-AD2A-8434F4CBBF4B}" dt="2022-05-31T05:59:35.424" v="7"/>
        <pc:sldMkLst>
          <pc:docMk/>
          <pc:sldMk cId="98155066" sldId="275"/>
        </pc:sldMkLst>
      </pc:sldChg>
      <pc:sldChg chg="modSp add">
        <pc:chgData name="Mohamed Nageh" userId="ed368f2ed714cbaf" providerId="Windows Live" clId="Web-{33346999-7103-460D-AD2A-8434F4CBBF4B}" dt="2022-05-31T06:01:00.798" v="29" actId="20577"/>
        <pc:sldMkLst>
          <pc:docMk/>
          <pc:sldMk cId="3935786753" sldId="276"/>
        </pc:sldMkLst>
        <pc:spChg chg="mod">
          <ac:chgData name="Mohamed Nageh" userId="ed368f2ed714cbaf" providerId="Windows Live" clId="Web-{33346999-7103-460D-AD2A-8434F4CBBF4B}" dt="2022-05-31T06:01:00.798" v="29" actId="20577"/>
          <ac:spMkLst>
            <pc:docMk/>
            <pc:sldMk cId="3935786753" sldId="276"/>
            <ac:spMk id="2" creationId="{3E5CC358-6B53-A2BF-F43B-EAA386ECD5B8}"/>
          </ac:spMkLst>
        </pc:spChg>
      </pc:sldChg>
      <pc:sldChg chg="add">
        <pc:chgData name="Mohamed Nageh" userId="ed368f2ed714cbaf" providerId="Windows Live" clId="Web-{33346999-7103-460D-AD2A-8434F4CBBF4B}" dt="2022-05-31T05:59:35.596" v="9"/>
        <pc:sldMkLst>
          <pc:docMk/>
          <pc:sldMk cId="1545112229" sldId="277"/>
        </pc:sldMkLst>
      </pc:sldChg>
      <pc:sldChg chg="add">
        <pc:chgData name="Mohamed Nageh" userId="ed368f2ed714cbaf" providerId="Windows Live" clId="Web-{33346999-7103-460D-AD2A-8434F4CBBF4B}" dt="2022-05-31T05:59:35.690" v="10"/>
        <pc:sldMkLst>
          <pc:docMk/>
          <pc:sldMk cId="3533103036" sldId="278"/>
        </pc:sldMkLst>
      </pc:sldChg>
      <pc:sldChg chg="add">
        <pc:chgData name="Mohamed Nageh" userId="ed368f2ed714cbaf" providerId="Windows Live" clId="Web-{33346999-7103-460D-AD2A-8434F4CBBF4B}" dt="2022-05-31T05:59:35.877" v="11"/>
        <pc:sldMkLst>
          <pc:docMk/>
          <pc:sldMk cId="3153352326" sldId="279"/>
        </pc:sldMkLst>
      </pc:sldChg>
      <pc:sldChg chg="add">
        <pc:chgData name="Mohamed Nageh" userId="ed368f2ed714cbaf" providerId="Windows Live" clId="Web-{33346999-7103-460D-AD2A-8434F4CBBF4B}" dt="2022-05-31T05:59:35.940" v="12"/>
        <pc:sldMkLst>
          <pc:docMk/>
          <pc:sldMk cId="1172943601" sldId="280"/>
        </pc:sldMkLst>
      </pc:sldChg>
      <pc:sldChg chg="addSp delSp modSp add replId">
        <pc:chgData name="Mohamed Nageh" userId="ed368f2ed714cbaf" providerId="Windows Live" clId="Web-{33346999-7103-460D-AD2A-8434F4CBBF4B}" dt="2022-05-31T06:25:18.316" v="378" actId="20577"/>
        <pc:sldMkLst>
          <pc:docMk/>
          <pc:sldMk cId="498411593" sldId="281"/>
        </pc:sldMkLst>
        <pc:spChg chg="del mod">
          <ac:chgData name="Mohamed Nageh" userId="ed368f2ed714cbaf" providerId="Windows Live" clId="Web-{33346999-7103-460D-AD2A-8434F4CBBF4B}" dt="2022-05-31T06:22:13.287" v="300"/>
          <ac:spMkLst>
            <pc:docMk/>
            <pc:sldMk cId="498411593" sldId="281"/>
            <ac:spMk id="2" creationId="{55C0C5E2-8C26-5361-B84C-2A0A9E987304}"/>
          </ac:spMkLst>
        </pc:spChg>
        <pc:spChg chg="mod">
          <ac:chgData name="Mohamed Nageh" userId="ed368f2ed714cbaf" providerId="Windows Live" clId="Web-{33346999-7103-460D-AD2A-8434F4CBBF4B}" dt="2022-05-31T06:22:31.771" v="317" actId="1076"/>
          <ac:spMkLst>
            <pc:docMk/>
            <pc:sldMk cId="498411593" sldId="281"/>
            <ac:spMk id="3" creationId="{58B62284-70C3-855D-563C-D28486725709}"/>
          </ac:spMkLst>
        </pc:spChg>
        <pc:spChg chg="add del">
          <ac:chgData name="Mohamed Nageh" userId="ed368f2ed714cbaf" providerId="Windows Live" clId="Web-{33346999-7103-460D-AD2A-8434F4CBBF4B}" dt="2022-05-31T06:11:34.777" v="144"/>
          <ac:spMkLst>
            <pc:docMk/>
            <pc:sldMk cId="498411593" sldId="281"/>
            <ac:spMk id="6" creationId="{CA29B651-C74D-6658-C0C7-C43A6B2DD22C}"/>
          </ac:spMkLst>
        </pc:spChg>
        <pc:spChg chg="add mod">
          <ac:chgData name="Mohamed Nageh" userId="ed368f2ed714cbaf" providerId="Windows Live" clId="Web-{33346999-7103-460D-AD2A-8434F4CBBF4B}" dt="2022-05-31T06:14:32.931" v="171" actId="14100"/>
          <ac:spMkLst>
            <pc:docMk/>
            <pc:sldMk cId="498411593" sldId="281"/>
            <ac:spMk id="7" creationId="{F5D439F8-D66E-DF76-38B8-AE0DB8E53C7D}"/>
          </ac:spMkLst>
        </pc:spChg>
        <pc:spChg chg="add mod">
          <ac:chgData name="Mohamed Nageh" userId="ed368f2ed714cbaf" providerId="Windows Live" clId="Web-{33346999-7103-460D-AD2A-8434F4CBBF4B}" dt="2022-05-31T06:25:18.316" v="378" actId="20577"/>
          <ac:spMkLst>
            <pc:docMk/>
            <pc:sldMk cId="498411593" sldId="281"/>
            <ac:spMk id="10" creationId="{6F6CCB56-B10F-0E8F-73CC-1845B8C22E08}"/>
          </ac:spMkLst>
        </pc:spChg>
        <pc:spChg chg="add mod">
          <ac:chgData name="Mohamed Nageh" userId="ed368f2ed714cbaf" providerId="Windows Live" clId="Web-{33346999-7103-460D-AD2A-8434F4CBBF4B}" dt="2022-05-31T06:24:10.317" v="354" actId="20577"/>
          <ac:spMkLst>
            <pc:docMk/>
            <pc:sldMk cId="498411593" sldId="281"/>
            <ac:spMk id="14" creationId="{A5D35E2D-7682-9098-D635-F977B9A1AE42}"/>
          </ac:spMkLst>
        </pc:spChg>
        <pc:picChg chg="del">
          <ac:chgData name="Mohamed Nageh" userId="ed368f2ed714cbaf" providerId="Windows Live" clId="Web-{33346999-7103-460D-AD2A-8434F4CBBF4B}" dt="2022-05-31T06:09:42.653" v="126"/>
          <ac:picMkLst>
            <pc:docMk/>
            <pc:sldMk cId="498411593" sldId="281"/>
            <ac:picMk id="4" creationId="{410BAEFB-4323-E721-C782-E6B4E7C5F257}"/>
          </ac:picMkLst>
        </pc:picChg>
        <pc:picChg chg="add del mod">
          <ac:chgData name="Mohamed Nageh" userId="ed368f2ed714cbaf" providerId="Windows Live" clId="Web-{33346999-7103-460D-AD2A-8434F4CBBF4B}" dt="2022-05-31T06:13:51.869" v="164"/>
          <ac:picMkLst>
            <pc:docMk/>
            <pc:sldMk cId="498411593" sldId="281"/>
            <ac:picMk id="5" creationId="{7AFDF8AC-3E59-1A26-AA72-E99B7A424FE3}"/>
          </ac:picMkLst>
        </pc:picChg>
        <pc:picChg chg="add mod">
          <ac:chgData name="Mohamed Nageh" userId="ed368f2ed714cbaf" providerId="Windows Live" clId="Web-{33346999-7103-460D-AD2A-8434F4CBBF4B}" dt="2022-05-31T06:23:42.946" v="334" actId="1076"/>
          <ac:picMkLst>
            <pc:docMk/>
            <pc:sldMk cId="498411593" sldId="281"/>
            <ac:picMk id="8" creationId="{291C945B-DF31-F131-CE5C-C5AA906F8961}"/>
          </ac:picMkLst>
        </pc:picChg>
      </pc:sldChg>
      <pc:sldChg chg="addSp delSp modSp add replId">
        <pc:chgData name="Mohamed Nageh" userId="ed368f2ed714cbaf" providerId="Windows Live" clId="Web-{33346999-7103-460D-AD2A-8434F4CBBF4B}" dt="2022-05-31T06:22:00.303" v="298" actId="1076"/>
        <pc:sldMkLst>
          <pc:docMk/>
          <pc:sldMk cId="3552402776" sldId="282"/>
        </pc:sldMkLst>
        <pc:spChg chg="mod">
          <ac:chgData name="Mohamed Nageh" userId="ed368f2ed714cbaf" providerId="Windows Live" clId="Web-{33346999-7103-460D-AD2A-8434F4CBBF4B}" dt="2022-05-31T06:18:56.804" v="236" actId="20577"/>
          <ac:spMkLst>
            <pc:docMk/>
            <pc:sldMk cId="3552402776" sldId="282"/>
            <ac:spMk id="2" creationId="{55C0C5E2-8C26-5361-B84C-2A0A9E987304}"/>
          </ac:spMkLst>
        </pc:spChg>
        <pc:spChg chg="mod">
          <ac:chgData name="Mohamed Nageh" userId="ed368f2ed714cbaf" providerId="Windows Live" clId="Web-{33346999-7103-460D-AD2A-8434F4CBBF4B}" dt="2022-05-31T06:20:19.678" v="270" actId="1076"/>
          <ac:spMkLst>
            <pc:docMk/>
            <pc:sldMk cId="3552402776" sldId="282"/>
            <ac:spMk id="3" creationId="{58B62284-70C3-855D-563C-D28486725709}"/>
          </ac:spMkLst>
        </pc:spChg>
        <pc:spChg chg="add mod">
          <ac:chgData name="Mohamed Nageh" userId="ed368f2ed714cbaf" providerId="Windows Live" clId="Web-{33346999-7103-460D-AD2A-8434F4CBBF4B}" dt="2022-05-31T06:20:03.538" v="260" actId="20577"/>
          <ac:spMkLst>
            <pc:docMk/>
            <pc:sldMk cId="3552402776" sldId="282"/>
            <ac:spMk id="5" creationId="{E3D3AB21-7D66-DDEA-CC51-A341CC8D78B8}"/>
          </ac:spMkLst>
        </pc:spChg>
        <pc:spChg chg="add mod">
          <ac:chgData name="Mohamed Nageh" userId="ed368f2ed714cbaf" providerId="Windows Live" clId="Web-{33346999-7103-460D-AD2A-8434F4CBBF4B}" dt="2022-05-31T06:20:40.756" v="274" actId="20577"/>
          <ac:spMkLst>
            <pc:docMk/>
            <pc:sldMk cId="3552402776" sldId="282"/>
            <ac:spMk id="10" creationId="{C19CA4D9-3875-F457-3403-76BD987D43A0}"/>
          </ac:spMkLst>
        </pc:spChg>
        <pc:spChg chg="add mod">
          <ac:chgData name="Mohamed Nageh" userId="ed368f2ed714cbaf" providerId="Windows Live" clId="Web-{33346999-7103-460D-AD2A-8434F4CBBF4B}" dt="2022-05-31T06:22:00.303" v="298" actId="1076"/>
          <ac:spMkLst>
            <pc:docMk/>
            <pc:sldMk cId="3552402776" sldId="282"/>
            <ac:spMk id="14" creationId="{141655BE-F5B4-7E76-CAE2-9307313A0382}"/>
          </ac:spMkLst>
        </pc:spChg>
        <pc:spChg chg="add del">
          <ac:chgData name="Mohamed Nageh" userId="ed368f2ed714cbaf" providerId="Windows Live" clId="Web-{33346999-7103-460D-AD2A-8434F4CBBF4B}" dt="2022-05-31T06:21:04.772" v="278"/>
          <ac:spMkLst>
            <pc:docMk/>
            <pc:sldMk cId="3552402776" sldId="282"/>
            <ac:spMk id="18" creationId="{C4873C76-6216-A6BD-9E94-BE3A59EF2F18}"/>
          </ac:spMkLst>
        </pc:spChg>
        <pc:spChg chg="add del mod">
          <ac:chgData name="Mohamed Nageh" userId="ed368f2ed714cbaf" providerId="Windows Live" clId="Web-{33346999-7103-460D-AD2A-8434F4CBBF4B}" dt="2022-05-31T06:21:23.584" v="284"/>
          <ac:spMkLst>
            <pc:docMk/>
            <pc:sldMk cId="3552402776" sldId="282"/>
            <ac:spMk id="19" creationId="{90875CC4-E09B-7C54-E5E0-13A2F8F7F6BC}"/>
          </ac:spMkLst>
        </pc:spChg>
        <pc:spChg chg="add del">
          <ac:chgData name="Mohamed Nageh" userId="ed368f2ed714cbaf" providerId="Windows Live" clId="Web-{33346999-7103-460D-AD2A-8434F4CBBF4B}" dt="2022-05-31T06:21:21.350" v="283"/>
          <ac:spMkLst>
            <pc:docMk/>
            <pc:sldMk cId="3552402776" sldId="282"/>
            <ac:spMk id="21" creationId="{9B89118B-010A-A942-A71B-F0A509EC79BC}"/>
          </ac:spMkLst>
        </pc:spChg>
        <pc:picChg chg="add mod">
          <ac:chgData name="Mohamed Nageh" userId="ed368f2ed714cbaf" providerId="Windows Live" clId="Web-{33346999-7103-460D-AD2A-8434F4CBBF4B}" dt="2022-05-31T06:19:36.632" v="250" actId="1076"/>
          <ac:picMkLst>
            <pc:docMk/>
            <pc:sldMk cId="3552402776" sldId="282"/>
            <ac:picMk id="4" creationId="{B26173C2-329F-0B46-0B47-C47FEEF3E3BD}"/>
          </ac:picMkLst>
        </pc:picChg>
        <pc:picChg chg="del">
          <ac:chgData name="Mohamed Nageh" userId="ed368f2ed714cbaf" providerId="Windows Live" clId="Web-{33346999-7103-460D-AD2A-8434F4CBBF4B}" dt="2022-05-31T06:15:42.181" v="182"/>
          <ac:picMkLst>
            <pc:docMk/>
            <pc:sldMk cId="3552402776" sldId="282"/>
            <ac:picMk id="8" creationId="{291C945B-DF31-F131-CE5C-C5AA906F8961}"/>
          </ac:picMkLst>
        </pc:picChg>
      </pc:sldChg>
      <pc:sldChg chg="delSp modSp add replId">
        <pc:chgData name="Mohamed Nageh" userId="ed368f2ed714cbaf" providerId="Windows Live" clId="Web-{33346999-7103-460D-AD2A-8434F4CBBF4B}" dt="2022-05-31T06:25:32.301" v="381" actId="1076"/>
        <pc:sldMkLst>
          <pc:docMk/>
          <pc:sldMk cId="1491272368" sldId="283"/>
        </pc:sldMkLst>
        <pc:spChg chg="mod">
          <ac:chgData name="Mohamed Nageh" userId="ed368f2ed714cbaf" providerId="Windows Live" clId="Web-{33346999-7103-460D-AD2A-8434F4CBBF4B}" dt="2022-05-31T06:25:32.301" v="381" actId="1076"/>
          <ac:spMkLst>
            <pc:docMk/>
            <pc:sldMk cId="1491272368" sldId="283"/>
            <ac:spMk id="10" creationId="{6F6CCB56-B10F-0E8F-73CC-1845B8C22E08}"/>
          </ac:spMkLst>
        </pc:spChg>
        <pc:picChg chg="del">
          <ac:chgData name="Mohamed Nageh" userId="ed368f2ed714cbaf" providerId="Windows Live" clId="Web-{33346999-7103-460D-AD2A-8434F4CBBF4B}" dt="2022-05-31T06:25:21.535" v="379"/>
          <ac:picMkLst>
            <pc:docMk/>
            <pc:sldMk cId="1491272368" sldId="283"/>
            <ac:picMk id="8" creationId="{291C945B-DF31-F131-CE5C-C5AA906F8961}"/>
          </ac:picMkLst>
        </pc:picChg>
      </pc:sldChg>
      <pc:sldChg chg="add del replId">
        <pc:chgData name="Mohamed Nageh" userId="ed368f2ed714cbaf" providerId="Windows Live" clId="Web-{33346999-7103-460D-AD2A-8434F4CBBF4B}" dt="2022-05-31T06:26:02.253" v="386"/>
        <pc:sldMkLst>
          <pc:docMk/>
          <pc:sldMk cId="2810569173" sldId="284"/>
        </pc:sldMkLst>
      </pc:sldChg>
      <pc:sldChg chg="addSp delSp modSp add replId">
        <pc:chgData name="Mohamed Nageh" userId="ed368f2ed714cbaf" providerId="Windows Live" clId="Web-{33346999-7103-460D-AD2A-8434F4CBBF4B}" dt="2022-05-31T06:33:24.937" v="430" actId="1076"/>
        <pc:sldMkLst>
          <pc:docMk/>
          <pc:sldMk cId="4072182282" sldId="284"/>
        </pc:sldMkLst>
        <pc:spChg chg="mod">
          <ac:chgData name="Mohamed Nageh" userId="ed368f2ed714cbaf" providerId="Windows Live" clId="Web-{33346999-7103-460D-AD2A-8434F4CBBF4B}" dt="2022-05-31T06:26:54.097" v="403" actId="20577"/>
          <ac:spMkLst>
            <pc:docMk/>
            <pc:sldMk cId="4072182282" sldId="284"/>
            <ac:spMk id="5" creationId="{E3D3AB21-7D66-DDEA-CC51-A341CC8D78B8}"/>
          </ac:spMkLst>
        </pc:spChg>
        <pc:spChg chg="add mod">
          <ac:chgData name="Mohamed Nageh" userId="ed368f2ed714cbaf" providerId="Windows Live" clId="Web-{33346999-7103-460D-AD2A-8434F4CBBF4B}" dt="2022-05-31T06:33:14.249" v="426" actId="1076"/>
          <ac:spMkLst>
            <pc:docMk/>
            <pc:sldMk cId="4072182282" sldId="284"/>
            <ac:spMk id="8" creationId="{59EB57C0-3B7C-2D4C-548D-39AFCFB8C3AA}"/>
          </ac:spMkLst>
        </pc:spChg>
        <pc:picChg chg="del">
          <ac:chgData name="Mohamed Nageh" userId="ed368f2ed714cbaf" providerId="Windows Live" clId="Web-{33346999-7103-460D-AD2A-8434F4CBBF4B}" dt="2022-05-31T06:26:56.737" v="404"/>
          <ac:picMkLst>
            <pc:docMk/>
            <pc:sldMk cId="4072182282" sldId="284"/>
            <ac:picMk id="4" creationId="{B26173C2-329F-0B46-0B47-C47FEEF3E3BD}"/>
          </ac:picMkLst>
        </pc:picChg>
        <pc:picChg chg="add mod">
          <ac:chgData name="Mohamed Nageh" userId="ed368f2ed714cbaf" providerId="Windows Live" clId="Web-{33346999-7103-460D-AD2A-8434F4CBBF4B}" dt="2022-05-31T06:33:24.937" v="430" actId="1076"/>
          <ac:picMkLst>
            <pc:docMk/>
            <pc:sldMk cId="4072182282" sldId="284"/>
            <ac:picMk id="6" creationId="{E6004B70-C0EF-BA7A-F788-B7A08B38ED2A}"/>
          </ac:picMkLst>
        </pc:picChg>
      </pc:sldChg>
      <pc:sldChg chg="addSp delSp modSp add ord replId">
        <pc:chgData name="Mohamed Nageh" userId="ed368f2ed714cbaf" providerId="Windows Live" clId="Web-{33346999-7103-460D-AD2A-8434F4CBBF4B}" dt="2022-05-31T06:40:48.231" v="574"/>
        <pc:sldMkLst>
          <pc:docMk/>
          <pc:sldMk cId="760741812" sldId="285"/>
        </pc:sldMkLst>
        <pc:spChg chg="mod">
          <ac:chgData name="Mohamed Nageh" userId="ed368f2ed714cbaf" providerId="Windows Live" clId="Web-{33346999-7103-460D-AD2A-8434F4CBBF4B}" dt="2022-05-31T06:40:22.293" v="566" actId="1076"/>
          <ac:spMkLst>
            <pc:docMk/>
            <pc:sldMk cId="760741812" sldId="285"/>
            <ac:spMk id="5" creationId="{E3D3AB21-7D66-DDEA-CC51-A341CC8D78B8}"/>
          </ac:spMkLst>
        </pc:spChg>
        <pc:spChg chg="add del mod">
          <ac:chgData name="Mohamed Nageh" userId="ed368f2ed714cbaf" providerId="Windows Live" clId="Web-{33346999-7103-460D-AD2A-8434F4CBBF4B}" dt="2022-05-31T06:40:43.574" v="573" actId="1076"/>
          <ac:spMkLst>
            <pc:docMk/>
            <pc:sldMk cId="760741812" sldId="285"/>
            <ac:spMk id="8" creationId="{59EB57C0-3B7C-2D4C-548D-39AFCFB8C3AA}"/>
          </ac:spMkLst>
        </pc:spChg>
        <pc:spChg chg="mod">
          <ac:chgData name="Mohamed Nageh" userId="ed368f2ed714cbaf" providerId="Windows Live" clId="Web-{33346999-7103-460D-AD2A-8434F4CBBF4B}" dt="2022-05-31T06:34:05.094" v="443" actId="20577"/>
          <ac:spMkLst>
            <pc:docMk/>
            <pc:sldMk cId="760741812" sldId="285"/>
            <ac:spMk id="14" creationId="{141655BE-F5B4-7E76-CAE2-9307313A0382}"/>
          </ac:spMkLst>
        </pc:spChg>
        <pc:spChg chg="add mod">
          <ac:chgData name="Mohamed Nageh" userId="ed368f2ed714cbaf" providerId="Windows Live" clId="Web-{33346999-7103-460D-AD2A-8434F4CBBF4B}" dt="2022-05-31T06:40:33.559" v="570" actId="14100"/>
          <ac:spMkLst>
            <pc:docMk/>
            <pc:sldMk cId="760741812" sldId="285"/>
            <ac:spMk id="16" creationId="{AEE83610-843B-A9AE-FDDD-DD83E42A0E21}"/>
          </ac:spMkLst>
        </pc:spChg>
        <pc:picChg chg="add mod">
          <ac:chgData name="Mohamed Nageh" userId="ed368f2ed714cbaf" providerId="Windows Live" clId="Web-{33346999-7103-460D-AD2A-8434F4CBBF4B}" dt="2022-05-31T06:40:10.871" v="563" actId="1076"/>
          <ac:picMkLst>
            <pc:docMk/>
            <pc:sldMk cId="760741812" sldId="285"/>
            <ac:picMk id="4" creationId="{582DF6D5-0105-6A4A-3F1B-DF4565870250}"/>
          </ac:picMkLst>
        </pc:picChg>
        <pc:picChg chg="del">
          <ac:chgData name="Mohamed Nageh" userId="ed368f2ed714cbaf" providerId="Windows Live" clId="Web-{33346999-7103-460D-AD2A-8434F4CBBF4B}" dt="2022-05-31T06:34:37.812" v="459"/>
          <ac:picMkLst>
            <pc:docMk/>
            <pc:sldMk cId="760741812" sldId="285"/>
            <ac:picMk id="6" creationId="{E6004B70-C0EF-BA7A-F788-B7A08B38ED2A}"/>
          </ac:picMkLst>
        </pc:picChg>
        <pc:picChg chg="add mod">
          <ac:chgData name="Mohamed Nageh" userId="ed368f2ed714cbaf" providerId="Windows Live" clId="Web-{33346999-7103-460D-AD2A-8434F4CBBF4B}" dt="2022-05-31T06:40:13.090" v="564" actId="1076"/>
          <ac:picMkLst>
            <pc:docMk/>
            <pc:sldMk cId="760741812" sldId="285"/>
            <ac:picMk id="12" creationId="{E7D3FB9E-89E4-C2D6-BF9E-B739D7A5E8FF}"/>
          </ac:picMkLst>
        </pc:picChg>
        <pc:picChg chg="add mod">
          <ac:chgData name="Mohamed Nageh" userId="ed368f2ed714cbaf" providerId="Windows Live" clId="Web-{33346999-7103-460D-AD2A-8434F4CBBF4B}" dt="2022-05-31T06:40:07.106" v="561" actId="1076"/>
          <ac:picMkLst>
            <pc:docMk/>
            <pc:sldMk cId="760741812" sldId="285"/>
            <ac:picMk id="18" creationId="{64862B53-D71B-2BE8-61AF-66A257236431}"/>
          </ac:picMkLst>
        </pc:picChg>
        <pc:picChg chg="add mod">
          <ac:chgData name="Mohamed Nageh" userId="ed368f2ed714cbaf" providerId="Windows Live" clId="Web-{33346999-7103-460D-AD2A-8434F4CBBF4B}" dt="2022-05-31T06:40:07.106" v="562" actId="1076"/>
          <ac:picMkLst>
            <pc:docMk/>
            <pc:sldMk cId="760741812" sldId="285"/>
            <ac:picMk id="19" creationId="{98AEE2D3-B48C-D7D6-15B0-EFD5FCF4FB8C}"/>
          </ac:picMkLst>
        </pc:picChg>
      </pc:sldChg>
      <pc:sldChg chg="addSp delSp modSp add replId">
        <pc:chgData name="Mohamed Nageh" userId="ed368f2ed714cbaf" providerId="Windows Live" clId="Web-{33346999-7103-460D-AD2A-8434F4CBBF4B}" dt="2022-05-31T06:37:41.779" v="513" actId="1076"/>
        <pc:sldMkLst>
          <pc:docMk/>
          <pc:sldMk cId="2978509398" sldId="286"/>
        </pc:sldMkLst>
        <pc:spChg chg="mod">
          <ac:chgData name="Mohamed Nageh" userId="ed368f2ed714cbaf" providerId="Windows Live" clId="Web-{33346999-7103-460D-AD2A-8434F4CBBF4B}" dt="2022-05-31T06:37:29.435" v="508" actId="14100"/>
          <ac:spMkLst>
            <pc:docMk/>
            <pc:sldMk cId="2978509398" sldId="286"/>
            <ac:spMk id="5" creationId="{E3D3AB21-7D66-DDEA-CC51-A341CC8D78B8}"/>
          </ac:spMkLst>
        </pc:spChg>
        <pc:spChg chg="del">
          <ac:chgData name="Mohamed Nageh" userId="ed368f2ed714cbaf" providerId="Windows Live" clId="Web-{33346999-7103-460D-AD2A-8434F4CBBF4B}" dt="2022-05-31T06:37:07.983" v="503"/>
          <ac:spMkLst>
            <pc:docMk/>
            <pc:sldMk cId="2978509398" sldId="286"/>
            <ac:spMk id="8" creationId="{59EB57C0-3B7C-2D4C-548D-39AFCFB8C3AA}"/>
          </ac:spMkLst>
        </pc:spChg>
        <pc:spChg chg="mod">
          <ac:chgData name="Mohamed Nageh" userId="ed368f2ed714cbaf" providerId="Windows Live" clId="Web-{33346999-7103-460D-AD2A-8434F4CBBF4B}" dt="2022-05-31T06:36:48.920" v="496" actId="20577"/>
          <ac:spMkLst>
            <pc:docMk/>
            <pc:sldMk cId="2978509398" sldId="286"/>
            <ac:spMk id="14" creationId="{141655BE-F5B4-7E76-CAE2-9307313A0382}"/>
          </ac:spMkLst>
        </pc:spChg>
        <pc:picChg chg="del">
          <ac:chgData name="Mohamed Nageh" userId="ed368f2ed714cbaf" providerId="Windows Live" clId="Web-{33346999-7103-460D-AD2A-8434F4CBBF4B}" dt="2022-05-31T06:37:01.373" v="499"/>
          <ac:picMkLst>
            <pc:docMk/>
            <pc:sldMk cId="2978509398" sldId="286"/>
            <ac:picMk id="4" creationId="{582DF6D5-0105-6A4A-3F1B-DF4565870250}"/>
          </ac:picMkLst>
        </pc:picChg>
        <pc:picChg chg="add mod">
          <ac:chgData name="Mohamed Nageh" userId="ed368f2ed714cbaf" providerId="Windows Live" clId="Web-{33346999-7103-460D-AD2A-8434F4CBBF4B}" dt="2022-05-31T06:37:41.779" v="513" actId="1076"/>
          <ac:picMkLst>
            <pc:docMk/>
            <pc:sldMk cId="2978509398" sldId="286"/>
            <ac:picMk id="6" creationId="{FE701DE8-6312-525B-62B0-B89467A65783}"/>
          </ac:picMkLst>
        </pc:picChg>
        <pc:picChg chg="del">
          <ac:chgData name="Mohamed Nageh" userId="ed368f2ed714cbaf" providerId="Windows Live" clId="Web-{33346999-7103-460D-AD2A-8434F4CBBF4B}" dt="2022-05-31T06:37:01.358" v="498"/>
          <ac:picMkLst>
            <pc:docMk/>
            <pc:sldMk cId="2978509398" sldId="286"/>
            <ac:picMk id="12" creationId="{E7D3FB9E-89E4-C2D6-BF9E-B739D7A5E8FF}"/>
          </ac:picMkLst>
        </pc:picChg>
      </pc:sldChg>
      <pc:sldChg chg="addSp delSp modSp add replId">
        <pc:chgData name="Mohamed Nageh" userId="ed368f2ed714cbaf" providerId="Windows Live" clId="Web-{33346999-7103-460D-AD2A-8434F4CBBF4B}" dt="2022-05-31T06:42:59.745" v="617" actId="14100"/>
        <pc:sldMkLst>
          <pc:docMk/>
          <pc:sldMk cId="2545887378" sldId="287"/>
        </pc:sldMkLst>
        <pc:spChg chg="mod">
          <ac:chgData name="Mohamed Nageh" userId="ed368f2ed714cbaf" providerId="Windows Live" clId="Web-{33346999-7103-460D-AD2A-8434F4CBBF4B}" dt="2022-05-31T06:41:37.964" v="583" actId="20577"/>
          <ac:spMkLst>
            <pc:docMk/>
            <pc:sldMk cId="2545887378" sldId="287"/>
            <ac:spMk id="3" creationId="{58B62284-70C3-855D-563C-D28486725709}"/>
          </ac:spMkLst>
        </pc:spChg>
        <pc:spChg chg="del">
          <ac:chgData name="Mohamed Nageh" userId="ed368f2ed714cbaf" providerId="Windows Live" clId="Web-{33346999-7103-460D-AD2A-8434F4CBBF4B}" dt="2022-05-31T06:42:08.855" v="607"/>
          <ac:spMkLst>
            <pc:docMk/>
            <pc:sldMk cId="2545887378" sldId="287"/>
            <ac:spMk id="5" creationId="{E3D3AB21-7D66-DDEA-CC51-A341CC8D78B8}"/>
          </ac:spMkLst>
        </pc:spChg>
        <pc:spChg chg="del">
          <ac:chgData name="Mohamed Nageh" userId="ed368f2ed714cbaf" providerId="Windows Live" clId="Web-{33346999-7103-460D-AD2A-8434F4CBBF4B}" dt="2022-05-31T06:42:02.652" v="605"/>
          <ac:spMkLst>
            <pc:docMk/>
            <pc:sldMk cId="2545887378" sldId="287"/>
            <ac:spMk id="8" creationId="{59EB57C0-3B7C-2D4C-548D-39AFCFB8C3AA}"/>
          </ac:spMkLst>
        </pc:spChg>
        <pc:spChg chg="mod">
          <ac:chgData name="Mohamed Nageh" userId="ed368f2ed714cbaf" providerId="Windows Live" clId="Web-{33346999-7103-460D-AD2A-8434F4CBBF4B}" dt="2022-05-31T06:41:49.261" v="600" actId="20577"/>
          <ac:spMkLst>
            <pc:docMk/>
            <pc:sldMk cId="2545887378" sldId="287"/>
            <ac:spMk id="14" creationId="{141655BE-F5B4-7E76-CAE2-9307313A0382}"/>
          </ac:spMkLst>
        </pc:spChg>
        <pc:spChg chg="del">
          <ac:chgData name="Mohamed Nageh" userId="ed368f2ed714cbaf" providerId="Windows Live" clId="Web-{33346999-7103-460D-AD2A-8434F4CBBF4B}" dt="2022-05-31T06:42:12.573" v="608"/>
          <ac:spMkLst>
            <pc:docMk/>
            <pc:sldMk cId="2545887378" sldId="287"/>
            <ac:spMk id="16" creationId="{AEE83610-843B-A9AE-FDDD-DD83E42A0E21}"/>
          </ac:spMkLst>
        </pc:spChg>
        <pc:picChg chg="del">
          <ac:chgData name="Mohamed Nageh" userId="ed368f2ed714cbaf" providerId="Windows Live" clId="Web-{33346999-7103-460D-AD2A-8434F4CBBF4B}" dt="2022-05-31T06:42:02.652" v="604"/>
          <ac:picMkLst>
            <pc:docMk/>
            <pc:sldMk cId="2545887378" sldId="287"/>
            <ac:picMk id="4" creationId="{582DF6D5-0105-6A4A-3F1B-DF4565870250}"/>
          </ac:picMkLst>
        </pc:picChg>
        <pc:picChg chg="add mod">
          <ac:chgData name="Mohamed Nageh" userId="ed368f2ed714cbaf" providerId="Windows Live" clId="Web-{33346999-7103-460D-AD2A-8434F4CBBF4B}" dt="2022-05-31T06:42:59.745" v="617" actId="14100"/>
          <ac:picMkLst>
            <pc:docMk/>
            <pc:sldMk cId="2545887378" sldId="287"/>
            <ac:picMk id="6" creationId="{C2FE9732-F215-2DC9-B939-6646A0A1CB38}"/>
          </ac:picMkLst>
        </pc:picChg>
        <pc:picChg chg="del">
          <ac:chgData name="Mohamed Nageh" userId="ed368f2ed714cbaf" providerId="Windows Live" clId="Web-{33346999-7103-460D-AD2A-8434F4CBBF4B}" dt="2022-05-31T06:42:06.527" v="606"/>
          <ac:picMkLst>
            <pc:docMk/>
            <pc:sldMk cId="2545887378" sldId="287"/>
            <ac:picMk id="12" creationId="{E7D3FB9E-89E4-C2D6-BF9E-B739D7A5E8FF}"/>
          </ac:picMkLst>
        </pc:picChg>
        <pc:picChg chg="del">
          <ac:chgData name="Mohamed Nageh" userId="ed368f2ed714cbaf" providerId="Windows Live" clId="Web-{33346999-7103-460D-AD2A-8434F4CBBF4B}" dt="2022-05-31T06:42:02.652" v="603"/>
          <ac:picMkLst>
            <pc:docMk/>
            <pc:sldMk cId="2545887378" sldId="287"/>
            <ac:picMk id="18" creationId="{64862B53-D71B-2BE8-61AF-66A257236431}"/>
          </ac:picMkLst>
        </pc:picChg>
        <pc:picChg chg="del">
          <ac:chgData name="Mohamed Nageh" userId="ed368f2ed714cbaf" providerId="Windows Live" clId="Web-{33346999-7103-460D-AD2A-8434F4CBBF4B}" dt="2022-05-31T06:42:02.652" v="602"/>
          <ac:picMkLst>
            <pc:docMk/>
            <pc:sldMk cId="2545887378" sldId="287"/>
            <ac:picMk id="19" creationId="{98AEE2D3-B48C-D7D6-15B0-EFD5FCF4FB8C}"/>
          </ac:picMkLst>
        </pc:picChg>
      </pc:sldChg>
      <pc:sldChg chg="addSp delSp modSp add replId">
        <pc:chgData name="Mohamed Nageh" userId="ed368f2ed714cbaf" providerId="Windows Live" clId="Web-{33346999-7103-460D-AD2A-8434F4CBBF4B}" dt="2022-05-31T06:44:46.713" v="663" actId="1076"/>
        <pc:sldMkLst>
          <pc:docMk/>
          <pc:sldMk cId="2139416255" sldId="288"/>
        </pc:sldMkLst>
        <pc:spChg chg="mod">
          <ac:chgData name="Mohamed Nageh" userId="ed368f2ed714cbaf" providerId="Windows Live" clId="Web-{33346999-7103-460D-AD2A-8434F4CBBF4B}" dt="2022-05-31T06:43:39.526" v="633" actId="20577"/>
          <ac:spMkLst>
            <pc:docMk/>
            <pc:sldMk cId="2139416255" sldId="288"/>
            <ac:spMk id="14" creationId="{141655BE-F5B4-7E76-CAE2-9307313A0382}"/>
          </ac:spMkLst>
        </pc:spChg>
        <pc:picChg chg="add mod">
          <ac:chgData name="Mohamed Nageh" userId="ed368f2ed714cbaf" providerId="Windows Live" clId="Web-{33346999-7103-460D-AD2A-8434F4CBBF4B}" dt="2022-05-31T06:44:46.713" v="663" actId="1076"/>
          <ac:picMkLst>
            <pc:docMk/>
            <pc:sldMk cId="2139416255" sldId="288"/>
            <ac:picMk id="4" creationId="{D4D2FBB3-A7FA-EF07-4850-1B131FE0CC24}"/>
          </ac:picMkLst>
        </pc:picChg>
        <pc:picChg chg="add mod">
          <ac:chgData name="Mohamed Nageh" userId="ed368f2ed714cbaf" providerId="Windows Live" clId="Web-{33346999-7103-460D-AD2A-8434F4CBBF4B}" dt="2022-05-31T06:44:44.275" v="662" actId="14100"/>
          <ac:picMkLst>
            <pc:docMk/>
            <pc:sldMk cId="2139416255" sldId="288"/>
            <ac:picMk id="5" creationId="{9CD1529C-0B06-4C08-98D2-BE650CD1E26A}"/>
          </ac:picMkLst>
        </pc:picChg>
        <pc:picChg chg="del">
          <ac:chgData name="Mohamed Nageh" userId="ed368f2ed714cbaf" providerId="Windows Live" clId="Web-{33346999-7103-460D-AD2A-8434F4CBBF4B}" dt="2022-05-31T06:43:42.635" v="634"/>
          <ac:picMkLst>
            <pc:docMk/>
            <pc:sldMk cId="2139416255" sldId="288"/>
            <ac:picMk id="6" creationId="{C2FE9732-F215-2DC9-B939-6646A0A1CB38}"/>
          </ac:picMkLst>
        </pc:picChg>
        <pc:picChg chg="add mod">
          <ac:chgData name="Mohamed Nageh" userId="ed368f2ed714cbaf" providerId="Windows Live" clId="Web-{33346999-7103-460D-AD2A-8434F4CBBF4B}" dt="2022-05-31T06:44:42.072" v="661" actId="1076"/>
          <ac:picMkLst>
            <pc:docMk/>
            <pc:sldMk cId="2139416255" sldId="288"/>
            <ac:picMk id="8" creationId="{CEF2B1F2-C1B1-A564-A6FF-01934AFF2BEA}"/>
          </ac:picMkLst>
        </pc:picChg>
      </pc:sldChg>
      <pc:sldChg chg="addSp delSp modSp add replId">
        <pc:chgData name="Mohamed Nageh" userId="ed368f2ed714cbaf" providerId="Windows Live" clId="Web-{33346999-7103-460D-AD2A-8434F4CBBF4B}" dt="2022-05-31T06:45:52.493" v="688" actId="1076"/>
        <pc:sldMkLst>
          <pc:docMk/>
          <pc:sldMk cId="296434768" sldId="289"/>
        </pc:sldMkLst>
        <pc:picChg chg="del">
          <ac:chgData name="Mohamed Nageh" userId="ed368f2ed714cbaf" providerId="Windows Live" clId="Web-{33346999-7103-460D-AD2A-8434F4CBBF4B}" dt="2022-05-31T06:45:21.728" v="673"/>
          <ac:picMkLst>
            <pc:docMk/>
            <pc:sldMk cId="296434768" sldId="289"/>
            <ac:picMk id="4" creationId="{D4D2FBB3-A7FA-EF07-4850-1B131FE0CC24}"/>
          </ac:picMkLst>
        </pc:picChg>
        <pc:picChg chg="del">
          <ac:chgData name="Mohamed Nageh" userId="ed368f2ed714cbaf" providerId="Windows Live" clId="Web-{33346999-7103-460D-AD2A-8434F4CBBF4B}" dt="2022-05-31T06:45:21.712" v="672"/>
          <ac:picMkLst>
            <pc:docMk/>
            <pc:sldMk cId="296434768" sldId="289"/>
            <ac:picMk id="5" creationId="{9CD1529C-0B06-4C08-98D2-BE650CD1E26A}"/>
          </ac:picMkLst>
        </pc:picChg>
        <pc:picChg chg="add mod">
          <ac:chgData name="Mohamed Nageh" userId="ed368f2ed714cbaf" providerId="Windows Live" clId="Web-{33346999-7103-460D-AD2A-8434F4CBBF4B}" dt="2022-05-31T06:45:52.493" v="688" actId="1076"/>
          <ac:picMkLst>
            <pc:docMk/>
            <pc:sldMk cId="296434768" sldId="289"/>
            <ac:picMk id="6" creationId="{482468C4-39B0-4AE9-51E1-D128D1513A2D}"/>
          </ac:picMkLst>
        </pc:picChg>
        <pc:picChg chg="del">
          <ac:chgData name="Mohamed Nageh" userId="ed368f2ed714cbaf" providerId="Windows Live" clId="Web-{33346999-7103-460D-AD2A-8434F4CBBF4B}" dt="2022-05-31T06:45:23.212" v="674"/>
          <ac:picMkLst>
            <pc:docMk/>
            <pc:sldMk cId="296434768" sldId="289"/>
            <ac:picMk id="8" creationId="{CEF2B1F2-C1B1-A564-A6FF-01934AFF2BEA}"/>
          </ac:picMkLst>
        </pc:picChg>
        <pc:picChg chg="add mod">
          <ac:chgData name="Mohamed Nageh" userId="ed368f2ed714cbaf" providerId="Windows Live" clId="Web-{33346999-7103-460D-AD2A-8434F4CBBF4B}" dt="2022-05-31T06:45:45.884" v="686" actId="1076"/>
          <ac:picMkLst>
            <pc:docMk/>
            <pc:sldMk cId="296434768" sldId="289"/>
            <ac:picMk id="12" creationId="{A8A07CE5-5656-2516-81DD-2D65FB1F40AC}"/>
          </ac:picMkLst>
        </pc:picChg>
      </pc:sldChg>
      <pc:sldMasterChg chg="del delSldLayout">
        <pc:chgData name="Mohamed Nageh" userId="ed368f2ed714cbaf" providerId="Windows Live" clId="Web-{33346999-7103-460D-AD2A-8434F4CBBF4B}" dt="2022-05-31T05:58:47.565" v="0"/>
        <pc:sldMasterMkLst>
          <pc:docMk/>
          <pc:sldMasterMk cId="3311968232" sldId="2147483678"/>
        </pc:sldMasterMkLst>
        <pc:sldLayoutChg chg="del">
          <pc:chgData name="Mohamed Nageh" userId="ed368f2ed714cbaf" providerId="Windows Live" clId="Web-{33346999-7103-460D-AD2A-8434F4CBBF4B}" dt="2022-05-31T05:58:47.565" v="0"/>
          <pc:sldLayoutMkLst>
            <pc:docMk/>
            <pc:sldMasterMk cId="3311968232" sldId="2147483678"/>
            <pc:sldLayoutMk cId="1033772316" sldId="2147483679"/>
          </pc:sldLayoutMkLst>
        </pc:sldLayoutChg>
        <pc:sldLayoutChg chg="del">
          <pc:chgData name="Mohamed Nageh" userId="ed368f2ed714cbaf" providerId="Windows Live" clId="Web-{33346999-7103-460D-AD2A-8434F4CBBF4B}" dt="2022-05-31T05:58:47.565" v="0"/>
          <pc:sldLayoutMkLst>
            <pc:docMk/>
            <pc:sldMasterMk cId="3311968232" sldId="2147483678"/>
            <pc:sldLayoutMk cId="2447369697" sldId="2147483680"/>
          </pc:sldLayoutMkLst>
        </pc:sldLayoutChg>
        <pc:sldLayoutChg chg="del">
          <pc:chgData name="Mohamed Nageh" userId="ed368f2ed714cbaf" providerId="Windows Live" clId="Web-{33346999-7103-460D-AD2A-8434F4CBBF4B}" dt="2022-05-31T05:58:47.565" v="0"/>
          <pc:sldLayoutMkLst>
            <pc:docMk/>
            <pc:sldMasterMk cId="3311968232" sldId="2147483678"/>
            <pc:sldLayoutMk cId="1536476342" sldId="2147483681"/>
          </pc:sldLayoutMkLst>
        </pc:sldLayoutChg>
        <pc:sldLayoutChg chg="del">
          <pc:chgData name="Mohamed Nageh" userId="ed368f2ed714cbaf" providerId="Windows Live" clId="Web-{33346999-7103-460D-AD2A-8434F4CBBF4B}" dt="2022-05-31T05:58:47.565" v="0"/>
          <pc:sldLayoutMkLst>
            <pc:docMk/>
            <pc:sldMasterMk cId="3311968232" sldId="2147483678"/>
            <pc:sldLayoutMk cId="492040104" sldId="2147483682"/>
          </pc:sldLayoutMkLst>
        </pc:sldLayoutChg>
        <pc:sldLayoutChg chg="del">
          <pc:chgData name="Mohamed Nageh" userId="ed368f2ed714cbaf" providerId="Windows Live" clId="Web-{33346999-7103-460D-AD2A-8434F4CBBF4B}" dt="2022-05-31T05:58:47.565" v="0"/>
          <pc:sldLayoutMkLst>
            <pc:docMk/>
            <pc:sldMasterMk cId="3311968232" sldId="2147483678"/>
            <pc:sldLayoutMk cId="1553291964" sldId="2147483683"/>
          </pc:sldLayoutMkLst>
        </pc:sldLayoutChg>
        <pc:sldLayoutChg chg="del">
          <pc:chgData name="Mohamed Nageh" userId="ed368f2ed714cbaf" providerId="Windows Live" clId="Web-{33346999-7103-460D-AD2A-8434F4CBBF4B}" dt="2022-05-31T05:58:47.565" v="0"/>
          <pc:sldLayoutMkLst>
            <pc:docMk/>
            <pc:sldMasterMk cId="3311968232" sldId="2147483678"/>
            <pc:sldLayoutMk cId="445740797" sldId="2147483684"/>
          </pc:sldLayoutMkLst>
        </pc:sldLayoutChg>
        <pc:sldLayoutChg chg="del">
          <pc:chgData name="Mohamed Nageh" userId="ed368f2ed714cbaf" providerId="Windows Live" clId="Web-{33346999-7103-460D-AD2A-8434F4CBBF4B}" dt="2022-05-31T05:58:47.565" v="0"/>
          <pc:sldLayoutMkLst>
            <pc:docMk/>
            <pc:sldMasterMk cId="3311968232" sldId="2147483678"/>
            <pc:sldLayoutMk cId="2266522982" sldId="2147483685"/>
          </pc:sldLayoutMkLst>
        </pc:sldLayoutChg>
        <pc:sldLayoutChg chg="del">
          <pc:chgData name="Mohamed Nageh" userId="ed368f2ed714cbaf" providerId="Windows Live" clId="Web-{33346999-7103-460D-AD2A-8434F4CBBF4B}" dt="2022-05-31T05:58:47.565" v="0"/>
          <pc:sldLayoutMkLst>
            <pc:docMk/>
            <pc:sldMasterMk cId="3311968232" sldId="2147483678"/>
            <pc:sldLayoutMk cId="3043487117" sldId="2147483686"/>
          </pc:sldLayoutMkLst>
        </pc:sldLayoutChg>
        <pc:sldLayoutChg chg="del">
          <pc:chgData name="Mohamed Nageh" userId="ed368f2ed714cbaf" providerId="Windows Live" clId="Web-{33346999-7103-460D-AD2A-8434F4CBBF4B}" dt="2022-05-31T05:58:47.565" v="0"/>
          <pc:sldLayoutMkLst>
            <pc:docMk/>
            <pc:sldMasterMk cId="3311968232" sldId="2147483678"/>
            <pc:sldLayoutMk cId="641921782" sldId="2147483687"/>
          </pc:sldLayoutMkLst>
        </pc:sldLayoutChg>
        <pc:sldLayoutChg chg="del">
          <pc:chgData name="Mohamed Nageh" userId="ed368f2ed714cbaf" providerId="Windows Live" clId="Web-{33346999-7103-460D-AD2A-8434F4CBBF4B}" dt="2022-05-31T05:58:47.565" v="0"/>
          <pc:sldLayoutMkLst>
            <pc:docMk/>
            <pc:sldMasterMk cId="3311968232" sldId="2147483678"/>
            <pc:sldLayoutMk cId="4088692208" sldId="2147483688"/>
          </pc:sldLayoutMkLst>
        </pc:sldLayoutChg>
        <pc:sldLayoutChg chg="del">
          <pc:chgData name="Mohamed Nageh" userId="ed368f2ed714cbaf" providerId="Windows Live" clId="Web-{33346999-7103-460D-AD2A-8434F4CBBF4B}" dt="2022-05-31T05:58:47.565" v="0"/>
          <pc:sldLayoutMkLst>
            <pc:docMk/>
            <pc:sldMasterMk cId="3311968232" sldId="2147483678"/>
            <pc:sldLayoutMk cId="1917727334" sldId="2147483689"/>
          </pc:sldLayoutMkLst>
        </pc:sldLayoutChg>
        <pc:sldLayoutChg chg="del">
          <pc:chgData name="Mohamed Nageh" userId="ed368f2ed714cbaf" providerId="Windows Live" clId="Web-{33346999-7103-460D-AD2A-8434F4CBBF4B}" dt="2022-05-31T05:58:47.565" v="0"/>
          <pc:sldLayoutMkLst>
            <pc:docMk/>
            <pc:sldMasterMk cId="3311968232" sldId="2147483678"/>
            <pc:sldLayoutMk cId="388182967" sldId="2147483690"/>
          </pc:sldLayoutMkLst>
        </pc:sldLayoutChg>
        <pc:sldLayoutChg chg="del">
          <pc:chgData name="Mohamed Nageh" userId="ed368f2ed714cbaf" providerId="Windows Live" clId="Web-{33346999-7103-460D-AD2A-8434F4CBBF4B}" dt="2022-05-31T05:58:47.565" v="0"/>
          <pc:sldLayoutMkLst>
            <pc:docMk/>
            <pc:sldMasterMk cId="3311968232" sldId="2147483678"/>
            <pc:sldLayoutMk cId="1425261687" sldId="2147483691"/>
          </pc:sldLayoutMkLst>
        </pc:sldLayoutChg>
        <pc:sldLayoutChg chg="del">
          <pc:chgData name="Mohamed Nageh" userId="ed368f2ed714cbaf" providerId="Windows Live" clId="Web-{33346999-7103-460D-AD2A-8434F4CBBF4B}" dt="2022-05-31T05:58:47.565" v="0"/>
          <pc:sldLayoutMkLst>
            <pc:docMk/>
            <pc:sldMasterMk cId="3311968232" sldId="2147483678"/>
            <pc:sldLayoutMk cId="967332098" sldId="2147483692"/>
          </pc:sldLayoutMkLst>
        </pc:sldLayoutChg>
        <pc:sldLayoutChg chg="del">
          <pc:chgData name="Mohamed Nageh" userId="ed368f2ed714cbaf" providerId="Windows Live" clId="Web-{33346999-7103-460D-AD2A-8434F4CBBF4B}" dt="2022-05-31T05:58:47.565" v="0"/>
          <pc:sldLayoutMkLst>
            <pc:docMk/>
            <pc:sldMasterMk cId="3311968232" sldId="2147483678"/>
            <pc:sldLayoutMk cId="1428404255" sldId="2147483693"/>
          </pc:sldLayoutMkLst>
        </pc:sldLayoutChg>
        <pc:sldLayoutChg chg="del">
          <pc:chgData name="Mohamed Nageh" userId="ed368f2ed714cbaf" providerId="Windows Live" clId="Web-{33346999-7103-460D-AD2A-8434F4CBBF4B}" dt="2022-05-31T05:58:47.565" v="0"/>
          <pc:sldLayoutMkLst>
            <pc:docMk/>
            <pc:sldMasterMk cId="3311968232" sldId="2147483678"/>
            <pc:sldLayoutMk cId="4008559613" sldId="2147483694"/>
          </pc:sldLayoutMkLst>
        </pc:sldLayoutChg>
        <pc:sldLayoutChg chg="del">
          <pc:chgData name="Mohamed Nageh" userId="ed368f2ed714cbaf" providerId="Windows Live" clId="Web-{33346999-7103-460D-AD2A-8434F4CBBF4B}" dt="2022-05-31T05:58:47.565" v="0"/>
          <pc:sldLayoutMkLst>
            <pc:docMk/>
            <pc:sldMasterMk cId="3311968232" sldId="2147483678"/>
            <pc:sldLayoutMk cId="2807432601" sldId="2147483695"/>
          </pc:sldLayoutMkLst>
        </pc:sldLayoutChg>
      </pc:sldMasterChg>
      <pc:sldMasterChg chg="add addSldLayout modSldLayout">
        <pc:chgData name="Mohamed Nageh" userId="ed368f2ed714cbaf" providerId="Windows Live" clId="Web-{33346999-7103-460D-AD2A-8434F4CBBF4B}" dt="2022-05-31T05:58:47.565" v="0"/>
        <pc:sldMasterMkLst>
          <pc:docMk/>
          <pc:sldMasterMk cId="1226599669" sldId="2147483696"/>
        </pc:sldMasterMkLst>
        <pc:sldLayoutChg chg="add mod replId">
          <pc:chgData name="Mohamed Nageh" userId="ed368f2ed714cbaf" providerId="Windows Live" clId="Web-{33346999-7103-460D-AD2A-8434F4CBBF4B}" dt="2022-05-31T05:58:47.565" v="0"/>
          <pc:sldLayoutMkLst>
            <pc:docMk/>
            <pc:sldMasterMk cId="1226599669" sldId="2147483696"/>
            <pc:sldLayoutMk cId="278004659" sldId="2147483697"/>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996994063" sldId="2147483698"/>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1000722506" sldId="2147483699"/>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3012946354" sldId="2147483700"/>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4157110589" sldId="2147483701"/>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1602385475" sldId="2147483702"/>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936214302" sldId="2147483703"/>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1218669057" sldId="2147483704"/>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2152871412" sldId="2147483705"/>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194414544" sldId="2147483706"/>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3668596560" sldId="2147483707"/>
          </pc:sldLayoutMkLst>
        </pc:sldLayoutChg>
        <pc:sldLayoutChg chg="add mod replId">
          <pc:chgData name="Mohamed Nageh" userId="ed368f2ed714cbaf" providerId="Windows Live" clId="Web-{33346999-7103-460D-AD2A-8434F4CBBF4B}" dt="2022-05-31T05:58:47.565" v="0"/>
          <pc:sldLayoutMkLst>
            <pc:docMk/>
            <pc:sldMasterMk cId="1226599669" sldId="2147483696"/>
            <pc:sldLayoutMk cId="2653549394"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7782D7E8-31ED-4C11-B913-E1B55465EF2F}" type="datetimeFigureOut">
              <a:rPr lang="en-US" smtClean="0"/>
              <a:t>5/30/2022</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8DC3642F-7E69-4863-9EFF-D5A5FB917074}" type="slidenum">
              <a:rPr lang="en-US" smtClean="0"/>
              <a:t>‹#›</a:t>
            </a:fld>
            <a:endParaRPr lang="en-US"/>
          </a:p>
        </p:txBody>
      </p:sp>
    </p:spTree>
    <p:extLst>
      <p:ext uri="{BB962C8B-B14F-4D97-AF65-F5344CB8AC3E}">
        <p14:creationId xmlns:p14="http://schemas.microsoft.com/office/powerpoint/2010/main" val="394550131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0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441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68596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أعمد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7" name="Date Placeholder 3"/>
          <p:cNvSpPr>
            <a:spLocks noGrp="1"/>
          </p:cNvSpPr>
          <p:nvPr>
            <p:ph type="dt" sz="half" idx="10"/>
          </p:nvPr>
        </p:nvSpPr>
        <p:spPr/>
        <p:txBody>
          <a:bodyPr/>
          <a:lstStyle/>
          <a:p>
            <a:fld id="{48A87A34-81AB-432B-8DAE-1953F412C126}" type="datetimeFigureOut">
              <a:rPr lang="en-US" smtClean="0"/>
              <a:pPr/>
              <a:t>5/30/2022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354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99699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72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1294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57110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023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5/30/2022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3621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5/30/2022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1866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5287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5/30/2022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5996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مربع نص 3">
            <a:extLst>
              <a:ext uri="{FF2B5EF4-FFF2-40B4-BE49-F238E27FC236}">
                <a16:creationId xmlns:a16="http://schemas.microsoft.com/office/drawing/2014/main" id="{BC066027-0218-00C9-8AF2-1C28D26802BB}"/>
              </a:ext>
            </a:extLst>
          </p:cNvPr>
          <p:cNvSpPr txBox="1"/>
          <p:nvPr/>
        </p:nvSpPr>
        <p:spPr>
          <a:xfrm>
            <a:off x="5134882" y="963507"/>
            <a:ext cx="6135097" cy="4938851"/>
          </a:xfrm>
          <a:prstGeom prst="rect">
            <a:avLst/>
          </a:prstGeom>
        </p:spPr>
        <p:txBody>
          <a:bodyPr vert="horz" lIns="0" tIns="45720" rIns="0" bIns="45720" rtlCol="0" anchor="ctr">
            <a:normAutofit/>
          </a:bodyPr>
          <a:lstStyle/>
          <a:p>
            <a:pPr defTabSz="914400">
              <a:lnSpc>
                <a:spcPct val="90000"/>
              </a:lnSpc>
              <a:spcAft>
                <a:spcPts val="800"/>
              </a:spcAft>
              <a:buClr>
                <a:schemeClr val="accent1"/>
              </a:buClr>
              <a:buFont typeface="Calibri" panose="020F0502020204030204" pitchFamily="34" charset="0"/>
            </a:pPr>
            <a:r>
              <a:rPr lang="en-US" sz="2800" b="1" dirty="0">
                <a:solidFill>
                  <a:schemeClr val="tx1">
                    <a:lumMod val="75000"/>
                    <a:lumOff val="25000"/>
                  </a:schemeClr>
                </a:solidFill>
              </a:rPr>
              <a:t>Made by: -</a:t>
            </a:r>
            <a:endParaRPr lang="en-US" sz="2800" dirty="0">
              <a:solidFill>
                <a:schemeClr val="tx1">
                  <a:lumMod val="75000"/>
                  <a:lumOff val="25000"/>
                </a:schemeClr>
              </a:solidFill>
              <a:effectLst/>
              <a:cs typeface="Calibri" panose="020F0502020204030204"/>
            </a:endParaRPr>
          </a:p>
          <a:p>
            <a:pPr marL="742950" marR="0" lvl="1" indent="-285750" defTabSz="914400">
              <a:lnSpc>
                <a:spcPct val="90000"/>
              </a:lnSpc>
              <a:spcBef>
                <a:spcPts val="0"/>
              </a:spcBef>
              <a:spcAft>
                <a:spcPts val="800"/>
              </a:spcAft>
              <a:buClr>
                <a:schemeClr val="accent1"/>
              </a:buClr>
              <a:buFont typeface="Arial" panose="020F0502020204030204" pitchFamily="34" charset="0"/>
              <a:buChar char="•"/>
            </a:pPr>
            <a:r>
              <a:rPr lang="en-US" sz="2400" spc="25" dirty="0">
                <a:solidFill>
                  <a:schemeClr val="tx1">
                    <a:lumMod val="75000"/>
                    <a:lumOff val="25000"/>
                  </a:schemeClr>
                </a:solidFill>
                <a:effectLst/>
              </a:rPr>
              <a:t>Mohamed </a:t>
            </a:r>
            <a:r>
              <a:rPr lang="en-US" sz="2400" spc="25" dirty="0" err="1">
                <a:solidFill>
                  <a:schemeClr val="tx1">
                    <a:lumMod val="75000"/>
                    <a:lumOff val="25000"/>
                  </a:schemeClr>
                </a:solidFill>
              </a:rPr>
              <a:t>Nageh</a:t>
            </a:r>
            <a:endParaRPr lang="en-US" sz="2400" dirty="0" err="1">
              <a:solidFill>
                <a:schemeClr val="tx1">
                  <a:lumMod val="75000"/>
                  <a:lumOff val="25000"/>
                </a:schemeClr>
              </a:solidFill>
              <a:effectLst/>
              <a:cs typeface="Calibri" panose="020F0502020204030204"/>
            </a:endParaRPr>
          </a:p>
          <a:p>
            <a:pPr marL="742950" marR="0" lvl="1" indent="-285750" defTabSz="914400">
              <a:lnSpc>
                <a:spcPct val="90000"/>
              </a:lnSpc>
              <a:spcBef>
                <a:spcPts val="0"/>
              </a:spcBef>
              <a:spcAft>
                <a:spcPts val="800"/>
              </a:spcAft>
              <a:buClr>
                <a:schemeClr val="accent1"/>
              </a:buClr>
              <a:buFont typeface="Arial" panose="020F0502020204030204" pitchFamily="34" charset="0"/>
              <a:buChar char="•"/>
            </a:pPr>
            <a:r>
              <a:rPr lang="en-US" sz="2400" spc="25" dirty="0">
                <a:solidFill>
                  <a:schemeClr val="tx1">
                    <a:lumMod val="75000"/>
                    <a:lumOff val="25000"/>
                  </a:schemeClr>
                </a:solidFill>
                <a:effectLst/>
              </a:rPr>
              <a:t>Mohamed Gamal Hamed</a:t>
            </a:r>
            <a:endParaRPr lang="en-US" sz="2400">
              <a:solidFill>
                <a:schemeClr val="tx1">
                  <a:lumMod val="75000"/>
                  <a:lumOff val="25000"/>
                </a:schemeClr>
              </a:solidFill>
              <a:effectLst/>
              <a:cs typeface="Calibri" panose="020F0502020204030204"/>
            </a:endParaRPr>
          </a:p>
          <a:p>
            <a:pPr marL="742950" marR="0" lvl="1" indent="-285750" defTabSz="914400">
              <a:lnSpc>
                <a:spcPct val="90000"/>
              </a:lnSpc>
              <a:spcBef>
                <a:spcPts val="0"/>
              </a:spcBef>
              <a:spcAft>
                <a:spcPts val="800"/>
              </a:spcAft>
              <a:buClr>
                <a:schemeClr val="accent1"/>
              </a:buClr>
              <a:buFont typeface="Arial" panose="020F0502020204030204" pitchFamily="34" charset="0"/>
              <a:buChar char="•"/>
            </a:pPr>
            <a:r>
              <a:rPr lang="en-US" sz="2400" spc="25" dirty="0">
                <a:solidFill>
                  <a:schemeClr val="tx1">
                    <a:lumMod val="75000"/>
                    <a:lumOff val="25000"/>
                  </a:schemeClr>
                </a:solidFill>
                <a:effectLst/>
              </a:rPr>
              <a:t>Mohamed Hany Hassan</a:t>
            </a:r>
            <a:endParaRPr lang="en-US" sz="2400">
              <a:solidFill>
                <a:schemeClr val="tx1">
                  <a:lumMod val="75000"/>
                  <a:lumOff val="25000"/>
                </a:schemeClr>
              </a:solidFill>
              <a:effectLst/>
              <a:cs typeface="Calibri" panose="020F0502020204030204"/>
            </a:endParaRPr>
          </a:p>
          <a:p>
            <a:pPr marL="742950" marR="0" lvl="1" indent="-285750" defTabSz="914400">
              <a:lnSpc>
                <a:spcPct val="90000"/>
              </a:lnSpc>
              <a:spcBef>
                <a:spcPts val="0"/>
              </a:spcBef>
              <a:spcAft>
                <a:spcPts val="800"/>
              </a:spcAft>
              <a:buClr>
                <a:schemeClr val="accent1"/>
              </a:buClr>
              <a:buFont typeface="Arial" panose="020F0502020204030204" pitchFamily="34" charset="0"/>
              <a:buChar char="•"/>
            </a:pPr>
            <a:r>
              <a:rPr lang="en-US" sz="2400" spc="25" dirty="0">
                <a:solidFill>
                  <a:schemeClr val="tx1">
                    <a:lumMod val="75000"/>
                    <a:lumOff val="25000"/>
                  </a:schemeClr>
                </a:solidFill>
                <a:effectLst/>
              </a:rPr>
              <a:t>Abdelrahman Mohamed El-</a:t>
            </a:r>
            <a:r>
              <a:rPr lang="en-US" sz="2400" spc="25" err="1">
                <a:solidFill>
                  <a:schemeClr val="tx1">
                    <a:lumMod val="75000"/>
                    <a:lumOff val="25000"/>
                  </a:schemeClr>
                </a:solidFill>
                <a:effectLst/>
              </a:rPr>
              <a:t>mahdy</a:t>
            </a:r>
            <a:endParaRPr lang="en-US" sz="2400">
              <a:solidFill>
                <a:schemeClr val="tx1">
                  <a:lumMod val="75000"/>
                  <a:lumOff val="25000"/>
                </a:schemeClr>
              </a:solidFill>
              <a:effectLst/>
              <a:cs typeface="Calibri" panose="020F0502020204030204"/>
            </a:endParaRPr>
          </a:p>
          <a:p>
            <a:pPr marL="742950" lvl="1" indent="-285750" defTabSz="914400">
              <a:lnSpc>
                <a:spcPct val="90000"/>
              </a:lnSpc>
              <a:buClr>
                <a:schemeClr val="accent1"/>
              </a:buClr>
              <a:buFont typeface="Arial" panose="020F0502020204030204" pitchFamily="34" charset="0"/>
              <a:buChar char="•"/>
            </a:pPr>
            <a:r>
              <a:rPr lang="en-US" sz="2400" spc="25" dirty="0">
                <a:solidFill>
                  <a:schemeClr val="tx1">
                    <a:lumMod val="75000"/>
                    <a:lumOff val="25000"/>
                  </a:schemeClr>
                </a:solidFill>
              </a:rPr>
              <a:t> </a:t>
            </a:r>
            <a:r>
              <a:rPr lang="en-US" sz="2400" spc="25" dirty="0">
                <a:solidFill>
                  <a:schemeClr val="tx1">
                    <a:lumMod val="75000"/>
                    <a:lumOff val="25000"/>
                  </a:schemeClr>
                </a:solidFill>
                <a:effectLst/>
              </a:rPr>
              <a:t>Mohamed Fadl </a:t>
            </a:r>
            <a:r>
              <a:rPr lang="en-US" sz="2400" spc="25" dirty="0" err="1">
                <a:solidFill>
                  <a:schemeClr val="tx1">
                    <a:lumMod val="75000"/>
                    <a:lumOff val="25000"/>
                  </a:schemeClr>
                </a:solidFill>
                <a:effectLst/>
              </a:rPr>
              <a:t>Sholkamy</a:t>
            </a:r>
            <a:endParaRPr lang="en-US" sz="2400" spc="25" dirty="0" err="1">
              <a:solidFill>
                <a:schemeClr val="tx1">
                  <a:lumMod val="75000"/>
                  <a:lumOff val="25000"/>
                </a:schemeClr>
              </a:solidFill>
              <a:effectLst/>
              <a:cs typeface="Calibri"/>
            </a:endParaRPr>
          </a:p>
          <a:p>
            <a:pPr defTabSz="914400">
              <a:lnSpc>
                <a:spcPct val="90000"/>
              </a:lnSpc>
              <a:buClr>
                <a:schemeClr val="accent1"/>
              </a:buClr>
              <a:buFont typeface="Calibri" panose="020F0502020204030204" pitchFamily="34" charset="0"/>
            </a:pPr>
            <a:endParaRPr lang="en-US" b="1" i="1" spc="25">
              <a:solidFill>
                <a:schemeClr val="tx1">
                  <a:lumMod val="75000"/>
                  <a:lumOff val="25000"/>
                </a:schemeClr>
              </a:solidFill>
            </a:endParaRPr>
          </a:p>
          <a:p>
            <a:pPr defTabSz="914400">
              <a:lnSpc>
                <a:spcPct val="90000"/>
              </a:lnSpc>
              <a:buClr>
                <a:schemeClr val="accent1"/>
              </a:buClr>
            </a:pPr>
            <a:r>
              <a:rPr lang="en-US" sz="2800" b="1" dirty="0">
                <a:solidFill>
                  <a:srgbClr val="000000"/>
                </a:solidFill>
              </a:rPr>
              <a:t>Supervisors:-</a:t>
            </a:r>
            <a:endParaRPr lang="en-US" sz="2800" b="1">
              <a:solidFill>
                <a:srgbClr val="404040"/>
              </a:solidFill>
              <a:ea typeface="+mn-lt"/>
              <a:cs typeface="+mn-lt"/>
            </a:endParaRPr>
          </a:p>
          <a:p>
            <a:pPr marL="800100" marR="0" lvl="1" indent="-342900" defTabSz="914400">
              <a:lnSpc>
                <a:spcPct val="90000"/>
              </a:lnSpc>
              <a:buFont typeface="Arial" panose="020F0502020204030204" pitchFamily="34" charset="0"/>
              <a:buChar char="•"/>
            </a:pPr>
            <a:r>
              <a:rPr lang="en-US" sz="2400" dirty="0">
                <a:solidFill>
                  <a:schemeClr val="tx1">
                    <a:lumMod val="75000"/>
                    <a:lumOff val="25000"/>
                  </a:schemeClr>
                </a:solidFill>
              </a:rPr>
              <a:t>Dr</a:t>
            </a:r>
            <a:r>
              <a:rPr lang="en-US" sz="2400" dirty="0">
                <a:solidFill>
                  <a:schemeClr val="tx1">
                    <a:lumMod val="75000"/>
                    <a:lumOff val="25000"/>
                  </a:schemeClr>
                </a:solidFill>
                <a:effectLst/>
              </a:rPr>
              <a:t>\ Nabil Abd </a:t>
            </a:r>
            <a:r>
              <a:rPr lang="en-US" sz="2400" dirty="0" err="1">
                <a:solidFill>
                  <a:schemeClr val="tx1">
                    <a:lumMod val="75000"/>
                    <a:lumOff val="25000"/>
                  </a:schemeClr>
                </a:solidFill>
              </a:rPr>
              <a:t>rabou</a:t>
            </a:r>
            <a:endParaRPr lang="en-US" sz="2400" dirty="0" err="1">
              <a:solidFill>
                <a:schemeClr val="tx1">
                  <a:lumMod val="75000"/>
                  <a:lumOff val="25000"/>
                </a:schemeClr>
              </a:solidFill>
              <a:effectLst/>
              <a:cs typeface="Calibri"/>
            </a:endParaRPr>
          </a:p>
          <a:p>
            <a:pPr marL="800100" marR="0" lvl="1" indent="-342900" defTabSz="914400">
              <a:lnSpc>
                <a:spcPct val="90000"/>
              </a:lnSpc>
              <a:buClr>
                <a:schemeClr val="accent1"/>
              </a:buClr>
              <a:buFont typeface="Arial" panose="020F0502020204030204" pitchFamily="34" charset="0"/>
              <a:buChar char="•"/>
            </a:pPr>
            <a:r>
              <a:rPr lang="en-US" sz="2400" dirty="0">
                <a:solidFill>
                  <a:schemeClr val="tx1">
                    <a:lumMod val="75000"/>
                    <a:lumOff val="25000"/>
                  </a:schemeClr>
                </a:solidFill>
                <a:effectLst/>
              </a:rPr>
              <a:t>Eng\ Esraa Abdelhady</a:t>
            </a:r>
            <a:endParaRPr lang="en-US" sz="2400">
              <a:solidFill>
                <a:schemeClr val="tx1">
                  <a:lumMod val="75000"/>
                  <a:lumOff val="25000"/>
                </a:schemeClr>
              </a:solidFill>
              <a:effectLst/>
              <a:cs typeface="Calibri"/>
            </a:endParaRPr>
          </a:p>
          <a:p>
            <a:pPr defTabSz="914400">
              <a:lnSpc>
                <a:spcPct val="90000"/>
              </a:lnSpc>
              <a:buClr>
                <a:schemeClr val="accent1"/>
              </a:buClr>
              <a:buFont typeface="Calibri" panose="020F0502020204030204" pitchFamily="34" charset="0"/>
            </a:pPr>
            <a:endParaRPr lang="en-US">
              <a:solidFill>
                <a:schemeClr val="tx1">
                  <a:lumMod val="75000"/>
                  <a:lumOff val="25000"/>
                </a:schemeClr>
              </a:solidFill>
            </a:endParaRPr>
          </a:p>
        </p:txBody>
      </p:sp>
      <p:sp>
        <p:nvSpPr>
          <p:cNvPr id="6" name="TextBox 5">
            <a:extLst>
              <a:ext uri="{FF2B5EF4-FFF2-40B4-BE49-F238E27FC236}">
                <a16:creationId xmlns:a16="http://schemas.microsoft.com/office/drawing/2014/main" id="{DB18E0DE-0C5D-FBC4-A740-65F60D972604}"/>
              </a:ext>
            </a:extLst>
          </p:cNvPr>
          <p:cNvSpPr txBox="1"/>
          <p:nvPr/>
        </p:nvSpPr>
        <p:spPr>
          <a:xfrm>
            <a:off x="914400" y="3166782"/>
            <a:ext cx="33819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ea typeface="+mn-lt"/>
                <a:cs typeface="+mn-lt"/>
              </a:rPr>
              <a:t>Smart Parking System </a:t>
            </a:r>
            <a:endParaRPr lang="en-US" sz="2800" dirty="0">
              <a:cs typeface="Calibri" panose="020F0502020204030204"/>
            </a:endParaRPr>
          </a:p>
        </p:txBody>
      </p:sp>
    </p:spTree>
    <p:extLst>
      <p:ext uri="{BB962C8B-B14F-4D97-AF65-F5344CB8AC3E}">
        <p14:creationId xmlns:p14="http://schemas.microsoft.com/office/powerpoint/2010/main" val="216588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389965" y="1347545"/>
            <a:ext cx="3659246" cy="48699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endParaRPr lang="en-US" b="1" spc="-50" dirty="0">
              <a:solidFill>
                <a:schemeClr val="bg1"/>
              </a:solidFill>
              <a:latin typeface="Calibri"/>
              <a:ea typeface="+mj-ea"/>
              <a:cs typeface="Calibri"/>
            </a:endParaRPr>
          </a:p>
        </p:txBody>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386230" y="635000"/>
            <a:ext cx="37733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Hardware|</a:t>
            </a:r>
            <a:r>
              <a:rPr lang="en-US" sz="2800" dirty="0">
                <a:solidFill>
                  <a:srgbClr val="FFFFFF"/>
                </a:solidFill>
              </a:rPr>
              <a:t> Project</a:t>
            </a:r>
          </a:p>
        </p:txBody>
      </p:sp>
      <p:sp>
        <p:nvSpPr>
          <p:cNvPr id="7" name="Rectangle 6">
            <a:extLst>
              <a:ext uri="{FF2B5EF4-FFF2-40B4-BE49-F238E27FC236}">
                <a16:creationId xmlns:a16="http://schemas.microsoft.com/office/drawing/2014/main" id="{F5D439F8-D66E-DF76-38B8-AE0DB8E53C7D}"/>
              </a:ext>
            </a:extLst>
          </p:cNvPr>
          <p:cNvSpPr/>
          <p:nvPr/>
        </p:nvSpPr>
        <p:spPr>
          <a:xfrm>
            <a:off x="4649882" y="3831851"/>
            <a:ext cx="7541557" cy="91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9CA4D9-3875-F457-3403-76BD987D43A0}"/>
              </a:ext>
            </a:extLst>
          </p:cNvPr>
          <p:cNvSpPr txBox="1"/>
          <p:nvPr/>
        </p:nvSpPr>
        <p:spPr>
          <a:xfrm>
            <a:off x="0" y="3065780"/>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endParaRPr lang="en-US" sz="4000" spc="-50" dirty="0">
              <a:solidFill>
                <a:schemeClr val="bg1"/>
              </a:solidFill>
              <a:cs typeface="Calibri"/>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14" name="TextBox 13">
            <a:extLst>
              <a:ext uri="{FF2B5EF4-FFF2-40B4-BE49-F238E27FC236}">
                <a16:creationId xmlns:a16="http://schemas.microsoft.com/office/drawing/2014/main" id="{141655BE-F5B4-7E76-CAE2-9307313A0382}"/>
              </a:ext>
            </a:extLst>
          </p:cNvPr>
          <p:cNvSpPr txBox="1"/>
          <p:nvPr/>
        </p:nvSpPr>
        <p:spPr>
          <a:xfrm>
            <a:off x="29135" y="3229386"/>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cs typeface="Calibri" panose="020F0502020204030204"/>
              </a:rPr>
              <a:t>Real project</a:t>
            </a:r>
            <a:endParaRPr lang="en-US" dirty="0">
              <a:solidFill>
                <a:schemeClr val="bg1"/>
              </a:solidFill>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pic>
        <p:nvPicPr>
          <p:cNvPr id="4" name="Picture 4">
            <a:extLst>
              <a:ext uri="{FF2B5EF4-FFF2-40B4-BE49-F238E27FC236}">
                <a16:creationId xmlns:a16="http://schemas.microsoft.com/office/drawing/2014/main" id="{D4D2FBB3-A7FA-EF07-4850-1B131FE0CC24}"/>
              </a:ext>
            </a:extLst>
          </p:cNvPr>
          <p:cNvPicPr>
            <a:picLocks noChangeAspect="1"/>
          </p:cNvPicPr>
          <p:nvPr/>
        </p:nvPicPr>
        <p:blipFill>
          <a:blip r:embed="rId2"/>
          <a:stretch>
            <a:fillRect/>
          </a:stretch>
        </p:blipFill>
        <p:spPr>
          <a:xfrm>
            <a:off x="8883463" y="1745316"/>
            <a:ext cx="2450167" cy="2963395"/>
          </a:xfrm>
          <a:prstGeom prst="rect">
            <a:avLst/>
          </a:prstGeom>
        </p:spPr>
      </p:pic>
      <p:pic>
        <p:nvPicPr>
          <p:cNvPr id="5" name="Picture 7" descr="A picture containing indoor&#10;&#10;Description automatically generated">
            <a:extLst>
              <a:ext uri="{FF2B5EF4-FFF2-40B4-BE49-F238E27FC236}">
                <a16:creationId xmlns:a16="http://schemas.microsoft.com/office/drawing/2014/main" id="{9CD1529C-0B06-4C08-98D2-BE650CD1E26A}"/>
              </a:ext>
            </a:extLst>
          </p:cNvPr>
          <p:cNvPicPr>
            <a:picLocks noChangeAspect="1"/>
          </p:cNvPicPr>
          <p:nvPr/>
        </p:nvPicPr>
        <p:blipFill>
          <a:blip r:embed="rId3"/>
          <a:stretch>
            <a:fillRect/>
          </a:stretch>
        </p:blipFill>
        <p:spPr>
          <a:xfrm>
            <a:off x="5216337" y="465045"/>
            <a:ext cx="2826685" cy="3131484"/>
          </a:xfrm>
          <a:prstGeom prst="rect">
            <a:avLst/>
          </a:prstGeom>
        </p:spPr>
      </p:pic>
      <p:pic>
        <p:nvPicPr>
          <p:cNvPr id="8" name="Picture 11" descr="A picture containing text, indoor&#10;&#10;Description automatically generated">
            <a:extLst>
              <a:ext uri="{FF2B5EF4-FFF2-40B4-BE49-F238E27FC236}">
                <a16:creationId xmlns:a16="http://schemas.microsoft.com/office/drawing/2014/main" id="{CEF2B1F2-C1B1-A564-A6FF-01934AFF2BEA}"/>
              </a:ext>
            </a:extLst>
          </p:cNvPr>
          <p:cNvPicPr>
            <a:picLocks noChangeAspect="1"/>
          </p:cNvPicPr>
          <p:nvPr/>
        </p:nvPicPr>
        <p:blipFill>
          <a:blip r:embed="rId4"/>
          <a:stretch>
            <a:fillRect/>
          </a:stretch>
        </p:blipFill>
        <p:spPr>
          <a:xfrm rot="10800000">
            <a:off x="5773830" y="3880037"/>
            <a:ext cx="1857936" cy="2291043"/>
          </a:xfrm>
          <a:prstGeom prst="rect">
            <a:avLst/>
          </a:prstGeom>
        </p:spPr>
      </p:pic>
    </p:spTree>
    <p:extLst>
      <p:ext uri="{BB962C8B-B14F-4D97-AF65-F5344CB8AC3E}">
        <p14:creationId xmlns:p14="http://schemas.microsoft.com/office/powerpoint/2010/main" val="213941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389965" y="1347545"/>
            <a:ext cx="3659246" cy="48699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endParaRPr lang="en-US" b="1" spc="-50" dirty="0">
              <a:solidFill>
                <a:schemeClr val="bg1"/>
              </a:solidFill>
              <a:latin typeface="Calibri"/>
              <a:ea typeface="+mj-ea"/>
              <a:cs typeface="Calibri"/>
            </a:endParaRPr>
          </a:p>
        </p:txBody>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386230" y="635000"/>
            <a:ext cx="37733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Hardware|</a:t>
            </a:r>
            <a:r>
              <a:rPr lang="en-US" sz="2800" dirty="0">
                <a:solidFill>
                  <a:srgbClr val="FFFFFF"/>
                </a:solidFill>
              </a:rPr>
              <a:t> Project</a:t>
            </a:r>
          </a:p>
        </p:txBody>
      </p:sp>
      <p:sp>
        <p:nvSpPr>
          <p:cNvPr id="7" name="Rectangle 6">
            <a:extLst>
              <a:ext uri="{FF2B5EF4-FFF2-40B4-BE49-F238E27FC236}">
                <a16:creationId xmlns:a16="http://schemas.microsoft.com/office/drawing/2014/main" id="{F5D439F8-D66E-DF76-38B8-AE0DB8E53C7D}"/>
              </a:ext>
            </a:extLst>
          </p:cNvPr>
          <p:cNvSpPr/>
          <p:nvPr/>
        </p:nvSpPr>
        <p:spPr>
          <a:xfrm>
            <a:off x="4649882" y="3831851"/>
            <a:ext cx="7541557" cy="91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9CA4D9-3875-F457-3403-76BD987D43A0}"/>
              </a:ext>
            </a:extLst>
          </p:cNvPr>
          <p:cNvSpPr txBox="1"/>
          <p:nvPr/>
        </p:nvSpPr>
        <p:spPr>
          <a:xfrm>
            <a:off x="0" y="3065780"/>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endParaRPr lang="en-US" sz="4000" spc="-50" dirty="0">
              <a:solidFill>
                <a:schemeClr val="bg1"/>
              </a:solidFill>
              <a:cs typeface="Calibri"/>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14" name="TextBox 13">
            <a:extLst>
              <a:ext uri="{FF2B5EF4-FFF2-40B4-BE49-F238E27FC236}">
                <a16:creationId xmlns:a16="http://schemas.microsoft.com/office/drawing/2014/main" id="{141655BE-F5B4-7E76-CAE2-9307313A0382}"/>
              </a:ext>
            </a:extLst>
          </p:cNvPr>
          <p:cNvSpPr txBox="1"/>
          <p:nvPr/>
        </p:nvSpPr>
        <p:spPr>
          <a:xfrm>
            <a:off x="29135" y="3229386"/>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cs typeface="Calibri" panose="020F0502020204030204"/>
              </a:rPr>
              <a:t>Real project</a:t>
            </a:r>
            <a:endParaRPr lang="en-US" dirty="0">
              <a:solidFill>
                <a:schemeClr val="bg1"/>
              </a:solidFill>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pic>
        <p:nvPicPr>
          <p:cNvPr id="6" name="Picture 11" descr="A picture containing text&#10;&#10;Description automatically generated">
            <a:extLst>
              <a:ext uri="{FF2B5EF4-FFF2-40B4-BE49-F238E27FC236}">
                <a16:creationId xmlns:a16="http://schemas.microsoft.com/office/drawing/2014/main" id="{482468C4-39B0-4AE9-51E1-D128D1513A2D}"/>
              </a:ext>
            </a:extLst>
          </p:cNvPr>
          <p:cNvPicPr>
            <a:picLocks noChangeAspect="1"/>
          </p:cNvPicPr>
          <p:nvPr/>
        </p:nvPicPr>
        <p:blipFill>
          <a:blip r:embed="rId2"/>
          <a:stretch>
            <a:fillRect/>
          </a:stretch>
        </p:blipFill>
        <p:spPr>
          <a:xfrm>
            <a:off x="5230346" y="400610"/>
            <a:ext cx="2933141" cy="2841812"/>
          </a:xfrm>
          <a:prstGeom prst="rect">
            <a:avLst/>
          </a:prstGeom>
        </p:spPr>
      </p:pic>
      <p:pic>
        <p:nvPicPr>
          <p:cNvPr id="12" name="Picture 15" descr="A picture containing text&#10;&#10;Description automatically generated">
            <a:extLst>
              <a:ext uri="{FF2B5EF4-FFF2-40B4-BE49-F238E27FC236}">
                <a16:creationId xmlns:a16="http://schemas.microsoft.com/office/drawing/2014/main" id="{A8A07CE5-5656-2516-81DD-2D65FB1F40AC}"/>
              </a:ext>
            </a:extLst>
          </p:cNvPr>
          <p:cNvPicPr>
            <a:picLocks noChangeAspect="1"/>
          </p:cNvPicPr>
          <p:nvPr/>
        </p:nvPicPr>
        <p:blipFill>
          <a:blip r:embed="rId3"/>
          <a:stretch>
            <a:fillRect/>
          </a:stretch>
        </p:blipFill>
        <p:spPr>
          <a:xfrm>
            <a:off x="8701368" y="3232897"/>
            <a:ext cx="2938184" cy="2740961"/>
          </a:xfrm>
          <a:prstGeom prst="rect">
            <a:avLst/>
          </a:prstGeom>
        </p:spPr>
      </p:pic>
    </p:spTree>
    <p:extLst>
      <p:ext uri="{BB962C8B-B14F-4D97-AF65-F5344CB8AC3E}">
        <p14:creationId xmlns:p14="http://schemas.microsoft.com/office/powerpoint/2010/main" val="29643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313CC2-97B8-E89F-A2A3-124EF137E7B1}"/>
              </a:ext>
            </a:extLst>
          </p:cNvPr>
          <p:cNvSpPr txBox="1"/>
          <p:nvPr/>
        </p:nvSpPr>
        <p:spPr>
          <a:xfrm>
            <a:off x="965201" y="643467"/>
            <a:ext cx="6255026" cy="50540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85000"/>
              </a:lnSpc>
              <a:spcBef>
                <a:spcPct val="0"/>
              </a:spcBef>
              <a:spcAft>
                <a:spcPts val="600"/>
              </a:spcAft>
            </a:pPr>
            <a:r>
              <a:rPr lang="en-US" sz="8000" spc="-50">
                <a:solidFill>
                  <a:schemeClr val="tx1">
                    <a:lumMod val="85000"/>
                    <a:lumOff val="15000"/>
                  </a:schemeClr>
                </a:solidFill>
                <a:latin typeface="+mj-lt"/>
                <a:ea typeface="+mj-ea"/>
                <a:cs typeface="+mj-cs"/>
              </a:rPr>
              <a:t>Software</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9ED92ECB-E49D-78AB-BCA0-97858F894A36}"/>
              </a:ext>
            </a:extLst>
          </p:cNvPr>
          <p:cNvSpPr txBox="1"/>
          <p:nvPr/>
        </p:nvSpPr>
        <p:spPr>
          <a:xfrm>
            <a:off x="4742016" y="605896"/>
            <a:ext cx="6413663" cy="5646208"/>
          </a:xfrm>
          <a:prstGeom prst="rect">
            <a:avLst/>
          </a:prstGeom>
        </p:spPr>
        <p:txBody>
          <a:bodyPr rot="0" spcFirstLastPara="0" vertOverflow="overflow" horzOverflow="overflow" vert="horz" wrap="square" lIns="0" tIns="45720" rIns="0" bIns="45720" numCol="1" spcCol="0" rtlCol="0" fromWordArt="0" anchor="t" anchorCtr="0" forceAA="0" compatLnSpc="1">
            <a:prstTxWarp prst="textNoShape">
              <a:avLst/>
            </a:prstTxWarp>
            <a:normAutofit/>
          </a:bodyPr>
          <a:lstStyle/>
          <a:p>
            <a:pPr marL="285750" indent="-285750" defTabSz="914400">
              <a:lnSpc>
                <a:spcPct val="90000"/>
              </a:lnSpc>
              <a:spcAft>
                <a:spcPts val="600"/>
              </a:spcAft>
              <a:buClr>
                <a:schemeClr val="accent1"/>
              </a:buClr>
              <a:buFont typeface="Arial" panose="020F0502020204030204" pitchFamily="34" charset="0"/>
              <a:buChar char="•"/>
            </a:pPr>
            <a:endParaRPr lang="en-US">
              <a:solidFill>
                <a:schemeClr val="tx1">
                  <a:lumMod val="75000"/>
                  <a:lumOff val="25000"/>
                </a:schemeClr>
              </a:solidFill>
              <a:cs typeface="Calibri"/>
            </a:endParaRPr>
          </a:p>
          <a:p>
            <a:pPr marL="285750" indent="-285750" defTabSz="914400">
              <a:lnSpc>
                <a:spcPct val="90000"/>
              </a:lnSpc>
              <a:spcAft>
                <a:spcPts val="600"/>
              </a:spcAft>
              <a:buClr>
                <a:schemeClr val="accent1"/>
              </a:buClr>
              <a:buFont typeface="Arial" panose="020F0502020204030204" pitchFamily="34" charset="0"/>
              <a:buChar char="•"/>
            </a:pPr>
            <a:endParaRPr lang="en-US">
              <a:solidFill>
                <a:schemeClr val="tx1">
                  <a:lumMod val="75000"/>
                  <a:lumOff val="25000"/>
                </a:schemeClr>
              </a:solidFill>
              <a:cs typeface="Calibri"/>
            </a:endParaRPr>
          </a:p>
        </p:txBody>
      </p:sp>
    </p:spTree>
    <p:extLst>
      <p:ext uri="{BB962C8B-B14F-4D97-AF65-F5344CB8AC3E}">
        <p14:creationId xmlns:p14="http://schemas.microsoft.com/office/powerpoint/2010/main" val="117294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457200" y="2748280"/>
            <a:ext cx="3659246" cy="1351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lnSpc>
                <a:spcPct val="85000"/>
              </a:lnSpc>
              <a:spcBef>
                <a:spcPct val="0"/>
              </a:spcBef>
              <a:spcAft>
                <a:spcPts val="600"/>
              </a:spcAft>
            </a:pPr>
            <a:r>
              <a:rPr lang="en-US" sz="4000" spc="-50" dirty="0">
                <a:solidFill>
                  <a:srgbClr val="FFFFFF"/>
                </a:solidFill>
                <a:latin typeface="+mj-lt"/>
                <a:ea typeface="+mj-ea"/>
                <a:cs typeface="+mj-cs"/>
              </a:rPr>
              <a:t>Auto detecting number of slots</a:t>
            </a:r>
            <a:endParaRPr lang="en-US" sz="4000" spc="-50">
              <a:solidFill>
                <a:srgbClr val="FFFFFF"/>
              </a:solidFill>
              <a:latin typeface="+mj-lt"/>
              <a:ea typeface="+mj-ea"/>
              <a:cs typeface="Calibri Light"/>
            </a:endParaRPr>
          </a:p>
        </p:txBody>
      </p:sp>
      <p:pic>
        <p:nvPicPr>
          <p:cNvPr id="4" name="Picture 4" descr="A picture containing text, building&#10;&#10;Description automatically generated">
            <a:extLst>
              <a:ext uri="{FF2B5EF4-FFF2-40B4-BE49-F238E27FC236}">
                <a16:creationId xmlns:a16="http://schemas.microsoft.com/office/drawing/2014/main" id="{410BAEFB-4323-E721-C782-E6B4E7C5F257}"/>
              </a:ext>
            </a:extLst>
          </p:cNvPr>
          <p:cNvPicPr>
            <a:picLocks noChangeAspect="1"/>
          </p:cNvPicPr>
          <p:nvPr/>
        </p:nvPicPr>
        <p:blipFill rotWithShape="1">
          <a:blip r:embed="rId2"/>
          <a:srcRect t="5573" r="-2" b="17012"/>
          <a:stretch/>
        </p:blipFill>
        <p:spPr>
          <a:xfrm>
            <a:off x="4639733" y="10"/>
            <a:ext cx="7552266" cy="6857990"/>
          </a:xfrm>
          <a:prstGeom prst="rect">
            <a:avLst/>
          </a:prstGeom>
        </p:spPr>
      </p:pic>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520700" y="635000"/>
            <a:ext cx="35941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Software|</a:t>
            </a:r>
            <a:r>
              <a:rPr lang="en-US" sz="2800" dirty="0">
                <a:solidFill>
                  <a:srgbClr val="FFFFFF"/>
                </a:solidFill>
              </a:rPr>
              <a:t> features</a:t>
            </a:r>
          </a:p>
        </p:txBody>
      </p:sp>
    </p:spTree>
    <p:extLst>
      <p:ext uri="{BB962C8B-B14F-4D97-AF65-F5344CB8AC3E}">
        <p14:creationId xmlns:p14="http://schemas.microsoft.com/office/powerpoint/2010/main" val="315335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12700" y="2748280"/>
            <a:ext cx="4510146" cy="1351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ea typeface="+mn-lt"/>
                <a:cs typeface="+mn-lt"/>
              </a:rPr>
              <a:t>Good user experience</a:t>
            </a:r>
            <a:endParaRPr lang="en-US" sz="4000" spc="-5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520700" y="635000"/>
            <a:ext cx="35941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Software|</a:t>
            </a:r>
            <a:r>
              <a:rPr lang="en-US" sz="2800" dirty="0">
                <a:solidFill>
                  <a:srgbClr val="FFFFFF"/>
                </a:solidFill>
              </a:rPr>
              <a:t> features</a:t>
            </a:r>
          </a:p>
        </p:txBody>
      </p:sp>
      <p:sp>
        <p:nvSpPr>
          <p:cNvPr id="16" name="Rectangle 15">
            <a:extLst>
              <a:ext uri="{FF2B5EF4-FFF2-40B4-BE49-F238E27FC236}">
                <a16:creationId xmlns:a16="http://schemas.microsoft.com/office/drawing/2014/main" id="{F67E66AD-A898-89E1-6B1B-E529E68A0D29}"/>
              </a:ext>
            </a:extLst>
          </p:cNvPr>
          <p:cNvSpPr/>
          <p:nvPr/>
        </p:nvSpPr>
        <p:spPr>
          <a:xfrm>
            <a:off x="4641850" y="-6350"/>
            <a:ext cx="75565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cs typeface="Calibri"/>
            </a:endParaRPr>
          </a:p>
        </p:txBody>
      </p:sp>
      <p:pic>
        <p:nvPicPr>
          <p:cNvPr id="18" name="Picture 18" descr="A picture containing text, monitor, display&#10;&#10;Description automatically generated">
            <a:extLst>
              <a:ext uri="{FF2B5EF4-FFF2-40B4-BE49-F238E27FC236}">
                <a16:creationId xmlns:a16="http://schemas.microsoft.com/office/drawing/2014/main" id="{E3BF6DF9-9CBA-154B-25D4-2E345B766766}"/>
              </a:ext>
            </a:extLst>
          </p:cNvPr>
          <p:cNvPicPr>
            <a:picLocks noChangeAspect="1"/>
          </p:cNvPicPr>
          <p:nvPr/>
        </p:nvPicPr>
        <p:blipFill>
          <a:blip r:embed="rId2"/>
          <a:stretch>
            <a:fillRect/>
          </a:stretch>
        </p:blipFill>
        <p:spPr>
          <a:xfrm>
            <a:off x="5299075" y="1184275"/>
            <a:ext cx="2743200" cy="1171575"/>
          </a:xfrm>
          <a:prstGeom prst="rect">
            <a:avLst/>
          </a:prstGeom>
        </p:spPr>
      </p:pic>
      <p:pic>
        <p:nvPicPr>
          <p:cNvPr id="19" name="Picture 19" descr="A picture containing text, monitor, screen, display&#10;&#10;Description automatically generated">
            <a:extLst>
              <a:ext uri="{FF2B5EF4-FFF2-40B4-BE49-F238E27FC236}">
                <a16:creationId xmlns:a16="http://schemas.microsoft.com/office/drawing/2014/main" id="{DB152520-CDF9-2BAB-D8D2-276932E4798F}"/>
              </a:ext>
            </a:extLst>
          </p:cNvPr>
          <p:cNvPicPr>
            <a:picLocks noChangeAspect="1"/>
          </p:cNvPicPr>
          <p:nvPr/>
        </p:nvPicPr>
        <p:blipFill>
          <a:blip r:embed="rId3"/>
          <a:stretch>
            <a:fillRect/>
          </a:stretch>
        </p:blipFill>
        <p:spPr>
          <a:xfrm>
            <a:off x="7143750" y="2901950"/>
            <a:ext cx="2743200" cy="1133475"/>
          </a:xfrm>
          <a:prstGeom prst="rect">
            <a:avLst/>
          </a:prstGeom>
        </p:spPr>
      </p:pic>
      <p:pic>
        <p:nvPicPr>
          <p:cNvPr id="20" name="Picture 20" descr="A picture containing text, monitor, screen, display&#10;&#10;Description automatically generated">
            <a:extLst>
              <a:ext uri="{FF2B5EF4-FFF2-40B4-BE49-F238E27FC236}">
                <a16:creationId xmlns:a16="http://schemas.microsoft.com/office/drawing/2014/main" id="{813D7208-2389-5E74-1D62-0BE8DEB6C4FF}"/>
              </a:ext>
            </a:extLst>
          </p:cNvPr>
          <p:cNvPicPr>
            <a:picLocks noChangeAspect="1"/>
          </p:cNvPicPr>
          <p:nvPr/>
        </p:nvPicPr>
        <p:blipFill>
          <a:blip r:embed="rId4"/>
          <a:stretch>
            <a:fillRect/>
          </a:stretch>
        </p:blipFill>
        <p:spPr>
          <a:xfrm>
            <a:off x="8785225" y="1216025"/>
            <a:ext cx="2743200" cy="1123950"/>
          </a:xfrm>
          <a:prstGeom prst="rect">
            <a:avLst/>
          </a:prstGeom>
        </p:spPr>
      </p:pic>
      <p:pic>
        <p:nvPicPr>
          <p:cNvPr id="21" name="Picture 21" descr="Graphical user interface, website&#10;&#10;Description automatically generated">
            <a:extLst>
              <a:ext uri="{FF2B5EF4-FFF2-40B4-BE49-F238E27FC236}">
                <a16:creationId xmlns:a16="http://schemas.microsoft.com/office/drawing/2014/main" id="{3A42C985-24BE-D85D-A81D-E447D7C0EC08}"/>
              </a:ext>
            </a:extLst>
          </p:cNvPr>
          <p:cNvPicPr>
            <a:picLocks noChangeAspect="1"/>
          </p:cNvPicPr>
          <p:nvPr/>
        </p:nvPicPr>
        <p:blipFill>
          <a:blip r:embed="rId5"/>
          <a:stretch>
            <a:fillRect/>
          </a:stretch>
        </p:blipFill>
        <p:spPr>
          <a:xfrm>
            <a:off x="5295900" y="4660900"/>
            <a:ext cx="2743200" cy="828675"/>
          </a:xfrm>
          <a:prstGeom prst="rect">
            <a:avLst/>
          </a:prstGeom>
        </p:spPr>
      </p:pic>
      <p:pic>
        <p:nvPicPr>
          <p:cNvPr id="22" name="Picture 22" descr="A picture containing text, display&#10;&#10;Description automatically generated">
            <a:extLst>
              <a:ext uri="{FF2B5EF4-FFF2-40B4-BE49-F238E27FC236}">
                <a16:creationId xmlns:a16="http://schemas.microsoft.com/office/drawing/2014/main" id="{7B38648D-38B4-BC89-68A3-2F67B9AB9B6D}"/>
              </a:ext>
            </a:extLst>
          </p:cNvPr>
          <p:cNvPicPr>
            <a:picLocks noChangeAspect="1"/>
          </p:cNvPicPr>
          <p:nvPr/>
        </p:nvPicPr>
        <p:blipFill>
          <a:blip r:embed="rId6"/>
          <a:stretch>
            <a:fillRect/>
          </a:stretch>
        </p:blipFill>
        <p:spPr>
          <a:xfrm>
            <a:off x="8791575" y="4473575"/>
            <a:ext cx="2743200" cy="1066800"/>
          </a:xfrm>
          <a:prstGeom prst="rect">
            <a:avLst/>
          </a:prstGeom>
        </p:spPr>
      </p:pic>
    </p:spTree>
    <p:extLst>
      <p:ext uri="{BB962C8B-B14F-4D97-AF65-F5344CB8AC3E}">
        <p14:creationId xmlns:p14="http://schemas.microsoft.com/office/powerpoint/2010/main" val="353310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0" y="3065780"/>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ea typeface="+mn-lt"/>
                <a:cs typeface="+mn-lt"/>
              </a:rPr>
              <a:t>Other features</a:t>
            </a: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520700" y="635000"/>
            <a:ext cx="35941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Software|</a:t>
            </a:r>
            <a:r>
              <a:rPr lang="en-US" sz="2800" dirty="0">
                <a:solidFill>
                  <a:srgbClr val="FFFFFF"/>
                </a:solidFill>
              </a:rPr>
              <a:t> features</a:t>
            </a:r>
          </a:p>
        </p:txBody>
      </p:sp>
      <p:sp>
        <p:nvSpPr>
          <p:cNvPr id="16" name="Rectangle 15">
            <a:extLst>
              <a:ext uri="{FF2B5EF4-FFF2-40B4-BE49-F238E27FC236}">
                <a16:creationId xmlns:a16="http://schemas.microsoft.com/office/drawing/2014/main" id="{F67E66AD-A898-89E1-6B1B-E529E68A0D29}"/>
              </a:ext>
            </a:extLst>
          </p:cNvPr>
          <p:cNvSpPr/>
          <p:nvPr/>
        </p:nvSpPr>
        <p:spPr>
          <a:xfrm>
            <a:off x="4641850" y="-6350"/>
            <a:ext cx="75565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cs typeface="Calibri"/>
            </a:endParaRPr>
          </a:p>
        </p:txBody>
      </p:sp>
      <p:sp>
        <p:nvSpPr>
          <p:cNvPr id="4" name="TextBox 1">
            <a:extLst>
              <a:ext uri="{FF2B5EF4-FFF2-40B4-BE49-F238E27FC236}">
                <a16:creationId xmlns:a16="http://schemas.microsoft.com/office/drawing/2014/main" id="{D4638CEE-2D71-FB7A-B6DD-B8AA16F76929}"/>
              </a:ext>
            </a:extLst>
          </p:cNvPr>
          <p:cNvSpPr txBox="1"/>
          <p:nvPr/>
        </p:nvSpPr>
        <p:spPr>
          <a:xfrm>
            <a:off x="5032375" y="2632075"/>
            <a:ext cx="6769100" cy="15569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400"/>
              <a:t>Pricing theory</a:t>
            </a:r>
            <a:endParaRPr lang="en-US" sz="2400">
              <a:cs typeface="Calibri"/>
            </a:endParaRPr>
          </a:p>
          <a:p>
            <a:pPr marL="285750" indent="-285750">
              <a:buFont typeface="Arial"/>
              <a:buChar char="•"/>
            </a:pPr>
            <a:r>
              <a:rPr lang="en-US" sz="2400">
                <a:cs typeface="Calibri"/>
              </a:rPr>
              <a:t>Auto close due to inactivity</a:t>
            </a:r>
          </a:p>
          <a:p>
            <a:pPr marL="285750" indent="-285750">
              <a:buFont typeface="Arial"/>
              <a:buChar char="•"/>
            </a:pPr>
            <a:r>
              <a:rPr lang="en-US" sz="2400">
                <a:cs typeface="Calibri"/>
              </a:rPr>
              <a:t>Door doesn't open from inside when park is empty</a:t>
            </a:r>
          </a:p>
          <a:p>
            <a:pPr marL="285750" indent="-285750">
              <a:buFont typeface="Arial"/>
              <a:buChar char="•"/>
            </a:pPr>
            <a:endParaRPr lang="en-US" sz="2400">
              <a:cs typeface="Calibri"/>
            </a:endParaRPr>
          </a:p>
        </p:txBody>
      </p:sp>
    </p:spTree>
    <p:extLst>
      <p:ext uri="{BB962C8B-B14F-4D97-AF65-F5344CB8AC3E}">
        <p14:creationId xmlns:p14="http://schemas.microsoft.com/office/powerpoint/2010/main" val="1545112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E5CC358-6B53-A2BF-F43B-EAA386ECD5B8}"/>
              </a:ext>
            </a:extLst>
          </p:cNvPr>
          <p:cNvSpPr txBox="1"/>
          <p:nvPr/>
        </p:nvSpPr>
        <p:spPr>
          <a:xfrm>
            <a:off x="965030" y="963997"/>
            <a:ext cx="3254691" cy="493836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85000"/>
              </a:lnSpc>
              <a:spcBef>
                <a:spcPct val="0"/>
              </a:spcBef>
              <a:spcAft>
                <a:spcPts val="600"/>
              </a:spcAft>
            </a:pPr>
            <a:r>
              <a:rPr lang="en-US" sz="4400" spc="-50" dirty="0">
                <a:solidFill>
                  <a:schemeClr val="tx1">
                    <a:lumMod val="75000"/>
                    <a:lumOff val="25000"/>
                  </a:schemeClr>
                </a:solidFill>
                <a:latin typeface="+mj-lt"/>
                <a:ea typeface="+mj-ea"/>
                <a:cs typeface="+mj-cs"/>
              </a:rPr>
              <a:t>Challenges</a:t>
            </a:r>
          </a:p>
        </p:txBody>
      </p:sp>
      <p:cxnSp>
        <p:nvCxnSpPr>
          <p:cNvPr id="38" name="Straight Connector 3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907DA2-7EEF-F38E-A91B-A25772373DE0}"/>
              </a:ext>
            </a:extLst>
          </p:cNvPr>
          <p:cNvSpPr txBox="1"/>
          <p:nvPr/>
        </p:nvSpPr>
        <p:spPr>
          <a:xfrm>
            <a:off x="5084082" y="3554307"/>
            <a:ext cx="6274797" cy="925651"/>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defTabSz="914400">
              <a:lnSpc>
                <a:spcPct val="90000"/>
              </a:lnSpc>
              <a:spcAft>
                <a:spcPts val="600"/>
              </a:spcAft>
              <a:buClr>
                <a:schemeClr val="accent1"/>
              </a:buClr>
              <a:buFont typeface="Calibri" panose="020F0502020204030204" pitchFamily="34" charset="0"/>
            </a:pPr>
            <a:r>
              <a:rPr lang="en-US" sz="2400" b="1" dirty="0">
                <a:solidFill>
                  <a:schemeClr val="tx1">
                    <a:lumMod val="75000"/>
                    <a:lumOff val="25000"/>
                  </a:schemeClr>
                </a:solidFill>
              </a:rPr>
              <a:t>Pricing error: -</a:t>
            </a:r>
            <a:endParaRPr lang="en-US" sz="2400">
              <a:solidFill>
                <a:schemeClr val="tx1">
                  <a:lumMod val="75000"/>
                  <a:lumOff val="25000"/>
                </a:schemeClr>
              </a:solidFill>
              <a:cs typeface="Calibri"/>
            </a:endParaRP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rPr>
              <a:t>- delay in calc</a:t>
            </a:r>
            <a:endParaRPr lang="en-US" sz="2400" dirty="0">
              <a:solidFill>
                <a:schemeClr val="tx1">
                  <a:lumMod val="75000"/>
                  <a:lumOff val="25000"/>
                </a:schemeClr>
              </a:solidFill>
              <a:cs typeface="Calibri"/>
            </a:endParaRPr>
          </a:p>
        </p:txBody>
      </p:sp>
      <p:sp>
        <p:nvSpPr>
          <p:cNvPr id="8" name="TextBox 7">
            <a:extLst>
              <a:ext uri="{FF2B5EF4-FFF2-40B4-BE49-F238E27FC236}">
                <a16:creationId xmlns:a16="http://schemas.microsoft.com/office/drawing/2014/main" id="{2458666A-6701-02B6-D668-380F738DF532}"/>
              </a:ext>
            </a:extLst>
          </p:cNvPr>
          <p:cNvSpPr txBox="1"/>
          <p:nvPr/>
        </p:nvSpPr>
        <p:spPr>
          <a:xfrm>
            <a:off x="5083175" y="2365375"/>
            <a:ext cx="6273800" cy="8710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b="1" dirty="0">
                <a:solidFill>
                  <a:schemeClr val="tx1">
                    <a:lumMod val="75000"/>
                    <a:lumOff val="25000"/>
                  </a:schemeClr>
                </a:solidFill>
                <a:ea typeface="+mn-lt"/>
                <a:cs typeface="+mn-lt"/>
              </a:rPr>
              <a:t>Damaged sensor: -</a:t>
            </a:r>
            <a:endParaRPr lang="en-US" sz="2400" dirty="0">
              <a:solidFill>
                <a:schemeClr val="tx1">
                  <a:lumMod val="75000"/>
                  <a:lumOff val="25000"/>
                </a:schemeClr>
              </a:solidFill>
              <a:ea typeface="+mn-lt"/>
              <a:cs typeface="+mn-lt"/>
            </a:endParaRPr>
          </a:p>
          <a:p>
            <a:pPr>
              <a:lnSpc>
                <a:spcPct val="90000"/>
              </a:lnSpc>
              <a:spcAft>
                <a:spcPts val="600"/>
              </a:spcAft>
            </a:pPr>
            <a:r>
              <a:rPr lang="en-US" sz="2400" dirty="0">
                <a:solidFill>
                  <a:schemeClr val="tx1">
                    <a:lumMod val="75000"/>
                    <a:lumOff val="25000"/>
                  </a:schemeClr>
                </a:solidFill>
                <a:ea typeface="+mn-lt"/>
                <a:cs typeface="+mn-lt"/>
              </a:rPr>
              <a:t>- Automation</a:t>
            </a:r>
            <a:endParaRPr lang="en-US" dirty="0">
              <a:solidFill>
                <a:schemeClr val="tx1">
                  <a:lumMod val="75000"/>
                  <a:lumOff val="25000"/>
                </a:schemeClr>
              </a:solidFill>
              <a:ea typeface="+mn-lt"/>
              <a:cs typeface="+mn-lt"/>
            </a:endParaRPr>
          </a:p>
        </p:txBody>
      </p:sp>
    </p:spTree>
    <p:extLst>
      <p:ext uri="{BB962C8B-B14F-4D97-AF65-F5344CB8AC3E}">
        <p14:creationId xmlns:p14="http://schemas.microsoft.com/office/powerpoint/2010/main" val="393578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59ADE6-39B5-4D2B-B804-9E7F4F18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83968A-0790-403A-8861-3A61F1595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4E9A2888-251D-4ACC-9A39-8C65906F52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BC2F7F2-2066-DF69-765A-0B5D3D128A3C}"/>
              </a:ext>
            </a:extLst>
          </p:cNvPr>
          <p:cNvSpPr txBox="1"/>
          <p:nvPr/>
        </p:nvSpPr>
        <p:spPr>
          <a:xfrm>
            <a:off x="1097280" y="286603"/>
            <a:ext cx="10058400"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85000"/>
              </a:lnSpc>
              <a:spcBef>
                <a:spcPct val="0"/>
              </a:spcBef>
              <a:spcAft>
                <a:spcPts val="600"/>
              </a:spcAft>
            </a:pPr>
            <a:r>
              <a:rPr lang="en-US" sz="4800" u="sng" spc="-50">
                <a:solidFill>
                  <a:schemeClr val="tx1">
                    <a:lumMod val="75000"/>
                    <a:lumOff val="25000"/>
                  </a:schemeClr>
                </a:solidFill>
                <a:latin typeface="+mj-lt"/>
                <a:ea typeface="+mj-ea"/>
                <a:cs typeface="+mj-cs"/>
              </a:rPr>
              <a:t>Possible upgrades</a:t>
            </a:r>
          </a:p>
        </p:txBody>
      </p:sp>
      <p:pic>
        <p:nvPicPr>
          <p:cNvPr id="7" name="Picture 7" descr="A picture containing text, box, fabric&#10;&#10;Description automatically generated">
            <a:extLst>
              <a:ext uri="{FF2B5EF4-FFF2-40B4-BE49-F238E27FC236}">
                <a16:creationId xmlns:a16="http://schemas.microsoft.com/office/drawing/2014/main" id="{CA73C4D8-B6D6-5C63-24C9-AAE759412562}"/>
              </a:ext>
            </a:extLst>
          </p:cNvPr>
          <p:cNvPicPr>
            <a:picLocks noChangeAspect="1"/>
          </p:cNvPicPr>
          <p:nvPr/>
        </p:nvPicPr>
        <p:blipFill rotWithShape="1">
          <a:blip r:embed="rId2"/>
          <a:srcRect l="20950" r="5593" b="-5"/>
          <a:stretch/>
        </p:blipFill>
        <p:spPr>
          <a:xfrm>
            <a:off x="6281693" y="2061995"/>
            <a:ext cx="2376058" cy="3471012"/>
          </a:xfrm>
          <a:prstGeom prst="rect">
            <a:avLst/>
          </a:prstGeom>
        </p:spPr>
      </p:pic>
      <p:pic>
        <p:nvPicPr>
          <p:cNvPr id="4" name="Picture 4" descr="Diagram&#10;&#10;Description automatically generated">
            <a:extLst>
              <a:ext uri="{FF2B5EF4-FFF2-40B4-BE49-F238E27FC236}">
                <a16:creationId xmlns:a16="http://schemas.microsoft.com/office/drawing/2014/main" id="{9CD4C034-0C58-A2B4-AC63-5463401C6B64}"/>
              </a:ext>
            </a:extLst>
          </p:cNvPr>
          <p:cNvPicPr>
            <a:picLocks noChangeAspect="1"/>
          </p:cNvPicPr>
          <p:nvPr/>
        </p:nvPicPr>
        <p:blipFill rotWithShape="1">
          <a:blip r:embed="rId3"/>
          <a:srcRect r="-2" b="7123"/>
          <a:stretch/>
        </p:blipFill>
        <p:spPr>
          <a:xfrm>
            <a:off x="8818618" y="2061995"/>
            <a:ext cx="2376057" cy="1655073"/>
          </a:xfrm>
          <a:prstGeom prst="rect">
            <a:avLst/>
          </a:prstGeom>
        </p:spPr>
      </p:pic>
      <p:pic>
        <p:nvPicPr>
          <p:cNvPr id="6" name="Picture 6" descr="Text&#10;&#10;Description automatically generated">
            <a:extLst>
              <a:ext uri="{FF2B5EF4-FFF2-40B4-BE49-F238E27FC236}">
                <a16:creationId xmlns:a16="http://schemas.microsoft.com/office/drawing/2014/main" id="{80241561-FAC8-E395-F57D-00FB74A4EAF1}"/>
              </a:ext>
            </a:extLst>
          </p:cNvPr>
          <p:cNvPicPr>
            <a:picLocks noChangeAspect="1"/>
          </p:cNvPicPr>
          <p:nvPr/>
        </p:nvPicPr>
        <p:blipFill rotWithShape="1">
          <a:blip r:embed="rId4"/>
          <a:srcRect t="13688" r="1" b="41907"/>
          <a:stretch/>
        </p:blipFill>
        <p:spPr>
          <a:xfrm>
            <a:off x="8818618" y="3877935"/>
            <a:ext cx="2376057" cy="1655072"/>
          </a:xfrm>
          <a:prstGeom prst="rect">
            <a:avLst/>
          </a:prstGeom>
        </p:spPr>
      </p:pic>
      <p:sp>
        <p:nvSpPr>
          <p:cNvPr id="3" name="TextBox 2">
            <a:extLst>
              <a:ext uri="{FF2B5EF4-FFF2-40B4-BE49-F238E27FC236}">
                <a16:creationId xmlns:a16="http://schemas.microsoft.com/office/drawing/2014/main" id="{AB924498-0C48-0F87-3410-D4484E5D10DC}"/>
              </a:ext>
            </a:extLst>
          </p:cNvPr>
          <p:cNvSpPr txBox="1"/>
          <p:nvPr/>
        </p:nvSpPr>
        <p:spPr>
          <a:xfrm>
            <a:off x="1118492" y="2103470"/>
            <a:ext cx="4804041" cy="538331"/>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lnSpcReduction="10000"/>
          </a:bodyPr>
          <a:lstStyle/>
          <a:p>
            <a:pPr marL="457200" indent="-457200" defTabSz="914400">
              <a:lnSpc>
                <a:spcPct val="90000"/>
              </a:lnSpc>
              <a:spcAft>
                <a:spcPts val="600"/>
              </a:spcAft>
              <a:buClr>
                <a:schemeClr val="accent1"/>
              </a:buClr>
              <a:buFont typeface="Arial"/>
              <a:buChar char="•"/>
            </a:pPr>
            <a:r>
              <a:rPr lang="en-US" sz="2800" dirty="0">
                <a:solidFill>
                  <a:schemeClr val="tx1">
                    <a:lumMod val="75000"/>
                    <a:lumOff val="25000"/>
                  </a:schemeClr>
                </a:solidFill>
              </a:rPr>
              <a:t>More parking slots</a:t>
            </a:r>
            <a:endParaRPr lang="en-US" sz="2800" dirty="0">
              <a:solidFill>
                <a:schemeClr val="tx1">
                  <a:lumMod val="75000"/>
                  <a:lumOff val="25000"/>
                </a:schemeClr>
              </a:solidFill>
              <a:cs typeface="Calibri"/>
            </a:endParaRPr>
          </a:p>
          <a:p>
            <a:pPr marL="514350" indent="-514350" defTabSz="914400">
              <a:lnSpc>
                <a:spcPct val="90000"/>
              </a:lnSpc>
              <a:spcAft>
                <a:spcPts val="600"/>
              </a:spcAft>
              <a:buClr>
                <a:schemeClr val="accent1"/>
              </a:buClr>
              <a:buFont typeface="Arial"/>
              <a:buChar char="•"/>
            </a:pPr>
            <a:endParaRPr lang="en-US" sz="2800" dirty="0">
              <a:solidFill>
                <a:schemeClr val="tx1">
                  <a:lumMod val="75000"/>
                  <a:lumOff val="25000"/>
                </a:schemeClr>
              </a:solidFill>
              <a:cs typeface="Calibri"/>
            </a:endParaRPr>
          </a:p>
        </p:txBody>
      </p:sp>
      <p:sp>
        <p:nvSpPr>
          <p:cNvPr id="5" name="TextBox 4">
            <a:extLst>
              <a:ext uri="{FF2B5EF4-FFF2-40B4-BE49-F238E27FC236}">
                <a16:creationId xmlns:a16="http://schemas.microsoft.com/office/drawing/2014/main" id="{DCC02ECF-A656-5766-C28E-1E4BBC759BD6}"/>
              </a:ext>
            </a:extLst>
          </p:cNvPr>
          <p:cNvSpPr txBox="1"/>
          <p:nvPr/>
        </p:nvSpPr>
        <p:spPr>
          <a:xfrm>
            <a:off x="1060077" y="3558988"/>
            <a:ext cx="3550023" cy="987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0000"/>
              </a:lnSpc>
              <a:spcAft>
                <a:spcPts val="600"/>
              </a:spcAft>
              <a:buFont typeface="Arial"/>
              <a:buChar char="•"/>
            </a:pPr>
            <a:r>
              <a:rPr lang="en-US" sz="2800" dirty="0">
                <a:solidFill>
                  <a:schemeClr val="tx1">
                    <a:lumMod val="75000"/>
                    <a:lumOff val="25000"/>
                  </a:schemeClr>
                </a:solidFill>
                <a:ea typeface="+mn-lt"/>
                <a:cs typeface="+mn-lt"/>
              </a:rPr>
              <a:t>Ask for help button</a:t>
            </a:r>
            <a:endParaRPr lang="en-US">
              <a:cs typeface="Calibri" panose="020F0502020204030204"/>
            </a:endParaRPr>
          </a:p>
          <a:p>
            <a:pPr algn="l"/>
            <a:endParaRPr lang="en-US" sz="2800" dirty="0">
              <a:cs typeface="Calibri"/>
            </a:endParaRPr>
          </a:p>
        </p:txBody>
      </p:sp>
      <p:sp>
        <p:nvSpPr>
          <p:cNvPr id="8" name="TextBox 7">
            <a:extLst>
              <a:ext uri="{FF2B5EF4-FFF2-40B4-BE49-F238E27FC236}">
                <a16:creationId xmlns:a16="http://schemas.microsoft.com/office/drawing/2014/main" id="{2063028B-F812-4FB7-BB20-16207FA42D3B}"/>
              </a:ext>
            </a:extLst>
          </p:cNvPr>
          <p:cNvSpPr txBox="1"/>
          <p:nvPr/>
        </p:nvSpPr>
        <p:spPr>
          <a:xfrm>
            <a:off x="1057275" y="4138893"/>
            <a:ext cx="2989729" cy="987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0000"/>
              </a:lnSpc>
              <a:spcAft>
                <a:spcPts val="600"/>
              </a:spcAft>
              <a:buFont typeface="Arial"/>
              <a:buChar char="•"/>
            </a:pPr>
            <a:r>
              <a:rPr lang="en-US" sz="2800" dirty="0">
                <a:solidFill>
                  <a:schemeClr val="tx1">
                    <a:lumMod val="75000"/>
                    <a:lumOff val="25000"/>
                  </a:schemeClr>
                </a:solidFill>
                <a:ea typeface="+mn-lt"/>
                <a:cs typeface="+mn-lt"/>
              </a:rPr>
              <a:t>Better sponsor</a:t>
            </a:r>
            <a:endParaRPr lang="en-US"/>
          </a:p>
          <a:p>
            <a:pPr algn="l"/>
            <a:endParaRPr lang="en-US" sz="2800" dirty="0">
              <a:cs typeface="Calibri"/>
            </a:endParaRPr>
          </a:p>
        </p:txBody>
      </p:sp>
      <p:sp>
        <p:nvSpPr>
          <p:cNvPr id="9" name="TextBox 8">
            <a:extLst>
              <a:ext uri="{FF2B5EF4-FFF2-40B4-BE49-F238E27FC236}">
                <a16:creationId xmlns:a16="http://schemas.microsoft.com/office/drawing/2014/main" id="{0FA3704A-D1A5-624A-982D-B8CB65E3F348}"/>
              </a:ext>
            </a:extLst>
          </p:cNvPr>
          <p:cNvSpPr txBox="1"/>
          <p:nvPr/>
        </p:nvSpPr>
        <p:spPr>
          <a:xfrm>
            <a:off x="1054473" y="2645708"/>
            <a:ext cx="493955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solidFill>
                  <a:schemeClr val="tx1">
                    <a:lumMod val="75000"/>
                    <a:lumOff val="25000"/>
                  </a:schemeClr>
                </a:solidFill>
                <a:ea typeface="+mn-lt"/>
                <a:cs typeface="+mn-lt"/>
              </a:rPr>
              <a:t>Show map on entrance (LCD upgrade)</a:t>
            </a:r>
            <a:endParaRPr lang="en-US" sz="2800" dirty="0">
              <a:solidFill>
                <a:schemeClr val="tx1">
                  <a:lumMod val="75000"/>
                  <a:lumOff val="25000"/>
                </a:schemeClr>
              </a:solidFill>
              <a:cs typeface="Calibri" panose="020F0502020204030204"/>
            </a:endParaRPr>
          </a:p>
        </p:txBody>
      </p:sp>
    </p:spTree>
    <p:extLst>
      <p:ext uri="{BB962C8B-B14F-4D97-AF65-F5344CB8AC3E}">
        <p14:creationId xmlns:p14="http://schemas.microsoft.com/office/powerpoint/2010/main" val="9815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A9B209-D581-6462-9380-78FC18B2ADB0}"/>
              </a:ext>
            </a:extLst>
          </p:cNvPr>
          <p:cNvSpPr txBox="1"/>
          <p:nvPr/>
        </p:nvSpPr>
        <p:spPr>
          <a:xfrm>
            <a:off x="4348952" y="643467"/>
            <a:ext cx="7172487" cy="50540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85000"/>
              </a:lnSpc>
              <a:spcBef>
                <a:spcPct val="0"/>
              </a:spcBef>
              <a:spcAft>
                <a:spcPts val="600"/>
              </a:spcAft>
            </a:pPr>
            <a:r>
              <a:rPr lang="en-US" sz="6600" spc="-50">
                <a:solidFill>
                  <a:schemeClr val="tx2"/>
                </a:solidFill>
                <a:latin typeface="+mj-lt"/>
                <a:ea typeface="+mj-ea"/>
                <a:cs typeface="+mj-cs"/>
              </a:rPr>
              <a:t>Thank you</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21642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مربع نص 3">
            <a:extLst>
              <a:ext uri="{FF2B5EF4-FFF2-40B4-BE49-F238E27FC236}">
                <a16:creationId xmlns:a16="http://schemas.microsoft.com/office/drawing/2014/main" id="{5610B7B2-D4A0-B610-2589-B9048F42F089}"/>
              </a:ext>
            </a:extLst>
          </p:cNvPr>
          <p:cNvSpPr txBox="1"/>
          <p:nvPr/>
        </p:nvSpPr>
        <p:spPr>
          <a:xfrm>
            <a:off x="492370" y="605896"/>
            <a:ext cx="3084844" cy="5646208"/>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3600" b="1" spc="-50" dirty="0">
                <a:solidFill>
                  <a:srgbClr val="FFFFFF"/>
                </a:solidFill>
                <a:effectLst/>
                <a:latin typeface="+mj-lt"/>
                <a:ea typeface="+mj-ea"/>
                <a:cs typeface="+mj-cs"/>
              </a:rPr>
              <a:t>Introduction</a:t>
            </a:r>
            <a:endParaRPr lang="en-US" sz="3600" spc="-50" dirty="0">
              <a:solidFill>
                <a:srgbClr val="FFFFFF"/>
              </a:solidFill>
              <a:effectLst/>
              <a:latin typeface="+mj-lt"/>
              <a:ea typeface="+mj-ea"/>
              <a:cs typeface="Calibri Light"/>
            </a:endParaRPr>
          </a:p>
          <a:p>
            <a:pPr algn="ctr" defTabSz="914400">
              <a:lnSpc>
                <a:spcPct val="85000"/>
              </a:lnSpc>
              <a:spcBef>
                <a:spcPct val="0"/>
              </a:spcBef>
              <a:spcAft>
                <a:spcPts val="600"/>
              </a:spcAft>
            </a:pPr>
            <a:endParaRPr lang="en-US" sz="3600" spc="-50" dirty="0">
              <a:solidFill>
                <a:srgbClr val="FFFFFF"/>
              </a:solidFill>
              <a:latin typeface="+mj-lt"/>
              <a:ea typeface="+mj-ea"/>
              <a:cs typeface="Calibri Light"/>
            </a:endParaRPr>
          </a:p>
        </p:txBody>
      </p:sp>
      <p:sp>
        <p:nvSpPr>
          <p:cNvPr id="42" name="Rectangle 4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مربع نص 4">
            <a:extLst>
              <a:ext uri="{FF2B5EF4-FFF2-40B4-BE49-F238E27FC236}">
                <a16:creationId xmlns:a16="http://schemas.microsoft.com/office/drawing/2014/main" id="{9E832860-C6D2-41A5-C46F-E6EDA07052C4}"/>
              </a:ext>
            </a:extLst>
          </p:cNvPr>
          <p:cNvSpPr txBox="1"/>
          <p:nvPr/>
        </p:nvSpPr>
        <p:spPr>
          <a:xfrm>
            <a:off x="4562722" y="605896"/>
            <a:ext cx="6413663" cy="5646208"/>
          </a:xfrm>
          <a:prstGeom prst="rect">
            <a:avLst/>
          </a:prstGeom>
        </p:spPr>
        <p:txBody>
          <a:bodyPr vert="horz" lIns="0" tIns="45720" rIns="0" bIns="45720" rtlCol="0" anchor="ctr">
            <a:normAutofit/>
          </a:bodyPr>
          <a:lstStyle/>
          <a:p>
            <a:pPr marL="0" marR="0" defTabSz="914400">
              <a:lnSpc>
                <a:spcPct val="90000"/>
              </a:lnSpc>
              <a:spcBef>
                <a:spcPts val="0"/>
              </a:spcBef>
              <a:spcAft>
                <a:spcPts val="800"/>
              </a:spcAft>
              <a:buClr>
                <a:schemeClr val="accent1"/>
              </a:buClr>
              <a:buFont typeface="Calibri" panose="020F0502020204030204" pitchFamily="34" charset="0"/>
            </a:pPr>
            <a:r>
              <a:rPr lang="en-US" sz="2000" dirty="0">
                <a:solidFill>
                  <a:schemeClr val="tx1">
                    <a:lumMod val="75000"/>
                    <a:lumOff val="25000"/>
                  </a:schemeClr>
                </a:solidFill>
                <a:effectLst/>
              </a:rPr>
              <a:t>There is no doubt that parking problems are ones of the biggest problems nowadays, Parking issues starts from searching for hours just to find free parking slot and sometimes can be as worse as finding out that all parking slots are full.</a:t>
            </a:r>
            <a:endParaRPr lang="en-US" sz="2000" dirty="0">
              <a:solidFill>
                <a:schemeClr val="tx1">
                  <a:lumMod val="75000"/>
                  <a:lumOff val="25000"/>
                </a:schemeClr>
              </a:solidFill>
              <a:effectLst/>
              <a:cs typeface="Calibri"/>
            </a:endParaRPr>
          </a:p>
          <a:p>
            <a:pPr marL="0" marR="0" defTabSz="914400">
              <a:lnSpc>
                <a:spcPct val="90000"/>
              </a:lnSpc>
              <a:spcBef>
                <a:spcPts val="0"/>
              </a:spcBef>
              <a:spcAft>
                <a:spcPts val="800"/>
              </a:spcAft>
              <a:buClr>
                <a:schemeClr val="accent1"/>
              </a:buClr>
              <a:buFont typeface="Calibri" panose="020F0502020204030204" pitchFamily="34" charset="0"/>
            </a:pPr>
            <a:endParaRPr lang="en-US" sz="2000" dirty="0">
              <a:solidFill>
                <a:schemeClr val="tx1">
                  <a:lumMod val="75000"/>
                  <a:lumOff val="25000"/>
                </a:schemeClr>
              </a:solidFill>
              <a:effectLst/>
              <a:cs typeface="Calibri"/>
            </a:endParaRPr>
          </a:p>
          <a:p>
            <a:pPr defTabSz="914400">
              <a:lnSpc>
                <a:spcPct val="90000"/>
              </a:lnSpc>
              <a:spcAft>
                <a:spcPts val="800"/>
              </a:spcAft>
              <a:buClr>
                <a:schemeClr val="accent1"/>
              </a:buClr>
              <a:buFont typeface="Calibri" panose="020F0502020204030204" pitchFamily="34" charset="0"/>
            </a:pPr>
            <a:r>
              <a:rPr lang="en-US" sz="2000" b="1" dirty="0">
                <a:solidFill>
                  <a:schemeClr val="tx1">
                    <a:lumMod val="75000"/>
                    <a:lumOff val="25000"/>
                  </a:schemeClr>
                </a:solidFill>
                <a:effectLst/>
              </a:rPr>
              <a:t>Our smart parking system offers solutions for these problems by providing clients with the following features:</a:t>
            </a:r>
            <a:r>
              <a:rPr lang="en-US" sz="2000" b="1" dirty="0">
                <a:solidFill>
                  <a:schemeClr val="tx1">
                    <a:lumMod val="75000"/>
                    <a:lumOff val="25000"/>
                  </a:schemeClr>
                </a:solidFill>
              </a:rPr>
              <a:t> </a:t>
            </a:r>
            <a:r>
              <a:rPr lang="en-US" sz="2000" b="1" dirty="0">
                <a:solidFill>
                  <a:schemeClr val="tx1">
                    <a:lumMod val="75000"/>
                    <a:lumOff val="25000"/>
                  </a:schemeClr>
                </a:solidFill>
                <a:effectLst/>
              </a:rPr>
              <a:t> -</a:t>
            </a:r>
            <a:r>
              <a:rPr lang="en-US" sz="2000" b="1" dirty="0">
                <a:solidFill>
                  <a:schemeClr val="tx1">
                    <a:lumMod val="75000"/>
                    <a:lumOff val="25000"/>
                  </a:schemeClr>
                </a:solidFill>
              </a:rPr>
              <a:t> </a:t>
            </a:r>
            <a:endParaRPr lang="en-US" sz="2000" b="1" dirty="0">
              <a:solidFill>
                <a:schemeClr val="tx1">
                  <a:lumMod val="75000"/>
                  <a:lumOff val="25000"/>
                </a:schemeClr>
              </a:solidFill>
              <a:effectLst/>
              <a:cs typeface="Calibri"/>
            </a:endParaRPr>
          </a:p>
          <a:p>
            <a:pPr marL="800100" lvl="1" indent="-342900" defTabSz="914400">
              <a:lnSpc>
                <a:spcPct val="90000"/>
              </a:lnSpc>
              <a:spcAft>
                <a:spcPts val="800"/>
              </a:spcAft>
              <a:buClr>
                <a:schemeClr val="accent1"/>
              </a:buClr>
              <a:buFont typeface="Arial" panose="020F0502020204030204" pitchFamily="34" charset="0"/>
              <a:buChar char="•"/>
            </a:pPr>
            <a:r>
              <a:rPr lang="en-US" sz="2000" dirty="0">
                <a:solidFill>
                  <a:schemeClr val="tx1">
                    <a:lumMod val="75000"/>
                    <a:lumOff val="25000"/>
                  </a:schemeClr>
                </a:solidFill>
                <a:effectLst/>
              </a:rPr>
              <a:t>Only opens if there are free parking slots</a:t>
            </a:r>
            <a:r>
              <a:rPr lang="en-US" sz="2000" dirty="0">
                <a:solidFill>
                  <a:schemeClr val="tx1">
                    <a:lumMod val="75000"/>
                    <a:lumOff val="25000"/>
                  </a:schemeClr>
                </a:solidFill>
              </a:rPr>
              <a:t> </a:t>
            </a:r>
            <a:endParaRPr lang="en-US" sz="2000" dirty="0">
              <a:solidFill>
                <a:schemeClr val="tx1">
                  <a:lumMod val="75000"/>
                  <a:lumOff val="25000"/>
                </a:schemeClr>
              </a:solidFill>
              <a:effectLst/>
              <a:cs typeface="Calibri"/>
            </a:endParaRPr>
          </a:p>
          <a:p>
            <a:pPr marL="800100" lvl="1" indent="-342900" defTabSz="914400">
              <a:lnSpc>
                <a:spcPct val="90000"/>
              </a:lnSpc>
              <a:spcAft>
                <a:spcPts val="800"/>
              </a:spcAft>
              <a:buClr>
                <a:schemeClr val="accent1"/>
              </a:buClr>
              <a:buFont typeface="Arial" panose="020F0502020204030204" pitchFamily="34" charset="0"/>
              <a:buChar char="•"/>
            </a:pPr>
            <a:r>
              <a:rPr lang="en-US" sz="2000" dirty="0">
                <a:solidFill>
                  <a:schemeClr val="tx1">
                    <a:lumMod val="75000"/>
                    <a:lumOff val="25000"/>
                  </a:schemeClr>
                </a:solidFill>
                <a:effectLst/>
              </a:rPr>
              <a:t>Tells the client which parking spots are free</a:t>
            </a:r>
            <a:r>
              <a:rPr lang="en-US" sz="2000" dirty="0">
                <a:solidFill>
                  <a:schemeClr val="tx1">
                    <a:lumMod val="75000"/>
                    <a:lumOff val="25000"/>
                  </a:schemeClr>
                </a:solidFill>
              </a:rPr>
              <a:t> </a:t>
            </a:r>
            <a:endParaRPr lang="en-US" sz="2000" dirty="0">
              <a:solidFill>
                <a:schemeClr val="tx1">
                  <a:lumMod val="75000"/>
                  <a:lumOff val="25000"/>
                </a:schemeClr>
              </a:solidFill>
              <a:effectLst/>
              <a:cs typeface="Calibri"/>
            </a:endParaRPr>
          </a:p>
          <a:p>
            <a:pPr marL="800100" lvl="1" indent="-342900" defTabSz="914400">
              <a:lnSpc>
                <a:spcPct val="90000"/>
              </a:lnSpc>
              <a:spcAft>
                <a:spcPts val="800"/>
              </a:spcAft>
              <a:buClr>
                <a:schemeClr val="accent1"/>
              </a:buClr>
              <a:buFont typeface="Arial" panose="020F0502020204030204" pitchFamily="34" charset="0"/>
              <a:buChar char="•"/>
            </a:pPr>
            <a:r>
              <a:rPr lang="en-US" sz="2000" dirty="0">
                <a:solidFill>
                  <a:schemeClr val="tx1">
                    <a:lumMod val="75000"/>
                    <a:lumOff val="25000"/>
                  </a:schemeClr>
                </a:solidFill>
                <a:effectLst/>
              </a:rPr>
              <a:t>Alert clients if a car is leaving (when parking is full)</a:t>
            </a:r>
            <a:r>
              <a:rPr lang="en-US" sz="2000" dirty="0">
                <a:solidFill>
                  <a:schemeClr val="tx1">
                    <a:lumMod val="75000"/>
                    <a:lumOff val="25000"/>
                  </a:schemeClr>
                </a:solidFill>
              </a:rPr>
              <a:t> </a:t>
            </a:r>
            <a:endParaRPr lang="en-US" sz="2000" dirty="0">
              <a:solidFill>
                <a:schemeClr val="tx1">
                  <a:lumMod val="75000"/>
                  <a:lumOff val="25000"/>
                </a:schemeClr>
              </a:solidFill>
              <a:effectLst/>
              <a:cs typeface="Calibri"/>
            </a:endParaRPr>
          </a:p>
          <a:p>
            <a:pPr marL="800100" marR="0" lvl="1" indent="-342900" defTabSz="914400">
              <a:lnSpc>
                <a:spcPct val="90000"/>
              </a:lnSpc>
              <a:spcBef>
                <a:spcPts val="0"/>
              </a:spcBef>
              <a:spcAft>
                <a:spcPts val="800"/>
              </a:spcAft>
              <a:buClr>
                <a:schemeClr val="accent1"/>
              </a:buClr>
              <a:buFont typeface="Arial" panose="020F0502020204030204" pitchFamily="34" charset="0"/>
              <a:buChar char="•"/>
            </a:pPr>
            <a:r>
              <a:rPr lang="en-US" sz="2000" dirty="0">
                <a:solidFill>
                  <a:schemeClr val="tx1">
                    <a:lumMod val="75000"/>
                    <a:lumOff val="25000"/>
                  </a:schemeClr>
                </a:solidFill>
                <a:effectLst/>
              </a:rPr>
              <a:t>Calculate parking price and show it to clients on their way out	</a:t>
            </a:r>
            <a:endParaRPr lang="en-US" sz="2000" dirty="0">
              <a:solidFill>
                <a:schemeClr val="tx1">
                  <a:lumMod val="75000"/>
                  <a:lumOff val="25000"/>
                </a:schemeClr>
              </a:solidFill>
              <a:effectLst/>
              <a:cs typeface="Calibri"/>
            </a:endParaRPr>
          </a:p>
          <a:p>
            <a:pPr marL="0" marR="0" defTabSz="914400">
              <a:lnSpc>
                <a:spcPct val="90000"/>
              </a:lnSpc>
              <a:spcBef>
                <a:spcPts val="0"/>
              </a:spcBef>
              <a:spcAft>
                <a:spcPts val="800"/>
              </a:spcAft>
              <a:buClr>
                <a:schemeClr val="accent1"/>
              </a:buClr>
              <a:buFont typeface="Calibri" panose="020F0502020204030204" pitchFamily="34" charset="0"/>
            </a:pPr>
            <a:endParaRPr lang="en-US" sz="2000" dirty="0">
              <a:solidFill>
                <a:schemeClr val="tx1">
                  <a:lumMod val="75000"/>
                  <a:lumOff val="25000"/>
                </a:schemeClr>
              </a:solidFill>
              <a:effectLst/>
              <a:cs typeface="Calibri"/>
            </a:endParaRPr>
          </a:p>
        </p:txBody>
      </p:sp>
    </p:spTree>
    <p:extLst>
      <p:ext uri="{BB962C8B-B14F-4D97-AF65-F5344CB8AC3E}">
        <p14:creationId xmlns:p14="http://schemas.microsoft.com/office/powerpoint/2010/main" val="2848834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397435" y="635000"/>
            <a:ext cx="3784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Hardware|</a:t>
            </a:r>
            <a:r>
              <a:rPr lang="en-US" sz="2800" dirty="0">
                <a:solidFill>
                  <a:srgbClr val="FFFFFF"/>
                </a:solidFill>
              </a:rPr>
              <a:t> Components</a:t>
            </a:r>
          </a:p>
        </p:txBody>
      </p:sp>
      <p:sp>
        <p:nvSpPr>
          <p:cNvPr id="7" name="Rectangle 6">
            <a:extLst>
              <a:ext uri="{FF2B5EF4-FFF2-40B4-BE49-F238E27FC236}">
                <a16:creationId xmlns:a16="http://schemas.microsoft.com/office/drawing/2014/main" id="{F5D439F8-D66E-DF76-38B8-AE0DB8E53C7D}"/>
              </a:ext>
            </a:extLst>
          </p:cNvPr>
          <p:cNvSpPr/>
          <p:nvPr/>
        </p:nvSpPr>
        <p:spPr>
          <a:xfrm>
            <a:off x="4649882" y="3831851"/>
            <a:ext cx="7541557" cy="91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a:extLst>
              <a:ext uri="{FF2B5EF4-FFF2-40B4-BE49-F238E27FC236}">
                <a16:creationId xmlns:a16="http://schemas.microsoft.com/office/drawing/2014/main" id="{291C945B-DF31-F131-CE5C-C5AA906F8961}"/>
              </a:ext>
            </a:extLst>
          </p:cNvPr>
          <p:cNvPicPr>
            <a:picLocks noChangeAspect="1"/>
          </p:cNvPicPr>
          <p:nvPr/>
        </p:nvPicPr>
        <p:blipFill>
          <a:blip r:embed="rId2"/>
          <a:stretch>
            <a:fillRect/>
          </a:stretch>
        </p:blipFill>
        <p:spPr>
          <a:xfrm>
            <a:off x="6898342" y="4031925"/>
            <a:ext cx="2877669" cy="1987826"/>
          </a:xfrm>
          <a:prstGeom prst="rect">
            <a:avLst/>
          </a:prstGeom>
        </p:spPr>
      </p:pic>
      <p:sp>
        <p:nvSpPr>
          <p:cNvPr id="10" name="TextBox 9">
            <a:extLst>
              <a:ext uri="{FF2B5EF4-FFF2-40B4-BE49-F238E27FC236}">
                <a16:creationId xmlns:a16="http://schemas.microsoft.com/office/drawing/2014/main" id="{6F6CCB56-B10F-0E8F-73CC-1845B8C22E08}"/>
              </a:ext>
            </a:extLst>
          </p:cNvPr>
          <p:cNvSpPr txBox="1"/>
          <p:nvPr/>
        </p:nvSpPr>
        <p:spPr>
          <a:xfrm>
            <a:off x="4993342" y="320489"/>
            <a:ext cx="6810935" cy="42211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What is Arduino Uno R3 used for? </a:t>
            </a:r>
            <a:endParaRPr lang="en-US" sz="2000" dirty="0">
              <a:ea typeface="+mn-lt"/>
              <a:cs typeface="+mn-lt"/>
            </a:endParaRPr>
          </a:p>
          <a:p>
            <a:r>
              <a:rPr lang="en-US" sz="2000" dirty="0"/>
              <a:t>- It has 20 digital input/output pins (of which 6 can be used as PWM outputs and 6 can be used as analog inputs). Programs can be loaded on to it from the easy-to-use Arduino computer program </a:t>
            </a:r>
            <a:endParaRPr lang="en-US" sz="2000" dirty="0">
              <a:ea typeface="+mn-lt"/>
              <a:cs typeface="+mn-lt"/>
            </a:endParaRPr>
          </a:p>
          <a:p>
            <a:endParaRPr lang="en-US" sz="2000" dirty="0">
              <a:ea typeface="+mn-lt"/>
              <a:cs typeface="+mn-lt"/>
            </a:endParaRPr>
          </a:p>
          <a:p>
            <a:r>
              <a:rPr lang="en-US" sz="2000" b="1" dirty="0"/>
              <a:t>Is Arduino Uno R3 a microcontroller? </a:t>
            </a:r>
            <a:endParaRPr lang="en-US" sz="2000" dirty="0">
              <a:ea typeface="+mn-lt"/>
              <a:cs typeface="+mn-lt"/>
            </a:endParaRPr>
          </a:p>
          <a:p>
            <a:pPr>
              <a:lnSpc>
                <a:spcPct val="85000"/>
              </a:lnSpc>
              <a:spcBef>
                <a:spcPct val="0"/>
              </a:spcBef>
              <a:spcAft>
                <a:spcPts val="600"/>
              </a:spcAft>
            </a:pPr>
            <a:r>
              <a:rPr lang="en-US" sz="2000" dirty="0"/>
              <a:t>- The Arduino Uno Rev3 SMD is a microcontroller board based on the ATmega328. It has 14 digital input/output pins (of which 6 can be used as PWM outputs), 6 analog inputs, a 16 MHz ceramic  resonator (CSTCE16M0V53-R0), a USB connection, a power jack, an ICSP header, and a reset button </a:t>
            </a:r>
            <a:endParaRPr lang="en-US" sz="2000" dirty="0">
              <a:ea typeface="+mn-lt"/>
              <a:cs typeface="+mn-lt"/>
            </a:endParaRPr>
          </a:p>
          <a:p>
            <a:pPr algn="ctr">
              <a:lnSpc>
                <a:spcPct val="85000"/>
              </a:lnSpc>
              <a:spcBef>
                <a:spcPct val="0"/>
              </a:spcBef>
              <a:spcAft>
                <a:spcPts val="600"/>
              </a:spcAft>
            </a:pPr>
            <a:endParaRPr lang="en-US" dirty="0">
              <a:ea typeface="+mn-lt"/>
              <a:cs typeface="+mn-lt"/>
            </a:endParaRPr>
          </a:p>
          <a:p>
            <a:pPr algn="l"/>
            <a:endParaRPr lang="en-US" dirty="0">
              <a:cs typeface="Calibri"/>
            </a:endParaRPr>
          </a:p>
        </p:txBody>
      </p:sp>
      <p:sp>
        <p:nvSpPr>
          <p:cNvPr id="14" name="TextBox 13">
            <a:extLst>
              <a:ext uri="{FF2B5EF4-FFF2-40B4-BE49-F238E27FC236}">
                <a16:creationId xmlns:a16="http://schemas.microsoft.com/office/drawing/2014/main" id="{A5D35E2D-7682-9098-D635-F977B9A1AE42}"/>
              </a:ext>
            </a:extLst>
          </p:cNvPr>
          <p:cNvSpPr txBox="1"/>
          <p:nvPr/>
        </p:nvSpPr>
        <p:spPr>
          <a:xfrm>
            <a:off x="29135" y="3229386"/>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ea typeface="+mn-lt"/>
                <a:cs typeface="+mn-lt"/>
              </a:rPr>
              <a:t>Arduino UNO R3</a:t>
            </a:r>
            <a:endParaRPr lang="en-US" dirty="0">
              <a:solidFill>
                <a:schemeClr val="bg1"/>
              </a:solidFill>
              <a:ea typeface="+mj-ea"/>
            </a:endParaRPr>
          </a:p>
        </p:txBody>
      </p:sp>
    </p:spTree>
    <p:extLst>
      <p:ext uri="{BB962C8B-B14F-4D97-AF65-F5344CB8AC3E}">
        <p14:creationId xmlns:p14="http://schemas.microsoft.com/office/powerpoint/2010/main" val="49841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397435" y="635000"/>
            <a:ext cx="3784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Hardware|</a:t>
            </a:r>
            <a:r>
              <a:rPr lang="en-US" sz="2800" dirty="0">
                <a:solidFill>
                  <a:srgbClr val="FFFFFF"/>
                </a:solidFill>
              </a:rPr>
              <a:t> Components</a:t>
            </a:r>
          </a:p>
        </p:txBody>
      </p:sp>
      <p:sp>
        <p:nvSpPr>
          <p:cNvPr id="7" name="Rectangle 6">
            <a:extLst>
              <a:ext uri="{FF2B5EF4-FFF2-40B4-BE49-F238E27FC236}">
                <a16:creationId xmlns:a16="http://schemas.microsoft.com/office/drawing/2014/main" id="{F5D439F8-D66E-DF76-38B8-AE0DB8E53C7D}"/>
              </a:ext>
            </a:extLst>
          </p:cNvPr>
          <p:cNvSpPr/>
          <p:nvPr/>
        </p:nvSpPr>
        <p:spPr>
          <a:xfrm>
            <a:off x="4649882" y="3831851"/>
            <a:ext cx="7541557" cy="91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6CCB56-B10F-0E8F-73CC-1845B8C22E08}"/>
              </a:ext>
            </a:extLst>
          </p:cNvPr>
          <p:cNvSpPr txBox="1"/>
          <p:nvPr/>
        </p:nvSpPr>
        <p:spPr>
          <a:xfrm>
            <a:off x="5004548" y="2371165"/>
            <a:ext cx="6810935" cy="211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pPr>
            <a:r>
              <a:rPr lang="en-US" sz="2000" b="1" dirty="0">
                <a:ea typeface="+mn-lt"/>
                <a:cs typeface="+mn-lt"/>
              </a:rPr>
              <a:t>Why Arduino Uno R3 is best?</a:t>
            </a:r>
            <a:r>
              <a:rPr lang="en-US" sz="2000" dirty="0">
                <a:ea typeface="+mn-lt"/>
                <a:cs typeface="+mn-lt"/>
              </a:rPr>
              <a:t> </a:t>
            </a:r>
            <a:endParaRPr lang="en-US" sz="2000">
              <a:cs typeface="Calibri" panose="020F0502020204030204"/>
            </a:endParaRPr>
          </a:p>
          <a:p>
            <a:pPr>
              <a:lnSpc>
                <a:spcPct val="85000"/>
              </a:lnSpc>
              <a:spcBef>
                <a:spcPct val="0"/>
              </a:spcBef>
              <a:spcAft>
                <a:spcPts val="600"/>
              </a:spcAft>
            </a:pPr>
            <a:r>
              <a:rPr lang="en-US" sz="2000" dirty="0">
                <a:ea typeface="+mn-lt"/>
                <a:cs typeface="+mn-lt"/>
              </a:rPr>
              <a:t>- The Arduino UNO is the best board to get started with electronics and coding. If this is your first experience tinkering with the platform, the UNO is the most robust board you can start playing with. The UNO is the most used and documented board of the whole Arduino family.</a:t>
            </a:r>
            <a:endParaRPr lang="en-US" sz="2000" dirty="0">
              <a:cs typeface="Calibri"/>
            </a:endParaRPr>
          </a:p>
          <a:p>
            <a:pPr algn="l"/>
            <a:endParaRPr lang="en-US" sz="2000" dirty="0">
              <a:cs typeface="Calibri"/>
            </a:endParaRPr>
          </a:p>
        </p:txBody>
      </p:sp>
      <p:sp>
        <p:nvSpPr>
          <p:cNvPr id="14" name="TextBox 13">
            <a:extLst>
              <a:ext uri="{FF2B5EF4-FFF2-40B4-BE49-F238E27FC236}">
                <a16:creationId xmlns:a16="http://schemas.microsoft.com/office/drawing/2014/main" id="{A5D35E2D-7682-9098-D635-F977B9A1AE42}"/>
              </a:ext>
            </a:extLst>
          </p:cNvPr>
          <p:cNvSpPr txBox="1"/>
          <p:nvPr/>
        </p:nvSpPr>
        <p:spPr>
          <a:xfrm>
            <a:off x="29135" y="3229386"/>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ea typeface="+mn-lt"/>
                <a:cs typeface="+mn-lt"/>
              </a:rPr>
              <a:t>Arduino UNO R3</a:t>
            </a:r>
            <a:endParaRPr lang="en-US" dirty="0">
              <a:solidFill>
                <a:schemeClr val="bg1"/>
              </a:solidFill>
              <a:ea typeface="+mj-ea"/>
            </a:endParaRPr>
          </a:p>
        </p:txBody>
      </p:sp>
    </p:spTree>
    <p:extLst>
      <p:ext uri="{BB962C8B-B14F-4D97-AF65-F5344CB8AC3E}">
        <p14:creationId xmlns:p14="http://schemas.microsoft.com/office/powerpoint/2010/main" val="149127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389965" y="1347545"/>
            <a:ext cx="3659246" cy="48699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endParaRPr lang="en-US" b="1" spc="-50" dirty="0">
              <a:solidFill>
                <a:schemeClr val="bg1"/>
              </a:solidFill>
              <a:latin typeface="Calibri"/>
              <a:ea typeface="+mj-ea"/>
              <a:cs typeface="Calibri"/>
            </a:endParaRPr>
          </a:p>
        </p:txBody>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386230" y="635000"/>
            <a:ext cx="37733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Hardware|</a:t>
            </a:r>
            <a:r>
              <a:rPr lang="en-US" sz="2800" dirty="0">
                <a:solidFill>
                  <a:srgbClr val="FFFFFF"/>
                </a:solidFill>
              </a:rPr>
              <a:t> Components</a:t>
            </a:r>
          </a:p>
        </p:txBody>
      </p:sp>
      <p:sp>
        <p:nvSpPr>
          <p:cNvPr id="7" name="Rectangle 6">
            <a:extLst>
              <a:ext uri="{FF2B5EF4-FFF2-40B4-BE49-F238E27FC236}">
                <a16:creationId xmlns:a16="http://schemas.microsoft.com/office/drawing/2014/main" id="{F5D439F8-D66E-DF76-38B8-AE0DB8E53C7D}"/>
              </a:ext>
            </a:extLst>
          </p:cNvPr>
          <p:cNvSpPr/>
          <p:nvPr/>
        </p:nvSpPr>
        <p:spPr>
          <a:xfrm>
            <a:off x="4649882" y="3831851"/>
            <a:ext cx="7541557" cy="91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D3AB21-7D66-DDEA-CC51-A341CC8D78B8}"/>
              </a:ext>
            </a:extLst>
          </p:cNvPr>
          <p:cNvSpPr txBox="1"/>
          <p:nvPr/>
        </p:nvSpPr>
        <p:spPr>
          <a:xfrm>
            <a:off x="5015753" y="634252"/>
            <a:ext cx="6822141" cy="2935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Aft>
                <a:spcPts val="800"/>
              </a:spcAft>
            </a:pPr>
            <a:r>
              <a:rPr lang="en-US" sz="2000" b="1" dirty="0">
                <a:solidFill>
                  <a:srgbClr val="202124"/>
                </a:solidFill>
                <a:latin typeface="Arial"/>
                <a:ea typeface="+mn-lt"/>
                <a:cs typeface="Arial"/>
              </a:rPr>
              <a:t>How strong is a SG90 servo?</a:t>
            </a:r>
            <a:endParaRPr lang="en-US" sz="2000" dirty="0">
              <a:ea typeface="+mn-lt"/>
              <a:cs typeface="+mn-lt"/>
            </a:endParaRPr>
          </a:p>
          <a:p>
            <a:pPr>
              <a:lnSpc>
                <a:spcPct val="107000"/>
              </a:lnSpc>
            </a:pPr>
            <a:r>
              <a:rPr lang="en-US" sz="2000" dirty="0">
                <a:solidFill>
                  <a:srgbClr val="202124"/>
                </a:solidFill>
                <a:latin typeface="Arial"/>
                <a:ea typeface="+mn-lt"/>
                <a:cs typeface="Arial"/>
              </a:rPr>
              <a:t>- The </a:t>
            </a:r>
            <a:r>
              <a:rPr lang="en-US" sz="2000" dirty="0" err="1">
                <a:solidFill>
                  <a:srgbClr val="202124"/>
                </a:solidFill>
                <a:latin typeface="Arial"/>
                <a:ea typeface="+mn-lt"/>
                <a:cs typeface="Arial"/>
              </a:rPr>
              <a:t>TowerPro</a:t>
            </a:r>
            <a:r>
              <a:rPr lang="en-US" sz="2000" dirty="0">
                <a:solidFill>
                  <a:srgbClr val="202124"/>
                </a:solidFill>
                <a:latin typeface="Arial"/>
                <a:ea typeface="+mn-lt"/>
                <a:cs typeface="Arial"/>
              </a:rPr>
              <a:t> SG90 servo motor is one of the most popular servo motors at the moment. This servo motor has a </a:t>
            </a:r>
            <a:r>
              <a:rPr lang="en-US" sz="2000" b="1" dirty="0">
                <a:solidFill>
                  <a:srgbClr val="202124"/>
                </a:solidFill>
                <a:latin typeface="Arial"/>
                <a:ea typeface="+mn-lt"/>
                <a:cs typeface="Arial"/>
              </a:rPr>
              <a:t>torque of up to 1.56 kg * cm</a:t>
            </a:r>
            <a:r>
              <a:rPr lang="en-US" sz="2000" dirty="0">
                <a:solidFill>
                  <a:srgbClr val="202124"/>
                </a:solidFill>
                <a:latin typeface="Arial"/>
                <a:ea typeface="+mn-lt"/>
                <a:cs typeface="Arial"/>
              </a:rPr>
              <a:t>, with which all kinds of sensors, cameras or even small robots can easily be moved.</a:t>
            </a:r>
            <a:endParaRPr lang="en-US" sz="2000" dirty="0">
              <a:ea typeface="+mn-lt"/>
              <a:cs typeface="+mn-lt"/>
            </a:endParaRPr>
          </a:p>
          <a:p>
            <a:pPr>
              <a:lnSpc>
                <a:spcPct val="90000"/>
              </a:lnSpc>
              <a:spcBef>
                <a:spcPts val="1200"/>
              </a:spcBef>
              <a:spcAft>
                <a:spcPts val="200"/>
              </a:spcAft>
            </a:pPr>
            <a:endParaRPr lang="en-US" sz="2000" dirty="0">
              <a:ea typeface="+mn-lt"/>
              <a:cs typeface="+mn-lt"/>
            </a:endParaRPr>
          </a:p>
          <a:p>
            <a:endParaRPr lang="en-US" sz="2000" b="1" dirty="0">
              <a:ea typeface="+mn-lt"/>
              <a:cs typeface="+mn-lt"/>
            </a:endParaRPr>
          </a:p>
        </p:txBody>
      </p:sp>
      <p:sp>
        <p:nvSpPr>
          <p:cNvPr id="10" name="TextBox 9">
            <a:extLst>
              <a:ext uri="{FF2B5EF4-FFF2-40B4-BE49-F238E27FC236}">
                <a16:creationId xmlns:a16="http://schemas.microsoft.com/office/drawing/2014/main" id="{C19CA4D9-3875-F457-3403-76BD987D43A0}"/>
              </a:ext>
            </a:extLst>
          </p:cNvPr>
          <p:cNvSpPr txBox="1"/>
          <p:nvPr/>
        </p:nvSpPr>
        <p:spPr>
          <a:xfrm>
            <a:off x="0" y="3065780"/>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endParaRPr lang="en-US" sz="4000" spc="-50" dirty="0">
              <a:solidFill>
                <a:schemeClr val="bg1"/>
              </a:solidFill>
              <a:cs typeface="Calibri"/>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14" name="TextBox 13">
            <a:extLst>
              <a:ext uri="{FF2B5EF4-FFF2-40B4-BE49-F238E27FC236}">
                <a16:creationId xmlns:a16="http://schemas.microsoft.com/office/drawing/2014/main" id="{141655BE-F5B4-7E76-CAE2-9307313A0382}"/>
              </a:ext>
            </a:extLst>
          </p:cNvPr>
          <p:cNvSpPr txBox="1"/>
          <p:nvPr/>
        </p:nvSpPr>
        <p:spPr>
          <a:xfrm>
            <a:off x="29135" y="3229386"/>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defTabSz="914400"/>
            <a:r>
              <a:rPr lang="en-US" sz="4000" spc="-50" dirty="0">
                <a:solidFill>
                  <a:schemeClr val="bg1"/>
                </a:solidFill>
                <a:ea typeface="+mn-lt"/>
                <a:cs typeface="+mn-lt"/>
              </a:rPr>
              <a:t>Servo motor (SG90)</a:t>
            </a:r>
            <a:br>
              <a:rPr lang="en-US" sz="4000" spc="-50" dirty="0">
                <a:ea typeface="+mn-lt"/>
                <a:cs typeface="+mn-lt"/>
              </a:rPr>
            </a:br>
            <a:endParaRPr lang="en-US" sz="4000" spc="-50" dirty="0">
              <a:solidFill>
                <a:schemeClr val="bg1"/>
              </a:solidFill>
              <a:ea typeface="+mn-lt"/>
              <a:cs typeface="+mn-lt"/>
            </a:endParaRPr>
          </a:p>
          <a:p>
            <a:pPr algn="ctr" defTabSz="914400"/>
            <a:endParaRPr lang="en-US" sz="4000" spc="-50" dirty="0">
              <a:solidFill>
                <a:schemeClr val="bg1"/>
              </a:solidFill>
              <a:latin typeface="Calibri"/>
              <a:ea typeface="+mj-ea"/>
              <a:cs typeface="Calibri"/>
            </a:endParaRPr>
          </a:p>
        </p:txBody>
      </p:sp>
      <p:pic>
        <p:nvPicPr>
          <p:cNvPr id="6" name="Picture 15">
            <a:extLst>
              <a:ext uri="{FF2B5EF4-FFF2-40B4-BE49-F238E27FC236}">
                <a16:creationId xmlns:a16="http://schemas.microsoft.com/office/drawing/2014/main" id="{FE701DE8-6312-525B-62B0-B89467A65783}"/>
              </a:ext>
            </a:extLst>
          </p:cNvPr>
          <p:cNvPicPr>
            <a:picLocks noChangeAspect="1"/>
          </p:cNvPicPr>
          <p:nvPr/>
        </p:nvPicPr>
        <p:blipFill>
          <a:blip r:embed="rId2"/>
          <a:stretch>
            <a:fillRect/>
          </a:stretch>
        </p:blipFill>
        <p:spPr>
          <a:xfrm>
            <a:off x="6573371" y="2738987"/>
            <a:ext cx="3695700" cy="2758350"/>
          </a:xfrm>
          <a:prstGeom prst="rect">
            <a:avLst/>
          </a:prstGeom>
        </p:spPr>
      </p:pic>
    </p:spTree>
    <p:extLst>
      <p:ext uri="{BB962C8B-B14F-4D97-AF65-F5344CB8AC3E}">
        <p14:creationId xmlns:p14="http://schemas.microsoft.com/office/powerpoint/2010/main" val="297850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389965" y="1347545"/>
            <a:ext cx="3659246" cy="48699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endParaRPr lang="en-US" b="1" spc="-50" dirty="0">
              <a:solidFill>
                <a:schemeClr val="bg1"/>
              </a:solidFill>
              <a:latin typeface="Calibri"/>
              <a:ea typeface="+mj-ea"/>
              <a:cs typeface="Calibri"/>
            </a:endParaRPr>
          </a:p>
        </p:txBody>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386230" y="635000"/>
            <a:ext cx="37733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Hardware|</a:t>
            </a:r>
            <a:r>
              <a:rPr lang="en-US" sz="2800" dirty="0">
                <a:solidFill>
                  <a:srgbClr val="FFFFFF"/>
                </a:solidFill>
              </a:rPr>
              <a:t> Components</a:t>
            </a:r>
          </a:p>
        </p:txBody>
      </p:sp>
      <p:sp>
        <p:nvSpPr>
          <p:cNvPr id="7" name="Rectangle 6">
            <a:extLst>
              <a:ext uri="{FF2B5EF4-FFF2-40B4-BE49-F238E27FC236}">
                <a16:creationId xmlns:a16="http://schemas.microsoft.com/office/drawing/2014/main" id="{F5D439F8-D66E-DF76-38B8-AE0DB8E53C7D}"/>
              </a:ext>
            </a:extLst>
          </p:cNvPr>
          <p:cNvSpPr/>
          <p:nvPr/>
        </p:nvSpPr>
        <p:spPr>
          <a:xfrm>
            <a:off x="4649882" y="3831851"/>
            <a:ext cx="7541557" cy="91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B26173C2-329F-0B46-0B47-C47FEEF3E3BD}"/>
              </a:ext>
            </a:extLst>
          </p:cNvPr>
          <p:cNvPicPr>
            <a:picLocks noChangeAspect="1"/>
          </p:cNvPicPr>
          <p:nvPr/>
        </p:nvPicPr>
        <p:blipFill>
          <a:blip r:embed="rId2"/>
          <a:stretch>
            <a:fillRect/>
          </a:stretch>
        </p:blipFill>
        <p:spPr>
          <a:xfrm>
            <a:off x="8422341" y="3476541"/>
            <a:ext cx="3101788" cy="2302977"/>
          </a:xfrm>
          <a:prstGeom prst="rect">
            <a:avLst/>
          </a:prstGeom>
        </p:spPr>
      </p:pic>
      <p:sp>
        <p:nvSpPr>
          <p:cNvPr id="5" name="TextBox 4">
            <a:extLst>
              <a:ext uri="{FF2B5EF4-FFF2-40B4-BE49-F238E27FC236}">
                <a16:creationId xmlns:a16="http://schemas.microsoft.com/office/drawing/2014/main" id="{E3D3AB21-7D66-DDEA-CC51-A341CC8D78B8}"/>
              </a:ext>
            </a:extLst>
          </p:cNvPr>
          <p:cNvSpPr txBox="1"/>
          <p:nvPr/>
        </p:nvSpPr>
        <p:spPr>
          <a:xfrm>
            <a:off x="5015753" y="298076"/>
            <a:ext cx="6822141" cy="3666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Aft>
                <a:spcPts val="800"/>
              </a:spcAft>
            </a:pPr>
            <a:r>
              <a:rPr lang="en-US" b="1" dirty="0">
                <a:solidFill>
                  <a:srgbClr val="000000"/>
                </a:solidFill>
                <a:latin typeface="Arial"/>
                <a:cs typeface="Arial"/>
              </a:rPr>
              <a:t>How do you use I2C with LCD 16x2?</a:t>
            </a:r>
            <a:endParaRPr lang="en-US" dirty="0">
              <a:solidFill>
                <a:srgbClr val="000000"/>
              </a:solidFill>
              <a:ea typeface="+mn-lt"/>
              <a:cs typeface="+mn-lt"/>
            </a:endParaRPr>
          </a:p>
          <a:p>
            <a:pPr marL="342900" indent="-342900">
              <a:lnSpc>
                <a:spcPct val="107000"/>
              </a:lnSpc>
              <a:spcAft>
                <a:spcPts val="300"/>
              </a:spcAft>
              <a:buAutoNum type="arabicPeriod"/>
            </a:pPr>
            <a:r>
              <a:rPr lang="en-US" dirty="0">
                <a:solidFill>
                  <a:srgbClr val="000000"/>
                </a:solidFill>
                <a:latin typeface="Arial"/>
                <a:cs typeface="Arial"/>
              </a:rPr>
              <a:t>Step 1: Components Required. 2 More Images. </a:t>
            </a:r>
            <a:endParaRPr lang="en-US" dirty="0">
              <a:solidFill>
                <a:srgbClr val="000000"/>
              </a:solidFill>
              <a:ea typeface="+mn-lt"/>
              <a:cs typeface="+mn-lt"/>
            </a:endParaRPr>
          </a:p>
          <a:p>
            <a:pPr marL="342900" indent="-342900">
              <a:lnSpc>
                <a:spcPct val="107000"/>
              </a:lnSpc>
              <a:spcAft>
                <a:spcPts val="300"/>
              </a:spcAft>
              <a:buAutoNum type="arabicPeriod"/>
            </a:pPr>
            <a:r>
              <a:rPr lang="en-US" dirty="0">
                <a:solidFill>
                  <a:srgbClr val="000000"/>
                </a:solidFill>
                <a:latin typeface="Arial"/>
                <a:cs typeface="Arial"/>
              </a:rPr>
              <a:t>Step 2: Connections. Refer the pictures and make the connections.</a:t>
            </a:r>
            <a:endParaRPr lang="en-US" dirty="0">
              <a:solidFill>
                <a:srgbClr val="000000"/>
              </a:solidFill>
              <a:ea typeface="+mn-lt"/>
              <a:cs typeface="+mn-lt"/>
            </a:endParaRPr>
          </a:p>
          <a:p>
            <a:pPr marL="342900" indent="-342900">
              <a:lnSpc>
                <a:spcPct val="107000"/>
              </a:lnSpc>
              <a:spcAft>
                <a:spcPts val="300"/>
              </a:spcAft>
              <a:buAutoNum type="arabicPeriod"/>
            </a:pPr>
            <a:r>
              <a:rPr lang="en-US" dirty="0">
                <a:solidFill>
                  <a:srgbClr val="000000"/>
                </a:solidFill>
                <a:latin typeface="Arial"/>
                <a:cs typeface="Arial"/>
              </a:rPr>
              <a:t>Step 3: Code. There is an LCD I2C master library included in the Arduino IDE.</a:t>
            </a:r>
            <a:endParaRPr lang="en-US" dirty="0">
              <a:solidFill>
                <a:srgbClr val="000000"/>
              </a:solidFill>
              <a:ea typeface="+mn-lt"/>
              <a:cs typeface="+mn-lt"/>
            </a:endParaRPr>
          </a:p>
          <a:p>
            <a:pPr marL="342900" indent="-342900">
              <a:lnSpc>
                <a:spcPct val="107000"/>
              </a:lnSpc>
              <a:spcAft>
                <a:spcPts val="300"/>
              </a:spcAft>
              <a:buAutoNum type="arabicPeriod"/>
            </a:pPr>
            <a:r>
              <a:rPr lang="en-US" dirty="0">
                <a:solidFill>
                  <a:srgbClr val="000000"/>
                </a:solidFill>
                <a:latin typeface="Arial"/>
                <a:cs typeface="Arial"/>
              </a:rPr>
              <a:t>Step 4: The Output. Once you have uploaded the code, you are ready to go.</a:t>
            </a:r>
            <a:endParaRPr lang="en-US" dirty="0">
              <a:solidFill>
                <a:srgbClr val="000000"/>
              </a:solidFill>
              <a:ea typeface="+mn-lt"/>
              <a:cs typeface="+mn-lt"/>
            </a:endParaRPr>
          </a:p>
          <a:p>
            <a:pPr marL="342900" indent="-342900">
              <a:lnSpc>
                <a:spcPct val="107000"/>
              </a:lnSpc>
              <a:spcAft>
                <a:spcPts val="300"/>
              </a:spcAft>
              <a:buAutoNum type="arabicPeriod"/>
            </a:pPr>
            <a:r>
              <a:rPr lang="en-US" dirty="0">
                <a:solidFill>
                  <a:srgbClr val="000000"/>
                </a:solidFill>
                <a:latin typeface="Arial"/>
                <a:cs typeface="Arial"/>
              </a:rPr>
              <a:t>2 People Made This Project!</a:t>
            </a:r>
            <a:endParaRPr lang="en-US" dirty="0">
              <a:solidFill>
                <a:srgbClr val="000000"/>
              </a:solidFill>
              <a:ea typeface="+mn-lt"/>
              <a:cs typeface="+mn-lt"/>
            </a:endParaRPr>
          </a:p>
          <a:p>
            <a:pPr marL="342900" indent="-342900">
              <a:lnSpc>
                <a:spcPct val="107000"/>
              </a:lnSpc>
              <a:spcAft>
                <a:spcPts val="300"/>
              </a:spcAft>
              <a:buAutoNum type="arabicPeriod"/>
            </a:pPr>
            <a:r>
              <a:rPr lang="en-US" dirty="0">
                <a:solidFill>
                  <a:srgbClr val="000000"/>
                </a:solidFill>
                <a:latin typeface="Arial"/>
                <a:cs typeface="Arial"/>
              </a:rPr>
              <a:t>10 Comments.</a:t>
            </a:r>
            <a:endParaRPr lang="en-US" dirty="0">
              <a:solidFill>
                <a:srgbClr val="000000"/>
              </a:solidFill>
              <a:ea typeface="+mn-lt"/>
              <a:cs typeface="+mn-lt"/>
            </a:endParaRPr>
          </a:p>
          <a:p>
            <a:pPr algn="l"/>
            <a:endParaRPr lang="en-US" dirty="0">
              <a:solidFill>
                <a:srgbClr val="000000"/>
              </a:solidFill>
              <a:cs typeface="Calibri"/>
            </a:endParaRPr>
          </a:p>
        </p:txBody>
      </p:sp>
      <p:sp>
        <p:nvSpPr>
          <p:cNvPr id="10" name="TextBox 9">
            <a:extLst>
              <a:ext uri="{FF2B5EF4-FFF2-40B4-BE49-F238E27FC236}">
                <a16:creationId xmlns:a16="http://schemas.microsoft.com/office/drawing/2014/main" id="{C19CA4D9-3875-F457-3403-76BD987D43A0}"/>
              </a:ext>
            </a:extLst>
          </p:cNvPr>
          <p:cNvSpPr txBox="1"/>
          <p:nvPr/>
        </p:nvSpPr>
        <p:spPr>
          <a:xfrm>
            <a:off x="0" y="3065780"/>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endParaRPr lang="en-US" sz="4000" spc="-50" dirty="0">
              <a:solidFill>
                <a:schemeClr val="bg1"/>
              </a:solidFill>
              <a:cs typeface="Calibri"/>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14" name="TextBox 13">
            <a:extLst>
              <a:ext uri="{FF2B5EF4-FFF2-40B4-BE49-F238E27FC236}">
                <a16:creationId xmlns:a16="http://schemas.microsoft.com/office/drawing/2014/main" id="{141655BE-F5B4-7E76-CAE2-9307313A0382}"/>
              </a:ext>
            </a:extLst>
          </p:cNvPr>
          <p:cNvSpPr txBox="1"/>
          <p:nvPr/>
        </p:nvSpPr>
        <p:spPr>
          <a:xfrm>
            <a:off x="29135" y="3229386"/>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ea typeface="+mn-lt"/>
                <a:cs typeface="+mn-lt"/>
              </a:rPr>
              <a:t>I2C LCD (16 x 2)</a:t>
            </a:r>
            <a:endParaRPr lang="en-US" dirty="0">
              <a:solidFill>
                <a:schemeClr val="bg1"/>
              </a:solidFill>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Tree>
    <p:extLst>
      <p:ext uri="{BB962C8B-B14F-4D97-AF65-F5344CB8AC3E}">
        <p14:creationId xmlns:p14="http://schemas.microsoft.com/office/powerpoint/2010/main" val="355240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389965" y="1347545"/>
            <a:ext cx="3659246" cy="48699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endParaRPr lang="en-US" b="1" spc="-50" dirty="0">
              <a:solidFill>
                <a:schemeClr val="bg1"/>
              </a:solidFill>
              <a:latin typeface="Calibri"/>
              <a:ea typeface="+mj-ea"/>
              <a:cs typeface="Calibri"/>
            </a:endParaRPr>
          </a:p>
        </p:txBody>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386230" y="635000"/>
            <a:ext cx="37733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Hardware|</a:t>
            </a:r>
            <a:r>
              <a:rPr lang="en-US" sz="2800" dirty="0">
                <a:solidFill>
                  <a:srgbClr val="FFFFFF"/>
                </a:solidFill>
              </a:rPr>
              <a:t> Components</a:t>
            </a:r>
          </a:p>
        </p:txBody>
      </p:sp>
      <p:sp>
        <p:nvSpPr>
          <p:cNvPr id="7" name="Rectangle 6">
            <a:extLst>
              <a:ext uri="{FF2B5EF4-FFF2-40B4-BE49-F238E27FC236}">
                <a16:creationId xmlns:a16="http://schemas.microsoft.com/office/drawing/2014/main" id="{F5D439F8-D66E-DF76-38B8-AE0DB8E53C7D}"/>
              </a:ext>
            </a:extLst>
          </p:cNvPr>
          <p:cNvSpPr/>
          <p:nvPr/>
        </p:nvSpPr>
        <p:spPr>
          <a:xfrm>
            <a:off x="4649882" y="3831851"/>
            <a:ext cx="7541557" cy="91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D3AB21-7D66-DDEA-CC51-A341CC8D78B8}"/>
              </a:ext>
            </a:extLst>
          </p:cNvPr>
          <p:cNvSpPr txBox="1"/>
          <p:nvPr/>
        </p:nvSpPr>
        <p:spPr>
          <a:xfrm>
            <a:off x="5015753" y="298076"/>
            <a:ext cx="6822141" cy="1702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What is IR proximity sensor? </a:t>
            </a:r>
            <a:endParaRPr lang="en-US" sz="2000" b="1">
              <a:cs typeface="Calibri"/>
            </a:endParaRPr>
          </a:p>
          <a:p>
            <a:pPr>
              <a:lnSpc>
                <a:spcPct val="107000"/>
              </a:lnSpc>
            </a:pPr>
            <a:r>
              <a:rPr lang="en-US" sz="2000" dirty="0">
                <a:ea typeface="+mn-lt"/>
                <a:cs typeface="+mn-lt"/>
              </a:rPr>
              <a:t>- Proximity Sensor are used to detect objects and obstacles in front of sensor. Sensor keeps transmitting infrared light and when any object comes near, it is detected by the sensor by monitoring the reflected light from the object. </a:t>
            </a:r>
            <a:endParaRPr lang="en-US" sz="2000">
              <a:cs typeface="Calibri"/>
            </a:endParaRPr>
          </a:p>
        </p:txBody>
      </p:sp>
      <p:sp>
        <p:nvSpPr>
          <p:cNvPr id="10" name="TextBox 9">
            <a:extLst>
              <a:ext uri="{FF2B5EF4-FFF2-40B4-BE49-F238E27FC236}">
                <a16:creationId xmlns:a16="http://schemas.microsoft.com/office/drawing/2014/main" id="{C19CA4D9-3875-F457-3403-76BD987D43A0}"/>
              </a:ext>
            </a:extLst>
          </p:cNvPr>
          <p:cNvSpPr txBox="1"/>
          <p:nvPr/>
        </p:nvSpPr>
        <p:spPr>
          <a:xfrm>
            <a:off x="0" y="3065780"/>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endParaRPr lang="en-US" sz="4000" spc="-50" dirty="0">
              <a:solidFill>
                <a:schemeClr val="bg1"/>
              </a:solidFill>
              <a:cs typeface="Calibri"/>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14" name="TextBox 13">
            <a:extLst>
              <a:ext uri="{FF2B5EF4-FFF2-40B4-BE49-F238E27FC236}">
                <a16:creationId xmlns:a16="http://schemas.microsoft.com/office/drawing/2014/main" id="{141655BE-F5B4-7E76-CAE2-9307313A0382}"/>
              </a:ext>
            </a:extLst>
          </p:cNvPr>
          <p:cNvSpPr txBox="1"/>
          <p:nvPr/>
        </p:nvSpPr>
        <p:spPr>
          <a:xfrm>
            <a:off x="29135" y="3229386"/>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ea typeface="+mn-lt"/>
                <a:cs typeface="+mn-lt"/>
              </a:rPr>
              <a:t>IR sensor</a:t>
            </a:r>
            <a:endParaRPr lang="en-US" dirty="0">
              <a:solidFill>
                <a:schemeClr val="bg1"/>
              </a:solidFill>
              <a:ea typeface="+mj-ea"/>
            </a:endParaRPr>
          </a:p>
        </p:txBody>
      </p:sp>
      <p:pic>
        <p:nvPicPr>
          <p:cNvPr id="6" name="Picture 7" descr="A picture containing electronics&#10;&#10;Description automatically generated">
            <a:extLst>
              <a:ext uri="{FF2B5EF4-FFF2-40B4-BE49-F238E27FC236}">
                <a16:creationId xmlns:a16="http://schemas.microsoft.com/office/drawing/2014/main" id="{E6004B70-C0EF-BA7A-F788-B7A08B38ED2A}"/>
              </a:ext>
            </a:extLst>
          </p:cNvPr>
          <p:cNvPicPr>
            <a:picLocks noChangeAspect="1"/>
          </p:cNvPicPr>
          <p:nvPr/>
        </p:nvPicPr>
        <p:blipFill>
          <a:blip r:embed="rId2"/>
          <a:stretch>
            <a:fillRect/>
          </a:stretch>
        </p:blipFill>
        <p:spPr>
          <a:xfrm>
            <a:off x="7100048" y="4225995"/>
            <a:ext cx="2093260" cy="1879833"/>
          </a:xfrm>
          <a:prstGeom prst="rect">
            <a:avLst/>
          </a:prstGeom>
        </p:spPr>
      </p:pic>
      <p:sp>
        <p:nvSpPr>
          <p:cNvPr id="8" name="TextBox 7">
            <a:extLst>
              <a:ext uri="{FF2B5EF4-FFF2-40B4-BE49-F238E27FC236}">
                <a16:creationId xmlns:a16="http://schemas.microsoft.com/office/drawing/2014/main" id="{59EB57C0-3B7C-2D4C-548D-39AFCFB8C3AA}"/>
              </a:ext>
            </a:extLst>
          </p:cNvPr>
          <p:cNvSpPr txBox="1"/>
          <p:nvPr/>
        </p:nvSpPr>
        <p:spPr>
          <a:xfrm>
            <a:off x="5015753" y="2225488"/>
            <a:ext cx="6822141" cy="25464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7000"/>
              </a:lnSpc>
              <a:spcAft>
                <a:spcPts val="800"/>
              </a:spcAft>
            </a:pPr>
            <a:r>
              <a:rPr lang="en-US" b="1" dirty="0">
                <a:solidFill>
                  <a:srgbClr val="202124"/>
                </a:solidFill>
                <a:latin typeface="Arial"/>
                <a:cs typeface="Arial"/>
              </a:rPr>
              <a:t>Why is proximity sensor used?</a:t>
            </a:r>
            <a:endParaRPr lang="en-US">
              <a:ea typeface="+mn-lt"/>
              <a:cs typeface="+mn-lt"/>
            </a:endParaRPr>
          </a:p>
          <a:p>
            <a:pPr>
              <a:lnSpc>
                <a:spcPct val="107000"/>
              </a:lnSpc>
            </a:pPr>
            <a:r>
              <a:rPr lang="en-US" dirty="0">
                <a:solidFill>
                  <a:srgbClr val="202124"/>
                </a:solidFill>
                <a:latin typeface="Arial"/>
                <a:ea typeface="+mn-lt"/>
                <a:cs typeface="Arial"/>
              </a:rPr>
              <a:t>- </a:t>
            </a:r>
            <a:r>
              <a:rPr lang="en-US" dirty="0">
                <a:solidFill>
                  <a:srgbClr val="202124"/>
                </a:solidFill>
                <a:latin typeface="Arial"/>
                <a:cs typeface="Arial"/>
              </a:rPr>
              <a:t>A proximity sensor is a device that can detect or sense the approach or presence of nearby objects and for this it does not need physical contact. There are different kinds of proximity sensors. Some of them are listed [8]: Inductive: This type of sensor is used to detect nearby metallic objects.</a:t>
            </a:r>
            <a:endParaRPr lang="en-US">
              <a:ea typeface="+mn-lt"/>
              <a:cs typeface="+mn-lt"/>
            </a:endParaRPr>
          </a:p>
          <a:p>
            <a:pPr>
              <a:lnSpc>
                <a:spcPct val="107000"/>
              </a:lnSpc>
            </a:pPr>
            <a:endParaRPr lang="en-US">
              <a:ea typeface="+mn-lt"/>
              <a:cs typeface="+mn-lt"/>
            </a:endParaRPr>
          </a:p>
          <a:p>
            <a:pPr algn="l"/>
            <a:endParaRPr lang="en-US" dirty="0">
              <a:cs typeface="Calibri"/>
            </a:endParaRPr>
          </a:p>
        </p:txBody>
      </p:sp>
    </p:spTree>
    <p:extLst>
      <p:ext uri="{BB962C8B-B14F-4D97-AF65-F5344CB8AC3E}">
        <p14:creationId xmlns:p14="http://schemas.microsoft.com/office/powerpoint/2010/main" val="407218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389965" y="1347545"/>
            <a:ext cx="3659246" cy="48699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endParaRPr lang="en-US" b="1" spc="-50" dirty="0">
              <a:solidFill>
                <a:schemeClr val="bg1"/>
              </a:solidFill>
              <a:latin typeface="Calibri"/>
              <a:ea typeface="+mj-ea"/>
              <a:cs typeface="Calibri"/>
            </a:endParaRPr>
          </a:p>
        </p:txBody>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386230" y="635000"/>
            <a:ext cx="37733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Hardware|</a:t>
            </a:r>
            <a:r>
              <a:rPr lang="en-US" sz="2800" dirty="0">
                <a:solidFill>
                  <a:srgbClr val="FFFFFF"/>
                </a:solidFill>
              </a:rPr>
              <a:t> Components</a:t>
            </a:r>
          </a:p>
        </p:txBody>
      </p:sp>
      <p:sp>
        <p:nvSpPr>
          <p:cNvPr id="7" name="Rectangle 6">
            <a:extLst>
              <a:ext uri="{FF2B5EF4-FFF2-40B4-BE49-F238E27FC236}">
                <a16:creationId xmlns:a16="http://schemas.microsoft.com/office/drawing/2014/main" id="{F5D439F8-D66E-DF76-38B8-AE0DB8E53C7D}"/>
              </a:ext>
            </a:extLst>
          </p:cNvPr>
          <p:cNvSpPr/>
          <p:nvPr/>
        </p:nvSpPr>
        <p:spPr>
          <a:xfrm>
            <a:off x="4649882" y="3831851"/>
            <a:ext cx="7541557" cy="91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9CA4D9-3875-F457-3403-76BD987D43A0}"/>
              </a:ext>
            </a:extLst>
          </p:cNvPr>
          <p:cNvSpPr txBox="1"/>
          <p:nvPr/>
        </p:nvSpPr>
        <p:spPr>
          <a:xfrm>
            <a:off x="0" y="3065780"/>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endParaRPr lang="en-US" sz="4000" spc="-50" dirty="0">
              <a:solidFill>
                <a:schemeClr val="bg1"/>
              </a:solidFill>
              <a:cs typeface="Calibri"/>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14" name="TextBox 13">
            <a:extLst>
              <a:ext uri="{FF2B5EF4-FFF2-40B4-BE49-F238E27FC236}">
                <a16:creationId xmlns:a16="http://schemas.microsoft.com/office/drawing/2014/main" id="{141655BE-F5B4-7E76-CAE2-9307313A0382}"/>
              </a:ext>
            </a:extLst>
          </p:cNvPr>
          <p:cNvSpPr txBox="1"/>
          <p:nvPr/>
        </p:nvSpPr>
        <p:spPr>
          <a:xfrm>
            <a:off x="29135" y="3229386"/>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ea typeface="+mn-lt"/>
                <a:cs typeface="+mn-lt"/>
              </a:rPr>
              <a:t>Other components</a:t>
            </a:r>
            <a:endParaRPr lang="en-US" dirty="0">
              <a:solidFill>
                <a:schemeClr val="bg1"/>
              </a:solidFill>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8" name="TextBox 7">
            <a:extLst>
              <a:ext uri="{FF2B5EF4-FFF2-40B4-BE49-F238E27FC236}">
                <a16:creationId xmlns:a16="http://schemas.microsoft.com/office/drawing/2014/main" id="{59EB57C0-3B7C-2D4C-548D-39AFCFB8C3AA}"/>
              </a:ext>
            </a:extLst>
          </p:cNvPr>
          <p:cNvSpPr txBox="1"/>
          <p:nvPr/>
        </p:nvSpPr>
        <p:spPr>
          <a:xfrm>
            <a:off x="5060576" y="3413313"/>
            <a:ext cx="257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2* Bread board</a:t>
            </a:r>
          </a:p>
        </p:txBody>
      </p:sp>
      <p:pic>
        <p:nvPicPr>
          <p:cNvPr id="12" name="Picture 15" descr="A picture containing text&#10;&#10;Description automatically generated">
            <a:extLst>
              <a:ext uri="{FF2B5EF4-FFF2-40B4-BE49-F238E27FC236}">
                <a16:creationId xmlns:a16="http://schemas.microsoft.com/office/drawing/2014/main" id="{E7D3FB9E-89E4-C2D6-BF9E-B739D7A5E8FF}"/>
              </a:ext>
            </a:extLst>
          </p:cNvPr>
          <p:cNvPicPr>
            <a:picLocks noChangeAspect="1"/>
          </p:cNvPicPr>
          <p:nvPr/>
        </p:nvPicPr>
        <p:blipFill>
          <a:blip r:embed="rId2"/>
          <a:stretch>
            <a:fillRect/>
          </a:stretch>
        </p:blipFill>
        <p:spPr>
          <a:xfrm>
            <a:off x="8444753" y="3473516"/>
            <a:ext cx="2339789" cy="1670292"/>
          </a:xfrm>
          <a:prstGeom prst="rect">
            <a:avLst/>
          </a:prstGeom>
        </p:spPr>
      </p:pic>
      <p:sp>
        <p:nvSpPr>
          <p:cNvPr id="16" name="TextBox 15">
            <a:extLst>
              <a:ext uri="{FF2B5EF4-FFF2-40B4-BE49-F238E27FC236}">
                <a16:creationId xmlns:a16="http://schemas.microsoft.com/office/drawing/2014/main" id="{AEE83610-843B-A9AE-FDDD-DD83E42A0E21}"/>
              </a:ext>
            </a:extLst>
          </p:cNvPr>
          <p:cNvSpPr txBox="1"/>
          <p:nvPr/>
        </p:nvSpPr>
        <p:spPr>
          <a:xfrm>
            <a:off x="5060578" y="1721223"/>
            <a:ext cx="18691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38 *  jumpers</a:t>
            </a:r>
            <a:br>
              <a:rPr lang="en-US" b="1" dirty="0"/>
            </a:br>
            <a:endParaRPr lang="en-US">
              <a:ea typeface="+mn-lt"/>
              <a:cs typeface="+mn-lt"/>
            </a:endParaRPr>
          </a:p>
          <a:p>
            <a:pPr algn="l"/>
            <a:endParaRPr lang="en-US" dirty="0">
              <a:cs typeface="Calibri"/>
            </a:endParaRPr>
          </a:p>
        </p:txBody>
      </p:sp>
      <p:pic>
        <p:nvPicPr>
          <p:cNvPr id="18" name="Picture 18">
            <a:extLst>
              <a:ext uri="{FF2B5EF4-FFF2-40B4-BE49-F238E27FC236}">
                <a16:creationId xmlns:a16="http://schemas.microsoft.com/office/drawing/2014/main" id="{64862B53-D71B-2BE8-61AF-66A257236431}"/>
              </a:ext>
            </a:extLst>
          </p:cNvPr>
          <p:cNvPicPr>
            <a:picLocks noChangeAspect="1"/>
          </p:cNvPicPr>
          <p:nvPr/>
        </p:nvPicPr>
        <p:blipFill>
          <a:blip r:embed="rId3"/>
          <a:stretch>
            <a:fillRect/>
          </a:stretch>
        </p:blipFill>
        <p:spPr>
          <a:xfrm>
            <a:off x="9778253" y="1796379"/>
            <a:ext cx="1510553" cy="1326625"/>
          </a:xfrm>
          <a:prstGeom prst="rect">
            <a:avLst/>
          </a:prstGeom>
        </p:spPr>
      </p:pic>
      <p:pic>
        <p:nvPicPr>
          <p:cNvPr id="19" name="Picture 19">
            <a:extLst>
              <a:ext uri="{FF2B5EF4-FFF2-40B4-BE49-F238E27FC236}">
                <a16:creationId xmlns:a16="http://schemas.microsoft.com/office/drawing/2014/main" id="{98AEE2D3-B48C-D7D6-15B0-EFD5FCF4FB8C}"/>
              </a:ext>
            </a:extLst>
          </p:cNvPr>
          <p:cNvPicPr>
            <a:picLocks noChangeAspect="1"/>
          </p:cNvPicPr>
          <p:nvPr/>
        </p:nvPicPr>
        <p:blipFill>
          <a:blip r:embed="rId4"/>
          <a:stretch>
            <a:fillRect/>
          </a:stretch>
        </p:blipFill>
        <p:spPr>
          <a:xfrm>
            <a:off x="7806018" y="1716029"/>
            <a:ext cx="1813112" cy="1397679"/>
          </a:xfrm>
          <a:prstGeom prst="rect">
            <a:avLst/>
          </a:prstGeom>
        </p:spPr>
      </p:pic>
    </p:spTree>
    <p:extLst>
      <p:ext uri="{BB962C8B-B14F-4D97-AF65-F5344CB8AC3E}">
        <p14:creationId xmlns:p14="http://schemas.microsoft.com/office/powerpoint/2010/main" val="76074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55C0C5E2-8C26-5361-B84C-2A0A9E987304}"/>
              </a:ext>
            </a:extLst>
          </p:cNvPr>
          <p:cNvSpPr txBox="1"/>
          <p:nvPr/>
        </p:nvSpPr>
        <p:spPr>
          <a:xfrm>
            <a:off x="389965" y="1347545"/>
            <a:ext cx="3659246" cy="48699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endParaRPr lang="en-US" b="1" spc="-50" dirty="0">
              <a:solidFill>
                <a:schemeClr val="bg1"/>
              </a:solidFill>
              <a:latin typeface="Calibri"/>
              <a:ea typeface="+mj-ea"/>
              <a:cs typeface="Calibri"/>
            </a:endParaRPr>
          </a:p>
        </p:txBody>
      </p:sp>
      <p:sp>
        <p:nvSpPr>
          <p:cNvPr id="17" name="Rectangle 1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8B62284-70C3-855D-563C-D28486725709}"/>
              </a:ext>
            </a:extLst>
          </p:cNvPr>
          <p:cNvSpPr txBox="1"/>
          <p:nvPr/>
        </p:nvSpPr>
        <p:spPr>
          <a:xfrm>
            <a:off x="386230" y="635000"/>
            <a:ext cx="37733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FFFF"/>
                </a:solidFill>
              </a:rPr>
              <a:t>Hardware|</a:t>
            </a:r>
            <a:r>
              <a:rPr lang="en-US" sz="2800" dirty="0">
                <a:solidFill>
                  <a:srgbClr val="FFFFFF"/>
                </a:solidFill>
              </a:rPr>
              <a:t> Proteus</a:t>
            </a:r>
          </a:p>
        </p:txBody>
      </p:sp>
      <p:sp>
        <p:nvSpPr>
          <p:cNvPr id="7" name="Rectangle 6">
            <a:extLst>
              <a:ext uri="{FF2B5EF4-FFF2-40B4-BE49-F238E27FC236}">
                <a16:creationId xmlns:a16="http://schemas.microsoft.com/office/drawing/2014/main" id="{F5D439F8-D66E-DF76-38B8-AE0DB8E53C7D}"/>
              </a:ext>
            </a:extLst>
          </p:cNvPr>
          <p:cNvSpPr/>
          <p:nvPr/>
        </p:nvSpPr>
        <p:spPr>
          <a:xfrm>
            <a:off x="4649882" y="3831851"/>
            <a:ext cx="7541557" cy="91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9CA4D9-3875-F457-3403-76BD987D43A0}"/>
              </a:ext>
            </a:extLst>
          </p:cNvPr>
          <p:cNvSpPr txBox="1"/>
          <p:nvPr/>
        </p:nvSpPr>
        <p:spPr>
          <a:xfrm>
            <a:off x="0" y="3065780"/>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endParaRPr lang="en-US" sz="4000" spc="-50" dirty="0">
              <a:solidFill>
                <a:schemeClr val="bg1"/>
              </a:solidFill>
              <a:cs typeface="Calibri"/>
            </a:endParaRP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sp>
        <p:nvSpPr>
          <p:cNvPr id="14" name="TextBox 13">
            <a:extLst>
              <a:ext uri="{FF2B5EF4-FFF2-40B4-BE49-F238E27FC236}">
                <a16:creationId xmlns:a16="http://schemas.microsoft.com/office/drawing/2014/main" id="{141655BE-F5B4-7E76-CAE2-9307313A0382}"/>
              </a:ext>
            </a:extLst>
          </p:cNvPr>
          <p:cNvSpPr txBox="1"/>
          <p:nvPr/>
        </p:nvSpPr>
        <p:spPr>
          <a:xfrm>
            <a:off x="29135" y="3229386"/>
            <a:ext cx="4522846" cy="71628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914400"/>
            <a:r>
              <a:rPr lang="en-US" sz="4000" spc="-50" dirty="0">
                <a:solidFill>
                  <a:schemeClr val="bg1"/>
                </a:solidFill>
                <a:cs typeface="Calibri" panose="020F0502020204030204"/>
              </a:rPr>
              <a:t>Circuit design</a:t>
            </a:r>
          </a:p>
          <a:p>
            <a:pPr algn="ctr" defTabSz="914400"/>
            <a:endParaRPr lang="en-US" sz="4000" spc="-50" dirty="0">
              <a:solidFill>
                <a:schemeClr val="bg1"/>
              </a:solidFill>
              <a:ea typeface="+mn-lt"/>
              <a:cs typeface="+mn-lt"/>
            </a:endParaRPr>
          </a:p>
          <a:p>
            <a:pPr algn="ctr" defTabSz="914400">
              <a:lnSpc>
                <a:spcPct val="85000"/>
              </a:lnSpc>
              <a:spcBef>
                <a:spcPct val="0"/>
              </a:spcBef>
              <a:spcAft>
                <a:spcPts val="600"/>
              </a:spcAft>
            </a:pPr>
            <a:endParaRPr lang="en-US" sz="4000" spc="-50" dirty="0">
              <a:solidFill>
                <a:schemeClr val="bg1"/>
              </a:solidFill>
              <a:latin typeface="+mj-lt"/>
              <a:ea typeface="+mj-ea"/>
              <a:cs typeface="Calibri Light"/>
            </a:endParaRPr>
          </a:p>
        </p:txBody>
      </p:sp>
      <p:pic>
        <p:nvPicPr>
          <p:cNvPr id="6" name="Picture 19" descr="Chart&#10;&#10;Description automatically generated">
            <a:extLst>
              <a:ext uri="{FF2B5EF4-FFF2-40B4-BE49-F238E27FC236}">
                <a16:creationId xmlns:a16="http://schemas.microsoft.com/office/drawing/2014/main" id="{C2FE9732-F215-2DC9-B939-6646A0A1CB38}"/>
              </a:ext>
            </a:extLst>
          </p:cNvPr>
          <p:cNvPicPr>
            <a:picLocks noChangeAspect="1"/>
          </p:cNvPicPr>
          <p:nvPr/>
        </p:nvPicPr>
        <p:blipFill>
          <a:blip r:embed="rId2"/>
          <a:stretch>
            <a:fillRect/>
          </a:stretch>
        </p:blipFill>
        <p:spPr>
          <a:xfrm>
            <a:off x="4645960" y="-6680"/>
            <a:ext cx="7595345" cy="6848946"/>
          </a:xfrm>
          <a:prstGeom prst="rect">
            <a:avLst/>
          </a:prstGeom>
        </p:spPr>
      </p:pic>
    </p:spTree>
    <p:extLst>
      <p:ext uri="{BB962C8B-B14F-4D97-AF65-F5344CB8AC3E}">
        <p14:creationId xmlns:p14="http://schemas.microsoft.com/office/powerpoint/2010/main" val="25458873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1386</TotalTime>
  <Words>775</Words>
  <Application>Microsoft Office PowerPoint</Application>
  <PresentationFormat>Widescreen</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Smart Car Parking System</dc:title>
  <dc:creator>Mohamed fadl</dc:creator>
  <cp:lastModifiedBy>Mohamed fadl</cp:lastModifiedBy>
  <cp:revision>346</cp:revision>
  <dcterms:created xsi:type="dcterms:W3CDTF">2022-05-28T00:27:01Z</dcterms:created>
  <dcterms:modified xsi:type="dcterms:W3CDTF">2022-05-31T07:55:36Z</dcterms:modified>
</cp:coreProperties>
</file>