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1" r:id="rId4"/>
    <p:sldId id="277" r:id="rId5"/>
    <p:sldId id="278" r:id="rId6"/>
    <p:sldId id="279" r:id="rId7"/>
    <p:sldId id="281" r:id="rId8"/>
    <p:sldId id="282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57"/>
            <p14:sldId id="271"/>
            <p14:sldId id="277"/>
            <p14:sldId id="278"/>
            <p14:sldId id="279"/>
            <p14:sldId id="281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5F5F5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7116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11/29/2015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11/29/2015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Ransomware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AES-256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암호화를 적용한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랜섬웨어</a:t>
            </a:r>
            <a:endParaRPr 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</a:t>
            </a:r>
            <a:r>
              <a:rPr lang="ko-KR" altLang="en-US" dirty="0" err="1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피키캐스트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데스크탑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버전 </a:t>
            </a: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이라고 알고 프로그램을 다운받고 실행합니다</a:t>
            </a:r>
            <a:r>
              <a:rPr lang="en-US" altLang="ko-KR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ko-KR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rPr>
              <a:t>사용자가 피키캐스트를 즐기는 동안 파일 암호화를 진행하고 암호화가 완료되면 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rPr>
              <a:t>깜짝 선물을 </a:t>
            </a: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rPr>
              <a:t>줍니다</a:t>
            </a:r>
            <a:r>
              <a:rPr lang="en-US" altLang="ko-KR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rPr>
              <a:t>.</a:t>
            </a:r>
            <a:endParaRPr lang="ko-KR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egoe UI Semibold" panose="020B07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깜짝 선물에 감동받은 사용자는 암호화된 파일을 보고 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눈물을 흘립니다</a:t>
            </a:r>
            <a:r>
              <a:rPr lang="en-US" altLang="ko-KR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US" dirty="0">
              <a:solidFill>
                <a:srgbClr val="D24726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랜섬웨어가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암호화하는 과정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2" y="1521844"/>
            <a:ext cx="1380660" cy="2857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81" y="1671326"/>
            <a:ext cx="3533477" cy="2506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21" y="2060028"/>
            <a:ext cx="3606543" cy="17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694601" cy="64135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복구하는 방법</a:t>
            </a:r>
            <a:endParaRPr lang="ko-KR" altLang="en-US" dirty="0">
              <a:latin typeface="Malgun Gothic" panose="020B0503020000020004" pitchFamily="34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6237" y="4733244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43553" y="4773436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ko-KR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복구 코드는 어떻게 얻나요</a:t>
            </a:r>
            <a:r>
              <a:rPr lang="en-US" altLang="ko-KR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?” </a:t>
            </a: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클릭한다</a:t>
            </a:r>
            <a:r>
              <a:rPr lang="en-US" altLang="ko-KR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43171" y="4757146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950487" y="4797338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누르면 </a:t>
            </a:r>
            <a:r>
              <a:rPr lang="ko-KR" altLang="en-US" dirty="0" err="1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페이팔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연결된다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그리고 </a:t>
            </a:r>
            <a:r>
              <a:rPr lang="en-US" altLang="ko-KR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달러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보낸다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37436" y="4733244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56916" y="4749534"/>
            <a:ext cx="239024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그러면 아마 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이메일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</a:t>
            </a:r>
            <a:r>
              <a:rPr lang="ko-KR" altLang="en-US" dirty="0" err="1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복호화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키</a:t>
            </a: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ko-KR" altLang="en-US" dirty="0" smtClean="0">
                <a:solidFill>
                  <a:srgbClr val="D247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도착해 있을 것이다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(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연출화면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94" y="1966520"/>
            <a:ext cx="3102826" cy="22008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89" y="1620670"/>
            <a:ext cx="2710165" cy="2648414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6525240" descr="EMB000033205db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23" y="2046964"/>
            <a:ext cx="3808957" cy="20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694601" cy="64135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복구하는 방법</a:t>
            </a:r>
            <a:endParaRPr lang="ko-KR" altLang="en-US" dirty="0">
              <a:latin typeface="Malgun Gothic" panose="020B0503020000020004" pitchFamily="34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6237" y="4733244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43553" y="4773436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복구 키를 입력하고 잠시 기다린다</a:t>
            </a:r>
            <a:r>
              <a:rPr lang="en-US" altLang="ko-KR" dirty="0" smtClean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US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43171" y="4757146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950487" y="4797338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복호화가 완료되면 다음과 같은 창이 나타난다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37436" y="4733244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56916" y="4749534"/>
            <a:ext cx="239024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복구된 파일을 보고 안심한다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그러면 피키캐스트를 계속할 수 있다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06" y="1964608"/>
            <a:ext cx="3108214" cy="22046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91" y="2104715"/>
            <a:ext cx="3122632" cy="22148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951" y="1638197"/>
            <a:ext cx="1380660" cy="28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694601" cy="64135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</a:t>
            </a:r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0" y="1253915"/>
            <a:ext cx="8178100" cy="56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694601" cy="64135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아키텍쳐</a:t>
            </a:r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0" y="1527606"/>
            <a:ext cx="10016359" cy="43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팀워크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9" y="1420557"/>
            <a:ext cx="10945002" cy="51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3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 예상치 </a:t>
            </a:r>
            <a:r>
              <a:rPr lang="ko-KR" altLang="en-US" dirty="0" smtClean="0"/>
              <a:t>못한 관심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8" y="1297855"/>
            <a:ext cx="10032784" cy="51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942411" y="1828844"/>
            <a:ext cx="4413626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김준성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/>
              <a:t>현존하는 바이러스를 개발하면서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바이러스를 </a:t>
            </a:r>
            <a:r>
              <a:rPr lang="ko-KR" altLang="en-US" sz="1600" dirty="0" err="1" smtClean="0"/>
              <a:t>개발하는데에는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높은 기술력이 필요하진 않지만 만약 이를 악용한다면 범죄자로 </a:t>
            </a:r>
            <a:r>
              <a:rPr lang="ko-KR" altLang="en-US" sz="1600" dirty="0" smtClean="0"/>
              <a:t>전락할 수 있다는 </a:t>
            </a:r>
            <a:r>
              <a:rPr lang="ko-KR" altLang="en-US" sz="1600" dirty="0"/>
              <a:t>오싹한 생각이 들었다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를 이용해서 다양한 오픈소스 라이브러리와 알고리즘들을 찾아보면서 오픈소스의 중요성을 </a:t>
            </a:r>
            <a:r>
              <a:rPr lang="ko-KR" altLang="en-US" sz="1600" dirty="0" smtClean="0"/>
              <a:t>한번 더 </a:t>
            </a:r>
            <a:r>
              <a:rPr lang="ko-KR" altLang="en-US" sz="1600" dirty="0"/>
              <a:t>깨닫게 되었다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5901" y="1828845"/>
            <a:ext cx="4413626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강희룡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년 동안 배운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를 사용해서 프로젝트를 개발 할 수 있어서 큰 성취감을 느낄 수 있었다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팀 프로젝트라서 </a:t>
            </a:r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를 사용해 소스를 관리했는데 이것이 많은 장점이 있다는 것을 깨달았다</a:t>
            </a:r>
            <a:r>
              <a:rPr lang="en-US" altLang="ko-KR" sz="1600" dirty="0" smtClean="0"/>
              <a:t>. </a:t>
            </a:r>
          </a:p>
          <a:p>
            <a:pPr marL="0" indent="0">
              <a:buNone/>
            </a:pPr>
            <a:r>
              <a:rPr lang="ko-KR" altLang="en-US" sz="1600" dirty="0" smtClean="0"/>
              <a:t>또한 개발한 것이 </a:t>
            </a:r>
            <a:r>
              <a:rPr lang="ko-KR" altLang="en-US" sz="1600" dirty="0" err="1" smtClean="0"/>
              <a:t>랜섬웨어</a:t>
            </a:r>
            <a:r>
              <a:rPr lang="ko-KR" altLang="en-US" sz="1600" dirty="0" smtClean="0"/>
              <a:t> 바이러스였는데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 바이러스는 정말 </a:t>
            </a:r>
            <a:r>
              <a:rPr lang="ko-KR" altLang="en-US" sz="1600" dirty="0" err="1" smtClean="0"/>
              <a:t>강력했따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내가 이것을 실제로 인터넷에 배포한다면 큰 돈을 벌 수도 있겠는데 범죄 행위인 것을 인지하고 있으므로 그러지 않을 것이고 이러한 종류의 바이러스를 조심도 할 것이다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826087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시작(2)</Template>
  <TotalTime>50</TotalTime>
  <Words>227</Words>
  <Application>Microsoft Office PowerPoint</Application>
  <PresentationFormat>와이드스크린</PresentationFormat>
  <Paragraphs>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Arial</vt:lpstr>
      <vt:lpstr>Segoe UI</vt:lpstr>
      <vt:lpstr>Segoe UI Light</vt:lpstr>
      <vt:lpstr>Segoe UI Semibold</vt:lpstr>
      <vt:lpstr>WelcomeDoc</vt:lpstr>
      <vt:lpstr>Ransomware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</dc:title>
  <dc:creator>강희룡</dc:creator>
  <cp:keywords/>
  <cp:lastModifiedBy>강희룡</cp:lastModifiedBy>
  <cp:revision>12</cp:revision>
  <dcterms:created xsi:type="dcterms:W3CDTF">2015-11-29T11:42:28Z</dcterms:created>
  <dcterms:modified xsi:type="dcterms:W3CDTF">2015-11-29T13:30:37Z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