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65" r:id="rId3"/>
    <p:sldId id="266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806430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Solution Technique</a:t>
            </a:r>
            <a:r>
              <a:rPr lang="fr-FR" smtClean="0"/>
              <a:t>……………………………………………………………… 2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Solution Fonctionnel…………………………………………………………… 4</a:t>
            </a:r>
          </a:p>
          <a:p>
            <a:pPr marL="0" indent="0">
              <a:buNone/>
            </a:pPr>
            <a:r>
              <a:rPr lang="fr-FR" dirty="0" smtClean="0"/>
              <a:t>Diagramme de Contexte………………………….…………………………. 5</a:t>
            </a:r>
          </a:p>
          <a:p>
            <a:pPr marL="0" indent="0">
              <a:buNone/>
            </a:pPr>
            <a:r>
              <a:rPr lang="fr-FR" dirty="0" smtClean="0"/>
              <a:t>Diagramme </a:t>
            </a:r>
            <a:r>
              <a:rPr lang="fr-FR" dirty="0"/>
              <a:t>de </a:t>
            </a:r>
            <a:r>
              <a:rPr lang="fr-FR" dirty="0" smtClean="0"/>
              <a:t>Package…………………………..………………………….  6</a:t>
            </a:r>
          </a:p>
          <a:p>
            <a:pPr marL="0" indent="0">
              <a:buNone/>
            </a:pPr>
            <a:r>
              <a:rPr lang="fr-FR" dirty="0" smtClean="0"/>
              <a:t>Diagrammes de cas d’utilisation……………..…………………………. 7</a:t>
            </a:r>
          </a:p>
          <a:p>
            <a:pPr marL="0" indent="0">
              <a:buNone/>
            </a:pPr>
            <a:r>
              <a:rPr lang="fr-FR" dirty="0" smtClean="0"/>
              <a:t>Conclusion…………………………………..…………..………………………….12</a:t>
            </a: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771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DIAGRAMME DE CAS D’UTILISATION – description du besoin de chaque acteur du Package « </a:t>
            </a:r>
            <a:r>
              <a:rPr lang="fr-FR" dirty="0" smtClean="0"/>
              <a:t>Paiement</a:t>
            </a:r>
            <a:r>
              <a:rPr lang="fr-FR" dirty="0"/>
              <a:t> »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325" y="1988987"/>
            <a:ext cx="8878037" cy="447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DIAGRAMME DE CAS D’UTILISATION – description du besoin de chaque acteur du Package « </a:t>
            </a:r>
            <a:r>
              <a:rPr lang="fr-FR" dirty="0" smtClean="0"/>
              <a:t>Stock et Statistique</a:t>
            </a:r>
            <a:r>
              <a:rPr lang="fr-FR" dirty="0"/>
              <a:t> »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523" y="2010033"/>
            <a:ext cx="9318420" cy="41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6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avons au total 25 fonctionnalités (cas d’utilisation) regroupés en 5 parties (packages) </a:t>
            </a:r>
          </a:p>
          <a:p>
            <a:r>
              <a:rPr lang="fr-FR" dirty="0" smtClean="0"/>
              <a:t>Bien entendu, le nombre et la qualification des fonctionnalités sont modifiables à la demande du client.</a:t>
            </a:r>
          </a:p>
          <a:p>
            <a:r>
              <a:rPr lang="fr-FR" dirty="0" smtClean="0"/>
              <a:t>J’ai adopté cette approche afin </a:t>
            </a:r>
            <a:r>
              <a:rPr lang="fr-FR" smtClean="0"/>
              <a:t>de </a:t>
            </a:r>
            <a:r>
              <a:rPr lang="fr-FR" smtClean="0"/>
              <a:t>donner </a:t>
            </a:r>
            <a:r>
              <a:rPr lang="fr-FR" dirty="0" smtClean="0"/>
              <a:t>une vue d’ensemble des fonctionnalités.</a:t>
            </a:r>
          </a:p>
          <a:p>
            <a:r>
              <a:rPr lang="fr-FR" dirty="0" smtClean="0"/>
              <a:t>Evidemment, celles-ci seront détaillés dans le document </a:t>
            </a:r>
            <a:r>
              <a:rPr lang="fr-FR" dirty="0" err="1" smtClean="0"/>
              <a:t>pdf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994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SOLUTION TECHNIQUE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27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7986" y="761665"/>
            <a:ext cx="9613861" cy="1080938"/>
          </a:xfrm>
        </p:spPr>
        <p:txBody>
          <a:bodyPr>
            <a:normAutofit/>
          </a:bodyPr>
          <a:lstStyle/>
          <a:p>
            <a:r>
              <a:rPr lang="fr-FR" sz="2800" dirty="0"/>
              <a:t>La société OC pizza disposera d’une application </a:t>
            </a:r>
            <a:r>
              <a:rPr lang="fr-FR" sz="2800" dirty="0" smtClean="0"/>
              <a:t>web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5608" y="2130927"/>
            <a:ext cx="9613861" cy="35993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lvl="0"/>
            <a:r>
              <a:rPr lang="fr-FR" dirty="0"/>
              <a:t>L’application sera hébergée sur un serveur </a:t>
            </a:r>
            <a:r>
              <a:rPr lang="fr-FR" dirty="0" err="1"/>
              <a:t>Tomcat</a:t>
            </a:r>
            <a:r>
              <a:rPr lang="fr-FR" dirty="0"/>
              <a:t> et une base de donnée PostgreSQL. </a:t>
            </a:r>
          </a:p>
          <a:p>
            <a:pPr lvl="0"/>
            <a:r>
              <a:rPr lang="fr-FR" dirty="0"/>
              <a:t>Le projet d’application sera géré par </a:t>
            </a:r>
            <a:r>
              <a:rPr lang="fr-FR" dirty="0" err="1"/>
              <a:t>Maven</a:t>
            </a:r>
            <a:r>
              <a:rPr lang="fr-FR" dirty="0"/>
              <a:t>.</a:t>
            </a:r>
          </a:p>
          <a:p>
            <a:pPr lvl="0"/>
            <a:r>
              <a:rPr lang="fr-FR" dirty="0"/>
              <a:t>On utilisera java et le Framework </a:t>
            </a:r>
            <a:r>
              <a:rPr lang="fr-FR" dirty="0" err="1"/>
              <a:t>Spring</a:t>
            </a:r>
            <a:r>
              <a:rPr lang="fr-FR" dirty="0"/>
              <a:t> pour le développement de l’application.</a:t>
            </a:r>
          </a:p>
          <a:p>
            <a:pPr lvl="0"/>
            <a:r>
              <a:rPr lang="fr-FR" dirty="0"/>
              <a:t>Les technologies HTML/CSS, </a:t>
            </a:r>
            <a:r>
              <a:rPr lang="fr-FR" dirty="0" err="1"/>
              <a:t>Bootstrap</a:t>
            </a:r>
            <a:r>
              <a:rPr lang="fr-FR" dirty="0"/>
              <a:t>, JavaScript, jQuery seront utilisés pour la partie </a:t>
            </a:r>
            <a:r>
              <a:rPr lang="fr-FR" dirty="0" smtClean="0"/>
              <a:t>front-end.</a:t>
            </a:r>
            <a:endParaRPr lang="fr-FR" dirty="0"/>
          </a:p>
          <a:p>
            <a:pPr lvl="0"/>
            <a:r>
              <a:rPr lang="fr-FR" dirty="0"/>
              <a:t>L’API bancaire pour le paiement en ligne est l’outil « </a:t>
            </a:r>
            <a:r>
              <a:rPr lang="fr-FR" dirty="0" err="1"/>
              <a:t>Stripe</a:t>
            </a:r>
            <a:r>
              <a:rPr lang="fr-FR" dirty="0"/>
              <a:t> », moins couteuse qu’une API bancaire classique</a:t>
            </a:r>
            <a:r>
              <a:rPr lang="fr-FR" dirty="0" smtClean="0"/>
              <a:t>.</a:t>
            </a:r>
          </a:p>
          <a:p>
            <a:pPr marL="0" lv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=&gt; Le </a:t>
            </a:r>
            <a:r>
              <a:rPr lang="fr-FR" dirty="0"/>
              <a:t>choix de ces technologies a été décidé vu la taille de l’entreprise, tout en prenant en compte le fait qu’elle va s’agrandir.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43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SOLUTION FONCTIONNELLE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047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sz="3100" dirty="0" smtClean="0"/>
              <a:t>LE </a:t>
            </a:r>
            <a:r>
              <a:rPr lang="fr-FR" sz="3100" dirty="0"/>
              <a:t>DIAGRAMME DE </a:t>
            </a:r>
            <a:r>
              <a:rPr lang="fr-FR" sz="3100" dirty="0" smtClean="0"/>
              <a:t>CONTEXTE </a:t>
            </a:r>
            <a:r>
              <a:rPr lang="fr-FR" sz="3100" dirty="0"/>
              <a:t>:</a:t>
            </a:r>
            <a:br>
              <a:rPr lang="fr-FR" sz="3100" dirty="0"/>
            </a:br>
            <a:r>
              <a:rPr lang="fr-FR" sz="3100" dirty="0"/>
              <a:t>Les différends acteurs/rôles dans l’application</a:t>
            </a:r>
            <a:br>
              <a:rPr lang="fr-FR" sz="3100" dirty="0"/>
            </a:br>
            <a:endParaRPr lang="fr-FR" sz="31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258" y="2010032"/>
            <a:ext cx="8789773" cy="480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4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LE DIAGRAMME DE PACKAGE:</a:t>
            </a:r>
            <a:br>
              <a:rPr lang="fr-FR" sz="2800" dirty="0" smtClean="0"/>
            </a:br>
            <a:r>
              <a:rPr lang="fr-FR" sz="2800" dirty="0" smtClean="0"/>
              <a:t>Vue d’ensemble des différentes sous parties</a:t>
            </a:r>
            <a:endParaRPr lang="fr-FR" sz="2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304" y="1993558"/>
            <a:ext cx="8077656" cy="484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7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7179" y="753228"/>
            <a:ext cx="9907004" cy="1080938"/>
          </a:xfrm>
        </p:spPr>
        <p:txBody>
          <a:bodyPr>
            <a:normAutofit/>
          </a:bodyPr>
          <a:lstStyle/>
          <a:p>
            <a:r>
              <a:rPr lang="fr-FR" sz="2800" dirty="0" smtClean="0"/>
              <a:t>DIAGRAMME DE CAS D’UTILISATION – description du besoin de chaque acteur du Package « Authentification »</a:t>
            </a:r>
            <a:endParaRPr lang="fr-FR" sz="2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206" y="2075936"/>
            <a:ext cx="8579278" cy="451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1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DIAGRAMME DE CAS D’UTILISATION – description du besoin de chaque acteur du Package </a:t>
            </a:r>
            <a:r>
              <a:rPr lang="fr-FR" sz="2800" dirty="0" smtClean="0"/>
              <a:t>« Gestion Administrative »</a:t>
            </a:r>
            <a:endParaRPr lang="fr-FR" sz="2800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646" y="2010032"/>
            <a:ext cx="75957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DIAGRAMME DE CAS D’UTILISATION – description du besoin de chaque acteur du Package « Gestion </a:t>
            </a:r>
            <a:r>
              <a:rPr lang="fr-FR" sz="2800" dirty="0" smtClean="0"/>
              <a:t>de Commande</a:t>
            </a:r>
            <a:r>
              <a:rPr lang="fr-FR" sz="2800" dirty="0"/>
              <a:t> »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838" y="2051222"/>
            <a:ext cx="9256702" cy="439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5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543</TotalTime>
  <Words>173</Words>
  <Application>Microsoft Office PowerPoint</Application>
  <PresentationFormat>Grand écran</PresentationFormat>
  <Paragraphs>36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Sommaire</vt:lpstr>
      <vt:lpstr>SOLUTION TECHNIQUE</vt:lpstr>
      <vt:lpstr>La société OC pizza disposera d’une application web</vt:lpstr>
      <vt:lpstr>SOLUTION FONCTIONNELLE</vt:lpstr>
      <vt:lpstr> LE DIAGRAMME DE CONTEXTE : Les différends acteurs/rôles dans l’application </vt:lpstr>
      <vt:lpstr>LE DIAGRAMME DE PACKAGE: Vue d’ensemble des différentes sous parties</vt:lpstr>
      <vt:lpstr>DIAGRAMME DE CAS D’UTILISATION – description du besoin de chaque acteur du Package « Authentification »</vt:lpstr>
      <vt:lpstr>DIAGRAMME DE CAS D’UTILISATION – description du besoin de chaque acteur du Package « Gestion Administrative »</vt:lpstr>
      <vt:lpstr>DIAGRAMME DE CAS D’UTILISATION – description du besoin de chaque acteur du Package « Gestion de Commande »</vt:lpstr>
      <vt:lpstr>DIAGRAMME DE CAS D’UTILISATION – description du besoin de chaque acteur du Package « Paiement »</vt:lpstr>
      <vt:lpstr>DIAGRAMME DE CAS D’UTILISATION – description du besoin de chaque acteur du Package « Stock et Statistique »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FONCTIONNELLE</dc:title>
  <dc:creator>DELL</dc:creator>
  <cp:lastModifiedBy>DELL</cp:lastModifiedBy>
  <cp:revision>27</cp:revision>
  <dcterms:created xsi:type="dcterms:W3CDTF">2018-07-21T23:52:26Z</dcterms:created>
  <dcterms:modified xsi:type="dcterms:W3CDTF">2018-07-26T08:56:53Z</dcterms:modified>
</cp:coreProperties>
</file>