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59" r:id="rId6"/>
    <p:sldId id="311" r:id="rId7"/>
    <p:sldId id="261" r:id="rId8"/>
    <p:sldId id="313" r:id="rId9"/>
    <p:sldId id="262" r:id="rId10"/>
    <p:sldId id="314" r:id="rId11"/>
    <p:sldId id="264" r:id="rId12"/>
    <p:sldId id="315" r:id="rId13"/>
    <p:sldId id="320" r:id="rId14"/>
    <p:sldId id="321" r:id="rId15"/>
    <p:sldId id="322" r:id="rId16"/>
    <p:sldId id="323" r:id="rId17"/>
    <p:sldId id="324" r:id="rId18"/>
    <p:sldId id="325" r:id="rId19"/>
    <p:sldId id="266" r:id="rId20"/>
    <p:sldId id="335" r:id="rId21"/>
    <p:sldId id="316" r:id="rId22"/>
    <p:sldId id="265" r:id="rId23"/>
    <p:sldId id="326" r:id="rId24"/>
    <p:sldId id="327" r:id="rId25"/>
    <p:sldId id="328" r:id="rId26"/>
    <p:sldId id="333" r:id="rId27"/>
    <p:sldId id="329" r:id="rId28"/>
    <p:sldId id="330" r:id="rId29"/>
    <p:sldId id="334" r:id="rId3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2"/>
    </p:embeddedFont>
    <p:embeddedFont>
      <p:font typeface="Nunito" pitchFamily="2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  <p:embeddedFont>
      <p:font typeface="Raleway Medium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D4C9E5-262C-47AD-A585-12FC3EF29A76}">
  <a:tblStyle styleId="{82D4C9E5-262C-47AD-A585-12FC3EF29A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>
          <a:extLst>
            <a:ext uri="{FF2B5EF4-FFF2-40B4-BE49-F238E27FC236}">
              <a16:creationId xmlns:a16="http://schemas.microsoft.com/office/drawing/2014/main" id="{08916FF0-16F1-A515-3791-A05C02D04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>
            <a:extLst>
              <a:ext uri="{FF2B5EF4-FFF2-40B4-BE49-F238E27FC236}">
                <a16:creationId xmlns:a16="http://schemas.microsoft.com/office/drawing/2014/main" id="{0205636A-4F3A-20C5-6285-0CA8B3187E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>
            <a:extLst>
              <a:ext uri="{FF2B5EF4-FFF2-40B4-BE49-F238E27FC236}">
                <a16:creationId xmlns:a16="http://schemas.microsoft.com/office/drawing/2014/main" id="{1F7AE8DD-D3CA-130F-2033-2EEDF99834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433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0a18aa256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0a18aa256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>
          <a:extLst>
            <a:ext uri="{FF2B5EF4-FFF2-40B4-BE49-F238E27FC236}">
              <a16:creationId xmlns:a16="http://schemas.microsoft.com/office/drawing/2014/main" id="{F396FD95-51E7-65D9-F5FA-B55FF9AC3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>
            <a:extLst>
              <a:ext uri="{FF2B5EF4-FFF2-40B4-BE49-F238E27FC236}">
                <a16:creationId xmlns:a16="http://schemas.microsoft.com/office/drawing/2014/main" id="{FBB8C710-103D-192B-6EF7-AC54B9B70F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>
            <a:extLst>
              <a:ext uri="{FF2B5EF4-FFF2-40B4-BE49-F238E27FC236}">
                <a16:creationId xmlns:a16="http://schemas.microsoft.com/office/drawing/2014/main" id="{A9CCC8C1-B3FB-C42A-3062-5F7A8D735B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254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>
          <a:extLst>
            <a:ext uri="{FF2B5EF4-FFF2-40B4-BE49-F238E27FC236}">
              <a16:creationId xmlns:a16="http://schemas.microsoft.com/office/drawing/2014/main" id="{E2F3A352-A39C-0A63-3C04-EE1AA6FC5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b68f5f6c9_0_129:notes">
            <a:extLst>
              <a:ext uri="{FF2B5EF4-FFF2-40B4-BE49-F238E27FC236}">
                <a16:creationId xmlns:a16="http://schemas.microsoft.com/office/drawing/2014/main" id="{FAF06FD9-0BCB-2BDC-F867-096D0902CA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b68f5f6c9_0_129:notes">
            <a:extLst>
              <a:ext uri="{FF2B5EF4-FFF2-40B4-BE49-F238E27FC236}">
                <a16:creationId xmlns:a16="http://schemas.microsoft.com/office/drawing/2014/main" id="{56A3A584-DBBE-6139-13CA-9EBD9035F9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717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>
          <a:extLst>
            <a:ext uri="{FF2B5EF4-FFF2-40B4-BE49-F238E27FC236}">
              <a16:creationId xmlns:a16="http://schemas.microsoft.com/office/drawing/2014/main" id="{3C6B9DEE-C5A3-5552-08D2-444C950AE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b68f5f6c9_0_129:notes">
            <a:extLst>
              <a:ext uri="{FF2B5EF4-FFF2-40B4-BE49-F238E27FC236}">
                <a16:creationId xmlns:a16="http://schemas.microsoft.com/office/drawing/2014/main" id="{A34B4AE1-1CF7-064C-70AB-4787BAD725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b68f5f6c9_0_129:notes">
            <a:extLst>
              <a:ext uri="{FF2B5EF4-FFF2-40B4-BE49-F238E27FC236}">
                <a16:creationId xmlns:a16="http://schemas.microsoft.com/office/drawing/2014/main" id="{E1370347-0F4E-B749-9FD6-A50667547B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231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>
          <a:extLst>
            <a:ext uri="{FF2B5EF4-FFF2-40B4-BE49-F238E27FC236}">
              <a16:creationId xmlns:a16="http://schemas.microsoft.com/office/drawing/2014/main" id="{18F64789-84C5-B62C-3131-9D4F24D26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b68f5f6c9_0_129:notes">
            <a:extLst>
              <a:ext uri="{FF2B5EF4-FFF2-40B4-BE49-F238E27FC236}">
                <a16:creationId xmlns:a16="http://schemas.microsoft.com/office/drawing/2014/main" id="{8FD6F40A-92F5-170E-6510-08AD57B400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b68f5f6c9_0_129:notes">
            <a:extLst>
              <a:ext uri="{FF2B5EF4-FFF2-40B4-BE49-F238E27FC236}">
                <a16:creationId xmlns:a16="http://schemas.microsoft.com/office/drawing/2014/main" id="{035A2CF9-CDBC-18D8-D44B-5F1F22678E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81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>
          <a:extLst>
            <a:ext uri="{FF2B5EF4-FFF2-40B4-BE49-F238E27FC236}">
              <a16:creationId xmlns:a16="http://schemas.microsoft.com/office/drawing/2014/main" id="{2A73CF99-AAB2-7938-B329-7CD95D732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b68f5f6c9_0_129:notes">
            <a:extLst>
              <a:ext uri="{FF2B5EF4-FFF2-40B4-BE49-F238E27FC236}">
                <a16:creationId xmlns:a16="http://schemas.microsoft.com/office/drawing/2014/main" id="{024F17A8-6C14-0335-8A65-24309E423E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b68f5f6c9_0_129:notes">
            <a:extLst>
              <a:ext uri="{FF2B5EF4-FFF2-40B4-BE49-F238E27FC236}">
                <a16:creationId xmlns:a16="http://schemas.microsoft.com/office/drawing/2014/main" id="{D667DB89-1016-CF10-5344-BDBD477E46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101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>
          <a:extLst>
            <a:ext uri="{FF2B5EF4-FFF2-40B4-BE49-F238E27FC236}">
              <a16:creationId xmlns:a16="http://schemas.microsoft.com/office/drawing/2014/main" id="{F3685BF7-F717-1448-925D-7B4DD736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b68f5f6c9_0_129:notes">
            <a:extLst>
              <a:ext uri="{FF2B5EF4-FFF2-40B4-BE49-F238E27FC236}">
                <a16:creationId xmlns:a16="http://schemas.microsoft.com/office/drawing/2014/main" id="{E3F758B4-F1A8-BED9-7CB0-A70AFA762B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b68f5f6c9_0_129:notes">
            <a:extLst>
              <a:ext uri="{FF2B5EF4-FFF2-40B4-BE49-F238E27FC236}">
                <a16:creationId xmlns:a16="http://schemas.microsoft.com/office/drawing/2014/main" id="{9BBD82E1-CBCB-4DBB-E65A-DD87F1DC26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390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>
          <a:extLst>
            <a:ext uri="{FF2B5EF4-FFF2-40B4-BE49-F238E27FC236}">
              <a16:creationId xmlns:a16="http://schemas.microsoft.com/office/drawing/2014/main" id="{385D3F2D-5206-37CD-ADC9-0D8275F8A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b68f5f6c9_0_129:notes">
            <a:extLst>
              <a:ext uri="{FF2B5EF4-FFF2-40B4-BE49-F238E27FC236}">
                <a16:creationId xmlns:a16="http://schemas.microsoft.com/office/drawing/2014/main" id="{A46B38F8-B7D7-F8EC-1099-4F39C6B5B6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b68f5f6c9_0_129:notes">
            <a:extLst>
              <a:ext uri="{FF2B5EF4-FFF2-40B4-BE49-F238E27FC236}">
                <a16:creationId xmlns:a16="http://schemas.microsoft.com/office/drawing/2014/main" id="{8F42D02C-B272-3EF3-E2FE-973F90C88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9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a73ee22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a73ee22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a2de12b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a2de12b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>
          <a:extLst>
            <a:ext uri="{FF2B5EF4-FFF2-40B4-BE49-F238E27FC236}">
              <a16:creationId xmlns:a16="http://schemas.microsoft.com/office/drawing/2014/main" id="{3243DB82-0BB6-1012-8A18-8A828D7DA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a73ee2252_0_8:notes">
            <a:extLst>
              <a:ext uri="{FF2B5EF4-FFF2-40B4-BE49-F238E27FC236}">
                <a16:creationId xmlns:a16="http://schemas.microsoft.com/office/drawing/2014/main" id="{1D38DF23-CC6D-C082-92A3-24DAE1F7A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a73ee2252_0_8:notes">
            <a:extLst>
              <a:ext uri="{FF2B5EF4-FFF2-40B4-BE49-F238E27FC236}">
                <a16:creationId xmlns:a16="http://schemas.microsoft.com/office/drawing/2014/main" id="{F4723B42-3916-FD67-7BC6-D8D15178A9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992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>
          <a:extLst>
            <a:ext uri="{FF2B5EF4-FFF2-40B4-BE49-F238E27FC236}">
              <a16:creationId xmlns:a16="http://schemas.microsoft.com/office/drawing/2014/main" id="{18B6A481-F30D-B001-94E6-476737CB8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>
            <a:extLst>
              <a:ext uri="{FF2B5EF4-FFF2-40B4-BE49-F238E27FC236}">
                <a16:creationId xmlns:a16="http://schemas.microsoft.com/office/drawing/2014/main" id="{DDCDDE28-BBA3-8D5C-E337-8D61EE566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>
            <a:extLst>
              <a:ext uri="{FF2B5EF4-FFF2-40B4-BE49-F238E27FC236}">
                <a16:creationId xmlns:a16="http://schemas.microsoft.com/office/drawing/2014/main" id="{41DE4238-F531-C3DB-DC29-7A1B62AD7C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320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0a2de12baf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0a2de12baf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>
          <a:extLst>
            <a:ext uri="{FF2B5EF4-FFF2-40B4-BE49-F238E27FC236}">
              <a16:creationId xmlns:a16="http://schemas.microsoft.com/office/drawing/2014/main" id="{EDA6E56B-C5B3-72D1-C493-AF0E3B0F9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0a2de12baf_0_223:notes">
            <a:extLst>
              <a:ext uri="{FF2B5EF4-FFF2-40B4-BE49-F238E27FC236}">
                <a16:creationId xmlns:a16="http://schemas.microsoft.com/office/drawing/2014/main" id="{CA7FF2C5-5BCF-57D1-29A0-758191B72B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0a2de12baf_0_223:notes">
            <a:extLst>
              <a:ext uri="{FF2B5EF4-FFF2-40B4-BE49-F238E27FC236}">
                <a16:creationId xmlns:a16="http://schemas.microsoft.com/office/drawing/2014/main" id="{7A575728-6E04-3E48-27AA-ECEBA499DB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753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>
          <a:extLst>
            <a:ext uri="{FF2B5EF4-FFF2-40B4-BE49-F238E27FC236}">
              <a16:creationId xmlns:a16="http://schemas.microsoft.com/office/drawing/2014/main" id="{7D577454-3E0C-9204-A4E9-B1F60706A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0a2de12baf_0_223:notes">
            <a:extLst>
              <a:ext uri="{FF2B5EF4-FFF2-40B4-BE49-F238E27FC236}">
                <a16:creationId xmlns:a16="http://schemas.microsoft.com/office/drawing/2014/main" id="{030D58F9-20BA-D86A-1A99-946A5AACB6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0a2de12baf_0_223:notes">
            <a:extLst>
              <a:ext uri="{FF2B5EF4-FFF2-40B4-BE49-F238E27FC236}">
                <a16:creationId xmlns:a16="http://schemas.microsoft.com/office/drawing/2014/main" id="{D29A9394-7454-EA1E-EC3E-8BBF943314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966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>
          <a:extLst>
            <a:ext uri="{FF2B5EF4-FFF2-40B4-BE49-F238E27FC236}">
              <a16:creationId xmlns:a16="http://schemas.microsoft.com/office/drawing/2014/main" id="{37932990-8461-B074-054C-E8604B5F3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0a2de12baf_0_223:notes">
            <a:extLst>
              <a:ext uri="{FF2B5EF4-FFF2-40B4-BE49-F238E27FC236}">
                <a16:creationId xmlns:a16="http://schemas.microsoft.com/office/drawing/2014/main" id="{8A04B316-D848-178D-035D-8B8AFE1217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0a2de12baf_0_223:notes">
            <a:extLst>
              <a:ext uri="{FF2B5EF4-FFF2-40B4-BE49-F238E27FC236}">
                <a16:creationId xmlns:a16="http://schemas.microsoft.com/office/drawing/2014/main" id="{DE69FF16-D2FB-D7D9-A431-20F5EB9150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05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>
          <a:extLst>
            <a:ext uri="{FF2B5EF4-FFF2-40B4-BE49-F238E27FC236}">
              <a16:creationId xmlns:a16="http://schemas.microsoft.com/office/drawing/2014/main" id="{89506EF8-B36A-294F-A32E-8AB92C867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0a2de12baf_0_223:notes">
            <a:extLst>
              <a:ext uri="{FF2B5EF4-FFF2-40B4-BE49-F238E27FC236}">
                <a16:creationId xmlns:a16="http://schemas.microsoft.com/office/drawing/2014/main" id="{2213BA8E-2EB3-6819-AB36-52CAD57CB1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0a2de12baf_0_223:notes">
            <a:extLst>
              <a:ext uri="{FF2B5EF4-FFF2-40B4-BE49-F238E27FC236}">
                <a16:creationId xmlns:a16="http://schemas.microsoft.com/office/drawing/2014/main" id="{FE55A788-9BAC-2C8F-63B3-E4DCF0924F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816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>
          <a:extLst>
            <a:ext uri="{FF2B5EF4-FFF2-40B4-BE49-F238E27FC236}">
              <a16:creationId xmlns:a16="http://schemas.microsoft.com/office/drawing/2014/main" id="{6AA8A838-F7F6-A027-D506-FD38BA2FC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0a2de12baf_0_223:notes">
            <a:extLst>
              <a:ext uri="{FF2B5EF4-FFF2-40B4-BE49-F238E27FC236}">
                <a16:creationId xmlns:a16="http://schemas.microsoft.com/office/drawing/2014/main" id="{5E46AF62-B875-FFC2-9D4C-5D0E9E3DCA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0a2de12baf_0_223:notes">
            <a:extLst>
              <a:ext uri="{FF2B5EF4-FFF2-40B4-BE49-F238E27FC236}">
                <a16:creationId xmlns:a16="http://schemas.microsoft.com/office/drawing/2014/main" id="{44ED628D-3082-5D92-2866-86599FE5D0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8037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>
          <a:extLst>
            <a:ext uri="{FF2B5EF4-FFF2-40B4-BE49-F238E27FC236}">
              <a16:creationId xmlns:a16="http://schemas.microsoft.com/office/drawing/2014/main" id="{94B00467-5B0C-BC16-70F7-D7B012743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0a2de12baf_0_223:notes">
            <a:extLst>
              <a:ext uri="{FF2B5EF4-FFF2-40B4-BE49-F238E27FC236}">
                <a16:creationId xmlns:a16="http://schemas.microsoft.com/office/drawing/2014/main" id="{1A2F3A4B-F4BC-1E03-9358-37B490D97A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0a2de12baf_0_223:notes">
            <a:extLst>
              <a:ext uri="{FF2B5EF4-FFF2-40B4-BE49-F238E27FC236}">
                <a16:creationId xmlns:a16="http://schemas.microsoft.com/office/drawing/2014/main" id="{679330DD-F755-8444-02BE-CE2B9BD206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441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>
          <a:extLst>
            <a:ext uri="{FF2B5EF4-FFF2-40B4-BE49-F238E27FC236}">
              <a16:creationId xmlns:a16="http://schemas.microsoft.com/office/drawing/2014/main" id="{9004B5B6-69A3-4320-4702-3D1295130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>
            <a:extLst>
              <a:ext uri="{FF2B5EF4-FFF2-40B4-BE49-F238E27FC236}">
                <a16:creationId xmlns:a16="http://schemas.microsoft.com/office/drawing/2014/main" id="{E78276BA-C90F-C603-2686-0D663457B4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>
            <a:extLst>
              <a:ext uri="{FF2B5EF4-FFF2-40B4-BE49-F238E27FC236}">
                <a16:creationId xmlns:a16="http://schemas.microsoft.com/office/drawing/2014/main" id="{CB4F0BDE-FF5C-936A-46F5-86C07F622B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159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>
          <a:extLst>
            <a:ext uri="{FF2B5EF4-FFF2-40B4-BE49-F238E27FC236}">
              <a16:creationId xmlns:a16="http://schemas.microsoft.com/office/drawing/2014/main" id="{A7FF6F47-9869-1ABA-515B-F1C4033EA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>
            <a:extLst>
              <a:ext uri="{FF2B5EF4-FFF2-40B4-BE49-F238E27FC236}">
                <a16:creationId xmlns:a16="http://schemas.microsoft.com/office/drawing/2014/main" id="{C918305A-8055-40F4-46C7-7B1739A05E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>
            <a:extLst>
              <a:ext uri="{FF2B5EF4-FFF2-40B4-BE49-F238E27FC236}">
                <a16:creationId xmlns:a16="http://schemas.microsoft.com/office/drawing/2014/main" id="{8F3AD6F6-78F4-54E1-D6E6-D5BCCB78A0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836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a18aa2564_0_2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0a18aa2564_0_2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>
          <a:extLst>
            <a:ext uri="{FF2B5EF4-FFF2-40B4-BE49-F238E27FC236}">
              <a16:creationId xmlns:a16="http://schemas.microsoft.com/office/drawing/2014/main" id="{EF24F1CD-E059-96E4-6C71-28DC5D1A2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>
            <a:extLst>
              <a:ext uri="{FF2B5EF4-FFF2-40B4-BE49-F238E27FC236}">
                <a16:creationId xmlns:a16="http://schemas.microsoft.com/office/drawing/2014/main" id="{D6E724E6-523F-19DD-8D3F-BDCF5211E7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>
            <a:extLst>
              <a:ext uri="{FF2B5EF4-FFF2-40B4-BE49-F238E27FC236}">
                <a16:creationId xmlns:a16="http://schemas.microsoft.com/office/drawing/2014/main" id="{BD087A8E-3D10-78FF-ECBF-C2094CC199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085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a2de12ba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a2de12ba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 idx="2" hasCustomPrompt="1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1"/>
          </p:nvPr>
        </p:nvSpPr>
        <p:spPr>
          <a:xfrm>
            <a:off x="1181425" y="2857791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2"/>
          </p:nvPr>
        </p:nvSpPr>
        <p:spPr>
          <a:xfrm>
            <a:off x="5220425" y="2857791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3"/>
          </p:nvPr>
        </p:nvSpPr>
        <p:spPr>
          <a:xfrm>
            <a:off x="1181425" y="3397034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4"/>
          </p:nvPr>
        </p:nvSpPr>
        <p:spPr>
          <a:xfrm>
            <a:off x="5220425" y="3397034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412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712400" y="1091150"/>
            <a:ext cx="7716600" cy="4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918600" y="1071750"/>
            <a:ext cx="73068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834113" y="1773447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4572050" y="3532125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5103350" y="1545297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236966" y="3303975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5382500" y="1655900"/>
            <a:ext cx="37542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712400" y="1168200"/>
            <a:ext cx="7716600" cy="397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2259450" y="1849425"/>
            <a:ext cx="46251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4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7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0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59" r:id="rId9"/>
    <p:sldLayoutId id="2147483661" r:id="rId10"/>
    <p:sldLayoutId id="2147483679" r:id="rId11"/>
    <p:sldLayoutId id="2147483680" r:id="rId12"/>
    <p:sldLayoutId id="214748368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AMIT AI &amp; DS DIPLOMA project</a:t>
            </a:r>
            <a:endParaRPr dirty="0"/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"/>
          </p:nvPr>
        </p:nvSpPr>
        <p:spPr>
          <a:xfrm>
            <a:off x="3356550" y="3384295"/>
            <a:ext cx="492385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Analyzing Starbucks Beverages: Are Your Favorite Drinks Healthy?</a:t>
            </a:r>
            <a:endParaRPr sz="2400" dirty="0"/>
          </a:p>
        </p:txBody>
      </p:sp>
      <p:grpSp>
        <p:nvGrpSpPr>
          <p:cNvPr id="302" name="Google Shape;302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3" name="Google Shape;303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1" name="Google Shape;391;p38"/>
          <p:cNvCxnSpPr/>
          <p:nvPr/>
        </p:nvCxnSpPr>
        <p:spPr>
          <a:xfrm rot="10800000" flipH="1">
            <a:off x="3459250" y="4171564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>
          <a:extLst>
            <a:ext uri="{FF2B5EF4-FFF2-40B4-BE49-F238E27FC236}">
              <a16:creationId xmlns:a16="http://schemas.microsoft.com/office/drawing/2014/main" id="{565990AE-C639-109A-3589-67B0E5FA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>
            <a:extLst>
              <a:ext uri="{FF2B5EF4-FFF2-40B4-BE49-F238E27FC236}">
                <a16:creationId xmlns:a16="http://schemas.microsoft.com/office/drawing/2014/main" id="{842C47E9-C4D9-EEE9-C0C2-993576AFB922}"/>
              </a:ext>
            </a:extLst>
          </p:cNvPr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>
            <a:extLst>
              <a:ext uri="{FF2B5EF4-FFF2-40B4-BE49-F238E27FC236}">
                <a16:creationId xmlns:a16="http://schemas.microsoft.com/office/drawing/2014/main" id="{0C800354-9AAC-C330-5D1E-DB5A6D0CE345}"/>
              </a:ext>
            </a:extLst>
          </p:cNvPr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>
            <a:extLst>
              <a:ext uri="{FF2B5EF4-FFF2-40B4-BE49-F238E27FC236}">
                <a16:creationId xmlns:a16="http://schemas.microsoft.com/office/drawing/2014/main" id="{8D748168-BA63-F2B8-59D0-FCE3320D69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</a:t>
            </a:r>
            <a:r>
              <a:rPr lang="en" dirty="0"/>
              <a:t>wrangling</a:t>
            </a:r>
            <a:endParaRPr dirty="0"/>
          </a:p>
        </p:txBody>
      </p:sp>
      <p:sp>
        <p:nvSpPr>
          <p:cNvPr id="460" name="Google Shape;460;p42">
            <a:extLst>
              <a:ext uri="{FF2B5EF4-FFF2-40B4-BE49-F238E27FC236}">
                <a16:creationId xmlns:a16="http://schemas.microsoft.com/office/drawing/2014/main" id="{55163123-0202-273E-D845-C11E870A483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462" name="Google Shape;462;p42">
            <a:extLst>
              <a:ext uri="{FF2B5EF4-FFF2-40B4-BE49-F238E27FC236}">
                <a16:creationId xmlns:a16="http://schemas.microsoft.com/office/drawing/2014/main" id="{0D6E8F23-465F-E18B-8CE2-9F241842590F}"/>
              </a:ext>
            </a:extLst>
          </p:cNvPr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>
            <a:extLst>
              <a:ext uri="{FF2B5EF4-FFF2-40B4-BE49-F238E27FC236}">
                <a16:creationId xmlns:a16="http://schemas.microsoft.com/office/drawing/2014/main" id="{264B6C33-6E0F-CF35-379A-EE5AA4ABDBBA}"/>
              </a:ext>
            </a:extLst>
          </p:cNvPr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>
              <a:extLst>
                <a:ext uri="{FF2B5EF4-FFF2-40B4-BE49-F238E27FC236}">
                  <a16:creationId xmlns:a16="http://schemas.microsoft.com/office/drawing/2014/main" id="{2115278F-A909-7C0A-5947-A5429D402E22}"/>
                </a:ext>
              </a:extLst>
            </p:cNvPr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>
              <a:extLst>
                <a:ext uri="{FF2B5EF4-FFF2-40B4-BE49-F238E27FC236}">
                  <a16:creationId xmlns:a16="http://schemas.microsoft.com/office/drawing/2014/main" id="{7F982870-C4B8-F714-5244-FEAFAEEC777D}"/>
                </a:ext>
              </a:extLst>
            </p:cNvPr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>
              <a:extLst>
                <a:ext uri="{FF2B5EF4-FFF2-40B4-BE49-F238E27FC236}">
                  <a16:creationId xmlns:a16="http://schemas.microsoft.com/office/drawing/2014/main" id="{3624D5FB-6FE1-B5AB-AECD-057ACFE3A11F}"/>
                </a:ext>
              </a:extLst>
            </p:cNvPr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>
              <a:extLst>
                <a:ext uri="{FF2B5EF4-FFF2-40B4-BE49-F238E27FC236}">
                  <a16:creationId xmlns:a16="http://schemas.microsoft.com/office/drawing/2014/main" id="{B2DE8836-072D-8297-1646-8021BF6B9908}"/>
                </a:ext>
              </a:extLst>
            </p:cNvPr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>
            <a:extLst>
              <a:ext uri="{FF2B5EF4-FFF2-40B4-BE49-F238E27FC236}">
                <a16:creationId xmlns:a16="http://schemas.microsoft.com/office/drawing/2014/main" id="{11EB0516-8E72-A09F-36B0-A3EE3EE872FB}"/>
              </a:ext>
            </a:extLst>
          </p:cNvPr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>
              <a:extLst>
                <a:ext uri="{FF2B5EF4-FFF2-40B4-BE49-F238E27FC236}">
                  <a16:creationId xmlns:a16="http://schemas.microsoft.com/office/drawing/2014/main" id="{361303E6-5FCA-1E1E-3579-4942DF35DCDC}"/>
                </a:ext>
              </a:extLst>
            </p:cNvPr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>
              <a:extLst>
                <a:ext uri="{FF2B5EF4-FFF2-40B4-BE49-F238E27FC236}">
                  <a16:creationId xmlns:a16="http://schemas.microsoft.com/office/drawing/2014/main" id="{CFBF170E-06A5-2541-218B-3EF8C276864A}"/>
                </a:ext>
              </a:extLst>
            </p:cNvPr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>
              <a:extLst>
                <a:ext uri="{FF2B5EF4-FFF2-40B4-BE49-F238E27FC236}">
                  <a16:creationId xmlns:a16="http://schemas.microsoft.com/office/drawing/2014/main" id="{B27BF9D4-F71C-8C46-2E2D-894743DB1B8C}"/>
                </a:ext>
              </a:extLst>
            </p:cNvPr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>
              <a:extLst>
                <a:ext uri="{FF2B5EF4-FFF2-40B4-BE49-F238E27FC236}">
                  <a16:creationId xmlns:a16="http://schemas.microsoft.com/office/drawing/2014/main" id="{40BA9C95-BB3F-4A40-C591-24301E5D4926}"/>
                </a:ext>
              </a:extLst>
            </p:cNvPr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>
              <a:extLst>
                <a:ext uri="{FF2B5EF4-FFF2-40B4-BE49-F238E27FC236}">
                  <a16:creationId xmlns:a16="http://schemas.microsoft.com/office/drawing/2014/main" id="{5E2FC31E-AA4E-D2CB-F960-33FEE49BC242}"/>
                </a:ext>
              </a:extLst>
            </p:cNvPr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>
              <a:extLst>
                <a:ext uri="{FF2B5EF4-FFF2-40B4-BE49-F238E27FC236}">
                  <a16:creationId xmlns:a16="http://schemas.microsoft.com/office/drawing/2014/main" id="{3A05BDCA-97D4-9DAE-9A7D-E3278D4A69F1}"/>
                </a:ext>
              </a:extLst>
            </p:cNvPr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>
              <a:extLst>
                <a:ext uri="{FF2B5EF4-FFF2-40B4-BE49-F238E27FC236}">
                  <a16:creationId xmlns:a16="http://schemas.microsoft.com/office/drawing/2014/main" id="{41137CAC-45E7-2D8D-49E7-692A5EF0A0DB}"/>
                </a:ext>
              </a:extLst>
            </p:cNvPr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>
              <a:extLst>
                <a:ext uri="{FF2B5EF4-FFF2-40B4-BE49-F238E27FC236}">
                  <a16:creationId xmlns:a16="http://schemas.microsoft.com/office/drawing/2014/main" id="{5B8D97A9-71C3-9D08-E88F-C335FFA10615}"/>
                </a:ext>
              </a:extLst>
            </p:cNvPr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>
              <a:extLst>
                <a:ext uri="{FF2B5EF4-FFF2-40B4-BE49-F238E27FC236}">
                  <a16:creationId xmlns:a16="http://schemas.microsoft.com/office/drawing/2014/main" id="{40FA087E-064C-8F73-338D-8B515E3B054B}"/>
                </a:ext>
              </a:extLst>
            </p:cNvPr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>
            <a:extLst>
              <a:ext uri="{FF2B5EF4-FFF2-40B4-BE49-F238E27FC236}">
                <a16:creationId xmlns:a16="http://schemas.microsoft.com/office/drawing/2014/main" id="{47CDD0D1-DAAC-56BC-0B6D-334C0E2E4EBC}"/>
              </a:ext>
            </a:extLst>
          </p:cNvPr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6031457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"/>
          <p:cNvSpPr/>
          <p:nvPr/>
        </p:nvSpPr>
        <p:spPr>
          <a:xfrm>
            <a:off x="719500" y="3183825"/>
            <a:ext cx="7704000" cy="12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6"/>
          <p:cNvSpPr/>
          <p:nvPr/>
        </p:nvSpPr>
        <p:spPr>
          <a:xfrm>
            <a:off x="719500" y="1425147"/>
            <a:ext cx="7704000" cy="12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is </a:t>
            </a:r>
            <a:endParaRPr dirty="0"/>
          </a:p>
        </p:txBody>
      </p:sp>
      <p:sp>
        <p:nvSpPr>
          <p:cNvPr id="553" name="Google Shape;553;p46"/>
          <p:cNvSpPr txBox="1">
            <a:spLocks noGrp="1"/>
          </p:cNvSpPr>
          <p:nvPr>
            <p:ph type="subTitle" idx="1"/>
          </p:nvPr>
        </p:nvSpPr>
        <p:spPr>
          <a:xfrm>
            <a:off x="1834113" y="1773447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554" name="Google Shape;554;p46"/>
          <p:cNvSpPr txBox="1">
            <a:spLocks noGrp="1"/>
          </p:cNvSpPr>
          <p:nvPr>
            <p:ph type="subTitle" idx="2"/>
          </p:nvPr>
        </p:nvSpPr>
        <p:spPr>
          <a:xfrm>
            <a:off x="4572050" y="3532125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555" name="Google Shape;555;p46"/>
          <p:cNvSpPr txBox="1">
            <a:spLocks noGrp="1"/>
          </p:cNvSpPr>
          <p:nvPr>
            <p:ph type="subTitle" idx="3"/>
          </p:nvPr>
        </p:nvSpPr>
        <p:spPr>
          <a:xfrm>
            <a:off x="5103350" y="1545297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en" dirty="0"/>
              <a:t>aving unrelated columns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uplicated data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issing values </a:t>
            </a:r>
            <a:endParaRPr dirty="0"/>
          </a:p>
        </p:txBody>
      </p:sp>
      <p:sp>
        <p:nvSpPr>
          <p:cNvPr id="556" name="Google Shape;556;p46"/>
          <p:cNvSpPr txBox="1">
            <a:spLocks noGrp="1"/>
          </p:cNvSpPr>
          <p:nvPr>
            <p:ph type="subTitle" idx="4"/>
          </p:nvPr>
        </p:nvSpPr>
        <p:spPr>
          <a:xfrm>
            <a:off x="1236966" y="3303975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Drop the unrelated columns </a:t>
            </a:r>
          </a:p>
          <a:p>
            <a:pPr marL="0" lvl="0" indent="0"/>
            <a:r>
              <a:rPr lang="en-US" dirty="0"/>
              <a:t>Drop Duplicated data </a:t>
            </a:r>
          </a:p>
          <a:p>
            <a:pPr marL="0" lvl="0" indent="0"/>
            <a:r>
              <a:rPr lang="en-US" dirty="0"/>
              <a:t>Handling Missing values </a:t>
            </a:r>
          </a:p>
        </p:txBody>
      </p:sp>
      <p:grpSp>
        <p:nvGrpSpPr>
          <p:cNvPr id="557" name="Google Shape;557;p46"/>
          <p:cNvGrpSpPr/>
          <p:nvPr/>
        </p:nvGrpSpPr>
        <p:grpSpPr>
          <a:xfrm>
            <a:off x="7327516" y="3527511"/>
            <a:ext cx="493766" cy="548627"/>
            <a:chOff x="3299850" y="238575"/>
            <a:chExt cx="427725" cy="482225"/>
          </a:xfrm>
        </p:grpSpPr>
        <p:sp>
          <p:nvSpPr>
            <p:cNvPr id="558" name="Google Shape;558;p46"/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2" name="Google Shape;562;p46"/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63" name="Google Shape;563;p46"/>
          <p:cNvGrpSpPr/>
          <p:nvPr/>
        </p:nvGrpSpPr>
        <p:grpSpPr>
          <a:xfrm>
            <a:off x="1302628" y="1777432"/>
            <a:ext cx="609583" cy="548622"/>
            <a:chOff x="6239575" y="4416275"/>
            <a:chExt cx="489625" cy="449175"/>
          </a:xfrm>
        </p:grpSpPr>
        <p:sp>
          <p:nvSpPr>
            <p:cNvPr id="564" name="Google Shape;564;p46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6" name="Google Shape;566;p46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67" name="Google Shape;567;p46"/>
          <p:cNvSpPr/>
          <p:nvPr/>
        </p:nvSpPr>
        <p:spPr>
          <a:xfrm>
            <a:off x="7399888" y="3465573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6"/>
          <p:cNvSpPr/>
          <p:nvPr/>
        </p:nvSpPr>
        <p:spPr>
          <a:xfrm>
            <a:off x="1412903" y="2009877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46"/>
          <p:cNvGrpSpPr/>
          <p:nvPr/>
        </p:nvGrpSpPr>
        <p:grpSpPr>
          <a:xfrm>
            <a:off x="240000" y="1333364"/>
            <a:ext cx="3397850" cy="187275"/>
            <a:chOff x="-3237675" y="-1132050"/>
            <a:chExt cx="3397850" cy="187275"/>
          </a:xfrm>
        </p:grpSpPr>
        <p:sp>
          <p:nvSpPr>
            <p:cNvPr id="570" name="Google Shape;570;p4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46"/>
          <p:cNvGrpSpPr/>
          <p:nvPr/>
        </p:nvGrpSpPr>
        <p:grpSpPr>
          <a:xfrm>
            <a:off x="7670273" y="2912496"/>
            <a:ext cx="2159530" cy="548628"/>
            <a:chOff x="2641350" y="846250"/>
            <a:chExt cx="413600" cy="105075"/>
          </a:xfrm>
        </p:grpSpPr>
        <p:sp>
          <p:nvSpPr>
            <p:cNvPr id="580" name="Google Shape;580;p4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>
          <a:extLst>
            <a:ext uri="{FF2B5EF4-FFF2-40B4-BE49-F238E27FC236}">
              <a16:creationId xmlns:a16="http://schemas.microsoft.com/office/drawing/2014/main" id="{DA5DBA32-6635-CB6A-91D1-505DC5783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>
            <a:extLst>
              <a:ext uri="{FF2B5EF4-FFF2-40B4-BE49-F238E27FC236}">
                <a16:creationId xmlns:a16="http://schemas.microsoft.com/office/drawing/2014/main" id="{1BDB71DD-1326-5275-3D5D-845EE0149553}"/>
              </a:ext>
            </a:extLst>
          </p:cNvPr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>
            <a:extLst>
              <a:ext uri="{FF2B5EF4-FFF2-40B4-BE49-F238E27FC236}">
                <a16:creationId xmlns:a16="http://schemas.microsoft.com/office/drawing/2014/main" id="{B57473D1-BE7E-70A6-1781-CDB4BDB6EDB1}"/>
              </a:ext>
            </a:extLst>
          </p:cNvPr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9" name="Google Shape;459;p42">
            <a:extLst>
              <a:ext uri="{FF2B5EF4-FFF2-40B4-BE49-F238E27FC236}">
                <a16:creationId xmlns:a16="http://schemas.microsoft.com/office/drawing/2014/main" id="{236DCE8C-078E-7526-62B2-E0E2633B07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6050" y="2594088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Data Analysis &amp; visualization</a:t>
            </a:r>
            <a:endParaRPr dirty="0"/>
          </a:p>
        </p:txBody>
      </p:sp>
      <p:sp>
        <p:nvSpPr>
          <p:cNvPr id="460" name="Google Shape;460;p42">
            <a:extLst>
              <a:ext uri="{FF2B5EF4-FFF2-40B4-BE49-F238E27FC236}">
                <a16:creationId xmlns:a16="http://schemas.microsoft.com/office/drawing/2014/main" id="{3F2C6FAD-7FC8-E8A8-254D-A40BAE6BF95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462" name="Google Shape;462;p42">
            <a:extLst>
              <a:ext uri="{FF2B5EF4-FFF2-40B4-BE49-F238E27FC236}">
                <a16:creationId xmlns:a16="http://schemas.microsoft.com/office/drawing/2014/main" id="{29A65BCB-F7E9-CD67-572E-BDC8CE854CB5}"/>
              </a:ext>
            </a:extLst>
          </p:cNvPr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>
            <a:extLst>
              <a:ext uri="{FF2B5EF4-FFF2-40B4-BE49-F238E27FC236}">
                <a16:creationId xmlns:a16="http://schemas.microsoft.com/office/drawing/2014/main" id="{0786B915-42A8-94DC-2D71-EBE6E9EB865C}"/>
              </a:ext>
            </a:extLst>
          </p:cNvPr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>
              <a:extLst>
                <a:ext uri="{FF2B5EF4-FFF2-40B4-BE49-F238E27FC236}">
                  <a16:creationId xmlns:a16="http://schemas.microsoft.com/office/drawing/2014/main" id="{C659EDEC-DE24-8F8A-2E3A-AB495B028DA7}"/>
                </a:ext>
              </a:extLst>
            </p:cNvPr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>
              <a:extLst>
                <a:ext uri="{FF2B5EF4-FFF2-40B4-BE49-F238E27FC236}">
                  <a16:creationId xmlns:a16="http://schemas.microsoft.com/office/drawing/2014/main" id="{5D162827-2EF8-9AC7-ECAC-D887B41D4C7F}"/>
                </a:ext>
              </a:extLst>
            </p:cNvPr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>
              <a:extLst>
                <a:ext uri="{FF2B5EF4-FFF2-40B4-BE49-F238E27FC236}">
                  <a16:creationId xmlns:a16="http://schemas.microsoft.com/office/drawing/2014/main" id="{76498EE2-5BB5-750D-F541-4A5E5F3AC3BA}"/>
                </a:ext>
              </a:extLst>
            </p:cNvPr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>
              <a:extLst>
                <a:ext uri="{FF2B5EF4-FFF2-40B4-BE49-F238E27FC236}">
                  <a16:creationId xmlns:a16="http://schemas.microsoft.com/office/drawing/2014/main" id="{C729A9BB-6F13-152D-DBAC-B8FE895068B6}"/>
                </a:ext>
              </a:extLst>
            </p:cNvPr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>
            <a:extLst>
              <a:ext uri="{FF2B5EF4-FFF2-40B4-BE49-F238E27FC236}">
                <a16:creationId xmlns:a16="http://schemas.microsoft.com/office/drawing/2014/main" id="{C4481652-D496-6C7C-AE2E-90DBEDB3AAB9}"/>
              </a:ext>
            </a:extLst>
          </p:cNvPr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>
              <a:extLst>
                <a:ext uri="{FF2B5EF4-FFF2-40B4-BE49-F238E27FC236}">
                  <a16:creationId xmlns:a16="http://schemas.microsoft.com/office/drawing/2014/main" id="{5597F7E1-FE8F-3589-9E89-49E67A6280BA}"/>
                </a:ext>
              </a:extLst>
            </p:cNvPr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>
              <a:extLst>
                <a:ext uri="{FF2B5EF4-FFF2-40B4-BE49-F238E27FC236}">
                  <a16:creationId xmlns:a16="http://schemas.microsoft.com/office/drawing/2014/main" id="{534AC8CF-1EAC-C8CD-B00D-B9DA34FFD20A}"/>
                </a:ext>
              </a:extLst>
            </p:cNvPr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>
              <a:extLst>
                <a:ext uri="{FF2B5EF4-FFF2-40B4-BE49-F238E27FC236}">
                  <a16:creationId xmlns:a16="http://schemas.microsoft.com/office/drawing/2014/main" id="{909BB4F3-412F-302A-90DC-5003CC752BCD}"/>
                </a:ext>
              </a:extLst>
            </p:cNvPr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>
              <a:extLst>
                <a:ext uri="{FF2B5EF4-FFF2-40B4-BE49-F238E27FC236}">
                  <a16:creationId xmlns:a16="http://schemas.microsoft.com/office/drawing/2014/main" id="{49CA73FF-34EF-D2BA-B612-A2CC45A0470A}"/>
                </a:ext>
              </a:extLst>
            </p:cNvPr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>
              <a:extLst>
                <a:ext uri="{FF2B5EF4-FFF2-40B4-BE49-F238E27FC236}">
                  <a16:creationId xmlns:a16="http://schemas.microsoft.com/office/drawing/2014/main" id="{0DEA01DF-50AF-BAE2-CEE7-EA0E503D458B}"/>
                </a:ext>
              </a:extLst>
            </p:cNvPr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>
              <a:extLst>
                <a:ext uri="{FF2B5EF4-FFF2-40B4-BE49-F238E27FC236}">
                  <a16:creationId xmlns:a16="http://schemas.microsoft.com/office/drawing/2014/main" id="{67B94E10-2FF2-D92B-4BBC-71167534F76D}"/>
                </a:ext>
              </a:extLst>
            </p:cNvPr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>
              <a:extLst>
                <a:ext uri="{FF2B5EF4-FFF2-40B4-BE49-F238E27FC236}">
                  <a16:creationId xmlns:a16="http://schemas.microsoft.com/office/drawing/2014/main" id="{C49865C5-F052-F89B-DB37-D2BE330A7A53}"/>
                </a:ext>
              </a:extLst>
            </p:cNvPr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>
              <a:extLst>
                <a:ext uri="{FF2B5EF4-FFF2-40B4-BE49-F238E27FC236}">
                  <a16:creationId xmlns:a16="http://schemas.microsoft.com/office/drawing/2014/main" id="{2B34BDF9-0289-8C7E-75D1-92F31AB361EF}"/>
                </a:ext>
              </a:extLst>
            </p:cNvPr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>
              <a:extLst>
                <a:ext uri="{FF2B5EF4-FFF2-40B4-BE49-F238E27FC236}">
                  <a16:creationId xmlns:a16="http://schemas.microsoft.com/office/drawing/2014/main" id="{6918AC57-DDAD-C58B-8078-06CEED800432}"/>
                </a:ext>
              </a:extLst>
            </p:cNvPr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>
            <a:extLst>
              <a:ext uri="{FF2B5EF4-FFF2-40B4-BE49-F238E27FC236}">
                <a16:creationId xmlns:a16="http://schemas.microsoft.com/office/drawing/2014/main" id="{02B07A97-F7A2-A2D2-2D95-17A06DB692F8}"/>
              </a:ext>
            </a:extLst>
          </p:cNvPr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6057661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>
          <a:extLst>
            <a:ext uri="{FF2B5EF4-FFF2-40B4-BE49-F238E27FC236}">
              <a16:creationId xmlns:a16="http://schemas.microsoft.com/office/drawing/2014/main" id="{5807F5F0-C15E-1273-1A60-3C7F0310D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2">
            <a:extLst>
              <a:ext uri="{FF2B5EF4-FFF2-40B4-BE49-F238E27FC236}">
                <a16:creationId xmlns:a16="http://schemas.microsoft.com/office/drawing/2014/main" id="{884D9C58-1F7E-9778-BBC3-0123ABDF62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ata visualization </a:t>
            </a:r>
            <a:endParaRPr dirty="0"/>
          </a:p>
        </p:txBody>
      </p:sp>
      <p:sp>
        <p:nvSpPr>
          <p:cNvPr id="809" name="Google Shape;809;p52">
            <a:extLst>
              <a:ext uri="{FF2B5EF4-FFF2-40B4-BE49-F238E27FC236}">
                <a16:creationId xmlns:a16="http://schemas.microsoft.com/office/drawing/2014/main" id="{0600D53B-1EC4-EB22-12B2-F9F10DA09018}"/>
              </a:ext>
            </a:extLst>
          </p:cNvPr>
          <p:cNvSpPr/>
          <p:nvPr/>
        </p:nvSpPr>
        <p:spPr>
          <a:xfrm>
            <a:off x="1244200" y="763091"/>
            <a:ext cx="827100" cy="8271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52">
            <a:extLst>
              <a:ext uri="{FF2B5EF4-FFF2-40B4-BE49-F238E27FC236}">
                <a16:creationId xmlns:a16="http://schemas.microsoft.com/office/drawing/2014/main" id="{240E7AE6-6EC6-EA20-7F7F-F8ACEB5F18B4}"/>
              </a:ext>
            </a:extLst>
          </p:cNvPr>
          <p:cNvGrpSpPr/>
          <p:nvPr/>
        </p:nvGrpSpPr>
        <p:grpSpPr>
          <a:xfrm>
            <a:off x="2877691" y="4514867"/>
            <a:ext cx="3397850" cy="187275"/>
            <a:chOff x="-3237675" y="-1132050"/>
            <a:chExt cx="3397850" cy="187275"/>
          </a:xfrm>
        </p:grpSpPr>
        <p:sp>
          <p:nvSpPr>
            <p:cNvPr id="811" name="Google Shape;811;p52">
              <a:extLst>
                <a:ext uri="{FF2B5EF4-FFF2-40B4-BE49-F238E27FC236}">
                  <a16:creationId xmlns:a16="http://schemas.microsoft.com/office/drawing/2014/main" id="{5A41FE3F-924C-0C40-D9CB-37A1E1865695}"/>
                </a:ext>
              </a:extLst>
            </p:cNvPr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2">
              <a:extLst>
                <a:ext uri="{FF2B5EF4-FFF2-40B4-BE49-F238E27FC236}">
                  <a16:creationId xmlns:a16="http://schemas.microsoft.com/office/drawing/2014/main" id="{91505B97-A957-2911-24FD-D40220A666AA}"/>
                </a:ext>
              </a:extLst>
            </p:cNvPr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2">
              <a:extLst>
                <a:ext uri="{FF2B5EF4-FFF2-40B4-BE49-F238E27FC236}">
                  <a16:creationId xmlns:a16="http://schemas.microsoft.com/office/drawing/2014/main" id="{F010718A-4C93-645D-EEA8-0FC529DCE172}"/>
                </a:ext>
              </a:extLst>
            </p:cNvPr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2">
              <a:extLst>
                <a:ext uri="{FF2B5EF4-FFF2-40B4-BE49-F238E27FC236}">
                  <a16:creationId xmlns:a16="http://schemas.microsoft.com/office/drawing/2014/main" id="{27F47434-DDF7-FC74-390D-0940EE58B199}"/>
                </a:ext>
              </a:extLst>
            </p:cNvPr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2">
              <a:extLst>
                <a:ext uri="{FF2B5EF4-FFF2-40B4-BE49-F238E27FC236}">
                  <a16:creationId xmlns:a16="http://schemas.microsoft.com/office/drawing/2014/main" id="{AA18F53B-71D3-42CF-17BD-1DA939691948}"/>
                </a:ext>
              </a:extLst>
            </p:cNvPr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2">
              <a:extLst>
                <a:ext uri="{FF2B5EF4-FFF2-40B4-BE49-F238E27FC236}">
                  <a16:creationId xmlns:a16="http://schemas.microsoft.com/office/drawing/2014/main" id="{CF2DA1FF-2431-572B-DD2F-3D6638AC3BB2}"/>
                </a:ext>
              </a:extLst>
            </p:cNvPr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2">
              <a:extLst>
                <a:ext uri="{FF2B5EF4-FFF2-40B4-BE49-F238E27FC236}">
                  <a16:creationId xmlns:a16="http://schemas.microsoft.com/office/drawing/2014/main" id="{734A117C-A606-B9D0-517C-AE4F4D6EBDAE}"/>
                </a:ext>
              </a:extLst>
            </p:cNvPr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2">
              <a:extLst>
                <a:ext uri="{FF2B5EF4-FFF2-40B4-BE49-F238E27FC236}">
                  <a16:creationId xmlns:a16="http://schemas.microsoft.com/office/drawing/2014/main" id="{5E5732D6-4116-E54B-39D9-F4CCC510261A}"/>
                </a:ext>
              </a:extLst>
            </p:cNvPr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2">
              <a:extLst>
                <a:ext uri="{FF2B5EF4-FFF2-40B4-BE49-F238E27FC236}">
                  <a16:creationId xmlns:a16="http://schemas.microsoft.com/office/drawing/2014/main" id="{83402960-75A5-A6BA-E416-70D8503F029E}"/>
                </a:ext>
              </a:extLst>
            </p:cNvPr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F127F99-0991-1FD5-5378-0E03972BB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116" y="1248697"/>
            <a:ext cx="4852813" cy="38052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925258-7D33-850B-E23F-62B64D8A2E84}"/>
              </a:ext>
            </a:extLst>
          </p:cNvPr>
          <p:cNvSpPr/>
          <p:nvPr/>
        </p:nvSpPr>
        <p:spPr>
          <a:xfrm>
            <a:off x="847116" y="1908257"/>
            <a:ext cx="2534668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</a:t>
            </a:r>
            <a:r>
              <a:rPr lang="en-US" sz="3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barchart</a:t>
            </a:r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 </a:t>
            </a: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Describing</a:t>
            </a: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the </a:t>
            </a: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beverage </a:t>
            </a: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category </a:t>
            </a:r>
          </a:p>
        </p:txBody>
      </p:sp>
    </p:spTree>
    <p:extLst>
      <p:ext uri="{BB962C8B-B14F-4D97-AF65-F5344CB8AC3E}">
        <p14:creationId xmlns:p14="http://schemas.microsoft.com/office/powerpoint/2010/main" val="710086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>
          <a:extLst>
            <a:ext uri="{FF2B5EF4-FFF2-40B4-BE49-F238E27FC236}">
              <a16:creationId xmlns:a16="http://schemas.microsoft.com/office/drawing/2014/main" id="{16EA0C25-E29F-1731-654E-5FF03AADD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2">
            <a:extLst>
              <a:ext uri="{FF2B5EF4-FFF2-40B4-BE49-F238E27FC236}">
                <a16:creationId xmlns:a16="http://schemas.microsoft.com/office/drawing/2014/main" id="{501E1C2C-9E1A-2753-4E83-38E663672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ata visualization </a:t>
            </a:r>
            <a:endParaRPr dirty="0"/>
          </a:p>
        </p:txBody>
      </p:sp>
      <p:sp>
        <p:nvSpPr>
          <p:cNvPr id="809" name="Google Shape;809;p52">
            <a:extLst>
              <a:ext uri="{FF2B5EF4-FFF2-40B4-BE49-F238E27FC236}">
                <a16:creationId xmlns:a16="http://schemas.microsoft.com/office/drawing/2014/main" id="{0C7AC1D8-0A0F-9C00-2572-7EB315B677B2}"/>
              </a:ext>
            </a:extLst>
          </p:cNvPr>
          <p:cNvSpPr/>
          <p:nvPr/>
        </p:nvSpPr>
        <p:spPr>
          <a:xfrm>
            <a:off x="1244200" y="763091"/>
            <a:ext cx="827100" cy="8271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52">
            <a:extLst>
              <a:ext uri="{FF2B5EF4-FFF2-40B4-BE49-F238E27FC236}">
                <a16:creationId xmlns:a16="http://schemas.microsoft.com/office/drawing/2014/main" id="{21427E2F-7065-9F19-3F2C-9B798D35A83A}"/>
              </a:ext>
            </a:extLst>
          </p:cNvPr>
          <p:cNvGrpSpPr/>
          <p:nvPr/>
        </p:nvGrpSpPr>
        <p:grpSpPr>
          <a:xfrm>
            <a:off x="2877691" y="4514867"/>
            <a:ext cx="3397850" cy="187275"/>
            <a:chOff x="-3237675" y="-1132050"/>
            <a:chExt cx="3397850" cy="187275"/>
          </a:xfrm>
        </p:grpSpPr>
        <p:sp>
          <p:nvSpPr>
            <p:cNvPr id="811" name="Google Shape;811;p52">
              <a:extLst>
                <a:ext uri="{FF2B5EF4-FFF2-40B4-BE49-F238E27FC236}">
                  <a16:creationId xmlns:a16="http://schemas.microsoft.com/office/drawing/2014/main" id="{D7372E57-F749-1B9E-2E67-A5480058B0EC}"/>
                </a:ext>
              </a:extLst>
            </p:cNvPr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2">
              <a:extLst>
                <a:ext uri="{FF2B5EF4-FFF2-40B4-BE49-F238E27FC236}">
                  <a16:creationId xmlns:a16="http://schemas.microsoft.com/office/drawing/2014/main" id="{19058B7D-C1E2-8D70-0368-94D541F744AB}"/>
                </a:ext>
              </a:extLst>
            </p:cNvPr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2">
              <a:extLst>
                <a:ext uri="{FF2B5EF4-FFF2-40B4-BE49-F238E27FC236}">
                  <a16:creationId xmlns:a16="http://schemas.microsoft.com/office/drawing/2014/main" id="{391D9F8C-E20D-7FA7-64B9-1D241D439A1E}"/>
                </a:ext>
              </a:extLst>
            </p:cNvPr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2">
              <a:extLst>
                <a:ext uri="{FF2B5EF4-FFF2-40B4-BE49-F238E27FC236}">
                  <a16:creationId xmlns:a16="http://schemas.microsoft.com/office/drawing/2014/main" id="{3258A722-5211-2CDB-ADC8-8C4D41313F32}"/>
                </a:ext>
              </a:extLst>
            </p:cNvPr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2">
              <a:extLst>
                <a:ext uri="{FF2B5EF4-FFF2-40B4-BE49-F238E27FC236}">
                  <a16:creationId xmlns:a16="http://schemas.microsoft.com/office/drawing/2014/main" id="{3A613298-3A98-A4BA-8E92-9104DAC684D2}"/>
                </a:ext>
              </a:extLst>
            </p:cNvPr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2">
              <a:extLst>
                <a:ext uri="{FF2B5EF4-FFF2-40B4-BE49-F238E27FC236}">
                  <a16:creationId xmlns:a16="http://schemas.microsoft.com/office/drawing/2014/main" id="{8B7088BA-09BC-5CEB-4EE3-A5BFC6095830}"/>
                </a:ext>
              </a:extLst>
            </p:cNvPr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2">
              <a:extLst>
                <a:ext uri="{FF2B5EF4-FFF2-40B4-BE49-F238E27FC236}">
                  <a16:creationId xmlns:a16="http://schemas.microsoft.com/office/drawing/2014/main" id="{FC4A6491-A0D6-E615-2536-B23917E5415D}"/>
                </a:ext>
              </a:extLst>
            </p:cNvPr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2">
              <a:extLst>
                <a:ext uri="{FF2B5EF4-FFF2-40B4-BE49-F238E27FC236}">
                  <a16:creationId xmlns:a16="http://schemas.microsoft.com/office/drawing/2014/main" id="{A4BD4823-8F24-D431-5661-AEAF3EDC7919}"/>
                </a:ext>
              </a:extLst>
            </p:cNvPr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2">
              <a:extLst>
                <a:ext uri="{FF2B5EF4-FFF2-40B4-BE49-F238E27FC236}">
                  <a16:creationId xmlns:a16="http://schemas.microsoft.com/office/drawing/2014/main" id="{17679D1F-FD9A-CBD9-A635-645C6E77719F}"/>
                </a:ext>
              </a:extLst>
            </p:cNvPr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4116127-B286-23F3-3FFF-56771B4C677D}"/>
              </a:ext>
            </a:extLst>
          </p:cNvPr>
          <p:cNvSpPr/>
          <p:nvPr/>
        </p:nvSpPr>
        <p:spPr>
          <a:xfrm>
            <a:off x="847116" y="1908257"/>
            <a:ext cx="2364750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chart is </a:t>
            </a: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Describing</a:t>
            </a: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the </a:t>
            </a: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beverage </a:t>
            </a: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Preparation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BF3A5-F367-7BDE-E057-B047FC0BB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616" y="1248104"/>
            <a:ext cx="5416384" cy="37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2155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>
          <a:extLst>
            <a:ext uri="{FF2B5EF4-FFF2-40B4-BE49-F238E27FC236}">
              <a16:creationId xmlns:a16="http://schemas.microsoft.com/office/drawing/2014/main" id="{736693C8-A16D-D1F9-74B9-4356B6B9D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2">
            <a:extLst>
              <a:ext uri="{FF2B5EF4-FFF2-40B4-BE49-F238E27FC236}">
                <a16:creationId xmlns:a16="http://schemas.microsoft.com/office/drawing/2014/main" id="{E00549C3-3891-3567-5D52-B0D53C4786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ata visualization </a:t>
            </a:r>
            <a:endParaRPr dirty="0"/>
          </a:p>
        </p:txBody>
      </p:sp>
      <p:sp>
        <p:nvSpPr>
          <p:cNvPr id="809" name="Google Shape;809;p52">
            <a:extLst>
              <a:ext uri="{FF2B5EF4-FFF2-40B4-BE49-F238E27FC236}">
                <a16:creationId xmlns:a16="http://schemas.microsoft.com/office/drawing/2014/main" id="{27083416-C4BF-E0C4-1385-E942195C50C6}"/>
              </a:ext>
            </a:extLst>
          </p:cNvPr>
          <p:cNvSpPr/>
          <p:nvPr/>
        </p:nvSpPr>
        <p:spPr>
          <a:xfrm>
            <a:off x="1244200" y="763091"/>
            <a:ext cx="827100" cy="8271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52">
            <a:extLst>
              <a:ext uri="{FF2B5EF4-FFF2-40B4-BE49-F238E27FC236}">
                <a16:creationId xmlns:a16="http://schemas.microsoft.com/office/drawing/2014/main" id="{7A0B731C-A020-DC3F-0ACB-18AE54E4097B}"/>
              </a:ext>
            </a:extLst>
          </p:cNvPr>
          <p:cNvGrpSpPr/>
          <p:nvPr/>
        </p:nvGrpSpPr>
        <p:grpSpPr>
          <a:xfrm>
            <a:off x="2877691" y="4514867"/>
            <a:ext cx="3397850" cy="187275"/>
            <a:chOff x="-3237675" y="-1132050"/>
            <a:chExt cx="3397850" cy="187275"/>
          </a:xfrm>
        </p:grpSpPr>
        <p:sp>
          <p:nvSpPr>
            <p:cNvPr id="811" name="Google Shape;811;p52">
              <a:extLst>
                <a:ext uri="{FF2B5EF4-FFF2-40B4-BE49-F238E27FC236}">
                  <a16:creationId xmlns:a16="http://schemas.microsoft.com/office/drawing/2014/main" id="{93FB3694-0F2B-F781-9DFD-88D80EEEF332}"/>
                </a:ext>
              </a:extLst>
            </p:cNvPr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2">
              <a:extLst>
                <a:ext uri="{FF2B5EF4-FFF2-40B4-BE49-F238E27FC236}">
                  <a16:creationId xmlns:a16="http://schemas.microsoft.com/office/drawing/2014/main" id="{556B7796-A85D-D1C3-52AC-E351E5EE21FF}"/>
                </a:ext>
              </a:extLst>
            </p:cNvPr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2">
              <a:extLst>
                <a:ext uri="{FF2B5EF4-FFF2-40B4-BE49-F238E27FC236}">
                  <a16:creationId xmlns:a16="http://schemas.microsoft.com/office/drawing/2014/main" id="{52F6EFEA-0FBE-4EAC-B087-64660D796946}"/>
                </a:ext>
              </a:extLst>
            </p:cNvPr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2">
              <a:extLst>
                <a:ext uri="{FF2B5EF4-FFF2-40B4-BE49-F238E27FC236}">
                  <a16:creationId xmlns:a16="http://schemas.microsoft.com/office/drawing/2014/main" id="{B172CE20-0304-74B5-2B1F-F633A290B3FB}"/>
                </a:ext>
              </a:extLst>
            </p:cNvPr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2">
              <a:extLst>
                <a:ext uri="{FF2B5EF4-FFF2-40B4-BE49-F238E27FC236}">
                  <a16:creationId xmlns:a16="http://schemas.microsoft.com/office/drawing/2014/main" id="{EE82F21D-182E-F2DB-C85D-344DADAFEC91}"/>
                </a:ext>
              </a:extLst>
            </p:cNvPr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2">
              <a:extLst>
                <a:ext uri="{FF2B5EF4-FFF2-40B4-BE49-F238E27FC236}">
                  <a16:creationId xmlns:a16="http://schemas.microsoft.com/office/drawing/2014/main" id="{89945A3B-DE9C-D71B-165A-C67CDCF0E82D}"/>
                </a:ext>
              </a:extLst>
            </p:cNvPr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2">
              <a:extLst>
                <a:ext uri="{FF2B5EF4-FFF2-40B4-BE49-F238E27FC236}">
                  <a16:creationId xmlns:a16="http://schemas.microsoft.com/office/drawing/2014/main" id="{41234A26-AC67-B4A7-B429-B4E89EEAC4D9}"/>
                </a:ext>
              </a:extLst>
            </p:cNvPr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2">
              <a:extLst>
                <a:ext uri="{FF2B5EF4-FFF2-40B4-BE49-F238E27FC236}">
                  <a16:creationId xmlns:a16="http://schemas.microsoft.com/office/drawing/2014/main" id="{6272D597-C3C4-547F-5BD5-1F4A4A01332B}"/>
                </a:ext>
              </a:extLst>
            </p:cNvPr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2">
              <a:extLst>
                <a:ext uri="{FF2B5EF4-FFF2-40B4-BE49-F238E27FC236}">
                  <a16:creationId xmlns:a16="http://schemas.microsoft.com/office/drawing/2014/main" id="{40553115-155B-7D11-14F8-E07655B0EDB9}"/>
                </a:ext>
              </a:extLst>
            </p:cNvPr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8396828-BB7D-5D0C-1471-D0AA962B805D}"/>
              </a:ext>
            </a:extLst>
          </p:cNvPr>
          <p:cNvSpPr/>
          <p:nvPr/>
        </p:nvSpPr>
        <p:spPr>
          <a:xfrm>
            <a:off x="847116" y="1908257"/>
            <a:ext cx="2085827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</a:t>
            </a:r>
          </a:p>
          <a:p>
            <a:r>
              <a:rPr lang="en-US" sz="3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bar</a:t>
            </a:r>
            <a:r>
              <a:rPr lang="en-US" sz="3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chart</a:t>
            </a:r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is </a:t>
            </a: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Describing</a:t>
            </a: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the </a:t>
            </a: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 fat </a:t>
            </a: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category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C21A4-EB2D-DFC8-706B-BE4B89C46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329" y="1176641"/>
            <a:ext cx="5313890" cy="396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9941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>
          <a:extLst>
            <a:ext uri="{FF2B5EF4-FFF2-40B4-BE49-F238E27FC236}">
              <a16:creationId xmlns:a16="http://schemas.microsoft.com/office/drawing/2014/main" id="{7838DC1E-95B6-3EF7-4C62-10EDB88CB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2">
            <a:extLst>
              <a:ext uri="{FF2B5EF4-FFF2-40B4-BE49-F238E27FC236}">
                <a16:creationId xmlns:a16="http://schemas.microsoft.com/office/drawing/2014/main" id="{0DABA3CB-08FC-B9B7-EAEC-86327D3504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ata visualization </a:t>
            </a:r>
            <a:endParaRPr dirty="0"/>
          </a:p>
        </p:txBody>
      </p:sp>
      <p:sp>
        <p:nvSpPr>
          <p:cNvPr id="809" name="Google Shape;809;p52">
            <a:extLst>
              <a:ext uri="{FF2B5EF4-FFF2-40B4-BE49-F238E27FC236}">
                <a16:creationId xmlns:a16="http://schemas.microsoft.com/office/drawing/2014/main" id="{CE0E753E-4D1C-DCE0-F2C8-F5ABD5CB0C6D}"/>
              </a:ext>
            </a:extLst>
          </p:cNvPr>
          <p:cNvSpPr/>
          <p:nvPr/>
        </p:nvSpPr>
        <p:spPr>
          <a:xfrm>
            <a:off x="1244200" y="763091"/>
            <a:ext cx="827100" cy="8271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52">
            <a:extLst>
              <a:ext uri="{FF2B5EF4-FFF2-40B4-BE49-F238E27FC236}">
                <a16:creationId xmlns:a16="http://schemas.microsoft.com/office/drawing/2014/main" id="{EA79C5C2-0DC0-616E-7153-60A5D270344E}"/>
              </a:ext>
            </a:extLst>
          </p:cNvPr>
          <p:cNvGrpSpPr/>
          <p:nvPr/>
        </p:nvGrpSpPr>
        <p:grpSpPr>
          <a:xfrm>
            <a:off x="2877691" y="4514867"/>
            <a:ext cx="3397850" cy="187275"/>
            <a:chOff x="-3237675" y="-1132050"/>
            <a:chExt cx="3397850" cy="187275"/>
          </a:xfrm>
        </p:grpSpPr>
        <p:sp>
          <p:nvSpPr>
            <p:cNvPr id="811" name="Google Shape;811;p52">
              <a:extLst>
                <a:ext uri="{FF2B5EF4-FFF2-40B4-BE49-F238E27FC236}">
                  <a16:creationId xmlns:a16="http://schemas.microsoft.com/office/drawing/2014/main" id="{950709DC-CA3F-CC22-2F51-C7D6B716E5E4}"/>
                </a:ext>
              </a:extLst>
            </p:cNvPr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2">
              <a:extLst>
                <a:ext uri="{FF2B5EF4-FFF2-40B4-BE49-F238E27FC236}">
                  <a16:creationId xmlns:a16="http://schemas.microsoft.com/office/drawing/2014/main" id="{2AFAF55B-6627-09C1-FB06-050A68C7D83A}"/>
                </a:ext>
              </a:extLst>
            </p:cNvPr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2">
              <a:extLst>
                <a:ext uri="{FF2B5EF4-FFF2-40B4-BE49-F238E27FC236}">
                  <a16:creationId xmlns:a16="http://schemas.microsoft.com/office/drawing/2014/main" id="{A33D0AA0-858B-838F-B4D8-112178C15FDC}"/>
                </a:ext>
              </a:extLst>
            </p:cNvPr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2">
              <a:extLst>
                <a:ext uri="{FF2B5EF4-FFF2-40B4-BE49-F238E27FC236}">
                  <a16:creationId xmlns:a16="http://schemas.microsoft.com/office/drawing/2014/main" id="{2BF53FF6-3555-258D-D293-E634D8A9221C}"/>
                </a:ext>
              </a:extLst>
            </p:cNvPr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2">
              <a:extLst>
                <a:ext uri="{FF2B5EF4-FFF2-40B4-BE49-F238E27FC236}">
                  <a16:creationId xmlns:a16="http://schemas.microsoft.com/office/drawing/2014/main" id="{F0BF6A75-BCCB-0F48-B2FA-48B9DA656A9A}"/>
                </a:ext>
              </a:extLst>
            </p:cNvPr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2">
              <a:extLst>
                <a:ext uri="{FF2B5EF4-FFF2-40B4-BE49-F238E27FC236}">
                  <a16:creationId xmlns:a16="http://schemas.microsoft.com/office/drawing/2014/main" id="{7DB96091-E6D9-2AB3-E533-11CF962A669D}"/>
                </a:ext>
              </a:extLst>
            </p:cNvPr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2">
              <a:extLst>
                <a:ext uri="{FF2B5EF4-FFF2-40B4-BE49-F238E27FC236}">
                  <a16:creationId xmlns:a16="http://schemas.microsoft.com/office/drawing/2014/main" id="{66B74C23-ABD0-01AC-B7B9-ECBB011ACA8C}"/>
                </a:ext>
              </a:extLst>
            </p:cNvPr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2">
              <a:extLst>
                <a:ext uri="{FF2B5EF4-FFF2-40B4-BE49-F238E27FC236}">
                  <a16:creationId xmlns:a16="http://schemas.microsoft.com/office/drawing/2014/main" id="{8085A7A2-87D1-2BB2-BD8F-43B916624B14}"/>
                </a:ext>
              </a:extLst>
            </p:cNvPr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2">
              <a:extLst>
                <a:ext uri="{FF2B5EF4-FFF2-40B4-BE49-F238E27FC236}">
                  <a16:creationId xmlns:a16="http://schemas.microsoft.com/office/drawing/2014/main" id="{AC8C6409-D6E6-976E-7E41-2A3E567E0751}"/>
                </a:ext>
              </a:extLst>
            </p:cNvPr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6E9FAC43-A368-D647-292B-DECCFDCD742A}"/>
              </a:ext>
            </a:extLst>
          </p:cNvPr>
          <p:cNvSpPr/>
          <p:nvPr/>
        </p:nvSpPr>
        <p:spPr>
          <a:xfrm>
            <a:off x="847116" y="1908257"/>
            <a:ext cx="1935145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</a:t>
            </a: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</a:t>
            </a:r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tmap</a:t>
            </a: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 </a:t>
            </a: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describing</a:t>
            </a: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everage </a:t>
            </a: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DFC41-A66B-7D47-9730-E7FE559E9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702" y="1113119"/>
            <a:ext cx="5705225" cy="403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0314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>
          <a:extLst>
            <a:ext uri="{FF2B5EF4-FFF2-40B4-BE49-F238E27FC236}">
              <a16:creationId xmlns:a16="http://schemas.microsoft.com/office/drawing/2014/main" id="{ED8F797F-A274-0E82-ED5D-4D809AC75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2">
            <a:extLst>
              <a:ext uri="{FF2B5EF4-FFF2-40B4-BE49-F238E27FC236}">
                <a16:creationId xmlns:a16="http://schemas.microsoft.com/office/drawing/2014/main" id="{9B1A7AD1-CBF8-1AA5-4396-F6158DCC5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ata visualization </a:t>
            </a:r>
            <a:endParaRPr dirty="0"/>
          </a:p>
        </p:txBody>
      </p:sp>
      <p:sp>
        <p:nvSpPr>
          <p:cNvPr id="809" name="Google Shape;809;p52">
            <a:extLst>
              <a:ext uri="{FF2B5EF4-FFF2-40B4-BE49-F238E27FC236}">
                <a16:creationId xmlns:a16="http://schemas.microsoft.com/office/drawing/2014/main" id="{B7E2A93A-3C62-1704-7085-B14EFB48EC8B}"/>
              </a:ext>
            </a:extLst>
          </p:cNvPr>
          <p:cNvSpPr/>
          <p:nvPr/>
        </p:nvSpPr>
        <p:spPr>
          <a:xfrm>
            <a:off x="1244200" y="763091"/>
            <a:ext cx="827100" cy="8271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52">
            <a:extLst>
              <a:ext uri="{FF2B5EF4-FFF2-40B4-BE49-F238E27FC236}">
                <a16:creationId xmlns:a16="http://schemas.microsoft.com/office/drawing/2014/main" id="{067F88D0-77DA-CC84-A002-FD317043BD3C}"/>
              </a:ext>
            </a:extLst>
          </p:cNvPr>
          <p:cNvGrpSpPr/>
          <p:nvPr/>
        </p:nvGrpSpPr>
        <p:grpSpPr>
          <a:xfrm>
            <a:off x="2877691" y="4514867"/>
            <a:ext cx="3397850" cy="187275"/>
            <a:chOff x="-3237675" y="-1132050"/>
            <a:chExt cx="3397850" cy="187275"/>
          </a:xfrm>
        </p:grpSpPr>
        <p:sp>
          <p:nvSpPr>
            <p:cNvPr id="811" name="Google Shape;811;p52">
              <a:extLst>
                <a:ext uri="{FF2B5EF4-FFF2-40B4-BE49-F238E27FC236}">
                  <a16:creationId xmlns:a16="http://schemas.microsoft.com/office/drawing/2014/main" id="{8A5B233F-3BA4-29D3-7993-C1AC8918BBBE}"/>
                </a:ext>
              </a:extLst>
            </p:cNvPr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2">
              <a:extLst>
                <a:ext uri="{FF2B5EF4-FFF2-40B4-BE49-F238E27FC236}">
                  <a16:creationId xmlns:a16="http://schemas.microsoft.com/office/drawing/2014/main" id="{21D0E908-C160-7DBB-F256-CA59BA7FD3E9}"/>
                </a:ext>
              </a:extLst>
            </p:cNvPr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2">
              <a:extLst>
                <a:ext uri="{FF2B5EF4-FFF2-40B4-BE49-F238E27FC236}">
                  <a16:creationId xmlns:a16="http://schemas.microsoft.com/office/drawing/2014/main" id="{773E6E0D-0823-732E-C2D2-09D69A39C549}"/>
                </a:ext>
              </a:extLst>
            </p:cNvPr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2">
              <a:extLst>
                <a:ext uri="{FF2B5EF4-FFF2-40B4-BE49-F238E27FC236}">
                  <a16:creationId xmlns:a16="http://schemas.microsoft.com/office/drawing/2014/main" id="{FF7747AF-ACCD-B39E-2834-9C81AD505E2D}"/>
                </a:ext>
              </a:extLst>
            </p:cNvPr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2">
              <a:extLst>
                <a:ext uri="{FF2B5EF4-FFF2-40B4-BE49-F238E27FC236}">
                  <a16:creationId xmlns:a16="http://schemas.microsoft.com/office/drawing/2014/main" id="{89B23BC9-AEAD-F377-1F86-E986F9E03B9C}"/>
                </a:ext>
              </a:extLst>
            </p:cNvPr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2">
              <a:extLst>
                <a:ext uri="{FF2B5EF4-FFF2-40B4-BE49-F238E27FC236}">
                  <a16:creationId xmlns:a16="http://schemas.microsoft.com/office/drawing/2014/main" id="{A313E544-6A8A-FBFD-E59C-4374717BD257}"/>
                </a:ext>
              </a:extLst>
            </p:cNvPr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2">
              <a:extLst>
                <a:ext uri="{FF2B5EF4-FFF2-40B4-BE49-F238E27FC236}">
                  <a16:creationId xmlns:a16="http://schemas.microsoft.com/office/drawing/2014/main" id="{A722EF0C-F4CC-3F6A-BF01-25864008BC6E}"/>
                </a:ext>
              </a:extLst>
            </p:cNvPr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2">
              <a:extLst>
                <a:ext uri="{FF2B5EF4-FFF2-40B4-BE49-F238E27FC236}">
                  <a16:creationId xmlns:a16="http://schemas.microsoft.com/office/drawing/2014/main" id="{61EE3AA3-38DA-2D6E-8B6F-BE998037084F}"/>
                </a:ext>
              </a:extLst>
            </p:cNvPr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2">
              <a:extLst>
                <a:ext uri="{FF2B5EF4-FFF2-40B4-BE49-F238E27FC236}">
                  <a16:creationId xmlns:a16="http://schemas.microsoft.com/office/drawing/2014/main" id="{A3F36001-FD03-2AE0-9788-CDF7C0355401}"/>
                </a:ext>
              </a:extLst>
            </p:cNvPr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8327E23-C30F-B1F9-16AB-3899C6BFC870}"/>
              </a:ext>
            </a:extLst>
          </p:cNvPr>
          <p:cNvSpPr/>
          <p:nvPr/>
        </p:nvSpPr>
        <p:spPr>
          <a:xfrm>
            <a:off x="847116" y="1908257"/>
            <a:ext cx="2236510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</a:t>
            </a: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Scatter plot </a:t>
            </a:r>
            <a:endParaRPr lang="en-US" sz="3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 to </a:t>
            </a: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describe 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total 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fats &amp; </a:t>
            </a:r>
            <a:r>
              <a:rPr lang="en-US" sz="3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cals</a:t>
            </a:r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3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31F64E-DA02-C2C7-790D-9F869D0AC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533" y="1125616"/>
            <a:ext cx="5412166" cy="40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8360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>
          <a:extLst>
            <a:ext uri="{FF2B5EF4-FFF2-40B4-BE49-F238E27FC236}">
              <a16:creationId xmlns:a16="http://schemas.microsoft.com/office/drawing/2014/main" id="{44C2842E-4D7D-9737-9BE6-79E068159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2">
            <a:extLst>
              <a:ext uri="{FF2B5EF4-FFF2-40B4-BE49-F238E27FC236}">
                <a16:creationId xmlns:a16="http://schemas.microsoft.com/office/drawing/2014/main" id="{434F5F0F-616D-FCA2-1D24-85E03D7348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ata visualization </a:t>
            </a:r>
            <a:endParaRPr dirty="0"/>
          </a:p>
        </p:txBody>
      </p:sp>
      <p:sp>
        <p:nvSpPr>
          <p:cNvPr id="809" name="Google Shape;809;p52">
            <a:extLst>
              <a:ext uri="{FF2B5EF4-FFF2-40B4-BE49-F238E27FC236}">
                <a16:creationId xmlns:a16="http://schemas.microsoft.com/office/drawing/2014/main" id="{C5385AB6-5C7B-80B8-7126-21BCAABDF609}"/>
              </a:ext>
            </a:extLst>
          </p:cNvPr>
          <p:cNvSpPr/>
          <p:nvPr/>
        </p:nvSpPr>
        <p:spPr>
          <a:xfrm>
            <a:off x="1244200" y="763091"/>
            <a:ext cx="827100" cy="8271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52">
            <a:extLst>
              <a:ext uri="{FF2B5EF4-FFF2-40B4-BE49-F238E27FC236}">
                <a16:creationId xmlns:a16="http://schemas.microsoft.com/office/drawing/2014/main" id="{141E9E22-CAEA-F776-BE85-69A5D21193E5}"/>
              </a:ext>
            </a:extLst>
          </p:cNvPr>
          <p:cNvGrpSpPr/>
          <p:nvPr/>
        </p:nvGrpSpPr>
        <p:grpSpPr>
          <a:xfrm>
            <a:off x="2877691" y="4514867"/>
            <a:ext cx="3397850" cy="187275"/>
            <a:chOff x="-3237675" y="-1132050"/>
            <a:chExt cx="3397850" cy="187275"/>
          </a:xfrm>
        </p:grpSpPr>
        <p:sp>
          <p:nvSpPr>
            <p:cNvPr id="811" name="Google Shape;811;p52">
              <a:extLst>
                <a:ext uri="{FF2B5EF4-FFF2-40B4-BE49-F238E27FC236}">
                  <a16:creationId xmlns:a16="http://schemas.microsoft.com/office/drawing/2014/main" id="{756DB6A2-5A60-41BF-0728-C7DED2534FEE}"/>
                </a:ext>
              </a:extLst>
            </p:cNvPr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2">
              <a:extLst>
                <a:ext uri="{FF2B5EF4-FFF2-40B4-BE49-F238E27FC236}">
                  <a16:creationId xmlns:a16="http://schemas.microsoft.com/office/drawing/2014/main" id="{575B3F90-2BC5-97DB-FD10-35DC480F9A2A}"/>
                </a:ext>
              </a:extLst>
            </p:cNvPr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2">
              <a:extLst>
                <a:ext uri="{FF2B5EF4-FFF2-40B4-BE49-F238E27FC236}">
                  <a16:creationId xmlns:a16="http://schemas.microsoft.com/office/drawing/2014/main" id="{31C0348C-16EA-3766-7D9A-500641C17E6E}"/>
                </a:ext>
              </a:extLst>
            </p:cNvPr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2">
              <a:extLst>
                <a:ext uri="{FF2B5EF4-FFF2-40B4-BE49-F238E27FC236}">
                  <a16:creationId xmlns:a16="http://schemas.microsoft.com/office/drawing/2014/main" id="{484849B0-3909-32DC-041A-D1E592BBF4F0}"/>
                </a:ext>
              </a:extLst>
            </p:cNvPr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2">
              <a:extLst>
                <a:ext uri="{FF2B5EF4-FFF2-40B4-BE49-F238E27FC236}">
                  <a16:creationId xmlns:a16="http://schemas.microsoft.com/office/drawing/2014/main" id="{7AE712DF-03D9-9B69-C7DD-014B172EF88C}"/>
                </a:ext>
              </a:extLst>
            </p:cNvPr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2">
              <a:extLst>
                <a:ext uri="{FF2B5EF4-FFF2-40B4-BE49-F238E27FC236}">
                  <a16:creationId xmlns:a16="http://schemas.microsoft.com/office/drawing/2014/main" id="{7E1E06B1-6A96-28DC-5807-BE7A6AE49C41}"/>
                </a:ext>
              </a:extLst>
            </p:cNvPr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2">
              <a:extLst>
                <a:ext uri="{FF2B5EF4-FFF2-40B4-BE49-F238E27FC236}">
                  <a16:creationId xmlns:a16="http://schemas.microsoft.com/office/drawing/2014/main" id="{9D58255D-1326-0D40-1FC6-93EC08AA7CCA}"/>
                </a:ext>
              </a:extLst>
            </p:cNvPr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2">
              <a:extLst>
                <a:ext uri="{FF2B5EF4-FFF2-40B4-BE49-F238E27FC236}">
                  <a16:creationId xmlns:a16="http://schemas.microsoft.com/office/drawing/2014/main" id="{4DEE6546-4595-6503-48E6-50108E2F7E7B}"/>
                </a:ext>
              </a:extLst>
            </p:cNvPr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2">
              <a:extLst>
                <a:ext uri="{FF2B5EF4-FFF2-40B4-BE49-F238E27FC236}">
                  <a16:creationId xmlns:a16="http://schemas.microsoft.com/office/drawing/2014/main" id="{035DFC84-5D34-9946-16FE-F75CF1D3E79B}"/>
                </a:ext>
              </a:extLst>
            </p:cNvPr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C82CFE0-99E6-9AFD-7E95-6FC14C93543B}"/>
              </a:ext>
            </a:extLst>
          </p:cNvPr>
          <p:cNvSpPr/>
          <p:nvPr/>
        </p:nvSpPr>
        <p:spPr>
          <a:xfrm>
            <a:off x="778292" y="1908257"/>
            <a:ext cx="2385589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</a:t>
            </a: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Chart shows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Whether the </a:t>
            </a: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Beverage is </a:t>
            </a:r>
          </a:p>
          <a:p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Healthy or</a:t>
            </a:r>
          </a:p>
          <a:p>
            <a:r>
              <a:rPr lang="en-US" sz="3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6CFCA-3EA2-B1E8-E93C-45B3A892E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616" y="1176641"/>
            <a:ext cx="5416384" cy="396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1307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8"/>
          <p:cNvSpPr txBox="1">
            <a:spLocks noGrp="1"/>
          </p:cNvSpPr>
          <p:nvPr>
            <p:ph type="title"/>
          </p:nvPr>
        </p:nvSpPr>
        <p:spPr>
          <a:xfrm>
            <a:off x="1870700" y="1027272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  <a:r>
              <a:rPr lang="en" dirty="0"/>
              <a:t>..</a:t>
            </a:r>
            <a:endParaRPr dirty="0"/>
          </a:p>
        </p:txBody>
      </p:sp>
      <p:sp>
        <p:nvSpPr>
          <p:cNvPr id="604" name="Google Shape;604;p48"/>
          <p:cNvSpPr txBox="1">
            <a:spLocks noGrp="1"/>
          </p:cNvSpPr>
          <p:nvPr>
            <p:ph type="title" idx="2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0.6</a:t>
            </a:r>
            <a:endParaRPr dirty="0"/>
          </a:p>
        </p:txBody>
      </p:sp>
      <p:grpSp>
        <p:nvGrpSpPr>
          <p:cNvPr id="606" name="Google Shape;606;p48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607" name="Google Shape;607;p4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1" name="Google Shape;611;p48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3CD75D5-E4F7-EF74-1FD6-DA6145D3A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17" y="2272795"/>
            <a:ext cx="5291833" cy="213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feature X and target 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categorical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(like drink type)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Scaled numerical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height 175 cm → 1.75 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(to fix class imbalance)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into 80% training and 20% testing 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D0022-AD10-9DBF-060D-387D1E6E0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members:</a:t>
            </a:r>
            <a:endParaRPr dirty="0"/>
          </a:p>
        </p:txBody>
      </p:sp>
      <p:sp>
        <p:nvSpPr>
          <p:cNvPr id="398" name="Google Shape;398;p39"/>
          <p:cNvSpPr txBox="1">
            <a:spLocks noGrp="1"/>
          </p:cNvSpPr>
          <p:nvPr>
            <p:ph type="subTitle" idx="1"/>
          </p:nvPr>
        </p:nvSpPr>
        <p:spPr>
          <a:xfrm>
            <a:off x="918600" y="1071750"/>
            <a:ext cx="7306800" cy="1714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2"/>
                </a:solidFill>
              </a:rPr>
              <a:t>1. Abd El Rahman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400" dirty="0"/>
              <a:t>2. Rose Essam Ramzi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400" dirty="0"/>
              <a:t>3. Mohammed Ahmed Mohammed Ahmed Onsi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2"/>
                </a:solidFill>
              </a:rPr>
              <a:t>4. Youssef Zein EL </a:t>
            </a:r>
            <a:r>
              <a:rPr lang="en-US" sz="2400" dirty="0" err="1">
                <a:solidFill>
                  <a:schemeClr val="accent2"/>
                </a:solidFill>
              </a:rPr>
              <a:t>Abdein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endParaRPr sz="2400" dirty="0">
              <a:solidFill>
                <a:schemeClr val="accent2"/>
              </a:solidFill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8026698" y="4713214"/>
            <a:ext cx="781084" cy="198455"/>
            <a:chOff x="2641350" y="846250"/>
            <a:chExt cx="413600" cy="105075"/>
          </a:xfrm>
        </p:grpSpPr>
        <p:sp>
          <p:nvSpPr>
            <p:cNvPr id="400" name="Google Shape;400;p3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97;p39">
            <a:extLst>
              <a:ext uri="{FF2B5EF4-FFF2-40B4-BE49-F238E27FC236}">
                <a16:creationId xmlns:a16="http://schemas.microsoft.com/office/drawing/2014/main" id="{D3BDF504-BC6C-5EAF-E2F3-2C6AB6175561}"/>
              </a:ext>
            </a:extLst>
          </p:cNvPr>
          <p:cNvSpPr txBox="1">
            <a:spLocks/>
          </p:cNvSpPr>
          <p:nvPr/>
        </p:nvSpPr>
        <p:spPr>
          <a:xfrm>
            <a:off x="-883826" y="317727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9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Under the supervision of :</a:t>
            </a:r>
          </a:p>
        </p:txBody>
      </p:sp>
      <p:sp>
        <p:nvSpPr>
          <p:cNvPr id="3" name="Google Shape;398;p39">
            <a:extLst>
              <a:ext uri="{FF2B5EF4-FFF2-40B4-BE49-F238E27FC236}">
                <a16:creationId xmlns:a16="http://schemas.microsoft.com/office/drawing/2014/main" id="{F9C7D13F-EDF4-CDD1-EC3B-10BD6C2529DA}"/>
              </a:ext>
            </a:extLst>
          </p:cNvPr>
          <p:cNvSpPr txBox="1">
            <a:spLocks/>
          </p:cNvSpPr>
          <p:nvPr/>
        </p:nvSpPr>
        <p:spPr>
          <a:xfrm>
            <a:off x="918600" y="3692285"/>
            <a:ext cx="24632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Char char="●"/>
              <a:defRPr sz="12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Medium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r>
              <a:rPr lang="en-US" sz="2800" b="1" dirty="0"/>
              <a:t>Eng. Abdalla </a:t>
            </a:r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>
          <a:extLst>
            <a:ext uri="{FF2B5EF4-FFF2-40B4-BE49-F238E27FC236}">
              <a16:creationId xmlns:a16="http://schemas.microsoft.com/office/drawing/2014/main" id="{239D09CF-795D-940A-A30D-4F84EBC37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>
            <a:extLst>
              <a:ext uri="{FF2B5EF4-FFF2-40B4-BE49-F238E27FC236}">
                <a16:creationId xmlns:a16="http://schemas.microsoft.com/office/drawing/2014/main" id="{EF9ADE07-D033-4379-B9D1-C05E836511D3}"/>
              </a:ext>
            </a:extLst>
          </p:cNvPr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>
            <a:extLst>
              <a:ext uri="{FF2B5EF4-FFF2-40B4-BE49-F238E27FC236}">
                <a16:creationId xmlns:a16="http://schemas.microsoft.com/office/drawing/2014/main" id="{DE8B361A-1A65-E24D-1727-31482D47677F}"/>
              </a:ext>
            </a:extLst>
          </p:cNvPr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>
            <a:extLst>
              <a:ext uri="{FF2B5EF4-FFF2-40B4-BE49-F238E27FC236}">
                <a16:creationId xmlns:a16="http://schemas.microsoft.com/office/drawing/2014/main" id="{EBFC2C7D-A26C-46F7-6A33-9A312F57EEA9}"/>
              </a:ext>
            </a:extLst>
          </p:cNvPr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606;p48">
            <a:extLst>
              <a:ext uri="{FF2B5EF4-FFF2-40B4-BE49-F238E27FC236}">
                <a16:creationId xmlns:a16="http://schemas.microsoft.com/office/drawing/2014/main" id="{1013E774-A66D-3013-0997-0E5BB7194734}"/>
              </a:ext>
            </a:extLst>
          </p:cNvPr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607" name="Google Shape;607;p48">
              <a:extLst>
                <a:ext uri="{FF2B5EF4-FFF2-40B4-BE49-F238E27FC236}">
                  <a16:creationId xmlns:a16="http://schemas.microsoft.com/office/drawing/2014/main" id="{748C1AA1-0F63-8C18-1BCD-37790529917D}"/>
                </a:ext>
              </a:extLst>
            </p:cNvPr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>
              <a:extLst>
                <a:ext uri="{FF2B5EF4-FFF2-40B4-BE49-F238E27FC236}">
                  <a16:creationId xmlns:a16="http://schemas.microsoft.com/office/drawing/2014/main" id="{97DA782D-EF1F-F4C1-F982-36A9ED632D95}"/>
                </a:ext>
              </a:extLst>
            </p:cNvPr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>
              <a:extLst>
                <a:ext uri="{FF2B5EF4-FFF2-40B4-BE49-F238E27FC236}">
                  <a16:creationId xmlns:a16="http://schemas.microsoft.com/office/drawing/2014/main" id="{DF755262-86BC-E013-1F2D-CDB26A1BE6C0}"/>
                </a:ext>
              </a:extLst>
            </p:cNvPr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>
              <a:extLst>
                <a:ext uri="{FF2B5EF4-FFF2-40B4-BE49-F238E27FC236}">
                  <a16:creationId xmlns:a16="http://schemas.microsoft.com/office/drawing/2014/main" id="{8470BA4A-9EEB-7181-ED66-9EE70370D6CF}"/>
                </a:ext>
              </a:extLst>
            </p:cNvPr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1" name="Google Shape;611;p48">
            <a:extLst>
              <a:ext uri="{FF2B5EF4-FFF2-40B4-BE49-F238E27FC236}">
                <a16:creationId xmlns:a16="http://schemas.microsoft.com/office/drawing/2014/main" id="{C73C570E-DE90-3AC4-B1E1-E1C3726BF242}"/>
              </a:ext>
            </a:extLst>
          </p:cNvPr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14FD5CC-D3B0-B536-4381-AEABD7A23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5AF40-C1E8-8688-8E46-AFFADD1F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01" y="1760172"/>
            <a:ext cx="512512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 the data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and fair modeling.</a:t>
            </a:r>
          </a:p>
        </p:txBody>
      </p:sp>
    </p:spTree>
    <p:extLst>
      <p:ext uri="{BB962C8B-B14F-4D97-AF65-F5344CB8AC3E}">
        <p14:creationId xmlns:p14="http://schemas.microsoft.com/office/powerpoint/2010/main" val="395429922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>
          <a:extLst>
            <a:ext uri="{FF2B5EF4-FFF2-40B4-BE49-F238E27FC236}">
              <a16:creationId xmlns:a16="http://schemas.microsoft.com/office/drawing/2014/main" id="{A676BD8D-9CB8-49A5-2DDE-44DA2B705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>
            <a:extLst>
              <a:ext uri="{FF2B5EF4-FFF2-40B4-BE49-F238E27FC236}">
                <a16:creationId xmlns:a16="http://schemas.microsoft.com/office/drawing/2014/main" id="{8C5983D8-C65D-4773-F9C0-85784A010EFB}"/>
              </a:ext>
            </a:extLst>
          </p:cNvPr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>
            <a:extLst>
              <a:ext uri="{FF2B5EF4-FFF2-40B4-BE49-F238E27FC236}">
                <a16:creationId xmlns:a16="http://schemas.microsoft.com/office/drawing/2014/main" id="{AD14D1CF-ABDE-9108-F048-3BD2656B1EAC}"/>
              </a:ext>
            </a:extLst>
          </p:cNvPr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9" name="Google Shape;459;p42">
            <a:extLst>
              <a:ext uri="{FF2B5EF4-FFF2-40B4-BE49-F238E27FC236}">
                <a16:creationId xmlns:a16="http://schemas.microsoft.com/office/drawing/2014/main" id="{8CBD2729-B7F7-CDA3-BB28-3D8B62C6E0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6050" y="2613755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Model Training &amp; Testing</a:t>
            </a:r>
            <a:endParaRPr dirty="0"/>
          </a:p>
        </p:txBody>
      </p:sp>
      <p:sp>
        <p:nvSpPr>
          <p:cNvPr id="460" name="Google Shape;460;p42">
            <a:extLst>
              <a:ext uri="{FF2B5EF4-FFF2-40B4-BE49-F238E27FC236}">
                <a16:creationId xmlns:a16="http://schemas.microsoft.com/office/drawing/2014/main" id="{43C2AFE8-AE23-8788-0BBC-21BBB094BF1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0.7</a:t>
            </a:r>
            <a:endParaRPr dirty="0"/>
          </a:p>
        </p:txBody>
      </p:sp>
      <p:sp>
        <p:nvSpPr>
          <p:cNvPr id="462" name="Google Shape;462;p42">
            <a:extLst>
              <a:ext uri="{FF2B5EF4-FFF2-40B4-BE49-F238E27FC236}">
                <a16:creationId xmlns:a16="http://schemas.microsoft.com/office/drawing/2014/main" id="{ED0CAE5B-E0D4-D3B1-91FA-2A6943F2F9DA}"/>
              </a:ext>
            </a:extLst>
          </p:cNvPr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>
            <a:extLst>
              <a:ext uri="{FF2B5EF4-FFF2-40B4-BE49-F238E27FC236}">
                <a16:creationId xmlns:a16="http://schemas.microsoft.com/office/drawing/2014/main" id="{78B633D6-193F-3111-BBA9-EF4088650FBD}"/>
              </a:ext>
            </a:extLst>
          </p:cNvPr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>
              <a:extLst>
                <a:ext uri="{FF2B5EF4-FFF2-40B4-BE49-F238E27FC236}">
                  <a16:creationId xmlns:a16="http://schemas.microsoft.com/office/drawing/2014/main" id="{F55BC7DC-F062-2F96-F874-E105A95C69AE}"/>
                </a:ext>
              </a:extLst>
            </p:cNvPr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>
              <a:extLst>
                <a:ext uri="{FF2B5EF4-FFF2-40B4-BE49-F238E27FC236}">
                  <a16:creationId xmlns:a16="http://schemas.microsoft.com/office/drawing/2014/main" id="{4C749E10-78A9-9F4C-BAFC-5BF31B63A67B}"/>
                </a:ext>
              </a:extLst>
            </p:cNvPr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>
              <a:extLst>
                <a:ext uri="{FF2B5EF4-FFF2-40B4-BE49-F238E27FC236}">
                  <a16:creationId xmlns:a16="http://schemas.microsoft.com/office/drawing/2014/main" id="{20BA365C-FC4B-20F9-222B-C36D7C1110E1}"/>
                </a:ext>
              </a:extLst>
            </p:cNvPr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>
              <a:extLst>
                <a:ext uri="{FF2B5EF4-FFF2-40B4-BE49-F238E27FC236}">
                  <a16:creationId xmlns:a16="http://schemas.microsoft.com/office/drawing/2014/main" id="{5C55E32E-9E28-FE9B-B57F-A25B1CDDB8D4}"/>
                </a:ext>
              </a:extLst>
            </p:cNvPr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>
            <a:extLst>
              <a:ext uri="{FF2B5EF4-FFF2-40B4-BE49-F238E27FC236}">
                <a16:creationId xmlns:a16="http://schemas.microsoft.com/office/drawing/2014/main" id="{A1003630-75A3-4B1F-2AC9-F4B3F358F852}"/>
              </a:ext>
            </a:extLst>
          </p:cNvPr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>
              <a:extLst>
                <a:ext uri="{FF2B5EF4-FFF2-40B4-BE49-F238E27FC236}">
                  <a16:creationId xmlns:a16="http://schemas.microsoft.com/office/drawing/2014/main" id="{7B62FEB7-B4A6-3E0C-B401-3850DBACB8A5}"/>
                </a:ext>
              </a:extLst>
            </p:cNvPr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>
              <a:extLst>
                <a:ext uri="{FF2B5EF4-FFF2-40B4-BE49-F238E27FC236}">
                  <a16:creationId xmlns:a16="http://schemas.microsoft.com/office/drawing/2014/main" id="{7B980B26-57E6-D171-E8FE-D81A97053F73}"/>
                </a:ext>
              </a:extLst>
            </p:cNvPr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>
              <a:extLst>
                <a:ext uri="{FF2B5EF4-FFF2-40B4-BE49-F238E27FC236}">
                  <a16:creationId xmlns:a16="http://schemas.microsoft.com/office/drawing/2014/main" id="{59F05DB0-8D79-6161-2225-FD28AB5F6C17}"/>
                </a:ext>
              </a:extLst>
            </p:cNvPr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>
              <a:extLst>
                <a:ext uri="{FF2B5EF4-FFF2-40B4-BE49-F238E27FC236}">
                  <a16:creationId xmlns:a16="http://schemas.microsoft.com/office/drawing/2014/main" id="{E15B3E56-A725-154E-EDE8-008375A2FBCA}"/>
                </a:ext>
              </a:extLst>
            </p:cNvPr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>
              <a:extLst>
                <a:ext uri="{FF2B5EF4-FFF2-40B4-BE49-F238E27FC236}">
                  <a16:creationId xmlns:a16="http://schemas.microsoft.com/office/drawing/2014/main" id="{687A8BC5-C279-8F52-23C4-BEB06F6D9B26}"/>
                </a:ext>
              </a:extLst>
            </p:cNvPr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>
              <a:extLst>
                <a:ext uri="{FF2B5EF4-FFF2-40B4-BE49-F238E27FC236}">
                  <a16:creationId xmlns:a16="http://schemas.microsoft.com/office/drawing/2014/main" id="{17C38955-3EAA-18FD-8F36-C4EEAB527133}"/>
                </a:ext>
              </a:extLst>
            </p:cNvPr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>
              <a:extLst>
                <a:ext uri="{FF2B5EF4-FFF2-40B4-BE49-F238E27FC236}">
                  <a16:creationId xmlns:a16="http://schemas.microsoft.com/office/drawing/2014/main" id="{34B13BB1-B39F-AF49-9544-1F49CD002571}"/>
                </a:ext>
              </a:extLst>
            </p:cNvPr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>
              <a:extLst>
                <a:ext uri="{FF2B5EF4-FFF2-40B4-BE49-F238E27FC236}">
                  <a16:creationId xmlns:a16="http://schemas.microsoft.com/office/drawing/2014/main" id="{925037BE-3582-3A00-8E2F-B2CFBEF09FDC}"/>
                </a:ext>
              </a:extLst>
            </p:cNvPr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>
              <a:extLst>
                <a:ext uri="{FF2B5EF4-FFF2-40B4-BE49-F238E27FC236}">
                  <a16:creationId xmlns:a16="http://schemas.microsoft.com/office/drawing/2014/main" id="{042CE3B2-9401-FD39-0047-F8B6B6BE6053}"/>
                </a:ext>
              </a:extLst>
            </p:cNvPr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>
            <a:extLst>
              <a:ext uri="{FF2B5EF4-FFF2-40B4-BE49-F238E27FC236}">
                <a16:creationId xmlns:a16="http://schemas.microsoft.com/office/drawing/2014/main" id="{5BDF9F16-9877-B7F0-116C-33333E32AC0D}"/>
              </a:ext>
            </a:extLst>
          </p:cNvPr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50179887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7"/>
          <p:cNvSpPr/>
          <p:nvPr/>
        </p:nvSpPr>
        <p:spPr>
          <a:xfrm>
            <a:off x="4759004" y="4067159"/>
            <a:ext cx="3669900" cy="5414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7"/>
          <p:cNvSpPr/>
          <p:nvPr/>
        </p:nvSpPr>
        <p:spPr>
          <a:xfrm>
            <a:off x="719500" y="4076995"/>
            <a:ext cx="3669900" cy="5316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7"/>
          <p:cNvSpPr txBox="1">
            <a:spLocks noGrp="1"/>
          </p:cNvSpPr>
          <p:nvPr>
            <p:ph type="subTitle" idx="1"/>
          </p:nvPr>
        </p:nvSpPr>
        <p:spPr>
          <a:xfrm>
            <a:off x="1181425" y="4067159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Logistic Regression</a:t>
            </a:r>
          </a:p>
        </p:txBody>
      </p:sp>
      <p:sp>
        <p:nvSpPr>
          <p:cNvPr id="591" name="Google Shape;591;p47"/>
          <p:cNvSpPr txBox="1">
            <a:spLocks noGrp="1"/>
          </p:cNvSpPr>
          <p:nvPr>
            <p:ph type="subTitle" idx="2"/>
          </p:nvPr>
        </p:nvSpPr>
        <p:spPr>
          <a:xfrm>
            <a:off x="5220425" y="4076995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svc</a:t>
            </a:r>
            <a:endParaRPr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F0AF57-6522-97B2-6F1B-857E4C199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983" y="739146"/>
            <a:ext cx="3669901" cy="3337849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12C9D10-C276-59F6-043E-DB176D3A3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01" y="739146"/>
            <a:ext cx="3675518" cy="336071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>
          <a:extLst>
            <a:ext uri="{FF2B5EF4-FFF2-40B4-BE49-F238E27FC236}">
              <a16:creationId xmlns:a16="http://schemas.microsoft.com/office/drawing/2014/main" id="{CB3DD9BF-EDFE-30FD-8ABA-7687280A1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7">
            <a:extLst>
              <a:ext uri="{FF2B5EF4-FFF2-40B4-BE49-F238E27FC236}">
                <a16:creationId xmlns:a16="http://schemas.microsoft.com/office/drawing/2014/main" id="{2CFF20A1-9652-33AE-C622-0276405C4E6B}"/>
              </a:ext>
            </a:extLst>
          </p:cNvPr>
          <p:cNvSpPr/>
          <p:nvPr/>
        </p:nvSpPr>
        <p:spPr>
          <a:xfrm>
            <a:off x="4759004" y="4067159"/>
            <a:ext cx="3669900" cy="5414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7">
            <a:extLst>
              <a:ext uri="{FF2B5EF4-FFF2-40B4-BE49-F238E27FC236}">
                <a16:creationId xmlns:a16="http://schemas.microsoft.com/office/drawing/2014/main" id="{AEEE7E9C-05A8-BB5D-FC3D-DCEF50DA23F4}"/>
              </a:ext>
            </a:extLst>
          </p:cNvPr>
          <p:cNvSpPr/>
          <p:nvPr/>
        </p:nvSpPr>
        <p:spPr>
          <a:xfrm>
            <a:off x="719500" y="4076995"/>
            <a:ext cx="3669900" cy="5316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7">
            <a:extLst>
              <a:ext uri="{FF2B5EF4-FFF2-40B4-BE49-F238E27FC236}">
                <a16:creationId xmlns:a16="http://schemas.microsoft.com/office/drawing/2014/main" id="{CCEBC4ED-1E0E-92FE-B87C-347C955FE4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81425" y="4067159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inear svc</a:t>
            </a:r>
            <a:endParaRPr dirty="0"/>
          </a:p>
        </p:txBody>
      </p:sp>
      <p:sp>
        <p:nvSpPr>
          <p:cNvPr id="591" name="Google Shape;591;p47">
            <a:extLst>
              <a:ext uri="{FF2B5EF4-FFF2-40B4-BE49-F238E27FC236}">
                <a16:creationId xmlns:a16="http://schemas.microsoft.com/office/drawing/2014/main" id="{4C112034-DD7E-5B2E-282C-9D198AC0BBE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220425" y="4076995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knn</a:t>
            </a:r>
            <a:endParaRPr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01D9EF7-4096-1068-FA52-3B4CF4944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609" y="739146"/>
            <a:ext cx="3728892" cy="3337849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CC2455-684C-A0BE-503E-7C845C032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96" y="739146"/>
            <a:ext cx="3728892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39292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>
          <a:extLst>
            <a:ext uri="{FF2B5EF4-FFF2-40B4-BE49-F238E27FC236}">
              <a16:creationId xmlns:a16="http://schemas.microsoft.com/office/drawing/2014/main" id="{8482E5D3-4E66-4EE8-E9E6-E4EFF69C7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7">
            <a:extLst>
              <a:ext uri="{FF2B5EF4-FFF2-40B4-BE49-F238E27FC236}">
                <a16:creationId xmlns:a16="http://schemas.microsoft.com/office/drawing/2014/main" id="{06F4320F-7E0B-F43F-7E91-1069AE184C2E}"/>
              </a:ext>
            </a:extLst>
          </p:cNvPr>
          <p:cNvSpPr/>
          <p:nvPr/>
        </p:nvSpPr>
        <p:spPr>
          <a:xfrm>
            <a:off x="4759004" y="4067159"/>
            <a:ext cx="3669900" cy="5414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7">
            <a:extLst>
              <a:ext uri="{FF2B5EF4-FFF2-40B4-BE49-F238E27FC236}">
                <a16:creationId xmlns:a16="http://schemas.microsoft.com/office/drawing/2014/main" id="{2304F61C-82F5-CB5B-DA5E-861A22BB2C12}"/>
              </a:ext>
            </a:extLst>
          </p:cNvPr>
          <p:cNvSpPr/>
          <p:nvPr/>
        </p:nvSpPr>
        <p:spPr>
          <a:xfrm>
            <a:off x="719500" y="4076995"/>
            <a:ext cx="3669900" cy="5316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7">
            <a:extLst>
              <a:ext uri="{FF2B5EF4-FFF2-40B4-BE49-F238E27FC236}">
                <a16:creationId xmlns:a16="http://schemas.microsoft.com/office/drawing/2014/main" id="{3DDE5553-4F6B-B384-AA48-43C5E8415F2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81425" y="4067159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Decision Tree Classifier</a:t>
            </a:r>
          </a:p>
        </p:txBody>
      </p:sp>
      <p:sp>
        <p:nvSpPr>
          <p:cNvPr id="591" name="Google Shape;591;p47">
            <a:extLst>
              <a:ext uri="{FF2B5EF4-FFF2-40B4-BE49-F238E27FC236}">
                <a16:creationId xmlns:a16="http://schemas.microsoft.com/office/drawing/2014/main" id="{80E69053-6114-8826-F721-C3D29A80B54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220425" y="4076995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Bagging Classifier</a:t>
            </a: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156DD99-6A1D-E014-319C-0B49C9F14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603" y="747252"/>
            <a:ext cx="3669898" cy="3329743"/>
          </a:xfrm>
          <a:prstGeom prst="rect">
            <a:avLst/>
          </a:prstGeom>
        </p:spPr>
      </p:pic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8B91E04-457E-48E8-D5D1-29E9C702F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00" y="747252"/>
            <a:ext cx="3669898" cy="330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97903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>
          <a:extLst>
            <a:ext uri="{FF2B5EF4-FFF2-40B4-BE49-F238E27FC236}">
              <a16:creationId xmlns:a16="http://schemas.microsoft.com/office/drawing/2014/main" id="{C77C972A-F7A5-94D8-F170-F2ADFBCCE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7">
            <a:extLst>
              <a:ext uri="{FF2B5EF4-FFF2-40B4-BE49-F238E27FC236}">
                <a16:creationId xmlns:a16="http://schemas.microsoft.com/office/drawing/2014/main" id="{DC0BBD4E-BE65-A5F8-09CD-D64725B1F062}"/>
              </a:ext>
            </a:extLst>
          </p:cNvPr>
          <p:cNvSpPr/>
          <p:nvPr/>
        </p:nvSpPr>
        <p:spPr>
          <a:xfrm>
            <a:off x="4759004" y="4067159"/>
            <a:ext cx="3669900" cy="5414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7">
            <a:extLst>
              <a:ext uri="{FF2B5EF4-FFF2-40B4-BE49-F238E27FC236}">
                <a16:creationId xmlns:a16="http://schemas.microsoft.com/office/drawing/2014/main" id="{26BD010E-B5EF-3CA0-145A-FB37BBCA10ED}"/>
              </a:ext>
            </a:extLst>
          </p:cNvPr>
          <p:cNvSpPr/>
          <p:nvPr/>
        </p:nvSpPr>
        <p:spPr>
          <a:xfrm>
            <a:off x="719500" y="4076995"/>
            <a:ext cx="3669900" cy="5316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7">
            <a:extLst>
              <a:ext uri="{FF2B5EF4-FFF2-40B4-BE49-F238E27FC236}">
                <a16:creationId xmlns:a16="http://schemas.microsoft.com/office/drawing/2014/main" id="{65CF0EB3-DA7C-67C8-520F-F115A9F659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096" y="4067159"/>
            <a:ext cx="36699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Random Forest Classifier</a:t>
            </a:r>
          </a:p>
        </p:txBody>
      </p:sp>
      <p:sp>
        <p:nvSpPr>
          <p:cNvPr id="591" name="Google Shape;591;p47">
            <a:extLst>
              <a:ext uri="{FF2B5EF4-FFF2-40B4-BE49-F238E27FC236}">
                <a16:creationId xmlns:a16="http://schemas.microsoft.com/office/drawing/2014/main" id="{598E3BF6-7B54-8CB9-46B1-5CDC6D0C34E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220425" y="4076995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Extra Trees Classifier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3116A41-3E55-711C-D4F0-455CD348E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004" y="645482"/>
            <a:ext cx="3669900" cy="3421677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E4E38A-3C9C-34C9-7804-7F9910D2A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05" y="670560"/>
            <a:ext cx="3669900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62484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>
          <a:extLst>
            <a:ext uri="{FF2B5EF4-FFF2-40B4-BE49-F238E27FC236}">
              <a16:creationId xmlns:a16="http://schemas.microsoft.com/office/drawing/2014/main" id="{C95212BF-AA59-67C9-DFFF-09792F228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7">
            <a:extLst>
              <a:ext uri="{FF2B5EF4-FFF2-40B4-BE49-F238E27FC236}">
                <a16:creationId xmlns:a16="http://schemas.microsoft.com/office/drawing/2014/main" id="{52F4026C-42A3-300E-8F68-BA71448F642B}"/>
              </a:ext>
            </a:extLst>
          </p:cNvPr>
          <p:cNvSpPr/>
          <p:nvPr/>
        </p:nvSpPr>
        <p:spPr>
          <a:xfrm>
            <a:off x="719500" y="4076995"/>
            <a:ext cx="3669900" cy="5316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7">
            <a:extLst>
              <a:ext uri="{FF2B5EF4-FFF2-40B4-BE49-F238E27FC236}">
                <a16:creationId xmlns:a16="http://schemas.microsoft.com/office/drawing/2014/main" id="{7BE3173C-9402-E758-243F-811A3628F1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81425" y="4067159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Voting Classifier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8F7EF74-F86B-7555-3344-2478DAF0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01" y="1072239"/>
            <a:ext cx="3669900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52495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>
          <a:extLst>
            <a:ext uri="{FF2B5EF4-FFF2-40B4-BE49-F238E27FC236}">
              <a16:creationId xmlns:a16="http://schemas.microsoft.com/office/drawing/2014/main" id="{130DA92B-642D-9669-52E2-A8576499F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7">
            <a:extLst>
              <a:ext uri="{FF2B5EF4-FFF2-40B4-BE49-F238E27FC236}">
                <a16:creationId xmlns:a16="http://schemas.microsoft.com/office/drawing/2014/main" id="{78385DB3-DEBB-4DFD-1D87-AE8B95043863}"/>
              </a:ext>
            </a:extLst>
          </p:cNvPr>
          <p:cNvSpPr/>
          <p:nvPr/>
        </p:nvSpPr>
        <p:spPr>
          <a:xfrm>
            <a:off x="4759004" y="4067159"/>
            <a:ext cx="3669900" cy="5414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7">
            <a:extLst>
              <a:ext uri="{FF2B5EF4-FFF2-40B4-BE49-F238E27FC236}">
                <a16:creationId xmlns:a16="http://schemas.microsoft.com/office/drawing/2014/main" id="{0FF0247E-B0CB-3FB6-B986-5F31C5EEDECD}"/>
              </a:ext>
            </a:extLst>
          </p:cNvPr>
          <p:cNvSpPr/>
          <p:nvPr/>
        </p:nvSpPr>
        <p:spPr>
          <a:xfrm>
            <a:off x="719500" y="4076995"/>
            <a:ext cx="3669900" cy="5316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7">
            <a:extLst>
              <a:ext uri="{FF2B5EF4-FFF2-40B4-BE49-F238E27FC236}">
                <a16:creationId xmlns:a16="http://schemas.microsoft.com/office/drawing/2014/main" id="{7326BB12-FBAB-143F-875E-69E8F54103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81425" y="4067159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tacking classifier</a:t>
            </a:r>
            <a:endParaRPr dirty="0"/>
          </a:p>
        </p:txBody>
      </p:sp>
      <p:sp>
        <p:nvSpPr>
          <p:cNvPr id="591" name="Google Shape;591;p47">
            <a:extLst>
              <a:ext uri="{FF2B5EF4-FFF2-40B4-BE49-F238E27FC236}">
                <a16:creationId xmlns:a16="http://schemas.microsoft.com/office/drawing/2014/main" id="{D0B8CD1C-1AD2-0645-AD87-70F50EF7A45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220425" y="4076995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</a:t>
            </a:r>
            <a:r>
              <a:rPr lang="en" dirty="0"/>
              <a:t>gb classifier</a:t>
            </a:r>
            <a:endParaRPr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6AC8DB-78FC-43D0-A8BC-C01A41DDE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005" y="534875"/>
            <a:ext cx="3669900" cy="3524514"/>
          </a:xfrm>
          <a:prstGeom prst="rect">
            <a:avLst/>
          </a:prstGeom>
        </p:spPr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FBA66E0-0BFA-44B4-4F35-B0831E99E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95" y="534876"/>
            <a:ext cx="3669900" cy="35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76244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>
          <a:extLst>
            <a:ext uri="{FF2B5EF4-FFF2-40B4-BE49-F238E27FC236}">
              <a16:creationId xmlns:a16="http://schemas.microsoft.com/office/drawing/2014/main" id="{67A4172F-1A59-564B-CB25-1DB1E7238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7">
            <a:extLst>
              <a:ext uri="{FF2B5EF4-FFF2-40B4-BE49-F238E27FC236}">
                <a16:creationId xmlns:a16="http://schemas.microsoft.com/office/drawing/2014/main" id="{5256EA6F-D744-FCD7-4AD3-E7309B1A275A}"/>
              </a:ext>
            </a:extLst>
          </p:cNvPr>
          <p:cNvSpPr/>
          <p:nvPr/>
        </p:nvSpPr>
        <p:spPr>
          <a:xfrm>
            <a:off x="4759004" y="4067159"/>
            <a:ext cx="3669900" cy="5414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7">
            <a:extLst>
              <a:ext uri="{FF2B5EF4-FFF2-40B4-BE49-F238E27FC236}">
                <a16:creationId xmlns:a16="http://schemas.microsoft.com/office/drawing/2014/main" id="{534C9BFB-6B82-57B5-E7AD-39736B353E1F}"/>
              </a:ext>
            </a:extLst>
          </p:cNvPr>
          <p:cNvSpPr/>
          <p:nvPr/>
        </p:nvSpPr>
        <p:spPr>
          <a:xfrm>
            <a:off x="719500" y="4076995"/>
            <a:ext cx="3669900" cy="5316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7">
            <a:extLst>
              <a:ext uri="{FF2B5EF4-FFF2-40B4-BE49-F238E27FC236}">
                <a16:creationId xmlns:a16="http://schemas.microsoft.com/office/drawing/2014/main" id="{A39DE3AE-7D65-43D6-6764-F0B37DBC01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81425" y="4067159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CatBoost</a:t>
            </a:r>
            <a:r>
              <a:rPr lang="en-US" dirty="0"/>
              <a:t> Classifier</a:t>
            </a:r>
          </a:p>
        </p:txBody>
      </p:sp>
      <p:sp>
        <p:nvSpPr>
          <p:cNvPr id="591" name="Google Shape;591;p47">
            <a:extLst>
              <a:ext uri="{FF2B5EF4-FFF2-40B4-BE49-F238E27FC236}">
                <a16:creationId xmlns:a16="http://schemas.microsoft.com/office/drawing/2014/main" id="{B8DBF448-B070-2D1F-2D14-679C6DC2EE9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220425" y="4076995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LGBM Classifier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1239CD-682C-5314-0654-DA8501729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004" y="736781"/>
            <a:ext cx="3669900" cy="3322608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A77DCF-D69D-1645-3743-CB8AAFE10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96" y="736781"/>
            <a:ext cx="3669901" cy="333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1513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>
          <a:extLst>
            <a:ext uri="{FF2B5EF4-FFF2-40B4-BE49-F238E27FC236}">
              <a16:creationId xmlns:a16="http://schemas.microsoft.com/office/drawing/2014/main" id="{C252E453-06DB-ECE0-40D9-FFA3DF8F3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">
            <a:extLst>
              <a:ext uri="{FF2B5EF4-FFF2-40B4-BE49-F238E27FC236}">
                <a16:creationId xmlns:a16="http://schemas.microsoft.com/office/drawing/2014/main" id="{BEEFF9A3-BBD0-D6D0-024B-45F39C4FB24E}"/>
              </a:ext>
            </a:extLst>
          </p:cNvPr>
          <p:cNvSpPr/>
          <p:nvPr/>
        </p:nvSpPr>
        <p:spPr>
          <a:xfrm>
            <a:off x="1958925" y="1168200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1">
            <a:extLst>
              <a:ext uri="{FF2B5EF4-FFF2-40B4-BE49-F238E27FC236}">
                <a16:creationId xmlns:a16="http://schemas.microsoft.com/office/drawing/2014/main" id="{BB31BA6B-7780-BB6F-2791-8B19D36AA6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5750" y="16188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T</a:t>
            </a:r>
            <a:r>
              <a:rPr lang="en" sz="8000" dirty="0"/>
              <a:t>hank you </a:t>
            </a:r>
            <a:r>
              <a:rPr lang="en" sz="8000" dirty="0">
                <a:sym typeface="Wingdings" panose="05000000000000000000" pitchFamily="2" charset="2"/>
              </a:rPr>
              <a:t>!</a:t>
            </a:r>
            <a:endParaRPr sz="8000" dirty="0"/>
          </a:p>
        </p:txBody>
      </p:sp>
      <p:cxnSp>
        <p:nvCxnSpPr>
          <p:cNvPr id="447" name="Google Shape;447;p41">
            <a:extLst>
              <a:ext uri="{FF2B5EF4-FFF2-40B4-BE49-F238E27FC236}">
                <a16:creationId xmlns:a16="http://schemas.microsoft.com/office/drawing/2014/main" id="{6C08FCA3-72EC-9614-2F21-0F324EAE2295}"/>
              </a:ext>
            </a:extLst>
          </p:cNvPr>
          <p:cNvCxnSpPr/>
          <p:nvPr/>
        </p:nvCxnSpPr>
        <p:spPr>
          <a:xfrm rot="10800000" flipH="1">
            <a:off x="3459250" y="391285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8" name="Google Shape;448;p41">
            <a:extLst>
              <a:ext uri="{FF2B5EF4-FFF2-40B4-BE49-F238E27FC236}">
                <a16:creationId xmlns:a16="http://schemas.microsoft.com/office/drawing/2014/main" id="{F15634AD-32E4-2797-262C-1CD8ADE7F806}"/>
              </a:ext>
            </a:extLst>
          </p:cNvPr>
          <p:cNvGrpSpPr/>
          <p:nvPr/>
        </p:nvGrpSpPr>
        <p:grpSpPr>
          <a:xfrm>
            <a:off x="2284813" y="3850262"/>
            <a:ext cx="537556" cy="136576"/>
            <a:chOff x="2641350" y="846250"/>
            <a:chExt cx="413600" cy="105075"/>
          </a:xfrm>
        </p:grpSpPr>
        <p:sp>
          <p:nvSpPr>
            <p:cNvPr id="449" name="Google Shape;449;p41">
              <a:extLst>
                <a:ext uri="{FF2B5EF4-FFF2-40B4-BE49-F238E27FC236}">
                  <a16:creationId xmlns:a16="http://schemas.microsoft.com/office/drawing/2014/main" id="{C9F23C55-11D3-556C-E416-3A9CD5ECD5F3}"/>
                </a:ext>
              </a:extLst>
            </p:cNvPr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>
              <a:extLst>
                <a:ext uri="{FF2B5EF4-FFF2-40B4-BE49-F238E27FC236}">
                  <a16:creationId xmlns:a16="http://schemas.microsoft.com/office/drawing/2014/main" id="{F12AF755-A600-ECF3-16BF-B6D2563CDE9E}"/>
                </a:ext>
              </a:extLst>
            </p:cNvPr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>
              <a:extLst>
                <a:ext uri="{FF2B5EF4-FFF2-40B4-BE49-F238E27FC236}">
                  <a16:creationId xmlns:a16="http://schemas.microsoft.com/office/drawing/2014/main" id="{9CD61BBB-6194-9414-1106-B94C5867A924}"/>
                </a:ext>
              </a:extLst>
            </p:cNvPr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>
              <a:extLst>
                <a:ext uri="{FF2B5EF4-FFF2-40B4-BE49-F238E27FC236}">
                  <a16:creationId xmlns:a16="http://schemas.microsoft.com/office/drawing/2014/main" id="{2A0AB430-20CF-4273-95D7-A3EF409603F0}"/>
                </a:ext>
              </a:extLst>
            </p:cNvPr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لقد كان عامًا مليئًا بال قدر و لطف">
            <a:extLst>
              <a:ext uri="{FF2B5EF4-FFF2-40B4-BE49-F238E27FC236}">
                <a16:creationId xmlns:a16="http://schemas.microsoft.com/office/drawing/2014/main" id="{588649BA-620E-0B00-F392-5922089A5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26" y="2310428"/>
            <a:ext cx="25622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24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"/>
          <p:cNvSpPr/>
          <p:nvPr/>
        </p:nvSpPr>
        <p:spPr>
          <a:xfrm>
            <a:off x="6037030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0"/>
          <p:cNvSpPr/>
          <p:nvPr/>
        </p:nvSpPr>
        <p:spPr>
          <a:xfrm>
            <a:off x="6037192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0"/>
          <p:cNvSpPr/>
          <p:nvPr/>
        </p:nvSpPr>
        <p:spPr>
          <a:xfrm>
            <a:off x="3336004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3336167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623637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"/>
          <p:cNvSpPr/>
          <p:nvPr/>
        </p:nvSpPr>
        <p:spPr>
          <a:xfrm>
            <a:off x="623800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0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2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17" name="Google Shape;417;p40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Problem</a:t>
            </a:r>
            <a:br>
              <a:rPr lang="en-US" dirty="0"/>
            </a:br>
            <a:r>
              <a:rPr lang="en-US" dirty="0"/>
              <a:t> Statement</a:t>
            </a:r>
            <a:endParaRPr dirty="0"/>
          </a:p>
        </p:txBody>
      </p:sp>
      <p:sp>
        <p:nvSpPr>
          <p:cNvPr id="418" name="Google Shape;418;p40"/>
          <p:cNvSpPr txBox="1">
            <a:spLocks noGrp="1"/>
          </p:cNvSpPr>
          <p:nvPr>
            <p:ph type="title" idx="4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20" name="Google Shape;420;p40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Data Collection</a:t>
            </a:r>
            <a:endParaRPr dirty="0"/>
          </a:p>
        </p:txBody>
      </p:sp>
      <p:sp>
        <p:nvSpPr>
          <p:cNvPr id="421" name="Google Shape;421;p40"/>
          <p:cNvSpPr txBox="1">
            <a:spLocks noGrp="1"/>
          </p:cNvSpPr>
          <p:nvPr>
            <p:ph type="title" idx="7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23" name="Google Shape;423;p40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Management 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Plan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24" name="Google Shape;424;p40"/>
          <p:cNvSpPr txBox="1">
            <a:spLocks noGrp="1"/>
          </p:cNvSpPr>
          <p:nvPr>
            <p:ph type="title" idx="13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26" name="Google Shape;426;p40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Data Analysis &amp; Dashboard</a:t>
            </a:r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 idx="16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429" name="Google Shape;429;p40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Model Training &amp; Testing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19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432" name="Google Shape;432;p40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33" name="Google Shape;433;p40"/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0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40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36" name="Google Shape;436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ntro.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61" name="Google Shape;461;p42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Analyzing Starbucks Beverages: </a:t>
            </a:r>
          </a:p>
          <a:p>
            <a:pPr marL="0" lvl="0" indent="0"/>
            <a:r>
              <a:rPr lang="en-US" dirty="0"/>
              <a:t>Are Your Favorite Drinks Healthy?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 dirty="0"/>
          </a:p>
        </p:txBody>
      </p:sp>
      <p:sp>
        <p:nvSpPr>
          <p:cNvPr id="445" name="Google Shape;445;p41"/>
          <p:cNvSpPr/>
          <p:nvPr/>
        </p:nvSpPr>
        <p:spPr>
          <a:xfrm>
            <a:off x="1958925" y="1168200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1"/>
          <p:cNvSpPr txBox="1">
            <a:spLocks noGrp="1"/>
          </p:cNvSpPr>
          <p:nvPr>
            <p:ph type="subTitle" idx="1"/>
          </p:nvPr>
        </p:nvSpPr>
        <p:spPr>
          <a:xfrm>
            <a:off x="2259450" y="1849425"/>
            <a:ext cx="46251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accent2"/>
                </a:solidFill>
              </a:rPr>
              <a:t>This dataset is for Starbucks beverages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accent2"/>
                </a:solidFill>
              </a:rPr>
              <a:t>Targeting the knowledge of whether the beverage is healthy or not  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>
              <a:solidFill>
                <a:schemeClr val="accent2"/>
              </a:solidFill>
            </a:endParaRPr>
          </a:p>
        </p:txBody>
      </p:sp>
      <p:cxnSp>
        <p:nvCxnSpPr>
          <p:cNvPr id="447" name="Google Shape;447;p41"/>
          <p:cNvCxnSpPr/>
          <p:nvPr/>
        </p:nvCxnSpPr>
        <p:spPr>
          <a:xfrm rot="10800000" flipH="1">
            <a:off x="3459250" y="391285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8" name="Google Shape;448;p41"/>
          <p:cNvGrpSpPr/>
          <p:nvPr/>
        </p:nvGrpSpPr>
        <p:grpSpPr>
          <a:xfrm>
            <a:off x="2284813" y="3850262"/>
            <a:ext cx="537556" cy="136576"/>
            <a:chOff x="2641350" y="846250"/>
            <a:chExt cx="413600" cy="105075"/>
          </a:xfrm>
        </p:grpSpPr>
        <p:sp>
          <p:nvSpPr>
            <p:cNvPr id="449" name="Google Shape;449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>
          <a:extLst>
            <a:ext uri="{FF2B5EF4-FFF2-40B4-BE49-F238E27FC236}">
              <a16:creationId xmlns:a16="http://schemas.microsoft.com/office/drawing/2014/main" id="{DA517E76-A851-871D-141E-3AD94092D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>
            <a:extLst>
              <a:ext uri="{FF2B5EF4-FFF2-40B4-BE49-F238E27FC236}">
                <a16:creationId xmlns:a16="http://schemas.microsoft.com/office/drawing/2014/main" id="{E0D177D6-537E-0424-A4F0-393A85E332C3}"/>
              </a:ext>
            </a:extLst>
          </p:cNvPr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>
            <a:extLst>
              <a:ext uri="{FF2B5EF4-FFF2-40B4-BE49-F238E27FC236}">
                <a16:creationId xmlns:a16="http://schemas.microsoft.com/office/drawing/2014/main" id="{DB8CAB44-9699-44D4-91D0-89454026AFDA}"/>
              </a:ext>
            </a:extLst>
          </p:cNvPr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>
            <a:extLst>
              <a:ext uri="{FF2B5EF4-FFF2-40B4-BE49-F238E27FC236}">
                <a16:creationId xmlns:a16="http://schemas.microsoft.com/office/drawing/2014/main" id="{5E6D6A83-2429-8661-7310-152AFB544A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6050" y="2417108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</a:t>
            </a:r>
            <a:br>
              <a:rPr lang="en-US" dirty="0"/>
            </a:br>
            <a:r>
              <a:rPr lang="en-US" dirty="0"/>
              <a:t> Definition </a:t>
            </a:r>
            <a:endParaRPr dirty="0"/>
          </a:p>
        </p:txBody>
      </p:sp>
      <p:sp>
        <p:nvSpPr>
          <p:cNvPr id="460" name="Google Shape;460;p42">
            <a:extLst>
              <a:ext uri="{FF2B5EF4-FFF2-40B4-BE49-F238E27FC236}">
                <a16:creationId xmlns:a16="http://schemas.microsoft.com/office/drawing/2014/main" id="{87565076-871A-4DE5-5555-C0EC9C79559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62" name="Google Shape;462;p42">
            <a:extLst>
              <a:ext uri="{FF2B5EF4-FFF2-40B4-BE49-F238E27FC236}">
                <a16:creationId xmlns:a16="http://schemas.microsoft.com/office/drawing/2014/main" id="{12097F03-F13E-104F-BE0E-AB6241813B95}"/>
              </a:ext>
            </a:extLst>
          </p:cNvPr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>
            <a:extLst>
              <a:ext uri="{FF2B5EF4-FFF2-40B4-BE49-F238E27FC236}">
                <a16:creationId xmlns:a16="http://schemas.microsoft.com/office/drawing/2014/main" id="{F2A2F9E0-2956-96CD-48FB-B6583B838B66}"/>
              </a:ext>
            </a:extLst>
          </p:cNvPr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>
              <a:extLst>
                <a:ext uri="{FF2B5EF4-FFF2-40B4-BE49-F238E27FC236}">
                  <a16:creationId xmlns:a16="http://schemas.microsoft.com/office/drawing/2014/main" id="{7A85D369-60D8-B9DF-D0D4-43FB23581EEE}"/>
                </a:ext>
              </a:extLst>
            </p:cNvPr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>
              <a:extLst>
                <a:ext uri="{FF2B5EF4-FFF2-40B4-BE49-F238E27FC236}">
                  <a16:creationId xmlns:a16="http://schemas.microsoft.com/office/drawing/2014/main" id="{0A6FD260-F229-D6F6-7857-59FC3BF26015}"/>
                </a:ext>
              </a:extLst>
            </p:cNvPr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>
              <a:extLst>
                <a:ext uri="{FF2B5EF4-FFF2-40B4-BE49-F238E27FC236}">
                  <a16:creationId xmlns:a16="http://schemas.microsoft.com/office/drawing/2014/main" id="{5945804E-F40E-7BC3-84FA-A6C9EEACAFE0}"/>
                </a:ext>
              </a:extLst>
            </p:cNvPr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>
              <a:extLst>
                <a:ext uri="{FF2B5EF4-FFF2-40B4-BE49-F238E27FC236}">
                  <a16:creationId xmlns:a16="http://schemas.microsoft.com/office/drawing/2014/main" id="{5744A209-FDA5-FECA-872E-4AA1EC3669E0}"/>
                </a:ext>
              </a:extLst>
            </p:cNvPr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>
            <a:extLst>
              <a:ext uri="{FF2B5EF4-FFF2-40B4-BE49-F238E27FC236}">
                <a16:creationId xmlns:a16="http://schemas.microsoft.com/office/drawing/2014/main" id="{8DB1B2CD-43A0-C516-5267-080EA433BE04}"/>
              </a:ext>
            </a:extLst>
          </p:cNvPr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>
              <a:extLst>
                <a:ext uri="{FF2B5EF4-FFF2-40B4-BE49-F238E27FC236}">
                  <a16:creationId xmlns:a16="http://schemas.microsoft.com/office/drawing/2014/main" id="{9AC1498B-CACB-93BF-AE39-B8C4049227F6}"/>
                </a:ext>
              </a:extLst>
            </p:cNvPr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>
              <a:extLst>
                <a:ext uri="{FF2B5EF4-FFF2-40B4-BE49-F238E27FC236}">
                  <a16:creationId xmlns:a16="http://schemas.microsoft.com/office/drawing/2014/main" id="{216538C0-FAD0-281A-2C0C-E33F88DA3C24}"/>
                </a:ext>
              </a:extLst>
            </p:cNvPr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>
              <a:extLst>
                <a:ext uri="{FF2B5EF4-FFF2-40B4-BE49-F238E27FC236}">
                  <a16:creationId xmlns:a16="http://schemas.microsoft.com/office/drawing/2014/main" id="{15EA23FC-422F-D725-2634-C199CAD382DF}"/>
                </a:ext>
              </a:extLst>
            </p:cNvPr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>
              <a:extLst>
                <a:ext uri="{FF2B5EF4-FFF2-40B4-BE49-F238E27FC236}">
                  <a16:creationId xmlns:a16="http://schemas.microsoft.com/office/drawing/2014/main" id="{6A3D05A3-5C0A-99B2-1633-80B59D918A89}"/>
                </a:ext>
              </a:extLst>
            </p:cNvPr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>
              <a:extLst>
                <a:ext uri="{FF2B5EF4-FFF2-40B4-BE49-F238E27FC236}">
                  <a16:creationId xmlns:a16="http://schemas.microsoft.com/office/drawing/2014/main" id="{F7611BB4-3E73-1131-3558-B1D63C9502DC}"/>
                </a:ext>
              </a:extLst>
            </p:cNvPr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>
              <a:extLst>
                <a:ext uri="{FF2B5EF4-FFF2-40B4-BE49-F238E27FC236}">
                  <a16:creationId xmlns:a16="http://schemas.microsoft.com/office/drawing/2014/main" id="{0FCEDBAE-8A65-9993-277A-11B2BDA719F9}"/>
                </a:ext>
              </a:extLst>
            </p:cNvPr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>
              <a:extLst>
                <a:ext uri="{FF2B5EF4-FFF2-40B4-BE49-F238E27FC236}">
                  <a16:creationId xmlns:a16="http://schemas.microsoft.com/office/drawing/2014/main" id="{1829B9AD-5505-B212-EC64-20F831D3A7A9}"/>
                </a:ext>
              </a:extLst>
            </p:cNvPr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>
              <a:extLst>
                <a:ext uri="{FF2B5EF4-FFF2-40B4-BE49-F238E27FC236}">
                  <a16:creationId xmlns:a16="http://schemas.microsoft.com/office/drawing/2014/main" id="{DC093259-245D-26A1-3036-28201298612F}"/>
                </a:ext>
              </a:extLst>
            </p:cNvPr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>
              <a:extLst>
                <a:ext uri="{FF2B5EF4-FFF2-40B4-BE49-F238E27FC236}">
                  <a16:creationId xmlns:a16="http://schemas.microsoft.com/office/drawing/2014/main" id="{7818DD7C-CCB8-D7A3-75A5-9AC08A22A0DD}"/>
                </a:ext>
              </a:extLst>
            </p:cNvPr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>
            <a:extLst>
              <a:ext uri="{FF2B5EF4-FFF2-40B4-BE49-F238E27FC236}">
                <a16:creationId xmlns:a16="http://schemas.microsoft.com/office/drawing/2014/main" id="{4EF83ECD-3E88-A4DB-F955-EDE940180DBA}"/>
              </a:ext>
            </a:extLst>
          </p:cNvPr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6867685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3"/>
          <p:cNvSpPr txBox="1">
            <a:spLocks noGrp="1"/>
          </p:cNvSpPr>
          <p:nvPr>
            <p:ph type="title"/>
          </p:nvPr>
        </p:nvSpPr>
        <p:spPr>
          <a:xfrm>
            <a:off x="896000" y="1371488"/>
            <a:ext cx="3675900" cy="6254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Problem Are We Solving?</a:t>
            </a:r>
            <a:endParaRPr dirty="0"/>
          </a:p>
        </p:txBody>
      </p:sp>
      <p:grpSp>
        <p:nvGrpSpPr>
          <p:cNvPr id="485" name="Google Shape;485;p43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486" name="Google Shape;486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43"/>
          <p:cNvSpPr/>
          <p:nvPr/>
        </p:nvSpPr>
        <p:spPr>
          <a:xfrm>
            <a:off x="2728800" y="373100"/>
            <a:ext cx="998400" cy="9984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Most people enjoy Starbucks drinks but ignore the nutrition label.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This project analyzes Starbucks beverage nutrition and classifies each as healthy or unhealthy.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Our goal is to help users make smarter choices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>
          <a:extLst>
            <a:ext uri="{FF2B5EF4-FFF2-40B4-BE49-F238E27FC236}">
              <a16:creationId xmlns:a16="http://schemas.microsoft.com/office/drawing/2014/main" id="{351E1E26-58B7-6568-E200-2A3B04DB8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>
            <a:extLst>
              <a:ext uri="{FF2B5EF4-FFF2-40B4-BE49-F238E27FC236}">
                <a16:creationId xmlns:a16="http://schemas.microsoft.com/office/drawing/2014/main" id="{77E50E79-CF63-6B83-A845-1355523B9DC5}"/>
              </a:ext>
            </a:extLst>
          </p:cNvPr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>
            <a:extLst>
              <a:ext uri="{FF2B5EF4-FFF2-40B4-BE49-F238E27FC236}">
                <a16:creationId xmlns:a16="http://schemas.microsoft.com/office/drawing/2014/main" id="{57D33A84-9C80-F2B1-782F-D15AD6A9C0D6}"/>
              </a:ext>
            </a:extLst>
          </p:cNvPr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>
            <a:extLst>
              <a:ext uri="{FF2B5EF4-FFF2-40B4-BE49-F238E27FC236}">
                <a16:creationId xmlns:a16="http://schemas.microsoft.com/office/drawing/2014/main" id="{1EA9EC97-7E4D-F331-4696-31CB26B5D9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Data Collection</a:t>
            </a:r>
            <a:endParaRPr dirty="0"/>
          </a:p>
        </p:txBody>
      </p:sp>
      <p:sp>
        <p:nvSpPr>
          <p:cNvPr id="460" name="Google Shape;460;p42">
            <a:extLst>
              <a:ext uri="{FF2B5EF4-FFF2-40B4-BE49-F238E27FC236}">
                <a16:creationId xmlns:a16="http://schemas.microsoft.com/office/drawing/2014/main" id="{EE339D73-777D-7246-B2A9-86066BA50E8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62" name="Google Shape;462;p42">
            <a:extLst>
              <a:ext uri="{FF2B5EF4-FFF2-40B4-BE49-F238E27FC236}">
                <a16:creationId xmlns:a16="http://schemas.microsoft.com/office/drawing/2014/main" id="{8AF84F52-1A69-172B-E2B0-91F3FBB82F52}"/>
              </a:ext>
            </a:extLst>
          </p:cNvPr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>
            <a:extLst>
              <a:ext uri="{FF2B5EF4-FFF2-40B4-BE49-F238E27FC236}">
                <a16:creationId xmlns:a16="http://schemas.microsoft.com/office/drawing/2014/main" id="{B95EAA88-10FD-0196-3FC9-433B6DF34B07}"/>
              </a:ext>
            </a:extLst>
          </p:cNvPr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>
              <a:extLst>
                <a:ext uri="{FF2B5EF4-FFF2-40B4-BE49-F238E27FC236}">
                  <a16:creationId xmlns:a16="http://schemas.microsoft.com/office/drawing/2014/main" id="{EA24405E-4838-6900-6E29-37F46B0CCC3B}"/>
                </a:ext>
              </a:extLst>
            </p:cNvPr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>
              <a:extLst>
                <a:ext uri="{FF2B5EF4-FFF2-40B4-BE49-F238E27FC236}">
                  <a16:creationId xmlns:a16="http://schemas.microsoft.com/office/drawing/2014/main" id="{71CA8908-5B7F-9FA9-D2FF-A79BF62CC4B7}"/>
                </a:ext>
              </a:extLst>
            </p:cNvPr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>
              <a:extLst>
                <a:ext uri="{FF2B5EF4-FFF2-40B4-BE49-F238E27FC236}">
                  <a16:creationId xmlns:a16="http://schemas.microsoft.com/office/drawing/2014/main" id="{209EB0CB-72F9-0C9A-3BD9-C75714AFA562}"/>
                </a:ext>
              </a:extLst>
            </p:cNvPr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>
              <a:extLst>
                <a:ext uri="{FF2B5EF4-FFF2-40B4-BE49-F238E27FC236}">
                  <a16:creationId xmlns:a16="http://schemas.microsoft.com/office/drawing/2014/main" id="{94453DBF-29DC-4875-DFCC-6E7C5E3C7326}"/>
                </a:ext>
              </a:extLst>
            </p:cNvPr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>
            <a:extLst>
              <a:ext uri="{FF2B5EF4-FFF2-40B4-BE49-F238E27FC236}">
                <a16:creationId xmlns:a16="http://schemas.microsoft.com/office/drawing/2014/main" id="{F6C1D3A1-D049-4AE9-EE18-BA835A2EA8E0}"/>
              </a:ext>
            </a:extLst>
          </p:cNvPr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>
              <a:extLst>
                <a:ext uri="{FF2B5EF4-FFF2-40B4-BE49-F238E27FC236}">
                  <a16:creationId xmlns:a16="http://schemas.microsoft.com/office/drawing/2014/main" id="{8F2C9535-B451-BD18-98CD-46C09EE746D1}"/>
                </a:ext>
              </a:extLst>
            </p:cNvPr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>
              <a:extLst>
                <a:ext uri="{FF2B5EF4-FFF2-40B4-BE49-F238E27FC236}">
                  <a16:creationId xmlns:a16="http://schemas.microsoft.com/office/drawing/2014/main" id="{34FAF440-47F2-D548-4328-D7E9C3530903}"/>
                </a:ext>
              </a:extLst>
            </p:cNvPr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>
              <a:extLst>
                <a:ext uri="{FF2B5EF4-FFF2-40B4-BE49-F238E27FC236}">
                  <a16:creationId xmlns:a16="http://schemas.microsoft.com/office/drawing/2014/main" id="{05B12BB6-D6D6-4265-F878-CE75DECC8509}"/>
                </a:ext>
              </a:extLst>
            </p:cNvPr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>
              <a:extLst>
                <a:ext uri="{FF2B5EF4-FFF2-40B4-BE49-F238E27FC236}">
                  <a16:creationId xmlns:a16="http://schemas.microsoft.com/office/drawing/2014/main" id="{0CFEFCA6-171E-29DF-8E01-4C0FAD16D258}"/>
                </a:ext>
              </a:extLst>
            </p:cNvPr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>
              <a:extLst>
                <a:ext uri="{FF2B5EF4-FFF2-40B4-BE49-F238E27FC236}">
                  <a16:creationId xmlns:a16="http://schemas.microsoft.com/office/drawing/2014/main" id="{7A90B369-D8D0-9808-A5ED-03C3A030A0BC}"/>
                </a:ext>
              </a:extLst>
            </p:cNvPr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>
              <a:extLst>
                <a:ext uri="{FF2B5EF4-FFF2-40B4-BE49-F238E27FC236}">
                  <a16:creationId xmlns:a16="http://schemas.microsoft.com/office/drawing/2014/main" id="{C56FF5B5-977B-FED0-C4DC-4CE2B87A8CF5}"/>
                </a:ext>
              </a:extLst>
            </p:cNvPr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>
              <a:extLst>
                <a:ext uri="{FF2B5EF4-FFF2-40B4-BE49-F238E27FC236}">
                  <a16:creationId xmlns:a16="http://schemas.microsoft.com/office/drawing/2014/main" id="{6987B4D7-43E6-FEA7-AAE4-B4EC8E98075F}"/>
                </a:ext>
              </a:extLst>
            </p:cNvPr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>
              <a:extLst>
                <a:ext uri="{FF2B5EF4-FFF2-40B4-BE49-F238E27FC236}">
                  <a16:creationId xmlns:a16="http://schemas.microsoft.com/office/drawing/2014/main" id="{2C6B6B72-B04A-9918-5541-17C37E8E2D30}"/>
                </a:ext>
              </a:extLst>
            </p:cNvPr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>
              <a:extLst>
                <a:ext uri="{FF2B5EF4-FFF2-40B4-BE49-F238E27FC236}">
                  <a16:creationId xmlns:a16="http://schemas.microsoft.com/office/drawing/2014/main" id="{A0049878-7330-2440-2336-9D47D9E78B21}"/>
                </a:ext>
              </a:extLst>
            </p:cNvPr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>
            <a:extLst>
              <a:ext uri="{FF2B5EF4-FFF2-40B4-BE49-F238E27FC236}">
                <a16:creationId xmlns:a16="http://schemas.microsoft.com/office/drawing/2014/main" id="{44644D01-250F-8893-6294-644EDC950DE9}"/>
              </a:ext>
            </a:extLst>
          </p:cNvPr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1188975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W</a:t>
            </a:r>
            <a:r>
              <a:rPr lang="en" dirty="0"/>
              <a:t>here did we get the data </a:t>
            </a:r>
            <a:endParaRPr dirty="0"/>
          </a:p>
        </p:txBody>
      </p:sp>
      <p:sp>
        <p:nvSpPr>
          <p:cNvPr id="504" name="Google Shape;504;p44"/>
          <p:cNvSpPr txBox="1"/>
          <p:nvPr/>
        </p:nvSpPr>
        <p:spPr>
          <a:xfrm>
            <a:off x="783313" y="1323483"/>
            <a:ext cx="2016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S</a:t>
            </a:r>
            <a:r>
              <a:rPr lang="en" sz="25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ource </a:t>
            </a:r>
            <a:endParaRPr sz="25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5" name="Google Shape;505;p44"/>
          <p:cNvSpPr txBox="1"/>
          <p:nvPr/>
        </p:nvSpPr>
        <p:spPr>
          <a:xfrm>
            <a:off x="1547413" y="1178581"/>
            <a:ext cx="6647538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Source: </a:t>
            </a:r>
            <a:r>
              <a:rPr lang="en-US" b="1" dirty="0"/>
              <a:t>Kaggle – Starbucks Beverage Nutrition Dataset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508" name="Google Shape;508;p44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509" name="Google Shape;509;p4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44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514" name="Google Shape;514;p44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CE6F2891-E260-ECDB-6FBD-728927EF89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344" t="13955" b="6469"/>
          <a:stretch>
            <a:fillRect/>
          </a:stretch>
        </p:blipFill>
        <p:spPr>
          <a:xfrm>
            <a:off x="878338" y="1660437"/>
            <a:ext cx="7316613" cy="328691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397</Words>
  <Application>Microsoft Office PowerPoint</Application>
  <PresentationFormat>On-screen Show (16:9)</PresentationFormat>
  <Paragraphs>122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Bebas Neue</vt:lpstr>
      <vt:lpstr>Nunito</vt:lpstr>
      <vt:lpstr>Raleway</vt:lpstr>
      <vt:lpstr>Wingdings</vt:lpstr>
      <vt:lpstr>Arial</vt:lpstr>
      <vt:lpstr>Raleway Medium</vt:lpstr>
      <vt:lpstr>Artificial Intelligence (AI) Startup Business Plan by Slidesgo</vt:lpstr>
      <vt:lpstr>AMIT AI &amp; DS DIPLOMA project</vt:lpstr>
      <vt:lpstr>Team members:</vt:lpstr>
      <vt:lpstr>introduction</vt:lpstr>
      <vt:lpstr>Intro.</vt:lpstr>
      <vt:lpstr>problem STATEMENT</vt:lpstr>
      <vt:lpstr>Problem   Definition </vt:lpstr>
      <vt:lpstr>What Problem Are We Solving?</vt:lpstr>
      <vt:lpstr>Data Collection</vt:lpstr>
      <vt:lpstr>Where did we get the data </vt:lpstr>
      <vt:lpstr>Data wrangling</vt:lpstr>
      <vt:lpstr>Data cleaning is </vt:lpstr>
      <vt:lpstr>Data Analysis &amp; visualization</vt:lpstr>
      <vt:lpstr>Data visualization </vt:lpstr>
      <vt:lpstr>Data visualization </vt:lpstr>
      <vt:lpstr>Data visualization </vt:lpstr>
      <vt:lpstr>Data visualization </vt:lpstr>
      <vt:lpstr>Data visualization </vt:lpstr>
      <vt:lpstr>Data visualization </vt:lpstr>
      <vt:lpstr>Data preprocessing..</vt:lpstr>
      <vt:lpstr>PowerPoint Presentation</vt:lpstr>
      <vt:lpstr>Model Training &amp;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!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Rose</dc:creator>
  <cp:lastModifiedBy>ROSE ESAM RAMZI</cp:lastModifiedBy>
  <cp:revision>10</cp:revision>
  <dcterms:modified xsi:type="dcterms:W3CDTF">2025-07-03T07:11:54Z</dcterms:modified>
</cp:coreProperties>
</file>