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ooper Hewitt Bold" charset="1" panose="00000000000000000000"/>
      <p:regular r:id="rId16"/>
    </p:embeddedFont>
    <p:embeddedFont>
      <p:font typeface="Cooper Hewitt" charset="1" panose="00000000000000000000"/>
      <p:regular r:id="rId17"/>
    </p:embeddedFont>
    <p:embeddedFont>
      <p:font typeface="DM Sans Bold" charset="1" panose="00000000000000000000"/>
      <p:regular r:id="rId18"/>
    </p:embeddedFont>
    <p:embeddedFont>
      <p:font typeface="DM Sans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png" Type="http://schemas.openxmlformats.org/officeDocument/2006/relationships/image"/><Relationship Id="rId11" Target="../media/image50.svg" Type="http://schemas.openxmlformats.org/officeDocument/2006/relationships/image"/><Relationship Id="rId12" Target="../media/image51.png" Type="http://schemas.openxmlformats.org/officeDocument/2006/relationships/image"/><Relationship Id="rId13" Target="../media/image52.svg" Type="http://schemas.openxmlformats.org/officeDocument/2006/relationships/image"/><Relationship Id="rId14" Target="../media/image53.png" Type="http://schemas.openxmlformats.org/officeDocument/2006/relationships/image"/><Relationship Id="rId15" Target="../media/image54.svg" Type="http://schemas.openxmlformats.org/officeDocument/2006/relationships/image"/><Relationship Id="rId16" Target="../media/image55.png" Type="http://schemas.openxmlformats.org/officeDocument/2006/relationships/image"/><Relationship Id="rId17" Target="../media/image56.svg" Type="http://schemas.openxmlformats.org/officeDocument/2006/relationships/image"/><Relationship Id="rId18" Target="../media/image57.png" Type="http://schemas.openxmlformats.org/officeDocument/2006/relationships/image"/><Relationship Id="rId19" Target="../media/image5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47.png" Type="http://schemas.openxmlformats.org/officeDocument/2006/relationships/image"/><Relationship Id="rId9" Target="../media/image4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11" Target="../media/image2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35.png" Type="http://schemas.openxmlformats.org/officeDocument/2006/relationships/image"/><Relationship Id="rId9" Target="../media/image3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37.png" Type="http://schemas.openxmlformats.org/officeDocument/2006/relationships/image"/><Relationship Id="rId9" Target="../media/image3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39.png" Type="http://schemas.openxmlformats.org/officeDocument/2006/relationships/image"/><Relationship Id="rId7" Target="../media/image40.svg" Type="http://schemas.openxmlformats.org/officeDocument/2006/relationships/image"/><Relationship Id="rId8" Target="../media/image41.png" Type="http://schemas.openxmlformats.org/officeDocument/2006/relationships/image"/><Relationship Id="rId9" Target="../media/image4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5075" y="1028700"/>
            <a:ext cx="604457" cy="608886"/>
          </a:xfrm>
          <a:custGeom>
            <a:avLst/>
            <a:gdLst/>
            <a:ahLst/>
            <a:cxnLst/>
            <a:rect r="r" b="b" t="t" l="l"/>
            <a:pathLst>
              <a:path h="608886" w="604457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218332" y="2731879"/>
            <a:ext cx="3701593" cy="4723610"/>
          </a:xfrm>
          <a:custGeom>
            <a:avLst/>
            <a:gdLst/>
            <a:ahLst/>
            <a:cxnLst/>
            <a:rect r="r" b="b" t="t" l="l"/>
            <a:pathLst>
              <a:path h="4723610" w="3701593">
                <a:moveTo>
                  <a:pt x="0" y="0"/>
                </a:moveTo>
                <a:lnTo>
                  <a:pt x="3701593" y="0"/>
                </a:lnTo>
                <a:lnTo>
                  <a:pt x="3701593" y="4723610"/>
                </a:lnTo>
                <a:lnTo>
                  <a:pt x="0" y="47236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56031" y="5686468"/>
            <a:ext cx="3718302" cy="2393234"/>
          </a:xfrm>
          <a:custGeom>
            <a:avLst/>
            <a:gdLst/>
            <a:ahLst/>
            <a:cxnLst/>
            <a:rect r="r" b="b" t="t" l="l"/>
            <a:pathLst>
              <a:path h="2393234" w="3718302">
                <a:moveTo>
                  <a:pt x="0" y="0"/>
                </a:moveTo>
                <a:lnTo>
                  <a:pt x="3718301" y="0"/>
                </a:lnTo>
                <a:lnTo>
                  <a:pt x="3718301" y="2393234"/>
                </a:lnTo>
                <a:lnTo>
                  <a:pt x="0" y="23932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377104" y="3974852"/>
            <a:ext cx="2882196" cy="3943304"/>
          </a:xfrm>
          <a:custGeom>
            <a:avLst/>
            <a:gdLst/>
            <a:ahLst/>
            <a:cxnLst/>
            <a:rect r="r" b="b" t="t" l="l"/>
            <a:pathLst>
              <a:path h="3943304" w="2882196">
                <a:moveTo>
                  <a:pt x="0" y="0"/>
                </a:moveTo>
                <a:lnTo>
                  <a:pt x="2882196" y="0"/>
                </a:lnTo>
                <a:lnTo>
                  <a:pt x="2882196" y="3943304"/>
                </a:lnTo>
                <a:lnTo>
                  <a:pt x="0" y="39433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3013229"/>
            <a:ext cx="9904619" cy="2392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18"/>
              </a:lnSpc>
            </a:pPr>
            <a:r>
              <a:rPr lang="en-US" sz="12013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COMPUTER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620822"/>
            <a:ext cx="8626948" cy="2081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49"/>
              </a:lnSpc>
            </a:pPr>
            <a:r>
              <a:rPr lang="en-US" sz="10463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TECHNOLOGY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06339" y="1111346"/>
            <a:ext cx="1160704" cy="472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2"/>
              </a:lnSpc>
            </a:pPr>
            <a:r>
              <a:rPr lang="en-US" b="true" sz="1804" spc="-11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STUDIO SHODWE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319860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424041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528628" y="1111629"/>
            <a:ext cx="110573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923945" y="1111629"/>
            <a:ext cx="133535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5075" y="6673696"/>
            <a:ext cx="7793067" cy="871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 project is a series of planned tasks with a clear objective, often involving multiple steps. It can be carried out by individuals or teams and is designed to achieve specific outcomes within a set timeframe.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5075" y="1028700"/>
            <a:ext cx="604457" cy="608886"/>
          </a:xfrm>
          <a:custGeom>
            <a:avLst/>
            <a:gdLst/>
            <a:ahLst/>
            <a:cxnLst/>
            <a:rect r="r" b="b" t="t" l="l"/>
            <a:pathLst>
              <a:path h="608886" w="604457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33983" y="3152569"/>
            <a:ext cx="16420035" cy="387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08"/>
              </a:lnSpc>
            </a:pPr>
            <a:r>
              <a:rPr lang="en-US" b="true" sz="19362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654205" y="6631976"/>
            <a:ext cx="442897" cy="442897"/>
          </a:xfrm>
          <a:custGeom>
            <a:avLst/>
            <a:gdLst/>
            <a:ahLst/>
            <a:cxnLst/>
            <a:rect r="r" b="b" t="t" l="l"/>
            <a:pathLst>
              <a:path h="442897" w="442897">
                <a:moveTo>
                  <a:pt x="0" y="0"/>
                </a:moveTo>
                <a:lnTo>
                  <a:pt x="442897" y="0"/>
                </a:lnTo>
                <a:lnTo>
                  <a:pt x="442897" y="442897"/>
                </a:lnTo>
                <a:lnTo>
                  <a:pt x="0" y="44289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684547" y="6631976"/>
            <a:ext cx="442897" cy="442897"/>
          </a:xfrm>
          <a:custGeom>
            <a:avLst/>
            <a:gdLst/>
            <a:ahLst/>
            <a:cxnLst/>
            <a:rect r="r" b="b" t="t" l="l"/>
            <a:pathLst>
              <a:path h="442897" w="442897">
                <a:moveTo>
                  <a:pt x="0" y="0"/>
                </a:moveTo>
                <a:lnTo>
                  <a:pt x="442897" y="0"/>
                </a:lnTo>
                <a:lnTo>
                  <a:pt x="442897" y="442897"/>
                </a:lnTo>
                <a:lnTo>
                  <a:pt x="0" y="4428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955421" y="6631976"/>
            <a:ext cx="442897" cy="442897"/>
          </a:xfrm>
          <a:custGeom>
            <a:avLst/>
            <a:gdLst/>
            <a:ahLst/>
            <a:cxnLst/>
            <a:rect r="r" b="b" t="t" l="l"/>
            <a:pathLst>
              <a:path h="442897" w="442897">
                <a:moveTo>
                  <a:pt x="0" y="0"/>
                </a:moveTo>
                <a:lnTo>
                  <a:pt x="442897" y="0"/>
                </a:lnTo>
                <a:lnTo>
                  <a:pt x="442897" y="442897"/>
                </a:lnTo>
                <a:lnTo>
                  <a:pt x="0" y="44289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1354446">
            <a:off x="15843106" y="2606653"/>
            <a:ext cx="1497033" cy="2339114"/>
          </a:xfrm>
          <a:custGeom>
            <a:avLst/>
            <a:gdLst/>
            <a:ahLst/>
            <a:cxnLst/>
            <a:rect r="r" b="b" t="t" l="l"/>
            <a:pathLst>
              <a:path h="2339114" w="1497033">
                <a:moveTo>
                  <a:pt x="0" y="0"/>
                </a:moveTo>
                <a:lnTo>
                  <a:pt x="1497033" y="0"/>
                </a:lnTo>
                <a:lnTo>
                  <a:pt x="1497033" y="2339115"/>
                </a:lnTo>
                <a:lnTo>
                  <a:pt x="0" y="23391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885027">
            <a:off x="5092713" y="2195823"/>
            <a:ext cx="2206219" cy="1740908"/>
          </a:xfrm>
          <a:custGeom>
            <a:avLst/>
            <a:gdLst/>
            <a:ahLst/>
            <a:cxnLst/>
            <a:rect r="r" b="b" t="t" l="l"/>
            <a:pathLst>
              <a:path h="1740908" w="2206219">
                <a:moveTo>
                  <a:pt x="0" y="0"/>
                </a:moveTo>
                <a:lnTo>
                  <a:pt x="2206220" y="0"/>
                </a:lnTo>
                <a:lnTo>
                  <a:pt x="2206220" y="1740908"/>
                </a:lnTo>
                <a:lnTo>
                  <a:pt x="0" y="174090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91839" y="8205407"/>
            <a:ext cx="4202073" cy="2521244"/>
          </a:xfrm>
          <a:custGeom>
            <a:avLst/>
            <a:gdLst/>
            <a:ahLst/>
            <a:cxnLst/>
            <a:rect r="r" b="b" t="t" l="l"/>
            <a:pathLst>
              <a:path h="2521244" w="4202073">
                <a:moveTo>
                  <a:pt x="0" y="0"/>
                </a:moveTo>
                <a:lnTo>
                  <a:pt x="4202074" y="0"/>
                </a:lnTo>
                <a:lnTo>
                  <a:pt x="4202074" y="2521245"/>
                </a:lnTo>
                <a:lnTo>
                  <a:pt x="0" y="252124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839221">
            <a:off x="9785300" y="7617346"/>
            <a:ext cx="1170380" cy="2030628"/>
          </a:xfrm>
          <a:custGeom>
            <a:avLst/>
            <a:gdLst/>
            <a:ahLst/>
            <a:cxnLst/>
            <a:rect r="r" b="b" t="t" l="l"/>
            <a:pathLst>
              <a:path h="2030628" w="1170380">
                <a:moveTo>
                  <a:pt x="0" y="0"/>
                </a:moveTo>
                <a:lnTo>
                  <a:pt x="1170381" y="0"/>
                </a:lnTo>
                <a:lnTo>
                  <a:pt x="1170381" y="2030628"/>
                </a:lnTo>
                <a:lnTo>
                  <a:pt x="0" y="2030628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1806339" y="1111346"/>
            <a:ext cx="1160704" cy="472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2"/>
              </a:lnSpc>
            </a:pPr>
            <a:r>
              <a:rPr lang="en-US" b="true" sz="1804" spc="-11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STUDIO SHODWE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19860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424041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528628" y="1111629"/>
            <a:ext cx="110573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923945" y="1111629"/>
            <a:ext cx="133535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10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097102" y="6639431"/>
            <a:ext cx="2393621" cy="387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291"/>
              </a:lnSpc>
              <a:spcBef>
                <a:spcPct val="0"/>
              </a:spcBef>
            </a:pPr>
            <a:r>
              <a:rPr lang="en-US" sz="2351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+123-456-7890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127444" y="6640398"/>
            <a:ext cx="4493704" cy="387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291"/>
              </a:lnSpc>
              <a:spcBef>
                <a:spcPct val="0"/>
              </a:spcBef>
            </a:pPr>
            <a:r>
              <a:rPr lang="en-US" sz="2351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WWW.REALLYGREATSITE.COM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354754" y="6639431"/>
            <a:ext cx="4279040" cy="387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3291"/>
              </a:lnSpc>
              <a:spcBef>
                <a:spcPct val="0"/>
              </a:spcBef>
            </a:pPr>
            <a:r>
              <a:rPr lang="en-US" sz="2351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123 ANYWHERE ST., ANY CITY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5075" y="1028700"/>
            <a:ext cx="604457" cy="608886"/>
          </a:xfrm>
          <a:custGeom>
            <a:avLst/>
            <a:gdLst/>
            <a:ahLst/>
            <a:cxnLst/>
            <a:rect r="r" b="b" t="t" l="l"/>
            <a:pathLst>
              <a:path h="608886" w="604457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71027" y="2710779"/>
            <a:ext cx="5610468" cy="6246472"/>
          </a:xfrm>
          <a:custGeom>
            <a:avLst/>
            <a:gdLst/>
            <a:ahLst/>
            <a:cxnLst/>
            <a:rect r="r" b="b" t="t" l="l"/>
            <a:pathLst>
              <a:path h="6246472" w="5610468">
                <a:moveTo>
                  <a:pt x="0" y="0"/>
                </a:moveTo>
                <a:lnTo>
                  <a:pt x="5610468" y="0"/>
                </a:lnTo>
                <a:lnTo>
                  <a:pt x="5610468" y="6246472"/>
                </a:lnTo>
                <a:lnTo>
                  <a:pt x="0" y="62464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289454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INTRODUCTION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06339" y="1111346"/>
            <a:ext cx="1160704" cy="472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2"/>
              </a:lnSpc>
            </a:pPr>
            <a:r>
              <a:rPr lang="en-US" b="true" sz="1804" spc="-11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STUDIO SHODWE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19860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424041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528628" y="1111629"/>
            <a:ext cx="110573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923945" y="1111629"/>
            <a:ext cx="133535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4645930"/>
            <a:ext cx="6313346" cy="2347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 project refers to a sequence of tasks that are carefully planned and executed to achieve a specific objective. Projects are essential in various fields, such as business, engineering, and education, and often require collaboration and resources. Each project has a start and an end, along with defined goals and deliverables. The success of a project is usually determined by how effectively the team meets the objectives within the allocated time and resources.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7136400"/>
            <a:ext cx="6313346" cy="575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A project refers to a sequence of tasks that are carefully planned and executed to achieve a specific objective.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5075" y="1028700"/>
            <a:ext cx="604457" cy="608886"/>
          </a:xfrm>
          <a:custGeom>
            <a:avLst/>
            <a:gdLst/>
            <a:ahLst/>
            <a:cxnLst/>
            <a:rect r="r" b="b" t="t" l="l"/>
            <a:pathLst>
              <a:path h="608886" w="604457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336490" y="3563771"/>
            <a:ext cx="4455678" cy="2884039"/>
          </a:xfrm>
          <a:custGeom>
            <a:avLst/>
            <a:gdLst/>
            <a:ahLst/>
            <a:cxnLst/>
            <a:rect r="r" b="b" t="t" l="l"/>
            <a:pathLst>
              <a:path h="2884039" w="4455678">
                <a:moveTo>
                  <a:pt x="0" y="0"/>
                </a:moveTo>
                <a:lnTo>
                  <a:pt x="4455679" y="0"/>
                </a:lnTo>
                <a:lnTo>
                  <a:pt x="4455679" y="2884039"/>
                </a:lnTo>
                <a:lnTo>
                  <a:pt x="0" y="28840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2967044" y="3563771"/>
            <a:ext cx="2577298" cy="2577298"/>
          </a:xfrm>
          <a:custGeom>
            <a:avLst/>
            <a:gdLst/>
            <a:ahLst/>
            <a:cxnLst/>
            <a:rect r="r" b="b" t="t" l="l"/>
            <a:pathLst>
              <a:path h="2577298" w="2577298">
                <a:moveTo>
                  <a:pt x="0" y="0"/>
                </a:moveTo>
                <a:lnTo>
                  <a:pt x="2577298" y="0"/>
                </a:lnTo>
                <a:lnTo>
                  <a:pt x="2577298" y="2577298"/>
                </a:lnTo>
                <a:lnTo>
                  <a:pt x="0" y="257729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4613809" y="1853419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HARDWARE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06339" y="1111346"/>
            <a:ext cx="1160704" cy="472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2"/>
              </a:lnSpc>
            </a:pPr>
            <a:r>
              <a:rPr lang="en-US" b="true" sz="1804" spc="-11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STUDIO SHODWE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19860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424041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28628" y="1111629"/>
            <a:ext cx="110573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923945" y="1111629"/>
            <a:ext cx="133535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97475" y="7091680"/>
            <a:ext cx="5561706" cy="205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 project refers to a sequence of tasks that are carefully planned and executed to achieve a specific objective. Projects are essential in various fields, such as business, engineering, and education, and often require collaboration and resources. Each project has a start and an end, along with defined goals and deliverables.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60350" y="6598269"/>
            <a:ext cx="423595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true" sz="200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CENTRAL PROCESSING UNIT (CPU)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469482" y="1853419"/>
            <a:ext cx="520470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COMPONENTS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29916" y="7091680"/>
            <a:ext cx="5561706" cy="205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 project refers to a sequence of tasks that are carefully planned and executed to achieve a specific objective. Projects are essential in various fields, such as business, engineering, and education, and often require collaboration and resources. Each project has a start and an end, along with defined goals and deliverables.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556213" y="6598269"/>
            <a:ext cx="4235956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true" sz="200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MEMORY (RAM &amp; STORAGE)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5075" y="1028700"/>
            <a:ext cx="604457" cy="608886"/>
          </a:xfrm>
          <a:custGeom>
            <a:avLst/>
            <a:gdLst/>
            <a:ahLst/>
            <a:cxnLst/>
            <a:rect r="r" b="b" t="t" l="l"/>
            <a:pathLst>
              <a:path h="608886" w="604457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623534" y="1865419"/>
            <a:ext cx="4132897" cy="6143495"/>
          </a:xfrm>
          <a:custGeom>
            <a:avLst/>
            <a:gdLst/>
            <a:ahLst/>
            <a:cxnLst/>
            <a:rect r="r" b="b" t="t" l="l"/>
            <a:pathLst>
              <a:path h="6143495" w="4132897">
                <a:moveTo>
                  <a:pt x="0" y="0"/>
                </a:moveTo>
                <a:lnTo>
                  <a:pt x="4132897" y="0"/>
                </a:lnTo>
                <a:lnTo>
                  <a:pt x="4132897" y="6143495"/>
                </a:lnTo>
                <a:lnTo>
                  <a:pt x="0" y="61434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640708" y="3004304"/>
            <a:ext cx="3102858" cy="5004610"/>
          </a:xfrm>
          <a:custGeom>
            <a:avLst/>
            <a:gdLst/>
            <a:ahLst/>
            <a:cxnLst/>
            <a:rect r="r" b="b" t="t" l="l"/>
            <a:pathLst>
              <a:path h="5004610" w="3102858">
                <a:moveTo>
                  <a:pt x="0" y="0"/>
                </a:moveTo>
                <a:lnTo>
                  <a:pt x="3102858" y="0"/>
                </a:lnTo>
                <a:lnTo>
                  <a:pt x="3102858" y="5004610"/>
                </a:lnTo>
                <a:lnTo>
                  <a:pt x="0" y="50046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338090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SOFTWARE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06339" y="1111346"/>
            <a:ext cx="1160704" cy="472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2"/>
              </a:lnSpc>
            </a:pPr>
            <a:r>
              <a:rPr lang="en-US" b="true" sz="1804" spc="-11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STUDIO SHODWE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19860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424041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28628" y="1111629"/>
            <a:ext cx="110573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923945" y="1111629"/>
            <a:ext cx="133535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720751"/>
            <a:ext cx="6804271" cy="205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 project refers to a sequence of tasks that are carefully planned and executed to achieve a specific objective. Projects are essential in various fields, such as business, engineering, and education, and often require collaboration and resources. Each project has a start and an end, along with defined goals and deliverables. The success of a project is usually determined by how effectively the team meets the objectives within the allocated time and resources.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3121576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COMPONENTS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6977380"/>
            <a:ext cx="6804271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 project refers to a sequence of tasks that are carefully planned and executed to achieve a specific objective. Projects are essential in various fields, such as business, engineering, and education, and often require collaboration and resources.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5075" y="1028700"/>
            <a:ext cx="604457" cy="608886"/>
          </a:xfrm>
          <a:custGeom>
            <a:avLst/>
            <a:gdLst/>
            <a:ahLst/>
            <a:cxnLst/>
            <a:rect r="r" b="b" t="t" l="l"/>
            <a:pathLst>
              <a:path h="608886" w="604457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350689" y="2012464"/>
            <a:ext cx="4355876" cy="6337915"/>
          </a:xfrm>
          <a:custGeom>
            <a:avLst/>
            <a:gdLst/>
            <a:ahLst/>
            <a:cxnLst/>
            <a:rect r="r" b="b" t="t" l="l"/>
            <a:pathLst>
              <a:path h="6337915" w="4355876">
                <a:moveTo>
                  <a:pt x="0" y="0"/>
                </a:moveTo>
                <a:lnTo>
                  <a:pt x="4355877" y="0"/>
                </a:lnTo>
                <a:lnTo>
                  <a:pt x="4355877" y="6337915"/>
                </a:lnTo>
                <a:lnTo>
                  <a:pt x="0" y="63379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127714" y="3613245"/>
            <a:ext cx="4015755" cy="4709308"/>
          </a:xfrm>
          <a:custGeom>
            <a:avLst/>
            <a:gdLst/>
            <a:ahLst/>
            <a:cxnLst/>
            <a:rect r="r" b="b" t="t" l="l"/>
            <a:pathLst>
              <a:path h="4709308" w="4015755">
                <a:moveTo>
                  <a:pt x="0" y="0"/>
                </a:moveTo>
                <a:lnTo>
                  <a:pt x="4015755" y="0"/>
                </a:lnTo>
                <a:lnTo>
                  <a:pt x="4015755" y="4709308"/>
                </a:lnTo>
                <a:lnTo>
                  <a:pt x="0" y="470930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127548">
            <a:off x="10710799" y="7296706"/>
            <a:ext cx="4912946" cy="2233157"/>
          </a:xfrm>
          <a:custGeom>
            <a:avLst/>
            <a:gdLst/>
            <a:ahLst/>
            <a:cxnLst/>
            <a:rect r="r" b="b" t="t" l="l"/>
            <a:pathLst>
              <a:path h="2233157" w="4912946">
                <a:moveTo>
                  <a:pt x="4912946" y="0"/>
                </a:moveTo>
                <a:lnTo>
                  <a:pt x="0" y="0"/>
                </a:lnTo>
                <a:lnTo>
                  <a:pt x="0" y="2233157"/>
                </a:lnTo>
                <a:lnTo>
                  <a:pt x="4912946" y="2233157"/>
                </a:lnTo>
                <a:lnTo>
                  <a:pt x="491294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2403571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NETWORKING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06339" y="1111346"/>
            <a:ext cx="1160704" cy="472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2"/>
              </a:lnSpc>
            </a:pPr>
            <a:r>
              <a:rPr lang="en-US" b="true" sz="1804" spc="-11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STUDIO SHODWE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19860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424041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528628" y="1111629"/>
            <a:ext cx="110573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923945" y="1111629"/>
            <a:ext cx="133535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55075" y="5119005"/>
            <a:ext cx="6543798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 project is a series of planned tasks with a clear objective, often involving multiple steps. It can be carried out by individuals or teams and is designed to achieve specific outcomes within a set timeframe.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05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55075" y="3232047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&amp; THE INTERNET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6608819"/>
            <a:ext cx="6543798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 project is a series of planned tasks with a clear objective, often involving multiple steps. It can be carried out by individuals or teams and is designed to achieve specific outcomes within a set timeframe.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5075" y="1028700"/>
            <a:ext cx="604457" cy="608886"/>
          </a:xfrm>
          <a:custGeom>
            <a:avLst/>
            <a:gdLst/>
            <a:ahLst/>
            <a:cxnLst/>
            <a:rect r="r" b="b" t="t" l="l"/>
            <a:pathLst>
              <a:path h="608886" w="604457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934517" y="4362214"/>
            <a:ext cx="936193" cy="887460"/>
          </a:xfrm>
          <a:custGeom>
            <a:avLst/>
            <a:gdLst/>
            <a:ahLst/>
            <a:cxnLst/>
            <a:rect r="r" b="b" t="t" l="l"/>
            <a:pathLst>
              <a:path h="887460" w="936193">
                <a:moveTo>
                  <a:pt x="0" y="0"/>
                </a:moveTo>
                <a:lnTo>
                  <a:pt x="936193" y="0"/>
                </a:lnTo>
                <a:lnTo>
                  <a:pt x="936193" y="887460"/>
                </a:lnTo>
                <a:lnTo>
                  <a:pt x="0" y="8874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796364" y="4321622"/>
            <a:ext cx="695271" cy="887460"/>
          </a:xfrm>
          <a:custGeom>
            <a:avLst/>
            <a:gdLst/>
            <a:ahLst/>
            <a:cxnLst/>
            <a:rect r="r" b="b" t="t" l="l"/>
            <a:pathLst>
              <a:path h="887460" w="695271">
                <a:moveTo>
                  <a:pt x="0" y="0"/>
                </a:moveTo>
                <a:lnTo>
                  <a:pt x="695272" y="0"/>
                </a:lnTo>
                <a:lnTo>
                  <a:pt x="695272" y="887460"/>
                </a:lnTo>
                <a:lnTo>
                  <a:pt x="0" y="8874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209909" y="4321622"/>
            <a:ext cx="889362" cy="887460"/>
          </a:xfrm>
          <a:custGeom>
            <a:avLst/>
            <a:gdLst/>
            <a:ahLst/>
            <a:cxnLst/>
            <a:rect r="r" b="b" t="t" l="l"/>
            <a:pathLst>
              <a:path h="887460" w="889362">
                <a:moveTo>
                  <a:pt x="0" y="0"/>
                </a:moveTo>
                <a:lnTo>
                  <a:pt x="889362" y="0"/>
                </a:lnTo>
                <a:lnTo>
                  <a:pt x="889362" y="887460"/>
                </a:lnTo>
                <a:lnTo>
                  <a:pt x="0" y="88746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607681" y="1800553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DATA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06339" y="1111346"/>
            <a:ext cx="1160704" cy="472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2"/>
              </a:lnSpc>
            </a:pPr>
            <a:r>
              <a:rPr lang="en-US" b="true" sz="1804" spc="-11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STUDIO SHODWE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19860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424041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528628" y="1111629"/>
            <a:ext cx="110573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923945" y="1111629"/>
            <a:ext cx="133535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90645" y="5906717"/>
            <a:ext cx="4054734" cy="1757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 project is a series of planned tasks with a clear objective, often involving multiple steps. It can be carried out by individuals or teams and is designed to achieve specific outcomes within a set timeframe.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06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287959" y="1800553"/>
            <a:ext cx="5216414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MANAGEMENT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565651" y="5373749"/>
            <a:ext cx="1673924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b="true" sz="200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DATABASE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116633" y="5906717"/>
            <a:ext cx="4054734" cy="1757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 project is a series of planned tasks with a clear objective, often involving multiple steps. It can be carried out by individuals or teams and is designed to achieve specific outcomes within a set timeframe.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926765" y="5373749"/>
            <a:ext cx="243446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b="true" sz="2000" strike="noStrike" u="non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DATA &amp; SECURITY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742621" y="5906717"/>
            <a:ext cx="4054734" cy="1757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 project is a series of planned tasks with a clear objective, often involving multiple steps. It can be carried out by individuals or teams and is designed to achieve specific outcomes within a set timeframe.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504373" y="5373749"/>
            <a:ext cx="2263867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b="true" sz="2000" strike="noStrike" u="non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DATA ANALYTICS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5075" y="1028700"/>
            <a:ext cx="604457" cy="608886"/>
          </a:xfrm>
          <a:custGeom>
            <a:avLst/>
            <a:gdLst/>
            <a:ahLst/>
            <a:cxnLst/>
            <a:rect r="r" b="b" t="t" l="l"/>
            <a:pathLst>
              <a:path h="608886" w="604457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601508" y="1912631"/>
            <a:ext cx="4652055" cy="6106516"/>
          </a:xfrm>
          <a:custGeom>
            <a:avLst/>
            <a:gdLst/>
            <a:ahLst/>
            <a:cxnLst/>
            <a:rect r="r" b="b" t="t" l="l"/>
            <a:pathLst>
              <a:path h="6106516" w="4652055">
                <a:moveTo>
                  <a:pt x="0" y="0"/>
                </a:moveTo>
                <a:lnTo>
                  <a:pt x="4652055" y="0"/>
                </a:lnTo>
                <a:lnTo>
                  <a:pt x="4652055" y="6106516"/>
                </a:lnTo>
                <a:lnTo>
                  <a:pt x="0" y="61065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722613" y="3588656"/>
            <a:ext cx="2597247" cy="4793577"/>
          </a:xfrm>
          <a:custGeom>
            <a:avLst/>
            <a:gdLst/>
            <a:ahLst/>
            <a:cxnLst/>
            <a:rect r="r" b="b" t="t" l="l"/>
            <a:pathLst>
              <a:path h="4793577" w="2597247">
                <a:moveTo>
                  <a:pt x="0" y="0"/>
                </a:moveTo>
                <a:lnTo>
                  <a:pt x="2597247" y="0"/>
                </a:lnTo>
                <a:lnTo>
                  <a:pt x="2597247" y="4793577"/>
                </a:lnTo>
                <a:lnTo>
                  <a:pt x="0" y="47935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403571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ARTIFICIAL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06339" y="1111346"/>
            <a:ext cx="1160704" cy="472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2"/>
              </a:lnSpc>
            </a:pPr>
            <a:r>
              <a:rPr lang="en-US" b="true" sz="1804" spc="-11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STUDIO SHODWE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19860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424041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28628" y="1111629"/>
            <a:ext cx="110573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923945" y="1111629"/>
            <a:ext cx="133535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55075" y="5119005"/>
            <a:ext cx="6543798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 project is a series of planned tasks with a clear objective, often involving multiple steps. It can be carried out by individuals or teams and is designed to achieve specific outcomes within a set timeframe.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5075" y="3293381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INTELLIGENCE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6608819"/>
            <a:ext cx="6543798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 project is a series of planned tasks with a clear objective, often involving multiple steps. It can be carried out by individuals or teams and is designed to achieve specific outcomes within a set timeframe.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5075" y="1028700"/>
            <a:ext cx="604457" cy="608886"/>
          </a:xfrm>
          <a:custGeom>
            <a:avLst/>
            <a:gdLst/>
            <a:ahLst/>
            <a:cxnLst/>
            <a:rect r="r" b="b" t="t" l="l"/>
            <a:pathLst>
              <a:path h="608886" w="604457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722334" y="2121652"/>
            <a:ext cx="6034097" cy="6718124"/>
          </a:xfrm>
          <a:custGeom>
            <a:avLst/>
            <a:gdLst/>
            <a:ahLst/>
            <a:cxnLst/>
            <a:rect r="r" b="b" t="t" l="l"/>
            <a:pathLst>
              <a:path h="6718124" w="6034097">
                <a:moveTo>
                  <a:pt x="0" y="0"/>
                </a:moveTo>
                <a:lnTo>
                  <a:pt x="6034097" y="0"/>
                </a:lnTo>
                <a:lnTo>
                  <a:pt x="6034097" y="6718124"/>
                </a:lnTo>
                <a:lnTo>
                  <a:pt x="0" y="6718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092353" y="1694614"/>
            <a:ext cx="4179099" cy="6080700"/>
          </a:xfrm>
          <a:custGeom>
            <a:avLst/>
            <a:gdLst/>
            <a:ahLst/>
            <a:cxnLst/>
            <a:rect r="r" b="b" t="t" l="l"/>
            <a:pathLst>
              <a:path h="6080700" w="4179099">
                <a:moveTo>
                  <a:pt x="0" y="0"/>
                </a:moveTo>
                <a:lnTo>
                  <a:pt x="4179100" y="0"/>
                </a:lnTo>
                <a:lnTo>
                  <a:pt x="4179100" y="6080700"/>
                </a:lnTo>
                <a:lnTo>
                  <a:pt x="0" y="6080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403571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CYBER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06339" y="1111346"/>
            <a:ext cx="1160704" cy="472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2"/>
              </a:lnSpc>
            </a:pPr>
            <a:r>
              <a:rPr lang="en-US" b="true" sz="1804" spc="-11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STUDIO SHODWE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19860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424041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528628" y="1111629"/>
            <a:ext cx="110573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923945" y="1111629"/>
            <a:ext cx="133535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55075" y="5119005"/>
            <a:ext cx="6543798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 project is a series of planned tasks with a clear objective, often involving multiple steps. It can be carried out by individuals or teams and is designed to achieve specific outcomes within a set timeframe.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08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5075" y="3293381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SECURITY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6608819"/>
            <a:ext cx="6543798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 project is a series of planned tasks with a clear objective, often involving multiple steps. It can be carried out by individuals or teams and is designed to achieve specific outcomes within a set timeframe.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5075" y="1028700"/>
            <a:ext cx="604457" cy="608886"/>
          </a:xfrm>
          <a:custGeom>
            <a:avLst/>
            <a:gdLst/>
            <a:ahLst/>
            <a:cxnLst/>
            <a:rect r="r" b="b" t="t" l="l"/>
            <a:pathLst>
              <a:path h="608886" w="604457">
                <a:moveTo>
                  <a:pt x="0" y="0"/>
                </a:moveTo>
                <a:lnTo>
                  <a:pt x="604457" y="0"/>
                </a:lnTo>
                <a:lnTo>
                  <a:pt x="604457" y="608886"/>
                </a:lnTo>
                <a:lnTo>
                  <a:pt x="0" y="6088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440699">
            <a:off x="11206959" y="2235663"/>
            <a:ext cx="3059086" cy="1941129"/>
          </a:xfrm>
          <a:custGeom>
            <a:avLst/>
            <a:gdLst/>
            <a:ahLst/>
            <a:cxnLst/>
            <a:rect r="r" b="b" t="t" l="l"/>
            <a:pathLst>
              <a:path h="1941129" w="3059086">
                <a:moveTo>
                  <a:pt x="0" y="0"/>
                </a:moveTo>
                <a:lnTo>
                  <a:pt x="3059087" y="0"/>
                </a:lnTo>
                <a:lnTo>
                  <a:pt x="3059087" y="1941130"/>
                </a:lnTo>
                <a:lnTo>
                  <a:pt x="0" y="19411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506387">
            <a:off x="8384546" y="3988972"/>
            <a:ext cx="3160926" cy="3408842"/>
          </a:xfrm>
          <a:custGeom>
            <a:avLst/>
            <a:gdLst/>
            <a:ahLst/>
            <a:cxnLst/>
            <a:rect r="r" b="b" t="t" l="l"/>
            <a:pathLst>
              <a:path h="3408842" w="3160926">
                <a:moveTo>
                  <a:pt x="0" y="0"/>
                </a:moveTo>
                <a:lnTo>
                  <a:pt x="3160926" y="0"/>
                </a:lnTo>
                <a:lnTo>
                  <a:pt x="3160926" y="3408842"/>
                </a:lnTo>
                <a:lnTo>
                  <a:pt x="0" y="34088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1175061">
            <a:off x="13167272" y="4228100"/>
            <a:ext cx="1593550" cy="4114800"/>
          </a:xfrm>
          <a:custGeom>
            <a:avLst/>
            <a:gdLst/>
            <a:ahLst/>
            <a:cxnLst/>
            <a:rect r="r" b="b" t="t" l="l"/>
            <a:pathLst>
              <a:path h="4114800" w="1593550">
                <a:moveTo>
                  <a:pt x="0" y="0"/>
                </a:moveTo>
                <a:lnTo>
                  <a:pt x="1593550" y="0"/>
                </a:lnTo>
                <a:lnTo>
                  <a:pt x="15935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1028700" y="2403571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FUTURE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06339" y="1111346"/>
            <a:ext cx="1160704" cy="472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2"/>
              </a:lnSpc>
            </a:pPr>
            <a:r>
              <a:rPr lang="en-US" b="true" sz="1804" spc="-11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STUDIO SHODWE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319860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HOME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424041" y="1111629"/>
            <a:ext cx="847412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SERVICE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528628" y="1111629"/>
            <a:ext cx="110573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ABOUT US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923945" y="1111629"/>
            <a:ext cx="1335355" cy="221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1874"/>
              </a:lnSpc>
              <a:spcBef>
                <a:spcPct val="0"/>
              </a:spcBef>
            </a:pPr>
            <a:r>
              <a:rPr lang="en-US" sz="1453" spc="-79" strike="noStrike" u="none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CONTACT US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55075" y="5119005"/>
            <a:ext cx="6543798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 project is a series of planned tasks with a clear objective, often involving multiple steps. It can be carried out by individuals or teams and is designed to achieve specific outcomes within a set timeframe.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09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55075" y="3293381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IN TECHNOLOGY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28700" y="6608819"/>
            <a:ext cx="6543798" cy="1166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80"/>
              </a:lnSpc>
            </a:pPr>
            <a:r>
              <a:rPr lang="en-US" sz="170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 project is a series of planned tasks with a clear objective, often involving multiple steps. It can be carried out by individuals or teams and is designed to achieve specific outcomes within a set timeframe.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DAGnS6Fb2Vk</dc:identifier>
  <dcterms:modified xsi:type="dcterms:W3CDTF">2011-08-01T06:04:30Z</dcterms:modified>
  <cp:revision>1</cp:revision>
  <dc:title>Gesture Presentation Assistant</dc:title>
</cp:coreProperties>
</file>