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18675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dirty="0">
                <a:solidFill>
                  <a:srgbClr val="558ED5"/>
                </a:solidFill>
                <a:latin typeface="Arial"/>
              </a:rPr>
              <a:t>Restaurant having maximum </a:t>
            </a:r>
            <a:r>
              <a:rPr lang="en-US" sz="2400" b="0" strike="noStrike" spc="-1" dirty="0" smtClean="0">
                <a:solidFill>
                  <a:srgbClr val="558ED5"/>
                </a:solidFill>
                <a:latin typeface="Arial"/>
              </a:rPr>
              <a:t>Rating</a:t>
            </a:r>
          </a:p>
          <a:p>
            <a:pPr marL="343080" indent="-342360">
              <a:lnSpc>
                <a:spcPct val="100000"/>
              </a:lnSpc>
              <a:spcBef>
                <a:spcPts val="479"/>
              </a:spcBef>
              <a:buClr>
                <a:srgbClr val="558ED5"/>
              </a:buClr>
              <a:buFont typeface="Arial"/>
              <a:buChar char="•"/>
            </a:pPr>
            <a:r>
              <a:rPr lang="en-US" sz="2400" spc="-1" dirty="0" smtClean="0">
                <a:solidFill>
                  <a:srgbClr val="558ED5"/>
                </a:solidFill>
                <a:latin typeface="Arial"/>
              </a:rPr>
              <a:t>Location With Folium :</a:t>
            </a:r>
            <a:r>
              <a:rPr lang="en-US" sz="2400" b="0" strike="noStrike" spc="-1" dirty="0" smtClean="0">
                <a:solidFill>
                  <a:srgbClr val="558ED5"/>
                </a:solidFill>
                <a:latin typeface="Arial"/>
              </a:rPr>
              <a:t> </a:t>
            </a:r>
            <a:endParaRPr lang="en-US" sz="2400" b="0" strike="noStrike" spc="-1" dirty="0">
              <a:latin typeface="Arial"/>
            </a:endParaRPr>
          </a:p>
          <a:p>
            <a:pPr>
              <a:lnSpc>
                <a:spcPct val="100000"/>
              </a:lnSpc>
              <a:spcBef>
                <a:spcPts val="360"/>
              </a:spcBef>
            </a:pPr>
            <a:endParaRPr lang="en-US" sz="2400" b="0" strike="noStrike" spc="-1" dirty="0">
              <a:latin typeface="Aria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757" t="27767" r="3553" b="22916"/>
          <a:stretch/>
        </p:blipFill>
        <p:spPr>
          <a:xfrm>
            <a:off x="3504878" y="3006435"/>
            <a:ext cx="5070764" cy="2535383"/>
          </a:xfrm>
          <a:prstGeom prst="rect">
            <a:avLst/>
          </a:prstGeom>
        </p:spPr>
      </p:pic>
    </p:spTree>
    <p:extLst>
      <p:ext uri="{BB962C8B-B14F-4D97-AF65-F5344CB8AC3E}">
        <p14:creationId xmlns:p14="http://schemas.microsoft.com/office/powerpoint/2010/main" val="23512938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1244</Words>
  <Application>Microsoft Office PowerPoint</Application>
  <PresentationFormat>On-screen Show (4:3)</PresentationFormat>
  <Paragraphs>109</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Mohamed Osama</cp:lastModifiedBy>
  <cp:revision>2</cp:revision>
  <dcterms:created xsi:type="dcterms:W3CDTF">2019-10-05T02:54:49Z</dcterms:created>
  <dcterms:modified xsi:type="dcterms:W3CDTF">2020-03-26T09:34:51Z</dcterms:modified>
</cp:coreProperties>
</file>