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>
        <p:scale>
          <a:sx n="100" d="100"/>
          <a:sy n="100" d="100"/>
        </p:scale>
        <p:origin x="12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BCA5-E303-4C2C-ABC1-73F7AA5FE0C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1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369872" y="3529211"/>
            <a:ext cx="432262" cy="432262"/>
            <a:chOff x="3690851" y="1213659"/>
            <a:chExt cx="432262" cy="432262"/>
          </a:xfrm>
        </p:grpSpPr>
        <p:sp>
          <p:nvSpPr>
            <p:cNvPr id="4" name="Oval 3"/>
            <p:cNvSpPr/>
            <p:nvPr/>
          </p:nvSpPr>
          <p:spPr>
            <a:xfrm>
              <a:off x="3690851" y="1213659"/>
              <a:ext cx="432262" cy="4322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57355" y="1243337"/>
              <a:ext cx="24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365023" y="3010416"/>
            <a:ext cx="432262" cy="432262"/>
            <a:chOff x="3690851" y="1213659"/>
            <a:chExt cx="432262" cy="432262"/>
          </a:xfrm>
        </p:grpSpPr>
        <p:sp>
          <p:nvSpPr>
            <p:cNvPr id="8" name="Oval 7"/>
            <p:cNvSpPr/>
            <p:nvPr/>
          </p:nvSpPr>
          <p:spPr>
            <a:xfrm>
              <a:off x="3690851" y="1213659"/>
              <a:ext cx="432262" cy="4322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7355" y="1243337"/>
              <a:ext cx="24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365023" y="2522242"/>
            <a:ext cx="432262" cy="432262"/>
            <a:chOff x="3690851" y="1213659"/>
            <a:chExt cx="432262" cy="432262"/>
          </a:xfrm>
        </p:grpSpPr>
        <p:sp>
          <p:nvSpPr>
            <p:cNvPr id="11" name="Oval 10"/>
            <p:cNvSpPr/>
            <p:nvPr/>
          </p:nvSpPr>
          <p:spPr>
            <a:xfrm>
              <a:off x="3690851" y="1213659"/>
              <a:ext cx="432262" cy="4322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7355" y="1243337"/>
              <a:ext cx="24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347666" y="2011408"/>
            <a:ext cx="432262" cy="432262"/>
            <a:chOff x="3690851" y="1213659"/>
            <a:chExt cx="432262" cy="432262"/>
          </a:xfrm>
        </p:grpSpPr>
        <p:sp>
          <p:nvSpPr>
            <p:cNvPr id="14" name="Oval 13"/>
            <p:cNvSpPr/>
            <p:nvPr/>
          </p:nvSpPr>
          <p:spPr>
            <a:xfrm>
              <a:off x="3690851" y="1213659"/>
              <a:ext cx="432262" cy="4322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7355" y="1243337"/>
              <a:ext cx="24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347666" y="1416099"/>
            <a:ext cx="429768" cy="429768"/>
            <a:chOff x="3690851" y="1213659"/>
            <a:chExt cx="432262" cy="432262"/>
          </a:xfrm>
        </p:grpSpPr>
        <p:sp>
          <p:nvSpPr>
            <p:cNvPr id="17" name="Oval 16"/>
            <p:cNvSpPr/>
            <p:nvPr/>
          </p:nvSpPr>
          <p:spPr>
            <a:xfrm>
              <a:off x="3690851" y="1213659"/>
              <a:ext cx="432262" cy="4322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7355" y="1243337"/>
              <a:ext cx="24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 flipH="1">
            <a:off x="12277276" y="1031794"/>
            <a:ext cx="762449" cy="93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314" y="8312"/>
            <a:ext cx="12183686" cy="68496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365023" y="4086810"/>
            <a:ext cx="432262" cy="432262"/>
            <a:chOff x="3690851" y="1213659"/>
            <a:chExt cx="432262" cy="432262"/>
          </a:xfrm>
        </p:grpSpPr>
        <p:sp>
          <p:nvSpPr>
            <p:cNvPr id="30" name="Oval 29"/>
            <p:cNvSpPr/>
            <p:nvPr/>
          </p:nvSpPr>
          <p:spPr>
            <a:xfrm>
              <a:off x="3690851" y="1213659"/>
              <a:ext cx="432262" cy="4322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57355" y="1243337"/>
              <a:ext cx="24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3664402" y="2711669"/>
            <a:ext cx="2547212" cy="454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0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</dc:creator>
  <cp:lastModifiedBy>Jo</cp:lastModifiedBy>
  <cp:revision>75</cp:revision>
  <dcterms:created xsi:type="dcterms:W3CDTF">2022-06-28T15:55:43Z</dcterms:created>
  <dcterms:modified xsi:type="dcterms:W3CDTF">2022-08-11T23:45:33Z</dcterms:modified>
</cp:coreProperties>
</file>