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BCA5-E303-4C2C-ABC1-73F7AA5FE0C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308A-462C-4C52-ACF3-E4D65DAA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1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03479" y="5939248"/>
            <a:ext cx="432262" cy="432262"/>
            <a:chOff x="3690851" y="1213659"/>
            <a:chExt cx="432262" cy="432262"/>
          </a:xfrm>
        </p:grpSpPr>
        <p:sp>
          <p:nvSpPr>
            <p:cNvPr id="4" name="Oval 3"/>
            <p:cNvSpPr/>
            <p:nvPr/>
          </p:nvSpPr>
          <p:spPr>
            <a:xfrm>
              <a:off x="3690851" y="1213659"/>
              <a:ext cx="432262" cy="4322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57355" y="1243337"/>
              <a:ext cx="24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306809" y="5343989"/>
            <a:ext cx="432262" cy="432262"/>
            <a:chOff x="3690851" y="1213659"/>
            <a:chExt cx="432262" cy="432262"/>
          </a:xfrm>
        </p:grpSpPr>
        <p:sp>
          <p:nvSpPr>
            <p:cNvPr id="8" name="Oval 7"/>
            <p:cNvSpPr/>
            <p:nvPr/>
          </p:nvSpPr>
          <p:spPr>
            <a:xfrm>
              <a:off x="3690851" y="1213659"/>
              <a:ext cx="432262" cy="4322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7355" y="1243337"/>
              <a:ext cx="24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495599" y="4532598"/>
            <a:ext cx="432262" cy="432262"/>
            <a:chOff x="3690851" y="1213659"/>
            <a:chExt cx="432262" cy="432262"/>
          </a:xfrm>
        </p:grpSpPr>
        <p:sp>
          <p:nvSpPr>
            <p:cNvPr id="11" name="Oval 10"/>
            <p:cNvSpPr/>
            <p:nvPr/>
          </p:nvSpPr>
          <p:spPr>
            <a:xfrm>
              <a:off x="3690851" y="1213659"/>
              <a:ext cx="432262" cy="4322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7355" y="1243337"/>
              <a:ext cx="24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24443" y="2604684"/>
            <a:ext cx="432262" cy="432262"/>
            <a:chOff x="3690851" y="1213659"/>
            <a:chExt cx="432262" cy="432262"/>
          </a:xfrm>
        </p:grpSpPr>
        <p:sp>
          <p:nvSpPr>
            <p:cNvPr id="14" name="Oval 13"/>
            <p:cNvSpPr/>
            <p:nvPr/>
          </p:nvSpPr>
          <p:spPr>
            <a:xfrm>
              <a:off x="3690851" y="1213659"/>
              <a:ext cx="432262" cy="4322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7355" y="1243337"/>
              <a:ext cx="24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196597" y="1888585"/>
            <a:ext cx="429768" cy="429768"/>
            <a:chOff x="3690851" y="1213659"/>
            <a:chExt cx="432262" cy="432262"/>
          </a:xfrm>
        </p:grpSpPr>
        <p:sp>
          <p:nvSpPr>
            <p:cNvPr id="17" name="Oval 16"/>
            <p:cNvSpPr/>
            <p:nvPr/>
          </p:nvSpPr>
          <p:spPr>
            <a:xfrm>
              <a:off x="3690851" y="1213659"/>
              <a:ext cx="432262" cy="4322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7355" y="1243337"/>
              <a:ext cx="24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H="1" flipV="1">
            <a:off x="10953243" y="4969336"/>
            <a:ext cx="703462" cy="154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05937" y="1726162"/>
            <a:ext cx="1785942" cy="229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0727599" y="3442641"/>
            <a:ext cx="1723957" cy="7108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1149114" y="4074660"/>
            <a:ext cx="440463" cy="291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9775" y="360428"/>
            <a:ext cx="9675845" cy="6164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0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</dc:creator>
  <cp:lastModifiedBy>Jo</cp:lastModifiedBy>
  <cp:revision>17</cp:revision>
  <dcterms:created xsi:type="dcterms:W3CDTF">2022-06-28T15:55:43Z</dcterms:created>
  <dcterms:modified xsi:type="dcterms:W3CDTF">2022-07-06T17:04:18Z</dcterms:modified>
</cp:coreProperties>
</file>