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1" r:id="rId1"/>
  </p:sldMasterIdLst>
  <p:notesMasterIdLst>
    <p:notesMasterId r:id="rId14"/>
  </p:notesMasterIdLst>
  <p:sldIdLst>
    <p:sldId id="256" r:id="rId2"/>
    <p:sldId id="280" r:id="rId3"/>
    <p:sldId id="257" r:id="rId4"/>
    <p:sldId id="273" r:id="rId5"/>
    <p:sldId id="259" r:id="rId6"/>
    <p:sldId id="260" r:id="rId7"/>
    <p:sldId id="274" r:id="rId8"/>
    <p:sldId id="275" r:id="rId9"/>
    <p:sldId id="276" r:id="rId10"/>
    <p:sldId id="277" r:id="rId11"/>
    <p:sldId id="278" r:id="rId12"/>
    <p:sldId id="281" r:id="rId13"/>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طع افتراضي" id="{0826B99A-922B-4561-9A96-C88685E7ED97}">
          <p14:sldIdLst>
            <p14:sldId id="256"/>
            <p14:sldId id="280"/>
            <p14:sldId id="257"/>
            <p14:sldId id="273"/>
            <p14:sldId id="259"/>
            <p14:sldId id="260"/>
            <p14:sldId id="274"/>
            <p14:sldId id="275"/>
            <p14:sldId id="276"/>
            <p14:sldId id="277"/>
            <p14:sldId id="278"/>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ace" initials="P" lastIdx="3" clrIdx="0">
    <p:extLst>
      <p:ext uri="{19B8F6BF-5375-455C-9EA6-DF929625EA0E}">
        <p15:presenceInfo xmlns:p15="http://schemas.microsoft.com/office/powerpoint/2012/main" userId="Pea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E5F"/>
    <a:srgbClr val="512556"/>
    <a:srgbClr val="050000"/>
    <a:srgbClr val="000000"/>
    <a:srgbClr val="5B3E5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3" d="100"/>
          <a:sy n="83" d="100"/>
        </p:scale>
        <p:origin x="1406"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degrees</c:v>
                </c:pt>
              </c:strCache>
            </c:strRef>
          </c:tx>
          <c:spPr>
            <a:ln w="9525" cap="flat" cmpd="sng" algn="ctr">
              <a:solidFill>
                <a:schemeClr val="accent1">
                  <a:alpha val="70000"/>
                </a:schemeClr>
              </a:solidFill>
              <a:prstDash val="sysDot"/>
              <a:round/>
            </a:ln>
            <a:effectLst>
              <a:outerShdw blurRad="40000" dist="20000" dir="5400000" rotWithShape="0">
                <a:srgbClr val="000000">
                  <a:alpha val="38000"/>
                </a:srgbClr>
              </a:outerShdw>
            </a:effectLst>
          </c:spPr>
          <c:marker>
            <c:symbol val="circle"/>
            <c:size val="5"/>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marker>
          <c:xVal>
            <c:numRef>
              <c:f>Sheet1!$A$2:$A$5</c:f>
              <c:numCache>
                <c:formatCode>General</c:formatCode>
                <c:ptCount val="4"/>
                <c:pt idx="0">
                  <c:v>2.5</c:v>
                </c:pt>
                <c:pt idx="1">
                  <c:v>4.88</c:v>
                </c:pt>
                <c:pt idx="2">
                  <c:v>7.32</c:v>
                </c:pt>
                <c:pt idx="3">
                  <c:v>12.2</c:v>
                </c:pt>
              </c:numCache>
            </c:numRef>
          </c:xVal>
          <c:yVal>
            <c:numRef>
              <c:f>Sheet1!$B$2:$B$5</c:f>
              <c:numCache>
                <c:formatCode>General</c:formatCode>
                <c:ptCount val="4"/>
                <c:pt idx="0">
                  <c:v>0</c:v>
                </c:pt>
                <c:pt idx="1">
                  <c:v>45</c:v>
                </c:pt>
                <c:pt idx="2">
                  <c:v>90</c:v>
                </c:pt>
                <c:pt idx="3">
                  <c:v>180</c:v>
                </c:pt>
              </c:numCache>
            </c:numRef>
          </c:yVal>
          <c:smooth val="1"/>
          <c:extLst>
            <c:ext xmlns:c16="http://schemas.microsoft.com/office/drawing/2014/chart" uri="{C3380CC4-5D6E-409C-BE32-E72D297353CC}">
              <c16:uniqueId val="{00000000-6442-49F9-9838-27E9091F1D2C}"/>
            </c:ext>
          </c:extLst>
        </c:ser>
        <c:dLbls>
          <c:showLegendKey val="0"/>
          <c:showVal val="0"/>
          <c:showCatName val="0"/>
          <c:showSerName val="0"/>
          <c:showPercent val="0"/>
          <c:showBubbleSize val="0"/>
        </c:dLbls>
        <c:axId val="814662127"/>
        <c:axId val="814655055"/>
      </c:scatterChart>
      <c:valAx>
        <c:axId val="81466212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a:t>duty cycle %</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814655055"/>
        <c:crosses val="autoZero"/>
        <c:crossBetween val="midCat"/>
      </c:valAx>
      <c:valAx>
        <c:axId val="81465505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a:t>Mechanical Degrees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814662127"/>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50B9BD-D979-42D0-B6F3-9FB5717E2127}" type="doc">
      <dgm:prSet loTypeId="urn:microsoft.com/office/officeart/2005/8/layout/venn1" loCatId="relationship" qsTypeId="urn:microsoft.com/office/officeart/2005/8/quickstyle/simple1" qsCatId="simple" csTypeId="urn:microsoft.com/office/officeart/2005/8/colors/accent1_2" csCatId="accent1" phldr="1"/>
      <dgm:spPr/>
    </dgm:pt>
    <dgm:pt modelId="{D1EFC3EE-14A5-4B89-A8B0-504BD5CB1C11}">
      <dgm:prSet phldrT="[Text]" custT="1"/>
      <dgm:spPr>
        <a:gradFill flip="none" rotWithShape="1">
          <a:gsLst>
            <a:gs pos="0">
              <a:schemeClr val="accent4"/>
            </a:gs>
            <a:gs pos="100000">
              <a:schemeClr val="accent4">
                <a:lumMod val="40000"/>
                <a:lumOff val="60000"/>
                <a:alpha val="33000"/>
              </a:schemeClr>
            </a:gs>
          </a:gsLst>
          <a:lin ang="8100000" scaled="1"/>
          <a:tileRect/>
        </a:gradFill>
        <a:ln w="6350">
          <a:solidFill>
            <a:schemeClr val="tx1"/>
          </a:solidFill>
        </a:ln>
        <a:effectLst/>
        <a:scene3d>
          <a:camera prst="orthographicFront">
            <a:rot lat="0" lon="0" rev="0"/>
          </a:camera>
          <a:lightRig rig="contrasting" dir="t">
            <a:rot lat="0" lon="0" rev="7800000"/>
          </a:lightRig>
        </a:scene3d>
        <a:sp3d>
          <a:bevelT w="139700" h="139700"/>
        </a:sp3d>
      </dgm:spPr>
      <dgm:t>
        <a:bodyPr/>
        <a:lstStyle/>
        <a:p>
          <a:r>
            <a:rPr lang="en-US" sz="1600" dirty="0"/>
            <a:t> </a:t>
          </a:r>
        </a:p>
      </dgm:t>
    </dgm:pt>
    <dgm:pt modelId="{34BDAE42-97B0-4367-B30D-8E43F6D9695B}" type="parTrans" cxnId="{70679043-7CF6-41F0-9E94-D9C76E897407}">
      <dgm:prSet/>
      <dgm:spPr/>
      <dgm:t>
        <a:bodyPr/>
        <a:lstStyle/>
        <a:p>
          <a:endParaRPr lang="en-US"/>
        </a:p>
      </dgm:t>
    </dgm:pt>
    <dgm:pt modelId="{1ECA24D8-F41D-4074-9F73-DA0F861B9625}" type="sibTrans" cxnId="{70679043-7CF6-41F0-9E94-D9C76E897407}">
      <dgm:prSet/>
      <dgm:spPr/>
      <dgm:t>
        <a:bodyPr/>
        <a:lstStyle/>
        <a:p>
          <a:endParaRPr lang="en-US"/>
        </a:p>
      </dgm:t>
    </dgm:pt>
    <dgm:pt modelId="{5E848E97-E890-45C8-8BC8-CCC2ED558624}">
      <dgm:prSet phldrT="[Text]" custT="1"/>
      <dgm:spPr>
        <a:gradFill flip="none" rotWithShape="1">
          <a:gsLst>
            <a:gs pos="100000">
              <a:schemeClr val="accent2">
                <a:lumMod val="60000"/>
                <a:lumOff val="40000"/>
                <a:alpha val="0"/>
              </a:schemeClr>
            </a:gs>
            <a:gs pos="0">
              <a:schemeClr val="accent2"/>
            </a:gs>
            <a:gs pos="23000">
              <a:schemeClr val="accent2">
                <a:lumMod val="40000"/>
                <a:lumOff val="60000"/>
              </a:schemeClr>
            </a:gs>
          </a:gsLst>
          <a:lin ang="2700000" scaled="1"/>
          <a:tileRect/>
        </a:gradFill>
        <a:ln w="6350">
          <a:solidFill>
            <a:schemeClr val="tx1"/>
          </a:solidFill>
        </a:ln>
        <a:effectLst/>
        <a:scene3d>
          <a:camera prst="orthographicFront">
            <a:rot lat="0" lon="0" rev="0"/>
          </a:camera>
          <a:lightRig rig="contrasting" dir="t">
            <a:rot lat="0" lon="0" rev="7800000"/>
          </a:lightRig>
        </a:scene3d>
        <a:sp3d>
          <a:bevelT w="139700" h="139700"/>
        </a:sp3d>
      </dgm:spPr>
      <dgm:t>
        <a:bodyPr/>
        <a:lstStyle/>
        <a:p>
          <a:r>
            <a:rPr lang="en-US" sz="1600" dirty="0"/>
            <a:t> </a:t>
          </a:r>
        </a:p>
      </dgm:t>
    </dgm:pt>
    <dgm:pt modelId="{E7DBCA58-EFDD-4B08-B4C7-682E50C836DA}" type="parTrans" cxnId="{581300BA-BE17-465D-B93B-9759DA147F86}">
      <dgm:prSet/>
      <dgm:spPr/>
      <dgm:t>
        <a:bodyPr/>
        <a:lstStyle/>
        <a:p>
          <a:endParaRPr lang="en-US"/>
        </a:p>
      </dgm:t>
    </dgm:pt>
    <dgm:pt modelId="{6DA13D40-15C5-49A4-B265-B3673A6D0A32}" type="sibTrans" cxnId="{581300BA-BE17-465D-B93B-9759DA147F86}">
      <dgm:prSet/>
      <dgm:spPr/>
      <dgm:t>
        <a:bodyPr/>
        <a:lstStyle/>
        <a:p>
          <a:endParaRPr lang="en-US"/>
        </a:p>
      </dgm:t>
    </dgm:pt>
    <dgm:pt modelId="{1D366EEF-3B43-4380-A27A-8C43A1669C12}">
      <dgm:prSet phldrT="[Text]" custT="1"/>
      <dgm:spPr>
        <a:gradFill flip="none" rotWithShape="1">
          <a:gsLst>
            <a:gs pos="99000">
              <a:schemeClr val="accent3"/>
            </a:gs>
            <a:gs pos="0">
              <a:schemeClr val="accent3"/>
            </a:gs>
            <a:gs pos="35000">
              <a:schemeClr val="accent3">
                <a:lumMod val="20000"/>
                <a:lumOff val="80000"/>
              </a:schemeClr>
            </a:gs>
          </a:gsLst>
          <a:lin ang="2700000" scaled="1"/>
          <a:tileRect/>
        </a:gradFill>
        <a:ln w="6350">
          <a:solidFill>
            <a:schemeClr val="tx1"/>
          </a:solidFill>
        </a:ln>
        <a:effectLst/>
        <a:scene3d>
          <a:camera prst="orthographicFront">
            <a:rot lat="0" lon="0" rev="0"/>
          </a:camera>
          <a:lightRig rig="contrasting" dir="t">
            <a:rot lat="0" lon="0" rev="7800000"/>
          </a:lightRig>
        </a:scene3d>
        <a:sp3d>
          <a:bevelT w="139700" h="139700"/>
        </a:sp3d>
      </dgm:spPr>
      <dgm:t>
        <a:bodyPr/>
        <a:lstStyle/>
        <a:p>
          <a:r>
            <a:rPr lang="en-US" sz="1600" dirty="0"/>
            <a:t> </a:t>
          </a:r>
        </a:p>
      </dgm:t>
    </dgm:pt>
    <dgm:pt modelId="{3D8746B8-1F5D-496A-BD2C-2725B9E6B77C}" type="sibTrans" cxnId="{A84544CC-FAA5-448B-B0E9-3D1114B26713}">
      <dgm:prSet/>
      <dgm:spPr/>
      <dgm:t>
        <a:bodyPr/>
        <a:lstStyle/>
        <a:p>
          <a:endParaRPr lang="en-US"/>
        </a:p>
      </dgm:t>
    </dgm:pt>
    <dgm:pt modelId="{A769DF66-5D2F-4868-BA97-F553C7126149}" type="parTrans" cxnId="{A84544CC-FAA5-448B-B0E9-3D1114B26713}">
      <dgm:prSet/>
      <dgm:spPr/>
      <dgm:t>
        <a:bodyPr/>
        <a:lstStyle/>
        <a:p>
          <a:endParaRPr lang="en-US"/>
        </a:p>
      </dgm:t>
    </dgm:pt>
    <dgm:pt modelId="{885522BD-021A-43AB-870F-B52D0AC4E28F}" type="pres">
      <dgm:prSet presAssocID="{1950B9BD-D979-42D0-B6F3-9FB5717E2127}" presName="compositeShape" presStyleCnt="0">
        <dgm:presLayoutVars>
          <dgm:chMax val="7"/>
          <dgm:dir/>
          <dgm:resizeHandles val="exact"/>
        </dgm:presLayoutVars>
      </dgm:prSet>
      <dgm:spPr/>
    </dgm:pt>
    <dgm:pt modelId="{8B68C093-075E-47AD-999C-96206C62EC69}" type="pres">
      <dgm:prSet presAssocID="{1D366EEF-3B43-4380-A27A-8C43A1669C12}" presName="circ1" presStyleLbl="vennNode1" presStyleIdx="0" presStyleCnt="3" custScaleX="121126" custScaleY="121126" custLinFactNeighborX="-1472" custLinFactNeighborY="54817"/>
      <dgm:spPr/>
    </dgm:pt>
    <dgm:pt modelId="{57BB44C0-ADA4-4C37-BCEC-BEA2294C6928}" type="pres">
      <dgm:prSet presAssocID="{1D366EEF-3B43-4380-A27A-8C43A1669C12}" presName="circ1Tx" presStyleLbl="revTx" presStyleIdx="0" presStyleCnt="0">
        <dgm:presLayoutVars>
          <dgm:chMax val="0"/>
          <dgm:chPref val="0"/>
          <dgm:bulletEnabled val="1"/>
        </dgm:presLayoutVars>
      </dgm:prSet>
      <dgm:spPr/>
    </dgm:pt>
    <dgm:pt modelId="{06AFF006-718F-43F2-99C2-7567A2BACFFE}" type="pres">
      <dgm:prSet presAssocID="{D1EFC3EE-14A5-4B89-A8B0-504BD5CB1C11}" presName="circ2" presStyleLbl="vennNode1" presStyleIdx="1" presStyleCnt="3" custScaleX="121126" custScaleY="121126" custLinFactNeighborX="-14343" custLinFactNeighborY="-54020"/>
      <dgm:spPr/>
    </dgm:pt>
    <dgm:pt modelId="{27B985E0-405F-4D75-8296-85DC14354B6B}" type="pres">
      <dgm:prSet presAssocID="{D1EFC3EE-14A5-4B89-A8B0-504BD5CB1C11}" presName="circ2Tx" presStyleLbl="revTx" presStyleIdx="0" presStyleCnt="0">
        <dgm:presLayoutVars>
          <dgm:chMax val="0"/>
          <dgm:chPref val="0"/>
          <dgm:bulletEnabled val="1"/>
        </dgm:presLayoutVars>
      </dgm:prSet>
      <dgm:spPr/>
    </dgm:pt>
    <dgm:pt modelId="{777A636B-581C-4CE8-B5B0-725554179938}" type="pres">
      <dgm:prSet presAssocID="{5E848E97-E890-45C8-8BC8-CCC2ED558624}" presName="circ3" presStyleLbl="vennNode1" presStyleIdx="2" presStyleCnt="3" custScaleX="121126" custScaleY="121126" custLinFactNeighborX="11833" custLinFactNeighborY="-54020"/>
      <dgm:spPr/>
    </dgm:pt>
    <dgm:pt modelId="{E3960C83-C5B8-4124-86FC-3BFB9F895522}" type="pres">
      <dgm:prSet presAssocID="{5E848E97-E890-45C8-8BC8-CCC2ED558624}" presName="circ3Tx" presStyleLbl="revTx" presStyleIdx="0" presStyleCnt="0">
        <dgm:presLayoutVars>
          <dgm:chMax val="0"/>
          <dgm:chPref val="0"/>
          <dgm:bulletEnabled val="1"/>
        </dgm:presLayoutVars>
      </dgm:prSet>
      <dgm:spPr/>
    </dgm:pt>
  </dgm:ptLst>
  <dgm:cxnLst>
    <dgm:cxn modelId="{048ACF15-B0FE-4E60-9855-24D4F8EAC3C8}" type="presOf" srcId="{D1EFC3EE-14A5-4B89-A8B0-504BD5CB1C11}" destId="{27B985E0-405F-4D75-8296-85DC14354B6B}" srcOrd="1" destOrd="0" presId="urn:microsoft.com/office/officeart/2005/8/layout/venn1"/>
    <dgm:cxn modelId="{15B2E71A-A5D6-4EF0-959A-E6AF9CB4CDCA}" type="presOf" srcId="{5E848E97-E890-45C8-8BC8-CCC2ED558624}" destId="{777A636B-581C-4CE8-B5B0-725554179938}" srcOrd="0" destOrd="0" presId="urn:microsoft.com/office/officeart/2005/8/layout/venn1"/>
    <dgm:cxn modelId="{2A2D043A-9EF8-4B34-9F52-932264AF9219}" type="presOf" srcId="{1D366EEF-3B43-4380-A27A-8C43A1669C12}" destId="{8B68C093-075E-47AD-999C-96206C62EC69}" srcOrd="0" destOrd="0" presId="urn:microsoft.com/office/officeart/2005/8/layout/venn1"/>
    <dgm:cxn modelId="{86982C5C-F3A9-49E0-884D-9C9C8E06B73A}" type="presOf" srcId="{1950B9BD-D979-42D0-B6F3-9FB5717E2127}" destId="{885522BD-021A-43AB-870F-B52D0AC4E28F}" srcOrd="0" destOrd="0" presId="urn:microsoft.com/office/officeart/2005/8/layout/venn1"/>
    <dgm:cxn modelId="{70679043-7CF6-41F0-9E94-D9C76E897407}" srcId="{1950B9BD-D979-42D0-B6F3-9FB5717E2127}" destId="{D1EFC3EE-14A5-4B89-A8B0-504BD5CB1C11}" srcOrd="1" destOrd="0" parTransId="{34BDAE42-97B0-4367-B30D-8E43F6D9695B}" sibTransId="{1ECA24D8-F41D-4074-9F73-DA0F861B9625}"/>
    <dgm:cxn modelId="{187FA26E-FD6F-430D-805A-466E48DDF3EE}" type="presOf" srcId="{D1EFC3EE-14A5-4B89-A8B0-504BD5CB1C11}" destId="{06AFF006-718F-43F2-99C2-7567A2BACFFE}" srcOrd="0" destOrd="0" presId="urn:microsoft.com/office/officeart/2005/8/layout/venn1"/>
    <dgm:cxn modelId="{0D8A2CAF-4E56-4F83-B31F-6735C99CB70E}" type="presOf" srcId="{5E848E97-E890-45C8-8BC8-CCC2ED558624}" destId="{E3960C83-C5B8-4124-86FC-3BFB9F895522}" srcOrd="1" destOrd="0" presId="urn:microsoft.com/office/officeart/2005/8/layout/venn1"/>
    <dgm:cxn modelId="{581300BA-BE17-465D-B93B-9759DA147F86}" srcId="{1950B9BD-D979-42D0-B6F3-9FB5717E2127}" destId="{5E848E97-E890-45C8-8BC8-CCC2ED558624}" srcOrd="2" destOrd="0" parTransId="{E7DBCA58-EFDD-4B08-B4C7-682E50C836DA}" sibTransId="{6DA13D40-15C5-49A4-B265-B3673A6D0A32}"/>
    <dgm:cxn modelId="{A84544CC-FAA5-448B-B0E9-3D1114B26713}" srcId="{1950B9BD-D979-42D0-B6F3-9FB5717E2127}" destId="{1D366EEF-3B43-4380-A27A-8C43A1669C12}" srcOrd="0" destOrd="0" parTransId="{A769DF66-5D2F-4868-BA97-F553C7126149}" sibTransId="{3D8746B8-1F5D-496A-BD2C-2725B9E6B77C}"/>
    <dgm:cxn modelId="{0D54A0F2-DB3A-42A3-867B-BA0993591B66}" type="presOf" srcId="{1D366EEF-3B43-4380-A27A-8C43A1669C12}" destId="{57BB44C0-ADA4-4C37-BCEC-BEA2294C6928}" srcOrd="1" destOrd="0" presId="urn:microsoft.com/office/officeart/2005/8/layout/venn1"/>
    <dgm:cxn modelId="{2448023E-2BAD-4893-9A35-DD37B4C99711}" type="presParOf" srcId="{885522BD-021A-43AB-870F-B52D0AC4E28F}" destId="{8B68C093-075E-47AD-999C-96206C62EC69}" srcOrd="0" destOrd="0" presId="urn:microsoft.com/office/officeart/2005/8/layout/venn1"/>
    <dgm:cxn modelId="{CB3400E3-83BB-4D67-9F77-FEEE6CEBBC42}" type="presParOf" srcId="{885522BD-021A-43AB-870F-B52D0AC4E28F}" destId="{57BB44C0-ADA4-4C37-BCEC-BEA2294C6928}" srcOrd="1" destOrd="0" presId="urn:microsoft.com/office/officeart/2005/8/layout/venn1"/>
    <dgm:cxn modelId="{EF361DFA-BAA1-4189-80E7-344096FAEC11}" type="presParOf" srcId="{885522BD-021A-43AB-870F-B52D0AC4E28F}" destId="{06AFF006-718F-43F2-99C2-7567A2BACFFE}" srcOrd="2" destOrd="0" presId="urn:microsoft.com/office/officeart/2005/8/layout/venn1"/>
    <dgm:cxn modelId="{FB05EDB6-D3A1-4A78-8E40-6A230562F3B7}" type="presParOf" srcId="{885522BD-021A-43AB-870F-B52D0AC4E28F}" destId="{27B985E0-405F-4D75-8296-85DC14354B6B}" srcOrd="3" destOrd="0" presId="urn:microsoft.com/office/officeart/2005/8/layout/venn1"/>
    <dgm:cxn modelId="{F60C7657-762D-45EA-8202-4E95241E862C}" type="presParOf" srcId="{885522BD-021A-43AB-870F-B52D0AC4E28F}" destId="{777A636B-581C-4CE8-B5B0-725554179938}" srcOrd="4" destOrd="0" presId="urn:microsoft.com/office/officeart/2005/8/layout/venn1"/>
    <dgm:cxn modelId="{A01D7440-7357-48BC-82F5-8405D78496D2}" type="presParOf" srcId="{885522BD-021A-43AB-870F-B52D0AC4E28F}" destId="{E3960C83-C5B8-4124-86FC-3BFB9F895522}" srcOrd="5"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BF0671-07BF-4806-845D-8E332C7F4DFD}"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F4B403FE-A380-43C7-9FFB-937EBF835F43}">
      <dgm:prSet phldrT="[Text]"/>
      <dgm:spPr>
        <a:gradFill flip="none" rotWithShape="1">
          <a:gsLst>
            <a:gs pos="100000">
              <a:schemeClr val="bg1">
                <a:lumMod val="65000"/>
              </a:schemeClr>
            </a:gs>
            <a:gs pos="2000">
              <a:schemeClr val="tx1">
                <a:lumMod val="50000"/>
                <a:lumOff val="50000"/>
              </a:schemeClr>
            </a:gs>
            <a:gs pos="66000">
              <a:schemeClr val="bg1">
                <a:lumMod val="95000"/>
              </a:schemeClr>
            </a:gs>
            <a:gs pos="32000">
              <a:schemeClr val="bg1">
                <a:lumMod val="95000"/>
              </a:schemeClr>
            </a:gs>
          </a:gsLst>
          <a:lin ang="5400000" scaled="1"/>
          <a:tileRect/>
        </a:gradFill>
        <a:effectLst>
          <a:outerShdw blurRad="50800" dist="38100" dir="2700000" algn="tl" rotWithShape="0">
            <a:prstClr val="black">
              <a:alpha val="40000"/>
            </a:prstClr>
          </a:outerShdw>
        </a:effectLst>
      </dgm:spPr>
      <dgm:t>
        <a:bodyPr/>
        <a:lstStyle/>
        <a:p>
          <a:endParaRPr lang="en-US" dirty="0"/>
        </a:p>
      </dgm:t>
    </dgm:pt>
    <dgm:pt modelId="{80F3D567-D789-4A47-83D9-C8BF39D63C93}" type="parTrans" cxnId="{F1AD9DBC-558B-48F8-91EE-DEA05611D658}">
      <dgm:prSet/>
      <dgm:spPr/>
      <dgm:t>
        <a:bodyPr/>
        <a:lstStyle/>
        <a:p>
          <a:endParaRPr lang="en-US"/>
        </a:p>
      </dgm:t>
    </dgm:pt>
    <dgm:pt modelId="{86173E1D-31F1-42F6-A998-DFAF4485CE62}" type="sibTrans" cxnId="{F1AD9DBC-558B-48F8-91EE-DEA05611D658}">
      <dgm:prSet/>
      <dgm:spPr/>
      <dgm:t>
        <a:bodyPr/>
        <a:lstStyle/>
        <a:p>
          <a:endParaRPr lang="en-US"/>
        </a:p>
      </dgm:t>
    </dgm:pt>
    <dgm:pt modelId="{C6BAC868-9983-4BE7-981E-8F1BF87EEB63}">
      <dgm:prSet phldrT="[Text]"/>
      <dgm:spPr>
        <a:gradFill flip="none" rotWithShape="1">
          <a:gsLst>
            <a:gs pos="99000">
              <a:schemeClr val="accent4"/>
            </a:gs>
            <a:gs pos="0">
              <a:schemeClr val="accent4">
                <a:lumMod val="75000"/>
              </a:schemeClr>
            </a:gs>
            <a:gs pos="68000">
              <a:schemeClr val="accent4">
                <a:lumMod val="60000"/>
                <a:lumOff val="40000"/>
              </a:schemeClr>
            </a:gs>
            <a:gs pos="23000">
              <a:schemeClr val="accent4">
                <a:lumMod val="60000"/>
                <a:lumOff val="40000"/>
              </a:schemeClr>
            </a:gs>
          </a:gsLst>
          <a:lin ang="2700000" scaled="1"/>
          <a:tileRect/>
        </a:gradFill>
        <a:effectLst>
          <a:outerShdw blurRad="50800" dist="38100" dir="2700000" algn="tl" rotWithShape="0">
            <a:prstClr val="black">
              <a:alpha val="40000"/>
            </a:prstClr>
          </a:outerShdw>
        </a:effectLst>
      </dgm:spPr>
      <dgm:t>
        <a:bodyPr/>
        <a:lstStyle/>
        <a:p>
          <a:endParaRPr lang="en-US" dirty="0"/>
        </a:p>
      </dgm:t>
    </dgm:pt>
    <dgm:pt modelId="{158D620D-D4B2-42B0-ABD4-771F2F6D17CF}" type="parTrans" cxnId="{D489EE79-43BE-451D-B01E-38C7D6A6820A}">
      <dgm:prSet/>
      <dgm:spPr>
        <a:gradFill rotWithShape="0">
          <a:gsLst>
            <a:gs pos="48000">
              <a:schemeClr val="bg1">
                <a:lumMod val="65000"/>
              </a:schemeClr>
            </a:gs>
            <a:gs pos="100000">
              <a:schemeClr val="bg1">
                <a:alpha val="0"/>
              </a:schemeClr>
            </a:gs>
          </a:gsLst>
          <a:lin ang="5400000" scaled="0"/>
        </a:gradFill>
      </dgm:spPr>
      <dgm:t>
        <a:bodyPr/>
        <a:lstStyle/>
        <a:p>
          <a:endParaRPr lang="en-US"/>
        </a:p>
      </dgm:t>
    </dgm:pt>
    <dgm:pt modelId="{80F005F7-5E74-4701-8651-FD8C387122FD}" type="sibTrans" cxnId="{D489EE79-43BE-451D-B01E-38C7D6A6820A}">
      <dgm:prSet/>
      <dgm:spPr/>
      <dgm:t>
        <a:bodyPr/>
        <a:lstStyle/>
        <a:p>
          <a:endParaRPr lang="en-US"/>
        </a:p>
      </dgm:t>
    </dgm:pt>
    <dgm:pt modelId="{93EA3B57-F2BF-4793-8502-ACFC2399251A}">
      <dgm:prSet phldrT="[Text]"/>
      <dgm:spPr>
        <a:gradFill flip="none" rotWithShape="1">
          <a:gsLst>
            <a:gs pos="0">
              <a:schemeClr val="accent5">
                <a:lumMod val="75000"/>
              </a:schemeClr>
            </a:gs>
            <a:gs pos="99000">
              <a:schemeClr val="accent5"/>
            </a:gs>
            <a:gs pos="60500">
              <a:schemeClr val="accent5">
                <a:lumMod val="60000"/>
                <a:lumOff val="40000"/>
              </a:schemeClr>
            </a:gs>
            <a:gs pos="21000">
              <a:schemeClr val="accent5">
                <a:lumMod val="60000"/>
                <a:lumOff val="40000"/>
              </a:schemeClr>
            </a:gs>
          </a:gsLst>
          <a:lin ang="2700000" scaled="1"/>
          <a:tileRect/>
        </a:gradFill>
        <a:effectLst>
          <a:outerShdw blurRad="50800" dist="38100" dir="2700000" algn="tl" rotWithShape="0">
            <a:prstClr val="black">
              <a:alpha val="40000"/>
            </a:prstClr>
          </a:outerShdw>
        </a:effectLst>
      </dgm:spPr>
      <dgm:t>
        <a:bodyPr/>
        <a:lstStyle/>
        <a:p>
          <a:endParaRPr lang="en-US" dirty="0"/>
        </a:p>
      </dgm:t>
    </dgm:pt>
    <dgm:pt modelId="{E74C1DE8-7E1B-49BF-99F4-BC2843AE7D5F}" type="parTrans" cxnId="{76801175-C2EF-4E8F-AB6C-C4977A5290A3}">
      <dgm:prSet/>
      <dgm:spPr>
        <a:gradFill rotWithShape="0">
          <a:gsLst>
            <a:gs pos="48000">
              <a:schemeClr val="bg1">
                <a:lumMod val="65000"/>
              </a:schemeClr>
            </a:gs>
            <a:gs pos="100000">
              <a:schemeClr val="bg1">
                <a:alpha val="0"/>
              </a:schemeClr>
            </a:gs>
          </a:gsLst>
          <a:lin ang="10800000" scaled="0"/>
        </a:gradFill>
      </dgm:spPr>
      <dgm:t>
        <a:bodyPr/>
        <a:lstStyle/>
        <a:p>
          <a:endParaRPr lang="en-US" dirty="0"/>
        </a:p>
      </dgm:t>
    </dgm:pt>
    <dgm:pt modelId="{D163F92A-5E5E-4AB5-8F06-51C3F15F0BC0}" type="sibTrans" cxnId="{76801175-C2EF-4E8F-AB6C-C4977A5290A3}">
      <dgm:prSet/>
      <dgm:spPr/>
      <dgm:t>
        <a:bodyPr/>
        <a:lstStyle/>
        <a:p>
          <a:endParaRPr lang="en-US"/>
        </a:p>
      </dgm:t>
    </dgm:pt>
    <dgm:pt modelId="{65511CA5-6E41-4658-8AD2-39814E35BE3C}">
      <dgm:prSet phldrT="[Text]"/>
      <dgm:spPr>
        <a:gradFill flip="none" rotWithShape="1">
          <a:gsLst>
            <a:gs pos="99000">
              <a:schemeClr val="accent3"/>
            </a:gs>
            <a:gs pos="0">
              <a:schemeClr val="accent3">
                <a:lumMod val="75000"/>
              </a:schemeClr>
            </a:gs>
            <a:gs pos="64500">
              <a:schemeClr val="accent3">
                <a:lumMod val="60000"/>
                <a:lumOff val="40000"/>
              </a:schemeClr>
            </a:gs>
            <a:gs pos="20000">
              <a:schemeClr val="accent3">
                <a:lumMod val="60000"/>
                <a:lumOff val="40000"/>
              </a:schemeClr>
            </a:gs>
          </a:gsLst>
          <a:lin ang="2700000" scaled="1"/>
          <a:tileRect/>
        </a:gradFill>
        <a:effectLst>
          <a:outerShdw blurRad="50800" dist="38100" dir="2700000" algn="tl" rotWithShape="0">
            <a:prstClr val="black">
              <a:alpha val="40000"/>
            </a:prstClr>
          </a:outerShdw>
        </a:effectLst>
      </dgm:spPr>
      <dgm:t>
        <a:bodyPr/>
        <a:lstStyle/>
        <a:p>
          <a:pPr algn="r"/>
          <a:endParaRPr lang="en-US" dirty="0"/>
        </a:p>
      </dgm:t>
    </dgm:pt>
    <dgm:pt modelId="{D7CD3D4F-0321-464F-B582-4F15C5A998AD}" type="parTrans" cxnId="{FC8902A1-ADF1-4C67-BFFA-EFFAB654811C}">
      <dgm:prSet/>
      <dgm:spPr>
        <a:gradFill rotWithShape="0">
          <a:gsLst>
            <a:gs pos="48000">
              <a:schemeClr val="bg1">
                <a:lumMod val="65000"/>
              </a:schemeClr>
            </a:gs>
            <a:gs pos="100000">
              <a:schemeClr val="bg1">
                <a:alpha val="0"/>
              </a:schemeClr>
            </a:gs>
          </a:gsLst>
          <a:lin ang="16200000" scaled="0"/>
        </a:gradFill>
      </dgm:spPr>
      <dgm:t>
        <a:bodyPr/>
        <a:lstStyle/>
        <a:p>
          <a:endParaRPr lang="en-US"/>
        </a:p>
      </dgm:t>
    </dgm:pt>
    <dgm:pt modelId="{86BEC2CD-9734-4855-85C7-DCB49E7DF0E0}" type="sibTrans" cxnId="{FC8902A1-ADF1-4C67-BFFA-EFFAB654811C}">
      <dgm:prSet/>
      <dgm:spPr/>
      <dgm:t>
        <a:bodyPr/>
        <a:lstStyle/>
        <a:p>
          <a:endParaRPr lang="en-US"/>
        </a:p>
      </dgm:t>
    </dgm:pt>
    <dgm:pt modelId="{E1228815-E7AB-434D-8759-2A72FEB2681C}">
      <dgm:prSet phldrT="[Text]"/>
      <dgm:spPr>
        <a:gradFill flip="none" rotWithShape="1">
          <a:gsLst>
            <a:gs pos="100000">
              <a:schemeClr val="accent2"/>
            </a:gs>
            <a:gs pos="0">
              <a:schemeClr val="accent2">
                <a:lumMod val="75000"/>
              </a:schemeClr>
            </a:gs>
            <a:gs pos="48000">
              <a:schemeClr val="accent2">
                <a:lumMod val="60000"/>
                <a:lumOff val="40000"/>
              </a:schemeClr>
            </a:gs>
            <a:gs pos="23000">
              <a:schemeClr val="accent2">
                <a:lumMod val="60000"/>
                <a:lumOff val="40000"/>
              </a:schemeClr>
            </a:gs>
          </a:gsLst>
          <a:lin ang="2700000" scaled="1"/>
          <a:tileRect/>
        </a:gradFill>
        <a:effectLst>
          <a:outerShdw blurRad="50800" dist="38100" dir="2700000" algn="tl" rotWithShape="0">
            <a:prstClr val="black">
              <a:alpha val="40000"/>
            </a:prstClr>
          </a:outerShdw>
        </a:effectLst>
      </dgm:spPr>
      <dgm:t>
        <a:bodyPr/>
        <a:lstStyle/>
        <a:p>
          <a:endParaRPr lang="en-US" dirty="0">
            <a:solidFill>
              <a:srgbClr val="FF0000"/>
            </a:solidFill>
          </a:endParaRPr>
        </a:p>
      </dgm:t>
    </dgm:pt>
    <dgm:pt modelId="{A9BBDAF3-47C4-4525-A5C3-422AE5DB23AA}" type="parTrans" cxnId="{A00045F7-9C5C-4D43-A21A-BC3826045E9B}">
      <dgm:prSet/>
      <dgm:spPr>
        <a:gradFill rotWithShape="0">
          <a:gsLst>
            <a:gs pos="48000">
              <a:schemeClr val="bg1">
                <a:lumMod val="65000"/>
              </a:schemeClr>
            </a:gs>
            <a:gs pos="100000">
              <a:schemeClr val="bg1">
                <a:alpha val="0"/>
              </a:schemeClr>
            </a:gs>
          </a:gsLst>
          <a:lin ang="0" scaled="0"/>
        </a:gradFill>
      </dgm:spPr>
      <dgm:t>
        <a:bodyPr/>
        <a:lstStyle/>
        <a:p>
          <a:endParaRPr lang="en-US"/>
        </a:p>
      </dgm:t>
    </dgm:pt>
    <dgm:pt modelId="{C36BB4DD-D0E4-4BBC-8B07-3AA64B820D5B}" type="sibTrans" cxnId="{A00045F7-9C5C-4D43-A21A-BC3826045E9B}">
      <dgm:prSet/>
      <dgm:spPr/>
      <dgm:t>
        <a:bodyPr/>
        <a:lstStyle/>
        <a:p>
          <a:endParaRPr lang="en-US"/>
        </a:p>
      </dgm:t>
    </dgm:pt>
    <dgm:pt modelId="{DA848829-4EBB-4374-B839-EA9503B4AA7C}" type="pres">
      <dgm:prSet presAssocID="{A2BF0671-07BF-4806-845D-8E332C7F4DFD}" presName="Name0" presStyleCnt="0">
        <dgm:presLayoutVars>
          <dgm:chMax val="1"/>
          <dgm:dir/>
          <dgm:animLvl val="ctr"/>
          <dgm:resizeHandles val="exact"/>
        </dgm:presLayoutVars>
      </dgm:prSet>
      <dgm:spPr/>
    </dgm:pt>
    <dgm:pt modelId="{5BC77979-2F2E-4545-B7F9-9FE08097CDC1}" type="pres">
      <dgm:prSet presAssocID="{F4B403FE-A380-43C7-9FFB-937EBF835F43}" presName="centerShape" presStyleLbl="node0" presStyleIdx="0" presStyleCnt="1" custScaleX="130171" custScaleY="130170"/>
      <dgm:spPr>
        <a:prstGeom prst="diamond">
          <a:avLst/>
        </a:prstGeom>
      </dgm:spPr>
    </dgm:pt>
    <dgm:pt modelId="{73A40222-68DB-4A05-8C81-35B68F0A3BFC}" type="pres">
      <dgm:prSet presAssocID="{158D620D-D4B2-42B0-ABD4-771F2F6D17CF}" presName="parTrans" presStyleLbl="sibTrans2D1" presStyleIdx="0" presStyleCnt="4" custScaleX="268092" custScaleY="104495" custLinFactNeighborY="25453"/>
      <dgm:spPr>
        <a:prstGeom prst="chevron">
          <a:avLst/>
        </a:prstGeom>
      </dgm:spPr>
    </dgm:pt>
    <dgm:pt modelId="{C72E3FB3-347F-48F0-8AF6-F5470092D53F}" type="pres">
      <dgm:prSet presAssocID="{158D620D-D4B2-42B0-ABD4-771F2F6D17CF}" presName="connectorText" presStyleLbl="sibTrans2D1" presStyleIdx="0" presStyleCnt="4"/>
      <dgm:spPr/>
    </dgm:pt>
    <dgm:pt modelId="{187414F8-0E3A-4A59-93EF-3F3A3227042F}" type="pres">
      <dgm:prSet presAssocID="{C6BAC868-9983-4BE7-981E-8F1BF87EEB63}" presName="node" presStyleLbl="node1" presStyleIdx="0" presStyleCnt="4" custScaleX="198958" custScaleY="100190" custRadScaleRad="100058" custRadScaleInc="2989">
        <dgm:presLayoutVars>
          <dgm:bulletEnabled val="1"/>
        </dgm:presLayoutVars>
      </dgm:prSet>
      <dgm:spPr>
        <a:prstGeom prst="roundRect">
          <a:avLst/>
        </a:prstGeom>
      </dgm:spPr>
    </dgm:pt>
    <dgm:pt modelId="{9E4BAC57-0AD0-4EC2-950E-1AF0BE2279A2}" type="pres">
      <dgm:prSet presAssocID="{E74C1DE8-7E1B-49BF-99F4-BC2843AE7D5F}" presName="parTrans" presStyleLbl="sibTrans2D1" presStyleIdx="1" presStyleCnt="4" custScaleX="223149" custScaleY="104495" custLinFactNeighborX="-64575"/>
      <dgm:spPr>
        <a:prstGeom prst="chevron">
          <a:avLst/>
        </a:prstGeom>
      </dgm:spPr>
    </dgm:pt>
    <dgm:pt modelId="{05067B17-3831-4DD4-A14F-F6C975D44EF5}" type="pres">
      <dgm:prSet presAssocID="{E74C1DE8-7E1B-49BF-99F4-BC2843AE7D5F}" presName="connectorText" presStyleLbl="sibTrans2D1" presStyleIdx="1" presStyleCnt="4"/>
      <dgm:spPr/>
    </dgm:pt>
    <dgm:pt modelId="{422F3D00-C205-4D3D-8B42-672A8C876A1D}" type="pres">
      <dgm:prSet presAssocID="{93EA3B57-F2BF-4793-8502-ACFC2399251A}" presName="node" presStyleLbl="node1" presStyleIdx="1" presStyleCnt="4" custScaleX="198958" custRadScaleRad="137754">
        <dgm:presLayoutVars>
          <dgm:bulletEnabled val="1"/>
        </dgm:presLayoutVars>
      </dgm:prSet>
      <dgm:spPr>
        <a:prstGeom prst="roundRect">
          <a:avLst/>
        </a:prstGeom>
      </dgm:spPr>
    </dgm:pt>
    <dgm:pt modelId="{66E659E8-9C37-4484-AB37-6FF239EDB5A9}" type="pres">
      <dgm:prSet presAssocID="{D7CD3D4F-0321-464F-B582-4F15C5A998AD}" presName="parTrans" presStyleLbl="sibTrans2D1" presStyleIdx="2" presStyleCnt="4" custScaleX="268092" custScaleY="104495" custLinFactNeighborY="-13332" custRadScaleRad="26458" custRadScaleInc="-2147483648"/>
      <dgm:spPr>
        <a:prstGeom prst="chevron">
          <a:avLst/>
        </a:prstGeom>
      </dgm:spPr>
    </dgm:pt>
    <dgm:pt modelId="{B39DB2F4-2E42-49DC-83F6-C27A00F17AD7}" type="pres">
      <dgm:prSet presAssocID="{D7CD3D4F-0321-464F-B582-4F15C5A998AD}" presName="connectorText" presStyleLbl="sibTrans2D1" presStyleIdx="2" presStyleCnt="4"/>
      <dgm:spPr/>
    </dgm:pt>
    <dgm:pt modelId="{5E7F5109-2EA6-4480-95BC-684ED92FD263}" type="pres">
      <dgm:prSet presAssocID="{65511CA5-6E41-4658-8AD2-39814E35BE3C}" presName="node" presStyleLbl="node1" presStyleIdx="2" presStyleCnt="4" custScaleX="198958" custScaleY="100190" custRadScaleRad="100058" custRadScaleInc="-2989">
        <dgm:presLayoutVars>
          <dgm:bulletEnabled val="1"/>
        </dgm:presLayoutVars>
      </dgm:prSet>
      <dgm:spPr>
        <a:prstGeom prst="roundRect">
          <a:avLst/>
        </a:prstGeom>
      </dgm:spPr>
    </dgm:pt>
    <dgm:pt modelId="{8B6E3DA1-0156-47A7-BB2D-17615E5B0739}" type="pres">
      <dgm:prSet presAssocID="{A9BBDAF3-47C4-4525-A5C3-422AE5DB23AA}" presName="parTrans" presStyleLbl="sibTrans2D1" presStyleIdx="3" presStyleCnt="4" custScaleX="314220" custScaleY="104495" custLinFactNeighborX="67808" custRadScaleRad="35278"/>
      <dgm:spPr>
        <a:prstGeom prst="chevron">
          <a:avLst/>
        </a:prstGeom>
      </dgm:spPr>
    </dgm:pt>
    <dgm:pt modelId="{E4CB8CC5-C59D-46AD-A0C8-1E10BEEB4247}" type="pres">
      <dgm:prSet presAssocID="{A9BBDAF3-47C4-4525-A5C3-422AE5DB23AA}" presName="connectorText" presStyleLbl="sibTrans2D1" presStyleIdx="3" presStyleCnt="4"/>
      <dgm:spPr/>
    </dgm:pt>
    <dgm:pt modelId="{9A08C4DD-D7FE-4BCF-BC03-915A824B1351}" type="pres">
      <dgm:prSet presAssocID="{E1228815-E7AB-434D-8759-2A72FEB2681C}" presName="node" presStyleLbl="node1" presStyleIdx="3" presStyleCnt="4" custScaleX="198958" custRadScaleRad="132677">
        <dgm:presLayoutVars>
          <dgm:bulletEnabled val="1"/>
        </dgm:presLayoutVars>
      </dgm:prSet>
      <dgm:spPr>
        <a:prstGeom prst="roundRect">
          <a:avLst/>
        </a:prstGeom>
      </dgm:spPr>
    </dgm:pt>
  </dgm:ptLst>
  <dgm:cxnLst>
    <dgm:cxn modelId="{25AD5700-EDE9-4ADD-962C-271F8791A977}" type="presOf" srcId="{158D620D-D4B2-42B0-ABD4-771F2F6D17CF}" destId="{C72E3FB3-347F-48F0-8AF6-F5470092D53F}" srcOrd="1" destOrd="0" presId="urn:microsoft.com/office/officeart/2005/8/layout/radial5"/>
    <dgm:cxn modelId="{ACEA5215-E711-48D8-9CA8-34144AC15154}" type="presOf" srcId="{F4B403FE-A380-43C7-9FFB-937EBF835F43}" destId="{5BC77979-2F2E-4545-B7F9-9FE08097CDC1}" srcOrd="0" destOrd="0" presId="urn:microsoft.com/office/officeart/2005/8/layout/radial5"/>
    <dgm:cxn modelId="{9F917A19-05A5-44FE-954B-850935688EEE}" type="presOf" srcId="{D7CD3D4F-0321-464F-B582-4F15C5A998AD}" destId="{66E659E8-9C37-4484-AB37-6FF239EDB5A9}" srcOrd="0" destOrd="0" presId="urn:microsoft.com/office/officeart/2005/8/layout/radial5"/>
    <dgm:cxn modelId="{2E8B3821-6461-4B3A-9F19-9E7AFA27EFFF}" type="presOf" srcId="{A9BBDAF3-47C4-4525-A5C3-422AE5DB23AA}" destId="{E4CB8CC5-C59D-46AD-A0C8-1E10BEEB4247}" srcOrd="1" destOrd="0" presId="urn:microsoft.com/office/officeart/2005/8/layout/radial5"/>
    <dgm:cxn modelId="{619C3339-2101-4727-81D1-B4566DDE20FD}" type="presOf" srcId="{E1228815-E7AB-434D-8759-2A72FEB2681C}" destId="{9A08C4DD-D7FE-4BCF-BC03-915A824B1351}" srcOrd="0" destOrd="0" presId="urn:microsoft.com/office/officeart/2005/8/layout/radial5"/>
    <dgm:cxn modelId="{4A8CBA46-3FAA-4A16-9445-4A0CAFB96280}" type="presOf" srcId="{E74C1DE8-7E1B-49BF-99F4-BC2843AE7D5F}" destId="{05067B17-3831-4DD4-A14F-F6C975D44EF5}" srcOrd="1" destOrd="0" presId="urn:microsoft.com/office/officeart/2005/8/layout/radial5"/>
    <dgm:cxn modelId="{76801175-C2EF-4E8F-AB6C-C4977A5290A3}" srcId="{F4B403FE-A380-43C7-9FFB-937EBF835F43}" destId="{93EA3B57-F2BF-4793-8502-ACFC2399251A}" srcOrd="1" destOrd="0" parTransId="{E74C1DE8-7E1B-49BF-99F4-BC2843AE7D5F}" sibTransId="{D163F92A-5E5E-4AB5-8F06-51C3F15F0BC0}"/>
    <dgm:cxn modelId="{7F967455-0513-4A18-B7F0-CE099CFBC6DC}" type="presOf" srcId="{A2BF0671-07BF-4806-845D-8E332C7F4DFD}" destId="{DA848829-4EBB-4374-B839-EA9503B4AA7C}" srcOrd="0" destOrd="0" presId="urn:microsoft.com/office/officeart/2005/8/layout/radial5"/>
    <dgm:cxn modelId="{6EF8B375-4B8F-47E3-BC79-4EAE3B2A752B}" type="presOf" srcId="{E74C1DE8-7E1B-49BF-99F4-BC2843AE7D5F}" destId="{9E4BAC57-0AD0-4EC2-950E-1AF0BE2279A2}" srcOrd="0" destOrd="0" presId="urn:microsoft.com/office/officeart/2005/8/layout/radial5"/>
    <dgm:cxn modelId="{605F9357-1080-440D-8774-554E01F3376B}" type="presOf" srcId="{A9BBDAF3-47C4-4525-A5C3-422AE5DB23AA}" destId="{8B6E3DA1-0156-47A7-BB2D-17615E5B0739}" srcOrd="0" destOrd="0" presId="urn:microsoft.com/office/officeart/2005/8/layout/radial5"/>
    <dgm:cxn modelId="{D489EE79-43BE-451D-B01E-38C7D6A6820A}" srcId="{F4B403FE-A380-43C7-9FFB-937EBF835F43}" destId="{C6BAC868-9983-4BE7-981E-8F1BF87EEB63}" srcOrd="0" destOrd="0" parTransId="{158D620D-D4B2-42B0-ABD4-771F2F6D17CF}" sibTransId="{80F005F7-5E74-4701-8651-FD8C387122FD}"/>
    <dgm:cxn modelId="{D32BE196-FFA1-44CA-B308-D38B01284CB3}" type="presOf" srcId="{D7CD3D4F-0321-464F-B582-4F15C5A998AD}" destId="{B39DB2F4-2E42-49DC-83F6-C27A00F17AD7}" srcOrd="1" destOrd="0" presId="urn:microsoft.com/office/officeart/2005/8/layout/radial5"/>
    <dgm:cxn modelId="{FC8902A1-ADF1-4C67-BFFA-EFFAB654811C}" srcId="{F4B403FE-A380-43C7-9FFB-937EBF835F43}" destId="{65511CA5-6E41-4658-8AD2-39814E35BE3C}" srcOrd="2" destOrd="0" parTransId="{D7CD3D4F-0321-464F-B582-4F15C5A998AD}" sibTransId="{86BEC2CD-9734-4855-85C7-DCB49E7DF0E0}"/>
    <dgm:cxn modelId="{F1AD9DBC-558B-48F8-91EE-DEA05611D658}" srcId="{A2BF0671-07BF-4806-845D-8E332C7F4DFD}" destId="{F4B403FE-A380-43C7-9FFB-937EBF835F43}" srcOrd="0" destOrd="0" parTransId="{80F3D567-D789-4A47-83D9-C8BF39D63C93}" sibTransId="{86173E1D-31F1-42F6-A998-DFAF4485CE62}"/>
    <dgm:cxn modelId="{519A0BC1-DA91-45E2-A839-667C26F79BCE}" type="presOf" srcId="{158D620D-D4B2-42B0-ABD4-771F2F6D17CF}" destId="{73A40222-68DB-4A05-8C81-35B68F0A3BFC}" srcOrd="0" destOrd="0" presId="urn:microsoft.com/office/officeart/2005/8/layout/radial5"/>
    <dgm:cxn modelId="{9055B7C7-9CB9-4702-870F-9A03F822084F}" type="presOf" srcId="{65511CA5-6E41-4658-8AD2-39814E35BE3C}" destId="{5E7F5109-2EA6-4480-95BC-684ED92FD263}" srcOrd="0" destOrd="0" presId="urn:microsoft.com/office/officeart/2005/8/layout/radial5"/>
    <dgm:cxn modelId="{0B6834CB-51C4-4646-A869-40566BE0B585}" type="presOf" srcId="{C6BAC868-9983-4BE7-981E-8F1BF87EEB63}" destId="{187414F8-0E3A-4A59-93EF-3F3A3227042F}" srcOrd="0" destOrd="0" presId="urn:microsoft.com/office/officeart/2005/8/layout/radial5"/>
    <dgm:cxn modelId="{E7EACBE1-3375-4051-81F0-D2A38A12C6F9}" type="presOf" srcId="{93EA3B57-F2BF-4793-8502-ACFC2399251A}" destId="{422F3D00-C205-4D3D-8B42-672A8C876A1D}" srcOrd="0" destOrd="0" presId="urn:microsoft.com/office/officeart/2005/8/layout/radial5"/>
    <dgm:cxn modelId="{A00045F7-9C5C-4D43-A21A-BC3826045E9B}" srcId="{F4B403FE-A380-43C7-9FFB-937EBF835F43}" destId="{E1228815-E7AB-434D-8759-2A72FEB2681C}" srcOrd="3" destOrd="0" parTransId="{A9BBDAF3-47C4-4525-A5C3-422AE5DB23AA}" sibTransId="{C36BB4DD-D0E4-4BBC-8B07-3AA64B820D5B}"/>
    <dgm:cxn modelId="{63D47286-3688-4394-B789-861D3F5E1AF8}" type="presParOf" srcId="{DA848829-4EBB-4374-B839-EA9503B4AA7C}" destId="{5BC77979-2F2E-4545-B7F9-9FE08097CDC1}" srcOrd="0" destOrd="0" presId="urn:microsoft.com/office/officeart/2005/8/layout/radial5"/>
    <dgm:cxn modelId="{E374BA84-058A-418C-B56A-A90571A1CB1A}" type="presParOf" srcId="{DA848829-4EBB-4374-B839-EA9503B4AA7C}" destId="{73A40222-68DB-4A05-8C81-35B68F0A3BFC}" srcOrd="1" destOrd="0" presId="urn:microsoft.com/office/officeart/2005/8/layout/radial5"/>
    <dgm:cxn modelId="{9745E323-FC52-41C5-99B5-681CE02DF0F0}" type="presParOf" srcId="{73A40222-68DB-4A05-8C81-35B68F0A3BFC}" destId="{C72E3FB3-347F-48F0-8AF6-F5470092D53F}" srcOrd="0" destOrd="0" presId="urn:microsoft.com/office/officeart/2005/8/layout/radial5"/>
    <dgm:cxn modelId="{4826F9A4-BAB9-4699-BAC8-10DE5DF79738}" type="presParOf" srcId="{DA848829-4EBB-4374-B839-EA9503B4AA7C}" destId="{187414F8-0E3A-4A59-93EF-3F3A3227042F}" srcOrd="2" destOrd="0" presId="urn:microsoft.com/office/officeart/2005/8/layout/radial5"/>
    <dgm:cxn modelId="{C4D58168-12B0-4855-A1FC-0F8CC12A1F7A}" type="presParOf" srcId="{DA848829-4EBB-4374-B839-EA9503B4AA7C}" destId="{9E4BAC57-0AD0-4EC2-950E-1AF0BE2279A2}" srcOrd="3" destOrd="0" presId="urn:microsoft.com/office/officeart/2005/8/layout/radial5"/>
    <dgm:cxn modelId="{1D230EF6-7970-4E75-B3EF-FFAA927E7DC9}" type="presParOf" srcId="{9E4BAC57-0AD0-4EC2-950E-1AF0BE2279A2}" destId="{05067B17-3831-4DD4-A14F-F6C975D44EF5}" srcOrd="0" destOrd="0" presId="urn:microsoft.com/office/officeart/2005/8/layout/radial5"/>
    <dgm:cxn modelId="{C73CADD5-AA82-4779-8FF1-DF56EDC5E67C}" type="presParOf" srcId="{DA848829-4EBB-4374-B839-EA9503B4AA7C}" destId="{422F3D00-C205-4D3D-8B42-672A8C876A1D}" srcOrd="4" destOrd="0" presId="urn:microsoft.com/office/officeart/2005/8/layout/radial5"/>
    <dgm:cxn modelId="{95F2C0B0-F801-46DB-A427-132AD197743C}" type="presParOf" srcId="{DA848829-4EBB-4374-B839-EA9503B4AA7C}" destId="{66E659E8-9C37-4484-AB37-6FF239EDB5A9}" srcOrd="5" destOrd="0" presId="urn:microsoft.com/office/officeart/2005/8/layout/radial5"/>
    <dgm:cxn modelId="{2B32A7B5-6496-492B-A942-63937DF80E8F}" type="presParOf" srcId="{66E659E8-9C37-4484-AB37-6FF239EDB5A9}" destId="{B39DB2F4-2E42-49DC-83F6-C27A00F17AD7}" srcOrd="0" destOrd="0" presId="urn:microsoft.com/office/officeart/2005/8/layout/radial5"/>
    <dgm:cxn modelId="{8F3E9A4E-1194-46B6-974A-8B164BE04852}" type="presParOf" srcId="{DA848829-4EBB-4374-B839-EA9503B4AA7C}" destId="{5E7F5109-2EA6-4480-95BC-684ED92FD263}" srcOrd="6" destOrd="0" presId="urn:microsoft.com/office/officeart/2005/8/layout/radial5"/>
    <dgm:cxn modelId="{804A81DB-BE71-49F7-A8D5-3FEB596A997F}" type="presParOf" srcId="{DA848829-4EBB-4374-B839-EA9503B4AA7C}" destId="{8B6E3DA1-0156-47A7-BB2D-17615E5B0739}" srcOrd="7" destOrd="0" presId="urn:microsoft.com/office/officeart/2005/8/layout/radial5"/>
    <dgm:cxn modelId="{CBFBCB22-EABA-4CC3-AE90-208CD86E6781}" type="presParOf" srcId="{8B6E3DA1-0156-47A7-BB2D-17615E5B0739}" destId="{E4CB8CC5-C59D-46AD-A0C8-1E10BEEB4247}" srcOrd="0" destOrd="0" presId="urn:microsoft.com/office/officeart/2005/8/layout/radial5"/>
    <dgm:cxn modelId="{E1C57A1A-40CB-4B4D-B746-07D57BCE612D}" type="presParOf" srcId="{DA848829-4EBB-4374-B839-EA9503B4AA7C}" destId="{9A08C4DD-D7FE-4BCF-BC03-915A824B1351}"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25995-7031-4598-8BC7-8782F2A5A39D}" type="doc">
      <dgm:prSet loTypeId="urn:microsoft.com/office/officeart/2005/8/layout/pyramid1" loCatId="pyramid" qsTypeId="urn:microsoft.com/office/officeart/2005/8/quickstyle/simple1" qsCatId="simple" csTypeId="urn:microsoft.com/office/officeart/2005/8/colors/accent1_2" csCatId="accent1" phldr="1"/>
      <dgm:spPr/>
    </dgm:pt>
    <dgm:pt modelId="{F7CDB6F5-84BB-4D43-BCC1-835D44669E55}">
      <dgm:prSet phldrT="[Text]" custT="1"/>
      <dgm:spPr>
        <a:gradFill flip="none" rotWithShape="1">
          <a:gsLst>
            <a:gs pos="0">
              <a:schemeClr val="accent3">
                <a:lumMod val="75000"/>
              </a:schemeClr>
            </a:gs>
            <a:gs pos="35000">
              <a:schemeClr val="accent3">
                <a:lumMod val="40000"/>
                <a:lumOff val="60000"/>
              </a:schemeClr>
            </a:gs>
            <a:gs pos="100000">
              <a:schemeClr val="accent3"/>
            </a:gs>
          </a:gsLst>
          <a:lin ang="0" scaled="1"/>
          <a:tileRect/>
        </a:gradFill>
        <a:ln w="25400">
          <a:solidFill>
            <a:schemeClr val="lt1">
              <a:hueOff val="0"/>
              <a:satOff val="0"/>
              <a:lumOff val="0"/>
            </a:schemeClr>
          </a:solidFill>
        </a:ln>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7B1E70A0-1EAA-445D-9AE2-362A89125C83}" type="parTrans" cxnId="{DA6C0876-D239-4E16-BA50-B82A46A24A65}">
      <dgm:prSet/>
      <dgm:spPr/>
      <dgm:t>
        <a:bodyPr/>
        <a:lstStyle/>
        <a:p>
          <a:endParaRPr lang="en-US"/>
        </a:p>
      </dgm:t>
    </dgm:pt>
    <dgm:pt modelId="{9F1DB10C-8C79-4784-B93B-F993DDCB0A17}" type="sibTrans" cxnId="{DA6C0876-D239-4E16-BA50-B82A46A24A65}">
      <dgm:prSet/>
      <dgm:spPr/>
      <dgm:t>
        <a:bodyPr/>
        <a:lstStyle/>
        <a:p>
          <a:endParaRPr lang="en-US"/>
        </a:p>
      </dgm:t>
    </dgm:pt>
    <dgm:pt modelId="{B05DAC12-09F2-4CE8-8AED-22A6B00E61B8}">
      <dgm:prSet phldrT="[Text]" custT="1"/>
      <dgm:spPr>
        <a:gradFill rotWithShape="0">
          <a:gsLst>
            <a:gs pos="100000">
              <a:schemeClr val="accent5"/>
            </a:gs>
            <a:gs pos="0">
              <a:schemeClr val="accent5">
                <a:lumMod val="75000"/>
              </a:schemeClr>
            </a:gs>
            <a:gs pos="34000">
              <a:schemeClr val="accent5">
                <a:lumMod val="40000"/>
                <a:lumOff val="60000"/>
              </a:schemeClr>
            </a:gs>
          </a:gsLst>
          <a:lin ang="0" scaled="0"/>
        </a:gradFill>
        <a:ln w="25400">
          <a:solidFill>
            <a:schemeClr val="lt1">
              <a:hueOff val="0"/>
              <a:satOff val="0"/>
              <a:lumOff val="0"/>
            </a:schemeClr>
          </a:solidFill>
        </a:ln>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2BEA7BB5-881F-4A64-84BC-15BB948317A5}" type="parTrans" cxnId="{18076172-A523-4D99-B0E3-F4AFE09EA157}">
      <dgm:prSet/>
      <dgm:spPr/>
      <dgm:t>
        <a:bodyPr/>
        <a:lstStyle/>
        <a:p>
          <a:endParaRPr lang="en-US"/>
        </a:p>
      </dgm:t>
    </dgm:pt>
    <dgm:pt modelId="{299B2236-F0E7-4344-82E1-7D3A16D17009}" type="sibTrans" cxnId="{18076172-A523-4D99-B0E3-F4AFE09EA157}">
      <dgm:prSet/>
      <dgm:spPr/>
      <dgm:t>
        <a:bodyPr/>
        <a:lstStyle/>
        <a:p>
          <a:endParaRPr lang="en-US"/>
        </a:p>
      </dgm:t>
    </dgm:pt>
    <dgm:pt modelId="{E0060D7B-E0DA-48A1-ADD7-F46B258298E9}">
      <dgm:prSet phldrT="[Text]" custT="1"/>
      <dgm:spPr>
        <a:gradFill rotWithShape="0">
          <a:gsLst>
            <a:gs pos="100000">
              <a:schemeClr val="accent4"/>
            </a:gs>
            <a:gs pos="0">
              <a:schemeClr val="accent4">
                <a:lumMod val="75000"/>
              </a:schemeClr>
            </a:gs>
            <a:gs pos="34000">
              <a:schemeClr val="accent4">
                <a:lumMod val="40000"/>
                <a:lumOff val="60000"/>
              </a:schemeClr>
            </a:gs>
          </a:gsLst>
          <a:lin ang="0" scaled="0"/>
        </a:gradFill>
        <a:ln w="25400">
          <a:solidFill>
            <a:schemeClr val="lt1">
              <a:hueOff val="0"/>
              <a:satOff val="0"/>
              <a:lumOff val="0"/>
            </a:schemeClr>
          </a:solidFill>
        </a:ln>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4905E804-CD14-46A8-845E-757BE9432733}" type="parTrans" cxnId="{DFFAAEEA-254A-4032-97EC-03EBEE31E673}">
      <dgm:prSet/>
      <dgm:spPr/>
      <dgm:t>
        <a:bodyPr/>
        <a:lstStyle/>
        <a:p>
          <a:endParaRPr lang="en-US"/>
        </a:p>
      </dgm:t>
    </dgm:pt>
    <dgm:pt modelId="{A5D5F487-D24A-403C-9D5C-AE023E110DAD}" type="sibTrans" cxnId="{DFFAAEEA-254A-4032-97EC-03EBEE31E673}">
      <dgm:prSet/>
      <dgm:spPr/>
      <dgm:t>
        <a:bodyPr/>
        <a:lstStyle/>
        <a:p>
          <a:endParaRPr lang="en-US"/>
        </a:p>
      </dgm:t>
    </dgm:pt>
    <dgm:pt modelId="{ED3ABCF8-0FDA-4D0A-8D3D-B962CFD1C93F}">
      <dgm:prSet phldrT="[Text]" custT="1"/>
      <dgm:spPr>
        <a:gradFill flip="none" rotWithShape="1">
          <a:gsLst>
            <a:gs pos="100000">
              <a:schemeClr val="accent2"/>
            </a:gs>
            <a:gs pos="0">
              <a:schemeClr val="accent2">
                <a:lumMod val="75000"/>
              </a:schemeClr>
            </a:gs>
            <a:gs pos="35000">
              <a:schemeClr val="accent2">
                <a:lumMod val="40000"/>
                <a:lumOff val="60000"/>
              </a:schemeClr>
            </a:gs>
          </a:gsLst>
          <a:lin ang="0" scaled="1"/>
          <a:tileRect/>
        </a:gradFill>
        <a:ln w="25400">
          <a:solidFill>
            <a:schemeClr val="lt1">
              <a:hueOff val="0"/>
              <a:satOff val="0"/>
              <a:lumOff val="0"/>
            </a:schemeClr>
          </a:solidFill>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9AD36C46-80DC-4121-8978-F9379ECEE68B}" type="parTrans" cxnId="{56B48C51-82BC-4AB1-AB6C-952AC8AB73CD}">
      <dgm:prSet/>
      <dgm:spPr/>
      <dgm:t>
        <a:bodyPr/>
        <a:lstStyle/>
        <a:p>
          <a:endParaRPr lang="en-US"/>
        </a:p>
      </dgm:t>
    </dgm:pt>
    <dgm:pt modelId="{65FF12E7-B1E9-47D7-8E54-6EB1C5DB8A28}" type="sibTrans" cxnId="{56B48C51-82BC-4AB1-AB6C-952AC8AB73CD}">
      <dgm:prSet/>
      <dgm:spPr/>
      <dgm:t>
        <a:bodyPr/>
        <a:lstStyle/>
        <a:p>
          <a:endParaRPr lang="en-US"/>
        </a:p>
      </dgm:t>
    </dgm:pt>
    <dgm:pt modelId="{1F6F0A7F-B867-4D00-937B-52F217AC3FB3}">
      <dgm:prSet phldrT="[Text]" custT="1"/>
      <dgm:spPr>
        <a:gradFill flip="none" rotWithShape="1">
          <a:gsLst>
            <a:gs pos="35000">
              <a:schemeClr val="bg1">
                <a:lumMod val="95000"/>
              </a:schemeClr>
            </a:gs>
            <a:gs pos="2000">
              <a:schemeClr val="bg1">
                <a:lumMod val="65000"/>
              </a:schemeClr>
            </a:gs>
            <a:gs pos="100000">
              <a:schemeClr val="bg1">
                <a:lumMod val="65000"/>
              </a:schemeClr>
            </a:gs>
          </a:gsLst>
          <a:lin ang="0" scaled="0"/>
          <a:tileRect/>
        </a:gradFill>
        <a:ln w="25400">
          <a:solidFill>
            <a:schemeClr val="lt1">
              <a:hueOff val="0"/>
              <a:satOff val="0"/>
              <a:lumOff val="0"/>
            </a:schemeClr>
          </a:solidFill>
        </a:ln>
        <a:effectLst/>
        <a:scene3d>
          <a:camera prst="orthographicFront">
            <a:rot lat="0" lon="0" rev="0"/>
          </a:camera>
          <a:lightRig rig="contrasting" dir="t">
            <a:rot lat="0" lon="0" rev="7800000"/>
          </a:lightRig>
        </a:scene3d>
        <a:sp3d>
          <a:bevelT w="139700" h="139700"/>
        </a:sp3d>
      </dgm:spPr>
      <dgm:t>
        <a:bodyPr/>
        <a:lstStyle/>
        <a:p>
          <a:endParaRPr lang="en-US" sz="1600" b="0" dirty="0"/>
        </a:p>
      </dgm:t>
    </dgm:pt>
    <dgm:pt modelId="{69D94B41-D460-4352-8FE7-DC0B804D0CAA}" type="sibTrans" cxnId="{4312CC37-2B76-41A9-BA64-629AAC3D0DF0}">
      <dgm:prSet/>
      <dgm:spPr/>
      <dgm:t>
        <a:bodyPr/>
        <a:lstStyle/>
        <a:p>
          <a:endParaRPr lang="en-US"/>
        </a:p>
      </dgm:t>
    </dgm:pt>
    <dgm:pt modelId="{FD9252D9-EAFC-4020-9D1D-7C23954BD7BB}" type="parTrans" cxnId="{4312CC37-2B76-41A9-BA64-629AAC3D0DF0}">
      <dgm:prSet/>
      <dgm:spPr/>
      <dgm:t>
        <a:bodyPr/>
        <a:lstStyle/>
        <a:p>
          <a:endParaRPr lang="en-US"/>
        </a:p>
      </dgm:t>
    </dgm:pt>
    <dgm:pt modelId="{CF3407BC-18FA-4A97-B78B-92761C531ED5}" type="pres">
      <dgm:prSet presAssocID="{81925995-7031-4598-8BC7-8782F2A5A39D}" presName="Name0" presStyleCnt="0">
        <dgm:presLayoutVars>
          <dgm:dir/>
          <dgm:animLvl val="lvl"/>
          <dgm:resizeHandles val="exact"/>
        </dgm:presLayoutVars>
      </dgm:prSet>
      <dgm:spPr/>
    </dgm:pt>
    <dgm:pt modelId="{4281B6F8-8856-4C21-8901-DBE44663CF1E}" type="pres">
      <dgm:prSet presAssocID="{1F6F0A7F-B867-4D00-937B-52F217AC3FB3}" presName="Name8" presStyleCnt="0"/>
      <dgm:spPr/>
    </dgm:pt>
    <dgm:pt modelId="{27949F76-157C-405A-B05A-C94B9F03C943}" type="pres">
      <dgm:prSet presAssocID="{1F6F0A7F-B867-4D00-937B-52F217AC3FB3}" presName="level" presStyleLbl="node1" presStyleIdx="0" presStyleCnt="5" custScaleX="103515" custLinFactNeighborX="2264" custLinFactNeighborY="2198">
        <dgm:presLayoutVars>
          <dgm:chMax val="1"/>
          <dgm:bulletEnabled val="1"/>
        </dgm:presLayoutVars>
      </dgm:prSet>
      <dgm:spPr/>
    </dgm:pt>
    <dgm:pt modelId="{88D4545E-2350-4F85-92D4-F1E03E106502}" type="pres">
      <dgm:prSet presAssocID="{1F6F0A7F-B867-4D00-937B-52F217AC3FB3}" presName="levelTx" presStyleLbl="revTx" presStyleIdx="0" presStyleCnt="0">
        <dgm:presLayoutVars>
          <dgm:chMax val="1"/>
          <dgm:bulletEnabled val="1"/>
        </dgm:presLayoutVars>
      </dgm:prSet>
      <dgm:spPr/>
    </dgm:pt>
    <dgm:pt modelId="{7D59150C-FC51-4291-A4A6-6D53230C1BE4}" type="pres">
      <dgm:prSet presAssocID="{F7CDB6F5-84BB-4D43-BCC1-835D44669E55}" presName="Name8" presStyleCnt="0"/>
      <dgm:spPr/>
    </dgm:pt>
    <dgm:pt modelId="{4F8573E0-D225-490D-91D8-370C58A8F6A5}" type="pres">
      <dgm:prSet presAssocID="{F7CDB6F5-84BB-4D43-BCC1-835D44669E55}" presName="level" presStyleLbl="node1" presStyleIdx="1" presStyleCnt="5" custLinFactNeighborY="2198">
        <dgm:presLayoutVars>
          <dgm:chMax val="1"/>
          <dgm:bulletEnabled val="1"/>
        </dgm:presLayoutVars>
      </dgm:prSet>
      <dgm:spPr/>
    </dgm:pt>
    <dgm:pt modelId="{612D8DA6-E399-44DB-BF2A-35932FF047AE}" type="pres">
      <dgm:prSet presAssocID="{F7CDB6F5-84BB-4D43-BCC1-835D44669E55}" presName="levelTx" presStyleLbl="revTx" presStyleIdx="0" presStyleCnt="0">
        <dgm:presLayoutVars>
          <dgm:chMax val="1"/>
          <dgm:bulletEnabled val="1"/>
        </dgm:presLayoutVars>
      </dgm:prSet>
      <dgm:spPr/>
    </dgm:pt>
    <dgm:pt modelId="{FD34039F-AB3D-408F-9C45-D912CC30B946}" type="pres">
      <dgm:prSet presAssocID="{B05DAC12-09F2-4CE8-8AED-22A6B00E61B8}" presName="Name8" presStyleCnt="0"/>
      <dgm:spPr/>
    </dgm:pt>
    <dgm:pt modelId="{792CE356-E66E-4E13-A0FE-64991A740964}" type="pres">
      <dgm:prSet presAssocID="{B05DAC12-09F2-4CE8-8AED-22A6B00E61B8}" presName="level" presStyleLbl="node1" presStyleIdx="2" presStyleCnt="5" custLinFactNeighborY="2198">
        <dgm:presLayoutVars>
          <dgm:chMax val="1"/>
          <dgm:bulletEnabled val="1"/>
        </dgm:presLayoutVars>
      </dgm:prSet>
      <dgm:spPr/>
    </dgm:pt>
    <dgm:pt modelId="{F32CD139-673C-47A1-816B-3D7A39215A4C}" type="pres">
      <dgm:prSet presAssocID="{B05DAC12-09F2-4CE8-8AED-22A6B00E61B8}" presName="levelTx" presStyleLbl="revTx" presStyleIdx="0" presStyleCnt="0">
        <dgm:presLayoutVars>
          <dgm:chMax val="1"/>
          <dgm:bulletEnabled val="1"/>
        </dgm:presLayoutVars>
      </dgm:prSet>
      <dgm:spPr/>
    </dgm:pt>
    <dgm:pt modelId="{295F6C75-E89A-4DDB-A34A-07FF402949F6}" type="pres">
      <dgm:prSet presAssocID="{E0060D7B-E0DA-48A1-ADD7-F46B258298E9}" presName="Name8" presStyleCnt="0"/>
      <dgm:spPr/>
    </dgm:pt>
    <dgm:pt modelId="{BA4DA025-82C3-4C55-9C66-7C5A144A96ED}" type="pres">
      <dgm:prSet presAssocID="{E0060D7B-E0DA-48A1-ADD7-F46B258298E9}" presName="level" presStyleLbl="node1" presStyleIdx="3" presStyleCnt="5" custLinFactNeighborY="2198">
        <dgm:presLayoutVars>
          <dgm:chMax val="1"/>
          <dgm:bulletEnabled val="1"/>
        </dgm:presLayoutVars>
      </dgm:prSet>
      <dgm:spPr/>
    </dgm:pt>
    <dgm:pt modelId="{8A6F53B5-A971-4430-9744-D7BA0148434D}" type="pres">
      <dgm:prSet presAssocID="{E0060D7B-E0DA-48A1-ADD7-F46B258298E9}" presName="levelTx" presStyleLbl="revTx" presStyleIdx="0" presStyleCnt="0">
        <dgm:presLayoutVars>
          <dgm:chMax val="1"/>
          <dgm:bulletEnabled val="1"/>
        </dgm:presLayoutVars>
      </dgm:prSet>
      <dgm:spPr/>
    </dgm:pt>
    <dgm:pt modelId="{BD3B9768-988C-4282-B6F5-A5EC20808B61}" type="pres">
      <dgm:prSet presAssocID="{ED3ABCF8-0FDA-4D0A-8D3D-B962CFD1C93F}" presName="Name8" presStyleCnt="0"/>
      <dgm:spPr/>
    </dgm:pt>
    <dgm:pt modelId="{23C5D319-69AE-4276-8FCB-0536C71FB860}" type="pres">
      <dgm:prSet presAssocID="{ED3ABCF8-0FDA-4D0A-8D3D-B962CFD1C93F}" presName="level" presStyleLbl="node1" presStyleIdx="4" presStyleCnt="5" custLinFactNeighborX="209">
        <dgm:presLayoutVars>
          <dgm:chMax val="1"/>
          <dgm:bulletEnabled val="1"/>
        </dgm:presLayoutVars>
      </dgm:prSet>
      <dgm:spPr/>
    </dgm:pt>
    <dgm:pt modelId="{53F9A11D-AE8D-49FF-A770-79EE37C14135}" type="pres">
      <dgm:prSet presAssocID="{ED3ABCF8-0FDA-4D0A-8D3D-B962CFD1C93F}" presName="levelTx" presStyleLbl="revTx" presStyleIdx="0" presStyleCnt="0">
        <dgm:presLayoutVars>
          <dgm:chMax val="1"/>
          <dgm:bulletEnabled val="1"/>
        </dgm:presLayoutVars>
      </dgm:prSet>
      <dgm:spPr/>
    </dgm:pt>
  </dgm:ptLst>
  <dgm:cxnLst>
    <dgm:cxn modelId="{9124B408-0798-4BB0-A533-57FFF1DAD570}" type="presOf" srcId="{B05DAC12-09F2-4CE8-8AED-22A6B00E61B8}" destId="{792CE356-E66E-4E13-A0FE-64991A740964}" srcOrd="0" destOrd="0" presId="urn:microsoft.com/office/officeart/2005/8/layout/pyramid1"/>
    <dgm:cxn modelId="{E6FE402C-C7DE-4AF1-883D-85A78B481F34}" type="presOf" srcId="{1F6F0A7F-B867-4D00-937B-52F217AC3FB3}" destId="{88D4545E-2350-4F85-92D4-F1E03E106502}" srcOrd="1" destOrd="0" presId="urn:microsoft.com/office/officeart/2005/8/layout/pyramid1"/>
    <dgm:cxn modelId="{3887DD35-62F1-4C41-9093-435342417A3B}" type="presOf" srcId="{F7CDB6F5-84BB-4D43-BCC1-835D44669E55}" destId="{612D8DA6-E399-44DB-BF2A-35932FF047AE}" srcOrd="1" destOrd="0" presId="urn:microsoft.com/office/officeart/2005/8/layout/pyramid1"/>
    <dgm:cxn modelId="{4312CC37-2B76-41A9-BA64-629AAC3D0DF0}" srcId="{81925995-7031-4598-8BC7-8782F2A5A39D}" destId="{1F6F0A7F-B867-4D00-937B-52F217AC3FB3}" srcOrd="0" destOrd="0" parTransId="{FD9252D9-EAFC-4020-9D1D-7C23954BD7BB}" sibTransId="{69D94B41-D460-4352-8FE7-DC0B804D0CAA}"/>
    <dgm:cxn modelId="{8B3E7D5B-95D8-451C-9249-23E1BB243E75}" type="presOf" srcId="{F7CDB6F5-84BB-4D43-BCC1-835D44669E55}" destId="{4F8573E0-D225-490D-91D8-370C58A8F6A5}" srcOrd="0" destOrd="0" presId="urn:microsoft.com/office/officeart/2005/8/layout/pyramid1"/>
    <dgm:cxn modelId="{6CB4B162-F451-4B90-AA7E-F5E6E44D95ED}" type="presOf" srcId="{E0060D7B-E0DA-48A1-ADD7-F46B258298E9}" destId="{8A6F53B5-A971-4430-9744-D7BA0148434D}" srcOrd="1" destOrd="0" presId="urn:microsoft.com/office/officeart/2005/8/layout/pyramid1"/>
    <dgm:cxn modelId="{EE398F66-F938-4741-82BE-EB3678360DD5}" type="presOf" srcId="{E0060D7B-E0DA-48A1-ADD7-F46B258298E9}" destId="{BA4DA025-82C3-4C55-9C66-7C5A144A96ED}" srcOrd="0" destOrd="0" presId="urn:microsoft.com/office/officeart/2005/8/layout/pyramid1"/>
    <dgm:cxn modelId="{56B48C51-82BC-4AB1-AB6C-952AC8AB73CD}" srcId="{81925995-7031-4598-8BC7-8782F2A5A39D}" destId="{ED3ABCF8-0FDA-4D0A-8D3D-B962CFD1C93F}" srcOrd="4" destOrd="0" parTransId="{9AD36C46-80DC-4121-8978-F9379ECEE68B}" sibTransId="{65FF12E7-B1E9-47D7-8E54-6EB1C5DB8A28}"/>
    <dgm:cxn modelId="{18076172-A523-4D99-B0E3-F4AFE09EA157}" srcId="{81925995-7031-4598-8BC7-8782F2A5A39D}" destId="{B05DAC12-09F2-4CE8-8AED-22A6B00E61B8}" srcOrd="2" destOrd="0" parTransId="{2BEA7BB5-881F-4A64-84BC-15BB948317A5}" sibTransId="{299B2236-F0E7-4344-82E1-7D3A16D17009}"/>
    <dgm:cxn modelId="{DDE28B72-851D-40CC-9C09-38E7D76BCEA0}" type="presOf" srcId="{1F6F0A7F-B867-4D00-937B-52F217AC3FB3}" destId="{27949F76-157C-405A-B05A-C94B9F03C943}" srcOrd="0" destOrd="0" presId="urn:microsoft.com/office/officeart/2005/8/layout/pyramid1"/>
    <dgm:cxn modelId="{DA6C0876-D239-4E16-BA50-B82A46A24A65}" srcId="{81925995-7031-4598-8BC7-8782F2A5A39D}" destId="{F7CDB6F5-84BB-4D43-BCC1-835D44669E55}" srcOrd="1" destOrd="0" parTransId="{7B1E70A0-1EAA-445D-9AE2-362A89125C83}" sibTransId="{9F1DB10C-8C79-4784-B93B-F993DDCB0A17}"/>
    <dgm:cxn modelId="{C26120A6-955A-4229-869F-15ABC5123525}" type="presOf" srcId="{B05DAC12-09F2-4CE8-8AED-22A6B00E61B8}" destId="{F32CD139-673C-47A1-816B-3D7A39215A4C}" srcOrd="1" destOrd="0" presId="urn:microsoft.com/office/officeart/2005/8/layout/pyramid1"/>
    <dgm:cxn modelId="{BBD6F9E6-9813-4846-B1DD-2A9A51071A58}" type="presOf" srcId="{81925995-7031-4598-8BC7-8782F2A5A39D}" destId="{CF3407BC-18FA-4A97-B78B-92761C531ED5}" srcOrd="0" destOrd="0" presId="urn:microsoft.com/office/officeart/2005/8/layout/pyramid1"/>
    <dgm:cxn modelId="{DFFAAEEA-254A-4032-97EC-03EBEE31E673}" srcId="{81925995-7031-4598-8BC7-8782F2A5A39D}" destId="{E0060D7B-E0DA-48A1-ADD7-F46B258298E9}" srcOrd="3" destOrd="0" parTransId="{4905E804-CD14-46A8-845E-757BE9432733}" sibTransId="{A5D5F487-D24A-403C-9D5C-AE023E110DAD}"/>
    <dgm:cxn modelId="{93B9FEF0-9DD0-4B24-81EF-B0C4838EB9FD}" type="presOf" srcId="{ED3ABCF8-0FDA-4D0A-8D3D-B962CFD1C93F}" destId="{53F9A11D-AE8D-49FF-A770-79EE37C14135}" srcOrd="1" destOrd="0" presId="urn:microsoft.com/office/officeart/2005/8/layout/pyramid1"/>
    <dgm:cxn modelId="{25281FF8-CF84-4501-A01E-1D58061561FD}" type="presOf" srcId="{ED3ABCF8-0FDA-4D0A-8D3D-B962CFD1C93F}" destId="{23C5D319-69AE-4276-8FCB-0536C71FB860}" srcOrd="0" destOrd="0" presId="urn:microsoft.com/office/officeart/2005/8/layout/pyramid1"/>
    <dgm:cxn modelId="{24765DFB-0C3E-4D9F-827B-EF262EBD0285}" type="presParOf" srcId="{CF3407BC-18FA-4A97-B78B-92761C531ED5}" destId="{4281B6F8-8856-4C21-8901-DBE44663CF1E}" srcOrd="0" destOrd="0" presId="urn:microsoft.com/office/officeart/2005/8/layout/pyramid1"/>
    <dgm:cxn modelId="{EFF0FC2A-FB95-430C-A81B-93EBEEE27691}" type="presParOf" srcId="{4281B6F8-8856-4C21-8901-DBE44663CF1E}" destId="{27949F76-157C-405A-B05A-C94B9F03C943}" srcOrd="0" destOrd="0" presId="urn:microsoft.com/office/officeart/2005/8/layout/pyramid1"/>
    <dgm:cxn modelId="{80CBA2BD-CF07-45F0-8947-730B2A3C8A5F}" type="presParOf" srcId="{4281B6F8-8856-4C21-8901-DBE44663CF1E}" destId="{88D4545E-2350-4F85-92D4-F1E03E106502}" srcOrd="1" destOrd="0" presId="urn:microsoft.com/office/officeart/2005/8/layout/pyramid1"/>
    <dgm:cxn modelId="{DB165CE7-43C0-447A-AB2D-55F97965AE09}" type="presParOf" srcId="{CF3407BC-18FA-4A97-B78B-92761C531ED5}" destId="{7D59150C-FC51-4291-A4A6-6D53230C1BE4}" srcOrd="1" destOrd="0" presId="urn:microsoft.com/office/officeart/2005/8/layout/pyramid1"/>
    <dgm:cxn modelId="{70B45BB9-B11E-48CE-B23E-57FBDFEC412B}" type="presParOf" srcId="{7D59150C-FC51-4291-A4A6-6D53230C1BE4}" destId="{4F8573E0-D225-490D-91D8-370C58A8F6A5}" srcOrd="0" destOrd="0" presId="urn:microsoft.com/office/officeart/2005/8/layout/pyramid1"/>
    <dgm:cxn modelId="{39BFBFEC-C87E-4358-AFE1-54BB004CDE64}" type="presParOf" srcId="{7D59150C-FC51-4291-A4A6-6D53230C1BE4}" destId="{612D8DA6-E399-44DB-BF2A-35932FF047AE}" srcOrd="1" destOrd="0" presId="urn:microsoft.com/office/officeart/2005/8/layout/pyramid1"/>
    <dgm:cxn modelId="{0521A1E9-0823-417A-9BD9-EF22ED19B8B7}" type="presParOf" srcId="{CF3407BC-18FA-4A97-B78B-92761C531ED5}" destId="{FD34039F-AB3D-408F-9C45-D912CC30B946}" srcOrd="2" destOrd="0" presId="urn:microsoft.com/office/officeart/2005/8/layout/pyramid1"/>
    <dgm:cxn modelId="{75A55E4C-7BFD-4F30-853D-2C8796378355}" type="presParOf" srcId="{FD34039F-AB3D-408F-9C45-D912CC30B946}" destId="{792CE356-E66E-4E13-A0FE-64991A740964}" srcOrd="0" destOrd="0" presId="urn:microsoft.com/office/officeart/2005/8/layout/pyramid1"/>
    <dgm:cxn modelId="{AAB3FCAD-36FE-4E8A-816A-A4C9BBE6A86B}" type="presParOf" srcId="{FD34039F-AB3D-408F-9C45-D912CC30B946}" destId="{F32CD139-673C-47A1-816B-3D7A39215A4C}" srcOrd="1" destOrd="0" presId="urn:microsoft.com/office/officeart/2005/8/layout/pyramid1"/>
    <dgm:cxn modelId="{CCFCF7AE-6755-4B95-8C27-9D8DFA3E804B}" type="presParOf" srcId="{CF3407BC-18FA-4A97-B78B-92761C531ED5}" destId="{295F6C75-E89A-4DDB-A34A-07FF402949F6}" srcOrd="3" destOrd="0" presId="urn:microsoft.com/office/officeart/2005/8/layout/pyramid1"/>
    <dgm:cxn modelId="{D5F15C2C-4433-4FD2-B0C8-6AD1A13D342E}" type="presParOf" srcId="{295F6C75-E89A-4DDB-A34A-07FF402949F6}" destId="{BA4DA025-82C3-4C55-9C66-7C5A144A96ED}" srcOrd="0" destOrd="0" presId="urn:microsoft.com/office/officeart/2005/8/layout/pyramid1"/>
    <dgm:cxn modelId="{DDA765B4-024D-4EC6-ACDF-642439B79F5C}" type="presParOf" srcId="{295F6C75-E89A-4DDB-A34A-07FF402949F6}" destId="{8A6F53B5-A971-4430-9744-D7BA0148434D}" srcOrd="1" destOrd="0" presId="urn:microsoft.com/office/officeart/2005/8/layout/pyramid1"/>
    <dgm:cxn modelId="{3233532C-85AA-49CD-9AE7-FFA9216C2CA0}" type="presParOf" srcId="{CF3407BC-18FA-4A97-B78B-92761C531ED5}" destId="{BD3B9768-988C-4282-B6F5-A5EC20808B61}" srcOrd="4" destOrd="0" presId="urn:microsoft.com/office/officeart/2005/8/layout/pyramid1"/>
    <dgm:cxn modelId="{259C30D2-6394-49D2-AD71-E6AE1E638DB8}" type="presParOf" srcId="{BD3B9768-988C-4282-B6F5-A5EC20808B61}" destId="{23C5D319-69AE-4276-8FCB-0536C71FB860}" srcOrd="0" destOrd="0" presId="urn:microsoft.com/office/officeart/2005/8/layout/pyramid1"/>
    <dgm:cxn modelId="{C9B95B84-E37A-4736-AB90-3E3721D73632}" type="presParOf" srcId="{BD3B9768-988C-4282-B6F5-A5EC20808B61}" destId="{53F9A11D-AE8D-49FF-A770-79EE37C14135}"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297F1A-6DF9-492E-B91F-1FE16D33A520}" type="doc">
      <dgm:prSet loTypeId="urn:microsoft.com/office/officeart/2009/3/layout/BlockDescendingList" loCatId="list" qsTypeId="urn:microsoft.com/office/officeart/2005/8/quickstyle/simple1" qsCatId="simple" csTypeId="urn:microsoft.com/office/officeart/2005/8/colors/accent1_2" csCatId="accent1" phldr="1"/>
      <dgm:spPr/>
      <dgm:t>
        <a:bodyPr/>
        <a:lstStyle/>
        <a:p>
          <a:endParaRPr lang="en-US"/>
        </a:p>
      </dgm:t>
    </dgm:pt>
    <dgm:pt modelId="{6BF8BA0C-AA0B-4847-B793-CB2698F66B68}">
      <dgm:prSet phldrT="[Text]"/>
      <dgm:spPr>
        <a:gradFill flip="none" rotWithShape="1">
          <a:gsLst>
            <a:gs pos="0">
              <a:schemeClr val="bg1">
                <a:lumMod val="50000"/>
              </a:schemeClr>
            </a:gs>
            <a:gs pos="100000">
              <a:schemeClr val="bg1">
                <a:lumMod val="75000"/>
              </a:schemeClr>
            </a:gs>
          </a:gsLst>
          <a:lin ang="0" scaled="0"/>
          <a:tileRect/>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r>
            <a:rPr lang="en-US" dirty="0"/>
            <a:t> </a:t>
          </a:r>
        </a:p>
      </dgm:t>
    </dgm:pt>
    <dgm:pt modelId="{2825034D-F5AD-4CA8-81B5-5AE483CC5A3B}" type="parTrans" cxnId="{5E31246C-4908-487F-BC9B-BC21110B59FF}">
      <dgm:prSet/>
      <dgm:spPr/>
      <dgm:t>
        <a:bodyPr/>
        <a:lstStyle/>
        <a:p>
          <a:endParaRPr lang="en-US"/>
        </a:p>
      </dgm:t>
    </dgm:pt>
    <dgm:pt modelId="{0978C6F9-C295-4839-AA88-D8EA28CE6C91}" type="sibTrans" cxnId="{5E31246C-4908-487F-BC9B-BC21110B59FF}">
      <dgm:prSet/>
      <dgm:spPr/>
      <dgm:t>
        <a:bodyPr/>
        <a:lstStyle/>
        <a:p>
          <a:endParaRPr lang="en-US"/>
        </a:p>
      </dgm:t>
    </dgm:pt>
    <dgm:pt modelId="{9842382F-0811-42A2-81BE-767072252605}">
      <dgm:prSet phldrT="[Text]"/>
      <dgm:spPr>
        <a:gradFill rotWithShape="0">
          <a:gsLst>
            <a:gs pos="0">
              <a:schemeClr val="accent3">
                <a:lumMod val="60000"/>
                <a:lumOff val="40000"/>
              </a:schemeClr>
            </a:gs>
            <a:gs pos="100000">
              <a:schemeClr val="accent3"/>
            </a:gs>
          </a:gsLst>
          <a:lin ang="10800000" scaled="0"/>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r>
            <a:rPr lang="en-US" dirty="0"/>
            <a:t> </a:t>
          </a:r>
        </a:p>
      </dgm:t>
    </dgm:pt>
    <dgm:pt modelId="{09E0E3CA-6B00-4B0F-9318-7E4087B365BD}" type="parTrans" cxnId="{0CDEB9E0-6BFB-46D6-A8D7-0DC6334C7891}">
      <dgm:prSet/>
      <dgm:spPr/>
      <dgm:t>
        <a:bodyPr/>
        <a:lstStyle/>
        <a:p>
          <a:endParaRPr lang="en-US"/>
        </a:p>
      </dgm:t>
    </dgm:pt>
    <dgm:pt modelId="{82544BE6-79C0-45A0-B8C3-3C4E1CD79010}" type="sibTrans" cxnId="{0CDEB9E0-6BFB-46D6-A8D7-0DC6334C7891}">
      <dgm:prSet/>
      <dgm:spPr/>
      <dgm:t>
        <a:bodyPr/>
        <a:lstStyle/>
        <a:p>
          <a:endParaRPr lang="en-US"/>
        </a:p>
      </dgm:t>
    </dgm:pt>
    <dgm:pt modelId="{C711F108-3A72-4A2A-91DD-2E3C3B1DDD79}">
      <dgm:prSet phldrT="[Text]"/>
      <dgm:spPr>
        <a:gradFill rotWithShape="0">
          <a:gsLst>
            <a:gs pos="0">
              <a:schemeClr val="accent2"/>
            </a:gs>
            <a:gs pos="100000">
              <a:schemeClr val="accent2">
                <a:lumMod val="60000"/>
                <a:lumOff val="40000"/>
              </a:schemeClr>
            </a:gs>
          </a:gsLst>
          <a:lin ang="0" scaled="0"/>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r>
            <a:rPr lang="en-US"/>
            <a:t>  </a:t>
          </a:r>
          <a:endParaRPr lang="en-US" dirty="0"/>
        </a:p>
      </dgm:t>
    </dgm:pt>
    <dgm:pt modelId="{C0749035-A5E4-46E8-9BE8-20FB6656B25D}" type="parTrans" cxnId="{DF504D3E-6C2E-46BA-8766-33D65DDD7FDA}">
      <dgm:prSet/>
      <dgm:spPr/>
      <dgm:t>
        <a:bodyPr/>
        <a:lstStyle/>
        <a:p>
          <a:endParaRPr lang="en-US"/>
        </a:p>
      </dgm:t>
    </dgm:pt>
    <dgm:pt modelId="{3D80D48D-23FE-41C8-8782-8E4E5E97C8DA}" type="sibTrans" cxnId="{DF504D3E-6C2E-46BA-8766-33D65DDD7FDA}">
      <dgm:prSet/>
      <dgm:spPr/>
      <dgm:t>
        <a:bodyPr/>
        <a:lstStyle/>
        <a:p>
          <a:endParaRPr lang="en-US"/>
        </a:p>
      </dgm:t>
    </dgm:pt>
    <dgm:pt modelId="{40AAB722-60A0-436D-9BD8-167A140B8EE8}">
      <dgm:prSet phldrT="[Text]"/>
      <dgm:spPr>
        <a:gradFill rotWithShape="0">
          <a:gsLst>
            <a:gs pos="0">
              <a:schemeClr val="accent5"/>
            </a:gs>
            <a:gs pos="100000">
              <a:schemeClr val="accent5">
                <a:lumMod val="60000"/>
                <a:lumOff val="40000"/>
              </a:schemeClr>
            </a:gs>
          </a:gsLst>
          <a:lin ang="0" scaled="0"/>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endParaRPr lang="en-US" dirty="0"/>
        </a:p>
      </dgm:t>
    </dgm:pt>
    <dgm:pt modelId="{2F66A8A4-BBDB-43D2-A751-D9D1409C161B}" type="parTrans" cxnId="{C287CD9B-0316-40BC-9C86-7E8DA66F410B}">
      <dgm:prSet/>
      <dgm:spPr/>
      <dgm:t>
        <a:bodyPr/>
        <a:lstStyle/>
        <a:p>
          <a:endParaRPr lang="en-US"/>
        </a:p>
      </dgm:t>
    </dgm:pt>
    <dgm:pt modelId="{FC494044-994D-4ACD-A107-FE4A121540A6}" type="sibTrans" cxnId="{C287CD9B-0316-40BC-9C86-7E8DA66F410B}">
      <dgm:prSet/>
      <dgm:spPr/>
      <dgm:t>
        <a:bodyPr/>
        <a:lstStyle/>
        <a:p>
          <a:endParaRPr lang="en-US"/>
        </a:p>
      </dgm:t>
    </dgm:pt>
    <dgm:pt modelId="{18C4C4E9-7D33-4B93-AAEB-ACD7DF09DFF7}">
      <dgm:prSet phldrT="[Text]"/>
      <dgm:spPr>
        <a:gradFill rotWithShape="0">
          <a:gsLst>
            <a:gs pos="0">
              <a:schemeClr val="accent4"/>
            </a:gs>
            <a:gs pos="100000">
              <a:schemeClr val="accent4">
                <a:lumMod val="60000"/>
                <a:lumOff val="40000"/>
              </a:schemeClr>
            </a:gs>
          </a:gsLst>
          <a:lin ang="0" scaled="0"/>
        </a:gradFill>
        <a:ln>
          <a:noFill/>
        </a:ln>
        <a:effectLst>
          <a:reflection blurRad="6350" stA="52000" endA="300" endPos="35000" dir="5400000" sy="-100000" algn="bl" rotWithShape="0"/>
        </a:effectLst>
        <a:scene3d>
          <a:camera prst="orthographicFront">
            <a:rot lat="0" lon="600000" rev="0"/>
          </a:camera>
          <a:lightRig rig="threePt" dir="t"/>
        </a:scene3d>
        <a:sp3d extrusionH="44450">
          <a:bevelT w="69850"/>
        </a:sp3d>
      </dgm:spPr>
      <dgm:t>
        <a:bodyPr/>
        <a:lstStyle/>
        <a:p>
          <a:endParaRPr lang="en-US" dirty="0"/>
        </a:p>
      </dgm:t>
    </dgm:pt>
    <dgm:pt modelId="{DE9AD6C6-D3CC-4A73-BEC5-A6BA42239CE7}" type="parTrans" cxnId="{45E11E38-D162-455D-AD5D-08BE1278915E}">
      <dgm:prSet/>
      <dgm:spPr/>
      <dgm:t>
        <a:bodyPr/>
        <a:lstStyle/>
        <a:p>
          <a:endParaRPr lang="en-US"/>
        </a:p>
      </dgm:t>
    </dgm:pt>
    <dgm:pt modelId="{3B69A02B-6211-4D68-9B13-CEE1BEB06032}" type="sibTrans" cxnId="{45E11E38-D162-455D-AD5D-08BE1278915E}">
      <dgm:prSet/>
      <dgm:spPr/>
      <dgm:t>
        <a:bodyPr/>
        <a:lstStyle/>
        <a:p>
          <a:endParaRPr lang="en-US"/>
        </a:p>
      </dgm:t>
    </dgm:pt>
    <dgm:pt modelId="{3851EB16-78C3-484F-A70F-92D73B4C96BA}" type="pres">
      <dgm:prSet presAssocID="{22297F1A-6DF9-492E-B91F-1FE16D33A520}" presName="Name0" presStyleCnt="0">
        <dgm:presLayoutVars>
          <dgm:chMax val="7"/>
          <dgm:chPref val="7"/>
          <dgm:dir val="rev"/>
          <dgm:animLvl val="lvl"/>
        </dgm:presLayoutVars>
      </dgm:prSet>
      <dgm:spPr/>
    </dgm:pt>
    <dgm:pt modelId="{18A2E3D5-8A96-4FB4-AABB-5142E023BB83}" type="pres">
      <dgm:prSet presAssocID="{6BF8BA0C-AA0B-4847-B793-CB2698F66B68}" presName="parentText_1" presStyleLbl="node1" presStyleIdx="0" presStyleCnt="5">
        <dgm:presLayoutVars>
          <dgm:chMax val="1"/>
          <dgm:chPref val="1"/>
          <dgm:bulletEnabled val="1"/>
        </dgm:presLayoutVars>
      </dgm:prSet>
      <dgm:spPr/>
    </dgm:pt>
    <dgm:pt modelId="{01E59E6E-7244-47CA-8D30-21DACD6A15A1}" type="pres">
      <dgm:prSet presAssocID="{6BF8BA0C-AA0B-4847-B793-CB2698F66B68}" presName="childText_1" presStyleLbl="node1" presStyleIdx="0" presStyleCnt="5">
        <dgm:presLayoutVars>
          <dgm:chMax val="0"/>
          <dgm:chPref val="0"/>
          <dgm:bulletEnabled val="1"/>
        </dgm:presLayoutVars>
      </dgm:prSet>
      <dgm:spPr/>
    </dgm:pt>
    <dgm:pt modelId="{A013DFA4-70C8-4B64-B3BE-A7BA4525835B}" type="pres">
      <dgm:prSet presAssocID="{6BF8BA0C-AA0B-4847-B793-CB2698F66B68}" presName="accentShape_1" presStyleCnt="0"/>
      <dgm:spPr/>
    </dgm:pt>
    <dgm:pt modelId="{199F6DD1-ABFE-411B-A44A-639210662A59}" type="pres">
      <dgm:prSet presAssocID="{6BF8BA0C-AA0B-4847-B793-CB2698F66B68}" presName="imageRepeatNode" presStyleLbl="node1" presStyleIdx="0" presStyleCnt="5" custScaleX="105157" custLinFactNeighborX="721"/>
      <dgm:spPr/>
    </dgm:pt>
    <dgm:pt modelId="{6A9187F4-ED8C-4ADA-97C6-73D1F028F398}" type="pres">
      <dgm:prSet presAssocID="{9842382F-0811-42A2-81BE-767072252605}" presName="parentText_2" presStyleLbl="node1" presStyleIdx="0" presStyleCnt="5">
        <dgm:presLayoutVars>
          <dgm:chMax val="1"/>
          <dgm:chPref val="1"/>
          <dgm:bulletEnabled val="1"/>
        </dgm:presLayoutVars>
      </dgm:prSet>
      <dgm:spPr/>
    </dgm:pt>
    <dgm:pt modelId="{D040B194-C491-4BC6-AA4A-3B2E64AE8BF6}" type="pres">
      <dgm:prSet presAssocID="{9842382F-0811-42A2-81BE-767072252605}" presName="childText_2" presStyleLbl="node1" presStyleIdx="0" presStyleCnt="5">
        <dgm:presLayoutVars>
          <dgm:chMax val="0"/>
          <dgm:chPref val="0"/>
          <dgm:bulletEnabled val="1"/>
        </dgm:presLayoutVars>
      </dgm:prSet>
      <dgm:spPr/>
    </dgm:pt>
    <dgm:pt modelId="{B18A9F74-C264-4014-826A-78C2F28E8BAB}" type="pres">
      <dgm:prSet presAssocID="{9842382F-0811-42A2-81BE-767072252605}" presName="accentShape_2" presStyleCnt="0"/>
      <dgm:spPr/>
    </dgm:pt>
    <dgm:pt modelId="{5AF71780-D835-4D67-A15F-05E9EA6723DD}" type="pres">
      <dgm:prSet presAssocID="{9842382F-0811-42A2-81BE-767072252605}" presName="imageRepeatNode" presStyleLbl="node1" presStyleIdx="1" presStyleCnt="5" custScaleX="105157" custLinFactNeighborX="721"/>
      <dgm:spPr/>
    </dgm:pt>
    <dgm:pt modelId="{260D46F9-7B07-46C1-B662-EEFC4F8DFF2A}" type="pres">
      <dgm:prSet presAssocID="{C711F108-3A72-4A2A-91DD-2E3C3B1DDD79}" presName="parentText_3" presStyleLbl="node1" presStyleIdx="1" presStyleCnt="5">
        <dgm:presLayoutVars>
          <dgm:chMax val="1"/>
          <dgm:chPref val="1"/>
          <dgm:bulletEnabled val="1"/>
        </dgm:presLayoutVars>
      </dgm:prSet>
      <dgm:spPr/>
    </dgm:pt>
    <dgm:pt modelId="{685D90B3-E273-4AF1-BCCC-12AC7C16166B}" type="pres">
      <dgm:prSet presAssocID="{C711F108-3A72-4A2A-91DD-2E3C3B1DDD79}" presName="childText_3" presStyleLbl="node1" presStyleIdx="1" presStyleCnt="5">
        <dgm:presLayoutVars>
          <dgm:chMax val="0"/>
          <dgm:chPref val="0"/>
          <dgm:bulletEnabled val="1"/>
        </dgm:presLayoutVars>
      </dgm:prSet>
      <dgm:spPr/>
    </dgm:pt>
    <dgm:pt modelId="{81033DEB-08DA-4B05-8467-2E431B7ED38C}" type="pres">
      <dgm:prSet presAssocID="{C711F108-3A72-4A2A-91DD-2E3C3B1DDD79}" presName="accentShape_3" presStyleCnt="0"/>
      <dgm:spPr/>
    </dgm:pt>
    <dgm:pt modelId="{F4DE90CA-9E95-454A-8C7E-0DD0DD04935B}" type="pres">
      <dgm:prSet presAssocID="{C711F108-3A72-4A2A-91DD-2E3C3B1DDD79}" presName="imageRepeatNode" presStyleLbl="node1" presStyleIdx="2" presStyleCnt="5" custScaleX="105157" custLinFactNeighborX="721"/>
      <dgm:spPr/>
    </dgm:pt>
    <dgm:pt modelId="{0D935FA7-DAAE-4BD6-B3D7-C6BE418952C5}" type="pres">
      <dgm:prSet presAssocID="{18C4C4E9-7D33-4B93-AAEB-ACD7DF09DFF7}" presName="parentText_4" presStyleLbl="node1" presStyleIdx="2" presStyleCnt="5">
        <dgm:presLayoutVars>
          <dgm:chMax val="1"/>
          <dgm:chPref val="1"/>
          <dgm:bulletEnabled val="1"/>
        </dgm:presLayoutVars>
      </dgm:prSet>
      <dgm:spPr/>
    </dgm:pt>
    <dgm:pt modelId="{D016E930-36BF-4177-B5BB-DA8514768CCA}" type="pres">
      <dgm:prSet presAssocID="{18C4C4E9-7D33-4B93-AAEB-ACD7DF09DFF7}" presName="childText_4" presStyleLbl="node1" presStyleIdx="2" presStyleCnt="5">
        <dgm:presLayoutVars>
          <dgm:chMax val="0"/>
          <dgm:chPref val="0"/>
          <dgm:bulletEnabled val="1"/>
        </dgm:presLayoutVars>
      </dgm:prSet>
      <dgm:spPr/>
    </dgm:pt>
    <dgm:pt modelId="{22AA08C4-5BA1-4947-A388-B9502FD14D47}" type="pres">
      <dgm:prSet presAssocID="{18C4C4E9-7D33-4B93-AAEB-ACD7DF09DFF7}" presName="accentShape_4" presStyleCnt="0"/>
      <dgm:spPr/>
    </dgm:pt>
    <dgm:pt modelId="{25771FAF-64A3-4E44-9593-11CE18834EC0}" type="pres">
      <dgm:prSet presAssocID="{18C4C4E9-7D33-4B93-AAEB-ACD7DF09DFF7}" presName="imageRepeatNode" presStyleLbl="node1" presStyleIdx="3" presStyleCnt="5" custScaleX="105157" custLinFactNeighborX="721"/>
      <dgm:spPr/>
    </dgm:pt>
    <dgm:pt modelId="{2A82438D-56B9-4A56-A1E4-CFAAD9DE3148}" type="pres">
      <dgm:prSet presAssocID="{40AAB722-60A0-436D-9BD8-167A140B8EE8}" presName="parentText_5" presStyleLbl="node1" presStyleIdx="3" presStyleCnt="5">
        <dgm:presLayoutVars>
          <dgm:chMax val="1"/>
          <dgm:chPref val="1"/>
          <dgm:bulletEnabled val="1"/>
        </dgm:presLayoutVars>
      </dgm:prSet>
      <dgm:spPr/>
    </dgm:pt>
    <dgm:pt modelId="{278A8159-35F6-4164-B08E-087D1A17AB48}" type="pres">
      <dgm:prSet presAssocID="{40AAB722-60A0-436D-9BD8-167A140B8EE8}" presName="childText_5" presStyleLbl="node1" presStyleIdx="3" presStyleCnt="5">
        <dgm:presLayoutVars>
          <dgm:chMax val="0"/>
          <dgm:chPref val="0"/>
          <dgm:bulletEnabled val="1"/>
        </dgm:presLayoutVars>
      </dgm:prSet>
      <dgm:spPr/>
    </dgm:pt>
    <dgm:pt modelId="{7311089B-353D-4DF4-8675-361B8EB4A4C8}" type="pres">
      <dgm:prSet presAssocID="{40AAB722-60A0-436D-9BD8-167A140B8EE8}" presName="accentShape_5" presStyleCnt="0"/>
      <dgm:spPr/>
    </dgm:pt>
    <dgm:pt modelId="{F3BDDAD9-A8DC-4F20-978D-0C12664E7ED2}" type="pres">
      <dgm:prSet presAssocID="{40AAB722-60A0-436D-9BD8-167A140B8EE8}" presName="imageRepeatNode" presStyleLbl="node1" presStyleIdx="4" presStyleCnt="5" custScaleX="105157" custLinFactNeighborX="916"/>
      <dgm:spPr/>
    </dgm:pt>
  </dgm:ptLst>
  <dgm:cxnLst>
    <dgm:cxn modelId="{8B7FA401-1B92-4F68-8CC5-330DC9EA9EE9}" type="presOf" srcId="{40AAB722-60A0-436D-9BD8-167A140B8EE8}" destId="{F3BDDAD9-A8DC-4F20-978D-0C12664E7ED2}" srcOrd="1" destOrd="0" presId="urn:microsoft.com/office/officeart/2009/3/layout/BlockDescendingList"/>
    <dgm:cxn modelId="{8E752A0B-6319-46F8-9999-9011DDC5DD97}" type="presOf" srcId="{9842382F-0811-42A2-81BE-767072252605}" destId="{5AF71780-D835-4D67-A15F-05E9EA6723DD}" srcOrd="1" destOrd="0" presId="urn:microsoft.com/office/officeart/2009/3/layout/BlockDescendingList"/>
    <dgm:cxn modelId="{4233D915-8B41-4417-BF94-B0E967662B64}" type="presOf" srcId="{C711F108-3A72-4A2A-91DD-2E3C3B1DDD79}" destId="{260D46F9-7B07-46C1-B662-EEFC4F8DFF2A}" srcOrd="0" destOrd="0" presId="urn:microsoft.com/office/officeart/2009/3/layout/BlockDescendingList"/>
    <dgm:cxn modelId="{B906861C-A4AD-46E5-8389-6164CB89C4BD}" type="presOf" srcId="{40AAB722-60A0-436D-9BD8-167A140B8EE8}" destId="{2A82438D-56B9-4A56-A1E4-CFAAD9DE3148}" srcOrd="0" destOrd="0" presId="urn:microsoft.com/office/officeart/2009/3/layout/BlockDescendingList"/>
    <dgm:cxn modelId="{47159E25-C843-4163-AF67-2EF7B0846E55}" type="presOf" srcId="{9842382F-0811-42A2-81BE-767072252605}" destId="{6A9187F4-ED8C-4ADA-97C6-73D1F028F398}" srcOrd="0" destOrd="0" presId="urn:microsoft.com/office/officeart/2009/3/layout/BlockDescendingList"/>
    <dgm:cxn modelId="{36CA9130-4C35-42FA-8F40-37B68207B7EB}" type="presOf" srcId="{6BF8BA0C-AA0B-4847-B793-CB2698F66B68}" destId="{199F6DD1-ABFE-411B-A44A-639210662A59}" srcOrd="1" destOrd="0" presId="urn:microsoft.com/office/officeart/2009/3/layout/BlockDescendingList"/>
    <dgm:cxn modelId="{45E11E38-D162-455D-AD5D-08BE1278915E}" srcId="{22297F1A-6DF9-492E-B91F-1FE16D33A520}" destId="{18C4C4E9-7D33-4B93-AAEB-ACD7DF09DFF7}" srcOrd="3" destOrd="0" parTransId="{DE9AD6C6-D3CC-4A73-BEC5-A6BA42239CE7}" sibTransId="{3B69A02B-6211-4D68-9B13-CEE1BEB06032}"/>
    <dgm:cxn modelId="{DF504D3E-6C2E-46BA-8766-33D65DDD7FDA}" srcId="{22297F1A-6DF9-492E-B91F-1FE16D33A520}" destId="{C711F108-3A72-4A2A-91DD-2E3C3B1DDD79}" srcOrd="2" destOrd="0" parTransId="{C0749035-A5E4-46E8-9BE8-20FB6656B25D}" sibTransId="{3D80D48D-23FE-41C8-8782-8E4E5E97C8DA}"/>
    <dgm:cxn modelId="{0CBF7840-554C-4CF1-A135-33CF1B03ADBF}" type="presOf" srcId="{18C4C4E9-7D33-4B93-AAEB-ACD7DF09DFF7}" destId="{0D935FA7-DAAE-4BD6-B3D7-C6BE418952C5}" srcOrd="0" destOrd="0" presId="urn:microsoft.com/office/officeart/2009/3/layout/BlockDescendingList"/>
    <dgm:cxn modelId="{319EC45F-E4D6-4038-9E41-69A6DA25E34C}" type="presOf" srcId="{6BF8BA0C-AA0B-4847-B793-CB2698F66B68}" destId="{18A2E3D5-8A96-4FB4-AABB-5142E023BB83}" srcOrd="0" destOrd="0" presId="urn:microsoft.com/office/officeart/2009/3/layout/BlockDescendingList"/>
    <dgm:cxn modelId="{5E31246C-4908-487F-BC9B-BC21110B59FF}" srcId="{22297F1A-6DF9-492E-B91F-1FE16D33A520}" destId="{6BF8BA0C-AA0B-4847-B793-CB2698F66B68}" srcOrd="0" destOrd="0" parTransId="{2825034D-F5AD-4CA8-81B5-5AE483CC5A3B}" sibTransId="{0978C6F9-C295-4839-AA88-D8EA28CE6C91}"/>
    <dgm:cxn modelId="{37BFF199-89F0-4CBA-945D-383D8A0ABBD0}" type="presOf" srcId="{22297F1A-6DF9-492E-B91F-1FE16D33A520}" destId="{3851EB16-78C3-484F-A70F-92D73B4C96BA}" srcOrd="0" destOrd="0" presId="urn:microsoft.com/office/officeart/2009/3/layout/BlockDescendingList"/>
    <dgm:cxn modelId="{C287CD9B-0316-40BC-9C86-7E8DA66F410B}" srcId="{22297F1A-6DF9-492E-B91F-1FE16D33A520}" destId="{40AAB722-60A0-436D-9BD8-167A140B8EE8}" srcOrd="4" destOrd="0" parTransId="{2F66A8A4-BBDB-43D2-A751-D9D1409C161B}" sibTransId="{FC494044-994D-4ACD-A107-FE4A121540A6}"/>
    <dgm:cxn modelId="{0CF024C3-A1E7-4E2D-87A0-7BCA2F14CB88}" type="presOf" srcId="{18C4C4E9-7D33-4B93-AAEB-ACD7DF09DFF7}" destId="{25771FAF-64A3-4E44-9593-11CE18834EC0}" srcOrd="1" destOrd="0" presId="urn:microsoft.com/office/officeart/2009/3/layout/BlockDescendingList"/>
    <dgm:cxn modelId="{2E703CDF-CEC1-4C2A-A4E5-00E66527AF82}" type="presOf" srcId="{C711F108-3A72-4A2A-91DD-2E3C3B1DDD79}" destId="{F4DE90CA-9E95-454A-8C7E-0DD0DD04935B}" srcOrd="1" destOrd="0" presId="urn:microsoft.com/office/officeart/2009/3/layout/BlockDescendingList"/>
    <dgm:cxn modelId="{0CDEB9E0-6BFB-46D6-A8D7-0DC6334C7891}" srcId="{22297F1A-6DF9-492E-B91F-1FE16D33A520}" destId="{9842382F-0811-42A2-81BE-767072252605}" srcOrd="1" destOrd="0" parTransId="{09E0E3CA-6B00-4B0F-9318-7E4087B365BD}" sibTransId="{82544BE6-79C0-45A0-B8C3-3C4E1CD79010}"/>
    <dgm:cxn modelId="{A6D406E5-4AA5-4701-8A8C-4C06A7DFDC6C}" type="presParOf" srcId="{3851EB16-78C3-484F-A70F-92D73B4C96BA}" destId="{18A2E3D5-8A96-4FB4-AABB-5142E023BB83}" srcOrd="0" destOrd="0" presId="urn:microsoft.com/office/officeart/2009/3/layout/BlockDescendingList"/>
    <dgm:cxn modelId="{3D0EDAD0-4DE3-48D0-8451-040238F70040}" type="presParOf" srcId="{3851EB16-78C3-484F-A70F-92D73B4C96BA}" destId="{01E59E6E-7244-47CA-8D30-21DACD6A15A1}" srcOrd="1" destOrd="0" presId="urn:microsoft.com/office/officeart/2009/3/layout/BlockDescendingList"/>
    <dgm:cxn modelId="{EB8E7719-18C6-4A66-9061-8D4B7ECCF21C}" type="presParOf" srcId="{3851EB16-78C3-484F-A70F-92D73B4C96BA}" destId="{A013DFA4-70C8-4B64-B3BE-A7BA4525835B}" srcOrd="2" destOrd="0" presId="urn:microsoft.com/office/officeart/2009/3/layout/BlockDescendingList"/>
    <dgm:cxn modelId="{2BF27184-2254-4189-9766-78A0E00D0AF3}" type="presParOf" srcId="{A013DFA4-70C8-4B64-B3BE-A7BA4525835B}" destId="{199F6DD1-ABFE-411B-A44A-639210662A59}" srcOrd="0" destOrd="0" presId="urn:microsoft.com/office/officeart/2009/3/layout/BlockDescendingList"/>
    <dgm:cxn modelId="{3265A97C-186B-48F4-BF42-29899B8AD9DE}" type="presParOf" srcId="{3851EB16-78C3-484F-A70F-92D73B4C96BA}" destId="{6A9187F4-ED8C-4ADA-97C6-73D1F028F398}" srcOrd="3" destOrd="0" presId="urn:microsoft.com/office/officeart/2009/3/layout/BlockDescendingList"/>
    <dgm:cxn modelId="{B251A208-8AB7-4025-B16A-F12307A4C223}" type="presParOf" srcId="{3851EB16-78C3-484F-A70F-92D73B4C96BA}" destId="{D040B194-C491-4BC6-AA4A-3B2E64AE8BF6}" srcOrd="4" destOrd="0" presId="urn:microsoft.com/office/officeart/2009/3/layout/BlockDescendingList"/>
    <dgm:cxn modelId="{EFF68365-947C-49AA-9A70-ADE82FF279E5}" type="presParOf" srcId="{3851EB16-78C3-484F-A70F-92D73B4C96BA}" destId="{B18A9F74-C264-4014-826A-78C2F28E8BAB}" srcOrd="5" destOrd="0" presId="urn:microsoft.com/office/officeart/2009/3/layout/BlockDescendingList"/>
    <dgm:cxn modelId="{3DB89A7D-E748-42CD-B664-66B11C52DC80}" type="presParOf" srcId="{B18A9F74-C264-4014-826A-78C2F28E8BAB}" destId="{5AF71780-D835-4D67-A15F-05E9EA6723DD}" srcOrd="0" destOrd="0" presId="urn:microsoft.com/office/officeart/2009/3/layout/BlockDescendingList"/>
    <dgm:cxn modelId="{B0B211F7-85DE-4E70-AF98-CD68EF4D3F76}" type="presParOf" srcId="{3851EB16-78C3-484F-A70F-92D73B4C96BA}" destId="{260D46F9-7B07-46C1-B662-EEFC4F8DFF2A}" srcOrd="6" destOrd="0" presId="urn:microsoft.com/office/officeart/2009/3/layout/BlockDescendingList"/>
    <dgm:cxn modelId="{BD9DD459-B818-4FB7-8D57-3FE6FE31175A}" type="presParOf" srcId="{3851EB16-78C3-484F-A70F-92D73B4C96BA}" destId="{685D90B3-E273-4AF1-BCCC-12AC7C16166B}" srcOrd="7" destOrd="0" presId="urn:microsoft.com/office/officeart/2009/3/layout/BlockDescendingList"/>
    <dgm:cxn modelId="{68DC8254-5F9D-4430-BC8A-B0CE38C5B2F4}" type="presParOf" srcId="{3851EB16-78C3-484F-A70F-92D73B4C96BA}" destId="{81033DEB-08DA-4B05-8467-2E431B7ED38C}" srcOrd="8" destOrd="0" presId="urn:microsoft.com/office/officeart/2009/3/layout/BlockDescendingList"/>
    <dgm:cxn modelId="{B598A3DE-68FC-4E3E-92BC-5E14A873A4E3}" type="presParOf" srcId="{81033DEB-08DA-4B05-8467-2E431B7ED38C}" destId="{F4DE90CA-9E95-454A-8C7E-0DD0DD04935B}" srcOrd="0" destOrd="0" presId="urn:microsoft.com/office/officeart/2009/3/layout/BlockDescendingList"/>
    <dgm:cxn modelId="{EBB75FB4-C353-4133-B498-E99746C7FD6F}" type="presParOf" srcId="{3851EB16-78C3-484F-A70F-92D73B4C96BA}" destId="{0D935FA7-DAAE-4BD6-B3D7-C6BE418952C5}" srcOrd="9" destOrd="0" presId="urn:microsoft.com/office/officeart/2009/3/layout/BlockDescendingList"/>
    <dgm:cxn modelId="{A466B9FE-A242-496C-82CE-A6AA41E8C908}" type="presParOf" srcId="{3851EB16-78C3-484F-A70F-92D73B4C96BA}" destId="{D016E930-36BF-4177-B5BB-DA8514768CCA}" srcOrd="10" destOrd="0" presId="urn:microsoft.com/office/officeart/2009/3/layout/BlockDescendingList"/>
    <dgm:cxn modelId="{F4AEECA5-634D-4D91-A425-07930766EF14}" type="presParOf" srcId="{3851EB16-78C3-484F-A70F-92D73B4C96BA}" destId="{22AA08C4-5BA1-4947-A388-B9502FD14D47}" srcOrd="11" destOrd="0" presId="urn:microsoft.com/office/officeart/2009/3/layout/BlockDescendingList"/>
    <dgm:cxn modelId="{449700F2-EDB3-4C8E-B6E2-4CE668DDAA95}" type="presParOf" srcId="{22AA08C4-5BA1-4947-A388-B9502FD14D47}" destId="{25771FAF-64A3-4E44-9593-11CE18834EC0}" srcOrd="0" destOrd="0" presId="urn:microsoft.com/office/officeart/2009/3/layout/BlockDescendingList"/>
    <dgm:cxn modelId="{338BD27F-C07D-4234-A40A-A0349AAA21CB}" type="presParOf" srcId="{3851EB16-78C3-484F-A70F-92D73B4C96BA}" destId="{2A82438D-56B9-4A56-A1E4-CFAAD9DE3148}" srcOrd="12" destOrd="0" presId="urn:microsoft.com/office/officeart/2009/3/layout/BlockDescendingList"/>
    <dgm:cxn modelId="{477A52B7-0CE3-4497-809A-3F630CBAE0F4}" type="presParOf" srcId="{3851EB16-78C3-484F-A70F-92D73B4C96BA}" destId="{278A8159-35F6-4164-B08E-087D1A17AB48}" srcOrd="13" destOrd="0" presId="urn:microsoft.com/office/officeart/2009/3/layout/BlockDescendingList"/>
    <dgm:cxn modelId="{D41D78EA-5C68-4D66-987A-E3CF49EF5E36}" type="presParOf" srcId="{3851EB16-78C3-484F-A70F-92D73B4C96BA}" destId="{7311089B-353D-4DF4-8675-361B8EB4A4C8}" srcOrd="14" destOrd="0" presId="urn:microsoft.com/office/officeart/2009/3/layout/BlockDescendingList"/>
    <dgm:cxn modelId="{39DB6E55-9EBE-4F7F-AC88-DC8CFA0159ED}" type="presParOf" srcId="{7311089B-353D-4DF4-8675-361B8EB4A4C8}" destId="{F3BDDAD9-A8DC-4F20-978D-0C12664E7ED2}" srcOrd="0" destOrd="0" presId="urn:microsoft.com/office/officeart/2009/3/layout/BlockDescending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8C093-075E-47AD-999C-96206C62EC69}">
      <dsp:nvSpPr>
        <dsp:cNvPr id="0" name=""/>
        <dsp:cNvSpPr/>
      </dsp:nvSpPr>
      <dsp:spPr>
        <a:xfrm>
          <a:off x="1343092" y="1306419"/>
          <a:ext cx="3474727" cy="3474727"/>
        </a:xfrm>
        <a:prstGeom prst="ellipse">
          <a:avLst/>
        </a:prstGeom>
        <a:gradFill flip="none" rotWithShape="1">
          <a:gsLst>
            <a:gs pos="99000">
              <a:schemeClr val="accent3"/>
            </a:gs>
            <a:gs pos="0">
              <a:schemeClr val="accent3"/>
            </a:gs>
            <a:gs pos="35000">
              <a:schemeClr val="accent3">
                <a:lumMod val="20000"/>
                <a:lumOff val="80000"/>
              </a:schemeClr>
            </a:gs>
          </a:gsLst>
          <a:lin ang="2700000" scaled="1"/>
          <a:tileRect/>
        </a:gradFill>
        <a:ln w="6350" cap="flat" cmpd="sng" algn="ctr">
          <a:solidFill>
            <a:schemeClr val="tx1"/>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a:off x="1806389" y="1914497"/>
        <a:ext cx="2548133" cy="1563627"/>
      </dsp:txXfrm>
    </dsp:sp>
    <dsp:sp modelId="{06AFF006-718F-43F2-99C2-7567A2BACFFE}">
      <dsp:nvSpPr>
        <dsp:cNvPr id="0" name=""/>
        <dsp:cNvSpPr/>
      </dsp:nvSpPr>
      <dsp:spPr>
        <a:xfrm>
          <a:off x="2008982" y="9"/>
          <a:ext cx="3474727" cy="3474727"/>
        </a:xfrm>
        <a:prstGeom prst="ellipse">
          <a:avLst/>
        </a:prstGeom>
        <a:gradFill flip="none" rotWithShape="1">
          <a:gsLst>
            <a:gs pos="0">
              <a:schemeClr val="accent4"/>
            </a:gs>
            <a:gs pos="100000">
              <a:schemeClr val="accent4">
                <a:lumMod val="40000"/>
                <a:lumOff val="60000"/>
                <a:alpha val="33000"/>
              </a:schemeClr>
            </a:gs>
          </a:gsLst>
          <a:lin ang="8100000" scaled="1"/>
          <a:tileRect/>
        </a:gradFill>
        <a:ln w="6350" cap="flat" cmpd="sng" algn="ctr">
          <a:solidFill>
            <a:schemeClr val="tx1"/>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a:off x="3071669" y="897647"/>
        <a:ext cx="2084836" cy="1911099"/>
      </dsp:txXfrm>
    </dsp:sp>
    <dsp:sp modelId="{777A636B-581C-4CE8-B5B0-725554179938}">
      <dsp:nvSpPr>
        <dsp:cNvPr id="0" name=""/>
        <dsp:cNvSpPr/>
      </dsp:nvSpPr>
      <dsp:spPr>
        <a:xfrm>
          <a:off x="689653" y="9"/>
          <a:ext cx="3474727" cy="3474727"/>
        </a:xfrm>
        <a:prstGeom prst="ellipse">
          <a:avLst/>
        </a:prstGeom>
        <a:gradFill flip="none" rotWithShape="1">
          <a:gsLst>
            <a:gs pos="100000">
              <a:schemeClr val="accent2">
                <a:lumMod val="60000"/>
                <a:lumOff val="40000"/>
                <a:alpha val="0"/>
              </a:schemeClr>
            </a:gs>
            <a:gs pos="0">
              <a:schemeClr val="accent2"/>
            </a:gs>
            <a:gs pos="23000">
              <a:schemeClr val="accent2">
                <a:lumMod val="40000"/>
                <a:lumOff val="60000"/>
              </a:schemeClr>
            </a:gs>
          </a:gsLst>
          <a:lin ang="2700000" scaled="1"/>
          <a:tileRect/>
        </a:gradFill>
        <a:ln w="6350" cap="flat" cmpd="sng" algn="ctr">
          <a:solidFill>
            <a:schemeClr val="tx1"/>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a:off x="1016856" y="897647"/>
        <a:ext cx="2084836" cy="1911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77979-2F2E-4545-B7F9-9FE08097CDC1}">
      <dsp:nvSpPr>
        <dsp:cNvPr id="0" name=""/>
        <dsp:cNvSpPr/>
      </dsp:nvSpPr>
      <dsp:spPr>
        <a:xfrm>
          <a:off x="3591103" y="1610889"/>
          <a:ext cx="1674777" cy="1674764"/>
        </a:xfrm>
        <a:prstGeom prst="diamond">
          <a:avLst/>
        </a:prstGeom>
        <a:gradFill flip="none" rotWithShape="1">
          <a:gsLst>
            <a:gs pos="100000">
              <a:schemeClr val="bg1">
                <a:lumMod val="65000"/>
              </a:schemeClr>
            </a:gs>
            <a:gs pos="2000">
              <a:schemeClr val="tx1">
                <a:lumMod val="50000"/>
                <a:lumOff val="50000"/>
              </a:schemeClr>
            </a:gs>
            <a:gs pos="66000">
              <a:schemeClr val="bg1">
                <a:lumMod val="95000"/>
              </a:schemeClr>
            </a:gs>
            <a:gs pos="32000">
              <a:schemeClr val="bg1">
                <a:lumMod val="95000"/>
              </a:schemeClr>
            </a:gs>
          </a:gsLst>
          <a:lin ang="54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endParaRPr lang="en-US" sz="4900" kern="1200" dirty="0"/>
        </a:p>
      </dsp:txBody>
      <dsp:txXfrm>
        <a:off x="4009797" y="2029580"/>
        <a:ext cx="837389" cy="837382"/>
      </dsp:txXfrm>
    </dsp:sp>
    <dsp:sp modelId="{73A40222-68DB-4A05-8C81-35B68F0A3BFC}">
      <dsp:nvSpPr>
        <dsp:cNvPr id="0" name=""/>
        <dsp:cNvSpPr/>
      </dsp:nvSpPr>
      <dsp:spPr>
        <a:xfrm rot="16280703">
          <a:off x="4223708" y="1338238"/>
          <a:ext cx="456190" cy="457106"/>
        </a:xfrm>
        <a:prstGeom prst="chevron">
          <a:avLst/>
        </a:prstGeom>
        <a:gradFill rotWithShape="0">
          <a:gsLst>
            <a:gs pos="48000">
              <a:schemeClr val="bg1">
                <a:lumMod val="65000"/>
              </a:schemeClr>
            </a:gs>
            <a:gs pos="100000">
              <a:schemeClr val="bg1">
                <a:alpha val="0"/>
              </a:schemeClr>
            </a:gs>
          </a:gsLst>
          <a:lin ang="5400000" scaled="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290530" y="1498069"/>
        <a:ext cx="319333" cy="274264"/>
      </dsp:txXfrm>
    </dsp:sp>
    <dsp:sp modelId="{187414F8-0E3A-4A59-93EF-3F3A3227042F}">
      <dsp:nvSpPr>
        <dsp:cNvPr id="0" name=""/>
        <dsp:cNvSpPr/>
      </dsp:nvSpPr>
      <dsp:spPr>
        <a:xfrm>
          <a:off x="3190921" y="1151"/>
          <a:ext cx="2559789" cy="1289042"/>
        </a:xfrm>
        <a:prstGeom prst="roundRect">
          <a:avLst/>
        </a:prstGeom>
        <a:gradFill flip="none" rotWithShape="1">
          <a:gsLst>
            <a:gs pos="99000">
              <a:schemeClr val="accent4"/>
            </a:gs>
            <a:gs pos="0">
              <a:schemeClr val="accent4">
                <a:lumMod val="75000"/>
              </a:schemeClr>
            </a:gs>
            <a:gs pos="68000">
              <a:schemeClr val="accent4">
                <a:lumMod val="60000"/>
                <a:lumOff val="40000"/>
              </a:schemeClr>
            </a:gs>
            <a:gs pos="23000">
              <a:schemeClr val="accent4">
                <a:lumMod val="60000"/>
                <a:lumOff val="40000"/>
              </a:schemeClr>
            </a:gs>
          </a:gsLst>
          <a:lin ang="27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253847" y="64077"/>
        <a:ext cx="2433937" cy="1163190"/>
      </dsp:txXfrm>
    </dsp:sp>
    <dsp:sp modelId="{9E4BAC57-0AD0-4EC2-950E-1AF0BE2279A2}">
      <dsp:nvSpPr>
        <dsp:cNvPr id="0" name=""/>
        <dsp:cNvSpPr/>
      </dsp:nvSpPr>
      <dsp:spPr>
        <a:xfrm>
          <a:off x="5102093" y="2219718"/>
          <a:ext cx="431816" cy="457106"/>
        </a:xfrm>
        <a:prstGeom prst="chevron">
          <a:avLst/>
        </a:prstGeom>
        <a:gradFill rotWithShape="0">
          <a:gsLst>
            <a:gs pos="48000">
              <a:schemeClr val="bg1">
                <a:lumMod val="65000"/>
              </a:schemeClr>
            </a:gs>
            <a:gs pos="100000">
              <a:schemeClr val="bg1">
                <a:alpha val="0"/>
              </a:schemeClr>
            </a:gs>
          </a:gsLst>
          <a:lin ang="10800000" scaled="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5102093" y="2311139"/>
        <a:ext cx="302271" cy="274264"/>
      </dsp:txXfrm>
    </dsp:sp>
    <dsp:sp modelId="{422F3D00-C205-4D3D-8B42-672A8C876A1D}">
      <dsp:nvSpPr>
        <dsp:cNvPr id="0" name=""/>
        <dsp:cNvSpPr/>
      </dsp:nvSpPr>
      <dsp:spPr>
        <a:xfrm>
          <a:off x="5630994" y="1804972"/>
          <a:ext cx="2559789" cy="1286598"/>
        </a:xfrm>
        <a:prstGeom prst="roundRect">
          <a:avLst/>
        </a:prstGeom>
        <a:gradFill flip="none" rotWithShape="1">
          <a:gsLst>
            <a:gs pos="0">
              <a:schemeClr val="accent5">
                <a:lumMod val="75000"/>
              </a:schemeClr>
            </a:gs>
            <a:gs pos="99000">
              <a:schemeClr val="accent5"/>
            </a:gs>
            <a:gs pos="60500">
              <a:schemeClr val="accent5">
                <a:lumMod val="60000"/>
                <a:lumOff val="40000"/>
              </a:schemeClr>
            </a:gs>
            <a:gs pos="21000">
              <a:schemeClr val="accent5">
                <a:lumMod val="60000"/>
                <a:lumOff val="40000"/>
              </a:schemeClr>
            </a:gs>
          </a:gsLst>
          <a:lin ang="27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93801" y="1867779"/>
        <a:ext cx="2434175" cy="1160984"/>
      </dsp:txXfrm>
    </dsp:sp>
    <dsp:sp modelId="{66E659E8-9C37-4484-AB37-6FF239EDB5A9}">
      <dsp:nvSpPr>
        <dsp:cNvPr id="0" name=""/>
        <dsp:cNvSpPr/>
      </dsp:nvSpPr>
      <dsp:spPr>
        <a:xfrm rot="5319297">
          <a:off x="4223708" y="3154221"/>
          <a:ext cx="456190" cy="457106"/>
        </a:xfrm>
        <a:prstGeom prst="chevron">
          <a:avLst/>
        </a:prstGeom>
        <a:gradFill rotWithShape="0">
          <a:gsLst>
            <a:gs pos="48000">
              <a:schemeClr val="bg1">
                <a:lumMod val="65000"/>
              </a:schemeClr>
            </a:gs>
            <a:gs pos="100000">
              <a:schemeClr val="bg1">
                <a:alpha val="0"/>
              </a:schemeClr>
            </a:gs>
          </a:gsLst>
          <a:lin ang="16200000" scaled="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290530" y="3177232"/>
        <a:ext cx="319333" cy="274264"/>
      </dsp:txXfrm>
    </dsp:sp>
    <dsp:sp modelId="{5E7F5109-2EA6-4480-95BC-684ED92FD263}">
      <dsp:nvSpPr>
        <dsp:cNvPr id="0" name=""/>
        <dsp:cNvSpPr/>
      </dsp:nvSpPr>
      <dsp:spPr>
        <a:xfrm>
          <a:off x="3190921" y="3606350"/>
          <a:ext cx="2559789" cy="1289042"/>
        </a:xfrm>
        <a:prstGeom prst="roundRect">
          <a:avLst/>
        </a:prstGeom>
        <a:gradFill flip="none" rotWithShape="1">
          <a:gsLst>
            <a:gs pos="99000">
              <a:schemeClr val="accent3"/>
            </a:gs>
            <a:gs pos="0">
              <a:schemeClr val="accent3">
                <a:lumMod val="75000"/>
              </a:schemeClr>
            </a:gs>
            <a:gs pos="64500">
              <a:schemeClr val="accent3">
                <a:lumMod val="60000"/>
                <a:lumOff val="40000"/>
              </a:schemeClr>
            </a:gs>
            <a:gs pos="20000">
              <a:schemeClr val="accent3">
                <a:lumMod val="60000"/>
                <a:lumOff val="40000"/>
              </a:schemeClr>
            </a:gs>
          </a:gsLst>
          <a:lin ang="27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r" defTabSz="2889250">
            <a:lnSpc>
              <a:spcPct val="90000"/>
            </a:lnSpc>
            <a:spcBef>
              <a:spcPct val="0"/>
            </a:spcBef>
            <a:spcAft>
              <a:spcPct val="35000"/>
            </a:spcAft>
            <a:buNone/>
          </a:pPr>
          <a:endParaRPr lang="en-US" sz="6500" kern="1200" dirty="0"/>
        </a:p>
      </dsp:txBody>
      <dsp:txXfrm>
        <a:off x="3253847" y="3669276"/>
        <a:ext cx="2433937" cy="1163190"/>
      </dsp:txXfrm>
    </dsp:sp>
    <dsp:sp modelId="{8B6E3DA1-0156-47A7-BB2D-17615E5B0739}">
      <dsp:nvSpPr>
        <dsp:cNvPr id="0" name=""/>
        <dsp:cNvSpPr/>
      </dsp:nvSpPr>
      <dsp:spPr>
        <a:xfrm rot="10800000">
          <a:off x="3328889" y="2219718"/>
          <a:ext cx="455683" cy="457106"/>
        </a:xfrm>
        <a:prstGeom prst="chevron">
          <a:avLst/>
        </a:prstGeom>
        <a:gradFill rotWithShape="0">
          <a:gsLst>
            <a:gs pos="48000">
              <a:schemeClr val="bg1">
                <a:lumMod val="65000"/>
              </a:schemeClr>
            </a:gs>
            <a:gs pos="100000">
              <a:schemeClr val="bg1">
                <a:alpha val="0"/>
              </a:schemeClr>
            </a:gs>
          </a:gsLst>
          <a:lin ang="0" scaled="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465594" y="2311139"/>
        <a:ext cx="318978" cy="274264"/>
      </dsp:txXfrm>
    </dsp:sp>
    <dsp:sp modelId="{9A08C4DD-D7FE-4BCF-BC03-915A824B1351}">
      <dsp:nvSpPr>
        <dsp:cNvPr id="0" name=""/>
        <dsp:cNvSpPr/>
      </dsp:nvSpPr>
      <dsp:spPr>
        <a:xfrm>
          <a:off x="757689" y="1804972"/>
          <a:ext cx="2559789" cy="1286598"/>
        </a:xfrm>
        <a:prstGeom prst="roundRect">
          <a:avLst/>
        </a:prstGeom>
        <a:gradFill flip="none" rotWithShape="1">
          <a:gsLst>
            <a:gs pos="100000">
              <a:schemeClr val="accent2"/>
            </a:gs>
            <a:gs pos="0">
              <a:schemeClr val="accent2">
                <a:lumMod val="75000"/>
              </a:schemeClr>
            </a:gs>
            <a:gs pos="48000">
              <a:schemeClr val="accent2">
                <a:lumMod val="60000"/>
                <a:lumOff val="40000"/>
              </a:schemeClr>
            </a:gs>
            <a:gs pos="23000">
              <a:schemeClr val="accent2">
                <a:lumMod val="60000"/>
                <a:lumOff val="40000"/>
              </a:schemeClr>
            </a:gs>
          </a:gsLst>
          <a:lin ang="2700000" scaled="1"/>
          <a:tileRect/>
        </a:gradFill>
        <a:ln w="2540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rgbClr val="FF0000"/>
            </a:solidFill>
          </a:endParaRPr>
        </a:p>
      </dsp:txBody>
      <dsp:txXfrm>
        <a:off x="820496" y="1867779"/>
        <a:ext cx="2434175" cy="11609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49F76-157C-405A-B05A-C94B9F03C943}">
      <dsp:nvSpPr>
        <dsp:cNvPr id="0" name=""/>
        <dsp:cNvSpPr/>
      </dsp:nvSpPr>
      <dsp:spPr>
        <a:xfrm>
          <a:off x="2107696" y="19611"/>
          <a:ext cx="1088135" cy="892231"/>
        </a:xfrm>
        <a:prstGeom prst="trapezoid">
          <a:avLst>
            <a:gd name="adj" fmla="val 58908"/>
          </a:avLst>
        </a:prstGeom>
        <a:gradFill flip="none" rotWithShape="1">
          <a:gsLst>
            <a:gs pos="35000">
              <a:schemeClr val="bg1">
                <a:lumMod val="95000"/>
              </a:schemeClr>
            </a:gs>
            <a:gs pos="2000">
              <a:schemeClr val="bg1">
                <a:lumMod val="65000"/>
              </a:schemeClr>
            </a:gs>
            <a:gs pos="100000">
              <a:schemeClr val="bg1">
                <a:lumMod val="65000"/>
              </a:schemeClr>
            </a:gs>
          </a:gsLst>
          <a:lin ang="0" scaled="0"/>
          <a:tileRect/>
        </a:gradFill>
        <a:ln w="25400" cap="flat" cmpd="sng" algn="ctr">
          <a:solidFill>
            <a:schemeClr val="lt1">
              <a:hueOff val="0"/>
              <a:satOff val="0"/>
              <a:lum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2107696" y="19611"/>
        <a:ext cx="1088135" cy="892231"/>
      </dsp:txXfrm>
    </dsp:sp>
    <dsp:sp modelId="{4F8573E0-D225-490D-91D8-370C58A8F6A5}">
      <dsp:nvSpPr>
        <dsp:cNvPr id="0" name=""/>
        <dsp:cNvSpPr/>
      </dsp:nvSpPr>
      <dsp:spPr>
        <a:xfrm>
          <a:off x="1576779" y="911843"/>
          <a:ext cx="2102372" cy="892231"/>
        </a:xfrm>
        <a:prstGeom prst="trapezoid">
          <a:avLst>
            <a:gd name="adj" fmla="val 58908"/>
          </a:avLst>
        </a:prstGeom>
        <a:gradFill flip="none" rotWithShape="1">
          <a:gsLst>
            <a:gs pos="0">
              <a:schemeClr val="accent3">
                <a:lumMod val="75000"/>
              </a:schemeClr>
            </a:gs>
            <a:gs pos="35000">
              <a:schemeClr val="accent3">
                <a:lumMod val="40000"/>
                <a:lumOff val="60000"/>
              </a:schemeClr>
            </a:gs>
            <a:gs pos="100000">
              <a:schemeClr val="accent3"/>
            </a:gs>
          </a:gsLst>
          <a:lin ang="0" scaled="1"/>
          <a:tileRect/>
        </a:gradFill>
        <a:ln w="25400" cap="flat" cmpd="sng" algn="ctr">
          <a:solidFill>
            <a:schemeClr val="lt1">
              <a:hueOff val="0"/>
              <a:satOff val="0"/>
              <a:lum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1944694" y="911843"/>
        <a:ext cx="1366541" cy="892231"/>
      </dsp:txXfrm>
    </dsp:sp>
    <dsp:sp modelId="{792CE356-E66E-4E13-A0FE-64991A740964}">
      <dsp:nvSpPr>
        <dsp:cNvPr id="0" name=""/>
        <dsp:cNvSpPr/>
      </dsp:nvSpPr>
      <dsp:spPr>
        <a:xfrm>
          <a:off x="1051186" y="1804074"/>
          <a:ext cx="3153558" cy="892231"/>
        </a:xfrm>
        <a:prstGeom prst="trapezoid">
          <a:avLst>
            <a:gd name="adj" fmla="val 58908"/>
          </a:avLst>
        </a:prstGeom>
        <a:gradFill rotWithShape="0">
          <a:gsLst>
            <a:gs pos="100000">
              <a:schemeClr val="accent5"/>
            </a:gs>
            <a:gs pos="0">
              <a:schemeClr val="accent5">
                <a:lumMod val="75000"/>
              </a:schemeClr>
            </a:gs>
            <a:gs pos="34000">
              <a:schemeClr val="accent5">
                <a:lumMod val="40000"/>
                <a:lumOff val="60000"/>
              </a:schemeClr>
            </a:gs>
          </a:gsLst>
          <a:lin ang="0" scaled="0"/>
        </a:gradFill>
        <a:ln w="25400" cap="flat" cmpd="sng" algn="ctr">
          <a:solidFill>
            <a:schemeClr val="lt1">
              <a:hueOff val="0"/>
              <a:satOff val="0"/>
              <a:lum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1603058" y="1804074"/>
        <a:ext cx="2049812" cy="892231"/>
      </dsp:txXfrm>
    </dsp:sp>
    <dsp:sp modelId="{BA4DA025-82C3-4C55-9C66-7C5A144A96ED}">
      <dsp:nvSpPr>
        <dsp:cNvPr id="0" name=""/>
        <dsp:cNvSpPr/>
      </dsp:nvSpPr>
      <dsp:spPr>
        <a:xfrm>
          <a:off x="525593" y="2696306"/>
          <a:ext cx="4204744" cy="892231"/>
        </a:xfrm>
        <a:prstGeom prst="trapezoid">
          <a:avLst>
            <a:gd name="adj" fmla="val 58908"/>
          </a:avLst>
        </a:prstGeom>
        <a:gradFill rotWithShape="0">
          <a:gsLst>
            <a:gs pos="100000">
              <a:schemeClr val="accent4"/>
            </a:gs>
            <a:gs pos="0">
              <a:schemeClr val="accent4">
                <a:lumMod val="75000"/>
              </a:schemeClr>
            </a:gs>
            <a:gs pos="34000">
              <a:schemeClr val="accent4">
                <a:lumMod val="40000"/>
                <a:lumOff val="60000"/>
              </a:schemeClr>
            </a:gs>
          </a:gsLst>
          <a:lin ang="0" scaled="0"/>
        </a:gradFill>
        <a:ln w="25400" cap="flat" cmpd="sng" algn="ctr">
          <a:solidFill>
            <a:schemeClr val="lt1">
              <a:hueOff val="0"/>
              <a:satOff val="0"/>
              <a:lum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1261423" y="2696306"/>
        <a:ext cx="2733083" cy="892231"/>
      </dsp:txXfrm>
    </dsp:sp>
    <dsp:sp modelId="{23C5D319-69AE-4276-8FCB-0536C71FB860}">
      <dsp:nvSpPr>
        <dsp:cNvPr id="0" name=""/>
        <dsp:cNvSpPr/>
      </dsp:nvSpPr>
      <dsp:spPr>
        <a:xfrm>
          <a:off x="0" y="3568927"/>
          <a:ext cx="5255930" cy="892231"/>
        </a:xfrm>
        <a:prstGeom prst="trapezoid">
          <a:avLst>
            <a:gd name="adj" fmla="val 58908"/>
          </a:avLst>
        </a:prstGeom>
        <a:gradFill flip="none" rotWithShape="1">
          <a:gsLst>
            <a:gs pos="100000">
              <a:schemeClr val="accent2"/>
            </a:gs>
            <a:gs pos="0">
              <a:schemeClr val="accent2">
                <a:lumMod val="75000"/>
              </a:schemeClr>
            </a:gs>
            <a:gs pos="35000">
              <a:schemeClr val="accent2">
                <a:lumMod val="40000"/>
                <a:lumOff val="60000"/>
              </a:schemeClr>
            </a:gs>
          </a:gsLst>
          <a:lin ang="0" scaled="1"/>
          <a:tileRect/>
        </a:gradFill>
        <a:ln w="25400" cap="flat" cmpd="sng" algn="ctr">
          <a:solidFill>
            <a:schemeClr val="lt1">
              <a:hueOff val="0"/>
              <a:satOff val="0"/>
              <a:lumOff val="0"/>
            </a:schemeClr>
          </a:solidFill>
          <a:prstDash val="solid"/>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b="0" kern="1200" dirty="0"/>
        </a:p>
      </dsp:txBody>
      <dsp:txXfrm>
        <a:off x="919787" y="3568927"/>
        <a:ext cx="3416354" cy="892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DDAD9-A8DC-4F20-978D-0C12664E7ED2}">
      <dsp:nvSpPr>
        <dsp:cNvPr id="0" name=""/>
        <dsp:cNvSpPr/>
      </dsp:nvSpPr>
      <dsp:spPr>
        <a:xfrm>
          <a:off x="996859" y="1802661"/>
          <a:ext cx="1342097" cy="1786798"/>
        </a:xfrm>
        <a:prstGeom prst="rect">
          <a:avLst/>
        </a:prstGeom>
        <a:gradFill rotWithShape="0">
          <a:gsLst>
            <a:gs pos="0">
              <a:schemeClr val="accent5"/>
            </a:gs>
            <a:gs pos="100000">
              <a:schemeClr val="accent5">
                <a:lumMod val="60000"/>
                <a:lumOff val="40000"/>
              </a:schemeClr>
            </a:gs>
          </a:gsLst>
          <a:lin ang="0" scaled="0"/>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endParaRPr lang="en-US" sz="2100" kern="1200" dirty="0"/>
        </a:p>
      </dsp:txBody>
      <dsp:txXfrm rot="16200000">
        <a:off x="1321008" y="2432247"/>
        <a:ext cx="1608118" cy="348945"/>
      </dsp:txXfrm>
    </dsp:sp>
    <dsp:sp modelId="{25771FAF-64A3-4E44-9593-11CE18834EC0}">
      <dsp:nvSpPr>
        <dsp:cNvPr id="0" name=""/>
        <dsp:cNvSpPr/>
      </dsp:nvSpPr>
      <dsp:spPr>
        <a:xfrm>
          <a:off x="2387467" y="1348030"/>
          <a:ext cx="1342097" cy="2241429"/>
        </a:xfrm>
        <a:prstGeom prst="rect">
          <a:avLst/>
        </a:prstGeom>
        <a:gradFill rotWithShape="0">
          <a:gsLst>
            <a:gs pos="0">
              <a:schemeClr val="accent4"/>
            </a:gs>
            <a:gs pos="100000">
              <a:schemeClr val="accent4">
                <a:lumMod val="60000"/>
                <a:lumOff val="40000"/>
              </a:schemeClr>
            </a:gs>
          </a:gsLst>
          <a:lin ang="0" scaled="0"/>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endParaRPr lang="en-US" sz="2100" kern="1200" dirty="0"/>
        </a:p>
      </dsp:txBody>
      <dsp:txXfrm rot="16200000">
        <a:off x="2507032" y="2182200"/>
        <a:ext cx="2017286" cy="348945"/>
      </dsp:txXfrm>
    </dsp:sp>
    <dsp:sp modelId="{F4DE90CA-9E95-454A-8C7E-0DD0DD04935B}">
      <dsp:nvSpPr>
        <dsp:cNvPr id="0" name=""/>
        <dsp:cNvSpPr/>
      </dsp:nvSpPr>
      <dsp:spPr>
        <a:xfrm>
          <a:off x="3780563" y="885827"/>
          <a:ext cx="1342097" cy="2703631"/>
        </a:xfrm>
        <a:prstGeom prst="rect">
          <a:avLst/>
        </a:prstGeom>
        <a:gradFill rotWithShape="0">
          <a:gsLst>
            <a:gs pos="0">
              <a:schemeClr val="accent2"/>
            </a:gs>
            <a:gs pos="100000">
              <a:schemeClr val="accent2">
                <a:lumMod val="60000"/>
                <a:lumOff val="40000"/>
              </a:schemeClr>
            </a:gs>
          </a:gsLst>
          <a:lin ang="0" scaled="0"/>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kern="1200"/>
            <a:t>  </a:t>
          </a:r>
          <a:endParaRPr lang="en-US" sz="2100" kern="1200" dirty="0"/>
        </a:p>
      </dsp:txBody>
      <dsp:txXfrm rot="16200000">
        <a:off x="3692138" y="1927989"/>
        <a:ext cx="2433268" cy="348945"/>
      </dsp:txXfrm>
    </dsp:sp>
    <dsp:sp modelId="{5AF71780-D835-4D67-A15F-05E9EA6723DD}">
      <dsp:nvSpPr>
        <dsp:cNvPr id="0" name=""/>
        <dsp:cNvSpPr/>
      </dsp:nvSpPr>
      <dsp:spPr>
        <a:xfrm>
          <a:off x="5172935" y="431196"/>
          <a:ext cx="1342097" cy="3158262"/>
        </a:xfrm>
        <a:prstGeom prst="rect">
          <a:avLst/>
        </a:prstGeom>
        <a:gradFill rotWithShape="0">
          <a:gsLst>
            <a:gs pos="0">
              <a:schemeClr val="accent3">
                <a:lumMod val="60000"/>
                <a:lumOff val="40000"/>
              </a:schemeClr>
            </a:gs>
            <a:gs pos="100000">
              <a:schemeClr val="accent3"/>
            </a:gs>
          </a:gsLst>
          <a:lin ang="10800000" scaled="0"/>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kern="1200" dirty="0"/>
            <a:t> </a:t>
          </a:r>
        </a:p>
      </dsp:txBody>
      <dsp:txXfrm rot="16200000">
        <a:off x="4879925" y="1677942"/>
        <a:ext cx="2842436" cy="348945"/>
      </dsp:txXfrm>
    </dsp:sp>
    <dsp:sp modelId="{199F6DD1-ABFE-411B-A44A-639210662A59}">
      <dsp:nvSpPr>
        <dsp:cNvPr id="0" name=""/>
        <dsp:cNvSpPr/>
      </dsp:nvSpPr>
      <dsp:spPr>
        <a:xfrm>
          <a:off x="6566032" y="0"/>
          <a:ext cx="1342097" cy="3588017"/>
        </a:xfrm>
        <a:prstGeom prst="rect">
          <a:avLst/>
        </a:prstGeom>
        <a:gradFill flip="none" rotWithShape="1">
          <a:gsLst>
            <a:gs pos="0">
              <a:schemeClr val="bg1">
                <a:lumMod val="50000"/>
              </a:schemeClr>
            </a:gs>
            <a:gs pos="100000">
              <a:schemeClr val="bg1">
                <a:lumMod val="75000"/>
              </a:schemeClr>
            </a:gs>
          </a:gsLst>
          <a:lin ang="0" scaled="0"/>
          <a:tileRect/>
        </a:gradFill>
        <a:ln w="25400" cap="flat" cmpd="sng" algn="ctr">
          <a:noFill/>
          <a:prstDash val="solid"/>
        </a:ln>
        <a:effectLst>
          <a:reflection blurRad="6350" stA="52000" endA="300" endPos="35000" dir="5400000" sy="-100000" algn="bl" rotWithShape="0"/>
        </a:effectLst>
        <a:scene3d>
          <a:camera prst="orthographicFront">
            <a:rot lat="0" lon="600000" rev="0"/>
          </a:camera>
          <a:lightRig rig="threePt" dir="t"/>
        </a:scene3d>
        <a:sp3d extrusionH="44450">
          <a:bevelT w="69850"/>
        </a:sp3d>
      </dsp:spPr>
      <dsp:style>
        <a:lnRef idx="2">
          <a:scrgbClr r="0" g="0" b="0"/>
        </a:lnRef>
        <a:fillRef idx="1">
          <a:scrgbClr r="0" g="0" b="0"/>
        </a:fillRef>
        <a:effectRef idx="0">
          <a:scrgbClr r="0" g="0" b="0"/>
        </a:effectRef>
        <a:fontRef idx="minor">
          <a:schemeClr val="lt1"/>
        </a:fontRef>
      </dsp:style>
      <dsp:txBody>
        <a:bodyPr spcFirstLastPara="0" vert="horz" wrap="square" lIns="80010" tIns="0" rIns="120015" bIns="26670" numCol="1" spcCol="1270" anchor="ctr" anchorCtr="0">
          <a:noAutofit/>
        </a:bodyPr>
        <a:lstStyle/>
        <a:p>
          <a:pPr marL="0" lvl="0" indent="0" algn="r" defTabSz="933450">
            <a:lnSpc>
              <a:spcPct val="90000"/>
            </a:lnSpc>
            <a:spcBef>
              <a:spcPct val="0"/>
            </a:spcBef>
            <a:spcAft>
              <a:spcPct val="35000"/>
            </a:spcAft>
            <a:buNone/>
          </a:pPr>
          <a:r>
            <a:rPr lang="en-US" sz="2100" kern="1200" dirty="0"/>
            <a:t> </a:t>
          </a:r>
        </a:p>
      </dsp:txBody>
      <dsp:txXfrm rot="16200000">
        <a:off x="6079633" y="1440135"/>
        <a:ext cx="3229215" cy="3489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EC582-578F-4C56-93B6-FFF5A6B4F800}" type="datetimeFigureOut">
              <a:rPr lang="en-US" smtClean="0"/>
              <a:t>2021-05-26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D6A21-CEB1-4205-812D-FA91A95E58AC}" type="slidenum">
              <a:rPr lang="en-US" smtClean="0"/>
              <a:t>‹#›</a:t>
            </a:fld>
            <a:endParaRPr lang="en-US"/>
          </a:p>
        </p:txBody>
      </p:sp>
    </p:spTree>
    <p:extLst>
      <p:ext uri="{BB962C8B-B14F-4D97-AF65-F5344CB8AC3E}">
        <p14:creationId xmlns:p14="http://schemas.microsoft.com/office/powerpoint/2010/main" val="295564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1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45.xml"/><Relationship Id="rId7" Type="http://schemas.openxmlformats.org/officeDocument/2006/relationships/diagramData" Target="../diagrams/data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Master" Target="../slideMasters/slideMaster1.xml"/><Relationship Id="rId11" Type="http://schemas.microsoft.com/office/2007/relationships/diagramDrawing" Target="../diagrams/drawing1.xml"/><Relationship Id="rId5" Type="http://schemas.openxmlformats.org/officeDocument/2006/relationships/tags" Target="../tags/tag47.xml"/><Relationship Id="rId10" Type="http://schemas.openxmlformats.org/officeDocument/2006/relationships/diagramColors" Target="../diagrams/colors1.xml"/><Relationship Id="rId4" Type="http://schemas.openxmlformats.org/officeDocument/2006/relationships/tags" Target="../tags/tag46.xml"/><Relationship Id="rId9" Type="http://schemas.openxmlformats.org/officeDocument/2006/relationships/diagramQuickStyle" Target="../diagrams/quickStyle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55.xml"/><Relationship Id="rId7" Type="http://schemas.openxmlformats.org/officeDocument/2006/relationships/diagramData" Target="../diagrams/data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11" Type="http://schemas.microsoft.com/office/2007/relationships/diagramDrawing" Target="../diagrams/drawing2.xml"/><Relationship Id="rId5" Type="http://schemas.openxmlformats.org/officeDocument/2006/relationships/tags" Target="../tags/tag57.xml"/><Relationship Id="rId10" Type="http://schemas.openxmlformats.org/officeDocument/2006/relationships/diagramColors" Target="../diagrams/colors2.xml"/><Relationship Id="rId4" Type="http://schemas.openxmlformats.org/officeDocument/2006/relationships/tags" Target="../tags/tag56.xml"/><Relationship Id="rId9" Type="http://schemas.openxmlformats.org/officeDocument/2006/relationships/diagramQuickStyle" Target="../diagrams/quickStyle2.xml"/></Relationships>
</file>

<file path=ppt/slideLayouts/_rels/slideLayout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tags" Target="../tags/tag60.xml"/><Relationship Id="rId7" Type="http://schemas.openxmlformats.org/officeDocument/2006/relationships/diagramData" Target="../diagrams/data3.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11" Type="http://schemas.microsoft.com/office/2007/relationships/diagramDrawing" Target="../diagrams/drawing3.xml"/><Relationship Id="rId5" Type="http://schemas.openxmlformats.org/officeDocument/2006/relationships/tags" Target="../tags/tag62.xml"/><Relationship Id="rId10" Type="http://schemas.openxmlformats.org/officeDocument/2006/relationships/diagramColors" Target="../diagrams/colors3.xml"/><Relationship Id="rId4" Type="http://schemas.openxmlformats.org/officeDocument/2006/relationships/tags" Target="../tags/tag61.xml"/><Relationship Id="rId9" Type="http://schemas.openxmlformats.org/officeDocument/2006/relationships/diagramQuickStyle" Target="../diagrams/quickStyle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_rels/slideLayout1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tags" Target="../tags/tag69.xml"/><Relationship Id="rId7" Type="http://schemas.openxmlformats.org/officeDocument/2006/relationships/diagramData" Target="../diagrams/data4.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1.xml"/><Relationship Id="rId11" Type="http://schemas.microsoft.com/office/2007/relationships/diagramDrawing" Target="../diagrams/drawing4.xml"/><Relationship Id="rId5" Type="http://schemas.openxmlformats.org/officeDocument/2006/relationships/tags" Target="../tags/tag71.xml"/><Relationship Id="rId10" Type="http://schemas.openxmlformats.org/officeDocument/2006/relationships/diagramColors" Target="../diagrams/colors4.xml"/><Relationship Id="rId4" Type="http://schemas.openxmlformats.org/officeDocument/2006/relationships/tags" Target="../tags/tag70.xml"/><Relationship Id="rId9" Type="http://schemas.openxmlformats.org/officeDocument/2006/relationships/diagramQuickStyle" Target="../diagrams/quickStyle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Master" Target="../slideMasters/slideMaster1.xml"/><Relationship Id="rId5" Type="http://schemas.openxmlformats.org/officeDocument/2006/relationships/tags" Target="../tags/tag76.xml"/><Relationship Id="rId4" Type="http://schemas.openxmlformats.org/officeDocument/2006/relationships/tags" Target="../tags/tag7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4910104"/>
            <a:ext cx="9144000" cy="1017844"/>
          </a:xfrm>
          <a:solidFill>
            <a:srgbClr val="AFBECD">
              <a:alpha val="32000"/>
            </a:srgbClr>
          </a:solidFill>
          <a:ln w="12700">
            <a:noFill/>
          </a:ln>
        </p:spPr>
        <p:txBody>
          <a:bodyPr wrap="square" lIns="468000" tIns="46800" rIns="468000" bIns="46800" anchor="b">
            <a:spAutoFit/>
          </a:bodyPr>
          <a:lstStyle>
            <a:lvl1pPr algn="l">
              <a:defRPr sz="6000" b="0" cap="none" baseline="0">
                <a:solidFill>
                  <a:srgbClr val="000000"/>
                </a:solidFill>
              </a:defRPr>
            </a:lvl1pPr>
          </a:lstStyle>
          <a:p>
            <a:r>
              <a:rPr lang="en-US" dirty="0"/>
              <a:t>Your Title Here</a:t>
            </a:r>
            <a:endParaRPr lang="en-IN" dirty="0"/>
          </a:p>
        </p:txBody>
      </p:sp>
      <p:sp>
        <p:nvSpPr>
          <p:cNvPr id="3" name="Subtitle 2"/>
          <p:cNvSpPr>
            <a:spLocks noGrp="1"/>
          </p:cNvSpPr>
          <p:nvPr>
            <p:ph type="subTitle" idx="1" hasCustomPrompt="1"/>
            <p:custDataLst>
              <p:tags r:id="rId2"/>
            </p:custDataLst>
          </p:nvPr>
        </p:nvSpPr>
        <p:spPr>
          <a:xfrm>
            <a:off x="0" y="5927948"/>
            <a:ext cx="9144000" cy="936104"/>
          </a:xfrm>
          <a:solidFill>
            <a:srgbClr val="AFBECD">
              <a:alpha val="32000"/>
            </a:srgbClr>
          </a:solidFill>
          <a:ln w="12700">
            <a:noFill/>
          </a:ln>
        </p:spPr>
        <p:txBody>
          <a:bodyPr wrap="square" lIns="468000" rIns="468000" anchor="t">
            <a:normAutofit/>
          </a:bodyPr>
          <a:lstStyle>
            <a:lvl1pPr marL="0" indent="0" algn="l">
              <a:buNone/>
              <a:defRPr sz="32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IN" dirty="0"/>
              <a:t>Click to add subtitle</a:t>
            </a:r>
          </a:p>
        </p:txBody>
      </p:sp>
      <p:sp>
        <p:nvSpPr>
          <p:cNvPr id="4" name="Date Placeholder 3"/>
          <p:cNvSpPr>
            <a:spLocks noGrp="1"/>
          </p:cNvSpPr>
          <p:nvPr>
            <p:ph type="dt" sz="half" idx="10"/>
          </p:nvPr>
        </p:nvSpPr>
        <p:spPr>
          <a:xfrm>
            <a:off x="457200" y="111547"/>
            <a:ext cx="2133600" cy="365125"/>
          </a:xfrm>
        </p:spPr>
        <p:txBody>
          <a:bodyPr/>
          <a:lstStyle/>
          <a:p>
            <a:fld id="{C47EEAC5-02EF-40B1-B21A-5E2D557495BA}" type="datetime1">
              <a:rPr lang="en-IN" smtClean="0"/>
              <a:t>26-05-2021</a:t>
            </a:fld>
            <a:endParaRPr lang="en-IN"/>
          </a:p>
        </p:txBody>
      </p:sp>
      <p:sp>
        <p:nvSpPr>
          <p:cNvPr id="5" name="Footer Placeholder 4"/>
          <p:cNvSpPr>
            <a:spLocks noGrp="1"/>
          </p:cNvSpPr>
          <p:nvPr>
            <p:ph type="ftr" sz="quarter" idx="11"/>
          </p:nvPr>
        </p:nvSpPr>
        <p:spPr>
          <a:xfrm>
            <a:off x="3124200" y="111547"/>
            <a:ext cx="2895600" cy="365125"/>
          </a:xfrm>
        </p:spPr>
        <p:txBody>
          <a:bodyPr/>
          <a:lstStyle/>
          <a:p>
            <a:endParaRPr lang="en-IN" dirty="0"/>
          </a:p>
        </p:txBody>
      </p:sp>
      <p:sp>
        <p:nvSpPr>
          <p:cNvPr id="6" name="Slide Number Placeholder 5"/>
          <p:cNvSpPr>
            <a:spLocks noGrp="1"/>
          </p:cNvSpPr>
          <p:nvPr>
            <p:ph type="sldNum" sz="quarter" idx="12"/>
          </p:nvPr>
        </p:nvSpPr>
        <p:spPr>
          <a:xfrm>
            <a:off x="6553200" y="111547"/>
            <a:ext cx="2133600" cy="365125"/>
          </a:xfrm>
        </p:spPr>
        <p:txBody>
          <a:bodyPr/>
          <a:lstStyle/>
          <a:p>
            <a:fld id="{BF2AB8F2-7686-4971-BD89-DC5252206682}" type="slidenum">
              <a:rPr lang="en-IN" smtClean="0"/>
              <a:t>‹#›</a:t>
            </a:fld>
            <a:endParaRPr lang="en-IN"/>
          </a:p>
        </p:txBody>
      </p:sp>
    </p:spTree>
    <p:extLst>
      <p:ext uri="{BB962C8B-B14F-4D97-AF65-F5344CB8AC3E}">
        <p14:creationId xmlns:p14="http://schemas.microsoft.com/office/powerpoint/2010/main" val="1446079673"/>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محتوى مع تسمية توضيحية">
    <p:spTree>
      <p:nvGrpSpPr>
        <p:cNvPr id="1" name=""/>
        <p:cNvGrpSpPr/>
        <p:nvPr/>
      </p:nvGrpSpPr>
      <p:grpSpPr>
        <a:xfrm>
          <a:off x="0" y="0"/>
          <a:ext cx="0" cy="0"/>
          <a:chOff x="0" y="0"/>
          <a:chExt cx="0" cy="0"/>
        </a:xfrm>
      </p:grpSpPr>
      <p:sp>
        <p:nvSpPr>
          <p:cNvPr id="14" name="Rectangle 13"/>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xfrm>
            <a:off x="1588" y="0"/>
            <a:ext cx="9142412" cy="1484785"/>
          </a:xfrm>
          <a:solidFill>
            <a:srgbClr val="B87452">
              <a:alpha val="75000"/>
            </a:srgbClr>
          </a:solidFill>
        </p:spPr>
        <p:txBody>
          <a:bodyPr anchor="ctr">
            <a:normAutofit/>
          </a:bodyPr>
          <a:lstStyle>
            <a:lvl1pPr algn="ctr">
              <a:defRPr sz="4400" b="0">
                <a:solidFill>
                  <a:schemeClr val="bg2"/>
                </a:solidFill>
              </a:defRPr>
            </a:lvl1pPr>
          </a:lstStyle>
          <a:p>
            <a:r>
              <a:rPr lang="ar-SA"/>
              <a:t>انقر لتحرير نمط عنوان الشكل الرئيسي</a:t>
            </a:r>
            <a:endParaRPr lang="en-IN" dirty="0"/>
          </a:p>
        </p:txBody>
      </p:sp>
      <p:sp>
        <p:nvSpPr>
          <p:cNvPr id="3" name="Content Placeholder 2"/>
          <p:cNvSpPr>
            <a:spLocks noGrp="1"/>
          </p:cNvSpPr>
          <p:nvPr>
            <p:ph idx="1"/>
          </p:nvPr>
        </p:nvSpPr>
        <p:spPr>
          <a:xfrm>
            <a:off x="3707904" y="1831176"/>
            <a:ext cx="4824536" cy="4356000"/>
          </a:xfrm>
        </p:spPr>
        <p:txBody>
          <a:bodyPr tIns="46800">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dirty="0"/>
          </a:p>
        </p:txBody>
      </p:sp>
      <p:sp>
        <p:nvSpPr>
          <p:cNvPr id="5" name="Date Placeholder 4"/>
          <p:cNvSpPr>
            <a:spLocks noGrp="1"/>
          </p:cNvSpPr>
          <p:nvPr>
            <p:ph type="dt" sz="half" idx="10"/>
          </p:nvPr>
        </p:nvSpPr>
        <p:spPr/>
        <p:txBody>
          <a:bodyPr/>
          <a:lstStyle/>
          <a:p>
            <a:fld id="{D362E8EF-FA5C-4C70-AB42-ACABD4DEF7E5}" type="datetime1">
              <a:rPr lang="en-IN" smtClean="0"/>
              <a:t>26-05-2021</a:t>
            </a:fld>
            <a:endParaRPr lang="en-IN"/>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2AB8F2-7686-4971-BD89-DC5252206682}" type="slidenum">
              <a:rPr lang="en-IN" smtClean="0"/>
              <a:t>‹#›</a:t>
            </a:fld>
            <a:endParaRPr lang="en-IN"/>
          </a:p>
        </p:txBody>
      </p:sp>
      <p:sp>
        <p:nvSpPr>
          <p:cNvPr id="11" name="TextBox 10">
            <a:extLst>
              <a:ext uri="{FF2B5EF4-FFF2-40B4-BE49-F238E27FC236}">
                <a16:creationId xmlns:a16="http://schemas.microsoft.com/office/drawing/2014/main" id="{6E743C75-88A5-4CCD-9A43-FCEC2FA4F326}"/>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2" name="Rectangle 11">
            <a:extLst>
              <a:ext uri="{FF2B5EF4-FFF2-40B4-BE49-F238E27FC236}">
                <a16:creationId xmlns:a16="http://schemas.microsoft.com/office/drawing/2014/main" id="{793A6A35-A4A3-46B8-9943-3CD9E80F1E63}"/>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BDFDC996-282C-4FBB-8DB0-826EE2283308}"/>
              </a:ext>
            </a:extLst>
          </p:cNvPr>
          <p:cNvSpPr>
            <a:spLocks noGrp="1"/>
          </p:cNvSpPr>
          <p:nvPr>
            <p:ph type="body" sz="quarter" idx="13" hasCustomPrompt="1"/>
          </p:nvPr>
        </p:nvSpPr>
        <p:spPr>
          <a:xfrm>
            <a:off x="635001" y="1831175"/>
            <a:ext cx="2640855" cy="4356001"/>
          </a:xfrm>
        </p:spPr>
        <p:txBody>
          <a:bodyPr tIns="140400">
            <a:normAutofit/>
          </a:bodyPr>
          <a:lstStyle>
            <a:lvl1pPr marL="0" indent="0">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Tree>
    <p:extLst>
      <p:ext uri="{BB962C8B-B14F-4D97-AF65-F5344CB8AC3E}">
        <p14:creationId xmlns:p14="http://schemas.microsoft.com/office/powerpoint/2010/main" val="5947101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11"/>
                                        </p:tgtEl>
                                        <p:attrNameLst>
                                          <p:attrName>style.opacity</p:attrName>
                                        </p:attrNameLst>
                                      </p:cBhvr>
                                      <p:to>
                                        <p:strVal val="0"/>
                                      </p:to>
                                    </p:set>
                                    <p:animEffect filter="image" prLst="opacity: 0">
                                      <p:cBhvr rctx="IE">
                                        <p:cTn id="7" dur="10"/>
                                        <p:tgtEl>
                                          <p:spTgt spid="11"/>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11"/>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صورة مع تسمية توضيحية">
    <p:spTree>
      <p:nvGrpSpPr>
        <p:cNvPr id="1" name=""/>
        <p:cNvGrpSpPr/>
        <p:nvPr/>
      </p:nvGrpSpPr>
      <p:grpSpPr>
        <a:xfrm>
          <a:off x="0" y="0"/>
          <a:ext cx="0" cy="0"/>
          <a:chOff x="0" y="0"/>
          <a:chExt cx="0" cy="0"/>
        </a:xfrm>
      </p:grpSpPr>
      <p:sp>
        <p:nvSpPr>
          <p:cNvPr id="14" name="Rectangle 13"/>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Date Placeholder 4"/>
          <p:cNvSpPr>
            <a:spLocks noGrp="1"/>
          </p:cNvSpPr>
          <p:nvPr>
            <p:ph type="dt" sz="half" idx="10"/>
          </p:nvPr>
        </p:nvSpPr>
        <p:spPr>
          <a:xfrm>
            <a:off x="638200" y="6439688"/>
            <a:ext cx="2133600" cy="365125"/>
          </a:xfrm>
        </p:spPr>
        <p:txBody>
          <a:bodyPr/>
          <a:lstStyle/>
          <a:p>
            <a:fld id="{90042730-F121-425C-9B5F-9F51CBBCE699}" type="datetime1">
              <a:rPr lang="en-IN" smtClean="0"/>
              <a:t>26-05-2021</a:t>
            </a:fld>
            <a:endParaRPr lang="en-IN"/>
          </a:p>
        </p:txBody>
      </p:sp>
      <p:sp>
        <p:nvSpPr>
          <p:cNvPr id="6" name="Footer Placeholder 5"/>
          <p:cNvSpPr>
            <a:spLocks noGrp="1"/>
          </p:cNvSpPr>
          <p:nvPr>
            <p:ph type="ftr" sz="quarter" idx="11"/>
          </p:nvPr>
        </p:nvSpPr>
        <p:spPr>
          <a:xfrm>
            <a:off x="2822900" y="6447600"/>
            <a:ext cx="3498200" cy="365125"/>
          </a:xfrm>
        </p:spPr>
        <p:txBody>
          <a:bodyPr/>
          <a:lstStyle/>
          <a:p>
            <a:endParaRPr lang="en-IN" dirty="0"/>
          </a:p>
        </p:txBody>
      </p:sp>
      <p:sp>
        <p:nvSpPr>
          <p:cNvPr id="7" name="Slide Number Placeholder 6"/>
          <p:cNvSpPr>
            <a:spLocks noGrp="1"/>
          </p:cNvSpPr>
          <p:nvPr>
            <p:ph type="sldNum" sz="quarter" idx="12"/>
          </p:nvPr>
        </p:nvSpPr>
        <p:spPr>
          <a:xfrm>
            <a:off x="6398840" y="6448251"/>
            <a:ext cx="2133600" cy="365125"/>
          </a:xfrm>
        </p:spPr>
        <p:txBody>
          <a:bodyPr/>
          <a:lstStyle/>
          <a:p>
            <a:fld id="{BF2AB8F2-7686-4971-BD89-DC5252206682}" type="slidenum">
              <a:rPr lang="en-IN" smtClean="0"/>
              <a:t>‹#›</a:t>
            </a:fld>
            <a:endParaRPr lang="en-IN"/>
          </a:p>
        </p:txBody>
      </p:sp>
      <p:sp>
        <p:nvSpPr>
          <p:cNvPr id="2" name="Title 1"/>
          <p:cNvSpPr>
            <a:spLocks noGrp="1"/>
          </p:cNvSpPr>
          <p:nvPr>
            <p:ph type="title"/>
            <p:custDataLst>
              <p:tags r:id="rId2"/>
            </p:custDataLst>
          </p:nvPr>
        </p:nvSpPr>
        <p:spPr>
          <a:xfrm>
            <a:off x="1588" y="-1"/>
            <a:ext cx="9144000" cy="1484785"/>
          </a:xfrm>
          <a:solidFill>
            <a:srgbClr val="B87452">
              <a:alpha val="75000"/>
            </a:srgbClr>
          </a:solidFill>
          <a:ln w="12700">
            <a:noFill/>
          </a:ln>
        </p:spPr>
        <p:txBody>
          <a:bodyPr anchor="ctr">
            <a:normAutofit/>
          </a:bodyPr>
          <a:lstStyle>
            <a:lvl1pPr algn="ctr">
              <a:defRPr sz="4400" b="0">
                <a:solidFill>
                  <a:schemeClr val="bg2"/>
                </a:solidFill>
              </a:defRPr>
            </a:lvl1pPr>
          </a:lstStyle>
          <a:p>
            <a:r>
              <a:rPr lang="ar-SA"/>
              <a:t>انقر لتحرير نمط عنوان الشكل الرئيسي</a:t>
            </a:r>
            <a:endParaRPr lang="en-IN" dirty="0"/>
          </a:p>
        </p:txBody>
      </p:sp>
      <p:sp>
        <p:nvSpPr>
          <p:cNvPr id="3" name="Picture Placeholder 2"/>
          <p:cNvSpPr>
            <a:spLocks noGrp="1"/>
          </p:cNvSpPr>
          <p:nvPr>
            <p:ph type="pic" idx="1"/>
          </p:nvPr>
        </p:nvSpPr>
        <p:spPr>
          <a:xfrm>
            <a:off x="1980000" y="1831176"/>
            <a:ext cx="5184000" cy="3888432"/>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IN"/>
          </a:p>
        </p:txBody>
      </p:sp>
      <p:sp>
        <p:nvSpPr>
          <p:cNvPr id="11" name="TextBox 10">
            <a:extLst>
              <a:ext uri="{FF2B5EF4-FFF2-40B4-BE49-F238E27FC236}">
                <a16:creationId xmlns:a16="http://schemas.microsoft.com/office/drawing/2014/main" id="{8DB6FCDC-F08D-4CF0-8CB4-7B2EDC07A587}"/>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2" name="Rectangle 11">
            <a:extLst>
              <a:ext uri="{FF2B5EF4-FFF2-40B4-BE49-F238E27FC236}">
                <a16:creationId xmlns:a16="http://schemas.microsoft.com/office/drawing/2014/main" id="{A606E40E-9E9A-4F89-B780-7883CCC8D885}"/>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F70F73D9-ACA8-4185-A32C-DDBB074BC14F}"/>
              </a:ext>
            </a:extLst>
          </p:cNvPr>
          <p:cNvSpPr>
            <a:spLocks noGrp="1"/>
          </p:cNvSpPr>
          <p:nvPr>
            <p:ph type="body" sz="quarter" idx="13" hasCustomPrompt="1"/>
          </p:nvPr>
        </p:nvSpPr>
        <p:spPr>
          <a:xfrm>
            <a:off x="631777" y="5746319"/>
            <a:ext cx="7887600" cy="576000"/>
          </a:xfrm>
        </p:spPr>
        <p:txBody>
          <a:bodyPr anchor="ctr">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Tree>
    <p:extLst>
      <p:ext uri="{BB962C8B-B14F-4D97-AF65-F5344CB8AC3E}">
        <p14:creationId xmlns:p14="http://schemas.microsoft.com/office/powerpoint/2010/main" val="37103082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11"/>
                                        </p:tgtEl>
                                        <p:attrNameLst>
                                          <p:attrName>style.opacity</p:attrName>
                                        </p:attrNameLst>
                                      </p:cBhvr>
                                      <p:to>
                                        <p:strVal val="0"/>
                                      </p:to>
                                    </p:set>
                                    <p:animEffect filter="image" prLst="opacity: 0">
                                      <p:cBhvr rctx="IE">
                                        <p:cTn id="7" dur="10"/>
                                        <p:tgtEl>
                                          <p:spTgt spid="11"/>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11"/>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nn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a:p>
        </p:txBody>
      </p:sp>
      <p:sp>
        <p:nvSpPr>
          <p:cNvPr id="3" name="Date Placeholder 2"/>
          <p:cNvSpPr>
            <a:spLocks noGrp="1"/>
          </p:cNvSpPr>
          <p:nvPr>
            <p:ph type="dt" sz="half" idx="10"/>
          </p:nvPr>
        </p:nvSpPr>
        <p:spPr/>
        <p:txBody>
          <a:bodyPr/>
          <a:lstStyle/>
          <a:p>
            <a:fld id="{B5CCC088-19EB-43B0-94AB-DCDE85C0920A}"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grpSp>
        <p:nvGrpSpPr>
          <p:cNvPr id="7" name="Group 6">
            <a:extLst>
              <a:ext uri="{FF2B5EF4-FFF2-40B4-BE49-F238E27FC236}">
                <a16:creationId xmlns:a16="http://schemas.microsoft.com/office/drawing/2014/main" id="{B89E82FE-B69D-4E88-9F3B-D1E6224B47AE}"/>
              </a:ext>
            </a:extLst>
          </p:cNvPr>
          <p:cNvGrpSpPr/>
          <p:nvPr>
            <p:custDataLst>
              <p:tags r:id="rId3"/>
            </p:custDataLst>
          </p:nvPr>
        </p:nvGrpSpPr>
        <p:grpSpPr>
          <a:xfrm>
            <a:off x="11968" y="1556792"/>
            <a:ext cx="8536984" cy="5128052"/>
            <a:chOff x="11968" y="1556792"/>
            <a:chExt cx="8536984" cy="5128052"/>
          </a:xfrm>
        </p:grpSpPr>
        <p:grpSp>
          <p:nvGrpSpPr>
            <p:cNvPr id="9" name="Group 8"/>
            <p:cNvGrpSpPr/>
            <p:nvPr userDrawn="1"/>
          </p:nvGrpSpPr>
          <p:grpSpPr>
            <a:xfrm>
              <a:off x="5966852" y="1556792"/>
              <a:ext cx="2582100" cy="4781887"/>
              <a:chOff x="6403873" y="1268760"/>
              <a:chExt cx="2560320" cy="4781887"/>
            </a:xfrm>
          </p:grpSpPr>
          <p:sp>
            <p:nvSpPr>
              <p:cNvPr id="15" name="Rounded Rectangle 14"/>
              <p:cNvSpPr/>
              <p:nvPr userDrawn="1"/>
            </p:nvSpPr>
            <p:spPr>
              <a:xfrm>
                <a:off x="6403873" y="4953367"/>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6" name="Rounded Rectangle 15"/>
              <p:cNvSpPr/>
              <p:nvPr userDrawn="1"/>
            </p:nvSpPr>
            <p:spPr>
              <a:xfrm>
                <a:off x="6403873" y="3717032"/>
                <a:ext cx="2560320" cy="1097280"/>
              </a:xfrm>
              <a:prstGeom prst="roundRect">
                <a:avLst/>
              </a:prstGeom>
              <a:gradFill flip="none" rotWithShape="1">
                <a:gsLst>
                  <a:gs pos="100000">
                    <a:schemeClr val="accent3"/>
                  </a:gs>
                  <a:gs pos="0">
                    <a:schemeClr val="accent3"/>
                  </a:gs>
                  <a:gs pos="29000">
                    <a:schemeClr val="accent3">
                      <a:lumMod val="20000"/>
                      <a:lumOff val="8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7" name="Rounded Rectangle 16"/>
              <p:cNvSpPr/>
              <p:nvPr userDrawn="1"/>
            </p:nvSpPr>
            <p:spPr>
              <a:xfrm>
                <a:off x="6403873" y="2492896"/>
                <a:ext cx="2560320" cy="1097280"/>
              </a:xfrm>
              <a:prstGeom prst="roundRect">
                <a:avLst/>
              </a:prstGeom>
              <a:gradFill flip="none" rotWithShape="1">
                <a:gsLst>
                  <a:gs pos="100000">
                    <a:schemeClr val="accent4">
                      <a:lumMod val="60000"/>
                      <a:lumOff val="40000"/>
                    </a:schemeClr>
                  </a:gs>
                  <a:gs pos="0">
                    <a:schemeClr val="accent4"/>
                  </a:gs>
                  <a:gs pos="29000">
                    <a:schemeClr val="accent4">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8" name="Rounded Rectangle 17"/>
              <p:cNvSpPr/>
              <p:nvPr userDrawn="1"/>
            </p:nvSpPr>
            <p:spPr>
              <a:xfrm>
                <a:off x="6403873" y="1268760"/>
                <a:ext cx="2560320" cy="1097280"/>
              </a:xfrm>
              <a:prstGeom prst="roundRect">
                <a:avLst/>
              </a:prstGeom>
              <a:gradFill flip="none" rotWithShape="1">
                <a:gsLst>
                  <a:gs pos="100000">
                    <a:schemeClr val="accent2">
                      <a:lumMod val="60000"/>
                      <a:lumOff val="40000"/>
                    </a:schemeClr>
                  </a:gs>
                  <a:gs pos="0">
                    <a:schemeClr val="accent2"/>
                  </a:gs>
                  <a:gs pos="17000">
                    <a:schemeClr val="accent2">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grpSp>
        <p:graphicFrame>
          <p:nvGraphicFramePr>
            <p:cNvPr id="13" name="Diagram 12"/>
            <p:cNvGraphicFramePr/>
            <p:nvPr>
              <p:extLst>
                <p:ext uri="{D42A27DB-BD31-4B8C-83A1-F6EECF244321}">
                  <p14:modId xmlns:p14="http://schemas.microsoft.com/office/powerpoint/2010/main" val="148309508"/>
                </p:ext>
              </p:extLst>
            </p:nvPr>
          </p:nvGraphicFramePr>
          <p:xfrm>
            <a:off x="11968" y="1628800"/>
            <a:ext cx="6245367" cy="47811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Oval 13"/>
            <p:cNvSpPr/>
            <p:nvPr/>
          </p:nvSpPr>
          <p:spPr>
            <a:xfrm>
              <a:off x="1296881" y="6409948"/>
              <a:ext cx="3804049" cy="274896"/>
            </a:xfrm>
            <a:prstGeom prst="ellipse">
              <a:avLst/>
            </a:prstGeom>
            <a:gradFill>
              <a:gsLst>
                <a:gs pos="0">
                  <a:schemeClr val="bg1">
                    <a:lumMod val="85000"/>
                  </a:schemeClr>
                </a:gs>
                <a:gs pos="100000">
                  <a:schemeClr val="bg1">
                    <a:alpha val="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2013430" y="2922483"/>
              <a:ext cx="2162150" cy="2052115"/>
            </a:xfrm>
            <a:custGeom>
              <a:avLst/>
              <a:gdLst>
                <a:gd name="connsiteX0" fmla="*/ 6350 w 2165350"/>
                <a:gd name="connsiteY0" fmla="*/ 371475 h 2035175"/>
                <a:gd name="connsiteX1" fmla="*/ 82550 w 2165350"/>
                <a:gd name="connsiteY1" fmla="*/ 311150 h 2035175"/>
                <a:gd name="connsiteX2" fmla="*/ 219075 w 2165350"/>
                <a:gd name="connsiteY2" fmla="*/ 225425 h 2035175"/>
                <a:gd name="connsiteX3" fmla="*/ 352425 w 2165350"/>
                <a:gd name="connsiteY3" fmla="*/ 158750 h 2035175"/>
                <a:gd name="connsiteX4" fmla="*/ 473075 w 2165350"/>
                <a:gd name="connsiteY4" fmla="*/ 107950 h 2035175"/>
                <a:gd name="connsiteX5" fmla="*/ 606425 w 2165350"/>
                <a:gd name="connsiteY5" fmla="*/ 66675 h 2035175"/>
                <a:gd name="connsiteX6" fmla="*/ 746125 w 2165350"/>
                <a:gd name="connsiteY6" fmla="*/ 34925 h 2035175"/>
                <a:gd name="connsiteX7" fmla="*/ 920750 w 2165350"/>
                <a:gd name="connsiteY7" fmla="*/ 12700 h 2035175"/>
                <a:gd name="connsiteX8" fmla="*/ 1082675 w 2165350"/>
                <a:gd name="connsiteY8" fmla="*/ 0 h 2035175"/>
                <a:gd name="connsiteX9" fmla="*/ 1225550 w 2165350"/>
                <a:gd name="connsiteY9" fmla="*/ 6350 h 2035175"/>
                <a:gd name="connsiteX10" fmla="*/ 1371600 w 2165350"/>
                <a:gd name="connsiteY10" fmla="*/ 28575 h 2035175"/>
                <a:gd name="connsiteX11" fmla="*/ 1466850 w 2165350"/>
                <a:gd name="connsiteY11" fmla="*/ 44450 h 2035175"/>
                <a:gd name="connsiteX12" fmla="*/ 1679575 w 2165350"/>
                <a:gd name="connsiteY12" fmla="*/ 111125 h 2035175"/>
                <a:gd name="connsiteX13" fmla="*/ 1825625 w 2165350"/>
                <a:gd name="connsiteY13" fmla="*/ 171450 h 2035175"/>
                <a:gd name="connsiteX14" fmla="*/ 1927225 w 2165350"/>
                <a:gd name="connsiteY14" fmla="*/ 228600 h 2035175"/>
                <a:gd name="connsiteX15" fmla="*/ 2051050 w 2165350"/>
                <a:gd name="connsiteY15" fmla="*/ 311150 h 2035175"/>
                <a:gd name="connsiteX16" fmla="*/ 2165350 w 2165350"/>
                <a:gd name="connsiteY16" fmla="*/ 387350 h 2035175"/>
                <a:gd name="connsiteX17" fmla="*/ 2155825 w 2165350"/>
                <a:gd name="connsiteY17" fmla="*/ 565150 h 2035175"/>
                <a:gd name="connsiteX18" fmla="*/ 2136775 w 2165350"/>
                <a:gd name="connsiteY18" fmla="*/ 720725 h 2035175"/>
                <a:gd name="connsiteX19" fmla="*/ 2082800 w 2165350"/>
                <a:gd name="connsiteY19" fmla="*/ 949325 h 2035175"/>
                <a:gd name="connsiteX20" fmla="*/ 2019300 w 2165350"/>
                <a:gd name="connsiteY20" fmla="*/ 1108075 h 2035175"/>
                <a:gd name="connsiteX21" fmla="*/ 1908175 w 2165350"/>
                <a:gd name="connsiteY21" fmla="*/ 1327150 h 2035175"/>
                <a:gd name="connsiteX22" fmla="*/ 1790700 w 2165350"/>
                <a:gd name="connsiteY22" fmla="*/ 1501775 h 2035175"/>
                <a:gd name="connsiteX23" fmla="*/ 1606550 w 2165350"/>
                <a:gd name="connsiteY23" fmla="*/ 1701800 h 2035175"/>
                <a:gd name="connsiteX24" fmla="*/ 1495425 w 2165350"/>
                <a:gd name="connsiteY24" fmla="*/ 1797050 h 2035175"/>
                <a:gd name="connsiteX25" fmla="*/ 1374775 w 2165350"/>
                <a:gd name="connsiteY25" fmla="*/ 1879600 h 2035175"/>
                <a:gd name="connsiteX26" fmla="*/ 1247775 w 2165350"/>
                <a:gd name="connsiteY26" fmla="*/ 1955800 h 2035175"/>
                <a:gd name="connsiteX27" fmla="*/ 1085850 w 2165350"/>
                <a:gd name="connsiteY27" fmla="*/ 2035175 h 2035175"/>
                <a:gd name="connsiteX28" fmla="*/ 927100 w 2165350"/>
                <a:gd name="connsiteY28" fmla="*/ 1962150 h 2035175"/>
                <a:gd name="connsiteX29" fmla="*/ 771525 w 2165350"/>
                <a:gd name="connsiteY29" fmla="*/ 1870075 h 2035175"/>
                <a:gd name="connsiteX30" fmla="*/ 641350 w 2165350"/>
                <a:gd name="connsiteY30" fmla="*/ 1781175 h 2035175"/>
                <a:gd name="connsiteX31" fmla="*/ 523875 w 2165350"/>
                <a:gd name="connsiteY31" fmla="*/ 1673225 h 2035175"/>
                <a:gd name="connsiteX32" fmla="*/ 428625 w 2165350"/>
                <a:gd name="connsiteY32" fmla="*/ 1574800 h 2035175"/>
                <a:gd name="connsiteX33" fmla="*/ 323850 w 2165350"/>
                <a:gd name="connsiteY33" fmla="*/ 1441450 h 2035175"/>
                <a:gd name="connsiteX34" fmla="*/ 231775 w 2165350"/>
                <a:gd name="connsiteY34" fmla="*/ 1301750 h 2035175"/>
                <a:gd name="connsiteX35" fmla="*/ 165100 w 2165350"/>
                <a:gd name="connsiteY35" fmla="*/ 1171575 h 2035175"/>
                <a:gd name="connsiteX36" fmla="*/ 101600 w 2165350"/>
                <a:gd name="connsiteY36" fmla="*/ 1009650 h 2035175"/>
                <a:gd name="connsiteX37" fmla="*/ 50800 w 2165350"/>
                <a:gd name="connsiteY37" fmla="*/ 863600 h 2035175"/>
                <a:gd name="connsiteX38" fmla="*/ 22225 w 2165350"/>
                <a:gd name="connsiteY38" fmla="*/ 742950 h 2035175"/>
                <a:gd name="connsiteX39" fmla="*/ 3175 w 2165350"/>
                <a:gd name="connsiteY39" fmla="*/ 622300 h 2035175"/>
                <a:gd name="connsiteX40" fmla="*/ 0 w 2165350"/>
                <a:gd name="connsiteY40" fmla="*/ 511175 h 2035175"/>
                <a:gd name="connsiteX41" fmla="*/ 6350 w 2165350"/>
                <a:gd name="connsiteY41" fmla="*/ 371475 h 203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65350" h="2035175">
                  <a:moveTo>
                    <a:pt x="6350" y="371475"/>
                  </a:moveTo>
                  <a:lnTo>
                    <a:pt x="82550" y="311150"/>
                  </a:lnTo>
                  <a:lnTo>
                    <a:pt x="219075" y="225425"/>
                  </a:lnTo>
                  <a:lnTo>
                    <a:pt x="352425" y="158750"/>
                  </a:lnTo>
                  <a:lnTo>
                    <a:pt x="473075" y="107950"/>
                  </a:lnTo>
                  <a:lnTo>
                    <a:pt x="606425" y="66675"/>
                  </a:lnTo>
                  <a:lnTo>
                    <a:pt x="746125" y="34925"/>
                  </a:lnTo>
                  <a:lnTo>
                    <a:pt x="920750" y="12700"/>
                  </a:lnTo>
                  <a:lnTo>
                    <a:pt x="1082675" y="0"/>
                  </a:lnTo>
                  <a:lnTo>
                    <a:pt x="1225550" y="6350"/>
                  </a:lnTo>
                  <a:lnTo>
                    <a:pt x="1371600" y="28575"/>
                  </a:lnTo>
                  <a:lnTo>
                    <a:pt x="1466850" y="44450"/>
                  </a:lnTo>
                  <a:lnTo>
                    <a:pt x="1679575" y="111125"/>
                  </a:lnTo>
                  <a:lnTo>
                    <a:pt x="1825625" y="171450"/>
                  </a:lnTo>
                  <a:lnTo>
                    <a:pt x="1927225" y="228600"/>
                  </a:lnTo>
                  <a:lnTo>
                    <a:pt x="2051050" y="311150"/>
                  </a:lnTo>
                  <a:lnTo>
                    <a:pt x="2165350" y="387350"/>
                  </a:lnTo>
                  <a:lnTo>
                    <a:pt x="2155825" y="565150"/>
                  </a:lnTo>
                  <a:lnTo>
                    <a:pt x="2136775" y="720725"/>
                  </a:lnTo>
                  <a:lnTo>
                    <a:pt x="2082800" y="949325"/>
                  </a:lnTo>
                  <a:lnTo>
                    <a:pt x="2019300" y="1108075"/>
                  </a:lnTo>
                  <a:lnTo>
                    <a:pt x="1908175" y="1327150"/>
                  </a:lnTo>
                  <a:lnTo>
                    <a:pt x="1790700" y="1501775"/>
                  </a:lnTo>
                  <a:lnTo>
                    <a:pt x="1606550" y="1701800"/>
                  </a:lnTo>
                  <a:lnTo>
                    <a:pt x="1495425" y="1797050"/>
                  </a:lnTo>
                  <a:lnTo>
                    <a:pt x="1374775" y="1879600"/>
                  </a:lnTo>
                  <a:lnTo>
                    <a:pt x="1247775" y="1955800"/>
                  </a:lnTo>
                  <a:lnTo>
                    <a:pt x="1085850" y="2035175"/>
                  </a:lnTo>
                  <a:lnTo>
                    <a:pt x="927100" y="1962150"/>
                  </a:lnTo>
                  <a:lnTo>
                    <a:pt x="771525" y="1870075"/>
                  </a:lnTo>
                  <a:lnTo>
                    <a:pt x="641350" y="1781175"/>
                  </a:lnTo>
                  <a:lnTo>
                    <a:pt x="523875" y="1673225"/>
                  </a:lnTo>
                  <a:lnTo>
                    <a:pt x="428625" y="1574800"/>
                  </a:lnTo>
                  <a:lnTo>
                    <a:pt x="323850" y="1441450"/>
                  </a:lnTo>
                  <a:lnTo>
                    <a:pt x="231775" y="1301750"/>
                  </a:lnTo>
                  <a:lnTo>
                    <a:pt x="165100" y="1171575"/>
                  </a:lnTo>
                  <a:lnTo>
                    <a:pt x="101600" y="1009650"/>
                  </a:lnTo>
                  <a:lnTo>
                    <a:pt x="50800" y="863600"/>
                  </a:lnTo>
                  <a:lnTo>
                    <a:pt x="22225" y="742950"/>
                  </a:lnTo>
                  <a:lnTo>
                    <a:pt x="3175" y="622300"/>
                  </a:lnTo>
                  <a:cubicBezTo>
                    <a:pt x="2117" y="585258"/>
                    <a:pt x="1058" y="548217"/>
                    <a:pt x="0" y="511175"/>
                  </a:cubicBezTo>
                  <a:lnTo>
                    <a:pt x="6350" y="371475"/>
                  </a:lnTo>
                  <a:close/>
                </a:path>
              </a:pathLst>
            </a:custGeom>
            <a:gradFill>
              <a:gsLst>
                <a:gs pos="100000">
                  <a:schemeClr val="bg1">
                    <a:lumMod val="65000"/>
                  </a:schemeClr>
                </a:gs>
                <a:gs pos="0">
                  <a:schemeClr val="bg1">
                    <a:lumMod val="65000"/>
                  </a:schemeClr>
                </a:gs>
                <a:gs pos="26000">
                  <a:schemeClr val="bg1">
                    <a:lumMod val="95000"/>
                  </a:schemeClr>
                </a:gs>
              </a:gsLst>
              <a:lin ang="27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 Placeholder 22"/>
          <p:cNvSpPr>
            <a:spLocks noGrp="1"/>
          </p:cNvSpPr>
          <p:nvPr>
            <p:ph type="body" sz="quarter" idx="25" hasCustomPrompt="1"/>
          </p:nvPr>
        </p:nvSpPr>
        <p:spPr>
          <a:xfrm>
            <a:off x="6051979" y="2780928"/>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Set 2: Click to label</a:t>
            </a:r>
          </a:p>
        </p:txBody>
      </p:sp>
      <p:sp>
        <p:nvSpPr>
          <p:cNvPr id="20" name="Text Placeholder 22"/>
          <p:cNvSpPr>
            <a:spLocks noGrp="1"/>
          </p:cNvSpPr>
          <p:nvPr>
            <p:ph type="body" sz="quarter" idx="26" hasCustomPrompt="1"/>
          </p:nvPr>
        </p:nvSpPr>
        <p:spPr>
          <a:xfrm>
            <a:off x="6051979" y="3212977"/>
            <a:ext cx="2448375" cy="648072"/>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1" name="Text Placeholder 22"/>
          <p:cNvSpPr>
            <a:spLocks noGrp="1"/>
          </p:cNvSpPr>
          <p:nvPr>
            <p:ph type="body" sz="quarter" idx="33" hasCustomPrompt="1"/>
          </p:nvPr>
        </p:nvSpPr>
        <p:spPr>
          <a:xfrm>
            <a:off x="6051979" y="1556792"/>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Set 1: Click to label</a:t>
            </a:r>
          </a:p>
        </p:txBody>
      </p:sp>
      <p:sp>
        <p:nvSpPr>
          <p:cNvPr id="22" name="Text Placeholder 22"/>
          <p:cNvSpPr>
            <a:spLocks noGrp="1"/>
          </p:cNvSpPr>
          <p:nvPr>
            <p:ph type="body" sz="quarter" idx="34" hasCustomPrompt="1"/>
          </p:nvPr>
        </p:nvSpPr>
        <p:spPr>
          <a:xfrm>
            <a:off x="6051979" y="1988841"/>
            <a:ext cx="2448375" cy="648071"/>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3" name="Text Placeholder 22"/>
          <p:cNvSpPr>
            <a:spLocks noGrp="1"/>
          </p:cNvSpPr>
          <p:nvPr>
            <p:ph type="body" sz="quarter" idx="35" hasCustomPrompt="1"/>
          </p:nvPr>
        </p:nvSpPr>
        <p:spPr>
          <a:xfrm>
            <a:off x="6051979" y="4005064"/>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Set 3: Click to label</a:t>
            </a:r>
          </a:p>
        </p:txBody>
      </p:sp>
      <p:sp>
        <p:nvSpPr>
          <p:cNvPr id="24" name="Text Placeholder 22"/>
          <p:cNvSpPr>
            <a:spLocks noGrp="1"/>
          </p:cNvSpPr>
          <p:nvPr>
            <p:ph type="body" sz="quarter" idx="36" hasCustomPrompt="1"/>
          </p:nvPr>
        </p:nvSpPr>
        <p:spPr>
          <a:xfrm>
            <a:off x="6051979" y="4437113"/>
            <a:ext cx="2448375" cy="648072"/>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5" name="Text Placeholder 22"/>
          <p:cNvSpPr>
            <a:spLocks noGrp="1"/>
          </p:cNvSpPr>
          <p:nvPr>
            <p:ph type="body" sz="quarter" idx="38" hasCustomPrompt="1"/>
          </p:nvPr>
        </p:nvSpPr>
        <p:spPr>
          <a:xfrm>
            <a:off x="6051979" y="5229199"/>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6" name="Text Placeholder 22"/>
          <p:cNvSpPr>
            <a:spLocks noGrp="1"/>
          </p:cNvSpPr>
          <p:nvPr>
            <p:ph type="body" sz="quarter" idx="39" hasCustomPrompt="1"/>
          </p:nvPr>
        </p:nvSpPr>
        <p:spPr>
          <a:xfrm>
            <a:off x="6051979" y="5661248"/>
            <a:ext cx="2448375" cy="648072"/>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7" name="Text Placeholder 22"/>
          <p:cNvSpPr>
            <a:spLocks noGrp="1"/>
          </p:cNvSpPr>
          <p:nvPr>
            <p:ph type="body" sz="quarter" idx="37" hasCustomPrompt="1"/>
          </p:nvPr>
        </p:nvSpPr>
        <p:spPr>
          <a:xfrm>
            <a:off x="2271512" y="3068960"/>
            <a:ext cx="1645920" cy="1296144"/>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label Intersection</a:t>
            </a:r>
          </a:p>
        </p:txBody>
      </p:sp>
      <p:sp>
        <p:nvSpPr>
          <p:cNvPr id="28" name="Text Placeholder 22"/>
          <p:cNvSpPr>
            <a:spLocks noGrp="1"/>
          </p:cNvSpPr>
          <p:nvPr>
            <p:ph type="body" sz="quarter" idx="31" hasCustomPrompt="1"/>
          </p:nvPr>
        </p:nvSpPr>
        <p:spPr>
          <a:xfrm>
            <a:off x="615328" y="2586608"/>
            <a:ext cx="1645920" cy="9144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label Set 1</a:t>
            </a:r>
          </a:p>
        </p:txBody>
      </p:sp>
      <p:sp>
        <p:nvSpPr>
          <p:cNvPr id="29" name="Text Placeholder 22"/>
          <p:cNvSpPr>
            <a:spLocks noGrp="1"/>
          </p:cNvSpPr>
          <p:nvPr>
            <p:ph type="body" sz="quarter" idx="30" hasCustomPrompt="1"/>
          </p:nvPr>
        </p:nvSpPr>
        <p:spPr>
          <a:xfrm>
            <a:off x="3927696" y="2586608"/>
            <a:ext cx="1645920" cy="9144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label Set 2</a:t>
            </a:r>
          </a:p>
        </p:txBody>
      </p:sp>
      <p:sp>
        <p:nvSpPr>
          <p:cNvPr id="30" name="Text Placeholder 22"/>
          <p:cNvSpPr>
            <a:spLocks noGrp="1"/>
          </p:cNvSpPr>
          <p:nvPr>
            <p:ph type="body" sz="quarter" idx="32" hasCustomPrompt="1"/>
          </p:nvPr>
        </p:nvSpPr>
        <p:spPr>
          <a:xfrm>
            <a:off x="2271512" y="5157192"/>
            <a:ext cx="1645920" cy="9144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label Set 3</a:t>
            </a:r>
          </a:p>
        </p:txBody>
      </p:sp>
      <p:sp>
        <p:nvSpPr>
          <p:cNvPr id="32" name="TextBox 31">
            <a:extLst>
              <a:ext uri="{FF2B5EF4-FFF2-40B4-BE49-F238E27FC236}">
                <a16:creationId xmlns:a16="http://schemas.microsoft.com/office/drawing/2014/main" id="{8088BBF7-2CE4-420A-A72F-173A9D3F4500}"/>
              </a:ext>
            </a:extLst>
          </p:cNvPr>
          <p:cNvSpPr txBox="1"/>
          <p:nvPr>
            <p:custDataLst>
              <p:tags r:id="rId4"/>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34" name="Rectangle 33">
            <a:extLst>
              <a:ext uri="{FF2B5EF4-FFF2-40B4-BE49-F238E27FC236}">
                <a16:creationId xmlns:a16="http://schemas.microsoft.com/office/drawing/2014/main" id="{1DC38034-AC9C-4EE9-B07E-E73BCE221669}"/>
              </a:ext>
            </a:extLst>
          </p:cNvPr>
          <p:cNvSpPr/>
          <p:nvPr>
            <p:custDataLst>
              <p:tags r:id="rId5"/>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29058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32"/>
                                        </p:tgtEl>
                                        <p:attrNameLst>
                                          <p:attrName>style.opacity</p:attrName>
                                        </p:attrNameLst>
                                      </p:cBhvr>
                                      <p:to>
                                        <p:strVal val="0"/>
                                      </p:to>
                                    </p:set>
                                    <p:animEffect filter="image" prLst="opacity: 0">
                                      <p:cBhvr rctx="IE">
                                        <p:cTn id="7" dur="10"/>
                                        <p:tgtEl>
                                          <p:spTgt spid="32"/>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32"/>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Step Funnel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a:p>
        </p:txBody>
      </p:sp>
      <p:sp>
        <p:nvSpPr>
          <p:cNvPr id="3" name="Date Placeholder 2"/>
          <p:cNvSpPr>
            <a:spLocks noGrp="1"/>
          </p:cNvSpPr>
          <p:nvPr>
            <p:ph type="dt" sz="half" idx="10"/>
          </p:nvPr>
        </p:nvSpPr>
        <p:spPr/>
        <p:txBody>
          <a:bodyPr/>
          <a:lstStyle/>
          <a:p>
            <a:fld id="{71836811-1D23-4D24-AB64-4F57F4BBB967}"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grpSp>
        <p:nvGrpSpPr>
          <p:cNvPr id="8" name="Group 7"/>
          <p:cNvGrpSpPr/>
          <p:nvPr>
            <p:custDataLst>
              <p:tags r:id="rId3"/>
            </p:custDataLst>
          </p:nvPr>
        </p:nvGrpSpPr>
        <p:grpSpPr>
          <a:xfrm>
            <a:off x="539552" y="1737360"/>
            <a:ext cx="7848872" cy="4451925"/>
            <a:chOff x="539552" y="1788835"/>
            <a:chExt cx="7848872" cy="4451925"/>
          </a:xfrm>
        </p:grpSpPr>
        <p:grpSp>
          <p:nvGrpSpPr>
            <p:cNvPr id="9" name="Group 8"/>
            <p:cNvGrpSpPr/>
            <p:nvPr userDrawn="1"/>
          </p:nvGrpSpPr>
          <p:grpSpPr>
            <a:xfrm>
              <a:off x="539552" y="1788835"/>
              <a:ext cx="7739200" cy="4451925"/>
              <a:chOff x="539552" y="1788835"/>
              <a:chExt cx="7739200" cy="4451925"/>
            </a:xfrm>
          </p:grpSpPr>
          <p:grpSp>
            <p:nvGrpSpPr>
              <p:cNvPr id="13" name="Group 12"/>
              <p:cNvGrpSpPr/>
              <p:nvPr userDrawn="1"/>
            </p:nvGrpSpPr>
            <p:grpSpPr>
              <a:xfrm>
                <a:off x="539552" y="1788835"/>
                <a:ext cx="4947254" cy="4288294"/>
                <a:chOff x="539552" y="1788835"/>
                <a:chExt cx="4947254" cy="4288294"/>
              </a:xfrm>
            </p:grpSpPr>
            <p:grpSp>
              <p:nvGrpSpPr>
                <p:cNvPr id="17" name="Group 16"/>
                <p:cNvGrpSpPr/>
                <p:nvPr userDrawn="1"/>
              </p:nvGrpSpPr>
              <p:grpSpPr>
                <a:xfrm>
                  <a:off x="539552" y="1788835"/>
                  <a:ext cx="4947254" cy="4288294"/>
                  <a:chOff x="1939472" y="1788835"/>
                  <a:chExt cx="4872742" cy="4254100"/>
                </a:xfrm>
              </p:grpSpPr>
              <p:grpSp>
                <p:nvGrpSpPr>
                  <p:cNvPr id="19" name="Group 18"/>
                  <p:cNvGrpSpPr/>
                  <p:nvPr/>
                </p:nvGrpSpPr>
                <p:grpSpPr>
                  <a:xfrm>
                    <a:off x="1939472" y="1788835"/>
                    <a:ext cx="4872742" cy="3984403"/>
                    <a:chOff x="1939472" y="1788835"/>
                    <a:chExt cx="4872742" cy="3984403"/>
                  </a:xfrm>
                </p:grpSpPr>
                <p:sp>
                  <p:nvSpPr>
                    <p:cNvPr id="21" name="Oval 62"/>
                    <p:cNvSpPr>
                      <a:spLocks noChangeArrowheads="1"/>
                    </p:cNvSpPr>
                    <p:nvPr/>
                  </p:nvSpPr>
                  <p:spPr bwMode="auto">
                    <a:xfrm>
                      <a:off x="4231849" y="5709803"/>
                      <a:ext cx="669860" cy="63435"/>
                    </a:xfrm>
                    <a:prstGeom prst="ellipse">
                      <a:avLst/>
                    </a:prstGeom>
                    <a:gradFill>
                      <a:gsLst>
                        <a:gs pos="0">
                          <a:schemeClr val="accent3"/>
                        </a:gs>
                        <a:gs pos="68000">
                          <a:schemeClr val="accent3">
                            <a:lumMod val="60000"/>
                            <a:lumOff val="40000"/>
                          </a:schemeClr>
                        </a:gs>
                        <a:gs pos="100000">
                          <a:schemeClr val="accent3"/>
                        </a:gs>
                      </a:gsLst>
                      <a:lin ang="10800000" scaled="0"/>
                    </a:gradFill>
                    <a:ln w="635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AutoShape 4"/>
                    <p:cNvSpPr>
                      <a:spLocks noChangeAspect="1" noChangeArrowheads="1" noTextEdit="1"/>
                    </p:cNvSpPr>
                    <p:nvPr/>
                  </p:nvSpPr>
                  <p:spPr bwMode="auto">
                    <a:xfrm>
                      <a:off x="1939472" y="1935842"/>
                      <a:ext cx="4490870" cy="37086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2321344" y="1872774"/>
                      <a:ext cx="4490870" cy="3513436"/>
                    </a:xfrm>
                    <a:custGeom>
                      <a:avLst/>
                      <a:gdLst/>
                      <a:ahLst/>
                      <a:cxnLst>
                        <a:cxn ang="0">
                          <a:pos x="265" y="413"/>
                        </a:cxn>
                        <a:cxn ang="0">
                          <a:pos x="529" y="0"/>
                        </a:cxn>
                        <a:cxn ang="0">
                          <a:pos x="0" y="0"/>
                        </a:cxn>
                        <a:cxn ang="0">
                          <a:pos x="265" y="413"/>
                        </a:cxn>
                      </a:cxnLst>
                      <a:rect l="0" t="0" r="r" b="b"/>
                      <a:pathLst>
                        <a:path w="529" h="413">
                          <a:moveTo>
                            <a:pt x="265" y="413"/>
                          </a:moveTo>
                          <a:lnTo>
                            <a:pt x="529" y="0"/>
                          </a:lnTo>
                          <a:lnTo>
                            <a:pt x="0" y="0"/>
                          </a:lnTo>
                          <a:lnTo>
                            <a:pt x="265" y="413"/>
                          </a:lnTo>
                          <a:close/>
                        </a:path>
                      </a:pathLst>
                    </a:custGeom>
                    <a:gradFill>
                      <a:gsLst>
                        <a:gs pos="0">
                          <a:schemeClr val="accent4"/>
                        </a:gs>
                        <a:gs pos="68000">
                          <a:schemeClr val="accent4">
                            <a:lumMod val="60000"/>
                            <a:lumOff val="40000"/>
                          </a:schemeClr>
                        </a:gs>
                        <a:gs pos="98000">
                          <a:schemeClr val="accent4"/>
                        </a:gs>
                      </a:gsLst>
                      <a:lin ang="10800000" scaled="0"/>
                    </a:gradFill>
                    <a:ln w="9525">
                      <a:noFill/>
                      <a:round/>
                      <a:headEnd/>
                      <a:tailEnd/>
                    </a:ln>
                    <a:effectLst>
                      <a:outerShdw blurRad="190500" dist="152400" sx="95000" sy="95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3260868" y="3352424"/>
                      <a:ext cx="2629834" cy="2033786"/>
                    </a:xfrm>
                    <a:custGeom>
                      <a:avLst/>
                      <a:gdLst/>
                      <a:ahLst/>
                      <a:cxnLst>
                        <a:cxn ang="0">
                          <a:pos x="128" y="200"/>
                        </a:cxn>
                        <a:cxn ang="0">
                          <a:pos x="256" y="0"/>
                        </a:cxn>
                        <a:cxn ang="0">
                          <a:pos x="0" y="0"/>
                        </a:cxn>
                        <a:cxn ang="0">
                          <a:pos x="128" y="200"/>
                        </a:cxn>
                      </a:cxnLst>
                      <a:rect l="0" t="0" r="r" b="b"/>
                      <a:pathLst>
                        <a:path w="256" h="200">
                          <a:moveTo>
                            <a:pt x="128" y="200"/>
                          </a:moveTo>
                          <a:cubicBezTo>
                            <a:pt x="170" y="134"/>
                            <a:pt x="213" y="67"/>
                            <a:pt x="256" y="0"/>
                          </a:cubicBezTo>
                          <a:cubicBezTo>
                            <a:pt x="170" y="0"/>
                            <a:pt x="85" y="0"/>
                            <a:pt x="0" y="0"/>
                          </a:cubicBezTo>
                          <a:cubicBezTo>
                            <a:pt x="42" y="67"/>
                            <a:pt x="85" y="134"/>
                            <a:pt x="128" y="200"/>
                          </a:cubicBezTo>
                          <a:close/>
                        </a:path>
                      </a:pathLst>
                    </a:custGeom>
                    <a:gradFill>
                      <a:gsLst>
                        <a:gs pos="0">
                          <a:schemeClr val="accent5"/>
                        </a:gs>
                        <a:gs pos="68000">
                          <a:schemeClr val="accent5">
                            <a:lumMod val="60000"/>
                            <a:lumOff val="40000"/>
                          </a:schemeClr>
                        </a:gs>
                        <a:gs pos="100000">
                          <a:schemeClr val="accent5"/>
                        </a:gs>
                      </a:gsLst>
                      <a:lin ang="10800000" scaled="0"/>
                    </a:gra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en-US"/>
                    </a:p>
                  </p:txBody>
                </p:sp>
                <p:sp>
                  <p:nvSpPr>
                    <p:cNvPr id="25" name="Oval 61"/>
                    <p:cNvSpPr>
                      <a:spLocks noChangeArrowheads="1"/>
                    </p:cNvSpPr>
                    <p:nvPr/>
                  </p:nvSpPr>
                  <p:spPr bwMode="auto">
                    <a:xfrm>
                      <a:off x="3287019" y="3246075"/>
                      <a:ext cx="2593897" cy="221024"/>
                    </a:xfrm>
                    <a:prstGeom prst="ellipse">
                      <a:avLst/>
                    </a:prstGeom>
                    <a:gradFill>
                      <a:gsLst>
                        <a:gs pos="22000">
                          <a:schemeClr val="accent4"/>
                        </a:gs>
                        <a:gs pos="100000">
                          <a:schemeClr val="accent4">
                            <a:lumMod val="60000"/>
                            <a:lumOff val="40000"/>
                          </a:schemeClr>
                        </a:gs>
                      </a:gsLst>
                      <a:lin ang="16200000" scaled="0"/>
                    </a:gra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en-US"/>
                    </a:p>
                  </p:txBody>
                </p:sp>
                <p:sp>
                  <p:nvSpPr>
                    <p:cNvPr id="26" name="Oval 60"/>
                    <p:cNvSpPr>
                      <a:spLocks noChangeArrowheads="1"/>
                    </p:cNvSpPr>
                    <p:nvPr/>
                  </p:nvSpPr>
                  <p:spPr bwMode="auto">
                    <a:xfrm>
                      <a:off x="2328404" y="1788835"/>
                      <a:ext cx="4476750" cy="229201"/>
                    </a:xfrm>
                    <a:prstGeom prst="ellipse">
                      <a:avLst/>
                    </a:prstGeom>
                    <a:gradFill>
                      <a:gsLst>
                        <a:gs pos="27000">
                          <a:schemeClr val="accent4"/>
                        </a:gs>
                        <a:gs pos="100000">
                          <a:srgbClr val="E6E6E6"/>
                        </a:gs>
                      </a:gsLst>
                      <a:lin ang="16200000" scaled="0"/>
                    </a:gradFill>
                    <a:ln w="9525">
                      <a:noFill/>
                      <a:round/>
                      <a:headEnd/>
                      <a:tailEnd/>
                    </a:ln>
                    <a:effectLst/>
                    <a:scene3d>
                      <a:camera prst="orthographicFront">
                        <a:rot lat="0" lon="0" rev="0"/>
                      </a:camera>
                      <a:lightRig rig="brightRoom" dir="t">
                        <a:rot lat="0" lon="0" rev="600000"/>
                      </a:lightRig>
                    </a:scene3d>
                    <a:sp3d prstMaterial="metal">
                      <a:bevelT w="38100" h="57150" prst="angle"/>
                    </a:sp3d>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4245024" y="4865700"/>
                      <a:ext cx="660987" cy="875820"/>
                    </a:xfrm>
                    <a:prstGeom prst="rect">
                      <a:avLst/>
                    </a:prstGeom>
                    <a:gradFill>
                      <a:gsLst>
                        <a:gs pos="0">
                          <a:schemeClr val="accent3"/>
                        </a:gs>
                        <a:gs pos="68000">
                          <a:schemeClr val="accent3">
                            <a:lumMod val="60000"/>
                            <a:lumOff val="40000"/>
                          </a:schemeClr>
                        </a:gs>
                        <a:gs pos="100000">
                          <a:schemeClr val="accent3"/>
                        </a:gs>
                      </a:gsLst>
                      <a:lin ang="10800000" scaled="0"/>
                    </a:gradFill>
                    <a:ln w="0">
                      <a:noFill/>
                    </a:ln>
                    <a:effectLst>
                      <a:outerShdw blurRad="88900" dist="38100" dir="2940000" sx="82000" sy="82000" algn="ctr">
                        <a:srgbClr val="000000">
                          <a:alpha val="27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62"/>
                    <p:cNvSpPr>
                      <a:spLocks noChangeArrowheads="1"/>
                    </p:cNvSpPr>
                    <p:nvPr/>
                  </p:nvSpPr>
                  <p:spPr bwMode="auto">
                    <a:xfrm>
                      <a:off x="4245024" y="4800637"/>
                      <a:ext cx="669860" cy="113119"/>
                    </a:xfrm>
                    <a:prstGeom prst="ellipse">
                      <a:avLst/>
                    </a:prstGeom>
                    <a:gradFill>
                      <a:gsLst>
                        <a:gs pos="0">
                          <a:schemeClr val="accent3">
                            <a:lumMod val="40000"/>
                            <a:lumOff val="60000"/>
                          </a:schemeClr>
                        </a:gs>
                        <a:gs pos="81000">
                          <a:schemeClr val="accent3">
                            <a:lumMod val="60000"/>
                            <a:lumOff val="40000"/>
                          </a:schemeClr>
                        </a:gs>
                      </a:gsLst>
                      <a:lin ang="15600000" scaled="0"/>
                    </a:gradFill>
                    <a:ln w="6350">
                      <a:noFill/>
                      <a:round/>
                      <a:headEnd/>
                      <a:tailEnd/>
                    </a:ln>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p>
                      <a:endParaRPr lang="en-US"/>
                    </a:p>
                  </p:txBody>
                </p:sp>
              </p:grpSp>
              <p:sp>
                <p:nvSpPr>
                  <p:cNvPr id="20" name="Oval 19"/>
                  <p:cNvSpPr/>
                  <p:nvPr/>
                </p:nvSpPr>
                <p:spPr>
                  <a:xfrm>
                    <a:off x="3344396" y="5776235"/>
                    <a:ext cx="2479675" cy="266700"/>
                  </a:xfrm>
                  <a:prstGeom prst="ellipse">
                    <a:avLst/>
                  </a:prstGeom>
                  <a:gradFill flip="none" rotWithShape="1">
                    <a:gsLst>
                      <a:gs pos="0">
                        <a:schemeClr val="bg1">
                          <a:lumMod val="75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8" name="Oval 61"/>
                <p:cNvSpPr>
                  <a:spLocks noChangeArrowheads="1"/>
                </p:cNvSpPr>
                <p:nvPr userDrawn="1"/>
              </p:nvSpPr>
              <p:spPr bwMode="auto">
                <a:xfrm>
                  <a:off x="1890253" y="3255264"/>
                  <a:ext cx="2633562" cy="222801"/>
                </a:xfrm>
                <a:prstGeom prst="ellipse">
                  <a:avLst/>
                </a:prstGeom>
                <a:gradFill>
                  <a:gsLst>
                    <a:gs pos="22000">
                      <a:schemeClr val="accent4"/>
                    </a:gs>
                    <a:gs pos="100000">
                      <a:schemeClr val="accent4">
                        <a:lumMod val="40000"/>
                        <a:lumOff val="60000"/>
                      </a:schemeClr>
                    </a:gs>
                  </a:gsLst>
                  <a:lin ang="16200000" scaled="0"/>
                </a:gradFill>
                <a:ln w="9525">
                  <a:noFill/>
                  <a:round/>
                  <a:headEnd/>
                  <a:tailEn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anchor="t" anchorCtr="0" compatLnSpc="1">
                  <a:prstTxWarp prst="textNoShape">
                    <a:avLst/>
                  </a:prstTxWarp>
                </a:bodyPr>
                <a:lstStyle/>
                <a:p>
                  <a:endParaRPr lang="en-US"/>
                </a:p>
              </p:txBody>
            </p:sp>
          </p:grpSp>
          <p:sp>
            <p:nvSpPr>
              <p:cNvPr id="14" name="Rounded Rectangle 13"/>
              <p:cNvSpPr/>
              <p:nvPr userDrawn="1"/>
            </p:nvSpPr>
            <p:spPr>
              <a:xfrm>
                <a:off x="4186701" y="4869160"/>
                <a:ext cx="2468880" cy="1371600"/>
              </a:xfrm>
              <a:prstGeom prst="roundRect">
                <a:avLst/>
              </a:prstGeom>
              <a:gradFill flip="none" rotWithShape="1">
                <a:gsLst>
                  <a:gs pos="0">
                    <a:schemeClr val="accent3"/>
                  </a:gs>
                  <a:gs pos="31000">
                    <a:schemeClr val="accent3">
                      <a:lumMod val="60000"/>
                      <a:lumOff val="40000"/>
                    </a:schemeClr>
                  </a:gs>
                  <a:gs pos="100000">
                    <a:schemeClr val="accent3"/>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5" name="Rounded Rectangle 14"/>
              <p:cNvSpPr/>
              <p:nvPr userDrawn="1"/>
            </p:nvSpPr>
            <p:spPr>
              <a:xfrm>
                <a:off x="5060064" y="3383280"/>
                <a:ext cx="2468880" cy="1371600"/>
              </a:xfrm>
              <a:prstGeom prst="roundRect">
                <a:avLst/>
              </a:prstGeom>
              <a:gradFill flip="none" rotWithShape="1">
                <a:gsLst>
                  <a:gs pos="0">
                    <a:schemeClr val="accent5"/>
                  </a:gs>
                  <a:gs pos="35000">
                    <a:schemeClr val="accent5">
                      <a:lumMod val="60000"/>
                      <a:lumOff val="40000"/>
                    </a:schemeClr>
                  </a:gs>
                  <a:gs pos="100000">
                    <a:schemeClr val="accent5"/>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6" name="Rounded Rectangle 15"/>
              <p:cNvSpPr/>
              <p:nvPr userDrawn="1"/>
            </p:nvSpPr>
            <p:spPr>
              <a:xfrm>
                <a:off x="5809872" y="1916832"/>
                <a:ext cx="2468880" cy="1369857"/>
              </a:xfrm>
              <a:prstGeom prst="roundRect">
                <a:avLst/>
              </a:prstGeom>
              <a:gradFill flip="none" rotWithShape="1">
                <a:gsLst>
                  <a:gs pos="0">
                    <a:schemeClr val="accent4"/>
                  </a:gs>
                  <a:gs pos="100000">
                    <a:schemeClr val="accent4"/>
                  </a:gs>
                  <a:gs pos="33000">
                    <a:schemeClr val="accent4">
                      <a:lumMod val="60000"/>
                      <a:lumOff val="4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grpSp>
        <p:cxnSp>
          <p:nvCxnSpPr>
            <p:cNvPr id="10" name="Straight Connector 9"/>
            <p:cNvCxnSpPr/>
            <p:nvPr/>
          </p:nvCxnSpPr>
          <p:spPr>
            <a:xfrm>
              <a:off x="4648198" y="3364992"/>
              <a:ext cx="3020146" cy="0"/>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33800" y="4818888"/>
              <a:ext cx="3214464" cy="5059"/>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5580112" y="1904356"/>
              <a:ext cx="2808312" cy="0"/>
            </a:xfrm>
            <a:prstGeom prst="line">
              <a:avLst/>
            </a:prstGeom>
            <a:ln w="635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9" name="Text Placeholder 22"/>
          <p:cNvSpPr>
            <a:spLocks noGrp="1"/>
          </p:cNvSpPr>
          <p:nvPr>
            <p:ph type="body" sz="quarter" idx="23" hasCustomPrompt="1"/>
          </p:nvPr>
        </p:nvSpPr>
        <p:spPr>
          <a:xfrm>
            <a:off x="5111496" y="3429000"/>
            <a:ext cx="2399379"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30" name="Text Placeholder 22"/>
          <p:cNvSpPr>
            <a:spLocks noGrp="1"/>
          </p:cNvSpPr>
          <p:nvPr>
            <p:ph type="body" sz="quarter" idx="24" hasCustomPrompt="1"/>
          </p:nvPr>
        </p:nvSpPr>
        <p:spPr>
          <a:xfrm>
            <a:off x="5111496" y="3861048"/>
            <a:ext cx="2399379" cy="891789"/>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1" name="Text Placeholder 22"/>
          <p:cNvSpPr>
            <a:spLocks noGrp="1"/>
          </p:cNvSpPr>
          <p:nvPr>
            <p:ph type="body" sz="quarter" idx="25" hasCustomPrompt="1"/>
          </p:nvPr>
        </p:nvSpPr>
        <p:spPr>
          <a:xfrm>
            <a:off x="5845029" y="1916832"/>
            <a:ext cx="2399379"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32" name="Text Placeholder 22"/>
          <p:cNvSpPr>
            <a:spLocks noGrp="1"/>
          </p:cNvSpPr>
          <p:nvPr>
            <p:ph type="body" sz="quarter" idx="26" hasCustomPrompt="1"/>
          </p:nvPr>
        </p:nvSpPr>
        <p:spPr>
          <a:xfrm>
            <a:off x="5842885" y="2348880"/>
            <a:ext cx="2399379" cy="891789"/>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3" name="Text Placeholder 22"/>
          <p:cNvSpPr>
            <a:spLocks noGrp="1"/>
          </p:cNvSpPr>
          <p:nvPr>
            <p:ph type="body" sz="quarter" idx="27" hasCustomPrompt="1"/>
          </p:nvPr>
        </p:nvSpPr>
        <p:spPr>
          <a:xfrm>
            <a:off x="4242816" y="4900775"/>
            <a:ext cx="2399379" cy="420624"/>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34" name="Text Placeholder 22"/>
          <p:cNvSpPr>
            <a:spLocks noGrp="1"/>
          </p:cNvSpPr>
          <p:nvPr>
            <p:ph type="body" sz="quarter" idx="28" hasCustomPrompt="1"/>
          </p:nvPr>
        </p:nvSpPr>
        <p:spPr>
          <a:xfrm>
            <a:off x="4242816" y="5332823"/>
            <a:ext cx="2399379" cy="891789"/>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5" name="Text Placeholder 22"/>
          <p:cNvSpPr>
            <a:spLocks noGrp="1"/>
          </p:cNvSpPr>
          <p:nvPr>
            <p:ph type="body" sz="quarter" idx="29" hasCustomPrompt="1"/>
          </p:nvPr>
        </p:nvSpPr>
        <p:spPr>
          <a:xfrm>
            <a:off x="2880360" y="5125688"/>
            <a:ext cx="671096" cy="463552"/>
          </a:xfrm>
          <a:noFill/>
          <a:ln>
            <a:noFill/>
          </a:ln>
        </p:spPr>
        <p:txBody>
          <a:bodyPr anchor="ctr" anchorCtr="1">
            <a:noAutofit/>
          </a:bodyPr>
          <a:lstStyle>
            <a:lvl1pPr marL="0" indent="0" algn="ctr">
              <a:buFontTx/>
              <a:buNone/>
              <a:defRPr sz="32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a:t>
            </a:r>
          </a:p>
        </p:txBody>
      </p:sp>
      <p:sp>
        <p:nvSpPr>
          <p:cNvPr id="36" name="Text Placeholder 22"/>
          <p:cNvSpPr>
            <a:spLocks noGrp="1"/>
          </p:cNvSpPr>
          <p:nvPr>
            <p:ph type="body" sz="quarter" idx="30" hasCustomPrompt="1"/>
          </p:nvPr>
        </p:nvSpPr>
        <p:spPr>
          <a:xfrm>
            <a:off x="2880360" y="3933056"/>
            <a:ext cx="671096" cy="533266"/>
          </a:xfrm>
          <a:noFill/>
          <a:ln>
            <a:noFill/>
          </a:ln>
        </p:spPr>
        <p:txBody>
          <a:bodyPr anchor="ctr" anchorCtr="1">
            <a:noAutofit/>
          </a:bodyPr>
          <a:lstStyle>
            <a:lvl1pPr marL="0" indent="0" algn="ctr">
              <a:buFontTx/>
              <a:buNone/>
              <a:defRPr sz="32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a:t>
            </a:r>
          </a:p>
        </p:txBody>
      </p:sp>
      <p:sp>
        <p:nvSpPr>
          <p:cNvPr id="37" name="Text Placeholder 22"/>
          <p:cNvSpPr>
            <a:spLocks noGrp="1"/>
          </p:cNvSpPr>
          <p:nvPr>
            <p:ph type="body" sz="quarter" idx="31" hasCustomPrompt="1"/>
          </p:nvPr>
        </p:nvSpPr>
        <p:spPr>
          <a:xfrm>
            <a:off x="2880360" y="2463686"/>
            <a:ext cx="671096" cy="533266"/>
          </a:xfrm>
          <a:noFill/>
          <a:ln>
            <a:noFill/>
          </a:ln>
        </p:spPr>
        <p:txBody>
          <a:bodyPr anchor="ctr" anchorCtr="1">
            <a:noAutofit/>
          </a:bodyPr>
          <a:lstStyle>
            <a:lvl1pPr marL="0" indent="0" algn="ctr">
              <a:buFontTx/>
              <a:buNone/>
              <a:defRPr sz="32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a:t>
            </a:r>
          </a:p>
        </p:txBody>
      </p:sp>
      <p:sp>
        <p:nvSpPr>
          <p:cNvPr id="40" name="TextBox 39">
            <a:extLst>
              <a:ext uri="{FF2B5EF4-FFF2-40B4-BE49-F238E27FC236}">
                <a16:creationId xmlns:a16="http://schemas.microsoft.com/office/drawing/2014/main" id="{3142C5CB-C7B2-4619-8992-D9BFD8CA07F6}"/>
              </a:ext>
            </a:extLst>
          </p:cNvPr>
          <p:cNvSpPr txBox="1"/>
          <p:nvPr>
            <p:custDataLst>
              <p:tags r:id="rId4"/>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42" name="Rectangle 41">
            <a:extLst>
              <a:ext uri="{FF2B5EF4-FFF2-40B4-BE49-F238E27FC236}">
                <a16:creationId xmlns:a16="http://schemas.microsoft.com/office/drawing/2014/main" id="{BB55141B-E42B-414A-9CF2-4399C2F519C3}"/>
              </a:ext>
            </a:extLst>
          </p:cNvPr>
          <p:cNvSpPr/>
          <p:nvPr>
            <p:custDataLst>
              <p:tags r:id="rId5"/>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7018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40"/>
                                        </p:tgtEl>
                                        <p:attrNameLst>
                                          <p:attrName>style.opacity</p:attrName>
                                        </p:attrNameLst>
                                      </p:cBhvr>
                                      <p:to>
                                        <p:strVal val="0"/>
                                      </p:to>
                                    </p:set>
                                    <p:animEffect filter="image" prLst="opacity: 0">
                                      <p:cBhvr rctx="IE">
                                        <p:cTn id="7" dur="10"/>
                                        <p:tgtEl>
                                          <p:spTgt spid="40"/>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40"/>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anaged Process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a:p>
        </p:txBody>
      </p:sp>
      <p:sp>
        <p:nvSpPr>
          <p:cNvPr id="3" name="Date Placeholder 2"/>
          <p:cNvSpPr>
            <a:spLocks noGrp="1"/>
          </p:cNvSpPr>
          <p:nvPr>
            <p:ph type="dt" sz="half" idx="10"/>
          </p:nvPr>
        </p:nvSpPr>
        <p:spPr/>
        <p:txBody>
          <a:bodyPr/>
          <a:lstStyle/>
          <a:p>
            <a:fld id="{31C83779-77EC-46F6-8E64-3F5207BC7565}"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grpSp>
        <p:nvGrpSpPr>
          <p:cNvPr id="37" name="Group 36"/>
          <p:cNvGrpSpPr/>
          <p:nvPr>
            <p:custDataLst>
              <p:tags r:id="rId3"/>
            </p:custDataLst>
          </p:nvPr>
        </p:nvGrpSpPr>
        <p:grpSpPr>
          <a:xfrm>
            <a:off x="107501" y="1556793"/>
            <a:ext cx="8856984" cy="4896544"/>
            <a:chOff x="107501" y="1556793"/>
            <a:chExt cx="8856984" cy="4896544"/>
          </a:xfrm>
        </p:grpSpPr>
        <p:graphicFrame>
          <p:nvGraphicFramePr>
            <p:cNvPr id="9" name="Diagram 8"/>
            <p:cNvGraphicFramePr/>
            <p:nvPr userDrawn="1">
              <p:extLst>
                <p:ext uri="{D42A27DB-BD31-4B8C-83A1-F6EECF244321}">
                  <p14:modId xmlns:p14="http://schemas.microsoft.com/office/powerpoint/2010/main" val="1242506151"/>
                </p:ext>
              </p:extLst>
            </p:nvPr>
          </p:nvGraphicFramePr>
          <p:xfrm>
            <a:off x="107501" y="1556793"/>
            <a:ext cx="8856984" cy="4896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Bent Arrow 9"/>
            <p:cNvSpPr/>
            <p:nvPr/>
          </p:nvSpPr>
          <p:spPr>
            <a:xfrm>
              <a:off x="2285448" y="2348881"/>
              <a:ext cx="1014084" cy="1005840"/>
            </a:xfrm>
            <a:prstGeom prst="bentArrow">
              <a:avLst/>
            </a:prstGeom>
            <a:gradFill>
              <a:gsLst>
                <a:gs pos="0">
                  <a:schemeClr val="bg1">
                    <a:lumMod val="6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p:cNvSpPr/>
            <p:nvPr/>
          </p:nvSpPr>
          <p:spPr>
            <a:xfrm rot="16200000" flipH="1" flipV="1">
              <a:off x="5919481" y="2344758"/>
              <a:ext cx="1005840" cy="1014084"/>
            </a:xfrm>
            <a:prstGeom prst="bentArrow">
              <a:avLst/>
            </a:prstGeom>
            <a:gradFill>
              <a:gsLst>
                <a:gs pos="0">
                  <a:schemeClr val="bg1">
                    <a:lumMod val="6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flipH="1" flipV="1">
              <a:off x="5917650" y="4653135"/>
              <a:ext cx="1014084" cy="1005840"/>
            </a:xfrm>
            <a:prstGeom prst="bentArrow">
              <a:avLst/>
            </a:prstGeom>
            <a:gradFill>
              <a:gsLst>
                <a:gs pos="0">
                  <a:schemeClr val="bg1">
                    <a:lumMod val="6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rot="5400000" flipH="1" flipV="1">
              <a:off x="2289573" y="4649013"/>
              <a:ext cx="1005840" cy="1014084"/>
            </a:xfrm>
            <a:prstGeom prst="bentArrow">
              <a:avLst/>
            </a:prstGeom>
            <a:gradFill>
              <a:gsLst>
                <a:gs pos="0">
                  <a:schemeClr val="bg1">
                    <a:lumMod val="6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 name="Text Placeholder 22"/>
          <p:cNvSpPr>
            <a:spLocks noGrp="1"/>
          </p:cNvSpPr>
          <p:nvPr>
            <p:ph type="body" sz="quarter" idx="25" hasCustomPrompt="1"/>
          </p:nvPr>
        </p:nvSpPr>
        <p:spPr>
          <a:xfrm>
            <a:off x="5798280" y="3431819"/>
            <a:ext cx="2514600" cy="450999"/>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 Click to add label</a:t>
            </a:r>
          </a:p>
        </p:txBody>
      </p:sp>
      <p:sp>
        <p:nvSpPr>
          <p:cNvPr id="15" name="Text Placeholder 22"/>
          <p:cNvSpPr>
            <a:spLocks noGrp="1"/>
          </p:cNvSpPr>
          <p:nvPr>
            <p:ph type="body" sz="quarter" idx="26" hasCustomPrompt="1"/>
          </p:nvPr>
        </p:nvSpPr>
        <p:spPr>
          <a:xfrm>
            <a:off x="5796136" y="3920356"/>
            <a:ext cx="2514600" cy="74980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6" name="Text Placeholder 22"/>
          <p:cNvSpPr>
            <a:spLocks noGrp="1"/>
          </p:cNvSpPr>
          <p:nvPr>
            <p:ph type="body" sz="quarter" idx="27" hasCustomPrompt="1"/>
          </p:nvPr>
        </p:nvSpPr>
        <p:spPr>
          <a:xfrm>
            <a:off x="909117" y="3416896"/>
            <a:ext cx="2510755" cy="450999"/>
          </a:xfrm>
          <a:noFill/>
          <a:ln>
            <a:noFill/>
          </a:ln>
        </p:spPr>
        <p:txBody>
          <a:bodyPr lIns="91440" rIns="91440"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 Click to add label</a:t>
            </a:r>
          </a:p>
        </p:txBody>
      </p:sp>
      <p:sp>
        <p:nvSpPr>
          <p:cNvPr id="17" name="Text Placeholder 22"/>
          <p:cNvSpPr>
            <a:spLocks noGrp="1"/>
          </p:cNvSpPr>
          <p:nvPr>
            <p:ph type="body" sz="quarter" idx="28" hasCustomPrompt="1"/>
          </p:nvPr>
        </p:nvSpPr>
        <p:spPr>
          <a:xfrm>
            <a:off x="909118" y="3905434"/>
            <a:ext cx="2510754" cy="747702"/>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8" name="Text Placeholder 22"/>
          <p:cNvSpPr>
            <a:spLocks noGrp="1"/>
          </p:cNvSpPr>
          <p:nvPr>
            <p:ph type="body" sz="quarter" idx="29" hasCustomPrompt="1"/>
          </p:nvPr>
        </p:nvSpPr>
        <p:spPr>
          <a:xfrm>
            <a:off x="3346730" y="1605912"/>
            <a:ext cx="2514600" cy="448056"/>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 Click to add label</a:t>
            </a:r>
          </a:p>
        </p:txBody>
      </p:sp>
      <p:sp>
        <p:nvSpPr>
          <p:cNvPr id="19" name="Text Placeholder 22"/>
          <p:cNvSpPr>
            <a:spLocks noGrp="1"/>
          </p:cNvSpPr>
          <p:nvPr>
            <p:ph type="body" sz="quarter" idx="30" hasCustomPrompt="1"/>
          </p:nvPr>
        </p:nvSpPr>
        <p:spPr>
          <a:xfrm>
            <a:off x="3345641" y="2091471"/>
            <a:ext cx="2514600" cy="74980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0" name="Text Placeholder 22"/>
          <p:cNvSpPr>
            <a:spLocks noGrp="1"/>
          </p:cNvSpPr>
          <p:nvPr>
            <p:ph type="body" sz="quarter" idx="31" hasCustomPrompt="1"/>
          </p:nvPr>
        </p:nvSpPr>
        <p:spPr>
          <a:xfrm>
            <a:off x="3348066" y="5187820"/>
            <a:ext cx="2514600" cy="448056"/>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4. Click to add label</a:t>
            </a:r>
          </a:p>
        </p:txBody>
      </p:sp>
      <p:sp>
        <p:nvSpPr>
          <p:cNvPr id="21" name="Text Placeholder 22"/>
          <p:cNvSpPr>
            <a:spLocks noGrp="1"/>
          </p:cNvSpPr>
          <p:nvPr>
            <p:ph type="body" sz="quarter" idx="32" hasCustomPrompt="1"/>
          </p:nvPr>
        </p:nvSpPr>
        <p:spPr>
          <a:xfrm>
            <a:off x="3367317" y="5674992"/>
            <a:ext cx="2514600" cy="74980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2" name="Text Placeholder 22"/>
          <p:cNvSpPr>
            <a:spLocks noGrp="1"/>
          </p:cNvSpPr>
          <p:nvPr>
            <p:ph type="body" sz="quarter" idx="18" hasCustomPrompt="1"/>
          </p:nvPr>
        </p:nvSpPr>
        <p:spPr>
          <a:xfrm>
            <a:off x="3867912" y="3407280"/>
            <a:ext cx="1434469" cy="1215554"/>
          </a:xfrm>
          <a:noFill/>
          <a:ln>
            <a:noFill/>
          </a:ln>
        </p:spPr>
        <p:txBody>
          <a:bodyPr anchor="ctr" anchorCtr="1">
            <a:noAutofit/>
          </a:bodyPr>
          <a:lstStyle>
            <a:lvl1pPr marL="0" indent="0" algn="ctr">
              <a:buFontTx/>
              <a:buNone/>
              <a:defRPr sz="2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3" name="Text Placeholder 22"/>
          <p:cNvSpPr>
            <a:spLocks noGrp="1"/>
          </p:cNvSpPr>
          <p:nvPr>
            <p:ph type="body" sz="quarter" idx="35" hasCustomPrompt="1"/>
          </p:nvPr>
        </p:nvSpPr>
        <p:spPr>
          <a:xfrm>
            <a:off x="5292080" y="3789040"/>
            <a:ext cx="457200" cy="4572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a:t>
            </a:r>
          </a:p>
        </p:txBody>
      </p:sp>
      <p:sp>
        <p:nvSpPr>
          <p:cNvPr id="24" name="Text Placeholder 22"/>
          <p:cNvSpPr>
            <a:spLocks noGrp="1"/>
          </p:cNvSpPr>
          <p:nvPr>
            <p:ph type="body" sz="quarter" idx="36" hasCustomPrompt="1"/>
          </p:nvPr>
        </p:nvSpPr>
        <p:spPr>
          <a:xfrm>
            <a:off x="4355976" y="4797152"/>
            <a:ext cx="457200" cy="4572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4</a:t>
            </a:r>
          </a:p>
        </p:txBody>
      </p:sp>
      <p:sp>
        <p:nvSpPr>
          <p:cNvPr id="25" name="Text Placeholder 22"/>
          <p:cNvSpPr>
            <a:spLocks noGrp="1"/>
          </p:cNvSpPr>
          <p:nvPr>
            <p:ph type="body" sz="quarter" idx="33" hasCustomPrompt="1"/>
          </p:nvPr>
        </p:nvSpPr>
        <p:spPr>
          <a:xfrm>
            <a:off x="3419872" y="3789040"/>
            <a:ext cx="457200" cy="4572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a:t>
            </a:r>
          </a:p>
        </p:txBody>
      </p:sp>
      <p:sp>
        <p:nvSpPr>
          <p:cNvPr id="26" name="Text Placeholder 22"/>
          <p:cNvSpPr>
            <a:spLocks noGrp="1"/>
          </p:cNvSpPr>
          <p:nvPr>
            <p:ph type="body" sz="quarter" idx="34" hasCustomPrompt="1"/>
          </p:nvPr>
        </p:nvSpPr>
        <p:spPr>
          <a:xfrm>
            <a:off x="4355976" y="2827784"/>
            <a:ext cx="457200" cy="45720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a:t>
            </a:r>
          </a:p>
        </p:txBody>
      </p:sp>
      <p:sp>
        <p:nvSpPr>
          <p:cNvPr id="29" name="TextBox 28">
            <a:extLst>
              <a:ext uri="{FF2B5EF4-FFF2-40B4-BE49-F238E27FC236}">
                <a16:creationId xmlns:a16="http://schemas.microsoft.com/office/drawing/2014/main" id="{00F0F404-DBB9-4700-934E-35212889DE7B}"/>
              </a:ext>
            </a:extLst>
          </p:cNvPr>
          <p:cNvSpPr txBox="1"/>
          <p:nvPr>
            <p:custDataLst>
              <p:tags r:id="rId4"/>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31" name="Rectangle 30">
            <a:extLst>
              <a:ext uri="{FF2B5EF4-FFF2-40B4-BE49-F238E27FC236}">
                <a16:creationId xmlns:a16="http://schemas.microsoft.com/office/drawing/2014/main" id="{28D10590-87D2-4CA5-BBEF-284D355DBE4F}"/>
              </a:ext>
            </a:extLst>
          </p:cNvPr>
          <p:cNvSpPr/>
          <p:nvPr>
            <p:custDataLst>
              <p:tags r:id="rId5"/>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3113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29"/>
                                        </p:tgtEl>
                                        <p:attrNameLst>
                                          <p:attrName>style.opacity</p:attrName>
                                        </p:attrNameLst>
                                      </p:cBhvr>
                                      <p:to>
                                        <p:strVal val="0"/>
                                      </p:to>
                                    </p:set>
                                    <p:animEffect filter="image" prLst="opacity: 0">
                                      <p:cBhvr rctx="IE">
                                        <p:cTn id="7" dur="10"/>
                                        <p:tgtEl>
                                          <p:spTgt spid="29"/>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29"/>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Level Pyramid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a:p>
        </p:txBody>
      </p:sp>
      <p:sp>
        <p:nvSpPr>
          <p:cNvPr id="3" name="Date Placeholder 2"/>
          <p:cNvSpPr>
            <a:spLocks noGrp="1"/>
          </p:cNvSpPr>
          <p:nvPr>
            <p:ph type="dt" sz="half" idx="10"/>
          </p:nvPr>
        </p:nvSpPr>
        <p:spPr/>
        <p:txBody>
          <a:bodyPr/>
          <a:lstStyle/>
          <a:p>
            <a:fld id="{78DED028-6A5D-44CA-8053-821203AC4009}"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grpSp>
        <p:nvGrpSpPr>
          <p:cNvPr id="8" name="Group 7"/>
          <p:cNvGrpSpPr/>
          <p:nvPr>
            <p:custDataLst>
              <p:tags r:id="rId3"/>
            </p:custDataLst>
          </p:nvPr>
        </p:nvGrpSpPr>
        <p:grpSpPr>
          <a:xfrm>
            <a:off x="598462" y="1682940"/>
            <a:ext cx="8005986" cy="4482364"/>
            <a:chOff x="598462" y="1682940"/>
            <a:chExt cx="8005986" cy="4482364"/>
          </a:xfrm>
        </p:grpSpPr>
        <p:graphicFrame>
          <p:nvGraphicFramePr>
            <p:cNvPr id="49" name="Diagram 48"/>
            <p:cNvGraphicFramePr/>
            <p:nvPr>
              <p:extLst>
                <p:ext uri="{D42A27DB-BD31-4B8C-83A1-F6EECF244321}">
                  <p14:modId xmlns:p14="http://schemas.microsoft.com/office/powerpoint/2010/main" val="1898899611"/>
                </p:ext>
              </p:extLst>
            </p:nvPr>
          </p:nvGraphicFramePr>
          <p:xfrm>
            <a:off x="598462" y="1687445"/>
            <a:ext cx="5255930" cy="44611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58" name="Group 57"/>
            <p:cNvGrpSpPr/>
            <p:nvPr userDrawn="1"/>
          </p:nvGrpSpPr>
          <p:grpSpPr>
            <a:xfrm>
              <a:off x="4924008" y="3466020"/>
              <a:ext cx="2612014" cy="867696"/>
              <a:chOff x="3154679" y="5"/>
              <a:chExt cx="2560314" cy="1289306"/>
            </a:xfrm>
            <a:gradFill flip="none" rotWithShape="1">
              <a:gsLst>
                <a:gs pos="100000">
                  <a:schemeClr val="accent5"/>
                </a:gs>
                <a:gs pos="0">
                  <a:schemeClr val="accent5">
                    <a:lumMod val="75000"/>
                  </a:schemeClr>
                </a:gs>
                <a:gs pos="34000">
                  <a:schemeClr val="accent5">
                    <a:lumMod val="40000"/>
                    <a:lumOff val="60000"/>
                  </a:schemeClr>
                </a:gs>
              </a:gsLst>
              <a:lin ang="2700000" scaled="1"/>
              <a:tileRect/>
            </a:gradFill>
          </p:grpSpPr>
          <p:sp>
            <p:nvSpPr>
              <p:cNvPr id="71" name="Rounded Rectangle 70"/>
              <p:cNvSpPr/>
              <p:nvPr userDrawn="1"/>
            </p:nvSpPr>
            <p:spPr>
              <a:xfrm>
                <a:off x="3154679" y="5"/>
                <a:ext cx="2560314" cy="1289306"/>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72" name="Rounded Rectangle 4"/>
              <p:cNvSpPr/>
              <p:nvPr userDrawn="1"/>
            </p:nvSpPr>
            <p:spPr>
              <a:xfrm>
                <a:off x="3217618" y="62944"/>
                <a:ext cx="2434436" cy="11634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59" name="Group 58"/>
            <p:cNvGrpSpPr/>
            <p:nvPr userDrawn="1"/>
          </p:nvGrpSpPr>
          <p:grpSpPr>
            <a:xfrm>
              <a:off x="4338792" y="2586719"/>
              <a:ext cx="2612014" cy="867696"/>
              <a:chOff x="3154679" y="4"/>
              <a:chExt cx="2560314" cy="1289307"/>
            </a:xfrm>
            <a:gradFill flip="none" rotWithShape="1">
              <a:gsLst>
                <a:gs pos="0">
                  <a:schemeClr val="accent3">
                    <a:lumMod val="75000"/>
                  </a:schemeClr>
                </a:gs>
                <a:gs pos="35000">
                  <a:schemeClr val="accent3">
                    <a:lumMod val="40000"/>
                    <a:lumOff val="60000"/>
                  </a:schemeClr>
                </a:gs>
                <a:gs pos="100000">
                  <a:schemeClr val="accent3"/>
                </a:gs>
              </a:gsLst>
              <a:lin ang="2700000" scaled="1"/>
              <a:tileRect/>
            </a:gradFill>
          </p:grpSpPr>
          <p:sp>
            <p:nvSpPr>
              <p:cNvPr id="69" name="Rounded Rectangle 68"/>
              <p:cNvSpPr/>
              <p:nvPr userDrawn="1"/>
            </p:nvSpPr>
            <p:spPr>
              <a:xfrm>
                <a:off x="3154679" y="4"/>
                <a:ext cx="2560314" cy="1289307"/>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70" name="Rounded Rectangle 4"/>
              <p:cNvSpPr/>
              <p:nvPr userDrawn="1"/>
            </p:nvSpPr>
            <p:spPr>
              <a:xfrm>
                <a:off x="3217618" y="62944"/>
                <a:ext cx="2434436" cy="11634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60" name="Group 59"/>
            <p:cNvGrpSpPr/>
            <p:nvPr userDrawn="1"/>
          </p:nvGrpSpPr>
          <p:grpSpPr>
            <a:xfrm>
              <a:off x="3808441" y="1682940"/>
              <a:ext cx="2612014" cy="867696"/>
              <a:chOff x="3154680" y="5"/>
              <a:chExt cx="2560314" cy="1289306"/>
            </a:xfrm>
            <a:gradFill flip="none" rotWithShape="1">
              <a:gsLst>
                <a:gs pos="78000">
                  <a:schemeClr val="bg1">
                    <a:lumMod val="95000"/>
                  </a:schemeClr>
                </a:gs>
                <a:gs pos="27000">
                  <a:schemeClr val="bg1">
                    <a:lumMod val="85000"/>
                  </a:schemeClr>
                </a:gs>
                <a:gs pos="2000">
                  <a:schemeClr val="bg1">
                    <a:lumMod val="65000"/>
                  </a:schemeClr>
                </a:gs>
                <a:gs pos="100000">
                  <a:schemeClr val="bg1">
                    <a:lumMod val="65000"/>
                  </a:schemeClr>
                </a:gs>
              </a:gsLst>
              <a:lin ang="2700000" scaled="1"/>
              <a:tileRect/>
            </a:gradFill>
          </p:grpSpPr>
          <p:sp>
            <p:nvSpPr>
              <p:cNvPr id="67" name="Rounded Rectangle 66"/>
              <p:cNvSpPr/>
              <p:nvPr userDrawn="1"/>
            </p:nvSpPr>
            <p:spPr>
              <a:xfrm>
                <a:off x="3154680" y="5"/>
                <a:ext cx="2560314" cy="1289306"/>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68" name="Rounded Rectangle 4"/>
              <p:cNvSpPr/>
              <p:nvPr userDrawn="1"/>
            </p:nvSpPr>
            <p:spPr>
              <a:xfrm>
                <a:off x="3217618" y="62944"/>
                <a:ext cx="2434436" cy="11634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61" name="Group 60"/>
            <p:cNvGrpSpPr/>
            <p:nvPr userDrawn="1"/>
          </p:nvGrpSpPr>
          <p:grpSpPr>
            <a:xfrm>
              <a:off x="5998408" y="5276532"/>
              <a:ext cx="2606040" cy="888772"/>
              <a:chOff x="720078" y="1804841"/>
              <a:chExt cx="2538978" cy="1286861"/>
            </a:xfrm>
            <a:gradFill flip="none" rotWithShape="1">
              <a:gsLst>
                <a:gs pos="100000">
                  <a:schemeClr val="accent2"/>
                </a:gs>
                <a:gs pos="0">
                  <a:schemeClr val="accent2">
                    <a:lumMod val="75000"/>
                  </a:schemeClr>
                </a:gs>
                <a:gs pos="37000">
                  <a:schemeClr val="accent2">
                    <a:lumMod val="40000"/>
                    <a:lumOff val="60000"/>
                  </a:schemeClr>
                </a:gs>
              </a:gsLst>
              <a:lin ang="2700000" scaled="1"/>
              <a:tileRect/>
            </a:gradFill>
          </p:grpSpPr>
          <p:sp>
            <p:nvSpPr>
              <p:cNvPr id="65" name="Rounded Rectangle 64"/>
              <p:cNvSpPr/>
              <p:nvPr userDrawn="1"/>
            </p:nvSpPr>
            <p:spPr>
              <a:xfrm>
                <a:off x="720078" y="1804841"/>
                <a:ext cx="2538978" cy="1286861"/>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66" name="Rounded Rectangle 4"/>
              <p:cNvSpPr/>
              <p:nvPr userDrawn="1"/>
            </p:nvSpPr>
            <p:spPr>
              <a:xfrm>
                <a:off x="782897" y="1867660"/>
                <a:ext cx="2434676" cy="116122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solidFill>
                    <a:srgbClr val="FF0000"/>
                  </a:solidFill>
                </a:endParaRPr>
              </a:p>
            </p:txBody>
          </p:sp>
        </p:grpSp>
        <p:grpSp>
          <p:nvGrpSpPr>
            <p:cNvPr id="62" name="Group 61"/>
            <p:cNvGrpSpPr/>
            <p:nvPr userDrawn="1"/>
          </p:nvGrpSpPr>
          <p:grpSpPr>
            <a:xfrm>
              <a:off x="5454319" y="4365560"/>
              <a:ext cx="2612014" cy="867696"/>
              <a:chOff x="3154679" y="5"/>
              <a:chExt cx="2560314" cy="1289306"/>
            </a:xfrm>
            <a:gradFill flip="none" rotWithShape="1">
              <a:gsLst>
                <a:gs pos="100000">
                  <a:schemeClr val="accent4"/>
                </a:gs>
                <a:gs pos="0">
                  <a:schemeClr val="accent4">
                    <a:lumMod val="75000"/>
                  </a:schemeClr>
                </a:gs>
                <a:gs pos="34000">
                  <a:schemeClr val="accent4">
                    <a:lumMod val="40000"/>
                    <a:lumOff val="60000"/>
                  </a:schemeClr>
                </a:gs>
              </a:gsLst>
              <a:lin ang="2700000" scaled="1"/>
              <a:tileRect/>
            </a:gradFill>
          </p:grpSpPr>
          <p:sp>
            <p:nvSpPr>
              <p:cNvPr id="63" name="Rounded Rectangle 62"/>
              <p:cNvSpPr/>
              <p:nvPr userDrawn="1"/>
            </p:nvSpPr>
            <p:spPr>
              <a:xfrm>
                <a:off x="3154679" y="5"/>
                <a:ext cx="2560314" cy="1289306"/>
              </a:xfrm>
              <a:prstGeom prst="roundRect">
                <a:avLst/>
              </a:prstGeom>
              <a:grp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64" name="Rounded Rectangle 4"/>
              <p:cNvSpPr/>
              <p:nvPr userDrawn="1"/>
            </p:nvSpPr>
            <p:spPr>
              <a:xfrm>
                <a:off x="3217618" y="62944"/>
                <a:ext cx="2434436" cy="11634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52" name="Group 51"/>
            <p:cNvGrpSpPr/>
            <p:nvPr userDrawn="1"/>
          </p:nvGrpSpPr>
          <p:grpSpPr>
            <a:xfrm>
              <a:off x="3334112" y="1685697"/>
              <a:ext cx="5256584" cy="3574135"/>
              <a:chOff x="3347864" y="1630389"/>
              <a:chExt cx="5256584" cy="3574135"/>
            </a:xfrm>
          </p:grpSpPr>
          <p:cxnSp>
            <p:nvCxnSpPr>
              <p:cNvPr id="53" name="Straight Connector 52"/>
              <p:cNvCxnSpPr/>
              <p:nvPr/>
            </p:nvCxnSpPr>
            <p:spPr>
              <a:xfrm>
                <a:off x="3822192" y="2525332"/>
                <a:ext cx="3136718"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52544" y="3421444"/>
                <a:ext cx="3172065"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390551" y="5204524"/>
                <a:ext cx="3213897"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926926" y="4310249"/>
                <a:ext cx="3101458"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3347864" y="1630389"/>
                <a:ext cx="3086117" cy="0"/>
              </a:xfrm>
              <a:prstGeom prst="line">
                <a:avLst/>
              </a:prstGeom>
              <a:ln w="63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73" name="Text Placeholder 22"/>
          <p:cNvSpPr>
            <a:spLocks noGrp="1"/>
          </p:cNvSpPr>
          <p:nvPr>
            <p:ph type="body" sz="quarter" idx="17" hasCustomPrompt="1"/>
          </p:nvPr>
        </p:nvSpPr>
        <p:spPr>
          <a:xfrm>
            <a:off x="2706624" y="2692220"/>
            <a:ext cx="1101853" cy="798624"/>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4</a:t>
            </a:r>
          </a:p>
        </p:txBody>
      </p:sp>
      <p:sp>
        <p:nvSpPr>
          <p:cNvPr id="74" name="Text Placeholder 22"/>
          <p:cNvSpPr>
            <a:spLocks noGrp="1"/>
          </p:cNvSpPr>
          <p:nvPr>
            <p:ph type="body" sz="quarter" idx="18" hasCustomPrompt="1"/>
          </p:nvPr>
        </p:nvSpPr>
        <p:spPr>
          <a:xfrm>
            <a:off x="2706624" y="3556316"/>
            <a:ext cx="1101853" cy="809240"/>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a:t>
            </a:r>
          </a:p>
        </p:txBody>
      </p:sp>
      <p:sp>
        <p:nvSpPr>
          <p:cNvPr id="75" name="Text Placeholder 22"/>
          <p:cNvSpPr>
            <a:spLocks noGrp="1"/>
          </p:cNvSpPr>
          <p:nvPr>
            <p:ph type="body" sz="quarter" idx="19" hasCustomPrompt="1"/>
          </p:nvPr>
        </p:nvSpPr>
        <p:spPr>
          <a:xfrm>
            <a:off x="2706624" y="4420412"/>
            <a:ext cx="1101853" cy="810333"/>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a:t>
            </a:r>
          </a:p>
        </p:txBody>
      </p:sp>
      <p:sp>
        <p:nvSpPr>
          <p:cNvPr id="76" name="Text Placeholder 22"/>
          <p:cNvSpPr>
            <a:spLocks noGrp="1"/>
          </p:cNvSpPr>
          <p:nvPr>
            <p:ph type="body" sz="quarter" idx="20" hasCustomPrompt="1"/>
          </p:nvPr>
        </p:nvSpPr>
        <p:spPr>
          <a:xfrm>
            <a:off x="2706624" y="5284508"/>
            <a:ext cx="1101853" cy="864096"/>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a:t>
            </a:r>
          </a:p>
        </p:txBody>
      </p:sp>
      <p:sp>
        <p:nvSpPr>
          <p:cNvPr id="77" name="Text Placeholder 22"/>
          <p:cNvSpPr>
            <a:spLocks noGrp="1"/>
          </p:cNvSpPr>
          <p:nvPr>
            <p:ph type="body" sz="quarter" idx="21" hasCustomPrompt="1"/>
          </p:nvPr>
        </p:nvSpPr>
        <p:spPr>
          <a:xfrm>
            <a:off x="2706624" y="1900132"/>
            <a:ext cx="1101853" cy="701958"/>
          </a:xfrm>
          <a:noFill/>
          <a:ln>
            <a:noFill/>
          </a:ln>
        </p:spPr>
        <p:txBody>
          <a:bodyPr anchor="ctr" anchorCtr="1">
            <a:noAutofit/>
          </a:bodyPr>
          <a:lstStyle>
            <a:lvl1pPr marL="0" indent="0" algn="ctr">
              <a:buFontTx/>
              <a:buNone/>
              <a:defRPr sz="32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5</a:t>
            </a:r>
          </a:p>
        </p:txBody>
      </p:sp>
      <p:sp>
        <p:nvSpPr>
          <p:cNvPr id="78" name="Text Placeholder 22"/>
          <p:cNvSpPr>
            <a:spLocks noGrp="1"/>
          </p:cNvSpPr>
          <p:nvPr>
            <p:ph type="body" sz="quarter" idx="24" hasCustomPrompt="1"/>
          </p:nvPr>
        </p:nvSpPr>
        <p:spPr>
          <a:xfrm>
            <a:off x="4387944" y="2607512"/>
            <a:ext cx="2560320" cy="360040"/>
          </a:xfrm>
          <a:noFill/>
          <a:ln>
            <a:noFill/>
          </a:ln>
        </p:spPr>
        <p:txBody>
          <a:bodyPr anchor="ctr" anchorCtr="1">
            <a:normAutofit/>
          </a:bodyPr>
          <a:lstStyle>
            <a:lvl1pPr marL="0" indent="0" algn="ctr">
              <a:buFontTx/>
              <a:buNone/>
              <a:defRPr sz="20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4. Click to add label</a:t>
            </a:r>
          </a:p>
        </p:txBody>
      </p:sp>
      <p:sp>
        <p:nvSpPr>
          <p:cNvPr id="79" name="Text Placeholder 22"/>
          <p:cNvSpPr>
            <a:spLocks noGrp="1"/>
          </p:cNvSpPr>
          <p:nvPr>
            <p:ph type="body" sz="quarter" idx="25" hasCustomPrompt="1"/>
          </p:nvPr>
        </p:nvSpPr>
        <p:spPr>
          <a:xfrm>
            <a:off x="4384980" y="2976060"/>
            <a:ext cx="2560320" cy="470148"/>
          </a:xfrm>
          <a:noFill/>
          <a:ln>
            <a:noFill/>
          </a:ln>
        </p:spPr>
        <p:txBody>
          <a:bodyPr anchor="t">
            <a:normAutofit/>
          </a:bodyPr>
          <a:lstStyle>
            <a:lvl1pPr marL="0" indent="0" algn="l">
              <a:buFontTx/>
              <a:buNone/>
              <a:defRPr lang="en-US" sz="1600" b="1" kern="1200" baseline="0" dirty="0" smtClean="0">
                <a:solidFill>
                  <a:srgbClr val="050505"/>
                </a:solidFill>
                <a:latin typeface="+mn-lt"/>
                <a:ea typeface="+mn-ea"/>
                <a:cs typeface="+mn-cs"/>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80" name="Text Placeholder 22"/>
          <p:cNvSpPr>
            <a:spLocks noGrp="1"/>
          </p:cNvSpPr>
          <p:nvPr>
            <p:ph type="body" sz="quarter" idx="26" hasCustomPrompt="1"/>
          </p:nvPr>
        </p:nvSpPr>
        <p:spPr>
          <a:xfrm>
            <a:off x="3837626" y="1719516"/>
            <a:ext cx="2560320" cy="360040"/>
          </a:xfrm>
          <a:noFill/>
          <a:ln>
            <a:noFill/>
          </a:ln>
        </p:spPr>
        <p:txBody>
          <a:bodyPr anchor="ctr" anchorCtr="1">
            <a:normAutofit/>
          </a:bodyPr>
          <a:lstStyle>
            <a:lvl1pPr marL="0" indent="0" algn="ctr">
              <a:buFontTx/>
              <a:buNone/>
              <a:defRPr sz="20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5. Click to add label</a:t>
            </a:r>
          </a:p>
        </p:txBody>
      </p:sp>
      <p:sp>
        <p:nvSpPr>
          <p:cNvPr id="81" name="Text Placeholder 22"/>
          <p:cNvSpPr>
            <a:spLocks noGrp="1"/>
          </p:cNvSpPr>
          <p:nvPr>
            <p:ph type="body" sz="quarter" idx="27" hasCustomPrompt="1"/>
          </p:nvPr>
        </p:nvSpPr>
        <p:spPr>
          <a:xfrm>
            <a:off x="3834661" y="2076132"/>
            <a:ext cx="2560320" cy="47014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82" name="Text Placeholder 22"/>
          <p:cNvSpPr>
            <a:spLocks noGrp="1"/>
          </p:cNvSpPr>
          <p:nvPr>
            <p:ph type="body" sz="quarter" idx="28" hasCustomPrompt="1"/>
          </p:nvPr>
        </p:nvSpPr>
        <p:spPr>
          <a:xfrm>
            <a:off x="4964008" y="3497008"/>
            <a:ext cx="2560320" cy="360040"/>
          </a:xfrm>
          <a:noFill/>
          <a:ln>
            <a:noFill/>
          </a:ln>
        </p:spPr>
        <p:txBody>
          <a:bodyPr anchor="ctr" anchorCtr="1">
            <a:normAutofit/>
          </a:bodyPr>
          <a:lstStyle>
            <a:lvl1pPr marL="0" indent="0" algn="ctr">
              <a:buFontTx/>
              <a:buNone/>
              <a:defRPr sz="20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3. Click to add label</a:t>
            </a:r>
          </a:p>
        </p:txBody>
      </p:sp>
      <p:sp>
        <p:nvSpPr>
          <p:cNvPr id="83" name="Text Placeholder 22"/>
          <p:cNvSpPr>
            <a:spLocks noGrp="1"/>
          </p:cNvSpPr>
          <p:nvPr>
            <p:ph type="body" sz="quarter" idx="29" hasCustomPrompt="1"/>
          </p:nvPr>
        </p:nvSpPr>
        <p:spPr>
          <a:xfrm>
            <a:off x="4961044" y="3865556"/>
            <a:ext cx="2560320" cy="47014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84" name="Text Placeholder 22"/>
          <p:cNvSpPr>
            <a:spLocks noGrp="1"/>
          </p:cNvSpPr>
          <p:nvPr>
            <p:ph type="body" sz="quarter" idx="30" hasCustomPrompt="1"/>
          </p:nvPr>
        </p:nvSpPr>
        <p:spPr>
          <a:xfrm>
            <a:off x="5493809" y="4407852"/>
            <a:ext cx="2560320" cy="360040"/>
          </a:xfrm>
          <a:noFill/>
          <a:ln>
            <a:noFill/>
          </a:ln>
        </p:spPr>
        <p:txBody>
          <a:bodyPr anchor="ctr" anchorCtr="1">
            <a:normAutofit/>
          </a:bodyPr>
          <a:lstStyle>
            <a:lvl1pPr marL="0" indent="0" algn="ctr">
              <a:buFontTx/>
              <a:buNone/>
              <a:defRPr sz="20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2. Click to add label</a:t>
            </a:r>
          </a:p>
        </p:txBody>
      </p:sp>
      <p:sp>
        <p:nvSpPr>
          <p:cNvPr id="85" name="Text Placeholder 22"/>
          <p:cNvSpPr>
            <a:spLocks noGrp="1"/>
          </p:cNvSpPr>
          <p:nvPr>
            <p:ph type="body" sz="quarter" idx="31" hasCustomPrompt="1"/>
          </p:nvPr>
        </p:nvSpPr>
        <p:spPr>
          <a:xfrm>
            <a:off x="5490845" y="4764468"/>
            <a:ext cx="2560320" cy="47014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86" name="Text Placeholder 22"/>
          <p:cNvSpPr>
            <a:spLocks noGrp="1"/>
          </p:cNvSpPr>
          <p:nvPr>
            <p:ph type="body" sz="quarter" idx="32" hasCustomPrompt="1"/>
          </p:nvPr>
        </p:nvSpPr>
        <p:spPr>
          <a:xfrm>
            <a:off x="6044128" y="5303964"/>
            <a:ext cx="2560320" cy="36004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1. Click to add label</a:t>
            </a:r>
          </a:p>
        </p:txBody>
      </p:sp>
      <p:sp>
        <p:nvSpPr>
          <p:cNvPr id="87" name="Text Placeholder 22"/>
          <p:cNvSpPr>
            <a:spLocks noGrp="1"/>
          </p:cNvSpPr>
          <p:nvPr>
            <p:ph type="body" sz="quarter" idx="33" hasCustomPrompt="1"/>
          </p:nvPr>
        </p:nvSpPr>
        <p:spPr>
          <a:xfrm>
            <a:off x="6041165" y="5669724"/>
            <a:ext cx="2560320" cy="470148"/>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47" name="TextBox 46">
            <a:extLst>
              <a:ext uri="{FF2B5EF4-FFF2-40B4-BE49-F238E27FC236}">
                <a16:creationId xmlns:a16="http://schemas.microsoft.com/office/drawing/2014/main" id="{B352C01C-4BCE-4797-9733-A47B87ABB349}"/>
              </a:ext>
            </a:extLst>
          </p:cNvPr>
          <p:cNvSpPr txBox="1"/>
          <p:nvPr>
            <p:custDataLst>
              <p:tags r:id="rId4"/>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48" name="Rectangle 47">
            <a:extLst>
              <a:ext uri="{FF2B5EF4-FFF2-40B4-BE49-F238E27FC236}">
                <a16:creationId xmlns:a16="http://schemas.microsoft.com/office/drawing/2014/main" id="{1B7498EC-CFC1-4B01-9F3A-E76663E74087}"/>
              </a:ext>
            </a:extLst>
          </p:cNvPr>
          <p:cNvSpPr/>
          <p:nvPr>
            <p:custDataLst>
              <p:tags r:id="rId5"/>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772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47"/>
                                        </p:tgtEl>
                                        <p:attrNameLst>
                                          <p:attrName>style.opacity</p:attrName>
                                        </p:attrNameLst>
                                      </p:cBhvr>
                                      <p:to>
                                        <p:strVal val="0"/>
                                      </p:to>
                                    </p:set>
                                    <p:animEffect filter="image" prLst="opacity: 0">
                                      <p:cBhvr rctx="IE">
                                        <p:cTn id="7" dur="10"/>
                                        <p:tgtEl>
                                          <p:spTgt spid="47"/>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47"/>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 Step Process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a:p>
        </p:txBody>
      </p:sp>
      <p:sp>
        <p:nvSpPr>
          <p:cNvPr id="3" name="Date Placeholder 2"/>
          <p:cNvSpPr>
            <a:spLocks noGrp="1"/>
          </p:cNvSpPr>
          <p:nvPr>
            <p:ph type="dt" sz="half" idx="10"/>
          </p:nvPr>
        </p:nvSpPr>
        <p:spPr/>
        <p:txBody>
          <a:bodyPr/>
          <a:lstStyle/>
          <a:p>
            <a:fld id="{A6E3F2C2-A06B-498B-866F-EFC52311607E}"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sp>
        <p:nvSpPr>
          <p:cNvPr id="8" name="Freeform 7"/>
          <p:cNvSpPr/>
          <p:nvPr/>
        </p:nvSpPr>
        <p:spPr>
          <a:xfrm>
            <a:off x="6647169" y="3488480"/>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bg1">
                  <a:lumMod val="95000"/>
                </a:schemeClr>
              </a:gs>
              <a:gs pos="100000">
                <a:schemeClr val="bg1">
                  <a:lumMod val="65000"/>
                </a:schemeClr>
              </a:gs>
            </a:gsLst>
            <a:lin ang="2700000" scaled="1"/>
            <a:tileRect/>
          </a:gradFill>
          <a:ln>
            <a:noFill/>
          </a:ln>
          <a:effectLst/>
          <a:scene3d>
            <a:camera prst="orthographicFront">
              <a:rot lat="0" lon="0" rev="0"/>
            </a:camera>
            <a:lightRig rig="contrasting" dir="t">
              <a:rot lat="0" lon="0" rev="54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9" name="Rounded Rectangle 8"/>
          <p:cNvSpPr/>
          <p:nvPr/>
        </p:nvSpPr>
        <p:spPr>
          <a:xfrm>
            <a:off x="6084168" y="2031813"/>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cxnSp>
        <p:nvCxnSpPr>
          <p:cNvPr id="10" name="Straight Connector 9"/>
          <p:cNvCxnSpPr/>
          <p:nvPr/>
        </p:nvCxnSpPr>
        <p:spPr>
          <a:xfrm>
            <a:off x="7452320" y="3183957"/>
            <a:ext cx="0" cy="292608"/>
          </a:xfrm>
          <a:prstGeom prst="line">
            <a:avLst/>
          </a:prstGeom>
          <a:ln w="539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5169385" y="3483848"/>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bg1">
                  <a:lumMod val="95000"/>
                </a:schemeClr>
              </a:gs>
              <a:gs pos="100000">
                <a:schemeClr val="bg1">
                  <a:lumMod val="65000"/>
                </a:schemeClr>
              </a:gs>
            </a:gsLst>
            <a:lin ang="2700000" scaled="1"/>
            <a:tileRect/>
          </a:gradFill>
          <a:ln>
            <a:noFill/>
          </a:ln>
          <a:effectLst/>
          <a:scene3d>
            <a:camera prst="orthographicFront">
              <a:rot lat="0" lon="0" rev="0"/>
            </a:camera>
            <a:lightRig rig="contrasting" dir="t">
              <a:rot lat="0" lon="0" rev="54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dirty="0"/>
              <a:t> </a:t>
            </a:r>
          </a:p>
        </p:txBody>
      </p:sp>
      <p:sp>
        <p:nvSpPr>
          <p:cNvPr id="12" name="Rounded Rectangle 11"/>
          <p:cNvSpPr/>
          <p:nvPr/>
        </p:nvSpPr>
        <p:spPr>
          <a:xfrm>
            <a:off x="4751641" y="5062973"/>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cxnSp>
        <p:nvCxnSpPr>
          <p:cNvPr id="13" name="Straight Connector 12"/>
          <p:cNvCxnSpPr/>
          <p:nvPr/>
        </p:nvCxnSpPr>
        <p:spPr>
          <a:xfrm>
            <a:off x="5871801" y="4761237"/>
            <a:ext cx="0" cy="292608"/>
          </a:xfrm>
          <a:prstGeom prst="line">
            <a:avLst/>
          </a:prstGeom>
          <a:ln w="539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3679336" y="3488480"/>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bg1">
                  <a:lumMod val="95000"/>
                </a:schemeClr>
              </a:gs>
              <a:gs pos="100000">
                <a:schemeClr val="bg1">
                  <a:lumMod val="65000"/>
                </a:schemeClr>
              </a:gs>
            </a:gsLst>
            <a:lin ang="2700000" scaled="1"/>
            <a:tileRect/>
          </a:gradFill>
          <a:ln>
            <a:noFill/>
          </a:ln>
          <a:effectLst/>
          <a:scene3d>
            <a:camera prst="orthographicFront">
              <a:rot lat="0" lon="0" rev="0"/>
            </a:camera>
            <a:lightRig rig="contrasting" dir="t">
              <a:rot lat="0" lon="0" rev="54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dirty="0"/>
              <a:t> </a:t>
            </a:r>
          </a:p>
        </p:txBody>
      </p:sp>
      <p:sp>
        <p:nvSpPr>
          <p:cNvPr id="15" name="Rounded Rectangle 14"/>
          <p:cNvSpPr/>
          <p:nvPr/>
        </p:nvSpPr>
        <p:spPr>
          <a:xfrm>
            <a:off x="3311481" y="2031813"/>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cxnSp>
        <p:nvCxnSpPr>
          <p:cNvPr id="16" name="Straight Connector 15"/>
          <p:cNvCxnSpPr/>
          <p:nvPr/>
        </p:nvCxnSpPr>
        <p:spPr>
          <a:xfrm>
            <a:off x="4503649" y="3183957"/>
            <a:ext cx="0" cy="292608"/>
          </a:xfrm>
          <a:prstGeom prst="line">
            <a:avLst/>
          </a:prstGeom>
          <a:ln w="539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619672" y="5045813"/>
            <a:ext cx="2560320" cy="1097280"/>
          </a:xfrm>
          <a:prstGeom prst="roundRect">
            <a:avLst/>
          </a:prstGeom>
          <a:gradFill flip="none" rotWithShape="1">
            <a:gsLst>
              <a:gs pos="100000">
                <a:schemeClr val="bg1">
                  <a:lumMod val="65000"/>
                </a:schemeClr>
              </a:gs>
              <a:gs pos="0">
                <a:schemeClr val="bg1">
                  <a:lumMod val="65000"/>
                </a:schemeClr>
              </a:gs>
              <a:gs pos="60000">
                <a:schemeClr val="bg1">
                  <a:lumMod val="95000"/>
                </a:schemeClr>
              </a:gs>
              <a:gs pos="26000">
                <a:schemeClr val="bg1">
                  <a:lumMod val="95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18" name="Freeform 17"/>
          <p:cNvSpPr/>
          <p:nvPr/>
        </p:nvSpPr>
        <p:spPr>
          <a:xfrm>
            <a:off x="2226581" y="3483848"/>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bg1">
                  <a:lumMod val="95000"/>
                </a:schemeClr>
              </a:gs>
              <a:gs pos="100000">
                <a:schemeClr val="bg1">
                  <a:lumMod val="65000"/>
                </a:schemeClr>
              </a:gs>
            </a:gsLst>
            <a:lin ang="2700000" scaled="1"/>
            <a:tileRect/>
          </a:gradFill>
          <a:ln>
            <a:noFill/>
          </a:ln>
          <a:effectLst/>
          <a:scene3d>
            <a:camera prst="orthographicFront">
              <a:rot lat="0" lon="0" rev="0"/>
            </a:camera>
            <a:lightRig rig="contrasting" dir="t">
              <a:rot lat="0" lon="0" rev="54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dirty="0"/>
              <a:t> </a:t>
            </a:r>
          </a:p>
        </p:txBody>
      </p:sp>
      <p:cxnSp>
        <p:nvCxnSpPr>
          <p:cNvPr id="19" name="Straight Connector 18"/>
          <p:cNvCxnSpPr/>
          <p:nvPr/>
        </p:nvCxnSpPr>
        <p:spPr>
          <a:xfrm>
            <a:off x="2892066" y="4756242"/>
            <a:ext cx="0" cy="292608"/>
          </a:xfrm>
          <a:prstGeom prst="line">
            <a:avLst/>
          </a:prstGeom>
          <a:ln w="5397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619672" y="5050864"/>
            <a:ext cx="2560320" cy="1097280"/>
          </a:xfrm>
          <a:prstGeom prst="roundRect">
            <a:avLst/>
          </a:prstGeom>
          <a:gradFill flip="none" rotWithShape="1">
            <a:gsLst>
              <a:gs pos="100000">
                <a:schemeClr val="accent4"/>
              </a:gs>
              <a:gs pos="0">
                <a:schemeClr val="accent4">
                  <a:lumMod val="75000"/>
                </a:schemeClr>
              </a:gs>
              <a:gs pos="29000">
                <a:schemeClr val="accent4">
                  <a:lumMod val="60000"/>
                  <a:lumOff val="4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21" name="Freeform 20"/>
          <p:cNvSpPr/>
          <p:nvPr/>
        </p:nvSpPr>
        <p:spPr>
          <a:xfrm>
            <a:off x="755848"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accent2"/>
              </a:gs>
              <a:gs pos="100000">
                <a:schemeClr val="accent2">
                  <a:lumMod val="60000"/>
                  <a:lumOff val="40000"/>
                </a:schemeClr>
              </a:gs>
            </a:gsLst>
            <a:lin ang="16200000" scaled="1"/>
            <a:tileRect/>
          </a:gradFill>
          <a:ln>
            <a:noFill/>
          </a:ln>
          <a:effectLst/>
          <a:scene3d>
            <a:camera prst="orthographicFront">
              <a:rot lat="0" lon="0" rev="0"/>
            </a:camera>
            <a:lightRig rig="contrasting" dir="t">
              <a:rot lat="0" lon="0" rev="6600000"/>
            </a:lightRig>
          </a:scene3d>
          <a:sp3d extrusionH="57150" contourW="6350" prstMaterial="metal">
            <a:bevelT w="88900" h="88900"/>
            <a:bevelB w="146050" h="57150"/>
            <a:contourClr>
              <a:srgbClr val="08A3E8"/>
            </a:contourClr>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2" name="Freeform 21"/>
          <p:cNvSpPr/>
          <p:nvPr/>
        </p:nvSpPr>
        <p:spPr>
          <a:xfrm>
            <a:off x="2226581"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100000">
                <a:schemeClr val="accent4"/>
              </a:gs>
              <a:gs pos="0">
                <a:schemeClr val="accent4">
                  <a:lumMod val="60000"/>
                  <a:lumOff val="40000"/>
                </a:schemeClr>
              </a:gs>
            </a:gsLst>
            <a:lin ang="2700000" scaled="1"/>
            <a:tileRect/>
          </a:gradFill>
          <a:ln>
            <a:noFill/>
          </a:ln>
          <a:effectLst/>
          <a:scene3d>
            <a:camera prst="orthographicFront">
              <a:rot lat="0" lon="0" rev="0"/>
            </a:camera>
            <a:lightRig rig="contrasting" dir="t">
              <a:rot lat="0" lon="0" rev="66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3" name="Freeform 22"/>
          <p:cNvSpPr/>
          <p:nvPr/>
        </p:nvSpPr>
        <p:spPr>
          <a:xfrm>
            <a:off x="3675679"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accent5">
                  <a:lumMod val="60000"/>
                  <a:lumOff val="40000"/>
                </a:schemeClr>
              </a:gs>
              <a:gs pos="100000">
                <a:schemeClr val="accent5"/>
              </a:gs>
            </a:gsLst>
            <a:lin ang="2700000" scaled="1"/>
            <a:tileRect/>
          </a:gradFill>
          <a:ln>
            <a:noFill/>
          </a:ln>
          <a:effectLst/>
          <a:scene3d>
            <a:camera prst="orthographicFront">
              <a:rot lat="0" lon="0" rev="0"/>
            </a:camera>
            <a:lightRig rig="contrasting" dir="t">
              <a:rot lat="0" lon="0" rev="66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4" name="Freeform 23"/>
          <p:cNvSpPr/>
          <p:nvPr/>
        </p:nvSpPr>
        <p:spPr>
          <a:xfrm>
            <a:off x="5165728"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100000">
                <a:schemeClr val="accent3"/>
              </a:gs>
              <a:gs pos="0">
                <a:schemeClr val="accent3">
                  <a:lumMod val="60000"/>
                  <a:lumOff val="40000"/>
                </a:schemeClr>
              </a:gs>
            </a:gsLst>
            <a:lin ang="2700000" scaled="1"/>
            <a:tileRect/>
          </a:gradFill>
          <a:ln>
            <a:noFill/>
          </a:ln>
          <a:effectLst/>
          <a:scene3d>
            <a:camera prst="orthographicFront">
              <a:rot lat="0" lon="0" rev="0"/>
            </a:camera>
            <a:lightRig rig="contrasting" dir="t">
              <a:rot lat="0" lon="0" rev="66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5" name="Freeform 24"/>
          <p:cNvSpPr/>
          <p:nvPr/>
        </p:nvSpPr>
        <p:spPr>
          <a:xfrm>
            <a:off x="6647169" y="3488899"/>
            <a:ext cx="1885265" cy="1245609"/>
          </a:xfrm>
          <a:custGeom>
            <a:avLst/>
            <a:gdLst>
              <a:gd name="connsiteX0" fmla="*/ 0 w 1885265"/>
              <a:gd name="connsiteY0" fmla="*/ 0 h 1245609"/>
              <a:gd name="connsiteX1" fmla="*/ 1262461 w 1885265"/>
              <a:gd name="connsiteY1" fmla="*/ 0 h 1245609"/>
              <a:gd name="connsiteX2" fmla="*/ 1885265 w 1885265"/>
              <a:gd name="connsiteY2" fmla="*/ 622805 h 1245609"/>
              <a:gd name="connsiteX3" fmla="*/ 1262461 w 1885265"/>
              <a:gd name="connsiteY3" fmla="*/ 1245609 h 1245609"/>
              <a:gd name="connsiteX4" fmla="*/ 0 w 1885265"/>
              <a:gd name="connsiteY4" fmla="*/ 1245609 h 1245609"/>
              <a:gd name="connsiteX5" fmla="*/ 622805 w 1885265"/>
              <a:gd name="connsiteY5" fmla="*/ 622805 h 1245609"/>
              <a:gd name="connsiteX6" fmla="*/ 0 w 1885265"/>
              <a:gd name="connsiteY6" fmla="*/ 0 h 124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5265" h="1245609">
                <a:moveTo>
                  <a:pt x="0" y="0"/>
                </a:moveTo>
                <a:lnTo>
                  <a:pt x="1262461" y="0"/>
                </a:lnTo>
                <a:lnTo>
                  <a:pt x="1885265" y="622805"/>
                </a:lnTo>
                <a:lnTo>
                  <a:pt x="1262461" y="1245609"/>
                </a:lnTo>
                <a:lnTo>
                  <a:pt x="0" y="1245609"/>
                </a:lnTo>
                <a:lnTo>
                  <a:pt x="622805" y="622805"/>
                </a:lnTo>
                <a:lnTo>
                  <a:pt x="0" y="0"/>
                </a:lnTo>
                <a:close/>
              </a:path>
            </a:pathLst>
          </a:custGeom>
          <a:gradFill flip="none" rotWithShape="1">
            <a:gsLst>
              <a:gs pos="0">
                <a:schemeClr val="accent6">
                  <a:lumMod val="60000"/>
                  <a:lumOff val="40000"/>
                </a:schemeClr>
              </a:gs>
              <a:gs pos="100000">
                <a:schemeClr val="accent6"/>
              </a:gs>
            </a:gsLst>
            <a:lin ang="2700000" scaled="1"/>
            <a:tileRect/>
          </a:gradFill>
          <a:ln>
            <a:noFill/>
          </a:ln>
          <a:effectLst/>
          <a:scene3d>
            <a:camera prst="orthographicFront">
              <a:rot lat="0" lon="0" rev="0"/>
            </a:camera>
            <a:lightRig rig="contrasting" dir="t">
              <a:rot lat="0" lon="0" rev="6600000"/>
            </a:lightRig>
          </a:scene3d>
          <a:sp3d extrusionH="57150" prstMaterial="metal">
            <a:bevelT w="88900" h="88900"/>
            <a:bevelB w="146050" h="57150"/>
          </a:sp3d>
        </p:spPr>
        <p:style>
          <a:lnRef idx="2">
            <a:scrgbClr r="0" g="0" b="0"/>
          </a:lnRef>
          <a:fillRef idx="1">
            <a:scrgbClr r="0" g="0" b="0"/>
          </a:fillRef>
          <a:effectRef idx="0">
            <a:scrgbClr r="0" g="0" b="0"/>
          </a:effectRef>
          <a:fontRef idx="minor">
            <a:schemeClr val="lt1"/>
          </a:fontRef>
        </p:style>
        <p:txBody>
          <a:bodyPr spcFirstLastPara="0" vert="horz" wrap="square" lIns="678812" tIns="18669" rIns="641473" bIns="18669" numCol="1" spcCol="1270" anchor="ctr" anchorCtr="0">
            <a:noAutofit/>
          </a:bodyPr>
          <a:lstStyle/>
          <a:p>
            <a:pPr lvl="0" algn="ctr" defTabSz="622300">
              <a:lnSpc>
                <a:spcPct val="90000"/>
              </a:lnSpc>
              <a:spcBef>
                <a:spcPct val="0"/>
              </a:spcBef>
              <a:spcAft>
                <a:spcPct val="35000"/>
              </a:spcAft>
            </a:pPr>
            <a:r>
              <a:rPr lang="en-US" sz="1400" b="1" kern="1200" dirty="0"/>
              <a:t> </a:t>
            </a:r>
          </a:p>
        </p:txBody>
      </p:sp>
      <p:sp>
        <p:nvSpPr>
          <p:cNvPr id="26" name="Rounded Rectangle 25"/>
          <p:cNvSpPr/>
          <p:nvPr/>
        </p:nvSpPr>
        <p:spPr>
          <a:xfrm>
            <a:off x="6084168" y="2032232"/>
            <a:ext cx="2560320" cy="1097280"/>
          </a:xfrm>
          <a:prstGeom prst="roundRect">
            <a:avLst/>
          </a:prstGeom>
          <a:gradFill flip="none" rotWithShape="1">
            <a:gsLst>
              <a:gs pos="100000">
                <a:schemeClr val="accent6"/>
              </a:gs>
              <a:gs pos="0">
                <a:schemeClr val="accent6"/>
              </a:gs>
              <a:gs pos="60000">
                <a:schemeClr val="accent6">
                  <a:lumMod val="40000"/>
                  <a:lumOff val="60000"/>
                </a:schemeClr>
              </a:gs>
              <a:gs pos="26000">
                <a:schemeClr val="accent6">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27" name="Rounded Rectangle 26"/>
          <p:cNvSpPr/>
          <p:nvPr/>
        </p:nvSpPr>
        <p:spPr>
          <a:xfrm>
            <a:off x="4747984" y="5068024"/>
            <a:ext cx="2560320" cy="1097280"/>
          </a:xfrm>
          <a:prstGeom prst="roundRect">
            <a:avLst/>
          </a:prstGeom>
          <a:gradFill flip="none" rotWithShape="1">
            <a:gsLst>
              <a:gs pos="100000">
                <a:schemeClr val="accent3"/>
              </a:gs>
              <a:gs pos="0">
                <a:schemeClr val="accent3"/>
              </a:gs>
              <a:gs pos="29000">
                <a:schemeClr val="accent3">
                  <a:lumMod val="60000"/>
                  <a:lumOff val="4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28" name="Rounded Rectangle 27"/>
          <p:cNvSpPr/>
          <p:nvPr/>
        </p:nvSpPr>
        <p:spPr>
          <a:xfrm>
            <a:off x="467544" y="2026528"/>
            <a:ext cx="2560320" cy="1097280"/>
          </a:xfrm>
          <a:prstGeom prst="roundRect">
            <a:avLst/>
          </a:prstGeom>
          <a:gradFill flip="none" rotWithShape="1">
            <a:gsLst>
              <a:gs pos="100000">
                <a:schemeClr val="accent2"/>
              </a:gs>
              <a:gs pos="0">
                <a:schemeClr val="accent2">
                  <a:lumMod val="75000"/>
                </a:schemeClr>
              </a:gs>
              <a:gs pos="17000">
                <a:schemeClr val="accent2">
                  <a:lumMod val="60000"/>
                  <a:lumOff val="4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sp>
        <p:nvSpPr>
          <p:cNvPr id="29" name="Rounded Rectangle 28"/>
          <p:cNvSpPr/>
          <p:nvPr/>
        </p:nvSpPr>
        <p:spPr>
          <a:xfrm>
            <a:off x="3307824" y="2032232"/>
            <a:ext cx="2560320" cy="1097280"/>
          </a:xfrm>
          <a:prstGeom prst="roundRect">
            <a:avLst/>
          </a:prstGeom>
          <a:gradFill flip="none" rotWithShape="1">
            <a:gsLst>
              <a:gs pos="100000">
                <a:schemeClr val="accent5"/>
              </a:gs>
              <a:gs pos="0">
                <a:schemeClr val="accent5"/>
              </a:gs>
              <a:gs pos="60000">
                <a:schemeClr val="accent5">
                  <a:lumMod val="40000"/>
                  <a:lumOff val="60000"/>
                </a:schemeClr>
              </a:gs>
              <a:gs pos="26000">
                <a:schemeClr val="accent5">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endParaRPr lang="en-US"/>
          </a:p>
        </p:txBody>
      </p:sp>
      <p:cxnSp>
        <p:nvCxnSpPr>
          <p:cNvPr id="30" name="Straight Connector 29"/>
          <p:cNvCxnSpPr/>
          <p:nvPr/>
        </p:nvCxnSpPr>
        <p:spPr>
          <a:xfrm>
            <a:off x="1475656" y="3184376"/>
            <a:ext cx="0" cy="292608"/>
          </a:xfrm>
          <a:prstGeom prst="line">
            <a:avLst/>
          </a:prstGeom>
          <a:ln w="539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99113" y="4766288"/>
            <a:ext cx="0" cy="292608"/>
          </a:xfrm>
          <a:prstGeom prst="line">
            <a:avLst/>
          </a:prstGeom>
          <a:ln w="53975">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499992" y="3184376"/>
            <a:ext cx="0" cy="292608"/>
          </a:xfrm>
          <a:prstGeom prst="line">
            <a:avLst/>
          </a:prstGeom>
          <a:ln w="53975">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68144" y="4766288"/>
            <a:ext cx="0" cy="292608"/>
          </a:xfrm>
          <a:prstGeom prst="line">
            <a:avLst/>
          </a:prstGeom>
          <a:ln w="53975">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52320" y="3184376"/>
            <a:ext cx="0" cy="292608"/>
          </a:xfrm>
          <a:prstGeom prst="line">
            <a:avLst/>
          </a:prstGeom>
          <a:ln w="53975">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5" name="Text Placeholder 22"/>
          <p:cNvSpPr>
            <a:spLocks noGrp="1"/>
          </p:cNvSpPr>
          <p:nvPr>
            <p:ph type="body" sz="quarter" idx="25" hasCustomPrompt="1"/>
          </p:nvPr>
        </p:nvSpPr>
        <p:spPr>
          <a:xfrm>
            <a:off x="1683019" y="5050864"/>
            <a:ext cx="2448375" cy="422203"/>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2: Click to label</a:t>
            </a:r>
          </a:p>
        </p:txBody>
      </p:sp>
      <p:sp>
        <p:nvSpPr>
          <p:cNvPr id="36" name="Text Placeholder 22"/>
          <p:cNvSpPr>
            <a:spLocks noGrp="1"/>
          </p:cNvSpPr>
          <p:nvPr>
            <p:ph type="body" sz="quarter" idx="26" hasCustomPrompt="1"/>
          </p:nvPr>
        </p:nvSpPr>
        <p:spPr>
          <a:xfrm>
            <a:off x="1683019" y="5482913"/>
            <a:ext cx="2448375" cy="648072"/>
          </a:xfrm>
          <a:noFill/>
          <a:ln>
            <a:noFill/>
          </a:ln>
        </p:spPr>
        <p:txBody>
          <a:bodyPr anchor="t">
            <a:normAutofit/>
          </a:bodyPr>
          <a:lstStyle>
            <a:lvl1pPr marL="0" indent="0" algn="l">
              <a:buFontTx/>
              <a:buNone/>
              <a:defRPr sz="14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7" name="Text Placeholder 22"/>
          <p:cNvSpPr>
            <a:spLocks noGrp="1"/>
          </p:cNvSpPr>
          <p:nvPr>
            <p:ph type="body" sz="quarter" idx="33" hasCustomPrompt="1"/>
          </p:nvPr>
        </p:nvSpPr>
        <p:spPr>
          <a:xfrm>
            <a:off x="530891" y="2026528"/>
            <a:ext cx="2448375" cy="422203"/>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1: Click to label</a:t>
            </a:r>
          </a:p>
        </p:txBody>
      </p:sp>
      <p:sp>
        <p:nvSpPr>
          <p:cNvPr id="38" name="Text Placeholder 22"/>
          <p:cNvSpPr>
            <a:spLocks noGrp="1"/>
          </p:cNvSpPr>
          <p:nvPr>
            <p:ph type="body" sz="quarter" idx="34" hasCustomPrompt="1"/>
          </p:nvPr>
        </p:nvSpPr>
        <p:spPr>
          <a:xfrm>
            <a:off x="530891" y="2458577"/>
            <a:ext cx="2448375" cy="648071"/>
          </a:xfrm>
          <a:noFill/>
          <a:ln>
            <a:noFill/>
          </a:ln>
        </p:spPr>
        <p:txBody>
          <a:bodyPr anchor="t">
            <a:normAutofit/>
          </a:bodyPr>
          <a:lstStyle>
            <a:lvl1pPr marL="0" indent="0" algn="l">
              <a:buFontTx/>
              <a:buNone/>
              <a:defRPr sz="14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9" name="Text Placeholder 22"/>
          <p:cNvSpPr>
            <a:spLocks noGrp="1"/>
          </p:cNvSpPr>
          <p:nvPr>
            <p:ph type="body" sz="quarter" idx="35" hasCustomPrompt="1"/>
          </p:nvPr>
        </p:nvSpPr>
        <p:spPr>
          <a:xfrm>
            <a:off x="4811331" y="5068024"/>
            <a:ext cx="2448375" cy="422203"/>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4: Click to label</a:t>
            </a:r>
          </a:p>
        </p:txBody>
      </p:sp>
      <p:sp>
        <p:nvSpPr>
          <p:cNvPr id="40" name="Text Placeholder 22"/>
          <p:cNvSpPr>
            <a:spLocks noGrp="1"/>
          </p:cNvSpPr>
          <p:nvPr>
            <p:ph type="body" sz="quarter" idx="36" hasCustomPrompt="1"/>
          </p:nvPr>
        </p:nvSpPr>
        <p:spPr>
          <a:xfrm>
            <a:off x="4811331" y="5500073"/>
            <a:ext cx="2448375" cy="648072"/>
          </a:xfrm>
          <a:noFill/>
          <a:ln>
            <a:noFill/>
          </a:ln>
        </p:spPr>
        <p:txBody>
          <a:bodyPr anchor="t">
            <a:normAutofit/>
          </a:bodyPr>
          <a:lstStyle>
            <a:lvl1pPr marL="0" indent="0" algn="l">
              <a:buFontTx/>
              <a:buNone/>
              <a:defRPr sz="14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41" name="Text Placeholder 22"/>
          <p:cNvSpPr>
            <a:spLocks noGrp="1"/>
          </p:cNvSpPr>
          <p:nvPr>
            <p:ph type="body" sz="quarter" idx="38" hasCustomPrompt="1"/>
          </p:nvPr>
        </p:nvSpPr>
        <p:spPr>
          <a:xfrm>
            <a:off x="6147515" y="2043688"/>
            <a:ext cx="2448375" cy="422203"/>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5: Click to label</a:t>
            </a:r>
          </a:p>
        </p:txBody>
      </p:sp>
      <p:sp>
        <p:nvSpPr>
          <p:cNvPr id="42" name="Text Placeholder 22"/>
          <p:cNvSpPr>
            <a:spLocks noGrp="1"/>
          </p:cNvSpPr>
          <p:nvPr>
            <p:ph type="body" sz="quarter" idx="39" hasCustomPrompt="1"/>
          </p:nvPr>
        </p:nvSpPr>
        <p:spPr>
          <a:xfrm>
            <a:off x="6147515" y="2475737"/>
            <a:ext cx="2448375" cy="648072"/>
          </a:xfrm>
          <a:noFill/>
          <a:ln>
            <a:noFill/>
          </a:ln>
        </p:spPr>
        <p:txBody>
          <a:bodyPr anchor="t">
            <a:normAutofit/>
          </a:bodyPr>
          <a:lstStyle>
            <a:lvl1pPr marL="0" indent="0" algn="l">
              <a:buFontTx/>
              <a:buNone/>
              <a:defRPr sz="14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43" name="Text Placeholder 22"/>
          <p:cNvSpPr>
            <a:spLocks noGrp="1"/>
          </p:cNvSpPr>
          <p:nvPr>
            <p:ph type="body" sz="quarter" idx="40" hasCustomPrompt="1"/>
          </p:nvPr>
        </p:nvSpPr>
        <p:spPr>
          <a:xfrm>
            <a:off x="3371171" y="2043688"/>
            <a:ext cx="2448375" cy="422203"/>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3: Click to label</a:t>
            </a:r>
          </a:p>
        </p:txBody>
      </p:sp>
      <p:sp>
        <p:nvSpPr>
          <p:cNvPr id="44" name="Text Placeholder 22"/>
          <p:cNvSpPr>
            <a:spLocks noGrp="1"/>
          </p:cNvSpPr>
          <p:nvPr>
            <p:ph type="body" sz="quarter" idx="41" hasCustomPrompt="1"/>
          </p:nvPr>
        </p:nvSpPr>
        <p:spPr>
          <a:xfrm>
            <a:off x="3371171" y="2475737"/>
            <a:ext cx="2448375" cy="648072"/>
          </a:xfrm>
          <a:noFill/>
          <a:ln>
            <a:noFill/>
          </a:ln>
        </p:spPr>
        <p:txBody>
          <a:bodyPr anchor="t">
            <a:normAutofit/>
          </a:bodyPr>
          <a:lstStyle>
            <a:lvl1pPr marL="0" indent="0" algn="l">
              <a:buFontTx/>
              <a:buNone/>
              <a:defRPr sz="14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45" name="Text Placeholder 22"/>
          <p:cNvSpPr>
            <a:spLocks noGrp="1"/>
          </p:cNvSpPr>
          <p:nvPr>
            <p:ph type="body" sz="quarter" idx="42" hasCustomPrompt="1"/>
          </p:nvPr>
        </p:nvSpPr>
        <p:spPr>
          <a:xfrm>
            <a:off x="2843809" y="3561224"/>
            <a:ext cx="1008111" cy="1080120"/>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2</a:t>
            </a:r>
          </a:p>
        </p:txBody>
      </p:sp>
      <p:sp>
        <p:nvSpPr>
          <p:cNvPr id="46" name="Text Placeholder 22"/>
          <p:cNvSpPr>
            <a:spLocks noGrp="1"/>
          </p:cNvSpPr>
          <p:nvPr>
            <p:ph type="body" sz="quarter" idx="43" hasCustomPrompt="1"/>
          </p:nvPr>
        </p:nvSpPr>
        <p:spPr>
          <a:xfrm>
            <a:off x="1353312" y="3561224"/>
            <a:ext cx="1008111" cy="1080120"/>
          </a:xfrm>
          <a:noFill/>
          <a:ln>
            <a:noFill/>
          </a:ln>
        </p:spPr>
        <p:txBody>
          <a:bodyPr anchor="ctr" anchorCtr="1">
            <a:norm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1</a:t>
            </a:r>
          </a:p>
        </p:txBody>
      </p:sp>
      <p:sp>
        <p:nvSpPr>
          <p:cNvPr id="47" name="Text Placeholder 22"/>
          <p:cNvSpPr>
            <a:spLocks noGrp="1"/>
          </p:cNvSpPr>
          <p:nvPr>
            <p:ph type="body" sz="quarter" idx="44" hasCustomPrompt="1"/>
          </p:nvPr>
        </p:nvSpPr>
        <p:spPr>
          <a:xfrm>
            <a:off x="4283969" y="3561224"/>
            <a:ext cx="1008111" cy="1080120"/>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3</a:t>
            </a:r>
          </a:p>
        </p:txBody>
      </p:sp>
      <p:sp>
        <p:nvSpPr>
          <p:cNvPr id="48" name="Text Placeholder 22"/>
          <p:cNvSpPr>
            <a:spLocks noGrp="1"/>
          </p:cNvSpPr>
          <p:nvPr>
            <p:ph type="body" sz="quarter" idx="45" hasCustomPrompt="1"/>
          </p:nvPr>
        </p:nvSpPr>
        <p:spPr>
          <a:xfrm>
            <a:off x="5788152" y="3561224"/>
            <a:ext cx="1008111" cy="1080120"/>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4</a:t>
            </a:r>
          </a:p>
        </p:txBody>
      </p:sp>
      <p:sp>
        <p:nvSpPr>
          <p:cNvPr id="49" name="Text Placeholder 22"/>
          <p:cNvSpPr>
            <a:spLocks noGrp="1"/>
          </p:cNvSpPr>
          <p:nvPr>
            <p:ph type="body" sz="quarter" idx="46" hasCustomPrompt="1"/>
          </p:nvPr>
        </p:nvSpPr>
        <p:spPr>
          <a:xfrm>
            <a:off x="7242048" y="3561224"/>
            <a:ext cx="1008111" cy="1080120"/>
          </a:xfrm>
          <a:noFill/>
          <a:ln>
            <a:noFill/>
          </a:ln>
        </p:spPr>
        <p:txBody>
          <a:bodyPr anchor="ctr" anchorCtr="1">
            <a:normAutofit/>
          </a:bodyPr>
          <a:lstStyle>
            <a:lvl1pPr marL="0" indent="0" algn="ctr">
              <a:buFontTx/>
              <a:buNone/>
              <a:defRPr sz="2000" b="1" baseline="0">
                <a:solidFill>
                  <a:schemeClr val="bg1">
                    <a:lumMod val="65000"/>
                  </a:schemeClr>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Step 5</a:t>
            </a:r>
          </a:p>
        </p:txBody>
      </p:sp>
      <p:sp>
        <p:nvSpPr>
          <p:cNvPr id="52" name="TextBox 51">
            <a:extLst>
              <a:ext uri="{FF2B5EF4-FFF2-40B4-BE49-F238E27FC236}">
                <a16:creationId xmlns:a16="http://schemas.microsoft.com/office/drawing/2014/main" id="{1B0ADC0E-6169-4D0B-9919-2D05D33548AD}"/>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54" name="Rectangle 53">
            <a:extLst>
              <a:ext uri="{FF2B5EF4-FFF2-40B4-BE49-F238E27FC236}">
                <a16:creationId xmlns:a16="http://schemas.microsoft.com/office/drawing/2014/main" id="{81D02D2D-C567-4A5E-9925-155B7D70DC82}"/>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7014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52"/>
                                        </p:tgtEl>
                                        <p:attrNameLst>
                                          <p:attrName>style.opacity</p:attrName>
                                        </p:attrNameLst>
                                      </p:cBhvr>
                                      <p:to>
                                        <p:strVal val="0"/>
                                      </p:to>
                                    </p:set>
                                    <p:animEffect filter="image" prLst="opacity: 0">
                                      <p:cBhvr rctx="IE">
                                        <p:cTn id="7" dur="10"/>
                                        <p:tgtEl>
                                          <p:spTgt spid="52"/>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52"/>
                                        </p:tgtEl>
                                        <p:attrNameLst>
                                          <p:attrName>ppt_x</p:attrName>
                                          <p:attrName>ppt_y</p:attrName>
                                        </p:attrNameLst>
                                      </p:cBhvr>
                                      <p:rCtr x="0" y="-5023"/>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par>
                                <p:cTn id="18" presetID="3" presetClass="emph" presetSubtype="2" fill="hold" grpId="0" nodeType="withEffect">
                                  <p:stCondLst>
                                    <p:cond delay="0"/>
                                  </p:stCondLst>
                                  <p:childTnLst>
                                    <p:animClr clrSpc="rgb" dir="cw">
                                      <p:cBhvr override="childStyle">
                                        <p:cTn id="19" dur="500" fill="hold"/>
                                        <p:tgtEl>
                                          <p:spTgt spid="45">
                                            <p:txEl>
                                              <p:pRg st="0" end="0"/>
                                            </p:txEl>
                                          </p:spTgt>
                                        </p:tgtEl>
                                        <p:attrNameLst>
                                          <p:attrName>style.color</p:attrName>
                                        </p:attrNameLst>
                                      </p:cBhvr>
                                      <p:to>
                                        <a:srgbClr val="050505"/>
                                      </p:to>
                                    </p:animClr>
                                  </p:childTnLst>
                                </p:cTn>
                              </p:par>
                              <p:par>
                                <p:cTn id="20" presetID="3" presetClass="emph" presetSubtype="2" fill="hold" grpId="0" nodeType="withEffect">
                                  <p:stCondLst>
                                    <p:cond delay="0"/>
                                  </p:stCondLst>
                                  <p:childTnLst>
                                    <p:animClr clrSpc="rgb" dir="cw">
                                      <p:cBhvr override="childStyle">
                                        <p:cTn id="21" dur="500" fill="hold"/>
                                        <p:tgtEl>
                                          <p:spTgt spid="35">
                                            <p:txEl>
                                              <p:pRg st="0" end="0"/>
                                            </p:txEl>
                                          </p:spTgt>
                                        </p:tgtEl>
                                        <p:attrNameLst>
                                          <p:attrName>style.color</p:attrName>
                                        </p:attrNameLst>
                                      </p:cBhvr>
                                      <p:to>
                                        <a:srgbClr val="050505"/>
                                      </p:to>
                                    </p:animClr>
                                  </p:childTnLst>
                                </p:cTn>
                              </p:par>
                              <p:par>
                                <p:cTn id="22" presetID="3" presetClass="emph" presetSubtype="2" fill="hold" grpId="0" nodeType="withEffect">
                                  <p:stCondLst>
                                    <p:cond delay="0"/>
                                  </p:stCondLst>
                                  <p:childTnLst>
                                    <p:animClr clrSpc="rgb" dir="cw">
                                      <p:cBhvr override="childStyle">
                                        <p:cTn id="23" dur="500" fill="hold"/>
                                        <p:tgtEl>
                                          <p:spTgt spid="36">
                                            <p:txEl>
                                              <p:pRg st="0" end="0"/>
                                            </p:txEl>
                                          </p:spTgt>
                                        </p:tgtEl>
                                        <p:attrNameLst>
                                          <p:attrName>style.color</p:attrName>
                                        </p:attrNameLst>
                                      </p:cBhvr>
                                      <p:to>
                                        <a:srgbClr val="050505"/>
                                      </p:to>
                                    </p:animClr>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3" presetClass="emph" presetSubtype="2" fill="hold" grpId="0" nodeType="withEffect">
                                  <p:stCondLst>
                                    <p:cond delay="0"/>
                                  </p:stCondLst>
                                  <p:childTnLst>
                                    <p:animClr clrSpc="rgb" dir="cw">
                                      <p:cBhvr override="childStyle">
                                        <p:cTn id="33" dur="500" fill="hold"/>
                                        <p:tgtEl>
                                          <p:spTgt spid="44">
                                            <p:txEl>
                                              <p:pRg st="0" end="0"/>
                                            </p:txEl>
                                          </p:spTgt>
                                        </p:tgtEl>
                                        <p:attrNameLst>
                                          <p:attrName>style.color</p:attrName>
                                        </p:attrNameLst>
                                      </p:cBhvr>
                                      <p:to>
                                        <a:srgbClr val="050505"/>
                                      </p:to>
                                    </p:animClr>
                                  </p:childTnLst>
                                </p:cTn>
                              </p:par>
                              <p:par>
                                <p:cTn id="34" presetID="3" presetClass="emph" presetSubtype="2" fill="hold" grpId="0" nodeType="withEffect">
                                  <p:stCondLst>
                                    <p:cond delay="0"/>
                                  </p:stCondLst>
                                  <p:childTnLst>
                                    <p:animClr clrSpc="rgb" dir="cw">
                                      <p:cBhvr override="childStyle">
                                        <p:cTn id="35" dur="500" fill="hold"/>
                                        <p:tgtEl>
                                          <p:spTgt spid="43">
                                            <p:txEl>
                                              <p:pRg st="0" end="0"/>
                                            </p:txEl>
                                          </p:spTgt>
                                        </p:tgtEl>
                                        <p:attrNameLst>
                                          <p:attrName>style.color</p:attrName>
                                        </p:attrNameLst>
                                      </p:cBhvr>
                                      <p:to>
                                        <a:srgbClr val="050505"/>
                                      </p:to>
                                    </p:animClr>
                                  </p:childTnLst>
                                </p:cTn>
                              </p:par>
                              <p:par>
                                <p:cTn id="36" presetID="3" presetClass="emph" presetSubtype="2" fill="hold" grpId="0" nodeType="withEffect">
                                  <p:stCondLst>
                                    <p:cond delay="0"/>
                                  </p:stCondLst>
                                  <p:childTnLst>
                                    <p:animClr clrSpc="rgb" dir="cw">
                                      <p:cBhvr override="childStyle">
                                        <p:cTn id="37" dur="500" fill="hold"/>
                                        <p:tgtEl>
                                          <p:spTgt spid="47">
                                            <p:txEl>
                                              <p:pRg st="0" end="0"/>
                                            </p:txEl>
                                          </p:spTgt>
                                        </p:tgtEl>
                                        <p:attrNameLst>
                                          <p:attrName>style.color</p:attrName>
                                        </p:attrNameLst>
                                      </p:cBhvr>
                                      <p:to>
                                        <a:srgbClr val="050505"/>
                                      </p:to>
                                    </p:animClr>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3" presetClass="emph" presetSubtype="2" fill="hold" grpId="0" nodeType="withEffect">
                                  <p:stCondLst>
                                    <p:cond delay="0"/>
                                  </p:stCondLst>
                                  <p:childTnLst>
                                    <p:animClr clrSpc="rgb" dir="cw">
                                      <p:cBhvr override="childStyle">
                                        <p:cTn id="47" dur="500" fill="hold"/>
                                        <p:tgtEl>
                                          <p:spTgt spid="48">
                                            <p:txEl>
                                              <p:pRg st="0" end="0"/>
                                            </p:txEl>
                                          </p:spTgt>
                                        </p:tgtEl>
                                        <p:attrNameLst>
                                          <p:attrName>style.color</p:attrName>
                                        </p:attrNameLst>
                                      </p:cBhvr>
                                      <p:to>
                                        <a:srgbClr val="050505"/>
                                      </p:to>
                                    </p:animClr>
                                  </p:childTnLst>
                                </p:cTn>
                              </p:par>
                              <p:par>
                                <p:cTn id="48" presetID="3" presetClass="emph" presetSubtype="2" fill="hold" grpId="0" nodeType="withEffect">
                                  <p:stCondLst>
                                    <p:cond delay="0"/>
                                  </p:stCondLst>
                                  <p:childTnLst>
                                    <p:animClr clrSpc="rgb" dir="cw">
                                      <p:cBhvr override="childStyle">
                                        <p:cTn id="49" dur="500" fill="hold"/>
                                        <p:tgtEl>
                                          <p:spTgt spid="39">
                                            <p:txEl>
                                              <p:pRg st="0" end="0"/>
                                            </p:txEl>
                                          </p:spTgt>
                                        </p:tgtEl>
                                        <p:attrNameLst>
                                          <p:attrName>style.color</p:attrName>
                                        </p:attrNameLst>
                                      </p:cBhvr>
                                      <p:to>
                                        <a:srgbClr val="050505"/>
                                      </p:to>
                                    </p:animClr>
                                  </p:childTnLst>
                                </p:cTn>
                              </p:par>
                              <p:par>
                                <p:cTn id="50" presetID="3" presetClass="emph" presetSubtype="2" fill="hold" grpId="0" nodeType="withEffect">
                                  <p:stCondLst>
                                    <p:cond delay="0"/>
                                  </p:stCondLst>
                                  <p:childTnLst>
                                    <p:animClr clrSpc="rgb" dir="cw">
                                      <p:cBhvr override="childStyle">
                                        <p:cTn id="51" dur="500" fill="hold"/>
                                        <p:tgtEl>
                                          <p:spTgt spid="40">
                                            <p:txEl>
                                              <p:pRg st="0" end="0"/>
                                            </p:txEl>
                                          </p:spTgt>
                                        </p:tgtEl>
                                        <p:attrNameLst>
                                          <p:attrName>style.color</p:attrName>
                                        </p:attrNameLst>
                                      </p:cBhvr>
                                      <p:to>
                                        <a:srgbClr val="050505"/>
                                      </p:to>
                                    </p:animClr>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childTnLst>
                                </p:cTn>
                              </p:par>
                              <p:par>
                                <p:cTn id="60" presetID="3" presetClass="emph" presetSubtype="2" fill="hold" grpId="0" nodeType="withEffect">
                                  <p:stCondLst>
                                    <p:cond delay="0"/>
                                  </p:stCondLst>
                                  <p:childTnLst>
                                    <p:animClr clrSpc="rgb" dir="cw">
                                      <p:cBhvr override="childStyle">
                                        <p:cTn id="61" dur="500" fill="hold"/>
                                        <p:tgtEl>
                                          <p:spTgt spid="42">
                                            <p:txEl>
                                              <p:pRg st="0" end="0"/>
                                            </p:txEl>
                                          </p:spTgt>
                                        </p:tgtEl>
                                        <p:attrNameLst>
                                          <p:attrName>style.color</p:attrName>
                                        </p:attrNameLst>
                                      </p:cBhvr>
                                      <p:to>
                                        <a:srgbClr val="050505"/>
                                      </p:to>
                                    </p:animClr>
                                  </p:childTnLst>
                                </p:cTn>
                              </p:par>
                              <p:par>
                                <p:cTn id="62" presetID="3" presetClass="emph" presetSubtype="2" fill="hold" grpId="0" nodeType="withEffect">
                                  <p:stCondLst>
                                    <p:cond delay="0"/>
                                  </p:stCondLst>
                                  <p:childTnLst>
                                    <p:animClr clrSpc="rgb" dir="cw">
                                      <p:cBhvr override="childStyle">
                                        <p:cTn id="63" dur="500" fill="hold"/>
                                        <p:tgtEl>
                                          <p:spTgt spid="41">
                                            <p:txEl>
                                              <p:pRg st="0" end="0"/>
                                            </p:txEl>
                                          </p:spTgt>
                                        </p:tgtEl>
                                        <p:attrNameLst>
                                          <p:attrName>style.color</p:attrName>
                                        </p:attrNameLst>
                                      </p:cBhvr>
                                      <p:to>
                                        <a:srgbClr val="050505"/>
                                      </p:to>
                                    </p:animClr>
                                  </p:childTnLst>
                                </p:cTn>
                              </p:par>
                              <p:par>
                                <p:cTn id="64" presetID="3" presetClass="emph" presetSubtype="2" fill="hold" grpId="0" nodeType="withEffect">
                                  <p:stCondLst>
                                    <p:cond delay="0"/>
                                  </p:stCondLst>
                                  <p:childTnLst>
                                    <p:animClr clrSpc="rgb" dir="cw">
                                      <p:cBhvr override="childStyle">
                                        <p:cTn id="65" dur="500" fill="hold"/>
                                        <p:tgtEl>
                                          <p:spTgt spid="49">
                                            <p:txEl>
                                              <p:pRg st="0" end="0"/>
                                            </p:txEl>
                                          </p:spTgt>
                                        </p:tgtEl>
                                        <p:attrNameLst>
                                          <p:attrName>style.color</p:attrName>
                                        </p:attrNameLst>
                                      </p:cBhvr>
                                      <p:to>
                                        <a:srgbClr val="050505"/>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5" grpId="0" build="p">
        <p:tmplLst>
          <p:tmpl lvl="1">
            <p:tnLst>
              <p:par>
                <p:cTn presetID="3" presetClass="emph" presetSubtype="2" fill="hold" nodeType="withEffect">
                  <p:stCondLst>
                    <p:cond delay="0"/>
                  </p:stCondLst>
                  <p:childTnLst>
                    <p:animClr clrSpc="rgb" dir="cw">
                      <p:cBhvr override="childStyle">
                        <p:cTn dur="500" fill="hold"/>
                        <p:tgtEl>
                          <p:spTgt spid="35"/>
                        </p:tgtEl>
                        <p:attrNameLst>
                          <p:attrName>style.color</p:attrName>
                        </p:attrNameLst>
                      </p:cBhvr>
                      <p:to>
                        <a:srgbClr val="050505"/>
                      </p:to>
                    </p:animClr>
                  </p:childTnLst>
                </p:cTn>
              </p:par>
            </p:tnLst>
          </p:tmpl>
        </p:tmplLst>
      </p:bldP>
      <p:bldP spid="36" grpId="0" build="p">
        <p:tmplLst>
          <p:tmpl lvl="1">
            <p:tnLst>
              <p:par>
                <p:cTn presetID="3" presetClass="emph" presetSubtype="2" fill="hold" nodeType="withEffect">
                  <p:stCondLst>
                    <p:cond delay="0"/>
                  </p:stCondLst>
                  <p:childTnLst>
                    <p:animClr clrSpc="rgb" dir="cw">
                      <p:cBhvr override="childStyle">
                        <p:cTn dur="500" fill="hold"/>
                        <p:tgtEl>
                          <p:spTgt spid="36"/>
                        </p:tgtEl>
                        <p:attrNameLst>
                          <p:attrName>style.color</p:attrName>
                        </p:attrNameLst>
                      </p:cBhvr>
                      <p:to>
                        <a:srgbClr val="050505"/>
                      </p:to>
                    </p:animClr>
                  </p:childTnLst>
                </p:cTn>
              </p:par>
            </p:tnLst>
          </p:tmpl>
        </p:tmplLst>
      </p:bldP>
      <p:bldP spid="39" grpId="0" build="p">
        <p:tmplLst>
          <p:tmpl lvl="1">
            <p:tnLst>
              <p:par>
                <p:cTn presetID="3" presetClass="emph" presetSubtype="2" fill="hold" nodeType="withEffect">
                  <p:stCondLst>
                    <p:cond delay="0"/>
                  </p:stCondLst>
                  <p:childTnLst>
                    <p:animClr clrSpc="rgb" dir="cw">
                      <p:cBhvr override="childStyle">
                        <p:cTn dur="500" fill="hold"/>
                        <p:tgtEl>
                          <p:spTgt spid="39"/>
                        </p:tgtEl>
                        <p:attrNameLst>
                          <p:attrName>style.color</p:attrName>
                        </p:attrNameLst>
                      </p:cBhvr>
                      <p:to>
                        <a:srgbClr val="050505"/>
                      </p:to>
                    </p:animClr>
                  </p:childTnLst>
                </p:cTn>
              </p:par>
            </p:tnLst>
          </p:tmpl>
        </p:tmplLst>
      </p:bldP>
      <p:bldP spid="40" grpId="0" build="p">
        <p:tmplLst>
          <p:tmpl lvl="1">
            <p:tnLst>
              <p:par>
                <p:cTn presetID="3" presetClass="emph" presetSubtype="2" fill="hold" nodeType="withEffect">
                  <p:stCondLst>
                    <p:cond delay="0"/>
                  </p:stCondLst>
                  <p:childTnLst>
                    <p:animClr clrSpc="rgb" dir="cw">
                      <p:cBhvr override="childStyle">
                        <p:cTn dur="500" fill="hold"/>
                        <p:tgtEl>
                          <p:spTgt spid="40"/>
                        </p:tgtEl>
                        <p:attrNameLst>
                          <p:attrName>style.color</p:attrName>
                        </p:attrNameLst>
                      </p:cBhvr>
                      <p:to>
                        <a:srgbClr val="050505"/>
                      </p:to>
                    </p:animClr>
                  </p:childTnLst>
                </p:cTn>
              </p:par>
            </p:tnLst>
          </p:tmpl>
        </p:tmplLst>
      </p:bldP>
      <p:bldP spid="41" grpId="0" build="p">
        <p:tmplLst>
          <p:tmpl lvl="1">
            <p:tnLst>
              <p:par>
                <p:cTn presetID="3" presetClass="emph" presetSubtype="2" fill="hold" nodeType="withEffect">
                  <p:stCondLst>
                    <p:cond delay="0"/>
                  </p:stCondLst>
                  <p:childTnLst>
                    <p:animClr clrSpc="rgb" dir="cw">
                      <p:cBhvr override="childStyle">
                        <p:cTn dur="500" fill="hold"/>
                        <p:tgtEl>
                          <p:spTgt spid="41"/>
                        </p:tgtEl>
                        <p:attrNameLst>
                          <p:attrName>style.color</p:attrName>
                        </p:attrNameLst>
                      </p:cBhvr>
                      <p:to>
                        <a:srgbClr val="050505"/>
                      </p:to>
                    </p:animClr>
                  </p:childTnLst>
                </p:cTn>
              </p:par>
            </p:tnLst>
          </p:tmpl>
        </p:tmplLst>
      </p:bldP>
      <p:bldP spid="42" grpId="0" build="p">
        <p:tmplLst>
          <p:tmpl lvl="1">
            <p:tnLst>
              <p:par>
                <p:cTn presetID="3" presetClass="emph" presetSubtype="2" fill="hold" nodeType="withEffect">
                  <p:stCondLst>
                    <p:cond delay="0"/>
                  </p:stCondLst>
                  <p:childTnLst>
                    <p:animClr clrSpc="rgb" dir="cw">
                      <p:cBhvr override="childStyle">
                        <p:cTn dur="500" fill="hold"/>
                        <p:tgtEl>
                          <p:spTgt spid="42"/>
                        </p:tgtEl>
                        <p:attrNameLst>
                          <p:attrName>style.color</p:attrName>
                        </p:attrNameLst>
                      </p:cBhvr>
                      <p:to>
                        <a:srgbClr val="050505"/>
                      </p:to>
                    </p:animClr>
                  </p:childTnLst>
                </p:cTn>
              </p:par>
            </p:tnLst>
          </p:tmpl>
        </p:tmplLst>
      </p:bldP>
      <p:bldP spid="43" grpId="0" build="p">
        <p:tmplLst>
          <p:tmpl lvl="1">
            <p:tnLst>
              <p:par>
                <p:cTn presetID="3" presetClass="emph" presetSubtype="2" fill="hold" nodeType="withEffect">
                  <p:stCondLst>
                    <p:cond delay="0"/>
                  </p:stCondLst>
                  <p:childTnLst>
                    <p:animClr clrSpc="rgb" dir="cw">
                      <p:cBhvr override="childStyle">
                        <p:cTn dur="500" fill="hold"/>
                        <p:tgtEl>
                          <p:spTgt spid="43"/>
                        </p:tgtEl>
                        <p:attrNameLst>
                          <p:attrName>style.color</p:attrName>
                        </p:attrNameLst>
                      </p:cBhvr>
                      <p:to>
                        <a:srgbClr val="050505"/>
                      </p:to>
                    </p:animClr>
                  </p:childTnLst>
                </p:cTn>
              </p:par>
            </p:tnLst>
          </p:tmpl>
        </p:tmplLst>
      </p:bldP>
      <p:bldP spid="44" grpId="0" build="p">
        <p:tmplLst>
          <p:tmpl lvl="1">
            <p:tnLst>
              <p:par>
                <p:cTn presetID="3" presetClass="emph" presetSubtype="2" fill="hold" nodeType="withEffect">
                  <p:stCondLst>
                    <p:cond delay="0"/>
                  </p:stCondLst>
                  <p:childTnLst>
                    <p:animClr clrSpc="rgb" dir="cw">
                      <p:cBhvr override="childStyle">
                        <p:cTn dur="500" fill="hold"/>
                        <p:tgtEl>
                          <p:spTgt spid="44"/>
                        </p:tgtEl>
                        <p:attrNameLst>
                          <p:attrName>style.color</p:attrName>
                        </p:attrNameLst>
                      </p:cBhvr>
                      <p:to>
                        <a:srgbClr val="050505"/>
                      </p:to>
                    </p:animClr>
                  </p:childTnLst>
                </p:cTn>
              </p:par>
            </p:tnLst>
          </p:tmpl>
        </p:tmplLst>
      </p:bldP>
      <p:bldP spid="45" grpId="0" build="p">
        <p:tmplLst>
          <p:tmpl lvl="1">
            <p:tnLst>
              <p:par>
                <p:cTn presetID="3" presetClass="emph" presetSubtype="2" fill="hold" nodeType="withEffect">
                  <p:stCondLst>
                    <p:cond delay="0"/>
                  </p:stCondLst>
                  <p:childTnLst>
                    <p:animClr clrSpc="rgb" dir="cw">
                      <p:cBhvr override="childStyle">
                        <p:cTn dur="500" fill="hold"/>
                        <p:tgtEl>
                          <p:spTgt spid="45"/>
                        </p:tgtEl>
                        <p:attrNameLst>
                          <p:attrName>style.color</p:attrName>
                        </p:attrNameLst>
                      </p:cBhvr>
                      <p:to>
                        <a:srgbClr val="050505"/>
                      </p:to>
                    </p:animClr>
                  </p:childTnLst>
                </p:cTn>
              </p:par>
            </p:tnLst>
          </p:tmpl>
        </p:tmplLst>
      </p:bldP>
      <p:bldP spid="47" grpId="0" build="p">
        <p:tmplLst>
          <p:tmpl lvl="1">
            <p:tnLst>
              <p:par>
                <p:cTn presetID="3" presetClass="emph" presetSubtype="2" fill="hold" nodeType="withEffect">
                  <p:stCondLst>
                    <p:cond delay="0"/>
                  </p:stCondLst>
                  <p:childTnLst>
                    <p:animClr clrSpc="rgb" dir="cw">
                      <p:cBhvr override="childStyle">
                        <p:cTn dur="500" fill="hold"/>
                        <p:tgtEl>
                          <p:spTgt spid="47"/>
                        </p:tgtEl>
                        <p:attrNameLst>
                          <p:attrName>style.color</p:attrName>
                        </p:attrNameLst>
                      </p:cBhvr>
                      <p:to>
                        <a:srgbClr val="050505"/>
                      </p:to>
                    </p:animClr>
                  </p:childTnLst>
                </p:cTn>
              </p:par>
            </p:tnLst>
          </p:tmpl>
        </p:tmplLst>
      </p:bldP>
      <p:bldP spid="48" grpId="0" build="p">
        <p:tmplLst>
          <p:tmpl lvl="1">
            <p:tnLst>
              <p:par>
                <p:cTn presetID="3" presetClass="emph" presetSubtype="2" fill="hold" nodeType="withEffect">
                  <p:stCondLst>
                    <p:cond delay="0"/>
                  </p:stCondLst>
                  <p:childTnLst>
                    <p:animClr clrSpc="rgb" dir="cw">
                      <p:cBhvr override="childStyle">
                        <p:cTn dur="500" fill="hold"/>
                        <p:tgtEl>
                          <p:spTgt spid="48"/>
                        </p:tgtEl>
                        <p:attrNameLst>
                          <p:attrName>style.color</p:attrName>
                        </p:attrNameLst>
                      </p:cBhvr>
                      <p:to>
                        <a:srgbClr val="050505"/>
                      </p:to>
                    </p:animClr>
                  </p:childTnLst>
                </p:cTn>
              </p:par>
            </p:tnLst>
          </p:tmpl>
        </p:tmplLst>
      </p:bldP>
      <p:bldP spid="49" grpId="0" build="p">
        <p:tmplLst>
          <p:tmpl lvl="1">
            <p:tnLst>
              <p:par>
                <p:cTn presetID="3" presetClass="emph" presetSubtype="2" fill="hold" nodeType="withEffect">
                  <p:stCondLst>
                    <p:cond delay="0"/>
                  </p:stCondLst>
                  <p:childTnLst>
                    <p:animClr clrSpc="rgb" dir="cw">
                      <p:cBhvr override="childStyle">
                        <p:cTn dur="500" fill="hold"/>
                        <p:tgtEl>
                          <p:spTgt spid="49"/>
                        </p:tgtEl>
                        <p:attrNameLst>
                          <p:attrName>style.color</p:attrName>
                        </p:attrNameLst>
                      </p:cBhvr>
                      <p:to>
                        <a:srgbClr val="050505"/>
                      </p:to>
                    </p:animClr>
                  </p:childTnLst>
                </p:cTn>
              </p:par>
            </p:tnLst>
          </p:tmpl>
        </p:tmplLst>
      </p:bldP>
      <p:bldP spid="52" grpId="0" animBg="1"/>
      <p:bldP spid="5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Steps to Success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a:p>
        </p:txBody>
      </p:sp>
      <p:sp>
        <p:nvSpPr>
          <p:cNvPr id="3" name="Date Placeholder 2"/>
          <p:cNvSpPr>
            <a:spLocks noGrp="1"/>
          </p:cNvSpPr>
          <p:nvPr>
            <p:ph type="dt" sz="half" idx="10"/>
          </p:nvPr>
        </p:nvSpPr>
        <p:spPr/>
        <p:txBody>
          <a:bodyPr/>
          <a:lstStyle/>
          <a:p>
            <a:fld id="{4F721B90-B9AF-403B-908F-492B4F32BAC5}"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grpSp>
        <p:nvGrpSpPr>
          <p:cNvPr id="21" name="Group 20"/>
          <p:cNvGrpSpPr/>
          <p:nvPr>
            <p:custDataLst>
              <p:tags r:id="rId3"/>
            </p:custDataLst>
          </p:nvPr>
        </p:nvGrpSpPr>
        <p:grpSpPr>
          <a:xfrm>
            <a:off x="107504" y="1556792"/>
            <a:ext cx="8884096" cy="4680521"/>
            <a:chOff x="107504" y="1556792"/>
            <a:chExt cx="8884096" cy="4680521"/>
          </a:xfrm>
        </p:grpSpPr>
        <p:graphicFrame>
          <p:nvGraphicFramePr>
            <p:cNvPr id="9" name="Diagram 8"/>
            <p:cNvGraphicFramePr/>
            <p:nvPr>
              <p:extLst>
                <p:ext uri="{D42A27DB-BD31-4B8C-83A1-F6EECF244321}">
                  <p14:modId xmlns:p14="http://schemas.microsoft.com/office/powerpoint/2010/main" val="4166117616"/>
                </p:ext>
              </p:extLst>
            </p:nvPr>
          </p:nvGraphicFramePr>
          <p:xfrm>
            <a:off x="107504" y="2631990"/>
            <a:ext cx="8884096" cy="36053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Freeform 9"/>
            <p:cNvSpPr>
              <a:spLocks/>
            </p:cNvSpPr>
            <p:nvPr/>
          </p:nvSpPr>
          <p:spPr bwMode="auto">
            <a:xfrm>
              <a:off x="6646822" y="1556792"/>
              <a:ext cx="373450" cy="1116238"/>
            </a:xfrm>
            <a:custGeom>
              <a:avLst/>
              <a:gdLst/>
              <a:ahLst/>
              <a:cxnLst>
                <a:cxn ang="0">
                  <a:pos x="83" y="152"/>
                </a:cxn>
                <a:cxn ang="0">
                  <a:pos x="72" y="137"/>
                </a:cxn>
                <a:cxn ang="0">
                  <a:pos x="69" y="106"/>
                </a:cxn>
                <a:cxn ang="0">
                  <a:pos x="60" y="72"/>
                </a:cxn>
                <a:cxn ang="0">
                  <a:pos x="43" y="39"/>
                </a:cxn>
                <a:cxn ang="0">
                  <a:pos x="37" y="12"/>
                </a:cxn>
                <a:cxn ang="0">
                  <a:pos x="29" y="0"/>
                </a:cxn>
                <a:cxn ang="0">
                  <a:pos x="21" y="26"/>
                </a:cxn>
                <a:cxn ang="0">
                  <a:pos x="25" y="52"/>
                </a:cxn>
                <a:cxn ang="0">
                  <a:pos x="37" y="96"/>
                </a:cxn>
                <a:cxn ang="0">
                  <a:pos x="30" y="122"/>
                </a:cxn>
                <a:cxn ang="0">
                  <a:pos x="20" y="156"/>
                </a:cxn>
                <a:cxn ang="0">
                  <a:pos x="21" y="227"/>
                </a:cxn>
                <a:cxn ang="0">
                  <a:pos x="9" y="270"/>
                </a:cxn>
                <a:cxn ang="0">
                  <a:pos x="32" y="334"/>
                </a:cxn>
                <a:cxn ang="0">
                  <a:pos x="30" y="427"/>
                </a:cxn>
                <a:cxn ang="0">
                  <a:pos x="15" y="475"/>
                </a:cxn>
                <a:cxn ang="0">
                  <a:pos x="12" y="525"/>
                </a:cxn>
                <a:cxn ang="0">
                  <a:pos x="59" y="597"/>
                </a:cxn>
                <a:cxn ang="0">
                  <a:pos x="63" y="683"/>
                </a:cxn>
                <a:cxn ang="0">
                  <a:pos x="70" y="733"/>
                </a:cxn>
                <a:cxn ang="0">
                  <a:pos x="65" y="831"/>
                </a:cxn>
                <a:cxn ang="0">
                  <a:pos x="69" y="874"/>
                </a:cxn>
                <a:cxn ang="0">
                  <a:pos x="61" y="915"/>
                </a:cxn>
                <a:cxn ang="0">
                  <a:pos x="61" y="935"/>
                </a:cxn>
                <a:cxn ang="0">
                  <a:pos x="82" y="948"/>
                </a:cxn>
                <a:cxn ang="0">
                  <a:pos x="118" y="960"/>
                </a:cxn>
                <a:cxn ang="0">
                  <a:pos x="158" y="942"/>
                </a:cxn>
                <a:cxn ang="0">
                  <a:pos x="209" y="930"/>
                </a:cxn>
                <a:cxn ang="0">
                  <a:pos x="166" y="911"/>
                </a:cxn>
                <a:cxn ang="0">
                  <a:pos x="166" y="884"/>
                </a:cxn>
                <a:cxn ang="0">
                  <a:pos x="205" y="693"/>
                </a:cxn>
                <a:cxn ang="0">
                  <a:pos x="206" y="532"/>
                </a:cxn>
                <a:cxn ang="0">
                  <a:pos x="261" y="541"/>
                </a:cxn>
                <a:cxn ang="0">
                  <a:pos x="247" y="481"/>
                </a:cxn>
                <a:cxn ang="0">
                  <a:pos x="222" y="395"/>
                </a:cxn>
                <a:cxn ang="0">
                  <a:pos x="196" y="310"/>
                </a:cxn>
                <a:cxn ang="0">
                  <a:pos x="241" y="268"/>
                </a:cxn>
                <a:cxn ang="0">
                  <a:pos x="284" y="209"/>
                </a:cxn>
                <a:cxn ang="0">
                  <a:pos x="302" y="183"/>
                </a:cxn>
                <a:cxn ang="0">
                  <a:pos x="299" y="167"/>
                </a:cxn>
                <a:cxn ang="0">
                  <a:pos x="310" y="139"/>
                </a:cxn>
                <a:cxn ang="0">
                  <a:pos x="337" y="95"/>
                </a:cxn>
                <a:cxn ang="0">
                  <a:pos x="342" y="69"/>
                </a:cxn>
                <a:cxn ang="0">
                  <a:pos x="346" y="55"/>
                </a:cxn>
                <a:cxn ang="0">
                  <a:pos x="331" y="58"/>
                </a:cxn>
                <a:cxn ang="0">
                  <a:pos x="321" y="75"/>
                </a:cxn>
                <a:cxn ang="0">
                  <a:pos x="319" y="54"/>
                </a:cxn>
                <a:cxn ang="0">
                  <a:pos x="306" y="82"/>
                </a:cxn>
                <a:cxn ang="0">
                  <a:pos x="287" y="74"/>
                </a:cxn>
                <a:cxn ang="0">
                  <a:pos x="284" y="84"/>
                </a:cxn>
                <a:cxn ang="0">
                  <a:pos x="290" y="109"/>
                </a:cxn>
                <a:cxn ang="0">
                  <a:pos x="284" y="132"/>
                </a:cxn>
                <a:cxn ang="0">
                  <a:pos x="269" y="155"/>
                </a:cxn>
                <a:cxn ang="0">
                  <a:pos x="248" y="177"/>
                </a:cxn>
                <a:cxn ang="0">
                  <a:pos x="232" y="195"/>
                </a:cxn>
                <a:cxn ang="0">
                  <a:pos x="207" y="226"/>
                </a:cxn>
                <a:cxn ang="0">
                  <a:pos x="175" y="254"/>
                </a:cxn>
                <a:cxn ang="0">
                  <a:pos x="168" y="229"/>
                </a:cxn>
                <a:cxn ang="0">
                  <a:pos x="169" y="192"/>
                </a:cxn>
                <a:cxn ang="0">
                  <a:pos x="151" y="157"/>
                </a:cxn>
                <a:cxn ang="0">
                  <a:pos x="150" y="148"/>
                </a:cxn>
                <a:cxn ang="0">
                  <a:pos x="141" y="139"/>
                </a:cxn>
              </a:cxnLst>
              <a:rect l="0" t="0" r="r" b="b"/>
              <a:pathLst>
                <a:path w="351" h="961">
                  <a:moveTo>
                    <a:pt x="113" y="140"/>
                  </a:moveTo>
                  <a:cubicBezTo>
                    <a:pt x="103" y="142"/>
                    <a:pt x="92" y="146"/>
                    <a:pt x="91" y="147"/>
                  </a:cubicBezTo>
                  <a:cubicBezTo>
                    <a:pt x="90" y="147"/>
                    <a:pt x="85" y="150"/>
                    <a:pt x="84" y="151"/>
                  </a:cubicBezTo>
                  <a:cubicBezTo>
                    <a:pt x="84" y="151"/>
                    <a:pt x="83" y="152"/>
                    <a:pt x="83" y="152"/>
                  </a:cubicBezTo>
                  <a:cubicBezTo>
                    <a:pt x="82" y="153"/>
                    <a:pt x="77" y="160"/>
                    <a:pt x="75" y="161"/>
                  </a:cubicBezTo>
                  <a:cubicBezTo>
                    <a:pt x="75" y="161"/>
                    <a:pt x="74" y="160"/>
                    <a:pt x="74" y="161"/>
                  </a:cubicBezTo>
                  <a:cubicBezTo>
                    <a:pt x="73" y="158"/>
                    <a:pt x="73" y="154"/>
                    <a:pt x="73" y="151"/>
                  </a:cubicBezTo>
                  <a:cubicBezTo>
                    <a:pt x="73" y="145"/>
                    <a:pt x="73" y="140"/>
                    <a:pt x="72" y="137"/>
                  </a:cubicBezTo>
                  <a:cubicBezTo>
                    <a:pt x="71" y="135"/>
                    <a:pt x="69" y="134"/>
                    <a:pt x="67" y="134"/>
                  </a:cubicBezTo>
                  <a:cubicBezTo>
                    <a:pt x="68" y="128"/>
                    <a:pt x="70" y="121"/>
                    <a:pt x="71" y="116"/>
                  </a:cubicBezTo>
                  <a:cubicBezTo>
                    <a:pt x="71" y="114"/>
                    <a:pt x="72" y="111"/>
                    <a:pt x="72" y="110"/>
                  </a:cubicBezTo>
                  <a:cubicBezTo>
                    <a:pt x="72" y="108"/>
                    <a:pt x="70" y="107"/>
                    <a:pt x="69" y="106"/>
                  </a:cubicBezTo>
                  <a:cubicBezTo>
                    <a:pt x="67" y="105"/>
                    <a:pt x="66" y="104"/>
                    <a:pt x="65" y="103"/>
                  </a:cubicBezTo>
                  <a:cubicBezTo>
                    <a:pt x="65" y="101"/>
                    <a:pt x="63" y="99"/>
                    <a:pt x="60" y="99"/>
                  </a:cubicBezTo>
                  <a:cubicBezTo>
                    <a:pt x="59" y="93"/>
                    <a:pt x="62" y="89"/>
                    <a:pt x="63" y="85"/>
                  </a:cubicBezTo>
                  <a:cubicBezTo>
                    <a:pt x="63" y="79"/>
                    <a:pt x="61" y="77"/>
                    <a:pt x="60" y="72"/>
                  </a:cubicBezTo>
                  <a:cubicBezTo>
                    <a:pt x="60" y="71"/>
                    <a:pt x="59" y="71"/>
                    <a:pt x="59" y="70"/>
                  </a:cubicBezTo>
                  <a:cubicBezTo>
                    <a:pt x="57" y="65"/>
                    <a:pt x="55" y="61"/>
                    <a:pt x="52" y="57"/>
                  </a:cubicBezTo>
                  <a:cubicBezTo>
                    <a:pt x="51" y="55"/>
                    <a:pt x="49" y="52"/>
                    <a:pt x="48" y="50"/>
                  </a:cubicBezTo>
                  <a:cubicBezTo>
                    <a:pt x="45" y="47"/>
                    <a:pt x="44" y="44"/>
                    <a:pt x="43" y="39"/>
                  </a:cubicBezTo>
                  <a:cubicBezTo>
                    <a:pt x="42" y="37"/>
                    <a:pt x="42" y="35"/>
                    <a:pt x="42" y="33"/>
                  </a:cubicBezTo>
                  <a:cubicBezTo>
                    <a:pt x="42" y="30"/>
                    <a:pt x="42" y="28"/>
                    <a:pt x="41" y="26"/>
                  </a:cubicBezTo>
                  <a:cubicBezTo>
                    <a:pt x="40" y="24"/>
                    <a:pt x="39" y="23"/>
                    <a:pt x="37" y="22"/>
                  </a:cubicBezTo>
                  <a:cubicBezTo>
                    <a:pt x="36" y="19"/>
                    <a:pt x="37" y="15"/>
                    <a:pt x="37" y="12"/>
                  </a:cubicBezTo>
                  <a:cubicBezTo>
                    <a:pt x="36" y="10"/>
                    <a:pt x="35" y="9"/>
                    <a:pt x="34" y="7"/>
                  </a:cubicBezTo>
                  <a:cubicBezTo>
                    <a:pt x="34" y="5"/>
                    <a:pt x="34" y="4"/>
                    <a:pt x="33" y="3"/>
                  </a:cubicBezTo>
                  <a:cubicBezTo>
                    <a:pt x="32" y="1"/>
                    <a:pt x="31" y="1"/>
                    <a:pt x="30" y="0"/>
                  </a:cubicBezTo>
                  <a:cubicBezTo>
                    <a:pt x="30" y="0"/>
                    <a:pt x="29" y="0"/>
                    <a:pt x="29" y="0"/>
                  </a:cubicBezTo>
                  <a:cubicBezTo>
                    <a:pt x="26" y="1"/>
                    <a:pt x="26" y="4"/>
                    <a:pt x="27" y="6"/>
                  </a:cubicBezTo>
                  <a:cubicBezTo>
                    <a:pt x="25" y="6"/>
                    <a:pt x="24" y="6"/>
                    <a:pt x="23" y="7"/>
                  </a:cubicBezTo>
                  <a:cubicBezTo>
                    <a:pt x="22" y="8"/>
                    <a:pt x="23" y="9"/>
                    <a:pt x="22" y="11"/>
                  </a:cubicBezTo>
                  <a:cubicBezTo>
                    <a:pt x="22" y="16"/>
                    <a:pt x="22" y="22"/>
                    <a:pt x="21" y="26"/>
                  </a:cubicBezTo>
                  <a:cubicBezTo>
                    <a:pt x="21" y="27"/>
                    <a:pt x="21" y="29"/>
                    <a:pt x="21" y="30"/>
                  </a:cubicBezTo>
                  <a:cubicBezTo>
                    <a:pt x="21" y="31"/>
                    <a:pt x="21" y="33"/>
                    <a:pt x="22" y="35"/>
                  </a:cubicBezTo>
                  <a:cubicBezTo>
                    <a:pt x="22" y="39"/>
                    <a:pt x="23" y="42"/>
                    <a:pt x="24" y="46"/>
                  </a:cubicBezTo>
                  <a:cubicBezTo>
                    <a:pt x="25" y="48"/>
                    <a:pt x="25" y="50"/>
                    <a:pt x="25" y="52"/>
                  </a:cubicBezTo>
                  <a:cubicBezTo>
                    <a:pt x="26" y="57"/>
                    <a:pt x="29" y="63"/>
                    <a:pt x="31" y="68"/>
                  </a:cubicBezTo>
                  <a:cubicBezTo>
                    <a:pt x="33" y="70"/>
                    <a:pt x="34" y="73"/>
                    <a:pt x="35" y="76"/>
                  </a:cubicBezTo>
                  <a:cubicBezTo>
                    <a:pt x="36" y="79"/>
                    <a:pt x="37" y="82"/>
                    <a:pt x="38" y="84"/>
                  </a:cubicBezTo>
                  <a:cubicBezTo>
                    <a:pt x="38" y="88"/>
                    <a:pt x="37" y="92"/>
                    <a:pt x="37" y="96"/>
                  </a:cubicBezTo>
                  <a:cubicBezTo>
                    <a:pt x="37" y="96"/>
                    <a:pt x="36" y="97"/>
                    <a:pt x="35" y="97"/>
                  </a:cubicBezTo>
                  <a:cubicBezTo>
                    <a:pt x="34" y="98"/>
                    <a:pt x="34" y="98"/>
                    <a:pt x="33" y="100"/>
                  </a:cubicBezTo>
                  <a:cubicBezTo>
                    <a:pt x="31" y="100"/>
                    <a:pt x="31" y="102"/>
                    <a:pt x="31" y="104"/>
                  </a:cubicBezTo>
                  <a:cubicBezTo>
                    <a:pt x="30" y="111"/>
                    <a:pt x="30" y="116"/>
                    <a:pt x="30" y="122"/>
                  </a:cubicBezTo>
                  <a:cubicBezTo>
                    <a:pt x="30" y="125"/>
                    <a:pt x="30" y="128"/>
                    <a:pt x="29" y="130"/>
                  </a:cubicBezTo>
                  <a:cubicBezTo>
                    <a:pt x="28" y="131"/>
                    <a:pt x="26" y="131"/>
                    <a:pt x="25" y="132"/>
                  </a:cubicBezTo>
                  <a:cubicBezTo>
                    <a:pt x="22" y="134"/>
                    <a:pt x="22" y="136"/>
                    <a:pt x="21" y="140"/>
                  </a:cubicBezTo>
                  <a:cubicBezTo>
                    <a:pt x="20" y="146"/>
                    <a:pt x="20" y="150"/>
                    <a:pt x="20" y="156"/>
                  </a:cubicBezTo>
                  <a:cubicBezTo>
                    <a:pt x="20" y="167"/>
                    <a:pt x="21" y="177"/>
                    <a:pt x="20" y="188"/>
                  </a:cubicBezTo>
                  <a:cubicBezTo>
                    <a:pt x="20" y="195"/>
                    <a:pt x="20" y="202"/>
                    <a:pt x="19" y="209"/>
                  </a:cubicBezTo>
                  <a:cubicBezTo>
                    <a:pt x="19" y="214"/>
                    <a:pt x="19" y="218"/>
                    <a:pt x="20" y="223"/>
                  </a:cubicBezTo>
                  <a:cubicBezTo>
                    <a:pt x="20" y="225"/>
                    <a:pt x="21" y="226"/>
                    <a:pt x="21" y="227"/>
                  </a:cubicBezTo>
                  <a:cubicBezTo>
                    <a:pt x="21" y="230"/>
                    <a:pt x="21" y="232"/>
                    <a:pt x="20" y="234"/>
                  </a:cubicBezTo>
                  <a:cubicBezTo>
                    <a:pt x="19" y="238"/>
                    <a:pt x="17" y="241"/>
                    <a:pt x="15" y="245"/>
                  </a:cubicBezTo>
                  <a:cubicBezTo>
                    <a:pt x="13" y="248"/>
                    <a:pt x="12" y="252"/>
                    <a:pt x="11" y="256"/>
                  </a:cubicBezTo>
                  <a:cubicBezTo>
                    <a:pt x="9" y="260"/>
                    <a:pt x="8" y="265"/>
                    <a:pt x="9" y="270"/>
                  </a:cubicBezTo>
                  <a:cubicBezTo>
                    <a:pt x="9" y="274"/>
                    <a:pt x="10" y="279"/>
                    <a:pt x="12" y="283"/>
                  </a:cubicBezTo>
                  <a:cubicBezTo>
                    <a:pt x="13" y="286"/>
                    <a:pt x="15" y="289"/>
                    <a:pt x="17" y="293"/>
                  </a:cubicBezTo>
                  <a:cubicBezTo>
                    <a:pt x="22" y="303"/>
                    <a:pt x="28" y="314"/>
                    <a:pt x="31" y="327"/>
                  </a:cubicBezTo>
                  <a:cubicBezTo>
                    <a:pt x="31" y="329"/>
                    <a:pt x="32" y="331"/>
                    <a:pt x="32" y="334"/>
                  </a:cubicBezTo>
                  <a:cubicBezTo>
                    <a:pt x="33" y="340"/>
                    <a:pt x="35" y="346"/>
                    <a:pt x="37" y="353"/>
                  </a:cubicBezTo>
                  <a:cubicBezTo>
                    <a:pt x="39" y="361"/>
                    <a:pt x="42" y="369"/>
                    <a:pt x="42" y="379"/>
                  </a:cubicBezTo>
                  <a:cubicBezTo>
                    <a:pt x="42" y="389"/>
                    <a:pt x="41" y="398"/>
                    <a:pt x="38" y="407"/>
                  </a:cubicBezTo>
                  <a:cubicBezTo>
                    <a:pt x="36" y="413"/>
                    <a:pt x="33" y="421"/>
                    <a:pt x="30" y="427"/>
                  </a:cubicBezTo>
                  <a:cubicBezTo>
                    <a:pt x="30" y="428"/>
                    <a:pt x="29" y="429"/>
                    <a:pt x="29" y="430"/>
                  </a:cubicBezTo>
                  <a:cubicBezTo>
                    <a:pt x="29" y="431"/>
                    <a:pt x="30" y="431"/>
                    <a:pt x="30" y="432"/>
                  </a:cubicBezTo>
                  <a:cubicBezTo>
                    <a:pt x="27" y="439"/>
                    <a:pt x="25" y="446"/>
                    <a:pt x="22" y="454"/>
                  </a:cubicBezTo>
                  <a:cubicBezTo>
                    <a:pt x="20" y="461"/>
                    <a:pt x="17" y="468"/>
                    <a:pt x="15" y="475"/>
                  </a:cubicBezTo>
                  <a:cubicBezTo>
                    <a:pt x="13" y="483"/>
                    <a:pt x="10" y="489"/>
                    <a:pt x="7" y="497"/>
                  </a:cubicBezTo>
                  <a:cubicBezTo>
                    <a:pt x="6" y="500"/>
                    <a:pt x="5" y="504"/>
                    <a:pt x="4" y="508"/>
                  </a:cubicBezTo>
                  <a:cubicBezTo>
                    <a:pt x="2" y="511"/>
                    <a:pt x="1" y="515"/>
                    <a:pt x="0" y="519"/>
                  </a:cubicBezTo>
                  <a:cubicBezTo>
                    <a:pt x="4" y="521"/>
                    <a:pt x="8" y="523"/>
                    <a:pt x="12" y="525"/>
                  </a:cubicBezTo>
                  <a:cubicBezTo>
                    <a:pt x="25" y="531"/>
                    <a:pt x="38" y="536"/>
                    <a:pt x="52" y="541"/>
                  </a:cubicBezTo>
                  <a:cubicBezTo>
                    <a:pt x="52" y="545"/>
                    <a:pt x="53" y="548"/>
                    <a:pt x="53" y="552"/>
                  </a:cubicBezTo>
                  <a:cubicBezTo>
                    <a:pt x="53" y="556"/>
                    <a:pt x="53" y="560"/>
                    <a:pt x="54" y="563"/>
                  </a:cubicBezTo>
                  <a:cubicBezTo>
                    <a:pt x="55" y="575"/>
                    <a:pt x="57" y="586"/>
                    <a:pt x="59" y="597"/>
                  </a:cubicBezTo>
                  <a:cubicBezTo>
                    <a:pt x="60" y="601"/>
                    <a:pt x="60" y="604"/>
                    <a:pt x="60" y="609"/>
                  </a:cubicBezTo>
                  <a:cubicBezTo>
                    <a:pt x="59" y="617"/>
                    <a:pt x="60" y="625"/>
                    <a:pt x="60" y="634"/>
                  </a:cubicBezTo>
                  <a:cubicBezTo>
                    <a:pt x="60" y="643"/>
                    <a:pt x="60" y="651"/>
                    <a:pt x="61" y="659"/>
                  </a:cubicBezTo>
                  <a:cubicBezTo>
                    <a:pt x="61" y="667"/>
                    <a:pt x="62" y="675"/>
                    <a:pt x="63" y="683"/>
                  </a:cubicBezTo>
                  <a:cubicBezTo>
                    <a:pt x="63" y="690"/>
                    <a:pt x="64" y="698"/>
                    <a:pt x="65" y="705"/>
                  </a:cubicBezTo>
                  <a:cubicBezTo>
                    <a:pt x="66" y="710"/>
                    <a:pt x="68" y="715"/>
                    <a:pt x="70" y="720"/>
                  </a:cubicBezTo>
                  <a:cubicBezTo>
                    <a:pt x="70" y="722"/>
                    <a:pt x="71" y="723"/>
                    <a:pt x="71" y="725"/>
                  </a:cubicBezTo>
                  <a:cubicBezTo>
                    <a:pt x="72" y="727"/>
                    <a:pt x="70" y="730"/>
                    <a:pt x="70" y="733"/>
                  </a:cubicBezTo>
                  <a:cubicBezTo>
                    <a:pt x="68" y="740"/>
                    <a:pt x="67" y="750"/>
                    <a:pt x="66" y="757"/>
                  </a:cubicBezTo>
                  <a:cubicBezTo>
                    <a:pt x="66" y="763"/>
                    <a:pt x="65" y="769"/>
                    <a:pt x="65" y="775"/>
                  </a:cubicBezTo>
                  <a:cubicBezTo>
                    <a:pt x="64" y="781"/>
                    <a:pt x="65" y="787"/>
                    <a:pt x="65" y="794"/>
                  </a:cubicBezTo>
                  <a:cubicBezTo>
                    <a:pt x="65" y="806"/>
                    <a:pt x="65" y="819"/>
                    <a:pt x="65" y="831"/>
                  </a:cubicBezTo>
                  <a:cubicBezTo>
                    <a:pt x="66" y="841"/>
                    <a:pt x="65" y="850"/>
                    <a:pt x="68" y="856"/>
                  </a:cubicBezTo>
                  <a:cubicBezTo>
                    <a:pt x="69" y="858"/>
                    <a:pt x="71" y="861"/>
                    <a:pt x="71" y="862"/>
                  </a:cubicBezTo>
                  <a:cubicBezTo>
                    <a:pt x="72" y="864"/>
                    <a:pt x="70" y="866"/>
                    <a:pt x="70" y="868"/>
                  </a:cubicBezTo>
                  <a:cubicBezTo>
                    <a:pt x="69" y="870"/>
                    <a:pt x="69" y="872"/>
                    <a:pt x="69" y="874"/>
                  </a:cubicBezTo>
                  <a:cubicBezTo>
                    <a:pt x="67" y="878"/>
                    <a:pt x="67" y="882"/>
                    <a:pt x="66" y="886"/>
                  </a:cubicBezTo>
                  <a:cubicBezTo>
                    <a:pt x="66" y="890"/>
                    <a:pt x="63" y="894"/>
                    <a:pt x="63" y="898"/>
                  </a:cubicBezTo>
                  <a:cubicBezTo>
                    <a:pt x="63" y="899"/>
                    <a:pt x="63" y="901"/>
                    <a:pt x="63" y="902"/>
                  </a:cubicBezTo>
                  <a:cubicBezTo>
                    <a:pt x="63" y="907"/>
                    <a:pt x="61" y="911"/>
                    <a:pt x="61" y="915"/>
                  </a:cubicBezTo>
                  <a:cubicBezTo>
                    <a:pt x="61" y="918"/>
                    <a:pt x="61" y="921"/>
                    <a:pt x="62" y="924"/>
                  </a:cubicBezTo>
                  <a:cubicBezTo>
                    <a:pt x="62" y="925"/>
                    <a:pt x="61" y="926"/>
                    <a:pt x="60" y="927"/>
                  </a:cubicBezTo>
                  <a:cubicBezTo>
                    <a:pt x="60" y="928"/>
                    <a:pt x="61" y="929"/>
                    <a:pt x="61" y="931"/>
                  </a:cubicBezTo>
                  <a:cubicBezTo>
                    <a:pt x="61" y="932"/>
                    <a:pt x="61" y="934"/>
                    <a:pt x="61" y="935"/>
                  </a:cubicBezTo>
                  <a:cubicBezTo>
                    <a:pt x="61" y="938"/>
                    <a:pt x="60" y="942"/>
                    <a:pt x="61" y="944"/>
                  </a:cubicBezTo>
                  <a:cubicBezTo>
                    <a:pt x="62" y="946"/>
                    <a:pt x="65" y="946"/>
                    <a:pt x="68" y="947"/>
                  </a:cubicBezTo>
                  <a:cubicBezTo>
                    <a:pt x="70" y="948"/>
                    <a:pt x="73" y="949"/>
                    <a:pt x="75" y="949"/>
                  </a:cubicBezTo>
                  <a:cubicBezTo>
                    <a:pt x="78" y="950"/>
                    <a:pt x="80" y="947"/>
                    <a:pt x="82" y="948"/>
                  </a:cubicBezTo>
                  <a:cubicBezTo>
                    <a:pt x="83" y="948"/>
                    <a:pt x="83" y="948"/>
                    <a:pt x="84" y="948"/>
                  </a:cubicBezTo>
                  <a:cubicBezTo>
                    <a:pt x="85" y="949"/>
                    <a:pt x="85" y="949"/>
                    <a:pt x="85" y="950"/>
                  </a:cubicBezTo>
                  <a:cubicBezTo>
                    <a:pt x="89" y="953"/>
                    <a:pt x="93" y="955"/>
                    <a:pt x="97" y="956"/>
                  </a:cubicBezTo>
                  <a:cubicBezTo>
                    <a:pt x="103" y="958"/>
                    <a:pt x="111" y="959"/>
                    <a:pt x="118" y="960"/>
                  </a:cubicBezTo>
                  <a:cubicBezTo>
                    <a:pt x="134" y="961"/>
                    <a:pt x="149" y="960"/>
                    <a:pt x="161" y="955"/>
                  </a:cubicBezTo>
                  <a:cubicBezTo>
                    <a:pt x="161" y="953"/>
                    <a:pt x="162" y="951"/>
                    <a:pt x="161" y="950"/>
                  </a:cubicBezTo>
                  <a:cubicBezTo>
                    <a:pt x="161" y="949"/>
                    <a:pt x="159" y="949"/>
                    <a:pt x="159" y="949"/>
                  </a:cubicBezTo>
                  <a:cubicBezTo>
                    <a:pt x="159" y="946"/>
                    <a:pt x="159" y="944"/>
                    <a:pt x="158" y="942"/>
                  </a:cubicBezTo>
                  <a:cubicBezTo>
                    <a:pt x="165" y="943"/>
                    <a:pt x="174" y="942"/>
                    <a:pt x="183" y="942"/>
                  </a:cubicBezTo>
                  <a:cubicBezTo>
                    <a:pt x="192" y="942"/>
                    <a:pt x="201" y="943"/>
                    <a:pt x="206" y="940"/>
                  </a:cubicBezTo>
                  <a:cubicBezTo>
                    <a:pt x="209" y="939"/>
                    <a:pt x="212" y="937"/>
                    <a:pt x="211" y="933"/>
                  </a:cubicBezTo>
                  <a:cubicBezTo>
                    <a:pt x="210" y="931"/>
                    <a:pt x="209" y="931"/>
                    <a:pt x="209" y="930"/>
                  </a:cubicBezTo>
                  <a:cubicBezTo>
                    <a:pt x="209" y="928"/>
                    <a:pt x="208" y="925"/>
                    <a:pt x="207" y="924"/>
                  </a:cubicBezTo>
                  <a:cubicBezTo>
                    <a:pt x="204" y="920"/>
                    <a:pt x="199" y="920"/>
                    <a:pt x="192" y="919"/>
                  </a:cubicBezTo>
                  <a:cubicBezTo>
                    <a:pt x="188" y="919"/>
                    <a:pt x="185" y="919"/>
                    <a:pt x="182" y="918"/>
                  </a:cubicBezTo>
                  <a:cubicBezTo>
                    <a:pt x="174" y="917"/>
                    <a:pt x="169" y="915"/>
                    <a:pt x="166" y="911"/>
                  </a:cubicBezTo>
                  <a:cubicBezTo>
                    <a:pt x="166" y="908"/>
                    <a:pt x="166" y="905"/>
                    <a:pt x="166" y="902"/>
                  </a:cubicBezTo>
                  <a:cubicBezTo>
                    <a:pt x="165" y="899"/>
                    <a:pt x="165" y="896"/>
                    <a:pt x="164" y="893"/>
                  </a:cubicBezTo>
                  <a:cubicBezTo>
                    <a:pt x="163" y="891"/>
                    <a:pt x="161" y="890"/>
                    <a:pt x="161" y="888"/>
                  </a:cubicBezTo>
                  <a:cubicBezTo>
                    <a:pt x="161" y="885"/>
                    <a:pt x="164" y="885"/>
                    <a:pt x="166" y="884"/>
                  </a:cubicBezTo>
                  <a:cubicBezTo>
                    <a:pt x="171" y="881"/>
                    <a:pt x="172" y="874"/>
                    <a:pt x="174" y="868"/>
                  </a:cubicBezTo>
                  <a:cubicBezTo>
                    <a:pt x="178" y="851"/>
                    <a:pt x="182" y="835"/>
                    <a:pt x="185" y="818"/>
                  </a:cubicBezTo>
                  <a:cubicBezTo>
                    <a:pt x="191" y="784"/>
                    <a:pt x="198" y="751"/>
                    <a:pt x="203" y="715"/>
                  </a:cubicBezTo>
                  <a:cubicBezTo>
                    <a:pt x="204" y="708"/>
                    <a:pt x="204" y="700"/>
                    <a:pt x="205" y="693"/>
                  </a:cubicBezTo>
                  <a:cubicBezTo>
                    <a:pt x="206" y="678"/>
                    <a:pt x="207" y="663"/>
                    <a:pt x="208" y="648"/>
                  </a:cubicBezTo>
                  <a:cubicBezTo>
                    <a:pt x="209" y="640"/>
                    <a:pt x="210" y="633"/>
                    <a:pt x="210" y="625"/>
                  </a:cubicBezTo>
                  <a:cubicBezTo>
                    <a:pt x="210" y="610"/>
                    <a:pt x="208" y="595"/>
                    <a:pt x="208" y="579"/>
                  </a:cubicBezTo>
                  <a:cubicBezTo>
                    <a:pt x="207" y="563"/>
                    <a:pt x="206" y="548"/>
                    <a:pt x="206" y="532"/>
                  </a:cubicBezTo>
                  <a:cubicBezTo>
                    <a:pt x="216" y="534"/>
                    <a:pt x="227" y="540"/>
                    <a:pt x="241" y="541"/>
                  </a:cubicBezTo>
                  <a:cubicBezTo>
                    <a:pt x="244" y="541"/>
                    <a:pt x="247" y="541"/>
                    <a:pt x="251" y="542"/>
                  </a:cubicBezTo>
                  <a:cubicBezTo>
                    <a:pt x="254" y="542"/>
                    <a:pt x="258" y="543"/>
                    <a:pt x="260" y="541"/>
                  </a:cubicBezTo>
                  <a:cubicBezTo>
                    <a:pt x="261" y="541"/>
                    <a:pt x="261" y="541"/>
                    <a:pt x="261" y="541"/>
                  </a:cubicBezTo>
                  <a:cubicBezTo>
                    <a:pt x="263" y="539"/>
                    <a:pt x="262" y="536"/>
                    <a:pt x="261" y="532"/>
                  </a:cubicBezTo>
                  <a:cubicBezTo>
                    <a:pt x="259" y="525"/>
                    <a:pt x="257" y="517"/>
                    <a:pt x="255" y="510"/>
                  </a:cubicBezTo>
                  <a:cubicBezTo>
                    <a:pt x="254" y="506"/>
                    <a:pt x="252" y="501"/>
                    <a:pt x="251" y="496"/>
                  </a:cubicBezTo>
                  <a:cubicBezTo>
                    <a:pt x="249" y="491"/>
                    <a:pt x="248" y="486"/>
                    <a:pt x="247" y="481"/>
                  </a:cubicBezTo>
                  <a:cubicBezTo>
                    <a:pt x="245" y="471"/>
                    <a:pt x="242" y="462"/>
                    <a:pt x="239" y="452"/>
                  </a:cubicBezTo>
                  <a:cubicBezTo>
                    <a:pt x="236" y="443"/>
                    <a:pt x="234" y="433"/>
                    <a:pt x="231" y="423"/>
                  </a:cubicBezTo>
                  <a:cubicBezTo>
                    <a:pt x="229" y="419"/>
                    <a:pt x="228" y="414"/>
                    <a:pt x="227" y="409"/>
                  </a:cubicBezTo>
                  <a:cubicBezTo>
                    <a:pt x="225" y="405"/>
                    <a:pt x="223" y="400"/>
                    <a:pt x="222" y="395"/>
                  </a:cubicBezTo>
                  <a:cubicBezTo>
                    <a:pt x="219" y="386"/>
                    <a:pt x="217" y="376"/>
                    <a:pt x="214" y="366"/>
                  </a:cubicBezTo>
                  <a:cubicBezTo>
                    <a:pt x="211" y="357"/>
                    <a:pt x="209" y="347"/>
                    <a:pt x="206" y="338"/>
                  </a:cubicBezTo>
                  <a:cubicBezTo>
                    <a:pt x="203" y="331"/>
                    <a:pt x="201" y="324"/>
                    <a:pt x="199" y="317"/>
                  </a:cubicBezTo>
                  <a:cubicBezTo>
                    <a:pt x="198" y="315"/>
                    <a:pt x="196" y="311"/>
                    <a:pt x="196" y="310"/>
                  </a:cubicBezTo>
                  <a:cubicBezTo>
                    <a:pt x="197" y="309"/>
                    <a:pt x="199" y="307"/>
                    <a:pt x="200" y="306"/>
                  </a:cubicBezTo>
                  <a:cubicBezTo>
                    <a:pt x="204" y="302"/>
                    <a:pt x="208" y="299"/>
                    <a:pt x="212" y="296"/>
                  </a:cubicBezTo>
                  <a:cubicBezTo>
                    <a:pt x="217" y="291"/>
                    <a:pt x="223" y="287"/>
                    <a:pt x="228" y="283"/>
                  </a:cubicBezTo>
                  <a:cubicBezTo>
                    <a:pt x="234" y="279"/>
                    <a:pt x="238" y="274"/>
                    <a:pt x="241" y="268"/>
                  </a:cubicBezTo>
                  <a:cubicBezTo>
                    <a:pt x="243" y="265"/>
                    <a:pt x="245" y="262"/>
                    <a:pt x="247" y="259"/>
                  </a:cubicBezTo>
                  <a:cubicBezTo>
                    <a:pt x="248" y="258"/>
                    <a:pt x="249" y="256"/>
                    <a:pt x="250" y="255"/>
                  </a:cubicBezTo>
                  <a:cubicBezTo>
                    <a:pt x="254" y="252"/>
                    <a:pt x="277" y="218"/>
                    <a:pt x="277" y="217"/>
                  </a:cubicBezTo>
                  <a:cubicBezTo>
                    <a:pt x="280" y="215"/>
                    <a:pt x="281" y="212"/>
                    <a:pt x="284" y="209"/>
                  </a:cubicBezTo>
                  <a:cubicBezTo>
                    <a:pt x="285" y="206"/>
                    <a:pt x="288" y="203"/>
                    <a:pt x="289" y="200"/>
                  </a:cubicBezTo>
                  <a:cubicBezTo>
                    <a:pt x="291" y="197"/>
                    <a:pt x="293" y="194"/>
                    <a:pt x="295" y="191"/>
                  </a:cubicBezTo>
                  <a:cubicBezTo>
                    <a:pt x="296" y="190"/>
                    <a:pt x="297" y="189"/>
                    <a:pt x="298" y="187"/>
                  </a:cubicBezTo>
                  <a:cubicBezTo>
                    <a:pt x="299" y="186"/>
                    <a:pt x="302" y="184"/>
                    <a:pt x="302" y="183"/>
                  </a:cubicBezTo>
                  <a:cubicBezTo>
                    <a:pt x="301" y="182"/>
                    <a:pt x="299" y="180"/>
                    <a:pt x="298" y="180"/>
                  </a:cubicBezTo>
                  <a:cubicBezTo>
                    <a:pt x="296" y="178"/>
                    <a:pt x="295" y="178"/>
                    <a:pt x="294" y="177"/>
                  </a:cubicBezTo>
                  <a:cubicBezTo>
                    <a:pt x="294" y="175"/>
                    <a:pt x="295" y="175"/>
                    <a:pt x="296" y="174"/>
                  </a:cubicBezTo>
                  <a:cubicBezTo>
                    <a:pt x="296" y="172"/>
                    <a:pt x="298" y="168"/>
                    <a:pt x="299" y="167"/>
                  </a:cubicBezTo>
                  <a:cubicBezTo>
                    <a:pt x="300" y="166"/>
                    <a:pt x="300" y="165"/>
                    <a:pt x="301" y="165"/>
                  </a:cubicBezTo>
                  <a:cubicBezTo>
                    <a:pt x="303" y="161"/>
                    <a:pt x="305" y="157"/>
                    <a:pt x="307" y="153"/>
                  </a:cubicBezTo>
                  <a:cubicBezTo>
                    <a:pt x="308" y="151"/>
                    <a:pt x="310" y="143"/>
                    <a:pt x="311" y="142"/>
                  </a:cubicBezTo>
                  <a:cubicBezTo>
                    <a:pt x="311" y="140"/>
                    <a:pt x="310" y="140"/>
                    <a:pt x="310" y="139"/>
                  </a:cubicBezTo>
                  <a:cubicBezTo>
                    <a:pt x="313" y="133"/>
                    <a:pt x="316" y="126"/>
                    <a:pt x="320" y="121"/>
                  </a:cubicBezTo>
                  <a:cubicBezTo>
                    <a:pt x="322" y="118"/>
                    <a:pt x="325" y="116"/>
                    <a:pt x="327" y="114"/>
                  </a:cubicBezTo>
                  <a:cubicBezTo>
                    <a:pt x="329" y="111"/>
                    <a:pt x="331" y="108"/>
                    <a:pt x="332" y="105"/>
                  </a:cubicBezTo>
                  <a:cubicBezTo>
                    <a:pt x="334" y="102"/>
                    <a:pt x="336" y="99"/>
                    <a:pt x="337" y="95"/>
                  </a:cubicBezTo>
                  <a:cubicBezTo>
                    <a:pt x="338" y="92"/>
                    <a:pt x="339" y="89"/>
                    <a:pt x="341" y="85"/>
                  </a:cubicBezTo>
                  <a:cubicBezTo>
                    <a:pt x="342" y="82"/>
                    <a:pt x="344" y="79"/>
                    <a:pt x="346" y="76"/>
                  </a:cubicBezTo>
                  <a:cubicBezTo>
                    <a:pt x="347" y="74"/>
                    <a:pt x="351" y="68"/>
                    <a:pt x="348" y="66"/>
                  </a:cubicBezTo>
                  <a:cubicBezTo>
                    <a:pt x="346" y="64"/>
                    <a:pt x="344" y="67"/>
                    <a:pt x="342" y="69"/>
                  </a:cubicBezTo>
                  <a:cubicBezTo>
                    <a:pt x="341" y="71"/>
                    <a:pt x="340" y="74"/>
                    <a:pt x="339" y="74"/>
                  </a:cubicBezTo>
                  <a:cubicBezTo>
                    <a:pt x="339" y="73"/>
                    <a:pt x="340" y="71"/>
                    <a:pt x="341" y="70"/>
                  </a:cubicBezTo>
                  <a:cubicBezTo>
                    <a:pt x="342" y="67"/>
                    <a:pt x="343" y="63"/>
                    <a:pt x="344" y="60"/>
                  </a:cubicBezTo>
                  <a:cubicBezTo>
                    <a:pt x="345" y="59"/>
                    <a:pt x="346" y="57"/>
                    <a:pt x="346" y="55"/>
                  </a:cubicBezTo>
                  <a:cubicBezTo>
                    <a:pt x="345" y="54"/>
                    <a:pt x="343" y="53"/>
                    <a:pt x="341" y="54"/>
                  </a:cubicBezTo>
                  <a:cubicBezTo>
                    <a:pt x="341" y="52"/>
                    <a:pt x="342" y="51"/>
                    <a:pt x="342" y="49"/>
                  </a:cubicBezTo>
                  <a:cubicBezTo>
                    <a:pt x="341" y="48"/>
                    <a:pt x="341" y="47"/>
                    <a:pt x="339" y="47"/>
                  </a:cubicBezTo>
                  <a:cubicBezTo>
                    <a:pt x="335" y="48"/>
                    <a:pt x="333" y="54"/>
                    <a:pt x="331" y="58"/>
                  </a:cubicBezTo>
                  <a:cubicBezTo>
                    <a:pt x="330" y="60"/>
                    <a:pt x="329" y="62"/>
                    <a:pt x="328" y="64"/>
                  </a:cubicBezTo>
                  <a:cubicBezTo>
                    <a:pt x="327" y="67"/>
                    <a:pt x="325" y="69"/>
                    <a:pt x="325" y="71"/>
                  </a:cubicBezTo>
                  <a:cubicBezTo>
                    <a:pt x="324" y="73"/>
                    <a:pt x="324" y="78"/>
                    <a:pt x="321" y="78"/>
                  </a:cubicBezTo>
                  <a:cubicBezTo>
                    <a:pt x="320" y="77"/>
                    <a:pt x="321" y="76"/>
                    <a:pt x="321" y="75"/>
                  </a:cubicBezTo>
                  <a:cubicBezTo>
                    <a:pt x="323" y="71"/>
                    <a:pt x="323" y="68"/>
                    <a:pt x="324" y="63"/>
                  </a:cubicBezTo>
                  <a:cubicBezTo>
                    <a:pt x="324" y="61"/>
                    <a:pt x="325" y="58"/>
                    <a:pt x="326" y="55"/>
                  </a:cubicBezTo>
                  <a:cubicBezTo>
                    <a:pt x="326" y="53"/>
                    <a:pt x="327" y="49"/>
                    <a:pt x="325" y="48"/>
                  </a:cubicBezTo>
                  <a:cubicBezTo>
                    <a:pt x="322" y="48"/>
                    <a:pt x="320" y="51"/>
                    <a:pt x="319" y="54"/>
                  </a:cubicBezTo>
                  <a:cubicBezTo>
                    <a:pt x="318" y="57"/>
                    <a:pt x="318" y="59"/>
                    <a:pt x="316" y="62"/>
                  </a:cubicBezTo>
                  <a:cubicBezTo>
                    <a:pt x="316" y="64"/>
                    <a:pt x="315" y="67"/>
                    <a:pt x="313" y="69"/>
                  </a:cubicBezTo>
                  <a:cubicBezTo>
                    <a:pt x="312" y="72"/>
                    <a:pt x="312" y="75"/>
                    <a:pt x="310" y="77"/>
                  </a:cubicBezTo>
                  <a:cubicBezTo>
                    <a:pt x="309" y="79"/>
                    <a:pt x="308" y="80"/>
                    <a:pt x="306" y="82"/>
                  </a:cubicBezTo>
                  <a:cubicBezTo>
                    <a:pt x="305" y="84"/>
                    <a:pt x="303" y="86"/>
                    <a:pt x="302" y="87"/>
                  </a:cubicBezTo>
                  <a:cubicBezTo>
                    <a:pt x="300" y="88"/>
                    <a:pt x="298" y="88"/>
                    <a:pt x="296" y="88"/>
                  </a:cubicBezTo>
                  <a:cubicBezTo>
                    <a:pt x="294" y="87"/>
                    <a:pt x="294" y="85"/>
                    <a:pt x="293" y="83"/>
                  </a:cubicBezTo>
                  <a:cubicBezTo>
                    <a:pt x="292" y="80"/>
                    <a:pt x="290" y="76"/>
                    <a:pt x="287" y="74"/>
                  </a:cubicBezTo>
                  <a:cubicBezTo>
                    <a:pt x="285" y="73"/>
                    <a:pt x="280" y="72"/>
                    <a:pt x="279" y="75"/>
                  </a:cubicBezTo>
                  <a:cubicBezTo>
                    <a:pt x="279" y="76"/>
                    <a:pt x="281" y="78"/>
                    <a:pt x="282" y="79"/>
                  </a:cubicBezTo>
                  <a:cubicBezTo>
                    <a:pt x="282" y="80"/>
                    <a:pt x="283" y="81"/>
                    <a:pt x="283" y="82"/>
                  </a:cubicBezTo>
                  <a:cubicBezTo>
                    <a:pt x="283" y="82"/>
                    <a:pt x="284" y="83"/>
                    <a:pt x="284" y="84"/>
                  </a:cubicBezTo>
                  <a:cubicBezTo>
                    <a:pt x="285" y="88"/>
                    <a:pt x="284" y="92"/>
                    <a:pt x="285" y="97"/>
                  </a:cubicBezTo>
                  <a:cubicBezTo>
                    <a:pt x="285" y="97"/>
                    <a:pt x="285" y="97"/>
                    <a:pt x="285" y="98"/>
                  </a:cubicBezTo>
                  <a:cubicBezTo>
                    <a:pt x="286" y="100"/>
                    <a:pt x="287" y="103"/>
                    <a:pt x="289" y="105"/>
                  </a:cubicBezTo>
                  <a:cubicBezTo>
                    <a:pt x="289" y="107"/>
                    <a:pt x="290" y="108"/>
                    <a:pt x="290" y="109"/>
                  </a:cubicBezTo>
                  <a:cubicBezTo>
                    <a:pt x="291" y="111"/>
                    <a:pt x="292" y="112"/>
                    <a:pt x="293" y="113"/>
                  </a:cubicBezTo>
                  <a:cubicBezTo>
                    <a:pt x="293" y="115"/>
                    <a:pt x="292" y="118"/>
                    <a:pt x="291" y="119"/>
                  </a:cubicBezTo>
                  <a:cubicBezTo>
                    <a:pt x="291" y="121"/>
                    <a:pt x="289" y="122"/>
                    <a:pt x="289" y="124"/>
                  </a:cubicBezTo>
                  <a:cubicBezTo>
                    <a:pt x="287" y="125"/>
                    <a:pt x="284" y="131"/>
                    <a:pt x="284" y="132"/>
                  </a:cubicBezTo>
                  <a:cubicBezTo>
                    <a:pt x="281" y="136"/>
                    <a:pt x="278" y="140"/>
                    <a:pt x="276" y="143"/>
                  </a:cubicBezTo>
                  <a:cubicBezTo>
                    <a:pt x="274" y="146"/>
                    <a:pt x="273" y="148"/>
                    <a:pt x="272" y="149"/>
                  </a:cubicBezTo>
                  <a:cubicBezTo>
                    <a:pt x="272" y="150"/>
                    <a:pt x="271" y="151"/>
                    <a:pt x="271" y="152"/>
                  </a:cubicBezTo>
                  <a:cubicBezTo>
                    <a:pt x="271" y="153"/>
                    <a:pt x="270" y="154"/>
                    <a:pt x="269" y="155"/>
                  </a:cubicBezTo>
                  <a:cubicBezTo>
                    <a:pt x="268" y="155"/>
                    <a:pt x="267" y="154"/>
                    <a:pt x="266" y="155"/>
                  </a:cubicBezTo>
                  <a:cubicBezTo>
                    <a:pt x="263" y="158"/>
                    <a:pt x="261" y="161"/>
                    <a:pt x="259" y="164"/>
                  </a:cubicBezTo>
                  <a:cubicBezTo>
                    <a:pt x="257" y="165"/>
                    <a:pt x="256" y="166"/>
                    <a:pt x="255" y="168"/>
                  </a:cubicBezTo>
                  <a:cubicBezTo>
                    <a:pt x="252" y="171"/>
                    <a:pt x="250" y="175"/>
                    <a:pt x="248" y="177"/>
                  </a:cubicBezTo>
                  <a:cubicBezTo>
                    <a:pt x="246" y="179"/>
                    <a:pt x="245" y="180"/>
                    <a:pt x="243" y="181"/>
                  </a:cubicBezTo>
                  <a:cubicBezTo>
                    <a:pt x="243" y="182"/>
                    <a:pt x="242" y="183"/>
                    <a:pt x="242" y="183"/>
                  </a:cubicBezTo>
                  <a:cubicBezTo>
                    <a:pt x="241" y="184"/>
                    <a:pt x="240" y="185"/>
                    <a:pt x="240" y="185"/>
                  </a:cubicBezTo>
                  <a:cubicBezTo>
                    <a:pt x="237" y="188"/>
                    <a:pt x="235" y="192"/>
                    <a:pt x="232" y="195"/>
                  </a:cubicBezTo>
                  <a:cubicBezTo>
                    <a:pt x="231" y="196"/>
                    <a:pt x="230" y="197"/>
                    <a:pt x="229" y="199"/>
                  </a:cubicBezTo>
                  <a:cubicBezTo>
                    <a:pt x="226" y="202"/>
                    <a:pt x="224" y="205"/>
                    <a:pt x="221" y="207"/>
                  </a:cubicBezTo>
                  <a:cubicBezTo>
                    <a:pt x="219" y="210"/>
                    <a:pt x="217" y="214"/>
                    <a:pt x="214" y="217"/>
                  </a:cubicBezTo>
                  <a:cubicBezTo>
                    <a:pt x="212" y="220"/>
                    <a:pt x="209" y="223"/>
                    <a:pt x="207" y="226"/>
                  </a:cubicBezTo>
                  <a:cubicBezTo>
                    <a:pt x="200" y="229"/>
                    <a:pt x="197" y="236"/>
                    <a:pt x="193" y="243"/>
                  </a:cubicBezTo>
                  <a:cubicBezTo>
                    <a:pt x="191" y="245"/>
                    <a:pt x="188" y="245"/>
                    <a:pt x="186" y="246"/>
                  </a:cubicBezTo>
                  <a:cubicBezTo>
                    <a:pt x="184" y="247"/>
                    <a:pt x="182" y="250"/>
                    <a:pt x="180" y="251"/>
                  </a:cubicBezTo>
                  <a:cubicBezTo>
                    <a:pt x="178" y="253"/>
                    <a:pt x="176" y="253"/>
                    <a:pt x="175" y="254"/>
                  </a:cubicBezTo>
                  <a:cubicBezTo>
                    <a:pt x="174" y="254"/>
                    <a:pt x="174" y="255"/>
                    <a:pt x="173" y="255"/>
                  </a:cubicBezTo>
                  <a:cubicBezTo>
                    <a:pt x="172" y="254"/>
                    <a:pt x="171" y="252"/>
                    <a:pt x="170" y="251"/>
                  </a:cubicBezTo>
                  <a:cubicBezTo>
                    <a:pt x="166" y="246"/>
                    <a:pt x="160" y="244"/>
                    <a:pt x="153" y="243"/>
                  </a:cubicBezTo>
                  <a:cubicBezTo>
                    <a:pt x="160" y="239"/>
                    <a:pt x="168" y="239"/>
                    <a:pt x="168" y="229"/>
                  </a:cubicBezTo>
                  <a:cubicBezTo>
                    <a:pt x="168" y="228"/>
                    <a:pt x="169" y="215"/>
                    <a:pt x="169" y="211"/>
                  </a:cubicBezTo>
                  <a:cubicBezTo>
                    <a:pt x="169" y="209"/>
                    <a:pt x="168" y="202"/>
                    <a:pt x="167" y="201"/>
                  </a:cubicBezTo>
                  <a:cubicBezTo>
                    <a:pt x="167" y="200"/>
                    <a:pt x="166" y="199"/>
                    <a:pt x="166" y="197"/>
                  </a:cubicBezTo>
                  <a:cubicBezTo>
                    <a:pt x="166" y="196"/>
                    <a:pt x="170" y="194"/>
                    <a:pt x="169" y="192"/>
                  </a:cubicBezTo>
                  <a:cubicBezTo>
                    <a:pt x="169" y="190"/>
                    <a:pt x="164" y="190"/>
                    <a:pt x="163" y="188"/>
                  </a:cubicBezTo>
                  <a:cubicBezTo>
                    <a:pt x="164" y="187"/>
                    <a:pt x="159" y="169"/>
                    <a:pt x="156" y="165"/>
                  </a:cubicBezTo>
                  <a:cubicBezTo>
                    <a:pt x="155" y="164"/>
                    <a:pt x="155" y="162"/>
                    <a:pt x="154" y="161"/>
                  </a:cubicBezTo>
                  <a:cubicBezTo>
                    <a:pt x="153" y="159"/>
                    <a:pt x="151" y="158"/>
                    <a:pt x="151" y="157"/>
                  </a:cubicBezTo>
                  <a:cubicBezTo>
                    <a:pt x="151" y="156"/>
                    <a:pt x="152" y="156"/>
                    <a:pt x="152" y="154"/>
                  </a:cubicBezTo>
                  <a:cubicBezTo>
                    <a:pt x="152" y="154"/>
                    <a:pt x="152" y="153"/>
                    <a:pt x="152" y="152"/>
                  </a:cubicBezTo>
                  <a:cubicBezTo>
                    <a:pt x="151" y="151"/>
                    <a:pt x="151" y="150"/>
                    <a:pt x="151" y="150"/>
                  </a:cubicBezTo>
                  <a:cubicBezTo>
                    <a:pt x="151" y="149"/>
                    <a:pt x="150" y="148"/>
                    <a:pt x="150" y="148"/>
                  </a:cubicBezTo>
                  <a:cubicBezTo>
                    <a:pt x="149" y="147"/>
                    <a:pt x="149" y="146"/>
                    <a:pt x="149" y="146"/>
                  </a:cubicBezTo>
                  <a:cubicBezTo>
                    <a:pt x="148" y="144"/>
                    <a:pt x="147" y="144"/>
                    <a:pt x="145" y="143"/>
                  </a:cubicBezTo>
                  <a:cubicBezTo>
                    <a:pt x="144" y="141"/>
                    <a:pt x="143" y="140"/>
                    <a:pt x="142" y="140"/>
                  </a:cubicBezTo>
                  <a:cubicBezTo>
                    <a:pt x="142" y="139"/>
                    <a:pt x="142" y="139"/>
                    <a:pt x="141" y="139"/>
                  </a:cubicBezTo>
                  <a:cubicBezTo>
                    <a:pt x="137" y="138"/>
                    <a:pt x="134" y="138"/>
                    <a:pt x="130" y="138"/>
                  </a:cubicBezTo>
                  <a:cubicBezTo>
                    <a:pt x="128" y="138"/>
                    <a:pt x="120" y="138"/>
                    <a:pt x="113" y="140"/>
                  </a:cubicBezTo>
                  <a:close/>
                </a:path>
              </a:pathLst>
            </a:custGeom>
            <a:solidFill>
              <a:srgbClr val="000000"/>
            </a:solidFill>
            <a:ln w="1270">
              <a:solidFill>
                <a:schemeClr val="lt1">
                  <a:hueOff val="0"/>
                  <a:satOff val="0"/>
                  <a:lumOff val="0"/>
                </a:schemeClr>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1" name="Text Placeholder 22"/>
          <p:cNvSpPr>
            <a:spLocks noGrp="1"/>
          </p:cNvSpPr>
          <p:nvPr>
            <p:ph type="body" sz="quarter" idx="13" hasCustomPrompt="1"/>
          </p:nvPr>
        </p:nvSpPr>
        <p:spPr>
          <a:xfrm>
            <a:off x="1143000"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2" name="Text Placeholder 22"/>
          <p:cNvSpPr>
            <a:spLocks noGrp="1"/>
          </p:cNvSpPr>
          <p:nvPr>
            <p:ph type="body" sz="quarter" idx="14" hasCustomPrompt="1"/>
          </p:nvPr>
        </p:nvSpPr>
        <p:spPr>
          <a:xfrm>
            <a:off x="3922776"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3" name="Text Placeholder 22"/>
          <p:cNvSpPr>
            <a:spLocks noGrp="1"/>
          </p:cNvSpPr>
          <p:nvPr>
            <p:ph type="body" sz="quarter" idx="15" hasCustomPrompt="1"/>
          </p:nvPr>
        </p:nvSpPr>
        <p:spPr>
          <a:xfrm>
            <a:off x="5312664"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4" name="Text Placeholder 22"/>
          <p:cNvSpPr>
            <a:spLocks noGrp="1"/>
          </p:cNvSpPr>
          <p:nvPr>
            <p:ph type="body" sz="quarter" idx="16" hasCustomPrompt="1"/>
          </p:nvPr>
        </p:nvSpPr>
        <p:spPr>
          <a:xfrm>
            <a:off x="6710677"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15" name="Text Placeholder 22"/>
          <p:cNvSpPr>
            <a:spLocks noGrp="1"/>
          </p:cNvSpPr>
          <p:nvPr>
            <p:ph type="body" sz="quarter" idx="17" hasCustomPrompt="1"/>
          </p:nvPr>
        </p:nvSpPr>
        <p:spPr>
          <a:xfrm>
            <a:off x="1115616" y="3717032"/>
            <a:ext cx="1293212" cy="648072"/>
          </a:xfrm>
          <a:noFill/>
          <a:ln>
            <a:noFill/>
          </a:ln>
        </p:spPr>
        <p:txBody>
          <a:bodyPr lIns="0" rIns="0" anchor="ctr" anchorCtr="0">
            <a:normAutofit/>
          </a:bodyPr>
          <a:lstStyle>
            <a:lvl1pPr marL="0" indent="0" algn="ctr">
              <a:buFontTx/>
              <a:buNone/>
              <a:defRPr sz="2000" b="1" cap="none" baseline="0"/>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16" name="Text Placeholder 22"/>
          <p:cNvSpPr>
            <a:spLocks noGrp="1"/>
          </p:cNvSpPr>
          <p:nvPr>
            <p:ph type="body" sz="quarter" idx="18" hasCustomPrompt="1"/>
          </p:nvPr>
        </p:nvSpPr>
        <p:spPr>
          <a:xfrm>
            <a:off x="2523540" y="3238376"/>
            <a:ext cx="1293212" cy="648072"/>
          </a:xfrm>
          <a:noFill/>
          <a:ln>
            <a:noFill/>
          </a:ln>
        </p:spPr>
        <p:txBody>
          <a:bodyPr lIns="0" rIns="0" anchor="ctr" anchorCtr="0">
            <a:normAutofit/>
          </a:bodyPr>
          <a:lstStyle>
            <a:lvl1pPr marL="0" indent="0" algn="ctr">
              <a:buFontTx/>
              <a:buNone/>
              <a:defRPr sz="2000" b="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18" name="Text Placeholder 22"/>
          <p:cNvSpPr>
            <a:spLocks noGrp="1"/>
          </p:cNvSpPr>
          <p:nvPr>
            <p:ph type="body" sz="quarter" idx="20" hasCustomPrompt="1"/>
          </p:nvPr>
        </p:nvSpPr>
        <p:spPr>
          <a:xfrm>
            <a:off x="5292080" y="2377559"/>
            <a:ext cx="1293212" cy="648072"/>
          </a:xfrm>
          <a:noFill/>
          <a:ln>
            <a:noFill/>
          </a:ln>
        </p:spPr>
        <p:txBody>
          <a:bodyPr lIns="0" rIns="0" anchor="ctr" anchorCtr="0">
            <a:normAutofit/>
          </a:bodyPr>
          <a:lstStyle>
            <a:lvl1pPr marL="0" indent="0" algn="ctr">
              <a:buFontTx/>
              <a:buNone/>
              <a:defRPr sz="2000" b="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19" name="Text Placeholder 22"/>
          <p:cNvSpPr>
            <a:spLocks noGrp="1"/>
          </p:cNvSpPr>
          <p:nvPr>
            <p:ph type="body" sz="quarter" idx="21" hasCustomPrompt="1"/>
          </p:nvPr>
        </p:nvSpPr>
        <p:spPr>
          <a:xfrm>
            <a:off x="6951196" y="1556792"/>
            <a:ext cx="1077188" cy="1033512"/>
          </a:xfrm>
          <a:noFill/>
          <a:ln>
            <a:noFill/>
          </a:ln>
        </p:spPr>
        <p:txBody>
          <a:bodyPr lIns="0" rIns="0" anchor="b" anchorCtr="0">
            <a:normAutofit/>
          </a:bodyPr>
          <a:lstStyle>
            <a:lvl1pPr marL="0" indent="0" algn="ctr">
              <a:buFontTx/>
              <a:buNone/>
              <a:defRPr sz="2000" b="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0" name="Text Placeholder 22"/>
          <p:cNvSpPr>
            <a:spLocks noGrp="1"/>
          </p:cNvSpPr>
          <p:nvPr>
            <p:ph type="body" sz="quarter" idx="22" hasCustomPrompt="1"/>
          </p:nvPr>
        </p:nvSpPr>
        <p:spPr>
          <a:xfrm>
            <a:off x="2532888" y="4751054"/>
            <a:ext cx="1280160" cy="838186"/>
          </a:xfrm>
          <a:solidFill>
            <a:schemeClr val="bg1">
              <a:alpha val="60000"/>
            </a:schemeClr>
          </a:solidFill>
          <a:ln>
            <a:solidFill>
              <a:schemeClr val="tx1">
                <a:lumMod val="85000"/>
                <a:lumOff val="15000"/>
              </a:schemeClr>
            </a:solidFill>
          </a:ln>
        </p:spPr>
        <p:txBody>
          <a:bodyPr lIns="45720" rIns="45720" anchor="ctr" anchorCtr="0">
            <a:normAutofit/>
          </a:bodyPr>
          <a:lstStyle>
            <a:lvl1pPr marL="0" indent="0">
              <a:buFontTx/>
              <a:buNone/>
              <a:defRPr sz="1600" b="1">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2" name="TextBox 21">
            <a:extLst>
              <a:ext uri="{FF2B5EF4-FFF2-40B4-BE49-F238E27FC236}">
                <a16:creationId xmlns:a16="http://schemas.microsoft.com/office/drawing/2014/main" id="{68D62286-C47F-4133-9A6C-6FE459E95E2A}"/>
              </a:ext>
            </a:extLst>
          </p:cNvPr>
          <p:cNvSpPr txBox="1"/>
          <p:nvPr>
            <p:custDataLst>
              <p:tags r:id="rId4"/>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24" name="Rectangle 23">
            <a:extLst>
              <a:ext uri="{FF2B5EF4-FFF2-40B4-BE49-F238E27FC236}">
                <a16:creationId xmlns:a16="http://schemas.microsoft.com/office/drawing/2014/main" id="{90B45F6B-EDE7-43B1-BF8E-34B324A72DA5}"/>
              </a:ext>
            </a:extLst>
          </p:cNvPr>
          <p:cNvSpPr/>
          <p:nvPr>
            <p:custDataLst>
              <p:tags r:id="rId5"/>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a:extLst>
              <a:ext uri="{FF2B5EF4-FFF2-40B4-BE49-F238E27FC236}">
                <a16:creationId xmlns:a16="http://schemas.microsoft.com/office/drawing/2014/main" id="{6440FAA3-E706-4A52-A12B-380DCAC8A20C}"/>
              </a:ext>
            </a:extLst>
          </p:cNvPr>
          <p:cNvSpPr>
            <a:spLocks noGrp="1"/>
          </p:cNvSpPr>
          <p:nvPr>
            <p:ph type="body" sz="quarter" idx="23" hasCustomPrompt="1"/>
          </p:nvPr>
        </p:nvSpPr>
        <p:spPr>
          <a:xfrm>
            <a:off x="3918401" y="2800121"/>
            <a:ext cx="1293212" cy="648072"/>
          </a:xfrm>
          <a:noFill/>
          <a:ln>
            <a:noFill/>
          </a:ln>
        </p:spPr>
        <p:txBody>
          <a:bodyPr lIns="0" rIns="0" anchor="ctr" anchorCtr="0">
            <a:normAutofit/>
          </a:bodyPr>
          <a:lstStyle>
            <a:lvl1pPr marL="0" indent="0" algn="ctr">
              <a:buFontTx/>
              <a:buNone/>
              <a:defRPr sz="2000" b="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Tree>
    <p:extLst>
      <p:ext uri="{BB962C8B-B14F-4D97-AF65-F5344CB8AC3E}">
        <p14:creationId xmlns:p14="http://schemas.microsoft.com/office/powerpoint/2010/main" val="42508983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22"/>
                                        </p:tgtEl>
                                        <p:attrNameLst>
                                          <p:attrName>style.opacity</p:attrName>
                                        </p:attrNameLst>
                                      </p:cBhvr>
                                      <p:to>
                                        <p:strVal val="0"/>
                                      </p:to>
                                    </p:set>
                                    <p:animEffect filter="image" prLst="opacity: 0">
                                      <p:cBhvr rctx="IE">
                                        <p:cTn id="7" dur="10"/>
                                        <p:tgtEl>
                                          <p:spTgt spid="22"/>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22"/>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ircular Approach Diagram">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a:p>
        </p:txBody>
      </p:sp>
      <p:sp>
        <p:nvSpPr>
          <p:cNvPr id="3" name="Date Placeholder 2"/>
          <p:cNvSpPr>
            <a:spLocks noGrp="1"/>
          </p:cNvSpPr>
          <p:nvPr>
            <p:ph type="dt" sz="half" idx="10"/>
          </p:nvPr>
        </p:nvSpPr>
        <p:spPr/>
        <p:txBody>
          <a:bodyPr/>
          <a:lstStyle/>
          <a:p>
            <a:fld id="{B10A6B0A-742D-4CF0-A858-879F7E6ADACE}"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grpSp>
        <p:nvGrpSpPr>
          <p:cNvPr id="8" name="Group 7"/>
          <p:cNvGrpSpPr/>
          <p:nvPr>
            <p:custDataLst>
              <p:tags r:id="rId3"/>
            </p:custDataLst>
          </p:nvPr>
        </p:nvGrpSpPr>
        <p:grpSpPr>
          <a:xfrm>
            <a:off x="459456" y="1626969"/>
            <a:ext cx="8217000" cy="4754359"/>
            <a:chOff x="451512" y="1484658"/>
            <a:chExt cx="8217000" cy="4754359"/>
          </a:xfrm>
        </p:grpSpPr>
        <p:sp>
          <p:nvSpPr>
            <p:cNvPr id="9" name="Rounded Rectangle 8"/>
            <p:cNvSpPr/>
            <p:nvPr userDrawn="1"/>
          </p:nvSpPr>
          <p:spPr>
            <a:xfrm>
              <a:off x="451512" y="1484658"/>
              <a:ext cx="2176272" cy="1371600"/>
            </a:xfrm>
            <a:prstGeom prst="roundRect">
              <a:avLst/>
            </a:prstGeom>
            <a:gradFill flip="none" rotWithShape="1">
              <a:gsLst>
                <a:gs pos="0">
                  <a:schemeClr val="accent3"/>
                </a:gs>
                <a:gs pos="98000">
                  <a:schemeClr val="accent3"/>
                </a:gs>
                <a:gs pos="62000">
                  <a:schemeClr val="accent3">
                    <a:lumMod val="60000"/>
                    <a:lumOff val="40000"/>
                  </a:schemeClr>
                </a:gs>
                <a:gs pos="24000">
                  <a:schemeClr val="accent3">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0" name="Rounded Rectangle 9"/>
            <p:cNvSpPr/>
            <p:nvPr userDrawn="1"/>
          </p:nvSpPr>
          <p:spPr>
            <a:xfrm>
              <a:off x="777240" y="3913632"/>
              <a:ext cx="2176272" cy="1371600"/>
            </a:xfrm>
            <a:prstGeom prst="roundRect">
              <a:avLst/>
            </a:prstGeom>
            <a:gradFill flip="none" rotWithShape="1">
              <a:gsLst>
                <a:gs pos="29000">
                  <a:schemeClr val="accent5">
                    <a:lumMod val="40000"/>
                    <a:lumOff val="60000"/>
                  </a:schemeClr>
                </a:gs>
                <a:gs pos="100000">
                  <a:schemeClr val="accent5"/>
                </a:gs>
                <a:gs pos="0">
                  <a:schemeClr val="accent5"/>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1" name="Rounded Rectangle 10"/>
            <p:cNvSpPr/>
            <p:nvPr userDrawn="1"/>
          </p:nvSpPr>
          <p:spPr>
            <a:xfrm>
              <a:off x="6492240" y="2496312"/>
              <a:ext cx="2176272" cy="1371600"/>
            </a:xfrm>
            <a:prstGeom prst="roundRect">
              <a:avLst/>
            </a:prstGeom>
            <a:gradFill flip="none" rotWithShape="1">
              <a:gsLst>
                <a:gs pos="100000">
                  <a:schemeClr val="accent2">
                    <a:lumMod val="60000"/>
                    <a:lumOff val="40000"/>
                  </a:schemeClr>
                </a:gs>
                <a:gs pos="0">
                  <a:schemeClr val="accent2"/>
                </a:gs>
                <a:gs pos="22000">
                  <a:schemeClr val="accent2">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2" name="Rounded Rectangle 11"/>
            <p:cNvSpPr/>
            <p:nvPr userDrawn="1"/>
          </p:nvSpPr>
          <p:spPr>
            <a:xfrm>
              <a:off x="5680547" y="4869160"/>
              <a:ext cx="2176272" cy="1369857"/>
            </a:xfrm>
            <a:prstGeom prst="roundRect">
              <a:avLst/>
            </a:prstGeom>
            <a:gradFill flip="none" rotWithShape="1">
              <a:gsLst>
                <a:gs pos="100000">
                  <a:schemeClr val="accent4">
                    <a:lumMod val="60000"/>
                    <a:lumOff val="40000"/>
                  </a:schemeClr>
                </a:gs>
                <a:gs pos="0">
                  <a:schemeClr val="accent4"/>
                </a:gs>
                <a:gs pos="27000">
                  <a:schemeClr val="accent4">
                    <a:lumMod val="40000"/>
                    <a:lumOff val="60000"/>
                  </a:schemeClr>
                </a:gs>
              </a:gsLst>
              <a:lin ang="2700000" scaled="1"/>
              <a:tileRect/>
            </a:gra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grpSp>
          <p:nvGrpSpPr>
            <p:cNvPr id="13" name="Group 12"/>
            <p:cNvGrpSpPr/>
            <p:nvPr userDrawn="1"/>
          </p:nvGrpSpPr>
          <p:grpSpPr>
            <a:xfrm>
              <a:off x="2482850" y="1638645"/>
              <a:ext cx="4217988" cy="4454651"/>
              <a:chOff x="2482850" y="1428532"/>
              <a:chExt cx="4217988" cy="4454651"/>
            </a:xfrm>
          </p:grpSpPr>
          <p:sp>
            <p:nvSpPr>
              <p:cNvPr id="14" name="Oval 13"/>
              <p:cNvSpPr/>
              <p:nvPr/>
            </p:nvSpPr>
            <p:spPr>
              <a:xfrm>
                <a:off x="3095203" y="5547086"/>
                <a:ext cx="3124900" cy="336097"/>
              </a:xfrm>
              <a:prstGeom prst="ellipse">
                <a:avLst/>
              </a:prstGeom>
              <a:gradFill flip="none" rotWithShape="1">
                <a:gsLst>
                  <a:gs pos="0">
                    <a:schemeClr val="bg1">
                      <a:lumMod val="75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Freeform 6"/>
              <p:cNvSpPr>
                <a:spLocks/>
              </p:cNvSpPr>
              <p:nvPr/>
            </p:nvSpPr>
            <p:spPr bwMode="auto">
              <a:xfrm>
                <a:off x="2638425" y="2227045"/>
                <a:ext cx="1470025" cy="2527300"/>
              </a:xfrm>
              <a:custGeom>
                <a:avLst/>
                <a:gdLst/>
                <a:ahLst/>
                <a:cxnLst>
                  <a:cxn ang="0">
                    <a:pos x="169" y="68"/>
                  </a:cxn>
                  <a:cxn ang="0">
                    <a:pos x="236" y="314"/>
                  </a:cxn>
                  <a:cxn ang="0">
                    <a:pos x="236" y="314"/>
                  </a:cxn>
                  <a:cxn ang="0">
                    <a:pos x="183" y="405"/>
                  </a:cxn>
                  <a:cxn ang="0">
                    <a:pos x="183" y="405"/>
                  </a:cxn>
                  <a:cxn ang="0">
                    <a:pos x="78" y="15"/>
                  </a:cxn>
                  <a:cxn ang="0">
                    <a:pos x="57" y="3"/>
                  </a:cxn>
                  <a:cxn ang="0">
                    <a:pos x="103" y="1"/>
                  </a:cxn>
                  <a:cxn ang="0">
                    <a:pos x="149" y="0"/>
                  </a:cxn>
                  <a:cxn ang="0">
                    <a:pos x="171" y="40"/>
                  </a:cxn>
                  <a:cxn ang="0">
                    <a:pos x="193" y="81"/>
                  </a:cxn>
                  <a:cxn ang="0">
                    <a:pos x="169" y="68"/>
                  </a:cxn>
                </a:cxnLst>
                <a:rect l="0" t="0" r="r" b="b"/>
                <a:pathLst>
                  <a:path w="236" h="405">
                    <a:moveTo>
                      <a:pt x="169" y="68"/>
                    </a:moveTo>
                    <a:cubicBezTo>
                      <a:pt x="120" y="154"/>
                      <a:pt x="150" y="264"/>
                      <a:pt x="236" y="314"/>
                    </a:cubicBezTo>
                    <a:lnTo>
                      <a:pt x="236" y="314"/>
                    </a:lnTo>
                    <a:lnTo>
                      <a:pt x="183" y="405"/>
                    </a:lnTo>
                    <a:lnTo>
                      <a:pt x="183" y="405"/>
                    </a:lnTo>
                    <a:cubicBezTo>
                      <a:pt x="47" y="326"/>
                      <a:pt x="0" y="152"/>
                      <a:pt x="78" y="15"/>
                    </a:cubicBezTo>
                    <a:lnTo>
                      <a:pt x="57" y="3"/>
                    </a:lnTo>
                    <a:lnTo>
                      <a:pt x="103" y="1"/>
                    </a:lnTo>
                    <a:lnTo>
                      <a:pt x="149" y="0"/>
                    </a:lnTo>
                    <a:lnTo>
                      <a:pt x="171" y="40"/>
                    </a:lnTo>
                    <a:lnTo>
                      <a:pt x="193" y="81"/>
                    </a:lnTo>
                    <a:lnTo>
                      <a:pt x="169" y="68"/>
                    </a:lnTo>
                    <a:close/>
                  </a:path>
                </a:pathLst>
              </a:custGeom>
              <a:gradFill>
                <a:gsLst>
                  <a:gs pos="0">
                    <a:schemeClr val="accent5"/>
                  </a:gs>
                  <a:gs pos="80000">
                    <a:schemeClr val="accent5">
                      <a:lumMod val="60000"/>
                      <a:lumOff val="40000"/>
                    </a:schemeClr>
                  </a:gs>
                </a:gsLst>
                <a:lin ang="1200000" scaled="0"/>
              </a:gradFill>
              <a:ln>
                <a:noFill/>
                <a:headEnd/>
                <a:tailEnd/>
              </a:ln>
              <a:effectLst/>
              <a:scene3d>
                <a:camera prst="orthographicFront">
                  <a:rot lat="0" lon="0" rev="0"/>
                </a:camera>
                <a:lightRig rig="contrasting" dir="t">
                  <a:rot lat="0" lon="0" rev="7800000"/>
                </a:lightRig>
              </a:scene3d>
              <a:sp3d>
                <a:bevelT w="139700" h="139700"/>
              </a:sp3d>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3690938" y="3774857"/>
                <a:ext cx="2517775" cy="1466850"/>
              </a:xfrm>
              <a:custGeom>
                <a:avLst/>
                <a:gdLst/>
                <a:ahLst/>
                <a:cxnLst>
                  <a:cxn ang="0">
                    <a:pos x="404" y="52"/>
                  </a:cxn>
                  <a:cxn ang="0">
                    <a:pos x="404" y="52"/>
                  </a:cxn>
                  <a:cxn ang="0">
                    <a:pos x="16" y="157"/>
                  </a:cxn>
                  <a:cxn ang="0">
                    <a:pos x="3" y="179"/>
                  </a:cxn>
                  <a:cxn ang="0">
                    <a:pos x="2" y="133"/>
                  </a:cxn>
                  <a:cxn ang="0">
                    <a:pos x="0" y="87"/>
                  </a:cxn>
                  <a:cxn ang="0">
                    <a:pos x="41" y="65"/>
                  </a:cxn>
                  <a:cxn ang="0">
                    <a:pos x="82" y="43"/>
                  </a:cxn>
                  <a:cxn ang="0">
                    <a:pos x="68" y="67"/>
                  </a:cxn>
                  <a:cxn ang="0">
                    <a:pos x="313" y="0"/>
                  </a:cxn>
                  <a:cxn ang="0">
                    <a:pos x="313" y="0"/>
                  </a:cxn>
                  <a:cxn ang="0">
                    <a:pos x="404" y="52"/>
                  </a:cxn>
                </a:cxnLst>
                <a:rect l="0" t="0" r="r" b="b"/>
                <a:pathLst>
                  <a:path w="404" h="235">
                    <a:moveTo>
                      <a:pt x="404" y="52"/>
                    </a:moveTo>
                    <a:lnTo>
                      <a:pt x="404" y="52"/>
                    </a:lnTo>
                    <a:cubicBezTo>
                      <a:pt x="326" y="188"/>
                      <a:pt x="152" y="235"/>
                      <a:pt x="16" y="157"/>
                    </a:cubicBezTo>
                    <a:lnTo>
                      <a:pt x="3" y="179"/>
                    </a:lnTo>
                    <a:lnTo>
                      <a:pt x="2" y="133"/>
                    </a:lnTo>
                    <a:lnTo>
                      <a:pt x="0" y="87"/>
                    </a:lnTo>
                    <a:lnTo>
                      <a:pt x="41" y="65"/>
                    </a:lnTo>
                    <a:lnTo>
                      <a:pt x="82" y="43"/>
                    </a:lnTo>
                    <a:lnTo>
                      <a:pt x="68" y="67"/>
                    </a:lnTo>
                    <a:cubicBezTo>
                      <a:pt x="154" y="115"/>
                      <a:pt x="264" y="85"/>
                      <a:pt x="313" y="0"/>
                    </a:cubicBezTo>
                    <a:lnTo>
                      <a:pt x="313" y="0"/>
                    </a:lnTo>
                    <a:lnTo>
                      <a:pt x="404" y="52"/>
                    </a:lnTo>
                    <a:close/>
                  </a:path>
                </a:pathLst>
              </a:custGeom>
              <a:gradFill>
                <a:gsLst>
                  <a:gs pos="0">
                    <a:schemeClr val="accent4"/>
                  </a:gs>
                  <a:gs pos="100000">
                    <a:schemeClr val="accent4">
                      <a:lumMod val="60000"/>
                      <a:lumOff val="40000"/>
                    </a:schemeClr>
                  </a:gs>
                </a:gsLst>
                <a:lin ang="16200000" scaled="0"/>
              </a:gradFill>
              <a:ln>
                <a:noFill/>
                <a:headEnd/>
                <a:tailEnd/>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5230813" y="1665070"/>
                <a:ext cx="1470025" cy="2528888"/>
              </a:xfrm>
              <a:custGeom>
                <a:avLst/>
                <a:gdLst/>
                <a:ahLst/>
                <a:cxnLst>
                  <a:cxn ang="0">
                    <a:pos x="53" y="0"/>
                  </a:cxn>
                  <a:cxn ang="0">
                    <a:pos x="157" y="390"/>
                  </a:cxn>
                  <a:cxn ang="0">
                    <a:pos x="179" y="402"/>
                  </a:cxn>
                  <a:cxn ang="0">
                    <a:pos x="133" y="404"/>
                  </a:cxn>
                  <a:cxn ang="0">
                    <a:pos x="87" y="405"/>
                  </a:cxn>
                  <a:cxn ang="0">
                    <a:pos x="65" y="365"/>
                  </a:cxn>
                  <a:cxn ang="0">
                    <a:pos x="44" y="324"/>
                  </a:cxn>
                  <a:cxn ang="0">
                    <a:pos x="66" y="337"/>
                  </a:cxn>
                  <a:cxn ang="0">
                    <a:pos x="0" y="91"/>
                  </a:cxn>
                  <a:cxn ang="0">
                    <a:pos x="53" y="0"/>
                  </a:cxn>
                </a:cxnLst>
                <a:rect l="0" t="0" r="r" b="b"/>
                <a:pathLst>
                  <a:path w="236" h="405">
                    <a:moveTo>
                      <a:pt x="53" y="0"/>
                    </a:moveTo>
                    <a:cubicBezTo>
                      <a:pt x="189" y="79"/>
                      <a:pt x="236" y="253"/>
                      <a:pt x="157" y="390"/>
                    </a:cubicBezTo>
                    <a:lnTo>
                      <a:pt x="179" y="402"/>
                    </a:lnTo>
                    <a:lnTo>
                      <a:pt x="133" y="404"/>
                    </a:lnTo>
                    <a:lnTo>
                      <a:pt x="87" y="405"/>
                    </a:lnTo>
                    <a:lnTo>
                      <a:pt x="65" y="365"/>
                    </a:lnTo>
                    <a:lnTo>
                      <a:pt x="44" y="324"/>
                    </a:lnTo>
                    <a:lnTo>
                      <a:pt x="66" y="337"/>
                    </a:lnTo>
                    <a:cubicBezTo>
                      <a:pt x="116" y="251"/>
                      <a:pt x="86" y="141"/>
                      <a:pt x="0" y="91"/>
                    </a:cubicBezTo>
                    <a:lnTo>
                      <a:pt x="53" y="0"/>
                    </a:lnTo>
                    <a:close/>
                  </a:path>
                </a:pathLst>
              </a:custGeom>
              <a:gradFill>
                <a:gsLst>
                  <a:gs pos="0">
                    <a:schemeClr val="accent2"/>
                  </a:gs>
                  <a:gs pos="80000">
                    <a:schemeClr val="accent2">
                      <a:lumMod val="60000"/>
                      <a:lumOff val="40000"/>
                    </a:schemeClr>
                  </a:gs>
                </a:gsLst>
                <a:lin ang="10800000" scaled="0"/>
              </a:gradFill>
              <a:ln>
                <a:noFill/>
                <a:headEnd/>
                <a:tailEnd/>
              </a:ln>
              <a:effectLst/>
              <a:scene3d>
                <a:camera prst="orthographicFront">
                  <a:rot lat="0" lon="0" rev="0"/>
                </a:camera>
                <a:lightRig rig="contrasting" dir="t">
                  <a:rot lat="0" lon="0" rev="7800000"/>
                </a:lightRig>
              </a:scene3d>
              <a:sp3d>
                <a:bevelT w="139700" h="139700"/>
              </a:sp3d>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2482850" y="1428532"/>
                <a:ext cx="3171825" cy="1217613"/>
              </a:xfrm>
              <a:custGeom>
                <a:avLst/>
                <a:gdLst/>
                <a:ahLst/>
                <a:cxnLst>
                  <a:cxn ang="0">
                    <a:pos x="441" y="129"/>
                  </a:cxn>
                  <a:cxn ang="0">
                    <a:pos x="351" y="105"/>
                  </a:cxn>
                  <a:cxn ang="0">
                    <a:pos x="351" y="0"/>
                  </a:cxn>
                  <a:cxn ang="0">
                    <a:pos x="493" y="38"/>
                  </a:cxn>
                  <a:cxn ang="0">
                    <a:pos x="506" y="15"/>
                  </a:cxn>
                  <a:cxn ang="0">
                    <a:pos x="508" y="62"/>
                  </a:cxn>
                  <a:cxn ang="0">
                    <a:pos x="509" y="108"/>
                  </a:cxn>
                  <a:cxn ang="0">
                    <a:pos x="469" y="129"/>
                  </a:cxn>
                  <a:cxn ang="0">
                    <a:pos x="428" y="151"/>
                  </a:cxn>
                  <a:cxn ang="0">
                    <a:pos x="441" y="129"/>
                  </a:cxn>
                  <a:cxn ang="0">
                    <a:pos x="0" y="0"/>
                  </a:cxn>
                  <a:cxn ang="0">
                    <a:pos x="351" y="0"/>
                  </a:cxn>
                  <a:cxn ang="0">
                    <a:pos x="351" y="105"/>
                  </a:cxn>
                  <a:cxn ang="0">
                    <a:pos x="0" y="105"/>
                  </a:cxn>
                  <a:cxn ang="0">
                    <a:pos x="0" y="0"/>
                  </a:cxn>
                  <a:cxn ang="0">
                    <a:pos x="195" y="195"/>
                  </a:cxn>
                  <a:cxn ang="0">
                    <a:pos x="195" y="195"/>
                  </a:cxn>
                </a:cxnLst>
                <a:rect l="0" t="0" r="r" b="b"/>
                <a:pathLst>
                  <a:path w="509" h="195">
                    <a:moveTo>
                      <a:pt x="441" y="129"/>
                    </a:moveTo>
                    <a:cubicBezTo>
                      <a:pt x="412" y="113"/>
                      <a:pt x="381" y="105"/>
                      <a:pt x="351" y="105"/>
                    </a:cubicBezTo>
                    <a:lnTo>
                      <a:pt x="351" y="0"/>
                    </a:lnTo>
                    <a:cubicBezTo>
                      <a:pt x="399" y="0"/>
                      <a:pt x="448" y="12"/>
                      <a:pt x="493" y="38"/>
                    </a:cubicBezTo>
                    <a:lnTo>
                      <a:pt x="506" y="15"/>
                    </a:lnTo>
                    <a:lnTo>
                      <a:pt x="508" y="62"/>
                    </a:lnTo>
                    <a:lnTo>
                      <a:pt x="509" y="108"/>
                    </a:lnTo>
                    <a:lnTo>
                      <a:pt x="469" y="129"/>
                    </a:lnTo>
                    <a:lnTo>
                      <a:pt x="428" y="151"/>
                    </a:lnTo>
                    <a:lnTo>
                      <a:pt x="441" y="129"/>
                    </a:lnTo>
                    <a:close/>
                    <a:moveTo>
                      <a:pt x="0" y="0"/>
                    </a:moveTo>
                    <a:lnTo>
                      <a:pt x="351" y="0"/>
                    </a:lnTo>
                    <a:lnTo>
                      <a:pt x="351" y="105"/>
                    </a:lnTo>
                    <a:lnTo>
                      <a:pt x="0" y="105"/>
                    </a:lnTo>
                    <a:lnTo>
                      <a:pt x="0" y="0"/>
                    </a:lnTo>
                    <a:close/>
                    <a:moveTo>
                      <a:pt x="195" y="195"/>
                    </a:moveTo>
                    <a:lnTo>
                      <a:pt x="195" y="195"/>
                    </a:lnTo>
                    <a:close/>
                  </a:path>
                </a:pathLst>
              </a:custGeom>
              <a:gradFill>
                <a:gsLst>
                  <a:gs pos="0">
                    <a:schemeClr val="accent3"/>
                  </a:gs>
                  <a:gs pos="27000">
                    <a:schemeClr val="accent3">
                      <a:lumMod val="60000"/>
                      <a:lumOff val="40000"/>
                    </a:schemeClr>
                  </a:gs>
                  <a:gs pos="54000">
                    <a:schemeClr val="accent3">
                      <a:lumMod val="40000"/>
                      <a:lumOff val="60000"/>
                    </a:schemeClr>
                  </a:gs>
                  <a:gs pos="100000">
                    <a:schemeClr val="accent3">
                      <a:lumMod val="20000"/>
                      <a:lumOff val="80000"/>
                      <a:alpha val="0"/>
                    </a:schemeClr>
                  </a:gs>
                </a:gsLst>
                <a:lin ang="10800000" scaled="0"/>
              </a:gradFill>
              <a:ln>
                <a:noFill/>
                <a:headEnd/>
                <a:tailEnd/>
              </a:ln>
              <a:effectLst/>
              <a:scene3d>
                <a:camera prst="orthographicFront">
                  <a:rot lat="0" lon="0" rev="0"/>
                </a:camera>
                <a:lightRig rig="contrasting" dir="t">
                  <a:rot lat="0" lon="0" rev="7800000"/>
                </a:lightRig>
              </a:scene3d>
              <a:sp3d>
                <a:bevelT w="139700" h="139700"/>
              </a:sp3d>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grpSp>
      </p:grpSp>
      <p:sp>
        <p:nvSpPr>
          <p:cNvPr id="19" name="Text Placeholder 22"/>
          <p:cNvSpPr>
            <a:spLocks noGrp="1"/>
          </p:cNvSpPr>
          <p:nvPr>
            <p:ph type="body" sz="quarter" idx="18" hasCustomPrompt="1"/>
          </p:nvPr>
        </p:nvSpPr>
        <p:spPr>
          <a:xfrm>
            <a:off x="3690937" y="2594899"/>
            <a:ext cx="1963737" cy="1911175"/>
          </a:xfrm>
          <a:noFill/>
          <a:ln>
            <a:noFill/>
          </a:ln>
        </p:spPr>
        <p:txBody>
          <a:bodyPr anchor="ctr" anchorCtr="1">
            <a:normAutofit/>
          </a:bodyPr>
          <a:lstStyle>
            <a:lvl1pPr marL="0" indent="0" algn="ctr">
              <a:buFontTx/>
              <a:buNone/>
              <a:defRPr sz="2800" b="1" baseline="0"/>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0" name="Text Placeholder 22"/>
          <p:cNvSpPr>
            <a:spLocks noGrp="1"/>
          </p:cNvSpPr>
          <p:nvPr>
            <p:ph type="body" sz="quarter" idx="19" hasCustomPrompt="1"/>
          </p:nvPr>
        </p:nvSpPr>
        <p:spPr>
          <a:xfrm>
            <a:off x="469688" y="1649188"/>
            <a:ext cx="2111347" cy="400110"/>
          </a:xfrm>
          <a:noFill/>
          <a:ln>
            <a:noFill/>
          </a:ln>
        </p:spPr>
        <p:txBody>
          <a:bodyPr anchor="b" anchorCtr="0">
            <a:sp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1" name="Text Placeholder 22"/>
          <p:cNvSpPr>
            <a:spLocks noGrp="1"/>
          </p:cNvSpPr>
          <p:nvPr>
            <p:ph type="body" sz="quarter" idx="20" hasCustomPrompt="1"/>
          </p:nvPr>
        </p:nvSpPr>
        <p:spPr>
          <a:xfrm>
            <a:off x="467544" y="2059143"/>
            <a:ext cx="2111347" cy="914400"/>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2" name="Text Placeholder 22"/>
          <p:cNvSpPr>
            <a:spLocks noGrp="1"/>
          </p:cNvSpPr>
          <p:nvPr>
            <p:ph type="body" sz="quarter" idx="21" hasCustomPrompt="1"/>
          </p:nvPr>
        </p:nvSpPr>
        <p:spPr>
          <a:xfrm>
            <a:off x="6518360" y="2668486"/>
            <a:ext cx="2111347" cy="400110"/>
          </a:xfrm>
          <a:noFill/>
          <a:ln>
            <a:noFill/>
          </a:ln>
        </p:spPr>
        <p:txBody>
          <a:bodyPr anchor="b">
            <a:sp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3" name="Text Placeholder 22"/>
          <p:cNvSpPr>
            <a:spLocks noGrp="1"/>
          </p:cNvSpPr>
          <p:nvPr>
            <p:ph type="body" sz="quarter" idx="22" hasCustomPrompt="1"/>
          </p:nvPr>
        </p:nvSpPr>
        <p:spPr>
          <a:xfrm>
            <a:off x="6516216" y="3078441"/>
            <a:ext cx="2111347" cy="914400"/>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4" name="Text Placeholder 22"/>
          <p:cNvSpPr>
            <a:spLocks noGrp="1"/>
          </p:cNvSpPr>
          <p:nvPr>
            <p:ph type="body" sz="quarter" idx="23" hasCustomPrompt="1"/>
          </p:nvPr>
        </p:nvSpPr>
        <p:spPr>
          <a:xfrm>
            <a:off x="829728" y="4097460"/>
            <a:ext cx="2111347" cy="400110"/>
          </a:xfrm>
          <a:noFill/>
          <a:ln>
            <a:noFill/>
          </a:ln>
        </p:spPr>
        <p:txBody>
          <a:bodyPr anchor="b">
            <a:sp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5" name="Text Placeholder 22"/>
          <p:cNvSpPr>
            <a:spLocks noGrp="1"/>
          </p:cNvSpPr>
          <p:nvPr>
            <p:ph type="body" sz="quarter" idx="24" hasCustomPrompt="1"/>
          </p:nvPr>
        </p:nvSpPr>
        <p:spPr>
          <a:xfrm>
            <a:off x="827584" y="4507415"/>
            <a:ext cx="2111347" cy="914400"/>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26" name="Text Placeholder 22"/>
          <p:cNvSpPr>
            <a:spLocks noGrp="1"/>
          </p:cNvSpPr>
          <p:nvPr>
            <p:ph type="body" sz="quarter" idx="25" hasCustomPrompt="1"/>
          </p:nvPr>
        </p:nvSpPr>
        <p:spPr>
          <a:xfrm>
            <a:off x="5726272" y="5033564"/>
            <a:ext cx="2111347" cy="400110"/>
          </a:xfrm>
          <a:noFill/>
          <a:ln>
            <a:noFill/>
          </a:ln>
        </p:spPr>
        <p:txBody>
          <a:bodyPr anchor="b">
            <a:spAutoFit/>
          </a:bodyPr>
          <a:lstStyle>
            <a:lvl1pPr marL="0" indent="0" algn="ctr">
              <a:buFontTx/>
              <a:buNone/>
              <a:defRPr sz="20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label</a:t>
            </a:r>
          </a:p>
        </p:txBody>
      </p:sp>
      <p:sp>
        <p:nvSpPr>
          <p:cNvPr id="27" name="Text Placeholder 22"/>
          <p:cNvSpPr>
            <a:spLocks noGrp="1"/>
          </p:cNvSpPr>
          <p:nvPr>
            <p:ph type="body" sz="quarter" idx="26" hasCustomPrompt="1"/>
          </p:nvPr>
        </p:nvSpPr>
        <p:spPr>
          <a:xfrm>
            <a:off x="5724128" y="5443519"/>
            <a:ext cx="2111347" cy="914400"/>
          </a:xfrm>
          <a:noFill/>
          <a:ln>
            <a:noFill/>
          </a:ln>
        </p:spPr>
        <p:txBody>
          <a:bodyPr anchor="t">
            <a:normAutofit/>
          </a:bodyPr>
          <a:lstStyle>
            <a:lvl1pPr marL="0" indent="0" algn="l">
              <a:buFontTx/>
              <a:buNone/>
              <a:defRPr sz="1600" b="1" baseline="0">
                <a:solidFill>
                  <a:srgbClr val="050505"/>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US" dirty="0"/>
              <a:t>Click to add text</a:t>
            </a:r>
          </a:p>
        </p:txBody>
      </p:sp>
      <p:sp>
        <p:nvSpPr>
          <p:cNvPr id="30" name="TextBox 29">
            <a:extLst>
              <a:ext uri="{FF2B5EF4-FFF2-40B4-BE49-F238E27FC236}">
                <a16:creationId xmlns:a16="http://schemas.microsoft.com/office/drawing/2014/main" id="{248E9354-3F9F-4F7E-9F97-28A564850FC5}"/>
              </a:ext>
            </a:extLst>
          </p:cNvPr>
          <p:cNvSpPr txBox="1"/>
          <p:nvPr>
            <p:custDataLst>
              <p:tags r:id="rId4"/>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dirty="0">
                <a:solidFill>
                  <a:srgbClr val="050505"/>
                </a:solidFill>
              </a:rPr>
              <a:t>Crystal Template – Trial Version</a:t>
            </a:r>
          </a:p>
        </p:txBody>
      </p:sp>
      <p:sp>
        <p:nvSpPr>
          <p:cNvPr id="32" name="Rectangle 31">
            <a:extLst>
              <a:ext uri="{FF2B5EF4-FFF2-40B4-BE49-F238E27FC236}">
                <a16:creationId xmlns:a16="http://schemas.microsoft.com/office/drawing/2014/main" id="{5D4B6B85-7DE6-4AB1-825B-212EE124EED5}"/>
              </a:ext>
            </a:extLst>
          </p:cNvPr>
          <p:cNvSpPr/>
          <p:nvPr>
            <p:custDataLst>
              <p:tags r:id="rId5"/>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2192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30"/>
                                        </p:tgtEl>
                                        <p:attrNameLst>
                                          <p:attrName>style.opacity</p:attrName>
                                        </p:attrNameLst>
                                      </p:cBhvr>
                                      <p:to>
                                        <p:strVal val="0"/>
                                      </p:to>
                                    </p:set>
                                    <p:animEffect filter="image" prLst="opacity: 0">
                                      <p:cBhvr rctx="IE">
                                        <p:cTn id="7" dur="10"/>
                                        <p:tgtEl>
                                          <p:spTgt spid="30"/>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30"/>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9" name="Rectangle 8"/>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lvl1pPr>
              <a:defRPr>
                <a:solidFill>
                  <a:schemeClr val="bg2"/>
                </a:solidFill>
              </a:defRPr>
            </a:lvl1pPr>
          </a:lstStyle>
          <a:p>
            <a:r>
              <a:rPr lang="ar-SA"/>
              <a:t>انقر لتحرير نمط عنوان الشكل الرئيسي</a:t>
            </a:r>
            <a:endParaRPr lang="en-IN" dirty="0"/>
          </a:p>
        </p:txBody>
      </p:sp>
      <p:sp>
        <p:nvSpPr>
          <p:cNvPr id="3" name="Content Placeholder 2"/>
          <p:cNvSpPr>
            <a:spLocks noGrp="1"/>
          </p:cNvSpPr>
          <p:nvPr>
            <p:ph idx="1"/>
          </p:nvPr>
        </p:nvSpPr>
        <p:spPr>
          <a:xfrm>
            <a:off x="635000" y="1828800"/>
            <a:ext cx="7886700" cy="43561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dirty="0"/>
          </a:p>
        </p:txBody>
      </p:sp>
      <p:sp>
        <p:nvSpPr>
          <p:cNvPr id="4" name="Date Placeholder 3"/>
          <p:cNvSpPr>
            <a:spLocks noGrp="1"/>
          </p:cNvSpPr>
          <p:nvPr>
            <p:ph type="dt" sz="half" idx="10"/>
          </p:nvPr>
        </p:nvSpPr>
        <p:spPr/>
        <p:txBody>
          <a:bodyPr/>
          <a:lstStyle/>
          <a:p>
            <a:fld id="{18398796-1A16-4A19-A79E-3F52AD307B99}" type="datetime1">
              <a:rPr lang="en-IN" smtClean="0"/>
              <a:t>26-05-2021</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2AB8F2-7686-4971-BD89-DC5252206682}" type="slidenum">
              <a:rPr lang="en-IN" smtClean="0"/>
              <a:t>‹#›</a:t>
            </a:fld>
            <a:endParaRPr lang="en-IN"/>
          </a:p>
        </p:txBody>
      </p:sp>
      <p:sp>
        <p:nvSpPr>
          <p:cNvPr id="11" name="TextBox 10">
            <a:extLst>
              <a:ext uri="{FF2B5EF4-FFF2-40B4-BE49-F238E27FC236}">
                <a16:creationId xmlns:a16="http://schemas.microsoft.com/office/drawing/2014/main" id="{871185B5-45F9-4A4C-B299-3450EF6D18C2}"/>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2" name="Rectangle 11">
            <a:extLst>
              <a:ext uri="{FF2B5EF4-FFF2-40B4-BE49-F238E27FC236}">
                <a16:creationId xmlns:a16="http://schemas.microsoft.com/office/drawing/2014/main" id="{A1848A0D-B282-4169-A452-FFDA5F9540F6}"/>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4821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11"/>
                                        </p:tgtEl>
                                        <p:attrNameLst>
                                          <p:attrName>style.opacity</p:attrName>
                                        </p:attrNameLst>
                                      </p:cBhvr>
                                      <p:to>
                                        <p:strVal val="0"/>
                                      </p:to>
                                    </p:set>
                                    <p:animEffect filter="image" prLst="opacity: 0">
                                      <p:cBhvr rctx="IE">
                                        <p:cTn id="7" dur="10"/>
                                        <p:tgtEl>
                                          <p:spTgt spid="11"/>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11"/>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3" name="Rectangle 12"/>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lvl1pPr>
              <a:defRPr/>
            </a:lvl1pPr>
          </a:lstStyle>
          <a:p>
            <a:r>
              <a:rPr lang="ar-SA"/>
              <a:t>انقر لتحرير نمط عنوان الشكل الرئيسي</a:t>
            </a:r>
            <a:endParaRPr lang="en-IN" dirty="0"/>
          </a:p>
        </p:txBody>
      </p:sp>
      <p:sp>
        <p:nvSpPr>
          <p:cNvPr id="3" name="Text Placeholder 2"/>
          <p:cNvSpPr>
            <a:spLocks noGrp="1"/>
          </p:cNvSpPr>
          <p:nvPr>
            <p:ph type="body" idx="1" hasCustomPrompt="1"/>
          </p:nvPr>
        </p:nvSpPr>
        <p:spPr>
          <a:xfrm>
            <a:off x="635000" y="1831176"/>
            <a:ext cx="7897440" cy="540000"/>
          </a:xfrm>
        </p:spPr>
        <p:txBody>
          <a:bodyPr anchor="ctr" anchorCtr="0">
            <a:normAutofit/>
          </a:bodyPr>
          <a:lstStyle>
            <a:lvl1pPr marL="0" indent="0" algn="l">
              <a:buNone/>
              <a:defRPr sz="32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5000" y="2391752"/>
            <a:ext cx="7886700" cy="379440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dirty="0"/>
          </a:p>
        </p:txBody>
      </p:sp>
      <p:sp>
        <p:nvSpPr>
          <p:cNvPr id="7" name="Date Placeholder 6"/>
          <p:cNvSpPr>
            <a:spLocks noGrp="1"/>
          </p:cNvSpPr>
          <p:nvPr>
            <p:ph type="dt" sz="half" idx="10"/>
          </p:nvPr>
        </p:nvSpPr>
        <p:spPr/>
        <p:txBody>
          <a:bodyPr/>
          <a:lstStyle/>
          <a:p>
            <a:fld id="{6578F83E-4F3E-47B7-9C91-89774EE53FC6}" type="datetime1">
              <a:rPr lang="en-IN" smtClean="0"/>
              <a:t>26-05-2021</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2AB8F2-7686-4971-BD89-DC5252206682}" type="slidenum">
              <a:rPr lang="en-IN" smtClean="0"/>
              <a:t>‹#›</a:t>
            </a:fld>
            <a:endParaRPr lang="en-IN"/>
          </a:p>
        </p:txBody>
      </p:sp>
      <p:sp>
        <p:nvSpPr>
          <p:cNvPr id="12" name="TextBox 11">
            <a:extLst>
              <a:ext uri="{FF2B5EF4-FFF2-40B4-BE49-F238E27FC236}">
                <a16:creationId xmlns:a16="http://schemas.microsoft.com/office/drawing/2014/main" id="{D85E1CF3-F7EB-4184-B07F-96CD387DBC0C}"/>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5" name="Rectangle 14">
            <a:extLst>
              <a:ext uri="{FF2B5EF4-FFF2-40B4-BE49-F238E27FC236}">
                <a16:creationId xmlns:a16="http://schemas.microsoft.com/office/drawing/2014/main" id="{7F75E6D2-AC08-415D-ABDD-1D9FC33B9E6C}"/>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033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12"/>
                                        </p:tgtEl>
                                        <p:attrNameLst>
                                          <p:attrName>style.opacity</p:attrName>
                                        </p:attrNameLst>
                                      </p:cBhvr>
                                      <p:to>
                                        <p:strVal val="0"/>
                                      </p:to>
                                    </p:set>
                                    <p:animEffect filter="image" prLst="opacity: 0">
                                      <p:cBhvr rctx="IE">
                                        <p:cTn id="7" dur="10"/>
                                        <p:tgtEl>
                                          <p:spTgt spid="12"/>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12"/>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0" y="3170005"/>
            <a:ext cx="9144000" cy="769441"/>
          </a:xfrm>
          <a:solidFill>
            <a:srgbClr val="C07D5C">
              <a:alpha val="80000"/>
            </a:srgbClr>
          </a:solidFill>
          <a:ln w="12700">
            <a:noFill/>
          </a:ln>
        </p:spPr>
        <p:txBody>
          <a:bodyPr lIns="824400" rIns="824400" anchor="b" anchorCtr="0">
            <a:spAutoFit/>
          </a:bodyPr>
          <a:lstStyle>
            <a:lvl1pPr algn="ctr">
              <a:defRPr sz="4400" b="0" cap="none" baseline="0">
                <a:solidFill>
                  <a:srgbClr val="FFFFFF"/>
                </a:solidFill>
              </a:defRPr>
            </a:lvl1pPr>
          </a:lstStyle>
          <a:p>
            <a:r>
              <a:rPr lang="ar-SA"/>
              <a:t>انقر لتحرير نمط عنوان الشكل الرئيسي</a:t>
            </a:r>
            <a:endParaRPr lang="en-IN" dirty="0"/>
          </a:p>
        </p:txBody>
      </p:sp>
      <p:sp>
        <p:nvSpPr>
          <p:cNvPr id="3" name="Text Placeholder 2"/>
          <p:cNvSpPr>
            <a:spLocks noGrp="1"/>
          </p:cNvSpPr>
          <p:nvPr>
            <p:ph type="body" idx="1"/>
            <p:custDataLst>
              <p:tags r:id="rId2"/>
            </p:custDataLst>
          </p:nvPr>
        </p:nvSpPr>
        <p:spPr>
          <a:xfrm>
            <a:off x="0" y="3936520"/>
            <a:ext cx="9144000" cy="462755"/>
          </a:xfrm>
          <a:solidFill>
            <a:srgbClr val="C07D5C">
              <a:alpha val="80000"/>
            </a:srgbClr>
          </a:solidFill>
          <a:ln w="12700">
            <a:noFill/>
          </a:ln>
        </p:spPr>
        <p:txBody>
          <a:bodyPr lIns="824400" tIns="46800" rIns="824400" anchor="t" anchorCtr="0">
            <a:spAutoFit/>
          </a:bodyPr>
          <a:lstStyle>
            <a:lvl1pPr marL="0" indent="0" algn="ctr">
              <a:buNone/>
              <a:defRPr sz="24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AB98BD5B-8CA9-4CA7-9F37-4D3FA96D7129}" type="datetime1">
              <a:rPr lang="en-IN" smtClean="0"/>
              <a:t>26-05-2021</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F2AB8F2-7686-4971-BD89-DC5252206682}" type="slidenum">
              <a:rPr lang="en-IN" smtClean="0"/>
              <a:t>‹#›</a:t>
            </a:fld>
            <a:endParaRPr lang="en-IN"/>
          </a:p>
        </p:txBody>
      </p:sp>
      <p:sp>
        <p:nvSpPr>
          <p:cNvPr id="9" name="TextBox 8">
            <a:extLst>
              <a:ext uri="{FF2B5EF4-FFF2-40B4-BE49-F238E27FC236}">
                <a16:creationId xmlns:a16="http://schemas.microsoft.com/office/drawing/2014/main" id="{4233AAD7-D35E-417F-84C4-65C694712142}"/>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0" name="Rectangle 9">
            <a:extLst>
              <a:ext uri="{FF2B5EF4-FFF2-40B4-BE49-F238E27FC236}">
                <a16:creationId xmlns:a16="http://schemas.microsoft.com/office/drawing/2014/main" id="{D9FB946F-2AB0-47AC-9A7B-E9C1C21FC068}"/>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8635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9"/>
                                        </p:tgtEl>
                                        <p:attrNameLst>
                                          <p:attrName>style.opacity</p:attrName>
                                        </p:attrNameLst>
                                      </p:cBhvr>
                                      <p:to>
                                        <p:strVal val="0"/>
                                      </p:to>
                                    </p:set>
                                    <p:animEffect filter="image" prLst="opacity: 0">
                                      <p:cBhvr rctx="IE">
                                        <p:cTn id="7" dur="10"/>
                                        <p:tgtEl>
                                          <p:spTgt spid="9"/>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9"/>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11" name="Rectangle 10"/>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a:p>
        </p:txBody>
      </p:sp>
      <p:sp>
        <p:nvSpPr>
          <p:cNvPr id="3" name="Content Placeholder 2"/>
          <p:cNvSpPr>
            <a:spLocks noGrp="1"/>
          </p:cNvSpPr>
          <p:nvPr>
            <p:ph sz="half" idx="1"/>
          </p:nvPr>
        </p:nvSpPr>
        <p:spPr>
          <a:xfrm>
            <a:off x="635000" y="1828800"/>
            <a:ext cx="3884240" cy="435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dirty="0"/>
          </a:p>
        </p:txBody>
      </p:sp>
      <p:sp>
        <p:nvSpPr>
          <p:cNvPr id="4" name="Content Placeholder 3"/>
          <p:cNvSpPr>
            <a:spLocks noGrp="1"/>
          </p:cNvSpPr>
          <p:nvPr>
            <p:ph sz="half" idx="2"/>
          </p:nvPr>
        </p:nvSpPr>
        <p:spPr>
          <a:xfrm>
            <a:off x="4634552" y="1828800"/>
            <a:ext cx="3884240" cy="435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dirty="0"/>
          </a:p>
        </p:txBody>
      </p:sp>
      <p:sp>
        <p:nvSpPr>
          <p:cNvPr id="5" name="Date Placeholder 4"/>
          <p:cNvSpPr>
            <a:spLocks noGrp="1"/>
          </p:cNvSpPr>
          <p:nvPr>
            <p:ph type="dt" sz="half" idx="10"/>
          </p:nvPr>
        </p:nvSpPr>
        <p:spPr/>
        <p:txBody>
          <a:bodyPr/>
          <a:lstStyle/>
          <a:p>
            <a:fld id="{CEE2E0F9-CE31-42B0-AB66-3DB7FCDAB76D}" type="datetime1">
              <a:rPr lang="en-IN" smtClean="0"/>
              <a:t>26-05-2021</a:t>
            </a:fld>
            <a:endParaRPr lang="en-IN"/>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F2AB8F2-7686-4971-BD89-DC5252206682}" type="slidenum">
              <a:rPr lang="en-IN" smtClean="0"/>
              <a:t>‹#›</a:t>
            </a:fld>
            <a:endParaRPr lang="en-IN"/>
          </a:p>
        </p:txBody>
      </p:sp>
      <p:sp>
        <p:nvSpPr>
          <p:cNvPr id="12" name="TextBox 11">
            <a:extLst>
              <a:ext uri="{FF2B5EF4-FFF2-40B4-BE49-F238E27FC236}">
                <a16:creationId xmlns:a16="http://schemas.microsoft.com/office/drawing/2014/main" id="{CA955FA2-81C6-4824-BA92-C23EDA469B8A}"/>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3" name="Rectangle 12">
            <a:extLst>
              <a:ext uri="{FF2B5EF4-FFF2-40B4-BE49-F238E27FC236}">
                <a16:creationId xmlns:a16="http://schemas.microsoft.com/office/drawing/2014/main" id="{E10EA624-BAA2-483F-BEAD-E5D14A1E51B9}"/>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148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12"/>
                                        </p:tgtEl>
                                        <p:attrNameLst>
                                          <p:attrName>style.opacity</p:attrName>
                                        </p:attrNameLst>
                                      </p:cBhvr>
                                      <p:to>
                                        <p:strVal val="0"/>
                                      </p:to>
                                    </p:set>
                                    <p:animEffect filter="image" prLst="opacity: 0">
                                      <p:cBhvr rctx="IE">
                                        <p:cTn id="7" dur="10"/>
                                        <p:tgtEl>
                                          <p:spTgt spid="12"/>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12"/>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3" name="Rectangle 12"/>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lvl1pPr>
              <a:defRPr/>
            </a:lvl1pPr>
          </a:lstStyle>
          <a:p>
            <a:r>
              <a:rPr lang="ar-SA"/>
              <a:t>انقر لتحرير نمط عنوان الشكل الرئيسي</a:t>
            </a:r>
            <a:endParaRPr lang="en-IN" dirty="0"/>
          </a:p>
        </p:txBody>
      </p:sp>
      <p:sp>
        <p:nvSpPr>
          <p:cNvPr id="3" name="Text Placeholder 2"/>
          <p:cNvSpPr>
            <a:spLocks noGrp="1"/>
          </p:cNvSpPr>
          <p:nvPr>
            <p:ph type="body" idx="1"/>
          </p:nvPr>
        </p:nvSpPr>
        <p:spPr>
          <a:xfrm>
            <a:off x="635000" y="1825838"/>
            <a:ext cx="3885828" cy="558000"/>
          </a:xfrm>
        </p:spPr>
        <p:txBody>
          <a:bodyPr anchor="ctr" anchorCtr="0">
            <a:noAutofit/>
          </a:bodyPr>
          <a:lstStyle>
            <a:lvl1pPr marL="0" indent="0" algn="l">
              <a:buNone/>
              <a:defRPr sz="2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635000" y="2420888"/>
            <a:ext cx="3884400" cy="375806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dirty="0"/>
          </a:p>
        </p:txBody>
      </p:sp>
      <p:sp>
        <p:nvSpPr>
          <p:cNvPr id="5" name="Text Placeholder 4"/>
          <p:cNvSpPr>
            <a:spLocks noGrp="1"/>
          </p:cNvSpPr>
          <p:nvPr>
            <p:ph type="body" sz="quarter" idx="3"/>
          </p:nvPr>
        </p:nvSpPr>
        <p:spPr>
          <a:xfrm>
            <a:off x="4645025" y="1825838"/>
            <a:ext cx="3884400" cy="558000"/>
          </a:xfrm>
        </p:spPr>
        <p:txBody>
          <a:bodyPr anchor="ctr" anchorCtr="0">
            <a:noAutofit/>
          </a:bodyPr>
          <a:lstStyle>
            <a:lvl1pPr marL="0" indent="0" algn="l">
              <a:buNone/>
              <a:defRPr sz="2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4645025" y="2420888"/>
            <a:ext cx="3884400" cy="375806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dirty="0"/>
          </a:p>
        </p:txBody>
      </p:sp>
      <p:sp>
        <p:nvSpPr>
          <p:cNvPr id="7" name="Date Placeholder 6"/>
          <p:cNvSpPr>
            <a:spLocks noGrp="1"/>
          </p:cNvSpPr>
          <p:nvPr>
            <p:ph type="dt" sz="half" idx="10"/>
          </p:nvPr>
        </p:nvSpPr>
        <p:spPr/>
        <p:txBody>
          <a:bodyPr/>
          <a:lstStyle/>
          <a:p>
            <a:fld id="{3F6F46B8-F4A7-44F7-9B63-6ED93798D911}" type="datetime1">
              <a:rPr lang="en-IN" smtClean="0"/>
              <a:t>26-05-2021</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F2AB8F2-7686-4971-BD89-DC5252206682}" type="slidenum">
              <a:rPr lang="en-IN" smtClean="0"/>
              <a:t>‹#›</a:t>
            </a:fld>
            <a:endParaRPr lang="en-IN"/>
          </a:p>
        </p:txBody>
      </p:sp>
      <p:sp>
        <p:nvSpPr>
          <p:cNvPr id="14" name="TextBox 13">
            <a:extLst>
              <a:ext uri="{FF2B5EF4-FFF2-40B4-BE49-F238E27FC236}">
                <a16:creationId xmlns:a16="http://schemas.microsoft.com/office/drawing/2014/main" id="{B0D8AA04-FD38-4D44-8E93-BA6C2077144F}"/>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5" name="Rectangle 14">
            <a:extLst>
              <a:ext uri="{FF2B5EF4-FFF2-40B4-BE49-F238E27FC236}">
                <a16:creationId xmlns:a16="http://schemas.microsoft.com/office/drawing/2014/main" id="{F5747FBC-EF9F-42A7-9CBF-8DB11D4E82FB}"/>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20379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14"/>
                                        </p:tgtEl>
                                        <p:attrNameLst>
                                          <p:attrName>style.opacity</p:attrName>
                                        </p:attrNameLst>
                                      </p:cBhvr>
                                      <p:to>
                                        <p:strVal val="0"/>
                                      </p:to>
                                    </p:set>
                                    <p:animEffect filter="image" prLst="opacity: 0">
                                      <p:cBhvr rctx="IE">
                                        <p:cTn id="7" dur="10"/>
                                        <p:tgtEl>
                                          <p:spTgt spid="14"/>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14"/>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ckground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09E9E-C051-4B82-8343-C1E3D5FDC45B}" type="datetime1">
              <a:rPr lang="en-IN" smtClean="0"/>
              <a:t>26-05-2021</a:t>
            </a:fld>
            <a:endParaRPr lang="en-IN"/>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F2AB8F2-7686-4971-BD89-DC5252206682}" type="slidenum">
              <a:rPr lang="en-IN" smtClean="0"/>
              <a:t>‹#›</a:t>
            </a:fld>
            <a:endParaRPr lang="en-IN"/>
          </a:p>
        </p:txBody>
      </p:sp>
      <p:sp>
        <p:nvSpPr>
          <p:cNvPr id="11" name="TextBox 10">
            <a:extLst>
              <a:ext uri="{FF2B5EF4-FFF2-40B4-BE49-F238E27FC236}">
                <a16:creationId xmlns:a16="http://schemas.microsoft.com/office/drawing/2014/main" id="{0F670E93-5156-483F-82E3-1B6E3A80EEFD}"/>
              </a:ext>
            </a:extLst>
          </p:cNvPr>
          <p:cNvSpPr txBox="1"/>
          <p:nvPr>
            <p:custDataLst>
              <p:tags r:id="rId1"/>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2" name="Rectangle 11">
            <a:extLst>
              <a:ext uri="{FF2B5EF4-FFF2-40B4-BE49-F238E27FC236}">
                <a16:creationId xmlns:a16="http://schemas.microsoft.com/office/drawing/2014/main" id="{4AEADA26-48D9-4D04-9CE6-5F3C80A37E8C}"/>
              </a:ext>
            </a:extLst>
          </p:cNvPr>
          <p:cNvSpPr/>
          <p:nvPr>
            <p:custDataLst>
              <p:tags r:id="rId2"/>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3681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11"/>
                                        </p:tgtEl>
                                        <p:attrNameLst>
                                          <p:attrName>style.opacity</p:attrName>
                                        </p:attrNameLst>
                                      </p:cBhvr>
                                      <p:to>
                                        <p:strVal val="0"/>
                                      </p:to>
                                    </p:set>
                                    <p:animEffect filter="image" prLst="opacity: 0">
                                      <p:cBhvr rctx="IE">
                                        <p:cTn id="7" dur="10"/>
                                        <p:tgtEl>
                                          <p:spTgt spid="11"/>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11"/>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عنوان فقط">
    <p:spTree>
      <p:nvGrpSpPr>
        <p:cNvPr id="1" name=""/>
        <p:cNvGrpSpPr/>
        <p:nvPr/>
      </p:nvGrpSpPr>
      <p:grpSpPr>
        <a:xfrm>
          <a:off x="0" y="0"/>
          <a:ext cx="0" cy="0"/>
          <a:chOff x="0" y="0"/>
          <a:chExt cx="0" cy="0"/>
        </a:xfrm>
      </p:grpSpPr>
      <p:sp>
        <p:nvSpPr>
          <p:cNvPr id="6" name="Rectangle 5"/>
          <p:cNvSpPr/>
          <p:nvPr>
            <p:custDataLst>
              <p:tags r:id="rId1"/>
            </p:custDataLst>
          </p:nvPr>
        </p:nvSpPr>
        <p:spPr>
          <a:xfrm>
            <a:off x="1588" y="1484784"/>
            <a:ext cx="9144000" cy="537519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custDataLst>
              <p:tags r:id="rId2"/>
            </p:custDataLst>
          </p:nvPr>
        </p:nvSpPr>
        <p:spPr>
          <a:solidFill>
            <a:srgbClr val="B87452">
              <a:alpha val="75000"/>
            </a:srgbClr>
          </a:solidFill>
        </p:spPr>
        <p:txBody>
          <a:bodyPr/>
          <a:lstStyle/>
          <a:p>
            <a:r>
              <a:rPr lang="ar-SA"/>
              <a:t>انقر لتحرير نمط عنوان الشكل الرئيسي</a:t>
            </a:r>
            <a:endParaRPr lang="en-IN" dirty="0"/>
          </a:p>
        </p:txBody>
      </p:sp>
      <p:sp>
        <p:nvSpPr>
          <p:cNvPr id="3" name="Date Placeholder 2"/>
          <p:cNvSpPr>
            <a:spLocks noGrp="1"/>
          </p:cNvSpPr>
          <p:nvPr>
            <p:ph type="dt" sz="half" idx="10"/>
          </p:nvPr>
        </p:nvSpPr>
        <p:spPr/>
        <p:txBody>
          <a:bodyPr/>
          <a:lstStyle/>
          <a:p>
            <a:fld id="{33A2EEA3-57EF-4399-9F11-3C0F78A95A45}"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sp>
        <p:nvSpPr>
          <p:cNvPr id="9" name="TextBox 8">
            <a:extLst>
              <a:ext uri="{FF2B5EF4-FFF2-40B4-BE49-F238E27FC236}">
                <a16:creationId xmlns:a16="http://schemas.microsoft.com/office/drawing/2014/main" id="{B658C5A3-44A7-499A-8EB4-127E0C6AB729}"/>
              </a:ext>
            </a:extLst>
          </p:cNvPr>
          <p:cNvSpPr txBox="1"/>
          <p:nvPr>
            <p:custDataLst>
              <p:tags r:id="rId3"/>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0" name="Rectangle 9">
            <a:extLst>
              <a:ext uri="{FF2B5EF4-FFF2-40B4-BE49-F238E27FC236}">
                <a16:creationId xmlns:a16="http://schemas.microsoft.com/office/drawing/2014/main" id="{4C6B2508-F68B-406E-B7CA-64C4F6F3B1AE}"/>
              </a:ext>
            </a:extLst>
          </p:cNvPr>
          <p:cNvSpPr/>
          <p:nvPr>
            <p:custDataLst>
              <p:tags r:id="rId4"/>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9931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9"/>
                                        </p:tgtEl>
                                        <p:attrNameLst>
                                          <p:attrName>style.opacity</p:attrName>
                                        </p:attrNameLst>
                                      </p:cBhvr>
                                      <p:to>
                                        <p:strVal val="0"/>
                                      </p:to>
                                    </p:set>
                                    <p:animEffect filter="image" prLst="opacity: 0">
                                      <p:cBhvr rctx="IE">
                                        <p:cTn id="7" dur="10"/>
                                        <p:tgtEl>
                                          <p:spTgt spid="9"/>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9"/>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فارغ">
    <p:spTree>
      <p:nvGrpSpPr>
        <p:cNvPr id="1" name=""/>
        <p:cNvGrpSpPr/>
        <p:nvPr/>
      </p:nvGrpSpPr>
      <p:grpSpPr>
        <a:xfrm>
          <a:off x="0" y="0"/>
          <a:ext cx="0" cy="0"/>
          <a:chOff x="0" y="0"/>
          <a:chExt cx="0" cy="0"/>
        </a:xfrm>
      </p:grpSpPr>
      <p:sp>
        <p:nvSpPr>
          <p:cNvPr id="6" name="Rectangle 5"/>
          <p:cNvSpPr/>
          <p:nvPr>
            <p:custDataLst>
              <p:tags r:id="rId1"/>
            </p:custDataLst>
          </p:nvPr>
        </p:nvSpPr>
        <p:spPr>
          <a:xfrm>
            <a:off x="1588" y="0"/>
            <a:ext cx="9144000" cy="685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Date Placeholder 2"/>
          <p:cNvSpPr>
            <a:spLocks noGrp="1"/>
          </p:cNvSpPr>
          <p:nvPr>
            <p:ph type="dt" sz="half" idx="10"/>
          </p:nvPr>
        </p:nvSpPr>
        <p:spPr/>
        <p:txBody>
          <a:bodyPr/>
          <a:lstStyle/>
          <a:p>
            <a:fld id="{4878B626-8AC6-438F-A1D4-ADB31A2E8383}" type="datetime1">
              <a:rPr lang="en-IN" smtClean="0"/>
              <a:t>26-05-2021</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F2AB8F2-7686-4971-BD89-DC5252206682}" type="slidenum">
              <a:rPr lang="en-IN" smtClean="0"/>
              <a:t>‹#›</a:t>
            </a:fld>
            <a:endParaRPr lang="en-IN"/>
          </a:p>
        </p:txBody>
      </p:sp>
      <p:sp>
        <p:nvSpPr>
          <p:cNvPr id="9" name="TextBox 8">
            <a:extLst>
              <a:ext uri="{FF2B5EF4-FFF2-40B4-BE49-F238E27FC236}">
                <a16:creationId xmlns:a16="http://schemas.microsoft.com/office/drawing/2014/main" id="{58382867-7366-469D-A2EF-02101AC5A8EA}"/>
              </a:ext>
            </a:extLst>
          </p:cNvPr>
          <p:cNvSpPr txBox="1"/>
          <p:nvPr>
            <p:custDataLst>
              <p:tags r:id="rId2"/>
            </p:custDataLst>
          </p:nvPr>
        </p:nvSpPr>
        <p:spPr>
          <a:xfrm>
            <a:off x="2483768" y="7029400"/>
            <a:ext cx="4176464" cy="369332"/>
          </a:xfrm>
          <a:prstGeom prst="rect">
            <a:avLst/>
          </a:prstGeom>
          <a:gradFill flip="none" rotWithShape="1">
            <a:gsLst>
              <a:gs pos="0">
                <a:schemeClr val="bg1">
                  <a:alpha val="0"/>
                </a:schemeClr>
              </a:gs>
              <a:gs pos="72000">
                <a:schemeClr val="bg1">
                  <a:alpha val="60000"/>
                </a:schemeClr>
              </a:gs>
              <a:gs pos="100000">
                <a:schemeClr val="bg1">
                  <a:alpha val="0"/>
                </a:schemeClr>
              </a:gs>
            </a:gsLst>
            <a:path path="circle">
              <a:fillToRect l="100000" t="100000"/>
            </a:path>
            <a:tileRect r="-100000" b="-100000"/>
          </a:gradFill>
        </p:spPr>
        <p:txBody>
          <a:bodyPr wrap="square" rtlCol="0">
            <a:spAutoFit/>
          </a:bodyPr>
          <a:lstStyle/>
          <a:p>
            <a:pPr algn="ctr"/>
            <a:r>
              <a:rPr lang="en-US">
                <a:solidFill>
                  <a:srgbClr val="050505"/>
                </a:solidFill>
              </a:rPr>
              <a:t>Crystal Template – Trial Version</a:t>
            </a:r>
            <a:endParaRPr lang="en-US" dirty="0">
              <a:solidFill>
                <a:srgbClr val="050505"/>
              </a:solidFill>
            </a:endParaRPr>
          </a:p>
        </p:txBody>
      </p:sp>
      <p:sp>
        <p:nvSpPr>
          <p:cNvPr id="11" name="Rectangle 10">
            <a:extLst>
              <a:ext uri="{FF2B5EF4-FFF2-40B4-BE49-F238E27FC236}">
                <a16:creationId xmlns:a16="http://schemas.microsoft.com/office/drawing/2014/main" id="{50F072EF-9801-44DD-97F7-3BA7F6C802A6}"/>
              </a:ext>
            </a:extLst>
          </p:cNvPr>
          <p:cNvSpPr/>
          <p:nvPr>
            <p:custDataLst>
              <p:tags r:id="rId3"/>
            </p:custDataLst>
          </p:nvPr>
        </p:nvSpPr>
        <p:spPr>
          <a:xfrm>
            <a:off x="2484000" y="7017548"/>
            <a:ext cx="4176000" cy="3744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863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10"/>
                                        <p:tgtEl>
                                          <p:spTgt spid="9"/>
                                        </p:tgtEl>
                                        <p:attrNameLst>
                                          <p:attrName>style.opacity</p:attrName>
                                        </p:attrNameLst>
                                      </p:cBhvr>
                                      <p:to>
                                        <p:strVal val="0"/>
                                      </p:to>
                                    </p:set>
                                    <p:animEffect filter="image" prLst="opacity: 0">
                                      <p:cBhvr rctx="IE">
                                        <p:cTn id="7" dur="10"/>
                                        <p:tgtEl>
                                          <p:spTgt spid="9"/>
                                        </p:tgtEl>
                                      </p:cBhvr>
                                    </p:animEffect>
                                  </p:childTnLst>
                                </p:cTn>
                              </p:par>
                              <p:par>
                                <p:cTn id="8" presetID="64" presetClass="path" presetSubtype="0" fill="hold" grpId="1" nodeType="withEffect">
                                  <p:stCondLst>
                                    <p:cond delay="0"/>
                                  </p:stCondLst>
                                  <p:childTnLst>
                                    <p:animMotion origin="layout" path="M 0 -1.85185E-6 L 0 -0.10046 " pathEditMode="relative" rAng="0" ptsTypes="AA">
                                      <p:cBhvr>
                                        <p:cTn id="9" dur="10" fill="hold"/>
                                        <p:tgtEl>
                                          <p:spTgt spid="9"/>
                                        </p:tgtEl>
                                        <p:attrNameLst>
                                          <p:attrName>ppt_x</p:attrName>
                                          <p:attrName>ppt_y</p:attrName>
                                        </p:attrNameLst>
                                      </p:cBhvr>
                                      <p:rCtr x="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20"/>
            </p:custDataLst>
          </p:nvPr>
        </p:nvSpPr>
        <p:spPr>
          <a:xfrm>
            <a:off x="0" y="2952"/>
            <a:ext cx="9144000" cy="1481832"/>
          </a:xfrm>
          <a:prstGeom prst="rect">
            <a:avLst/>
          </a:prstGeom>
        </p:spPr>
        <p:txBody>
          <a:bodyPr vert="horz" lIns="91440" tIns="45720" rIns="91440" bIns="45720" rtlCol="0" anchor="ctr">
            <a:normAutofit/>
          </a:bodyPr>
          <a:lstStyle/>
          <a:p>
            <a:r>
              <a:rPr lang="ar-SA"/>
              <a:t>انقر لتحرير نمط عنوان الشكل الرئيسي</a:t>
            </a:r>
            <a:endParaRPr lang="en-IN" dirty="0"/>
          </a:p>
        </p:txBody>
      </p:sp>
      <p:sp>
        <p:nvSpPr>
          <p:cNvPr id="3" name="Text Placeholder 2"/>
          <p:cNvSpPr>
            <a:spLocks noGrp="1"/>
          </p:cNvSpPr>
          <p:nvPr>
            <p:ph type="body" idx="1"/>
            <p:custDataLst>
              <p:tags r:id="rId21"/>
            </p:custDataLst>
          </p:nvPr>
        </p:nvSpPr>
        <p:spPr>
          <a:xfrm>
            <a:off x="635000" y="1828800"/>
            <a:ext cx="7886700" cy="43561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IN" dirty="0"/>
          </a:p>
        </p:txBody>
      </p:sp>
      <p:sp>
        <p:nvSpPr>
          <p:cNvPr id="4" name="Date Placeholder 3"/>
          <p:cNvSpPr>
            <a:spLocks noGrp="1"/>
          </p:cNvSpPr>
          <p:nvPr>
            <p:ph type="dt" sz="half" idx="2"/>
          </p:nvPr>
        </p:nvSpPr>
        <p:spPr>
          <a:xfrm>
            <a:off x="638200" y="6448251"/>
            <a:ext cx="2133600" cy="365125"/>
          </a:xfrm>
          <a:prstGeom prst="rect">
            <a:avLst/>
          </a:prstGeom>
        </p:spPr>
        <p:txBody>
          <a:bodyPr vert="horz" lIns="91440" tIns="45720" rIns="91440" bIns="45720" rtlCol="0" anchor="ctr"/>
          <a:lstStyle>
            <a:lvl1pPr algn="l">
              <a:defRPr sz="1200">
                <a:solidFill>
                  <a:schemeClr val="tx1"/>
                </a:solidFill>
              </a:defRPr>
            </a:lvl1pPr>
          </a:lstStyle>
          <a:p>
            <a:fld id="{EB14971D-BEC9-4C8B-9910-AEC2864511F0}" type="datetime1">
              <a:rPr lang="en-IN" smtClean="0"/>
              <a:t>26-05-2021</a:t>
            </a:fld>
            <a:endParaRPr lang="en-IN"/>
          </a:p>
        </p:txBody>
      </p:sp>
      <p:sp>
        <p:nvSpPr>
          <p:cNvPr id="5" name="Footer Placeholder 4"/>
          <p:cNvSpPr>
            <a:spLocks noGrp="1"/>
          </p:cNvSpPr>
          <p:nvPr>
            <p:ph type="ftr" sz="quarter" idx="3"/>
          </p:nvPr>
        </p:nvSpPr>
        <p:spPr>
          <a:xfrm>
            <a:off x="2822900" y="6448251"/>
            <a:ext cx="3498200" cy="365125"/>
          </a:xfrm>
          <a:prstGeom prst="rect">
            <a:avLst/>
          </a:prstGeom>
        </p:spPr>
        <p:txBody>
          <a:bodyPr vert="horz" lIns="91440" tIns="45720" rIns="91440" bIns="45720" rtlCol="0" anchor="ctr"/>
          <a:lstStyle>
            <a:lvl1pPr algn="ctr">
              <a:defRPr sz="1200">
                <a:solidFill>
                  <a:schemeClr val="tx1"/>
                </a:solidFill>
              </a:defRPr>
            </a:lvl1pPr>
          </a:lstStyle>
          <a:p>
            <a:endParaRPr lang="en-IN" dirty="0"/>
          </a:p>
        </p:txBody>
      </p:sp>
      <p:sp>
        <p:nvSpPr>
          <p:cNvPr id="6" name="Slide Number Placeholder 5"/>
          <p:cNvSpPr>
            <a:spLocks noGrp="1"/>
          </p:cNvSpPr>
          <p:nvPr>
            <p:ph type="sldNum" sz="quarter" idx="4"/>
          </p:nvPr>
        </p:nvSpPr>
        <p:spPr>
          <a:xfrm>
            <a:off x="6398840" y="6448251"/>
            <a:ext cx="2133600" cy="365125"/>
          </a:xfrm>
          <a:prstGeom prst="rect">
            <a:avLst/>
          </a:prstGeom>
        </p:spPr>
        <p:txBody>
          <a:bodyPr vert="horz" lIns="91440" tIns="45720" rIns="91440" bIns="45720" rtlCol="0" anchor="ctr"/>
          <a:lstStyle>
            <a:lvl1pPr algn="r">
              <a:defRPr sz="1200">
                <a:solidFill>
                  <a:schemeClr val="tx1"/>
                </a:solidFill>
              </a:defRPr>
            </a:lvl1pPr>
          </a:lstStyle>
          <a:p>
            <a:fld id="{BF2AB8F2-7686-4971-BD89-DC5252206682}" type="slidenum">
              <a:rPr lang="en-IN" smtClean="0"/>
              <a:t>‹#›</a:t>
            </a:fld>
            <a:endParaRPr lang="en-IN"/>
          </a:p>
        </p:txBody>
      </p:sp>
    </p:spTree>
    <p:extLst>
      <p:ext uri="{BB962C8B-B14F-4D97-AF65-F5344CB8AC3E}">
        <p14:creationId xmlns:p14="http://schemas.microsoft.com/office/powerpoint/2010/main" val="299830450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79" r:id="rId18"/>
  </p:sldLayoutIdLst>
  <p:transition spd="slow">
    <p:cover/>
  </p:transition>
  <p:hf hdr="0" ftr="0" dt="0"/>
  <p:txStyles>
    <p:titleStyle>
      <a:lvl1pPr algn="ctr" defTabSz="914400" rtl="0" eaLnBrk="1" latinLnBrk="0" hangingPunct="1">
        <a:spcBef>
          <a:spcPct val="0"/>
        </a:spcBef>
        <a:buNone/>
        <a:defRPr sz="4400" kern="1200">
          <a:solidFill>
            <a:schemeClr val="bg2"/>
          </a:solidFill>
          <a:latin typeface="+mj-lt"/>
          <a:ea typeface="+mj-ea"/>
          <a:cs typeface="+mj-cs"/>
        </a:defRPr>
      </a:lvl1pPr>
    </p:titleStyle>
    <p:bodyStyle>
      <a:lvl1pPr marL="342900" indent="-342900" algn="l" defTabSz="914400" rtl="0" eaLnBrk="1" latinLnBrk="0" hangingPunct="1">
        <a:spcBef>
          <a:spcPts val="12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12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12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ts val="12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12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6.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5.wdp"/><Relationship Id="rId1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2.png"/><Relationship Id="rId12" Type="http://schemas.openxmlformats.org/officeDocument/2006/relationships/image" Target="../media/image25.png"/><Relationship Id="rId17" Type="http://schemas.microsoft.com/office/2007/relationships/hdphoto" Target="../media/hdphoto7.wdp"/><Relationship Id="rId2" Type="http://schemas.openxmlformats.org/officeDocument/2006/relationships/image" Target="../media/image1.jpg"/><Relationship Id="rId16" Type="http://schemas.openxmlformats.org/officeDocument/2006/relationships/image" Target="../media/image27.png"/><Relationship Id="rId1" Type="http://schemas.openxmlformats.org/officeDocument/2006/relationships/slideLayout" Target="../slideLayouts/slideLayout11.xml"/><Relationship Id="rId6" Type="http://schemas.openxmlformats.org/officeDocument/2006/relationships/image" Target="../media/image20.svg"/><Relationship Id="rId11" Type="http://schemas.openxmlformats.org/officeDocument/2006/relationships/image" Target="../media/image24.jpeg"/><Relationship Id="rId5" Type="http://schemas.openxmlformats.org/officeDocument/2006/relationships/image" Target="../media/image19.png"/><Relationship Id="rId15" Type="http://schemas.microsoft.com/office/2007/relationships/hdphoto" Target="../media/hdphoto6.wdp"/><Relationship Id="rId10" Type="http://schemas.microsoft.com/office/2007/relationships/hdphoto" Target="../media/hdphoto4.wdp"/><Relationship Id="rId19" Type="http://schemas.microsoft.com/office/2007/relationships/hdphoto" Target="../media/hdphoto8.wdp"/><Relationship Id="rId4" Type="http://schemas.microsoft.com/office/2007/relationships/hdphoto" Target="../media/hdphoto2.wdp"/><Relationship Id="rId9" Type="http://schemas.openxmlformats.org/officeDocument/2006/relationships/image" Target="../media/image23.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90.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300232"/>
            <a:ext cx="9144000" cy="769937"/>
          </a:xfrm>
          <a:noFill/>
        </p:spPr>
        <p:txBody>
          <a:bodyPr>
            <a:normAutofit fontScale="90000"/>
          </a:bodyPr>
          <a:lstStyle/>
          <a:p>
            <a:r>
              <a:rPr lang="en-US" sz="6000" dirty="0">
                <a:ln>
                  <a:solidFill>
                    <a:schemeClr val="tx1"/>
                  </a:solidFill>
                </a:ln>
                <a:solidFill>
                  <a:schemeClr val="tx1"/>
                </a:solidFill>
                <a:latin typeface="Engravers MT" panose="02090707080505020304" pitchFamily="18" charset="0"/>
              </a:rPr>
              <a:t>Robotic Arm</a:t>
            </a:r>
            <a:endParaRPr lang="en-IN" dirty="0">
              <a:ln>
                <a:solidFill>
                  <a:schemeClr val="tx1"/>
                </a:solidFill>
              </a:ln>
              <a:solidFill>
                <a:schemeClr val="tx1"/>
              </a:solidFill>
              <a:latin typeface="Engravers MT" panose="02090707080505020304" pitchFamily="18" charset="0"/>
            </a:endParaRPr>
          </a:p>
        </p:txBody>
      </p:sp>
      <p:sp>
        <p:nvSpPr>
          <p:cNvPr id="4" name="Subtitle 3"/>
          <p:cNvSpPr>
            <a:spLocks noGrp="1"/>
          </p:cNvSpPr>
          <p:nvPr>
            <p:ph type="body" idx="4294967295"/>
          </p:nvPr>
        </p:nvSpPr>
        <p:spPr>
          <a:xfrm>
            <a:off x="0" y="2526257"/>
            <a:ext cx="9144000" cy="1005434"/>
          </a:xfrm>
          <a:noFill/>
        </p:spPr>
        <p:txBody>
          <a:bodyPr>
            <a:noAutofit/>
          </a:bodyPr>
          <a:lstStyle/>
          <a:p>
            <a:pPr marL="0" indent="0" algn="ctr">
              <a:buNone/>
            </a:pPr>
            <a:r>
              <a:rPr lang="en-US" b="1" dirty="0">
                <a:solidFill>
                  <a:schemeClr val="tx1">
                    <a:lumMod val="95000"/>
                    <a:lumOff val="5000"/>
                  </a:schemeClr>
                </a:solidFill>
                <a:latin typeface="HelveticaNeueLT Pro 33 ThEx" pitchFamily="34" charset="0"/>
              </a:rPr>
              <a:t>Submitted to  :-</a:t>
            </a:r>
          </a:p>
          <a:p>
            <a:pPr marL="0" indent="0" algn="ctr">
              <a:buNone/>
            </a:pPr>
            <a:r>
              <a:rPr lang="en-US" b="1" dirty="0">
                <a:solidFill>
                  <a:schemeClr val="tx1">
                    <a:lumMod val="95000"/>
                    <a:lumOff val="5000"/>
                  </a:schemeClr>
                </a:solidFill>
                <a:latin typeface="HelveticaNeueLT Pro 33 ThEx" pitchFamily="34" charset="0"/>
              </a:rPr>
              <a:t>Prof. Abdel Latif </a:t>
            </a:r>
            <a:r>
              <a:rPr lang="en-US" b="1" dirty="0" err="1">
                <a:solidFill>
                  <a:schemeClr val="tx1">
                    <a:lumMod val="95000"/>
                    <a:lumOff val="5000"/>
                  </a:schemeClr>
                </a:solidFill>
                <a:latin typeface="HelveticaNeueLT Pro 33 ThEx" pitchFamily="34" charset="0"/>
              </a:rPr>
              <a:t>Elshafie</a:t>
            </a:r>
            <a:endParaRPr lang="en-IN" b="1" dirty="0">
              <a:solidFill>
                <a:schemeClr val="tx1">
                  <a:lumMod val="95000"/>
                  <a:lumOff val="5000"/>
                </a:schemeClr>
              </a:solidFill>
            </a:endParaRPr>
          </a:p>
        </p:txBody>
      </p:sp>
      <p:sp>
        <p:nvSpPr>
          <p:cNvPr id="5" name="Title 1">
            <a:extLst>
              <a:ext uri="{FF2B5EF4-FFF2-40B4-BE49-F238E27FC236}">
                <a16:creationId xmlns:a16="http://schemas.microsoft.com/office/drawing/2014/main" id="{D4C65571-D51B-4EAF-95BB-52FA50CF54C5}"/>
              </a:ext>
            </a:extLst>
          </p:cNvPr>
          <p:cNvSpPr txBox="1">
            <a:spLocks/>
          </p:cNvSpPr>
          <p:nvPr/>
        </p:nvSpPr>
        <p:spPr>
          <a:xfrm>
            <a:off x="1676400" y="3544327"/>
            <a:ext cx="5791200" cy="2687042"/>
          </a:xfrm>
          <a:prstGeom prst="rect">
            <a:avLst/>
          </a:prstGeom>
          <a:noFill/>
          <a:ln w="12700">
            <a:noFill/>
          </a:ln>
        </p:spPr>
        <p:txBody>
          <a:bodyPr vert="horz" wrap="square" lIns="468000" tIns="46800" rIns="468000" bIns="46800" rtlCol="0" anchor="b">
            <a:noAutofit/>
          </a:bodyPr>
          <a:lstStyle>
            <a:lvl1pPr algn="l" defTabSz="914400" rtl="0" eaLnBrk="1" latinLnBrk="0" hangingPunct="1">
              <a:spcBef>
                <a:spcPct val="0"/>
              </a:spcBef>
              <a:buNone/>
              <a:defRPr sz="6000" b="0" kern="1200" cap="none" baseline="0">
                <a:solidFill>
                  <a:srgbClr val="000000"/>
                </a:solidFill>
                <a:latin typeface="+mj-lt"/>
                <a:ea typeface="+mj-ea"/>
                <a:cs typeface="+mj-cs"/>
              </a:defRPr>
            </a:lvl1pPr>
          </a:lstStyle>
          <a:p>
            <a:pPr>
              <a:lnSpc>
                <a:spcPct val="107000"/>
              </a:lnSpc>
              <a:spcBef>
                <a:spcPts val="0"/>
              </a:spcBef>
              <a:spcAft>
                <a:spcPts val="800"/>
              </a:spcAft>
              <a:tabLst>
                <a:tab pos="3481388" algn="l"/>
              </a:tabLst>
            </a:pP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Ahmed </a:t>
            </a:r>
            <a:r>
              <a:rPr lang="en-US" sz="2000" b="1"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Elsayed</a:t>
            </a: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 Ragab                    Sec: 1 BN: 4</a:t>
            </a:r>
          </a:p>
          <a:p>
            <a:pPr>
              <a:lnSpc>
                <a:spcPct val="107000"/>
              </a:lnSpc>
              <a:spcBef>
                <a:spcPts val="0"/>
              </a:spcBef>
              <a:spcAft>
                <a:spcPts val="800"/>
              </a:spcAft>
              <a:tabLst>
                <a:tab pos="3481388" algn="l"/>
              </a:tabLst>
            </a:pPr>
            <a:r>
              <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rPr>
              <a:t>Abd </a:t>
            </a:r>
            <a:r>
              <a:rPr lang="en-US" sz="2000" b="1" dirty="0" err="1">
                <a:solidFill>
                  <a:schemeClr val="tx1"/>
                </a:solidFill>
                <a:latin typeface="Calibri" panose="020F0502020204030204" pitchFamily="34" charset="0"/>
                <a:ea typeface="Calibri" panose="020F0502020204030204" pitchFamily="34" charset="0"/>
                <a:cs typeface="Arial" panose="020B0604020202020204" pitchFamily="34" charset="0"/>
              </a:rPr>
              <a:t>Elrahman</a:t>
            </a:r>
            <a:r>
              <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rPr>
              <a:t> </a:t>
            </a:r>
            <a:r>
              <a:rPr lang="en-US" sz="2000" b="1" dirty="0" err="1">
                <a:solidFill>
                  <a:schemeClr val="tx1"/>
                </a:solidFill>
                <a:latin typeface="Calibri" panose="020F0502020204030204" pitchFamily="34" charset="0"/>
                <a:ea typeface="Calibri" panose="020F0502020204030204" pitchFamily="34" charset="0"/>
                <a:cs typeface="Arial" panose="020B0604020202020204" pitchFamily="34" charset="0"/>
              </a:rPr>
              <a:t>Elsayed</a:t>
            </a:r>
            <a:r>
              <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rPr>
              <a:t> Abdo         Sec: 2 BN:30</a:t>
            </a: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Mario Magdy </a:t>
            </a:r>
            <a:r>
              <a:rPr lang="en-US" sz="2000" b="1"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Wageh</a:t>
            </a: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                      Sec: 3 BN:</a:t>
            </a:r>
            <a:r>
              <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rPr>
              <a:t>16</a:t>
            </a:r>
          </a:p>
          <a:p>
            <a:pPr>
              <a:lnSpc>
                <a:spcPct val="107000"/>
              </a:lnSpc>
              <a:spcBef>
                <a:spcPts val="0"/>
              </a:spcBef>
              <a:spcAft>
                <a:spcPts val="800"/>
              </a:spcAft>
            </a:pP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Mohamed Ragab </a:t>
            </a:r>
            <a:r>
              <a:rPr lang="en-US" sz="2000" b="1"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Fergany</a:t>
            </a:r>
            <a:r>
              <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              Sec: 3 BN: 30</a:t>
            </a:r>
            <a:endPar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tabLst>
                <a:tab pos="3481388" algn="l"/>
              </a:tabLst>
            </a:pPr>
            <a:r>
              <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rPr>
              <a:t>Mahmoud Ahmed </a:t>
            </a:r>
            <a:r>
              <a:rPr lang="en-US" sz="2000" b="1" dirty="0" err="1">
                <a:solidFill>
                  <a:schemeClr val="tx1"/>
                </a:solidFill>
                <a:latin typeface="Calibri" panose="020F0502020204030204" pitchFamily="34" charset="0"/>
                <a:ea typeface="Calibri" panose="020F0502020204030204" pitchFamily="34" charset="0"/>
                <a:cs typeface="Arial" panose="020B0604020202020204" pitchFamily="34" charset="0"/>
              </a:rPr>
              <a:t>Abdelghany</a:t>
            </a:r>
            <a:r>
              <a:rPr lang="en-US" sz="2000" b="1" dirty="0">
                <a:solidFill>
                  <a:schemeClr val="tx1"/>
                </a:solidFill>
                <a:latin typeface="Calibri" panose="020F0502020204030204" pitchFamily="34" charset="0"/>
                <a:ea typeface="Calibri" panose="020F0502020204030204" pitchFamily="34" charset="0"/>
                <a:cs typeface="Arial" panose="020B0604020202020204" pitchFamily="34" charset="0"/>
              </a:rPr>
              <a:t>    Sec: 4 BN: 8</a:t>
            </a:r>
          </a:p>
          <a:p>
            <a:pPr marL="0" marR="0">
              <a:lnSpc>
                <a:spcPct val="107000"/>
              </a:lnSpc>
              <a:spcBef>
                <a:spcPts val="0"/>
              </a:spcBef>
              <a:spcAft>
                <a:spcPts val="800"/>
              </a:spcAft>
            </a:pPr>
            <a:endParaRPr lang="en-US" sz="20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128">
            <a:extLst>
              <a:ext uri="{FF2B5EF4-FFF2-40B4-BE49-F238E27FC236}">
                <a16:creationId xmlns:a16="http://schemas.microsoft.com/office/drawing/2014/main" id="{1B2A52A2-17D0-4154-A2B5-FB9BF1317C90}"/>
              </a:ext>
            </a:extLst>
          </p:cNvPr>
          <p:cNvPicPr/>
          <p:nvPr/>
        </p:nvPicPr>
        <p:blipFill>
          <a:blip r:embed="rId2">
            <a:extLst>
              <a:ext uri="{BEBA8EAE-BF5A-486C-A8C5-ECC9F3942E4B}">
                <a14:imgProps xmlns:a14="http://schemas.microsoft.com/office/drawing/2010/main">
                  <a14:imgLayer r:embed="rId3">
                    <a14:imgEffect>
                      <a14:backgroundRemoval t="4000" b="95556" l="4889" r="94667">
                        <a14:foregroundMark x1="69333" y1="15556" x2="30222" y2="22222"/>
                        <a14:foregroundMark x1="30222" y1="22222" x2="33333" y2="64889"/>
                        <a14:foregroundMark x1="33333" y1="64889" x2="36000" y2="68889"/>
                        <a14:foregroundMark x1="31556" y1="44000" x2="31556" y2="44000"/>
                        <a14:foregroundMark x1="29778" y1="58667" x2="28444" y2="60000"/>
                        <a14:foregroundMark x1="24889" y1="60444" x2="24889" y2="60444"/>
                        <a14:foregroundMark x1="23556" y1="48444" x2="23556" y2="48444"/>
                        <a14:foregroundMark x1="23111" y1="76444" x2="23111" y2="76444"/>
                        <a14:foregroundMark x1="22222" y1="71556" x2="22222" y2="71556"/>
                        <a14:foregroundMark x1="23111" y1="59111" x2="23111" y2="59111"/>
                        <a14:foregroundMark x1="27111" y1="64000" x2="28444" y2="64000"/>
                        <a14:foregroundMark x1="26222" y1="57778" x2="26222" y2="57778"/>
                        <a14:foregroundMark x1="24000" y1="55111" x2="24000" y2="55111"/>
                        <a14:foregroundMark x1="6222" y1="40000" x2="6222" y2="40000"/>
                        <a14:foregroundMark x1="4889" y1="36444" x2="4889" y2="36444"/>
                        <a14:foregroundMark x1="4889" y1="36444" x2="5333" y2="37333"/>
                        <a14:foregroundMark x1="42222" y1="26222" x2="23111" y2="57778"/>
                        <a14:foregroundMark x1="23111" y1="57778" x2="54222" y2="74222"/>
                        <a14:foregroundMark x1="54222" y1="74222" x2="74667" y2="44889"/>
                        <a14:foregroundMark x1="74667" y1="44889" x2="45333" y2="23556"/>
                        <a14:foregroundMark x1="45333" y1="23556" x2="44000" y2="23556"/>
                        <a14:foregroundMark x1="77333" y1="23111" x2="68000" y2="16889"/>
                        <a14:foregroundMark x1="69778" y1="21333" x2="68444" y2="21333"/>
                        <a14:foregroundMark x1="51556" y1="18222" x2="51111" y2="18222"/>
                        <a14:foregroundMark x1="37333" y1="18222" x2="35556" y2="18222"/>
                        <a14:foregroundMark x1="26222" y1="20000" x2="24000" y2="20000"/>
                        <a14:foregroundMark x1="35556" y1="2222" x2="11111" y2="28000"/>
                        <a14:foregroundMark x1="11111" y1="28000" x2="4889" y2="65778"/>
                        <a14:foregroundMark x1="4889" y1="65778" x2="32000" y2="90667"/>
                        <a14:foregroundMark x1="32000" y1="90667" x2="67556" y2="96444"/>
                        <a14:foregroundMark x1="67556" y1="96444" x2="96000" y2="74667"/>
                        <a14:foregroundMark x1="96000" y1="74667" x2="99111" y2="35111"/>
                        <a14:foregroundMark x1="99111" y1="35111" x2="74222" y2="10222"/>
                        <a14:foregroundMark x1="74222" y1="10222" x2="31111" y2="4444"/>
                        <a14:foregroundMark x1="81778" y1="28889" x2="85778" y2="68000"/>
                        <a14:foregroundMark x1="85778" y1="68000" x2="52889" y2="88000"/>
                        <a14:foregroundMark x1="39111" y1="94667" x2="72444" y2="89333"/>
                        <a14:foregroundMark x1="72444" y1="89333" x2="92000" y2="57778"/>
                        <a14:foregroundMark x1="92000" y1="57778" x2="94667" y2="44889"/>
                        <a14:foregroundMark x1="69778" y1="93333" x2="33333" y2="93333"/>
                        <a14:foregroundMark x1="33333" y1="93333" x2="17333" y2="81778"/>
                        <a14:foregroundMark x1="44000" y1="95556" x2="63556" y2="95556"/>
                      </a14:backgroundRemoval>
                    </a14:imgEffect>
                  </a14:imgLayer>
                </a14:imgProps>
              </a:ext>
              <a:ext uri="{28A0092B-C50C-407E-A947-70E740481C1C}">
                <a14:useLocalDpi xmlns:a14="http://schemas.microsoft.com/office/drawing/2010/main" val="0"/>
              </a:ext>
            </a:extLst>
          </a:blip>
          <a:srcRect/>
          <a:stretch>
            <a:fillRect/>
          </a:stretch>
        </p:blipFill>
        <p:spPr bwMode="auto">
          <a:xfrm>
            <a:off x="7620000" y="76200"/>
            <a:ext cx="1421130" cy="1295400"/>
          </a:xfrm>
          <a:prstGeom prst="rect">
            <a:avLst/>
          </a:prstGeom>
          <a:noFill/>
          <a:ln>
            <a:noFill/>
          </a:ln>
        </p:spPr>
      </p:pic>
      <p:pic>
        <p:nvPicPr>
          <p:cNvPr id="9" name="Picture 3">
            <a:extLst>
              <a:ext uri="{FF2B5EF4-FFF2-40B4-BE49-F238E27FC236}">
                <a16:creationId xmlns:a16="http://schemas.microsoft.com/office/drawing/2014/main" id="{79C145D9-4F91-490E-90A1-64BF9B22EE7A}"/>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2895600" y="6300936"/>
            <a:ext cx="3124200" cy="502939"/>
          </a:xfrm>
          <a:prstGeom prst="rect">
            <a:avLst/>
          </a:prstGeom>
          <a:solidFill>
            <a:schemeClr val="bg1">
              <a:lumMod val="50000"/>
            </a:schemeClr>
          </a:solidFill>
        </p:spPr>
      </p:pic>
    </p:spTree>
    <p:extLst>
      <p:ext uri="{BB962C8B-B14F-4D97-AF65-F5344CB8AC3E}">
        <p14:creationId xmlns:p14="http://schemas.microsoft.com/office/powerpoint/2010/main" val="3441738529"/>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AC92026-B0E6-4555-A4F4-B7177D78FE94}"/>
              </a:ext>
            </a:extLst>
          </p:cNvPr>
          <p:cNvSpPr>
            <a:spLocks noGrp="1"/>
          </p:cNvSpPr>
          <p:nvPr>
            <p:ph type="title"/>
          </p:nvPr>
        </p:nvSpPr>
        <p:spPr/>
        <p:txBody>
          <a:bodyPr>
            <a:normAutofit/>
          </a:bodyPr>
          <a:lstStyle/>
          <a:p>
            <a:r>
              <a:rPr lang="en-US" sz="4800" b="1" dirty="0">
                <a:solidFill>
                  <a:schemeClr val="tx1"/>
                </a:solidFill>
                <a:effectLst/>
                <a:latin typeface="+mn-lt"/>
                <a:ea typeface="Calibri" panose="020F0502020204030204" pitchFamily="34" charset="0"/>
                <a:cs typeface="Arial" panose="020B0604020202020204" pitchFamily="34" charset="0"/>
              </a:rPr>
              <a:t>Graphical User Interface (GUI)</a:t>
            </a:r>
            <a:endParaRPr lang="en-US" sz="9600" dirty="0">
              <a:solidFill>
                <a:schemeClr val="tx1"/>
              </a:solidFill>
              <a:latin typeface="+mn-lt"/>
            </a:endParaRPr>
          </a:p>
        </p:txBody>
      </p:sp>
      <p:sp>
        <p:nvSpPr>
          <p:cNvPr id="7" name="عنصر نائب لرقم الشريحة 6">
            <a:extLst>
              <a:ext uri="{FF2B5EF4-FFF2-40B4-BE49-F238E27FC236}">
                <a16:creationId xmlns:a16="http://schemas.microsoft.com/office/drawing/2014/main" id="{7F5DC5FA-D713-4217-A58C-103816915FA0}"/>
              </a:ext>
            </a:extLst>
          </p:cNvPr>
          <p:cNvSpPr>
            <a:spLocks noGrp="1"/>
          </p:cNvSpPr>
          <p:nvPr>
            <p:ph type="sldNum" sz="quarter" idx="12"/>
          </p:nvPr>
        </p:nvSpPr>
        <p:spPr/>
        <p:txBody>
          <a:bodyPr/>
          <a:lstStyle/>
          <a:p>
            <a:fld id="{BF2AB8F2-7686-4971-BD89-DC5252206682}" type="slidenum">
              <a:rPr lang="en-IN" smtClean="0"/>
              <a:t>10</a:t>
            </a:fld>
            <a:endParaRPr lang="en-IN"/>
          </a:p>
        </p:txBody>
      </p:sp>
      <p:sp>
        <p:nvSpPr>
          <p:cNvPr id="9" name="مربع نص 8">
            <a:extLst>
              <a:ext uri="{FF2B5EF4-FFF2-40B4-BE49-F238E27FC236}">
                <a16:creationId xmlns:a16="http://schemas.microsoft.com/office/drawing/2014/main" id="{1EE3FB76-184E-4B68-8761-367B866B52AA}"/>
              </a:ext>
            </a:extLst>
          </p:cNvPr>
          <p:cNvSpPr txBox="1"/>
          <p:nvPr/>
        </p:nvSpPr>
        <p:spPr>
          <a:xfrm>
            <a:off x="0" y="1600200"/>
            <a:ext cx="8991600"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This GUI is designed with </a:t>
            </a:r>
            <a:r>
              <a:rPr lang="en-US" sz="18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InduSoft</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web studio, all motion control signals come from the GUI (Desktop Application) through MODBUS RTU communication protocol.</a:t>
            </a:r>
            <a:endParaRPr lang="en-US" dirty="0">
              <a:latin typeface="Times New Roman" panose="02020603050405020304" pitchFamily="18" charset="0"/>
              <a:cs typeface="Times New Roman" panose="02020603050405020304" pitchFamily="18" charset="0"/>
            </a:endParaRPr>
          </a:p>
        </p:txBody>
      </p:sp>
      <p:pic>
        <p:nvPicPr>
          <p:cNvPr id="10" name="Picture 121">
            <a:extLst>
              <a:ext uri="{FF2B5EF4-FFF2-40B4-BE49-F238E27FC236}">
                <a16:creationId xmlns:a16="http://schemas.microsoft.com/office/drawing/2014/main" id="{BD289EF0-D8B6-470F-8057-86219CB19DD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6109" y="3287881"/>
            <a:ext cx="3962400" cy="2579519"/>
          </a:xfrm>
          <a:prstGeom prst="rect">
            <a:avLst/>
          </a:prstGeom>
          <a:noFill/>
          <a:ln>
            <a:noFill/>
          </a:ln>
        </p:spPr>
      </p:pic>
      <p:pic>
        <p:nvPicPr>
          <p:cNvPr id="11" name="Picture 3">
            <a:extLst>
              <a:ext uri="{FF2B5EF4-FFF2-40B4-BE49-F238E27FC236}">
                <a16:creationId xmlns:a16="http://schemas.microsoft.com/office/drawing/2014/main" id="{72AA14C1-85E7-4C87-B168-C37EE3FDA99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3016250" y="6196781"/>
            <a:ext cx="3124200" cy="502939"/>
          </a:xfrm>
          <a:prstGeom prst="rect">
            <a:avLst/>
          </a:prstGeom>
          <a:solidFill>
            <a:schemeClr val="bg1">
              <a:lumMod val="50000"/>
            </a:schemeClr>
          </a:solidFill>
        </p:spPr>
      </p:pic>
      <p:sp>
        <p:nvSpPr>
          <p:cNvPr id="13" name="مربع نص 12">
            <a:extLst>
              <a:ext uri="{FF2B5EF4-FFF2-40B4-BE49-F238E27FC236}">
                <a16:creationId xmlns:a16="http://schemas.microsoft.com/office/drawing/2014/main" id="{EFC16C6E-7D34-42D0-9364-B9E28D91FDE3}"/>
              </a:ext>
            </a:extLst>
          </p:cNvPr>
          <p:cNvSpPr txBox="1"/>
          <p:nvPr/>
        </p:nvSpPr>
        <p:spPr>
          <a:xfrm>
            <a:off x="0" y="2280191"/>
            <a:ext cx="9067800" cy="961482"/>
          </a:xfrm>
          <a:prstGeom prst="rect">
            <a:avLst/>
          </a:prstGeom>
          <a:noFill/>
        </p:spPr>
        <p:txBody>
          <a:bodyPr wrap="square">
            <a:spAutoFit/>
          </a:bodyPr>
          <a:lstStyle/>
          <a:p>
            <a:pPr marL="285750" marR="0" indent="-285750" algn="justLow">
              <a:lnSpc>
                <a:spcPct val="107000"/>
              </a:lnSpc>
              <a:spcBef>
                <a:spcPts val="0"/>
              </a:spcBef>
              <a:spcAft>
                <a:spcPts val="8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program we have a communication sheet which includes the addresses of the required registers to be accessed on the microcontroller also we specify the required communication process (Writing &amp; Reading).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مربع نص 14">
            <a:extLst>
              <a:ext uri="{FF2B5EF4-FFF2-40B4-BE49-F238E27FC236}">
                <a16:creationId xmlns:a16="http://schemas.microsoft.com/office/drawing/2014/main" id="{F9E7D61A-1E9E-4A3B-8B39-6B9B2987052A}"/>
              </a:ext>
            </a:extLst>
          </p:cNvPr>
          <p:cNvSpPr txBox="1"/>
          <p:nvPr/>
        </p:nvSpPr>
        <p:spPr>
          <a:xfrm>
            <a:off x="-76200" y="3115647"/>
            <a:ext cx="5585690" cy="470000"/>
          </a:xfrm>
          <a:prstGeom prst="rect">
            <a:avLst/>
          </a:prstGeom>
          <a:noFill/>
        </p:spPr>
        <p:txBody>
          <a:bodyPr wrap="square">
            <a:spAutoFit/>
          </a:bodyPr>
          <a:lstStyle/>
          <a:p>
            <a:pPr marL="342900" marR="0" indent="-342900" algn="justLow">
              <a:lnSpc>
                <a:spcPct val="107000"/>
              </a:lnSpc>
              <a:spcBef>
                <a:spcPts val="0"/>
              </a:spcBef>
              <a:spcAft>
                <a:spcPts val="800"/>
              </a:spcAft>
              <a:buFont typeface="Wingdings" panose="05000000000000000000" pitchFamily="2" charset="2"/>
              <a:buChar char="v"/>
            </a:pPr>
            <a:r>
              <a:rPr lang="en-US" sz="24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symbols that used in GUI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 name="مربع نص 16">
            <a:extLst>
              <a:ext uri="{FF2B5EF4-FFF2-40B4-BE49-F238E27FC236}">
                <a16:creationId xmlns:a16="http://schemas.microsoft.com/office/drawing/2014/main" id="{468BB262-D315-4274-8F1B-9188C2F9C0EC}"/>
              </a:ext>
            </a:extLst>
          </p:cNvPr>
          <p:cNvSpPr txBox="1"/>
          <p:nvPr/>
        </p:nvSpPr>
        <p:spPr>
          <a:xfrm>
            <a:off x="140856" y="3613016"/>
            <a:ext cx="4659744" cy="2585323"/>
          </a:xfrm>
          <a:prstGeom prst="rect">
            <a:avLst/>
          </a:prstGeom>
          <a:noFill/>
        </p:spPr>
        <p:txBody>
          <a:bodyPr wrap="square">
            <a:spAutoFit/>
          </a:bodyPr>
          <a:lstStyle/>
          <a:p>
            <a:pPr marL="342900" indent="-342900" algn="justLow">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Three slide bars each one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control an axis of the robot.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Low">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Textbox + Arrows ) to control the robot axes step by step.</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Low">
              <a:spcBef>
                <a:spcPts val="0"/>
              </a:spcBef>
              <a:spcAft>
                <a:spcPts val="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Grip button to open and close the robot gripper.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Low">
              <a:spcBef>
                <a:spcPts val="0"/>
              </a:spcBef>
              <a:spcAft>
                <a:spcPts val="800"/>
              </a:spcAft>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SEQ button to perform the pre-programed sequence of motion which written in the Arduino program.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149835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090BFF0-BB85-43B4-8421-214617D96C84}"/>
              </a:ext>
            </a:extLst>
          </p:cNvPr>
          <p:cNvSpPr>
            <a:spLocks noGrp="1"/>
          </p:cNvSpPr>
          <p:nvPr>
            <p:ph type="title"/>
          </p:nvPr>
        </p:nvSpPr>
        <p:spPr/>
        <p:txBody>
          <a:bodyPr>
            <a:normAutofit/>
          </a:bodyPr>
          <a:lstStyle/>
          <a:p>
            <a:r>
              <a:rPr lang="en-US" sz="4800" b="1" dirty="0">
                <a:solidFill>
                  <a:srgbClr val="000000"/>
                </a:solidFill>
                <a:effectLst/>
                <a:latin typeface="+mn-lt"/>
                <a:ea typeface="Calibri" panose="020F0502020204030204" pitchFamily="34" charset="0"/>
                <a:cs typeface="Arial" panose="020B0604020202020204" pitchFamily="34" charset="0"/>
              </a:rPr>
              <a:t>Robotic Arm Operating Modes</a:t>
            </a:r>
            <a:endParaRPr lang="en-US" sz="9600" dirty="0">
              <a:latin typeface="+mn-lt"/>
            </a:endParaRPr>
          </a:p>
        </p:txBody>
      </p:sp>
      <p:sp>
        <p:nvSpPr>
          <p:cNvPr id="7" name="عنصر نائب لرقم الشريحة 6">
            <a:extLst>
              <a:ext uri="{FF2B5EF4-FFF2-40B4-BE49-F238E27FC236}">
                <a16:creationId xmlns:a16="http://schemas.microsoft.com/office/drawing/2014/main" id="{2F807E45-2CBA-4E1D-A959-DAC7980DD754}"/>
              </a:ext>
            </a:extLst>
          </p:cNvPr>
          <p:cNvSpPr>
            <a:spLocks noGrp="1"/>
          </p:cNvSpPr>
          <p:nvPr>
            <p:ph type="sldNum" sz="quarter" idx="12"/>
          </p:nvPr>
        </p:nvSpPr>
        <p:spPr/>
        <p:txBody>
          <a:bodyPr/>
          <a:lstStyle/>
          <a:p>
            <a:fld id="{BF2AB8F2-7686-4971-BD89-DC5252206682}" type="slidenum">
              <a:rPr lang="en-IN" smtClean="0"/>
              <a:t>11</a:t>
            </a:fld>
            <a:endParaRPr lang="en-IN"/>
          </a:p>
        </p:txBody>
      </p:sp>
      <p:pic>
        <p:nvPicPr>
          <p:cNvPr id="8" name="Picture 3">
            <a:extLst>
              <a:ext uri="{FF2B5EF4-FFF2-40B4-BE49-F238E27FC236}">
                <a16:creationId xmlns:a16="http://schemas.microsoft.com/office/drawing/2014/main" id="{B8F44431-3FEA-4661-A19D-6B07C4FC0657}"/>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3016250" y="6196781"/>
            <a:ext cx="3124200" cy="502939"/>
          </a:xfrm>
          <a:prstGeom prst="rect">
            <a:avLst/>
          </a:prstGeom>
          <a:solidFill>
            <a:schemeClr val="bg1">
              <a:lumMod val="50000"/>
            </a:schemeClr>
          </a:solidFill>
        </p:spPr>
      </p:pic>
      <p:sp>
        <p:nvSpPr>
          <p:cNvPr id="10" name="مربع نص 9">
            <a:extLst>
              <a:ext uri="{FF2B5EF4-FFF2-40B4-BE49-F238E27FC236}">
                <a16:creationId xmlns:a16="http://schemas.microsoft.com/office/drawing/2014/main" id="{133E4AF4-75EC-4D2E-BA92-0F8561D1FEB6}"/>
              </a:ext>
            </a:extLst>
          </p:cNvPr>
          <p:cNvSpPr txBox="1"/>
          <p:nvPr/>
        </p:nvSpPr>
        <p:spPr>
          <a:xfrm>
            <a:off x="76200" y="1667960"/>
            <a:ext cx="5638800" cy="461665"/>
          </a:xfrm>
          <a:prstGeom prst="rect">
            <a:avLst/>
          </a:prstGeom>
          <a:noFill/>
        </p:spPr>
        <p:txBody>
          <a:bodyPr wrap="square">
            <a:spAutoFit/>
          </a:bodyPr>
          <a:lstStyle/>
          <a:p>
            <a:pPr marL="285750" indent="-285750">
              <a:buFont typeface="Wingdings" panose="05000000000000000000" pitchFamily="2" charset="2"/>
              <a:buChar char="Ø"/>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There are 4 modes of operation :-</a:t>
            </a:r>
            <a:endParaRPr lang="en-US" sz="2400" b="1" dirty="0">
              <a:latin typeface="Times New Roman" panose="02020603050405020304" pitchFamily="18" charset="0"/>
              <a:cs typeface="Times New Roman" panose="02020603050405020304" pitchFamily="18" charset="0"/>
            </a:endParaRPr>
          </a:p>
        </p:txBody>
      </p:sp>
      <p:sp>
        <p:nvSpPr>
          <p:cNvPr id="12" name="مربع نص 11">
            <a:extLst>
              <a:ext uri="{FF2B5EF4-FFF2-40B4-BE49-F238E27FC236}">
                <a16:creationId xmlns:a16="http://schemas.microsoft.com/office/drawing/2014/main" id="{410E0378-6CCA-46DB-8C6D-578EB5D35238}"/>
              </a:ext>
            </a:extLst>
          </p:cNvPr>
          <p:cNvSpPr txBox="1"/>
          <p:nvPr/>
        </p:nvSpPr>
        <p:spPr>
          <a:xfrm>
            <a:off x="457200" y="2312380"/>
            <a:ext cx="5791200" cy="2241960"/>
          </a:xfrm>
          <a:prstGeom prst="rect">
            <a:avLst/>
          </a:prstGeom>
          <a:noFill/>
        </p:spPr>
        <p:txBody>
          <a:bodyPr wrap="square">
            <a:spAutoFit/>
          </a:bodyPr>
          <a:lstStyle/>
          <a:p>
            <a:pPr marL="342900" marR="0" lvl="0" indent="-342900" algn="justLow" rtl="0">
              <a:lnSpc>
                <a:spcPct val="150000"/>
              </a:lnSpc>
              <a:spcBef>
                <a:spcPts val="0"/>
              </a:spcBef>
              <a:spcAft>
                <a:spcPts val="0"/>
              </a:spcAft>
              <a:buFont typeface="+mj-lt"/>
              <a:buAutoNum type="arabicPeriod"/>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Continuous mode using slide bar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Low">
              <a:lnSpc>
                <a:spcPct val="150000"/>
              </a:lnSpc>
              <a:spcBef>
                <a:spcPts val="0"/>
              </a:spcBef>
              <a:spcAft>
                <a:spcPts val="0"/>
              </a:spcAft>
              <a:buFont typeface="+mj-lt"/>
              <a:buAutoNum type="arabicPeriod"/>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mode using ( textbox + Arrow )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Low">
              <a:lnSpc>
                <a:spcPct val="150000"/>
              </a:lnSpc>
              <a:spcBef>
                <a:spcPts val="0"/>
              </a:spcBef>
              <a:spcAft>
                <a:spcPts val="0"/>
              </a:spcAft>
              <a:buFont typeface="+mj-lt"/>
              <a:buAutoNum type="arabicPeriod"/>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Move mode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Low">
              <a:lnSpc>
                <a:spcPct val="150000"/>
              </a:lnSpc>
              <a:spcBef>
                <a:spcPts val="0"/>
              </a:spcBef>
              <a:spcAft>
                <a:spcPts val="800"/>
              </a:spcAft>
              <a:buFont typeface="+mj-lt"/>
              <a:buAutoNum type="arabicPeriod"/>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Pre-programmed sequence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53160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arn(inVertical)">
                                      <p:cBhvr>
                                        <p:cTn id="12" dur="500"/>
                                        <p:tgtEl>
                                          <p:spTgt spid="12">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barn(inVertical)">
                                      <p:cBhvr>
                                        <p:cTn id="15" dur="500"/>
                                        <p:tgtEl>
                                          <p:spTgt spid="12">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barn(inVertical)">
                                      <p:cBhvr>
                                        <p:cTn id="18" dur="500"/>
                                        <p:tgtEl>
                                          <p:spTgt spid="12">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barn(inVertical)">
                                      <p:cBhvr>
                                        <p:cTn id="21"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F2AB8F2-7686-4971-BD89-DC5252206682}" type="slidenum">
              <a:rPr lang="en-IN" smtClean="0"/>
              <a:t>12</a:t>
            </a:fld>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3619255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B384800-2617-4FF6-A240-A3B850F0DBA5}"/>
              </a:ext>
            </a:extLst>
          </p:cNvPr>
          <p:cNvSpPr>
            <a:spLocks noGrp="1"/>
          </p:cNvSpPr>
          <p:nvPr>
            <p:ph type="title"/>
          </p:nvPr>
        </p:nvSpPr>
        <p:spPr/>
        <p:txBody>
          <a:bodyPr>
            <a:normAutofit/>
          </a:bodyPr>
          <a:lstStyle/>
          <a:p>
            <a:r>
              <a:rPr lang="en-US" sz="5400" dirty="0">
                <a:ln>
                  <a:solidFill>
                    <a:schemeClr val="tx1"/>
                  </a:solidFill>
                </a:ln>
                <a:solidFill>
                  <a:schemeClr val="tx1"/>
                </a:solidFill>
                <a:latin typeface="+mn-lt"/>
              </a:rPr>
              <a:t>Contents</a:t>
            </a:r>
            <a:endParaRPr lang="en-US" sz="5400" dirty="0">
              <a:latin typeface="+mn-lt"/>
            </a:endParaRPr>
          </a:p>
        </p:txBody>
      </p:sp>
      <p:sp>
        <p:nvSpPr>
          <p:cNvPr id="5" name="عنصر نائب للنص 4">
            <a:extLst>
              <a:ext uri="{FF2B5EF4-FFF2-40B4-BE49-F238E27FC236}">
                <a16:creationId xmlns:a16="http://schemas.microsoft.com/office/drawing/2014/main" id="{15CF80F2-B00E-4D36-A7DF-3C0D655C7CAE}"/>
              </a:ext>
            </a:extLst>
          </p:cNvPr>
          <p:cNvSpPr>
            <a:spLocks noGrp="1"/>
          </p:cNvSpPr>
          <p:nvPr>
            <p:ph type="body" sz="quarter" idx="3"/>
          </p:nvPr>
        </p:nvSpPr>
        <p:spPr>
          <a:xfrm>
            <a:off x="533400" y="1676400"/>
            <a:ext cx="5257800" cy="4193962"/>
          </a:xfrm>
        </p:spPr>
        <p:txBody>
          <a:bodyPr/>
          <a:lstStyle/>
          <a:p>
            <a:pPr marL="457200" indent="-457200">
              <a:buFont typeface="Wingdings" panose="05000000000000000000" pitchFamily="2" charset="2"/>
              <a:buChar char="Ø"/>
              <a:tabLst>
                <a:tab pos="461963" algn="l"/>
              </a:tabLst>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Introduction </a:t>
            </a:r>
          </a:p>
          <a:p>
            <a:pPr marL="457200" indent="-457200">
              <a:buFont typeface="Wingdings" panose="05000000000000000000" pitchFamily="2" charset="2"/>
              <a:buChar char="Ø"/>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 Process</a:t>
            </a:r>
          </a:p>
          <a:p>
            <a:pPr marL="457200" indent="-457200">
              <a:buFont typeface="Wingdings" panose="05000000000000000000" pitchFamily="2" charset="2"/>
              <a:buChar char="Ø"/>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Mechanical Design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Electrical design </a:t>
            </a:r>
          </a:p>
          <a:p>
            <a:pPr marL="457200" indent="-457200">
              <a:buFont typeface="Wingdings" panose="05000000000000000000" pitchFamily="2" charset="2"/>
              <a:buChar char="Ø"/>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Control method</a:t>
            </a:r>
          </a:p>
          <a:p>
            <a:pPr marL="457200" indent="-457200">
              <a:buFont typeface="Wingdings" panose="05000000000000000000" pitchFamily="2" charset="2"/>
              <a:buChar char="Ø"/>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Graphical User Interface (GUI)</a:t>
            </a:r>
            <a:endParaRPr lang="en-US" dirty="0">
              <a:latin typeface="Times New Roman" panose="02020603050405020304" pitchFamily="18" charset="0"/>
              <a:cs typeface="Times New Roman" panose="02020603050405020304" pitchFamily="18" charset="0"/>
            </a:endParaRPr>
          </a:p>
        </p:txBody>
      </p:sp>
      <p:sp>
        <p:nvSpPr>
          <p:cNvPr id="7" name="عنصر نائب لرقم الشريحة 6">
            <a:extLst>
              <a:ext uri="{FF2B5EF4-FFF2-40B4-BE49-F238E27FC236}">
                <a16:creationId xmlns:a16="http://schemas.microsoft.com/office/drawing/2014/main" id="{36836E1C-2072-401C-8DE0-66821843A5A5}"/>
              </a:ext>
            </a:extLst>
          </p:cNvPr>
          <p:cNvSpPr>
            <a:spLocks noGrp="1"/>
          </p:cNvSpPr>
          <p:nvPr>
            <p:ph type="sldNum" sz="quarter" idx="12"/>
          </p:nvPr>
        </p:nvSpPr>
        <p:spPr/>
        <p:txBody>
          <a:bodyPr/>
          <a:lstStyle/>
          <a:p>
            <a:fld id="{BF2AB8F2-7686-4971-BD89-DC5252206682}" type="slidenum">
              <a:rPr lang="en-IN" smtClean="0"/>
              <a:t>2</a:t>
            </a:fld>
            <a:endParaRPr lang="en-IN"/>
          </a:p>
        </p:txBody>
      </p:sp>
      <p:pic>
        <p:nvPicPr>
          <p:cNvPr id="6" name="Picture 3">
            <a:extLst>
              <a:ext uri="{FF2B5EF4-FFF2-40B4-BE49-F238E27FC236}">
                <a16:creationId xmlns:a16="http://schemas.microsoft.com/office/drawing/2014/main" id="{97D81696-BF9B-4418-8AE2-58A2B17B2854}"/>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2895600" y="6300936"/>
            <a:ext cx="3124200" cy="502939"/>
          </a:xfrm>
          <a:prstGeom prst="rect">
            <a:avLst/>
          </a:prstGeom>
          <a:solidFill>
            <a:schemeClr val="bg1">
              <a:lumMod val="50000"/>
            </a:schemeClr>
          </a:solidFill>
        </p:spPr>
      </p:pic>
    </p:spTree>
    <p:extLst>
      <p:ext uri="{BB962C8B-B14F-4D97-AF65-F5344CB8AC3E}">
        <p14:creationId xmlns:p14="http://schemas.microsoft.com/office/powerpoint/2010/main" val="3165221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81832"/>
          </a:xfrm>
          <a:prstGeom prst="rect">
            <a:avLst/>
          </a:prstGeom>
        </p:spPr>
        <p:txBody>
          <a:bodyPr>
            <a:normAutofit/>
          </a:bodyPr>
          <a:lstStyle/>
          <a:p>
            <a:r>
              <a:rPr lang="en-US" sz="4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 Introduction </a:t>
            </a:r>
            <a:endParaRPr lang="en-IN" sz="9600" dirty="0">
              <a:solidFill>
                <a:schemeClr val="tx1"/>
              </a:solidFill>
            </a:endParaRPr>
          </a:p>
        </p:txBody>
      </p:sp>
      <p:sp>
        <p:nvSpPr>
          <p:cNvPr id="3" name="Content Placeholder 2"/>
          <p:cNvSpPr>
            <a:spLocks noGrp="1"/>
          </p:cNvSpPr>
          <p:nvPr>
            <p:ph idx="1"/>
          </p:nvPr>
        </p:nvSpPr>
        <p:spPr/>
        <p:txBody>
          <a:bodyPr>
            <a:normAutofit/>
          </a:bodyPr>
          <a:lstStyle/>
          <a:p>
            <a:pPr algn="just">
              <a:lnSpc>
                <a:spcPct val="110000"/>
              </a:lnSpc>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project is one of the most important automatic control projects, especially in the field of industry, as the automatic arm is located in most factories, which facilitates the control process and increases productivity.</a:t>
            </a:r>
            <a:endParaRPr lang="en-IN"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F2AB8F2-7686-4971-BD89-DC5252206682}" type="slidenum">
              <a:rPr lang="en-IN" smtClean="0"/>
              <a:pPr/>
              <a:t>3</a:t>
            </a:fld>
            <a:endParaRPr lang="en-IN" dirty="0"/>
          </a:p>
        </p:txBody>
      </p:sp>
      <p:pic>
        <p:nvPicPr>
          <p:cNvPr id="12" name="Picture 3">
            <a:extLst>
              <a:ext uri="{FF2B5EF4-FFF2-40B4-BE49-F238E27FC236}">
                <a16:creationId xmlns:a16="http://schemas.microsoft.com/office/drawing/2014/main" id="{4FE7AB86-8FC3-4B6C-BDC3-0F9E25AFB29C}"/>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3016250" y="6196781"/>
            <a:ext cx="3124200" cy="502939"/>
          </a:xfrm>
          <a:prstGeom prst="rect">
            <a:avLst/>
          </a:prstGeom>
          <a:solidFill>
            <a:schemeClr val="bg1">
              <a:lumMod val="50000"/>
            </a:schemeClr>
          </a:solidFill>
        </p:spPr>
      </p:pic>
    </p:spTree>
    <p:extLst>
      <p:ext uri="{BB962C8B-B14F-4D97-AF65-F5344CB8AC3E}">
        <p14:creationId xmlns:p14="http://schemas.microsoft.com/office/powerpoint/2010/main" val="21763939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prstGeom prst="rect">
            <a:avLst/>
          </a:prstGeom>
        </p:spPr>
        <p:txBody>
          <a:bodyPr>
            <a:normAutofit/>
          </a:bodyPr>
          <a:lstStyle/>
          <a:p>
            <a:r>
              <a:rPr lang="en-US" sz="4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Design Process</a:t>
            </a:r>
            <a:endParaRPr lang="en-IN" sz="9600" dirty="0">
              <a:solidFill>
                <a:schemeClr val="tx1"/>
              </a:solidFill>
            </a:endParaRPr>
          </a:p>
        </p:txBody>
      </p:sp>
      <p:sp>
        <p:nvSpPr>
          <p:cNvPr id="2" name="Content Placeholder 1"/>
          <p:cNvSpPr>
            <a:spLocks noGrp="1"/>
          </p:cNvSpPr>
          <p:nvPr>
            <p:ph sz="half" idx="2"/>
          </p:nvPr>
        </p:nvSpPr>
        <p:spPr>
          <a:xfrm>
            <a:off x="645740" y="1981200"/>
            <a:ext cx="7886700" cy="3794400"/>
          </a:xfrm>
        </p:spPr>
        <p:txBody>
          <a:bodyPr>
            <a:normAutofit/>
          </a:bodyPr>
          <a:lstStyle/>
          <a:p>
            <a:pPr algn="justLow">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project there are 3 degrees of freedom, so if we want to move to a point in the vacuum then we must use 3 motors to achieve this point in addition to a fourth motor to control the gripper.</a:t>
            </a:r>
          </a:p>
          <a:p>
            <a:endParaRPr lang="en-IN" dirty="0"/>
          </a:p>
        </p:txBody>
      </p:sp>
      <p:sp>
        <p:nvSpPr>
          <p:cNvPr id="12" name="Slide Number Placeholder 11"/>
          <p:cNvSpPr>
            <a:spLocks noGrp="1"/>
          </p:cNvSpPr>
          <p:nvPr>
            <p:ph type="sldNum" sz="quarter" idx="12"/>
          </p:nvPr>
        </p:nvSpPr>
        <p:spPr/>
        <p:txBody>
          <a:bodyPr/>
          <a:lstStyle/>
          <a:p>
            <a:fld id="{BF2AB8F2-7686-4971-BD89-DC5252206682}" type="slidenum">
              <a:rPr lang="en-IN" smtClean="0"/>
              <a:pPr/>
              <a:t>4</a:t>
            </a:fld>
            <a:endParaRPr lang="en-IN" dirty="0"/>
          </a:p>
        </p:txBody>
      </p:sp>
      <p:pic>
        <p:nvPicPr>
          <p:cNvPr id="5" name="Picture 3">
            <a:extLst>
              <a:ext uri="{FF2B5EF4-FFF2-40B4-BE49-F238E27FC236}">
                <a16:creationId xmlns:a16="http://schemas.microsoft.com/office/drawing/2014/main" id="{ADF49DD3-7F3A-4B73-B092-0AED9A20D6A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3016250" y="6196781"/>
            <a:ext cx="3124200" cy="502939"/>
          </a:xfrm>
          <a:prstGeom prst="rect">
            <a:avLst/>
          </a:prstGeom>
          <a:solidFill>
            <a:schemeClr val="bg1">
              <a:lumMod val="50000"/>
            </a:schemeClr>
          </a:solidFill>
        </p:spPr>
      </p:pic>
    </p:spTree>
    <p:extLst>
      <p:ext uri="{BB962C8B-B14F-4D97-AF65-F5344CB8AC3E}">
        <p14:creationId xmlns:p14="http://schemas.microsoft.com/office/powerpoint/2010/main" val="40575566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F2AB8F2-7686-4971-BD89-DC5252206682}" type="slidenum">
              <a:rPr lang="en-IN" smtClean="0"/>
              <a:t>5</a:t>
            </a:fld>
            <a:endParaRPr lang="en-IN" dirty="0"/>
          </a:p>
        </p:txBody>
      </p:sp>
      <p:sp>
        <p:nvSpPr>
          <p:cNvPr id="4" name="Title 3"/>
          <p:cNvSpPr>
            <a:spLocks noGrp="1"/>
          </p:cNvSpPr>
          <p:nvPr>
            <p:ph type="title"/>
          </p:nvPr>
        </p:nvSpPr>
        <p:spPr>
          <a:prstGeom prst="rect">
            <a:avLst/>
          </a:prstGeom>
        </p:spPr>
        <p:txBody>
          <a:bodyPr>
            <a:normAutofit/>
          </a:bodyPr>
          <a:lstStyle/>
          <a:p>
            <a:pPr marL="0" marR="0">
              <a:lnSpc>
                <a:spcPct val="107000"/>
              </a:lnSpc>
              <a:spcBef>
                <a:spcPts val="0"/>
              </a:spcBef>
              <a:spcAft>
                <a:spcPts val="800"/>
              </a:spcAft>
            </a:pPr>
            <a:r>
              <a:rPr lang="en-US" sz="4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 Mechanical Design</a:t>
            </a:r>
            <a:endParaRPr lang="en-US" sz="4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عنصر نائب للنص 12">
            <a:extLst>
              <a:ext uri="{FF2B5EF4-FFF2-40B4-BE49-F238E27FC236}">
                <a16:creationId xmlns:a16="http://schemas.microsoft.com/office/drawing/2014/main" id="{8F53DF92-0FC1-4549-AC98-8EC08D7944E8}"/>
              </a:ext>
            </a:extLst>
          </p:cNvPr>
          <p:cNvSpPr>
            <a:spLocks noGrp="1"/>
          </p:cNvSpPr>
          <p:nvPr>
            <p:ph type="body" sz="quarter" idx="13"/>
          </p:nvPr>
        </p:nvSpPr>
        <p:spPr>
          <a:xfrm>
            <a:off x="18472" y="989369"/>
            <a:ext cx="6380368" cy="576000"/>
          </a:xfrm>
        </p:spPr>
        <p:txBody>
          <a:bodyPr>
            <a:normAutofit fontScale="92500"/>
          </a:bodyPr>
          <a:lstStyle/>
          <a:p>
            <a:pPr marL="111125" marR="0" indent="1588" algn="l">
              <a:lnSpc>
                <a:spcPct val="107000"/>
              </a:lnSpc>
              <a:spcBef>
                <a:spcPts val="0"/>
              </a:spcBef>
              <a:spcAft>
                <a:spcPts val="800"/>
              </a:spcAft>
              <a:buFont typeface="Wingdings" panose="05000000000000000000" pitchFamily="2" charset="2"/>
              <a:buChar char="v"/>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This design consists of three main parts</a:t>
            </a:r>
            <a:r>
              <a:rPr lang="ar-EG" sz="2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17" name="Picture 35">
            <a:extLst>
              <a:ext uri="{FF2B5EF4-FFF2-40B4-BE49-F238E27FC236}">
                <a16:creationId xmlns:a16="http://schemas.microsoft.com/office/drawing/2014/main" id="{7C597134-7CE7-4A96-B9C3-CE536ADE57FC}"/>
              </a:ext>
            </a:extLst>
          </p:cNvPr>
          <p:cNvPicPr>
            <a:picLocks noGrp="1"/>
          </p:cNvPicPr>
          <p:nvPr>
            <p:ph type="pic" idx="1"/>
          </p:nvPr>
        </p:nvPicPr>
        <p:blipFill>
          <a:blip r:embed="rId2" cstate="print">
            <a:extLst>
              <a:ext uri="{28A0092B-C50C-407E-A947-70E740481C1C}">
                <a14:useLocalDpi xmlns:a14="http://schemas.microsoft.com/office/drawing/2010/main" val="0"/>
              </a:ext>
            </a:extLst>
          </a:blip>
          <a:srcRect t="61" b="61"/>
          <a:stretch>
            <a:fillRect/>
          </a:stretch>
        </p:blipFill>
        <p:spPr bwMode="auto">
          <a:xfrm>
            <a:off x="2949394" y="1600763"/>
            <a:ext cx="6051549" cy="1290152"/>
          </a:xfrm>
          <a:prstGeom prst="rect">
            <a:avLst/>
          </a:prstGeom>
          <a:noFill/>
          <a:ln>
            <a:noFill/>
          </a:ln>
        </p:spPr>
      </p:pic>
      <p:pic>
        <p:nvPicPr>
          <p:cNvPr id="19" name="Picture 44">
            <a:extLst>
              <a:ext uri="{FF2B5EF4-FFF2-40B4-BE49-F238E27FC236}">
                <a16:creationId xmlns:a16="http://schemas.microsoft.com/office/drawing/2014/main" id="{722D10E6-C917-4737-8C2F-3156E4A29598}"/>
              </a:ext>
            </a:extLst>
          </p:cNvPr>
          <p:cNvPicPr/>
          <p:nvPr/>
        </p:nvPicPr>
        <p:blipFill rotWithShape="1">
          <a:blip r:embed="rId3">
            <a:extLst>
              <a:ext uri="{28A0092B-C50C-407E-A947-70E740481C1C}">
                <a14:useLocalDpi xmlns:a14="http://schemas.microsoft.com/office/drawing/2010/main" val="0"/>
              </a:ext>
            </a:extLst>
          </a:blip>
          <a:srcRect l="11805" t="9782" r="6598" b="14131"/>
          <a:stretch/>
        </p:blipFill>
        <p:spPr bwMode="auto">
          <a:xfrm>
            <a:off x="5819682" y="4453667"/>
            <a:ext cx="3208285" cy="1725706"/>
          </a:xfrm>
          <a:prstGeom prst="rect">
            <a:avLst/>
          </a:prstGeom>
          <a:noFill/>
          <a:ln>
            <a:noFill/>
          </a:ln>
          <a:extLst>
            <a:ext uri="{53640926-AAD7-44D8-BBD7-CCE9431645EC}">
              <a14:shadowObscured xmlns:a14="http://schemas.microsoft.com/office/drawing/2010/main"/>
            </a:ext>
          </a:extLst>
        </p:spPr>
      </p:pic>
      <p:pic>
        <p:nvPicPr>
          <p:cNvPr id="20" name="Picture 43">
            <a:extLst>
              <a:ext uri="{FF2B5EF4-FFF2-40B4-BE49-F238E27FC236}">
                <a16:creationId xmlns:a16="http://schemas.microsoft.com/office/drawing/2014/main" id="{A57DE03F-2E23-4D4D-BDE5-E7DB66BF60C8}"/>
              </a:ext>
            </a:extLst>
          </p:cNvPr>
          <p:cNvPicPr/>
          <p:nvPr/>
        </p:nvPicPr>
        <p:blipFill rotWithShape="1">
          <a:blip r:embed="rId4">
            <a:extLst>
              <a:ext uri="{28A0092B-C50C-407E-A947-70E740481C1C}">
                <a14:useLocalDpi xmlns:a14="http://schemas.microsoft.com/office/drawing/2010/main" val="0"/>
              </a:ext>
            </a:extLst>
          </a:blip>
          <a:srcRect l="13194" t="15761" r="6598" b="11956"/>
          <a:stretch/>
        </p:blipFill>
        <p:spPr bwMode="auto">
          <a:xfrm>
            <a:off x="2751590" y="4472633"/>
            <a:ext cx="3068092" cy="1725706"/>
          </a:xfrm>
          <a:prstGeom prst="rect">
            <a:avLst/>
          </a:prstGeom>
          <a:noFill/>
          <a:ln>
            <a:noFill/>
          </a:ln>
          <a:extLst>
            <a:ext uri="{53640926-AAD7-44D8-BBD7-CCE9431645EC}">
              <a14:shadowObscured xmlns:a14="http://schemas.microsoft.com/office/drawing/2010/main"/>
            </a:ext>
          </a:extLst>
        </p:spPr>
      </p:pic>
      <p:pic>
        <p:nvPicPr>
          <p:cNvPr id="21" name="Picture 38">
            <a:extLst>
              <a:ext uri="{FF2B5EF4-FFF2-40B4-BE49-F238E27FC236}">
                <a16:creationId xmlns:a16="http://schemas.microsoft.com/office/drawing/2014/main" id="{02D3DE42-9705-4EC5-85BD-D724BAADFBA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8360" y="2956398"/>
            <a:ext cx="1902460" cy="1501995"/>
          </a:xfrm>
          <a:prstGeom prst="rect">
            <a:avLst/>
          </a:prstGeom>
          <a:noFill/>
          <a:ln>
            <a:noFill/>
          </a:ln>
        </p:spPr>
      </p:pic>
      <p:pic>
        <p:nvPicPr>
          <p:cNvPr id="22" name="Picture 41">
            <a:extLst>
              <a:ext uri="{FF2B5EF4-FFF2-40B4-BE49-F238E27FC236}">
                <a16:creationId xmlns:a16="http://schemas.microsoft.com/office/drawing/2014/main" id="{CC535E1A-0F3D-45BB-A488-357A0190068A}"/>
              </a:ext>
            </a:extLst>
          </p:cNvPr>
          <p:cNvPicPr/>
          <p:nvPr/>
        </p:nvPicPr>
        <p:blipFill rotWithShape="1">
          <a:blip r:embed="rId6">
            <a:extLst>
              <a:ext uri="{28A0092B-C50C-407E-A947-70E740481C1C}">
                <a14:useLocalDpi xmlns:a14="http://schemas.microsoft.com/office/drawing/2010/main" val="0"/>
              </a:ext>
            </a:extLst>
          </a:blip>
          <a:srcRect l="9124" t="8373" r="13799" b="10845"/>
          <a:stretch/>
        </p:blipFill>
        <p:spPr bwMode="auto">
          <a:xfrm>
            <a:off x="4670820" y="2933963"/>
            <a:ext cx="2113280" cy="1516235"/>
          </a:xfrm>
          <a:prstGeom prst="rect">
            <a:avLst/>
          </a:prstGeom>
          <a:noFill/>
          <a:ln>
            <a:noFill/>
          </a:ln>
          <a:extLst>
            <a:ext uri="{53640926-AAD7-44D8-BBD7-CCE9431645EC}">
              <a14:shadowObscured xmlns:a14="http://schemas.microsoft.com/office/drawing/2010/main"/>
            </a:ext>
          </a:extLst>
        </p:spPr>
      </p:pic>
      <p:pic>
        <p:nvPicPr>
          <p:cNvPr id="23" name="Picture 42">
            <a:extLst>
              <a:ext uri="{FF2B5EF4-FFF2-40B4-BE49-F238E27FC236}">
                <a16:creationId xmlns:a16="http://schemas.microsoft.com/office/drawing/2014/main" id="{FCF9351B-5860-4B00-BAE4-C0713B5CCA5B}"/>
              </a:ext>
            </a:extLst>
          </p:cNvPr>
          <p:cNvPicPr/>
          <p:nvPr/>
        </p:nvPicPr>
        <p:blipFill rotWithShape="1">
          <a:blip r:embed="rId7">
            <a:extLst>
              <a:ext uri="{28A0092B-C50C-407E-A947-70E740481C1C}">
                <a14:useLocalDpi xmlns:a14="http://schemas.microsoft.com/office/drawing/2010/main" val="0"/>
              </a:ext>
            </a:extLst>
          </a:blip>
          <a:srcRect l="6920" t="9362" r="11950" b="9799"/>
          <a:stretch/>
        </p:blipFill>
        <p:spPr bwMode="auto">
          <a:xfrm>
            <a:off x="6804197" y="2944915"/>
            <a:ext cx="2223770" cy="1509135"/>
          </a:xfrm>
          <a:prstGeom prst="rect">
            <a:avLst/>
          </a:prstGeom>
          <a:noFill/>
          <a:ln>
            <a:noFill/>
          </a:ln>
          <a:extLst>
            <a:ext uri="{53640926-AAD7-44D8-BBD7-CCE9431645EC}">
              <a14:shadowObscured xmlns:a14="http://schemas.microsoft.com/office/drawing/2010/main"/>
            </a:ext>
          </a:extLst>
        </p:spPr>
      </p:pic>
      <p:sp>
        <p:nvSpPr>
          <p:cNvPr id="24" name="عنصر نائب للنص 12">
            <a:extLst>
              <a:ext uri="{FF2B5EF4-FFF2-40B4-BE49-F238E27FC236}">
                <a16:creationId xmlns:a16="http://schemas.microsoft.com/office/drawing/2014/main" id="{1B9224FA-A048-4682-B129-1454EE4BCAF2}"/>
              </a:ext>
            </a:extLst>
          </p:cNvPr>
          <p:cNvSpPr txBox="1">
            <a:spLocks/>
          </p:cNvSpPr>
          <p:nvPr/>
        </p:nvSpPr>
        <p:spPr>
          <a:xfrm>
            <a:off x="-76200" y="3373985"/>
            <a:ext cx="7887600" cy="576000"/>
          </a:xfrm>
          <a:prstGeom prst="rect">
            <a:avLst/>
          </a:prstGeom>
        </p:spPr>
        <p:txBody>
          <a:bodyPr vert="horz" lIns="91440" tIns="45720" rIns="91440" bIns="45720" rtlCol="0" anchor="ctr">
            <a:normAutofit fontScale="47500" lnSpcReduction="20000"/>
          </a:bodyPr>
          <a:lstStyle>
            <a:lvl1pPr marL="0" indent="0" algn="ctr" defTabSz="914400" rtl="0" eaLnBrk="1" latinLnBrk="0" hangingPunct="1">
              <a:spcBef>
                <a:spcPts val="1200"/>
              </a:spcBef>
              <a:buFontTx/>
              <a:buNone/>
              <a:defRPr sz="2400" kern="1200">
                <a:solidFill>
                  <a:schemeClr val="tx1"/>
                </a:solidFill>
                <a:latin typeface="+mn-lt"/>
                <a:ea typeface="+mn-ea"/>
                <a:cs typeface="+mn-cs"/>
              </a:defRPr>
            </a:lvl1pPr>
            <a:lvl2pPr marL="457200" indent="0" algn="l" defTabSz="914400" rtl="0" eaLnBrk="1" latinLnBrk="0" hangingPunct="1">
              <a:spcBef>
                <a:spcPts val="1200"/>
              </a:spcBef>
              <a:buFontTx/>
              <a:buNone/>
              <a:defRPr sz="2400" kern="1200">
                <a:solidFill>
                  <a:schemeClr val="tx1"/>
                </a:solidFill>
                <a:latin typeface="+mn-lt"/>
                <a:ea typeface="+mn-ea"/>
                <a:cs typeface="+mn-cs"/>
              </a:defRPr>
            </a:lvl2pPr>
            <a:lvl3pPr marL="914400" indent="0" algn="l" defTabSz="914400" rtl="0" eaLnBrk="1" latinLnBrk="0" hangingPunct="1">
              <a:spcBef>
                <a:spcPts val="1200"/>
              </a:spcBef>
              <a:buFontTx/>
              <a:buNone/>
              <a:defRPr sz="2000" kern="1200">
                <a:solidFill>
                  <a:schemeClr val="tx1"/>
                </a:solidFill>
                <a:latin typeface="+mn-lt"/>
                <a:ea typeface="+mn-ea"/>
                <a:cs typeface="+mn-cs"/>
              </a:defRPr>
            </a:lvl3pPr>
            <a:lvl4pPr marL="1371600" indent="0" algn="l" defTabSz="914400" rtl="0" eaLnBrk="1" latinLnBrk="0" hangingPunct="1">
              <a:spcBef>
                <a:spcPts val="1200"/>
              </a:spcBef>
              <a:buFontTx/>
              <a:buNone/>
              <a:defRPr sz="1800" kern="1200">
                <a:solidFill>
                  <a:schemeClr val="tx1"/>
                </a:solidFill>
                <a:latin typeface="+mn-lt"/>
                <a:ea typeface="+mn-ea"/>
                <a:cs typeface="+mn-cs"/>
              </a:defRPr>
            </a:lvl4pPr>
            <a:lvl5pPr marL="1828800" indent="0" algn="l" defTabSz="914400" rtl="0" eaLnBrk="1" latinLnBrk="0" hangingPunct="1">
              <a:spcBef>
                <a:spcPts val="1200"/>
              </a:spcBef>
              <a:buFontTx/>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lnSpc>
                <a:spcPct val="107000"/>
              </a:lnSpc>
              <a:spcBef>
                <a:spcPts val="0"/>
              </a:spcBef>
            </a:pPr>
            <a:r>
              <a:rPr lang="en-US" sz="7200" b="1" dirty="0">
                <a:latin typeface="Bahnschrift SemiLight Condensed" panose="020B0502040204020203" pitchFamily="34" charset="0"/>
                <a:ea typeface="Calibri" panose="020F0502020204030204" pitchFamily="34" charset="0"/>
                <a:cs typeface="Arial" panose="020B0604020202020204" pitchFamily="34" charset="0"/>
              </a:rPr>
              <a:t> </a:t>
            </a:r>
            <a:r>
              <a:rPr lang="en-US" sz="5900" b="1" dirty="0">
                <a:latin typeface="Times New Roman" panose="02020603050405020304" pitchFamily="18" charset="0"/>
                <a:ea typeface="Calibri" panose="020F0502020204030204" pitchFamily="34" charset="0"/>
                <a:cs typeface="Times New Roman" panose="02020603050405020304" pitchFamily="18" charset="0"/>
              </a:rPr>
              <a:t>2-The main arms</a:t>
            </a:r>
            <a:endParaRPr lang="en-US" sz="7200" b="1"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25" name="عنصر نائب للنص 12">
            <a:extLst>
              <a:ext uri="{FF2B5EF4-FFF2-40B4-BE49-F238E27FC236}">
                <a16:creationId xmlns:a16="http://schemas.microsoft.com/office/drawing/2014/main" id="{74BB675C-A7D1-4F5F-A609-64E5F2E50E6D}"/>
              </a:ext>
            </a:extLst>
          </p:cNvPr>
          <p:cNvSpPr txBox="1">
            <a:spLocks/>
          </p:cNvSpPr>
          <p:nvPr/>
        </p:nvSpPr>
        <p:spPr>
          <a:xfrm>
            <a:off x="18472" y="1758380"/>
            <a:ext cx="3276599" cy="576000"/>
          </a:xfrm>
          <a:prstGeom prst="rect">
            <a:avLst/>
          </a:prstGeom>
        </p:spPr>
        <p:txBody>
          <a:bodyPr vert="horz" lIns="91440" tIns="45720" rIns="91440" bIns="45720" rtlCol="0" anchor="ctr">
            <a:normAutofit/>
          </a:bodyPr>
          <a:lstStyle>
            <a:lvl1pPr marL="0" indent="0" algn="ctr" defTabSz="914400" rtl="0" eaLnBrk="1" latinLnBrk="0" hangingPunct="1">
              <a:spcBef>
                <a:spcPts val="1200"/>
              </a:spcBef>
              <a:buFontTx/>
              <a:buNone/>
              <a:defRPr sz="2400" kern="1200">
                <a:solidFill>
                  <a:schemeClr val="tx1"/>
                </a:solidFill>
                <a:latin typeface="+mn-lt"/>
                <a:ea typeface="+mn-ea"/>
                <a:cs typeface="+mn-cs"/>
              </a:defRPr>
            </a:lvl1pPr>
            <a:lvl2pPr marL="457200" indent="0" algn="l" defTabSz="914400" rtl="0" eaLnBrk="1" latinLnBrk="0" hangingPunct="1">
              <a:spcBef>
                <a:spcPts val="1200"/>
              </a:spcBef>
              <a:buFontTx/>
              <a:buNone/>
              <a:defRPr sz="2400" kern="1200">
                <a:solidFill>
                  <a:schemeClr val="tx1"/>
                </a:solidFill>
                <a:latin typeface="+mn-lt"/>
                <a:ea typeface="+mn-ea"/>
                <a:cs typeface="+mn-cs"/>
              </a:defRPr>
            </a:lvl2pPr>
            <a:lvl3pPr marL="914400" indent="0" algn="l" defTabSz="914400" rtl="0" eaLnBrk="1" latinLnBrk="0" hangingPunct="1">
              <a:spcBef>
                <a:spcPts val="1200"/>
              </a:spcBef>
              <a:buFontTx/>
              <a:buNone/>
              <a:defRPr sz="2000" kern="1200">
                <a:solidFill>
                  <a:schemeClr val="tx1"/>
                </a:solidFill>
                <a:latin typeface="+mn-lt"/>
                <a:ea typeface="+mn-ea"/>
                <a:cs typeface="+mn-cs"/>
              </a:defRPr>
            </a:lvl3pPr>
            <a:lvl4pPr marL="1371600" indent="0" algn="l" defTabSz="914400" rtl="0" eaLnBrk="1" latinLnBrk="0" hangingPunct="1">
              <a:spcBef>
                <a:spcPts val="1200"/>
              </a:spcBef>
              <a:buFontTx/>
              <a:buNone/>
              <a:defRPr sz="1800" kern="1200">
                <a:solidFill>
                  <a:schemeClr val="tx1"/>
                </a:solidFill>
                <a:latin typeface="+mn-lt"/>
                <a:ea typeface="+mn-ea"/>
                <a:cs typeface="+mn-cs"/>
              </a:defRPr>
            </a:lvl4pPr>
            <a:lvl5pPr marL="1828800" indent="0" algn="l" defTabSz="914400" rtl="0" eaLnBrk="1" latinLnBrk="0" hangingPunct="1">
              <a:spcBef>
                <a:spcPts val="1200"/>
              </a:spcBef>
              <a:buFontTx/>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5563" algn="l">
              <a:lnSpc>
                <a:spcPct val="107000"/>
              </a:lnSpc>
              <a:spcBef>
                <a:spcPts val="0"/>
              </a:spcBef>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1- The main base</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6" name="عنصر نائب للنص 12">
            <a:extLst>
              <a:ext uri="{FF2B5EF4-FFF2-40B4-BE49-F238E27FC236}">
                <a16:creationId xmlns:a16="http://schemas.microsoft.com/office/drawing/2014/main" id="{AC9DBD24-7FE7-4085-982B-EB1023DDD63D}"/>
              </a:ext>
            </a:extLst>
          </p:cNvPr>
          <p:cNvSpPr txBox="1">
            <a:spLocks/>
          </p:cNvSpPr>
          <p:nvPr/>
        </p:nvSpPr>
        <p:spPr>
          <a:xfrm>
            <a:off x="-2309" y="5028520"/>
            <a:ext cx="7887600" cy="576000"/>
          </a:xfrm>
          <a:prstGeom prst="rect">
            <a:avLst/>
          </a:prstGeom>
        </p:spPr>
        <p:txBody>
          <a:bodyPr vert="horz" lIns="91440" tIns="45720" rIns="91440" bIns="45720" rtlCol="0" anchor="ctr">
            <a:normAutofit/>
          </a:bodyPr>
          <a:lstStyle>
            <a:lvl1pPr marL="0" indent="0" algn="ctr" defTabSz="914400" rtl="0" eaLnBrk="1" latinLnBrk="0" hangingPunct="1">
              <a:spcBef>
                <a:spcPts val="1200"/>
              </a:spcBef>
              <a:buFontTx/>
              <a:buNone/>
              <a:defRPr sz="2400" kern="1200">
                <a:solidFill>
                  <a:schemeClr val="tx1"/>
                </a:solidFill>
                <a:latin typeface="+mn-lt"/>
                <a:ea typeface="+mn-ea"/>
                <a:cs typeface="+mn-cs"/>
              </a:defRPr>
            </a:lvl1pPr>
            <a:lvl2pPr marL="457200" indent="0" algn="l" defTabSz="914400" rtl="0" eaLnBrk="1" latinLnBrk="0" hangingPunct="1">
              <a:spcBef>
                <a:spcPts val="1200"/>
              </a:spcBef>
              <a:buFontTx/>
              <a:buNone/>
              <a:defRPr sz="2400" kern="1200">
                <a:solidFill>
                  <a:schemeClr val="tx1"/>
                </a:solidFill>
                <a:latin typeface="+mn-lt"/>
                <a:ea typeface="+mn-ea"/>
                <a:cs typeface="+mn-cs"/>
              </a:defRPr>
            </a:lvl2pPr>
            <a:lvl3pPr marL="914400" indent="0" algn="l" defTabSz="914400" rtl="0" eaLnBrk="1" latinLnBrk="0" hangingPunct="1">
              <a:spcBef>
                <a:spcPts val="1200"/>
              </a:spcBef>
              <a:buFontTx/>
              <a:buNone/>
              <a:defRPr sz="2000" kern="1200">
                <a:solidFill>
                  <a:schemeClr val="tx1"/>
                </a:solidFill>
                <a:latin typeface="+mn-lt"/>
                <a:ea typeface="+mn-ea"/>
                <a:cs typeface="+mn-cs"/>
              </a:defRPr>
            </a:lvl3pPr>
            <a:lvl4pPr marL="1371600" indent="0" algn="l" defTabSz="914400" rtl="0" eaLnBrk="1" latinLnBrk="0" hangingPunct="1">
              <a:spcBef>
                <a:spcPts val="1200"/>
              </a:spcBef>
              <a:buFontTx/>
              <a:buNone/>
              <a:defRPr sz="1800" kern="1200">
                <a:solidFill>
                  <a:schemeClr val="tx1"/>
                </a:solidFill>
                <a:latin typeface="+mn-lt"/>
                <a:ea typeface="+mn-ea"/>
                <a:cs typeface="+mn-cs"/>
              </a:defRPr>
            </a:lvl4pPr>
            <a:lvl5pPr marL="1828800" indent="0" algn="l" defTabSz="914400" rtl="0" eaLnBrk="1" latinLnBrk="0" hangingPunct="1">
              <a:spcBef>
                <a:spcPts val="1200"/>
              </a:spcBef>
              <a:buFontTx/>
              <a:buNone/>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lnSpc>
                <a:spcPct val="107000"/>
              </a:lnSpc>
              <a:spcBef>
                <a:spcPts val="0"/>
              </a:spcBef>
            </a:pPr>
            <a:r>
              <a:rPr lang="en-US" sz="2800" b="1" dirty="0">
                <a:latin typeface="Bahnschrift SemiLight Condensed" panose="020B0502040204020203" pitchFamily="34" charset="0"/>
                <a:ea typeface="Calibri" panose="020F0502020204030204" pitchFamily="34" charset="0"/>
                <a:cs typeface="Arial" panose="020B0604020202020204" pitchFamily="34" charset="0"/>
              </a:rPr>
              <a:t> </a:t>
            </a:r>
            <a:r>
              <a:rPr lang="en-US" sz="2800" b="1" dirty="0">
                <a:latin typeface="Times New Roman" panose="02020603050405020304" pitchFamily="18" charset="0"/>
                <a:ea typeface="Calibri" panose="020F0502020204030204" pitchFamily="34" charset="0"/>
                <a:cs typeface="Times New Roman" panose="02020603050405020304" pitchFamily="18" charset="0"/>
              </a:rPr>
              <a:t>3-</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The gripper</a:t>
            </a:r>
          </a:p>
        </p:txBody>
      </p:sp>
      <p:pic>
        <p:nvPicPr>
          <p:cNvPr id="14" name="Picture 1">
            <a:extLst>
              <a:ext uri="{FF2B5EF4-FFF2-40B4-BE49-F238E27FC236}">
                <a16:creationId xmlns:a16="http://schemas.microsoft.com/office/drawing/2014/main" id="{DD75EDA9-4DC2-4425-B793-29F8BDB173E4}"/>
              </a:ext>
            </a:extLst>
          </p:cNvPr>
          <p:cNvPicPr>
            <a:picLocks noChangeAspect="1"/>
          </p:cNvPicPr>
          <p:nvPr/>
        </p:nvPicPr>
        <p:blipFill>
          <a:blip r:embed="rId8"/>
          <a:stretch>
            <a:fillRect/>
          </a:stretch>
        </p:blipFill>
        <p:spPr>
          <a:xfrm>
            <a:off x="3055676" y="6157094"/>
            <a:ext cx="3121423" cy="499915"/>
          </a:xfrm>
          <a:prstGeom prst="rect">
            <a:avLst/>
          </a:prstGeom>
        </p:spPr>
      </p:pic>
    </p:spTree>
    <p:extLst>
      <p:ext uri="{BB962C8B-B14F-4D97-AF65-F5344CB8AC3E}">
        <p14:creationId xmlns:p14="http://schemas.microsoft.com/office/powerpoint/2010/main" val="32222395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barn(inVertical)">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barn(inVertical)">
                                      <p:cBhvr>
                                        <p:cTn id="22" dur="500"/>
                                        <p:tgtEl>
                                          <p:spTgt spid="2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randombar(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randombar(horizontal)">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randombar(horizontal)">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p:spPr>
        <p:txBody>
          <a:bodyPr>
            <a:normAutofit/>
          </a:bodyPr>
          <a:lstStyle/>
          <a:p>
            <a:r>
              <a:rPr lang="en-US" sz="4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Electrical design </a:t>
            </a:r>
            <a:endParaRPr lang="en-IN" sz="9600" dirty="0">
              <a:solidFill>
                <a:schemeClr val="tx1"/>
              </a:solidFill>
            </a:endParaRPr>
          </a:p>
        </p:txBody>
      </p:sp>
      <p:sp>
        <p:nvSpPr>
          <p:cNvPr id="6" name="Text Placeholder 5"/>
          <p:cNvSpPr>
            <a:spLocks noGrp="1"/>
          </p:cNvSpPr>
          <p:nvPr>
            <p:ph type="body" idx="1"/>
          </p:nvPr>
        </p:nvSpPr>
        <p:spPr>
          <a:xfrm>
            <a:off x="23674" y="1507196"/>
            <a:ext cx="5081726" cy="953093"/>
          </a:xfrm>
        </p:spPr>
        <p:txBody>
          <a:bodyPr>
            <a:normAutofit/>
          </a:bodyPr>
          <a:lstStyle/>
          <a:p>
            <a:r>
              <a:rPr 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Servo motors High </a:t>
            </a:r>
            <a:r>
              <a:rPr lang="en-US" sz="1800" b="1" dirty="0">
                <a:latin typeface="Times New Roman" panose="02020603050405020304" pitchFamily="18" charset="0"/>
                <a:ea typeface="Calibri" panose="020F0502020204030204" pitchFamily="34" charset="0"/>
                <a:cs typeface="Times New Roman" panose="02020603050405020304" pitchFamily="18" charset="0"/>
              </a:rPr>
              <a:t>Tor500mA-900mAque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180 degrees (90in each direction).</a:t>
            </a:r>
          </a:p>
        </p:txBody>
      </p:sp>
      <p:sp>
        <p:nvSpPr>
          <p:cNvPr id="3" name="Slide Number Placeholder 2"/>
          <p:cNvSpPr>
            <a:spLocks noGrp="1"/>
          </p:cNvSpPr>
          <p:nvPr>
            <p:ph type="sldNum" sz="quarter" idx="12"/>
          </p:nvPr>
        </p:nvSpPr>
        <p:spPr/>
        <p:txBody>
          <a:bodyPr/>
          <a:lstStyle/>
          <a:p>
            <a:fld id="{BF2AB8F2-7686-4971-BD89-DC5252206682}" type="slidenum">
              <a:rPr lang="en-IN" smtClean="0"/>
              <a:t>6</a:t>
            </a:fld>
            <a:endParaRPr lang="en-IN" dirty="0"/>
          </a:p>
        </p:txBody>
      </p:sp>
      <p:pic>
        <p:nvPicPr>
          <p:cNvPr id="12" name="Picture 45">
            <a:extLst>
              <a:ext uri="{FF2B5EF4-FFF2-40B4-BE49-F238E27FC236}">
                <a16:creationId xmlns:a16="http://schemas.microsoft.com/office/drawing/2014/main" id="{59FA3DDD-7530-4468-94BC-32EDD0CE731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266" y="1487758"/>
            <a:ext cx="2133600" cy="1126931"/>
          </a:xfrm>
          <a:prstGeom prst="rect">
            <a:avLst/>
          </a:prstGeom>
          <a:noFill/>
          <a:ln>
            <a:noFill/>
          </a:ln>
        </p:spPr>
      </p:pic>
      <p:sp>
        <p:nvSpPr>
          <p:cNvPr id="14" name="مربع نص 13">
            <a:extLst>
              <a:ext uri="{FF2B5EF4-FFF2-40B4-BE49-F238E27FC236}">
                <a16:creationId xmlns:a16="http://schemas.microsoft.com/office/drawing/2014/main" id="{96D6006D-2FAC-4697-8C7B-D2A2D1A537C9}"/>
              </a:ext>
            </a:extLst>
          </p:cNvPr>
          <p:cNvSpPr txBox="1"/>
          <p:nvPr/>
        </p:nvSpPr>
        <p:spPr>
          <a:xfrm>
            <a:off x="44388" y="2655318"/>
            <a:ext cx="4572000" cy="671915"/>
          </a:xfrm>
          <a:prstGeom prst="rect">
            <a:avLst/>
          </a:prstGeom>
          <a:noFill/>
        </p:spPr>
        <p:txBody>
          <a:bodyPr wrap="square">
            <a:spAutoFit/>
          </a:bodyPr>
          <a:lstStyle/>
          <a:p>
            <a:pPr marR="0" lvl="0" algn="justLow" rtl="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1 servo motor low torque 180 degrees (90in each direction).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5" name="Picture 46">
            <a:extLst>
              <a:ext uri="{FF2B5EF4-FFF2-40B4-BE49-F238E27FC236}">
                <a16:creationId xmlns:a16="http://schemas.microsoft.com/office/drawing/2014/main" id="{144C8E4B-D476-4B4F-A649-49903DF9D8BF}"/>
              </a:ext>
            </a:extLst>
          </p:cNvPr>
          <p:cNvPicPr/>
          <p:nvPr/>
        </p:nvPicPr>
        <p:blipFill rotWithShape="1">
          <a:blip r:embed="rId3" cstate="print">
            <a:extLst>
              <a:ext uri="{28A0092B-C50C-407E-A947-70E740481C1C}">
                <a14:useLocalDpi xmlns:a14="http://schemas.microsoft.com/office/drawing/2010/main" val="0"/>
              </a:ext>
            </a:extLst>
          </a:blip>
          <a:srcRect l="21326" r="13649"/>
          <a:stretch/>
        </p:blipFill>
        <p:spPr bwMode="auto">
          <a:xfrm>
            <a:off x="6248266" y="2496656"/>
            <a:ext cx="2187154" cy="885190"/>
          </a:xfrm>
          <a:prstGeom prst="rect">
            <a:avLst/>
          </a:prstGeom>
          <a:noFill/>
          <a:ln>
            <a:noFill/>
          </a:ln>
        </p:spPr>
      </p:pic>
      <p:sp>
        <p:nvSpPr>
          <p:cNvPr id="17" name="مربع نص 16">
            <a:extLst>
              <a:ext uri="{FF2B5EF4-FFF2-40B4-BE49-F238E27FC236}">
                <a16:creationId xmlns:a16="http://schemas.microsoft.com/office/drawing/2014/main" id="{A72D84FE-F7BB-4328-BB4D-E101F70647FA}"/>
              </a:ext>
            </a:extLst>
          </p:cNvPr>
          <p:cNvSpPr txBox="1"/>
          <p:nvPr/>
        </p:nvSpPr>
        <p:spPr>
          <a:xfrm>
            <a:off x="-13316" y="3706169"/>
            <a:ext cx="4572000" cy="407035"/>
          </a:xfrm>
          <a:prstGeom prst="rect">
            <a:avLst/>
          </a:prstGeom>
          <a:noFill/>
        </p:spPr>
        <p:txBody>
          <a:bodyPr wrap="square">
            <a:spAutoFit/>
          </a:bodyPr>
          <a:lstStyle/>
          <a:p>
            <a:pPr marR="0" lvl="0" algn="justLow" rtl="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 Arduino nano</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47">
            <a:extLst>
              <a:ext uri="{FF2B5EF4-FFF2-40B4-BE49-F238E27FC236}">
                <a16:creationId xmlns:a16="http://schemas.microsoft.com/office/drawing/2014/main" id="{ED926FE5-87BB-4FBE-9514-CD44A89FE99B}"/>
              </a:ext>
            </a:extLst>
          </p:cNvPr>
          <p:cNvPicPr/>
          <p:nvPr/>
        </p:nvPicPr>
        <p:blipFill rotWithShape="1">
          <a:blip r:embed="rId4" cstate="print">
            <a:extLst>
              <a:ext uri="{28A0092B-C50C-407E-A947-70E740481C1C}">
                <a14:useLocalDpi xmlns:a14="http://schemas.microsoft.com/office/drawing/2010/main" val="0"/>
              </a:ext>
            </a:extLst>
          </a:blip>
          <a:srcRect t="19642" b="14881"/>
          <a:stretch/>
        </p:blipFill>
        <p:spPr bwMode="auto">
          <a:xfrm>
            <a:off x="6251424" y="3327233"/>
            <a:ext cx="2133600" cy="1047750"/>
          </a:xfrm>
          <a:prstGeom prst="rect">
            <a:avLst/>
          </a:prstGeom>
          <a:noFill/>
          <a:ln>
            <a:noFill/>
          </a:ln>
          <a:extLst>
            <a:ext uri="{53640926-AAD7-44D8-BBD7-CCE9431645EC}">
              <a14:shadowObscured xmlns:a14="http://schemas.microsoft.com/office/drawing/2010/main"/>
            </a:ext>
          </a:extLst>
        </p:spPr>
      </p:pic>
      <p:sp>
        <p:nvSpPr>
          <p:cNvPr id="20" name="مربع نص 19">
            <a:extLst>
              <a:ext uri="{FF2B5EF4-FFF2-40B4-BE49-F238E27FC236}">
                <a16:creationId xmlns:a16="http://schemas.microsoft.com/office/drawing/2014/main" id="{EDA30D3D-BBAA-40EB-9605-83B3A60621E6}"/>
              </a:ext>
            </a:extLst>
          </p:cNvPr>
          <p:cNvSpPr txBox="1"/>
          <p:nvPr/>
        </p:nvSpPr>
        <p:spPr>
          <a:xfrm>
            <a:off x="0" y="4531989"/>
            <a:ext cx="4585316" cy="375552"/>
          </a:xfrm>
          <a:prstGeom prst="rect">
            <a:avLst/>
          </a:prstGeom>
          <a:noFill/>
        </p:spPr>
        <p:txBody>
          <a:bodyPr wrap="square">
            <a:spAutoFit/>
          </a:bodyPr>
          <a:lstStyle/>
          <a:p>
            <a:pPr marR="0" lvl="0" algn="justLow" rtl="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Step down converter(3A)</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مربع نص 21">
            <a:extLst>
              <a:ext uri="{FF2B5EF4-FFF2-40B4-BE49-F238E27FC236}">
                <a16:creationId xmlns:a16="http://schemas.microsoft.com/office/drawing/2014/main" id="{1359E31C-E29B-4A00-8055-158CA28ADED9}"/>
              </a:ext>
            </a:extLst>
          </p:cNvPr>
          <p:cNvSpPr txBox="1"/>
          <p:nvPr/>
        </p:nvSpPr>
        <p:spPr>
          <a:xfrm>
            <a:off x="31072" y="5439200"/>
            <a:ext cx="4585316" cy="375552"/>
          </a:xfrm>
          <a:prstGeom prst="rect">
            <a:avLst/>
          </a:prstGeom>
          <a:noFill/>
        </p:spPr>
        <p:txBody>
          <a:bodyPr wrap="square">
            <a:spAutoFit/>
          </a:bodyPr>
          <a:lstStyle/>
          <a:p>
            <a:pPr marR="0" lvl="0" algn="justLow" rtl="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PCA9586 </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3" name="Picture 11">
            <a:extLst>
              <a:ext uri="{FF2B5EF4-FFF2-40B4-BE49-F238E27FC236}">
                <a16:creationId xmlns:a16="http://schemas.microsoft.com/office/drawing/2014/main" id="{ADF48F9E-675F-49C4-90A2-3162EFBA6F34}"/>
              </a:ext>
            </a:extLst>
          </p:cNvPr>
          <p:cNvPicPr/>
          <p:nvPr/>
        </p:nvPicPr>
        <p:blipFill rotWithShape="1">
          <a:blip r:embed="rId5" cstate="print">
            <a:extLst>
              <a:ext uri="{28A0092B-C50C-407E-A947-70E740481C1C}">
                <a14:useLocalDpi xmlns:a14="http://schemas.microsoft.com/office/drawing/2010/main" val="0"/>
              </a:ext>
            </a:extLst>
          </a:blip>
          <a:srcRect l="5348" t="9357" r="6197" b="12242"/>
          <a:stretch/>
        </p:blipFill>
        <p:spPr bwMode="auto">
          <a:xfrm>
            <a:off x="6251424" y="4374495"/>
            <a:ext cx="2133600" cy="1119244"/>
          </a:xfrm>
          <a:prstGeom prst="rect">
            <a:avLst/>
          </a:prstGeom>
          <a:noFill/>
          <a:ln>
            <a:noFill/>
          </a:ln>
          <a:extLst>
            <a:ext uri="{53640926-AAD7-44D8-BBD7-CCE9431645EC}">
              <a14:shadowObscured xmlns:a14="http://schemas.microsoft.com/office/drawing/2010/main"/>
            </a:ext>
          </a:extLst>
        </p:spPr>
      </p:pic>
      <p:pic>
        <p:nvPicPr>
          <p:cNvPr id="24" name="Picture 49">
            <a:extLst>
              <a:ext uri="{FF2B5EF4-FFF2-40B4-BE49-F238E27FC236}">
                <a16:creationId xmlns:a16="http://schemas.microsoft.com/office/drawing/2014/main" id="{A0DA7885-4A4F-4A57-8506-31E0190301F0}"/>
              </a:ext>
            </a:extLst>
          </p:cNvPr>
          <p:cNvPicPr/>
          <p:nvPr/>
        </p:nvPicPr>
        <p:blipFill rotWithShape="1">
          <a:blip r:embed="rId6" cstate="print">
            <a:extLst>
              <a:ext uri="{28A0092B-C50C-407E-A947-70E740481C1C}">
                <a14:useLocalDpi xmlns:a14="http://schemas.microsoft.com/office/drawing/2010/main" val="0"/>
              </a:ext>
            </a:extLst>
          </a:blip>
          <a:srcRect t="28472" b="29513"/>
          <a:stretch/>
        </p:blipFill>
        <p:spPr bwMode="auto">
          <a:xfrm>
            <a:off x="6253601" y="5434871"/>
            <a:ext cx="2187154" cy="941700"/>
          </a:xfrm>
          <a:prstGeom prst="rect">
            <a:avLst/>
          </a:prstGeom>
          <a:noFill/>
          <a:ln>
            <a:noFill/>
          </a:ln>
          <a:extLst>
            <a:ext uri="{53640926-AAD7-44D8-BBD7-CCE9431645EC}">
              <a14:shadowObscured xmlns:a14="http://schemas.microsoft.com/office/drawing/2010/main"/>
            </a:ext>
          </a:extLst>
        </p:spPr>
      </p:pic>
      <p:pic>
        <p:nvPicPr>
          <p:cNvPr id="2" name="Picture 1"/>
          <p:cNvPicPr>
            <a:picLocks noChangeAspect="1"/>
          </p:cNvPicPr>
          <p:nvPr/>
        </p:nvPicPr>
        <p:blipFill>
          <a:blip r:embed="rId7"/>
          <a:stretch>
            <a:fillRect/>
          </a:stretch>
        </p:blipFill>
        <p:spPr>
          <a:xfrm>
            <a:off x="3055676" y="6157094"/>
            <a:ext cx="3121423" cy="499915"/>
          </a:xfrm>
          <a:prstGeom prst="rect">
            <a:avLst/>
          </a:prstGeom>
        </p:spPr>
      </p:pic>
    </p:spTree>
    <p:extLst>
      <p:ext uri="{BB962C8B-B14F-4D97-AF65-F5344CB8AC3E}">
        <p14:creationId xmlns:p14="http://schemas.microsoft.com/office/powerpoint/2010/main" val="27042922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barn(inVertical)">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barn(inVertical)">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randombar(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barn(inVertical)">
                                      <p:cBhvr>
                                        <p:cTn id="37" dur="500"/>
                                        <p:tgtEl>
                                          <p:spTgt spid="2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randombar(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barn(inVertical)">
                                      <p:cBhvr>
                                        <p:cTn id="47" dur="500"/>
                                        <p:tgtEl>
                                          <p:spTgt spid="2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randombar(horizontal)">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800" b="1" dirty="0">
                <a:solidFill>
                  <a:schemeClr val="tx1"/>
                </a:solidFill>
                <a:latin typeface="+mn-lt"/>
              </a:rPr>
              <a:t>Electrical connection</a:t>
            </a:r>
            <a:endParaRPr lang="en-US" sz="4800" dirty="0">
              <a:solidFill>
                <a:schemeClr val="tx1"/>
              </a:solidFill>
              <a:latin typeface="+mn-lt"/>
            </a:endParaRPr>
          </a:p>
        </p:txBody>
      </p:sp>
      <p:sp>
        <p:nvSpPr>
          <p:cNvPr id="14" name="عنصر نائب للنص 13">
            <a:extLst>
              <a:ext uri="{FF2B5EF4-FFF2-40B4-BE49-F238E27FC236}">
                <a16:creationId xmlns:a16="http://schemas.microsoft.com/office/drawing/2014/main" id="{2A1ED755-1D94-4DEA-97D4-23D013E58B24}"/>
              </a:ext>
            </a:extLst>
          </p:cNvPr>
          <p:cNvSpPr>
            <a:spLocks noGrp="1"/>
          </p:cNvSpPr>
          <p:nvPr>
            <p:ph type="body" idx="1"/>
          </p:nvPr>
        </p:nvSpPr>
        <p:spPr>
          <a:xfrm>
            <a:off x="589822" y="1976934"/>
            <a:ext cx="3885828" cy="558000"/>
          </a:xfrm>
        </p:spPr>
        <p:txBody>
          <a:bodyPr/>
          <a:lstStyle/>
          <a:p>
            <a:pPr marL="457200" indent="-457200">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Servo Motor Driver + DC-DC converter (Part1)</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عنصر نائب للمحتوى 14">
                <a:extLst>
                  <a:ext uri="{FF2B5EF4-FFF2-40B4-BE49-F238E27FC236}">
                    <a16:creationId xmlns:a16="http://schemas.microsoft.com/office/drawing/2014/main" id="{A91F9F73-A857-4121-A846-F092B59DEDCF}"/>
                  </a:ext>
                </a:extLst>
              </p:cNvPr>
              <p:cNvSpPr>
                <a:spLocks noGrp="1"/>
              </p:cNvSpPr>
              <p:nvPr>
                <p:ph sz="half" idx="2"/>
              </p:nvPr>
            </p:nvSpPr>
            <p:spPr>
              <a:xfrm>
                <a:off x="591250" y="2658605"/>
                <a:ext cx="3884400" cy="3758064"/>
              </a:xfrm>
            </p:spPr>
            <p:txBody>
              <a:bodyPr/>
              <a:lstStyle/>
              <a:p>
                <a:pPr algn="jus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this part there is four 3 pin connectors for the motors and they numbered from 0 to 3, and we have two connectors for Arduino one for the power (A) and the other for  </a:t>
                </a:r>
                <a14:m>
                  <m:oMath xmlns:m="http://schemas.openxmlformats.org/officeDocument/2006/math">
                    <m:sSup>
                      <m:sSupPr>
                        <m:ctrlPr>
                          <a:rPr lang="en-US" sz="1600" i="1">
                            <a:effectLst/>
                            <a:latin typeface="Cambria Math" panose="02040503050406030204" pitchFamily="18" charset="0"/>
                            <a:ea typeface="Calibri" panose="020F0502020204030204" pitchFamily="34" charset="0"/>
                            <a:cs typeface="Arial" panose="020B0604020202020204" pitchFamily="34" charset="0"/>
                          </a:rPr>
                        </m:ctrlPr>
                      </m:sSupPr>
                      <m:e>
                        <m:r>
                          <a:rPr lang="en-US" sz="1600" b="0" i="1">
                            <a:effectLst/>
                            <a:latin typeface="Cambria Math" panose="02040503050406030204" pitchFamily="18" charset="0"/>
                            <a:ea typeface="Calibri" panose="020F0502020204030204" pitchFamily="34" charset="0"/>
                            <a:cs typeface="Arial" panose="020B0604020202020204" pitchFamily="34" charset="0"/>
                          </a:rPr>
                          <m:t>𝐼</m:t>
                        </m:r>
                      </m:e>
                      <m:sup>
                        <m:r>
                          <a:rPr lang="en-US" sz="1600" b="0" i="1">
                            <a:effectLst/>
                            <a:latin typeface="Cambria Math" panose="02040503050406030204" pitchFamily="18" charset="0"/>
                            <a:ea typeface="Calibri" panose="020F0502020204030204" pitchFamily="34" charset="0"/>
                            <a:cs typeface="Arial" panose="020B0604020202020204" pitchFamily="34" charset="0"/>
                          </a:rPr>
                          <m:t>2</m:t>
                        </m:r>
                      </m:sup>
                    </m:sSup>
                    <m:r>
                      <a:rPr lang="en-US" sz="1600" b="0" i="1">
                        <a:effectLst/>
                        <a:latin typeface="Cambria Math" panose="02040503050406030204" pitchFamily="18" charset="0"/>
                        <a:ea typeface="Calibri" panose="020F0502020204030204" pitchFamily="34" charset="0"/>
                        <a:cs typeface="Arial" panose="020B0604020202020204" pitchFamily="34" charset="0"/>
                      </a:rPr>
                      <m:t>𝐶</m:t>
                    </m:r>
                  </m:oMath>
                </a14:m>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communication (B), and the last one is a 12 volts DC power jack.</a:t>
                </a:r>
              </a:p>
              <a:p>
                <a:pPr algn="just"/>
                <a:endParaRPr lang="en-US" b="1" dirty="0">
                  <a:latin typeface="Bahnschrift SemiLight" panose="020B0502040204020203" pitchFamily="34" charset="0"/>
                </a:endParaRPr>
              </a:p>
            </p:txBody>
          </p:sp>
        </mc:Choice>
        <mc:Fallback xmlns="">
          <p:sp>
            <p:nvSpPr>
              <p:cNvPr id="15" name="عنصر نائب للمحتوى 14">
                <a:extLst>
                  <a:ext uri="{FF2B5EF4-FFF2-40B4-BE49-F238E27FC236}">
                    <a16:creationId xmlns:a16="http://schemas.microsoft.com/office/drawing/2014/main" id="{A91F9F73-A857-4121-A846-F092B59DEDCF}"/>
                  </a:ext>
                </a:extLst>
              </p:cNvPr>
              <p:cNvSpPr>
                <a:spLocks noGrp="1" noRot="1" noChangeAspect="1" noMove="1" noResize="1" noEditPoints="1" noAdjustHandles="1" noChangeArrowheads="1" noChangeShapeType="1" noTextEdit="1"/>
              </p:cNvSpPr>
              <p:nvPr>
                <p:ph sz="half" idx="2"/>
              </p:nvPr>
            </p:nvSpPr>
            <p:spPr>
              <a:xfrm>
                <a:off x="591250" y="2658605"/>
                <a:ext cx="3884400" cy="3758064"/>
              </a:xfrm>
              <a:blipFill>
                <a:blip r:embed="rId2"/>
                <a:stretch>
                  <a:fillRect l="-1099" t="-324" r="-785"/>
                </a:stretch>
              </a:blipFill>
            </p:spPr>
            <p:txBody>
              <a:bodyPr/>
              <a:lstStyle/>
              <a:p>
                <a:r>
                  <a:rPr lang="en-GB">
                    <a:noFill/>
                  </a:rPr>
                  <a:t> </a:t>
                </a:r>
              </a:p>
            </p:txBody>
          </p:sp>
        </mc:Fallback>
      </mc:AlternateContent>
      <p:sp>
        <p:nvSpPr>
          <p:cNvPr id="16" name="عنصر نائب للنص 15">
            <a:extLst>
              <a:ext uri="{FF2B5EF4-FFF2-40B4-BE49-F238E27FC236}">
                <a16:creationId xmlns:a16="http://schemas.microsoft.com/office/drawing/2014/main" id="{5AB496AA-5E0B-40AB-923E-114D7CDEE2D1}"/>
              </a:ext>
            </a:extLst>
          </p:cNvPr>
          <p:cNvSpPr>
            <a:spLocks noGrp="1"/>
          </p:cNvSpPr>
          <p:nvPr>
            <p:ph type="body" sz="quarter" idx="3"/>
          </p:nvPr>
        </p:nvSpPr>
        <p:spPr>
          <a:xfrm>
            <a:off x="4800600" y="1986033"/>
            <a:ext cx="3884400" cy="558000"/>
          </a:xfrm>
        </p:spPr>
        <p:txBody>
          <a:bodyPr/>
          <a:lstStyle/>
          <a:p>
            <a:pPr marL="457200" indent="-457200">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Arduino nano (Part2)</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عنصر نائب للمحتوى 16">
                <a:extLst>
                  <a:ext uri="{FF2B5EF4-FFF2-40B4-BE49-F238E27FC236}">
                    <a16:creationId xmlns:a16="http://schemas.microsoft.com/office/drawing/2014/main" id="{EDE21A90-9873-4D2F-B180-5CF6D0DCA869}"/>
                  </a:ext>
                </a:extLst>
              </p:cNvPr>
              <p:cNvSpPr>
                <a:spLocks noGrp="1"/>
              </p:cNvSpPr>
              <p:nvPr>
                <p:ph sz="quarter" idx="4"/>
              </p:nvPr>
            </p:nvSpPr>
            <p:spPr>
              <a:xfrm>
                <a:off x="4669046" y="2732488"/>
                <a:ext cx="3884400" cy="3758064"/>
              </a:xfrm>
            </p:spPr>
            <p:txBody>
              <a:bodyPr>
                <a:normAutofit/>
              </a:bodyPr>
              <a:lstStyle/>
              <a:p>
                <a:pPr algn="just">
                  <a:buFont typeface="Wingdings" panose="05000000000000000000" pitchFamily="2" charset="2"/>
                  <a:buChar char="v"/>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this part there is two connectors from part1 one for power and the other for the </a:t>
                </a:r>
                <a14:m>
                  <m:oMath xmlns:m="http://schemas.openxmlformats.org/officeDocument/2006/math">
                    <m:sSup>
                      <m:sSupPr>
                        <m:ctrlPr>
                          <a:rPr lang="en-US" sz="1600" i="1">
                            <a:effectLst/>
                            <a:latin typeface="Cambria Math" panose="02040503050406030204" pitchFamily="18" charset="0"/>
                          </a:rPr>
                        </m:ctrlPr>
                      </m:sSupPr>
                      <m:e>
                        <m:r>
                          <a:rPr lang="en-US" sz="1600" b="0" i="1">
                            <a:effectLst/>
                            <a:latin typeface="Cambria Math" panose="02040503050406030204" pitchFamily="18" charset="0"/>
                            <a:ea typeface="Calibri" panose="020F0502020204030204" pitchFamily="34" charset="0"/>
                            <a:cs typeface="Arial" panose="020B0604020202020204" pitchFamily="34" charset="0"/>
                          </a:rPr>
                          <m:t>𝐼</m:t>
                        </m:r>
                      </m:e>
                      <m:sup>
                        <m:r>
                          <a:rPr lang="en-US" sz="1600" b="0" i="1">
                            <a:effectLst/>
                            <a:latin typeface="Cambria Math" panose="02040503050406030204" pitchFamily="18" charset="0"/>
                            <a:ea typeface="Calibri" panose="020F0502020204030204" pitchFamily="34" charset="0"/>
                            <a:cs typeface="Arial" panose="020B0604020202020204" pitchFamily="34" charset="0"/>
                          </a:rPr>
                          <m:t>2</m:t>
                        </m:r>
                      </m:sup>
                    </m:sSup>
                    <m:r>
                      <a:rPr lang="en-US" sz="1600" b="0" i="1">
                        <a:effectLst/>
                        <a:latin typeface="Cambria Math" panose="02040503050406030204" pitchFamily="18" charset="0"/>
                        <a:ea typeface="Calibri" panose="020F0502020204030204" pitchFamily="34" charset="0"/>
                        <a:cs typeface="Arial" panose="020B0604020202020204" pitchFamily="34" charset="0"/>
                      </a:rPr>
                      <m:t>𝐶</m:t>
                    </m:r>
                  </m:oMath>
                </a14:m>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communication and we have one (USB-micro USB) to connect the Arduino to the laptop.</a:t>
                </a:r>
              </a:p>
              <a:p>
                <a:endParaRPr lang="en-US" sz="2400" b="1" dirty="0">
                  <a:latin typeface="Bahnschrift SemiLight" panose="020B0502040204020203" pitchFamily="34" charset="0"/>
                </a:endParaRPr>
              </a:p>
            </p:txBody>
          </p:sp>
        </mc:Choice>
        <mc:Fallback xmlns="">
          <p:sp>
            <p:nvSpPr>
              <p:cNvPr id="17" name="عنصر نائب للمحتوى 16">
                <a:extLst>
                  <a:ext uri="{FF2B5EF4-FFF2-40B4-BE49-F238E27FC236}">
                    <a16:creationId xmlns:a16="http://schemas.microsoft.com/office/drawing/2014/main" id="{EDE21A90-9873-4D2F-B180-5CF6D0DCA869}"/>
                  </a:ext>
                </a:extLst>
              </p:cNvPr>
              <p:cNvSpPr>
                <a:spLocks noGrp="1" noRot="1" noChangeAspect="1" noMove="1" noResize="1" noEditPoints="1" noAdjustHandles="1" noChangeArrowheads="1" noChangeShapeType="1" noTextEdit="1"/>
              </p:cNvSpPr>
              <p:nvPr>
                <p:ph sz="quarter" idx="4"/>
              </p:nvPr>
            </p:nvSpPr>
            <p:spPr>
              <a:xfrm>
                <a:off x="4669046" y="2732488"/>
                <a:ext cx="3884400" cy="3758064"/>
              </a:xfrm>
              <a:blipFill>
                <a:blip r:embed="rId3"/>
                <a:stretch>
                  <a:fillRect l="-628" t="-486" r="-785"/>
                </a:stretch>
              </a:blipFill>
            </p:spPr>
            <p:txBody>
              <a:bodyPr/>
              <a:lstStyle/>
              <a:p>
                <a:r>
                  <a:rPr lang="en-GB">
                    <a:noFill/>
                  </a:rPr>
                  <a:t> </a:t>
                </a:r>
              </a:p>
            </p:txBody>
          </p:sp>
        </mc:Fallback>
      </mc:AlternateContent>
      <p:sp>
        <p:nvSpPr>
          <p:cNvPr id="8" name="Slide Number Placeholder 7"/>
          <p:cNvSpPr>
            <a:spLocks noGrp="1"/>
          </p:cNvSpPr>
          <p:nvPr>
            <p:ph type="sldNum" sz="quarter" idx="12"/>
          </p:nvPr>
        </p:nvSpPr>
        <p:spPr/>
        <p:txBody>
          <a:bodyPr/>
          <a:lstStyle/>
          <a:p>
            <a:fld id="{BF2AB8F2-7686-4971-BD89-DC5252206682}" type="slidenum">
              <a:rPr lang="en-IN" smtClean="0"/>
              <a:t>7</a:t>
            </a:fld>
            <a:endParaRPr lang="en-IN"/>
          </a:p>
        </p:txBody>
      </p:sp>
      <p:sp>
        <p:nvSpPr>
          <p:cNvPr id="5" name="مربع نص 4">
            <a:extLst>
              <a:ext uri="{FF2B5EF4-FFF2-40B4-BE49-F238E27FC236}">
                <a16:creationId xmlns:a16="http://schemas.microsoft.com/office/drawing/2014/main" id="{0B7C7843-C50A-4821-8010-CD34B6640018}"/>
              </a:ext>
            </a:extLst>
          </p:cNvPr>
          <p:cNvSpPr txBox="1"/>
          <p:nvPr/>
        </p:nvSpPr>
        <p:spPr>
          <a:xfrm>
            <a:off x="224246" y="1454675"/>
            <a:ext cx="4572000" cy="522259"/>
          </a:xfrm>
          <a:prstGeom prst="rect">
            <a:avLst/>
          </a:prstGeom>
          <a:noFill/>
        </p:spPr>
        <p:txBody>
          <a:bodyPr wrap="square">
            <a:spAutoFit/>
          </a:bodyPr>
          <a:lstStyle/>
          <a:p>
            <a:pPr marL="457200" marR="0" indent="-457200" algn="justLow">
              <a:lnSpc>
                <a:spcPct val="107000"/>
              </a:lnSpc>
              <a:spcBef>
                <a:spcPts val="0"/>
              </a:spcBef>
              <a:spcAft>
                <a:spcPts val="800"/>
              </a:spcAft>
              <a:buFont typeface="Wingdings" panose="05000000000000000000" pitchFamily="2" charset="2"/>
              <a:buChar char="v"/>
            </a:pPr>
            <a:r>
              <a:rPr lang="en-US" sz="2800" b="1" dirty="0">
                <a:latin typeface="Times New Roman" panose="02020603050405020304" pitchFamily="18" charset="0"/>
                <a:ea typeface="Calibri" panose="020F0502020204030204" pitchFamily="34" charset="0"/>
                <a:cs typeface="Times New Roman" panose="02020603050405020304" pitchFamily="18" charset="0"/>
              </a:rPr>
              <a:t>W</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e have two main parts:</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 name="Picture 50">
            <a:extLst>
              <a:ext uri="{FF2B5EF4-FFF2-40B4-BE49-F238E27FC236}">
                <a16:creationId xmlns:a16="http://schemas.microsoft.com/office/drawing/2014/main" id="{3AAE5640-0902-4CFA-B80E-60E82AEDB85B}"/>
              </a:ext>
            </a:extLst>
          </p:cNvPr>
          <p:cNvPicPr/>
          <p:nvPr/>
        </p:nvPicPr>
        <p:blipFill rotWithShape="1">
          <a:blip r:embed="rId4" cstate="print">
            <a:extLst>
              <a:ext uri="{28A0092B-C50C-407E-A947-70E740481C1C}">
                <a14:useLocalDpi xmlns:a14="http://schemas.microsoft.com/office/drawing/2010/main" val="0"/>
              </a:ext>
            </a:extLst>
          </a:blip>
          <a:srcRect l="12692" t="12437" r="7836" b="15543"/>
          <a:stretch/>
        </p:blipFill>
        <p:spPr bwMode="auto">
          <a:xfrm>
            <a:off x="1161850" y="4611520"/>
            <a:ext cx="2743200" cy="1558290"/>
          </a:xfrm>
          <a:prstGeom prst="rect">
            <a:avLst/>
          </a:prstGeom>
          <a:noFill/>
          <a:ln>
            <a:noFill/>
          </a:ln>
          <a:extLst>
            <a:ext uri="{53640926-AAD7-44D8-BBD7-CCE9431645EC}">
              <a14:shadowObscured xmlns:a14="http://schemas.microsoft.com/office/drawing/2010/main"/>
            </a:ext>
          </a:extLst>
        </p:spPr>
      </p:pic>
      <p:pic>
        <p:nvPicPr>
          <p:cNvPr id="21" name="Picture 52">
            <a:extLst>
              <a:ext uri="{FF2B5EF4-FFF2-40B4-BE49-F238E27FC236}">
                <a16:creationId xmlns:a16="http://schemas.microsoft.com/office/drawing/2014/main" id="{D7E0AF10-97F8-42C6-99A1-2E3A44A596C6}"/>
              </a:ext>
            </a:extLst>
          </p:cNvPr>
          <p:cNvPicPr/>
          <p:nvPr/>
        </p:nvPicPr>
        <p:blipFill rotWithShape="1">
          <a:blip r:embed="rId5" cstate="print">
            <a:extLst>
              <a:ext uri="{28A0092B-C50C-407E-A947-70E740481C1C}">
                <a14:useLocalDpi xmlns:a14="http://schemas.microsoft.com/office/drawing/2010/main" val="0"/>
              </a:ext>
            </a:extLst>
          </a:blip>
          <a:srcRect l="8864" r="17149"/>
          <a:stretch/>
        </p:blipFill>
        <p:spPr bwMode="auto">
          <a:xfrm>
            <a:off x="5462596" y="4611520"/>
            <a:ext cx="3047987" cy="1585261"/>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23" name="مربع نص 22">
                <a:extLst>
                  <a:ext uri="{FF2B5EF4-FFF2-40B4-BE49-F238E27FC236}">
                    <a16:creationId xmlns:a16="http://schemas.microsoft.com/office/drawing/2014/main" id="{25AA52EC-E1E0-4C91-9390-A08F726DF2FB}"/>
                  </a:ext>
                </a:extLst>
              </p:cNvPr>
              <p:cNvSpPr txBox="1"/>
              <p:nvPr/>
            </p:nvSpPr>
            <p:spPr>
              <a:xfrm>
                <a:off x="7360360" y="4101850"/>
                <a:ext cx="584077" cy="373692"/>
              </a:xfrm>
              <a:prstGeom prst="rect">
                <a:avLst/>
              </a:prstGeom>
              <a:noFill/>
            </p:spPr>
            <p:txBody>
              <a:bodyPr wrap="square">
                <a:spAutoFit/>
              </a:bodyPr>
              <a:lstStyle/>
              <a:p>
                <a:pPr algn="ctr">
                  <a:lnSpc>
                    <a:spcPct val="107000"/>
                  </a:lnSpc>
                  <a:spcAft>
                    <a:spcPts val="800"/>
                  </a:spcAft>
                </a:pPr>
                <a14:m>
                  <m:oMath xmlns:m="http://schemas.openxmlformats.org/officeDocument/2006/math">
                    <m:sSup>
                      <m:sSupPr>
                        <m:ctrlPr>
                          <a:rPr lang="en-US" sz="1800" i="1" smtClean="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800" i="1" smtClean="0">
                            <a:solidFill>
                              <a:srgbClr val="000000"/>
                            </a:solidFill>
                            <a:effectLst/>
                            <a:latin typeface="Cambria Math" panose="02040503050406030204" pitchFamily="18" charset="0"/>
                            <a:ea typeface="Calibri" panose="020F0502020204030204" pitchFamily="34" charset="0"/>
                            <a:cs typeface="Arial" panose="020B0604020202020204" pitchFamily="34" charset="0"/>
                          </a:rPr>
                          <m:t>𝐼</m:t>
                        </m:r>
                      </m:e>
                      <m:sup>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sup>
                    </m:sSup>
                    <m:r>
                      <a:rPr lang="en-US"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𝐶</m:t>
                    </m:r>
                  </m:oMath>
                </a14:m>
                <a:r>
                  <a:rPr lang="en-US" sz="1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3" name="مربع نص 22">
                <a:extLst>
                  <a:ext uri="{FF2B5EF4-FFF2-40B4-BE49-F238E27FC236}">
                    <a16:creationId xmlns:a16="http://schemas.microsoft.com/office/drawing/2014/main" id="{25AA52EC-E1E0-4C91-9390-A08F726DF2FB}"/>
                  </a:ext>
                </a:extLst>
              </p:cNvPr>
              <p:cNvSpPr txBox="1">
                <a:spLocks noRot="1" noChangeAspect="1" noMove="1" noResize="1" noEditPoints="1" noAdjustHandles="1" noChangeArrowheads="1" noChangeShapeType="1" noTextEdit="1"/>
              </p:cNvSpPr>
              <p:nvPr/>
            </p:nvSpPr>
            <p:spPr>
              <a:xfrm>
                <a:off x="7360360" y="4101850"/>
                <a:ext cx="584077" cy="373692"/>
              </a:xfrm>
              <a:prstGeom prst="rect">
                <a:avLst/>
              </a:prstGeom>
              <a:blipFill>
                <a:blip r:embed="rId6"/>
                <a:stretch>
                  <a:fillRect/>
                </a:stretch>
              </a:blipFill>
            </p:spPr>
            <p:txBody>
              <a:bodyPr/>
              <a:lstStyle/>
              <a:p>
                <a:r>
                  <a:rPr lang="en-GB">
                    <a:noFill/>
                  </a:rPr>
                  <a:t> </a:t>
                </a:r>
              </a:p>
            </p:txBody>
          </p:sp>
        </mc:Fallback>
      </mc:AlternateContent>
      <p:sp>
        <p:nvSpPr>
          <p:cNvPr id="25" name="مربع نص 24">
            <a:extLst>
              <a:ext uri="{FF2B5EF4-FFF2-40B4-BE49-F238E27FC236}">
                <a16:creationId xmlns:a16="http://schemas.microsoft.com/office/drawing/2014/main" id="{ECD0C13C-E4CB-4368-8C08-A92D8712B20A}"/>
              </a:ext>
            </a:extLst>
          </p:cNvPr>
          <p:cNvSpPr txBox="1"/>
          <p:nvPr/>
        </p:nvSpPr>
        <p:spPr>
          <a:xfrm>
            <a:off x="5052233" y="4235136"/>
            <a:ext cx="1242800" cy="375552"/>
          </a:xfrm>
          <a:prstGeom prst="rect">
            <a:avLst/>
          </a:prstGeom>
          <a:noFill/>
        </p:spPr>
        <p:txBody>
          <a:bodyPr wrap="square">
            <a:spAutoFit/>
          </a:bodyPr>
          <a:lstStyle/>
          <a:p>
            <a:pPr algn="ct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power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26" name="Straight Arrow Connector 56">
            <a:extLst>
              <a:ext uri="{FF2B5EF4-FFF2-40B4-BE49-F238E27FC236}">
                <a16:creationId xmlns:a16="http://schemas.microsoft.com/office/drawing/2014/main" id="{62C58231-3400-41B1-B3EE-319DEDB6BE64}"/>
              </a:ext>
            </a:extLst>
          </p:cNvPr>
          <p:cNvCxnSpPr/>
          <p:nvPr/>
        </p:nvCxnSpPr>
        <p:spPr>
          <a:xfrm flipH="1">
            <a:off x="7023644" y="4477976"/>
            <a:ext cx="311785" cy="1847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57">
            <a:extLst>
              <a:ext uri="{FF2B5EF4-FFF2-40B4-BE49-F238E27FC236}">
                <a16:creationId xmlns:a16="http://schemas.microsoft.com/office/drawing/2014/main" id="{4DA4338F-106B-41ED-A7FA-10BB1B9AD7CD}"/>
              </a:ext>
            </a:extLst>
          </p:cNvPr>
          <p:cNvCxnSpPr/>
          <p:nvPr/>
        </p:nvCxnSpPr>
        <p:spPr>
          <a:xfrm>
            <a:off x="5842456" y="4603750"/>
            <a:ext cx="386715" cy="577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8" name="Picture 3">
            <a:extLst>
              <a:ext uri="{FF2B5EF4-FFF2-40B4-BE49-F238E27FC236}">
                <a16:creationId xmlns:a16="http://schemas.microsoft.com/office/drawing/2014/main" id="{9B018B0A-8444-43D8-8048-C3C4BC3874AF}"/>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3016250" y="6196781"/>
            <a:ext cx="3124200" cy="502939"/>
          </a:xfrm>
          <a:prstGeom prst="rect">
            <a:avLst/>
          </a:prstGeom>
          <a:solidFill>
            <a:schemeClr val="bg1">
              <a:lumMod val="50000"/>
            </a:schemeClr>
          </a:solidFill>
        </p:spPr>
      </p:pic>
    </p:spTree>
    <p:extLst>
      <p:ext uri="{BB962C8B-B14F-4D97-AF65-F5344CB8AC3E}">
        <p14:creationId xmlns:p14="http://schemas.microsoft.com/office/powerpoint/2010/main" val="1610964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barn(inVertical)">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barn(inVertical)">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barn(inVertical)">
                                      <p:cBhvr>
                                        <p:cTn id="27" dur="5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barn(inVertical)">
                                      <p:cBhvr>
                                        <p:cTn id="32" dur="5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par>
                                <p:cTn id="38" presetID="14" presetClass="entr" presetSubtype="1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randombar(horizontal)">
                                      <p:cBhvr>
                                        <p:cTn id="40" dur="500"/>
                                        <p:tgtEl>
                                          <p:spTgt spid="2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randombar(horizontal)">
                                      <p:cBhvr>
                                        <p:cTn id="43" dur="500"/>
                                        <p:tgtEl>
                                          <p:spTgt spid="25"/>
                                        </p:tgtEl>
                                      </p:cBhvr>
                                    </p:animEffect>
                                  </p:childTnLst>
                                </p:cTn>
                              </p:par>
                              <p:par>
                                <p:cTn id="44" presetID="14" presetClass="entr" presetSubtype="1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عنصر نائب لرقم الشريحة 6">
            <a:extLst>
              <a:ext uri="{FF2B5EF4-FFF2-40B4-BE49-F238E27FC236}">
                <a16:creationId xmlns:a16="http://schemas.microsoft.com/office/drawing/2014/main" id="{40B0A27D-9A82-4EFA-AF9B-F169E8327A10}"/>
              </a:ext>
            </a:extLst>
          </p:cNvPr>
          <p:cNvSpPr>
            <a:spLocks noGrp="1"/>
          </p:cNvSpPr>
          <p:nvPr>
            <p:ph type="sldNum" sz="quarter" idx="12"/>
          </p:nvPr>
        </p:nvSpPr>
        <p:spPr/>
        <p:txBody>
          <a:bodyPr/>
          <a:lstStyle/>
          <a:p>
            <a:fld id="{BF2AB8F2-7686-4971-BD89-DC5252206682}" type="slidenum">
              <a:rPr lang="en-IN" smtClean="0"/>
              <a:t>8</a:t>
            </a:fld>
            <a:endParaRPr lang="en-IN"/>
          </a:p>
        </p:txBody>
      </p:sp>
      <p:sp>
        <p:nvSpPr>
          <p:cNvPr id="15" name="Title 4">
            <a:extLst>
              <a:ext uri="{FF2B5EF4-FFF2-40B4-BE49-F238E27FC236}">
                <a16:creationId xmlns:a16="http://schemas.microsoft.com/office/drawing/2014/main" id="{38452503-C696-4BAE-A537-3700437B6063}"/>
              </a:ext>
            </a:extLst>
          </p:cNvPr>
          <p:cNvSpPr>
            <a:spLocks noGrp="1"/>
          </p:cNvSpPr>
          <p:nvPr>
            <p:ph type="title"/>
          </p:nvPr>
        </p:nvSpPr>
        <p:spPr>
          <a:xfrm>
            <a:off x="0" y="2952"/>
            <a:ext cx="9144000" cy="1481832"/>
          </a:xfrm>
          <a:prstGeom prst="rect">
            <a:avLst/>
          </a:prstGeom>
          <a:solidFill>
            <a:schemeClr val="bg2">
              <a:alpha val="75000"/>
            </a:schemeClr>
          </a:solidFill>
        </p:spPr>
        <p:txBody>
          <a:bodyPr>
            <a:normAutofit fontScale="90000"/>
          </a:bodyPr>
          <a:lstStyle/>
          <a:p>
            <a:endParaRPr lang="en-IN" sz="9600" dirty="0">
              <a:solidFill>
                <a:schemeClr val="tx1"/>
              </a:solidFill>
            </a:endParaRPr>
          </a:p>
        </p:txBody>
      </p:sp>
      <p:pic>
        <p:nvPicPr>
          <p:cNvPr id="16" name="Picture 3">
            <a:extLst>
              <a:ext uri="{FF2B5EF4-FFF2-40B4-BE49-F238E27FC236}">
                <a16:creationId xmlns:a16="http://schemas.microsoft.com/office/drawing/2014/main" id="{636F9420-AA65-4521-84C3-5E23EAFD52F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3016250" y="6196781"/>
            <a:ext cx="3124200" cy="502939"/>
          </a:xfrm>
          <a:prstGeom prst="rect">
            <a:avLst/>
          </a:prstGeom>
          <a:solidFill>
            <a:schemeClr val="bg1">
              <a:lumMod val="50000"/>
            </a:schemeClr>
          </a:solidFill>
        </p:spPr>
      </p:pic>
      <p:pic>
        <p:nvPicPr>
          <p:cNvPr id="17" name="Graphic 62" descr="Computer">
            <a:extLst>
              <a:ext uri="{FF2B5EF4-FFF2-40B4-BE49-F238E27FC236}">
                <a16:creationId xmlns:a16="http://schemas.microsoft.com/office/drawing/2014/main" id="{2C1E747A-1B98-42A5-A37D-35173E9DAC99}"/>
              </a:ext>
            </a:extLst>
          </p:cNvPr>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2800" y="650335"/>
            <a:ext cx="1905000" cy="1481832"/>
          </a:xfrm>
          <a:prstGeom prst="rect">
            <a:avLst/>
          </a:prstGeom>
        </p:spPr>
      </p:pic>
      <p:pic>
        <p:nvPicPr>
          <p:cNvPr id="20" name="Picture 65">
            <a:extLst>
              <a:ext uri="{FF2B5EF4-FFF2-40B4-BE49-F238E27FC236}">
                <a16:creationId xmlns:a16="http://schemas.microsoft.com/office/drawing/2014/main" id="{E6EFCFE0-F699-4223-9C61-AC9B69768173}"/>
              </a:ext>
            </a:extLst>
          </p:cNvPr>
          <p:cNvPicPr/>
          <p:nvPr/>
        </p:nvPicPr>
        <p:blipFill rotWithShape="1">
          <a:blip r:embed="rId7">
            <a:extLst>
              <a:ext uri="{BEBA8EAE-BF5A-486C-A8C5-ECC9F3942E4B}">
                <a14:imgProps xmlns:a14="http://schemas.microsoft.com/office/drawing/2010/main">
                  <a14:imgLayer r:embed="rId8">
                    <a14:imgEffect>
                      <a14:backgroundRemoval t="8036" b="96429" l="23661" r="78125">
                        <a14:foregroundMark x1="25893" y1="29911" x2="25893" y2="29911"/>
                        <a14:foregroundMark x1="25000" y1="84375" x2="25000" y2="84375"/>
                        <a14:foregroundMark x1="25000" y1="94196" x2="25000" y2="94196"/>
                        <a14:foregroundMark x1="72768" y1="13393" x2="72768" y2="13393"/>
                        <a14:foregroundMark x1="72768" y1="8929" x2="72768" y2="8929"/>
                        <a14:foregroundMark x1="71429" y1="8929" x2="71429" y2="8929"/>
                        <a14:foregroundMark x1="71429" y1="8036" x2="71429" y2="8036"/>
                        <a14:foregroundMark x1="77679" y1="25446" x2="77679" y2="25446"/>
                        <a14:foregroundMark x1="25893" y1="96429" x2="25893" y2="96429"/>
                      </a14:backgroundRemoval>
                    </a14:imgEffect>
                  </a14:imgLayer>
                </a14:imgProps>
              </a:ext>
              <a:ext uri="{28A0092B-C50C-407E-A947-70E740481C1C}">
                <a14:useLocalDpi xmlns:a14="http://schemas.microsoft.com/office/drawing/2010/main" val="0"/>
              </a:ext>
            </a:extLst>
          </a:blip>
          <a:srcRect l="17165" r="14558"/>
          <a:stretch/>
        </p:blipFill>
        <p:spPr bwMode="auto">
          <a:xfrm>
            <a:off x="3615609" y="1960909"/>
            <a:ext cx="1333978" cy="1025310"/>
          </a:xfrm>
          <a:prstGeom prst="rect">
            <a:avLst/>
          </a:prstGeom>
          <a:noFill/>
          <a:ln>
            <a:noFill/>
          </a:ln>
          <a:extLst>
            <a:ext uri="{53640926-AAD7-44D8-BBD7-CCE9431645EC}">
              <a14:shadowObscured xmlns:a14="http://schemas.microsoft.com/office/drawing/2010/main"/>
            </a:ext>
          </a:extLst>
        </p:spPr>
      </p:pic>
      <p:pic>
        <p:nvPicPr>
          <p:cNvPr id="21" name="Picture 64">
            <a:extLst>
              <a:ext uri="{FF2B5EF4-FFF2-40B4-BE49-F238E27FC236}">
                <a16:creationId xmlns:a16="http://schemas.microsoft.com/office/drawing/2014/main" id="{EEE9E9C7-B01B-40DD-9317-DE2C91265827}"/>
              </a:ext>
            </a:extLst>
          </p:cNvPr>
          <p:cNvPicPr/>
          <p:nvPr/>
        </p:nvPicPr>
        <p:blipFill rotWithShape="1">
          <a:blip r:embed="rId9" cstate="print">
            <a:extLst>
              <a:ext uri="{BEBA8EAE-BF5A-486C-A8C5-ECC9F3942E4B}">
                <a14:imgProps xmlns:a14="http://schemas.microsoft.com/office/drawing/2010/main">
                  <a14:imgLayer r:embed="rId10">
                    <a14:imgEffect>
                      <a14:backgroundRemoval t="23311" b="73649" l="8889" r="89778">
                        <a14:foregroundMark x1="20667" y1="56081" x2="20667" y2="56081"/>
                        <a14:foregroundMark x1="15556" y1="50000" x2="15556" y2="50000"/>
                        <a14:foregroundMark x1="12000" y1="48649" x2="12000" y2="48649"/>
                        <a14:foregroundMark x1="13333" y1="54054" x2="13333" y2="54054"/>
                        <a14:foregroundMark x1="8889" y1="54054" x2="8889" y2="54054"/>
                        <a14:foregroundMark x1="73111" y1="65203" x2="73111" y2="65203"/>
                        <a14:foregroundMark x1="81333" y1="64865" x2="81333" y2="64865"/>
                        <a14:foregroundMark x1="83556" y1="46959" x2="83556" y2="46959"/>
                        <a14:foregroundMark x1="86889" y1="65878" x2="86889" y2="65878"/>
                        <a14:foregroundMark x1="87333" y1="48986" x2="87333" y2="48986"/>
                        <a14:foregroundMark x1="89778" y1="62838" x2="89778" y2="62838"/>
                      </a14:backgroundRemoval>
                    </a14:imgEffect>
                  </a14:imgLayer>
                </a14:imgProps>
              </a:ext>
              <a:ext uri="{28A0092B-C50C-407E-A947-70E740481C1C}">
                <a14:useLocalDpi xmlns:a14="http://schemas.microsoft.com/office/drawing/2010/main" val="0"/>
              </a:ext>
            </a:extLst>
          </a:blip>
          <a:srcRect l="4349" t="17185" r="5217" b="18900"/>
          <a:stretch/>
        </p:blipFill>
        <p:spPr bwMode="auto">
          <a:xfrm rot="5400000">
            <a:off x="3041568" y="3178094"/>
            <a:ext cx="1489872" cy="993144"/>
          </a:xfrm>
          <a:prstGeom prst="rect">
            <a:avLst/>
          </a:prstGeom>
          <a:noFill/>
          <a:ln>
            <a:noFill/>
          </a:ln>
          <a:extLst>
            <a:ext uri="{53640926-AAD7-44D8-BBD7-CCE9431645EC}">
              <a14:shadowObscured xmlns:a14="http://schemas.microsoft.com/office/drawing/2010/main"/>
            </a:ext>
          </a:extLst>
        </p:spPr>
      </p:pic>
      <p:pic>
        <p:nvPicPr>
          <p:cNvPr id="22" name="Picture 102">
            <a:extLst>
              <a:ext uri="{FF2B5EF4-FFF2-40B4-BE49-F238E27FC236}">
                <a16:creationId xmlns:a16="http://schemas.microsoft.com/office/drawing/2014/main" id="{368D6EB1-0A5A-438C-9226-1E799B729299}"/>
              </a:ext>
            </a:extLst>
          </p:cNvPr>
          <p:cNvPicPr/>
          <p:nvPr/>
        </p:nvPicPr>
        <p:blipFill rotWithShape="1">
          <a:blip r:embed="rId11" cstate="print">
            <a:extLst>
              <a:ext uri="{28A0092B-C50C-407E-A947-70E740481C1C}">
                <a14:useLocalDpi xmlns:a14="http://schemas.microsoft.com/office/drawing/2010/main" val="0"/>
              </a:ext>
            </a:extLst>
          </a:blip>
          <a:srcRect l="19449" t="50951" r="22707"/>
          <a:stretch/>
        </p:blipFill>
        <p:spPr bwMode="auto">
          <a:xfrm rot="10800000">
            <a:off x="4490558" y="4046501"/>
            <a:ext cx="993145" cy="436265"/>
          </a:xfrm>
          <a:prstGeom prst="rect">
            <a:avLst/>
          </a:prstGeom>
          <a:noFill/>
          <a:ln>
            <a:noFill/>
          </a:ln>
          <a:extLst>
            <a:ext uri="{53640926-AAD7-44D8-BBD7-CCE9431645EC}">
              <a14:shadowObscured xmlns:a14="http://schemas.microsoft.com/office/drawing/2010/main"/>
            </a:ext>
          </a:extLst>
        </p:spPr>
      </p:pic>
      <p:cxnSp>
        <p:nvCxnSpPr>
          <p:cNvPr id="23" name="Straight Connector 77">
            <a:extLst>
              <a:ext uri="{FF2B5EF4-FFF2-40B4-BE49-F238E27FC236}">
                <a16:creationId xmlns:a16="http://schemas.microsoft.com/office/drawing/2014/main" id="{EDF4BDF8-DE15-4075-BDB7-3881DC061B83}"/>
              </a:ext>
            </a:extLst>
          </p:cNvPr>
          <p:cNvCxnSpPr/>
          <p:nvPr/>
        </p:nvCxnSpPr>
        <p:spPr>
          <a:xfrm flipH="1" flipV="1">
            <a:off x="2804893" y="3694734"/>
            <a:ext cx="629285" cy="1587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24" name="Picture 66">
            <a:extLst>
              <a:ext uri="{FF2B5EF4-FFF2-40B4-BE49-F238E27FC236}">
                <a16:creationId xmlns:a16="http://schemas.microsoft.com/office/drawing/2014/main" id="{E5C2B3EE-0609-4056-A2B0-3B0BB0E57641}"/>
              </a:ext>
            </a:extLst>
          </p:cNvPr>
          <p:cNvPicPr/>
          <p:nvPr/>
        </p:nvPicPr>
        <p:blipFill rotWithShape="1">
          <a:blip r:embed="rId12" cstate="print">
            <a:extLst>
              <a:ext uri="{BEBA8EAE-BF5A-486C-A8C5-ECC9F3942E4B}">
                <a14:imgProps xmlns:a14="http://schemas.microsoft.com/office/drawing/2010/main">
                  <a14:imgLayer r:embed="rId13">
                    <a14:imgEffect>
                      <a14:backgroundRemoval t="32290" b="66145" l="6654" r="91977">
                        <a14:foregroundMark x1="16047" y1="52250" x2="16047" y2="52250"/>
                        <a14:foregroundMark x1="16047" y1="50685" x2="16047" y2="50685"/>
                        <a14:foregroundMark x1="91977" y1="44814" x2="91977" y2="44814"/>
                        <a14:foregroundMark x1="13894" y1="57926" x2="13894" y2="57926"/>
                        <a14:foregroundMark x1="12133" y1="57926" x2="12133" y2="57926"/>
                        <a14:foregroundMark x1="12916" y1="54599" x2="12916" y2="54599"/>
                        <a14:foregroundMark x1="9393" y1="54599" x2="9393" y2="54599"/>
                        <a14:foregroundMark x1="7241" y1="51076" x2="7241" y2="51076"/>
                        <a14:foregroundMark x1="7436" y1="47358" x2="7436" y2="47358"/>
                        <a14:foregroundMark x1="7828" y1="47945" x2="7828" y2="47945"/>
                        <a14:foregroundMark x1="7045" y1="44618" x2="7045" y2="44618"/>
                        <a14:foregroundMark x1="8415" y1="44423" x2="8415" y2="44423"/>
                        <a14:foregroundMark x1="10763" y1="44423" x2="10763" y2="44423"/>
                        <a14:foregroundMark x1="8023" y1="41292" x2="8023" y2="41292"/>
                        <a14:foregroundMark x1="11937" y1="41096" x2="11937" y2="41096"/>
                        <a14:foregroundMark x1="9785" y1="41292" x2="9785" y2="41292"/>
                        <a14:foregroundMark x1="7632" y1="41487" x2="7632" y2="41487"/>
                        <a14:foregroundMark x1="12329" y1="47945" x2="12329" y2="47945"/>
                        <a14:foregroundMark x1="9980" y1="47750" x2="9980" y2="47750"/>
                        <a14:foregroundMark x1="8611" y1="47750" x2="8611" y2="47750"/>
                        <a14:foregroundMark x1="8219" y1="44227" x2="8219" y2="44227"/>
                        <a14:foregroundMark x1="7045" y1="54403" x2="7045" y2="54403"/>
                        <a14:foregroundMark x1="6654" y1="51272" x2="6654" y2="51272"/>
                        <a14:foregroundMark x1="8023" y1="57534" x2="8023" y2="57534"/>
                      </a14:backgroundRemoval>
                    </a14:imgEffect>
                  </a14:imgLayer>
                </a14:imgProps>
              </a:ext>
              <a:ext uri="{28A0092B-C50C-407E-A947-70E740481C1C}">
                <a14:useLocalDpi xmlns:a14="http://schemas.microsoft.com/office/drawing/2010/main" val="0"/>
              </a:ext>
            </a:extLst>
          </a:blip>
          <a:srcRect t="28472" b="29513"/>
          <a:stretch/>
        </p:blipFill>
        <p:spPr bwMode="auto">
          <a:xfrm>
            <a:off x="3229133" y="4494156"/>
            <a:ext cx="2106930" cy="1025310"/>
          </a:xfrm>
          <a:prstGeom prst="rect">
            <a:avLst/>
          </a:prstGeom>
          <a:noFill/>
          <a:ln>
            <a:noFill/>
          </a:ln>
          <a:extLst>
            <a:ext uri="{53640926-AAD7-44D8-BBD7-CCE9431645EC}">
              <a14:shadowObscured xmlns:a14="http://schemas.microsoft.com/office/drawing/2010/main"/>
            </a:ext>
          </a:extLst>
        </p:spPr>
      </p:pic>
      <p:cxnSp>
        <p:nvCxnSpPr>
          <p:cNvPr id="25" name="Straight Connector 71">
            <a:extLst>
              <a:ext uri="{FF2B5EF4-FFF2-40B4-BE49-F238E27FC236}">
                <a16:creationId xmlns:a16="http://schemas.microsoft.com/office/drawing/2014/main" id="{54C4D9BA-07A4-4E52-B7C1-41D5DEE041FE}"/>
              </a:ext>
            </a:extLst>
          </p:cNvPr>
          <p:cNvCxnSpPr>
            <a:cxnSpLocks/>
          </p:cNvCxnSpPr>
          <p:nvPr/>
        </p:nvCxnSpPr>
        <p:spPr>
          <a:xfrm flipH="1" flipV="1">
            <a:off x="2974185" y="4189070"/>
            <a:ext cx="438468" cy="1"/>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72">
            <a:extLst>
              <a:ext uri="{FF2B5EF4-FFF2-40B4-BE49-F238E27FC236}">
                <a16:creationId xmlns:a16="http://schemas.microsoft.com/office/drawing/2014/main" id="{F1FDD2FC-8136-49A3-9105-936BE3F91ED9}"/>
              </a:ext>
            </a:extLst>
          </p:cNvPr>
          <p:cNvCxnSpPr>
            <a:cxnSpLocks/>
          </p:cNvCxnSpPr>
          <p:nvPr/>
        </p:nvCxnSpPr>
        <p:spPr>
          <a:xfrm flipH="1">
            <a:off x="2982359" y="4168953"/>
            <a:ext cx="7461" cy="64296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73">
            <a:extLst>
              <a:ext uri="{FF2B5EF4-FFF2-40B4-BE49-F238E27FC236}">
                <a16:creationId xmlns:a16="http://schemas.microsoft.com/office/drawing/2014/main" id="{219090AE-0E13-4404-A71F-BDB292E5D0D6}"/>
              </a:ext>
            </a:extLst>
          </p:cNvPr>
          <p:cNvCxnSpPr>
            <a:cxnSpLocks/>
          </p:cNvCxnSpPr>
          <p:nvPr/>
        </p:nvCxnSpPr>
        <p:spPr>
          <a:xfrm>
            <a:off x="2973868" y="4796572"/>
            <a:ext cx="4152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67">
            <a:extLst>
              <a:ext uri="{FF2B5EF4-FFF2-40B4-BE49-F238E27FC236}">
                <a16:creationId xmlns:a16="http://schemas.microsoft.com/office/drawing/2014/main" id="{B1908D83-122F-4777-9A55-9DB2A3C5609D}"/>
              </a:ext>
            </a:extLst>
          </p:cNvPr>
          <p:cNvCxnSpPr>
            <a:cxnSpLocks/>
          </p:cNvCxnSpPr>
          <p:nvPr/>
        </p:nvCxnSpPr>
        <p:spPr>
          <a:xfrm flipH="1">
            <a:off x="2671138" y="4022578"/>
            <a:ext cx="7489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68">
            <a:extLst>
              <a:ext uri="{FF2B5EF4-FFF2-40B4-BE49-F238E27FC236}">
                <a16:creationId xmlns:a16="http://schemas.microsoft.com/office/drawing/2014/main" id="{D18D019B-2FA8-4E0D-A6EB-0A6A55379273}"/>
              </a:ext>
            </a:extLst>
          </p:cNvPr>
          <p:cNvCxnSpPr>
            <a:cxnSpLocks/>
          </p:cNvCxnSpPr>
          <p:nvPr/>
        </p:nvCxnSpPr>
        <p:spPr>
          <a:xfrm flipH="1">
            <a:off x="2674947" y="4005306"/>
            <a:ext cx="11825" cy="11145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69">
            <a:extLst>
              <a:ext uri="{FF2B5EF4-FFF2-40B4-BE49-F238E27FC236}">
                <a16:creationId xmlns:a16="http://schemas.microsoft.com/office/drawing/2014/main" id="{4D8BFFF1-0406-4C97-A6E7-6C317D90FA7A}"/>
              </a:ext>
            </a:extLst>
          </p:cNvPr>
          <p:cNvCxnSpPr>
            <a:cxnSpLocks/>
          </p:cNvCxnSpPr>
          <p:nvPr/>
        </p:nvCxnSpPr>
        <p:spPr>
          <a:xfrm>
            <a:off x="2657042" y="5119550"/>
            <a:ext cx="739897" cy="62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74">
            <a:extLst>
              <a:ext uri="{FF2B5EF4-FFF2-40B4-BE49-F238E27FC236}">
                <a16:creationId xmlns:a16="http://schemas.microsoft.com/office/drawing/2014/main" id="{0F99C174-616E-4244-B564-F9164A89D9AA}"/>
              </a:ext>
            </a:extLst>
          </p:cNvPr>
          <p:cNvCxnSpPr/>
          <p:nvPr/>
        </p:nvCxnSpPr>
        <p:spPr>
          <a:xfrm flipH="1" flipV="1">
            <a:off x="2903241" y="3768334"/>
            <a:ext cx="554355" cy="107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1CDAF794-80F8-429C-A72B-F74B4E38EF66}"/>
              </a:ext>
            </a:extLst>
          </p:cNvPr>
          <p:cNvCxnSpPr>
            <a:cxnSpLocks/>
          </p:cNvCxnSpPr>
          <p:nvPr/>
        </p:nvCxnSpPr>
        <p:spPr>
          <a:xfrm>
            <a:off x="2895129" y="4955651"/>
            <a:ext cx="493951" cy="508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5" name="Straight Connector 75">
            <a:extLst>
              <a:ext uri="{FF2B5EF4-FFF2-40B4-BE49-F238E27FC236}">
                <a16:creationId xmlns:a16="http://schemas.microsoft.com/office/drawing/2014/main" id="{269EF98F-5D37-427A-B6CC-CD18E92B7EBC}"/>
              </a:ext>
            </a:extLst>
          </p:cNvPr>
          <p:cNvCxnSpPr>
            <a:cxnSpLocks/>
          </p:cNvCxnSpPr>
          <p:nvPr/>
        </p:nvCxnSpPr>
        <p:spPr>
          <a:xfrm flipH="1">
            <a:off x="2905292" y="3759864"/>
            <a:ext cx="16667" cy="1200608"/>
          </a:xfrm>
          <a:prstGeom prst="line">
            <a:avLst/>
          </a:prstGeom>
          <a:noFill/>
          <a:ln w="38100" cap="flat" cmpd="sng" algn="ctr">
            <a:solidFill>
              <a:srgbClr val="FFC000"/>
            </a:solidFill>
            <a:prstDash val="solid"/>
            <a:miter lim="800000"/>
          </a:ln>
          <a:effectLst/>
        </p:spPr>
      </p:cxnSp>
      <p:cxnSp>
        <p:nvCxnSpPr>
          <p:cNvPr id="61" name="Straight Connector 78">
            <a:extLst>
              <a:ext uri="{FF2B5EF4-FFF2-40B4-BE49-F238E27FC236}">
                <a16:creationId xmlns:a16="http://schemas.microsoft.com/office/drawing/2014/main" id="{499F123A-99C7-4EA6-BB02-F8AF0C53FDD8}"/>
              </a:ext>
            </a:extLst>
          </p:cNvPr>
          <p:cNvCxnSpPr>
            <a:cxnSpLocks/>
          </p:cNvCxnSpPr>
          <p:nvPr/>
        </p:nvCxnSpPr>
        <p:spPr>
          <a:xfrm flipH="1">
            <a:off x="2811231" y="3676319"/>
            <a:ext cx="7543" cy="1352881"/>
          </a:xfrm>
          <a:prstGeom prst="line">
            <a:avLst/>
          </a:prstGeom>
          <a:noFill/>
          <a:ln w="38100" cap="flat" cmpd="sng" algn="ctr">
            <a:solidFill>
              <a:srgbClr val="00B050"/>
            </a:solidFill>
            <a:prstDash val="solid"/>
            <a:miter lim="800000"/>
          </a:ln>
          <a:effectLst/>
        </p:spPr>
      </p:cxnSp>
      <p:cxnSp>
        <p:nvCxnSpPr>
          <p:cNvPr id="63" name="Straight Connector 79">
            <a:extLst>
              <a:ext uri="{FF2B5EF4-FFF2-40B4-BE49-F238E27FC236}">
                <a16:creationId xmlns:a16="http://schemas.microsoft.com/office/drawing/2014/main" id="{2B9C3937-55EC-4698-B4BF-EC89AF35C5BD}"/>
              </a:ext>
            </a:extLst>
          </p:cNvPr>
          <p:cNvCxnSpPr>
            <a:cxnSpLocks/>
          </p:cNvCxnSpPr>
          <p:nvPr/>
        </p:nvCxnSpPr>
        <p:spPr>
          <a:xfrm flipV="1">
            <a:off x="2791312" y="5032361"/>
            <a:ext cx="605627" cy="1765"/>
          </a:xfrm>
          <a:prstGeom prst="line">
            <a:avLst/>
          </a:prstGeom>
          <a:noFill/>
          <a:ln w="38100" cap="flat" cmpd="sng" algn="ctr">
            <a:solidFill>
              <a:srgbClr val="00B050"/>
            </a:solidFill>
            <a:prstDash val="solid"/>
            <a:miter lim="800000"/>
          </a:ln>
          <a:effectLst/>
        </p:spPr>
      </p:cxnSp>
      <p:cxnSp>
        <p:nvCxnSpPr>
          <p:cNvPr id="65" name="Straight Connector 109">
            <a:extLst>
              <a:ext uri="{FF2B5EF4-FFF2-40B4-BE49-F238E27FC236}">
                <a16:creationId xmlns:a16="http://schemas.microsoft.com/office/drawing/2014/main" id="{D1F7634C-E472-488D-B322-2FA92F206CBC}"/>
              </a:ext>
            </a:extLst>
          </p:cNvPr>
          <p:cNvCxnSpPr>
            <a:cxnSpLocks/>
          </p:cNvCxnSpPr>
          <p:nvPr/>
        </p:nvCxnSpPr>
        <p:spPr>
          <a:xfrm>
            <a:off x="4291014" y="4224510"/>
            <a:ext cx="0" cy="394703"/>
          </a:xfrm>
          <a:prstGeom prst="line">
            <a:avLst/>
          </a:prstGeom>
          <a:noFill/>
          <a:ln w="19050" cap="flat" cmpd="sng" algn="ctr">
            <a:solidFill>
              <a:srgbClr val="FF0000"/>
            </a:solidFill>
            <a:prstDash val="solid"/>
            <a:miter lim="800000"/>
          </a:ln>
          <a:effectLst/>
        </p:spPr>
      </p:cxnSp>
      <p:cxnSp>
        <p:nvCxnSpPr>
          <p:cNvPr id="66" name="Straight Connector 110">
            <a:extLst>
              <a:ext uri="{FF2B5EF4-FFF2-40B4-BE49-F238E27FC236}">
                <a16:creationId xmlns:a16="http://schemas.microsoft.com/office/drawing/2014/main" id="{3E6B2036-872D-4DBE-A842-D9AB3FF71545}"/>
              </a:ext>
            </a:extLst>
          </p:cNvPr>
          <p:cNvCxnSpPr>
            <a:cxnSpLocks/>
          </p:cNvCxnSpPr>
          <p:nvPr/>
        </p:nvCxnSpPr>
        <p:spPr>
          <a:xfrm>
            <a:off x="4283393" y="4224510"/>
            <a:ext cx="213675" cy="69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107">
            <a:extLst>
              <a:ext uri="{FF2B5EF4-FFF2-40B4-BE49-F238E27FC236}">
                <a16:creationId xmlns:a16="http://schemas.microsoft.com/office/drawing/2014/main" id="{D0062FC6-E156-44BB-A44D-81C08FB96B42}"/>
              </a:ext>
            </a:extLst>
          </p:cNvPr>
          <p:cNvCxnSpPr/>
          <p:nvPr/>
        </p:nvCxnSpPr>
        <p:spPr>
          <a:xfrm>
            <a:off x="4419600" y="4278218"/>
            <a:ext cx="0" cy="3409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108">
            <a:extLst>
              <a:ext uri="{FF2B5EF4-FFF2-40B4-BE49-F238E27FC236}">
                <a16:creationId xmlns:a16="http://schemas.microsoft.com/office/drawing/2014/main" id="{114985FA-397D-429F-B9A3-7F4CDE8936F4}"/>
              </a:ext>
            </a:extLst>
          </p:cNvPr>
          <p:cNvCxnSpPr>
            <a:cxnSpLocks/>
          </p:cNvCxnSpPr>
          <p:nvPr/>
        </p:nvCxnSpPr>
        <p:spPr>
          <a:xfrm>
            <a:off x="4419600" y="4278218"/>
            <a:ext cx="71120" cy="0"/>
          </a:xfrm>
          <a:prstGeom prst="line">
            <a:avLst/>
          </a:prstGeom>
          <a:noFill/>
          <a:ln w="19050" cap="flat" cmpd="sng" algn="ctr">
            <a:solidFill>
              <a:sysClr val="windowText" lastClr="000000"/>
            </a:solidFill>
            <a:prstDash val="solid"/>
            <a:miter lim="800000"/>
          </a:ln>
          <a:effectLst/>
        </p:spPr>
      </p:cxnSp>
      <p:cxnSp>
        <p:nvCxnSpPr>
          <p:cNvPr id="77" name="Straight Connector 104">
            <a:extLst>
              <a:ext uri="{FF2B5EF4-FFF2-40B4-BE49-F238E27FC236}">
                <a16:creationId xmlns:a16="http://schemas.microsoft.com/office/drawing/2014/main" id="{874C4104-BAFF-47B0-AE00-88E001A0AB93}"/>
              </a:ext>
            </a:extLst>
          </p:cNvPr>
          <p:cNvCxnSpPr/>
          <p:nvPr/>
        </p:nvCxnSpPr>
        <p:spPr>
          <a:xfrm>
            <a:off x="5479415" y="4290532"/>
            <a:ext cx="107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105">
            <a:extLst>
              <a:ext uri="{FF2B5EF4-FFF2-40B4-BE49-F238E27FC236}">
                <a16:creationId xmlns:a16="http://schemas.microsoft.com/office/drawing/2014/main" id="{792D3756-E811-4C3A-9222-48BE431E4FC0}"/>
              </a:ext>
            </a:extLst>
          </p:cNvPr>
          <p:cNvCxnSpPr/>
          <p:nvPr/>
        </p:nvCxnSpPr>
        <p:spPr>
          <a:xfrm flipV="1">
            <a:off x="5585460" y="4111909"/>
            <a:ext cx="1905" cy="1828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106">
            <a:extLst>
              <a:ext uri="{FF2B5EF4-FFF2-40B4-BE49-F238E27FC236}">
                <a16:creationId xmlns:a16="http://schemas.microsoft.com/office/drawing/2014/main" id="{76A6D615-0B86-4227-9921-1A109898E47E}"/>
              </a:ext>
            </a:extLst>
          </p:cNvPr>
          <p:cNvCxnSpPr/>
          <p:nvPr/>
        </p:nvCxnSpPr>
        <p:spPr>
          <a:xfrm>
            <a:off x="5584190" y="4114064"/>
            <a:ext cx="130810" cy="38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80" name="Picture 103">
            <a:extLst>
              <a:ext uri="{FF2B5EF4-FFF2-40B4-BE49-F238E27FC236}">
                <a16:creationId xmlns:a16="http://schemas.microsoft.com/office/drawing/2014/main" id="{F48A173C-B7A8-4A32-929E-E68AD07A4728}"/>
              </a:ext>
            </a:extLst>
          </p:cNvPr>
          <p:cNvPicPr/>
          <p:nvPr/>
        </p:nvPicPr>
        <p:blipFill>
          <a:blip r:embed="rId14" cstate="print">
            <a:extLst>
              <a:ext uri="{BEBA8EAE-BF5A-486C-A8C5-ECC9F3942E4B}">
                <a14:imgProps xmlns:a14="http://schemas.microsoft.com/office/drawing/2010/main">
                  <a14:imgLayer r:embed="rId15">
                    <a14:imgEffect>
                      <a14:backgroundRemoval t="8235" b="92941" l="6667" r="90000">
                        <a14:foregroundMark x1="63158" y1="42697" x2="63158" y2="42697"/>
                        <a14:foregroundMark x1="53684" y1="70787" x2="53684" y2="70787"/>
                        <a14:foregroundMark x1="8421" y1="79775" x2="8421" y2="79775"/>
                        <a14:foregroundMark x1="89474" y1="74157" x2="89474" y2="74157"/>
                        <a14:foregroundMark x1="90526" y1="68539" x2="90526" y2="68539"/>
                        <a14:foregroundMark x1="13333" y1="92941" x2="13333" y2="92941"/>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5799607" y="3959278"/>
            <a:ext cx="372745" cy="596261"/>
          </a:xfrm>
          <a:prstGeom prst="rect">
            <a:avLst/>
          </a:prstGeom>
          <a:noFill/>
          <a:ln>
            <a:noFill/>
          </a:ln>
        </p:spPr>
      </p:pic>
      <p:pic>
        <p:nvPicPr>
          <p:cNvPr id="81" name="Picture 80">
            <a:extLst>
              <a:ext uri="{FF2B5EF4-FFF2-40B4-BE49-F238E27FC236}">
                <a16:creationId xmlns:a16="http://schemas.microsoft.com/office/drawing/2014/main" id="{444FD60F-7096-419B-8C87-BDD22D5EEB40}"/>
              </a:ext>
            </a:extLst>
          </p:cNvPr>
          <p:cNvPicPr/>
          <p:nvPr/>
        </p:nvPicPr>
        <p:blipFill>
          <a:blip r:embed="rId16" cstate="print">
            <a:extLst>
              <a:ext uri="{BEBA8EAE-BF5A-486C-A8C5-ECC9F3942E4B}">
                <a14:imgProps xmlns:a14="http://schemas.microsoft.com/office/drawing/2010/main">
                  <a14:imgLayer r:embed="rId17">
                    <a14:imgEffect>
                      <a14:backgroundRemoval t="9559" b="89706" l="9559" r="92647">
                        <a14:foregroundMark x1="36765" y1="44118" x2="36765" y2="44118"/>
                        <a14:foregroundMark x1="85294" y1="45588" x2="85294" y2="45588"/>
                        <a14:foregroundMark x1="44853" y1="11765" x2="44853" y2="11765"/>
                        <a14:foregroundMark x1="88971" y1="38971" x2="88971" y2="38971"/>
                        <a14:foregroundMark x1="91176" y1="38235" x2="91176" y2="38235"/>
                        <a14:foregroundMark x1="91176" y1="38971" x2="91176" y2="38971"/>
                        <a14:foregroundMark x1="89706" y1="39706" x2="89706" y2="39706"/>
                        <a14:foregroundMark x1="92647" y1="38235" x2="92647" y2="38235"/>
                      </a14:backgroundRemoval>
                    </a14:imgEffect>
                  </a14:imgLayer>
                </a14:imgProps>
              </a:ext>
              <a:ext uri="{28A0092B-C50C-407E-A947-70E740481C1C}">
                <a14:useLocalDpi xmlns:a14="http://schemas.microsoft.com/office/drawing/2010/main" val="0"/>
              </a:ext>
            </a:extLst>
          </a:blip>
          <a:srcRect/>
          <a:stretch>
            <a:fillRect/>
          </a:stretch>
        </p:blipFill>
        <p:spPr bwMode="auto">
          <a:xfrm>
            <a:off x="2997677" y="5591706"/>
            <a:ext cx="559435" cy="559435"/>
          </a:xfrm>
          <a:prstGeom prst="rect">
            <a:avLst/>
          </a:prstGeom>
          <a:noFill/>
          <a:ln>
            <a:noFill/>
          </a:ln>
        </p:spPr>
      </p:pic>
      <p:pic>
        <p:nvPicPr>
          <p:cNvPr id="82" name="Picture 80">
            <a:extLst>
              <a:ext uri="{FF2B5EF4-FFF2-40B4-BE49-F238E27FC236}">
                <a16:creationId xmlns:a16="http://schemas.microsoft.com/office/drawing/2014/main" id="{97C7A50B-66B0-43E3-9177-0306CCBF3F74}"/>
              </a:ext>
            </a:extLst>
          </p:cNvPr>
          <p:cNvPicPr/>
          <p:nvPr/>
        </p:nvPicPr>
        <p:blipFill>
          <a:blip r:embed="rId16" cstate="print">
            <a:extLst>
              <a:ext uri="{BEBA8EAE-BF5A-486C-A8C5-ECC9F3942E4B}">
                <a14:imgProps xmlns:a14="http://schemas.microsoft.com/office/drawing/2010/main">
                  <a14:imgLayer r:embed="rId17">
                    <a14:imgEffect>
                      <a14:backgroundRemoval t="9559" b="89706" l="9559" r="92647">
                        <a14:foregroundMark x1="36765" y1="44118" x2="36765" y2="44118"/>
                        <a14:foregroundMark x1="85294" y1="45588" x2="85294" y2="45588"/>
                        <a14:foregroundMark x1="44853" y1="11765" x2="44853" y2="11765"/>
                        <a14:foregroundMark x1="88971" y1="38971" x2="88971" y2="38971"/>
                        <a14:foregroundMark x1="91176" y1="38235" x2="91176" y2="38235"/>
                        <a14:foregroundMark x1="91176" y1="38971" x2="91176" y2="38971"/>
                        <a14:foregroundMark x1="89706" y1="39706" x2="89706" y2="39706"/>
                        <a14:foregroundMark x1="92647" y1="38235" x2="92647" y2="38235"/>
                      </a14:backgroundRemoval>
                    </a14:imgEffect>
                  </a14:imgLayer>
                </a14:imgProps>
              </a:ext>
              <a:ext uri="{28A0092B-C50C-407E-A947-70E740481C1C}">
                <a14:useLocalDpi xmlns:a14="http://schemas.microsoft.com/office/drawing/2010/main" val="0"/>
              </a:ext>
            </a:extLst>
          </a:blip>
          <a:srcRect/>
          <a:stretch>
            <a:fillRect/>
          </a:stretch>
        </p:blipFill>
        <p:spPr bwMode="auto">
          <a:xfrm>
            <a:off x="3488535" y="5594020"/>
            <a:ext cx="559435" cy="559435"/>
          </a:xfrm>
          <a:prstGeom prst="rect">
            <a:avLst/>
          </a:prstGeom>
          <a:noFill/>
          <a:ln>
            <a:noFill/>
          </a:ln>
        </p:spPr>
      </p:pic>
      <p:pic>
        <p:nvPicPr>
          <p:cNvPr id="83" name="Picture 80">
            <a:extLst>
              <a:ext uri="{FF2B5EF4-FFF2-40B4-BE49-F238E27FC236}">
                <a16:creationId xmlns:a16="http://schemas.microsoft.com/office/drawing/2014/main" id="{2E96764E-3765-47A2-8DCE-EFC7AB134E7E}"/>
              </a:ext>
            </a:extLst>
          </p:cNvPr>
          <p:cNvPicPr/>
          <p:nvPr/>
        </p:nvPicPr>
        <p:blipFill>
          <a:blip r:embed="rId16" cstate="print">
            <a:extLst>
              <a:ext uri="{BEBA8EAE-BF5A-486C-A8C5-ECC9F3942E4B}">
                <a14:imgProps xmlns:a14="http://schemas.microsoft.com/office/drawing/2010/main">
                  <a14:imgLayer r:embed="rId17">
                    <a14:imgEffect>
                      <a14:backgroundRemoval t="9559" b="89706" l="9559" r="92647">
                        <a14:foregroundMark x1="36765" y1="44118" x2="36765" y2="44118"/>
                        <a14:foregroundMark x1="85294" y1="45588" x2="85294" y2="45588"/>
                        <a14:foregroundMark x1="44853" y1="11765" x2="44853" y2="11765"/>
                        <a14:foregroundMark x1="88971" y1="38971" x2="88971" y2="38971"/>
                        <a14:foregroundMark x1="91176" y1="38235" x2="91176" y2="38235"/>
                        <a14:foregroundMark x1="91176" y1="38971" x2="91176" y2="38971"/>
                        <a14:foregroundMark x1="89706" y1="39706" x2="89706" y2="39706"/>
                        <a14:foregroundMark x1="92647" y1="38235" x2="92647" y2="38235"/>
                      </a14:backgroundRemoval>
                    </a14:imgEffect>
                  </a14:imgLayer>
                </a14:imgProps>
              </a:ext>
              <a:ext uri="{28A0092B-C50C-407E-A947-70E740481C1C}">
                <a14:useLocalDpi xmlns:a14="http://schemas.microsoft.com/office/drawing/2010/main" val="0"/>
              </a:ext>
            </a:extLst>
          </a:blip>
          <a:srcRect/>
          <a:stretch>
            <a:fillRect/>
          </a:stretch>
        </p:blipFill>
        <p:spPr bwMode="auto">
          <a:xfrm>
            <a:off x="4185127" y="5578804"/>
            <a:ext cx="559435" cy="559435"/>
          </a:xfrm>
          <a:prstGeom prst="rect">
            <a:avLst/>
          </a:prstGeom>
          <a:noFill/>
          <a:ln>
            <a:noFill/>
          </a:ln>
        </p:spPr>
      </p:pic>
      <p:pic>
        <p:nvPicPr>
          <p:cNvPr id="84" name="Picture 81">
            <a:extLst>
              <a:ext uri="{FF2B5EF4-FFF2-40B4-BE49-F238E27FC236}">
                <a16:creationId xmlns:a16="http://schemas.microsoft.com/office/drawing/2014/main" id="{E781663C-DE9D-41B9-B8EA-EFEA36493D68}"/>
              </a:ext>
            </a:extLst>
          </p:cNvPr>
          <p:cNvPicPr/>
          <p:nvPr/>
        </p:nvPicPr>
        <p:blipFill rotWithShape="1">
          <a:blip r:embed="rId18" cstate="print">
            <a:extLst>
              <a:ext uri="{BEBA8EAE-BF5A-486C-A8C5-ECC9F3942E4B}">
                <a14:imgProps xmlns:a14="http://schemas.microsoft.com/office/drawing/2010/main">
                  <a14:imgLayer r:embed="rId19">
                    <a14:imgEffect>
                      <a14:backgroundRemoval t="26816" b="79330" l="26809" r="97447">
                        <a14:foregroundMark x1="52766" y1="41341" x2="52766" y2="41341"/>
                        <a14:foregroundMark x1="57447" y1="39665" x2="57447" y2="39665"/>
                        <a14:foregroundMark x1="58298" y1="39665" x2="58298" y2="39665"/>
                        <a14:foregroundMark x1="61702" y1="44693" x2="61702" y2="44693"/>
                        <a14:foregroundMark x1="61702" y1="45251" x2="61702" y2="45251"/>
                        <a14:foregroundMark x1="61277" y1="43017" x2="58723" y2="39106"/>
                        <a14:foregroundMark x1="57447" y1="39106" x2="58157" y2="37242"/>
                        <a14:foregroundMark x1="60851" y1="37989" x2="61277" y2="37989"/>
                        <a14:foregroundMark x1="88511" y1="67598" x2="88511" y2="67598"/>
                        <a14:foregroundMark x1="94894" y1="68715" x2="94894" y2="68715"/>
                        <a14:foregroundMark x1="96170" y1="71508" x2="96170" y2="71508"/>
                        <a14:foregroundMark x1="97447" y1="68156" x2="97447" y2="68156"/>
                        <a14:foregroundMark x1="55319" y1="34078" x2="55319" y2="34078"/>
                        <a14:foregroundMark x1="52766" y1="35196" x2="52766" y2="35196"/>
                        <a14:foregroundMark x1="45957" y1="35754" x2="45957" y2="35754"/>
                        <a14:foregroundMark x1="50213" y1="37430" x2="50213" y2="37430"/>
                        <a14:foregroundMark x1="48511" y1="37430" x2="48511" y2="37430"/>
                        <a14:foregroundMark x1="46809" y1="37430" x2="46809" y2="37430"/>
                        <a14:foregroundMark x1="60000" y1="37430" x2="60000" y2="37430"/>
                        <a14:foregroundMark x1="60000" y1="34637" x2="60000" y2="34637"/>
                        <a14:foregroundMark x1="62128" y1="33520" x2="62128" y2="33520"/>
                        <a14:foregroundMark x1="54894" y1="31844" x2="54468" y2="31844"/>
                        <a14:foregroundMark x1="59149" y1="31844" x2="59149" y2="31844"/>
                        <a14:foregroundMark x1="61277" y1="31844" x2="61277" y2="31844"/>
                        <a14:foregroundMark x1="63404" y1="31844" x2="63830" y2="31844"/>
                        <a14:foregroundMark x1="63830" y1="31844" x2="63830" y2="31844"/>
                        <a14:foregroundMark x1="60426" y1="31844" x2="60426" y2="31844"/>
                        <a14:foregroundMark x1="44681" y1="36313" x2="44681" y2="36313"/>
                        <a14:foregroundMark x1="47234" y1="34637" x2="47234" y2="34637"/>
                        <a14:foregroundMark x1="49787" y1="32402" x2="49787" y2="32402"/>
                        <a14:foregroundMark x1="48936" y1="33520" x2="48936" y2="33520"/>
                        <a14:foregroundMark x1="45532" y1="33520" x2="45532" y2="33520"/>
                        <a14:foregroundMark x1="51915" y1="32402" x2="51915" y2="32402"/>
                        <a14:foregroundMark x1="53191" y1="32402" x2="53191" y2="32402"/>
                        <a14:foregroundMark x1="56596" y1="32402" x2="56596" y2="32402"/>
                        <a14:backgroundMark x1="52157" y1="27079" x2="37447" y2="26257"/>
                        <a14:backgroundMark x1="57447" y1="27374" x2="52594" y2="27103"/>
                        <a14:backgroundMark x1="66809" y1="31844" x2="66809" y2="31844"/>
                        <a14:backgroundMark x1="68085" y1="29050" x2="68085" y2="29050"/>
                        <a14:backgroundMark x1="66809" y1="29609" x2="69362" y2="30168"/>
                        <a14:backgroundMark x1="64585" y1="29411" x2="57447" y2="29050"/>
                        <a14:backgroundMark x1="68511" y1="29609" x2="64999" y2="29432"/>
                        <a14:backgroundMark x1="34043" y1="33520" x2="42128" y2="31285"/>
                        <a14:backgroundMark x1="51257" y1="25222" x2="32766" y2="30168"/>
                        <a14:backgroundMark x1="55745" y1="24022" x2="51634" y2="25122"/>
                      </a14:backgroundRemoval>
                    </a14:imgEffect>
                  </a14:imgLayer>
                </a14:imgProps>
              </a:ext>
              <a:ext uri="{28A0092B-C50C-407E-A947-70E740481C1C}">
                <a14:useLocalDpi xmlns:a14="http://schemas.microsoft.com/office/drawing/2010/main" val="0"/>
              </a:ext>
            </a:extLst>
          </a:blip>
          <a:srcRect l="20511" t="27566" r="10564" b="14821"/>
          <a:stretch/>
        </p:blipFill>
        <p:spPr bwMode="auto">
          <a:xfrm>
            <a:off x="4721866" y="5617656"/>
            <a:ext cx="654685" cy="415925"/>
          </a:xfrm>
          <a:prstGeom prst="rect">
            <a:avLst/>
          </a:prstGeom>
          <a:noFill/>
          <a:ln>
            <a:noFill/>
          </a:ln>
          <a:extLst>
            <a:ext uri="{53640926-AAD7-44D8-BBD7-CCE9431645EC}">
              <a14:shadowObscured xmlns:a14="http://schemas.microsoft.com/office/drawing/2010/main"/>
            </a:ext>
          </a:extLst>
        </p:spPr>
      </p:pic>
      <p:cxnSp>
        <p:nvCxnSpPr>
          <p:cNvPr id="85" name="Straight Connector 88">
            <a:extLst>
              <a:ext uri="{FF2B5EF4-FFF2-40B4-BE49-F238E27FC236}">
                <a16:creationId xmlns:a16="http://schemas.microsoft.com/office/drawing/2014/main" id="{005448BF-73E5-4920-A6CC-0B5790C86171}"/>
              </a:ext>
            </a:extLst>
          </p:cNvPr>
          <p:cNvCxnSpPr/>
          <p:nvPr/>
        </p:nvCxnSpPr>
        <p:spPr>
          <a:xfrm flipH="1">
            <a:off x="3680304" y="5378986"/>
            <a:ext cx="2540" cy="1225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8">
            <a:extLst>
              <a:ext uri="{FF2B5EF4-FFF2-40B4-BE49-F238E27FC236}">
                <a16:creationId xmlns:a16="http://schemas.microsoft.com/office/drawing/2014/main" id="{666E83C3-6BCB-4820-9664-26F9AF5F3EBB}"/>
              </a:ext>
            </a:extLst>
          </p:cNvPr>
          <p:cNvCxnSpPr/>
          <p:nvPr/>
        </p:nvCxnSpPr>
        <p:spPr>
          <a:xfrm flipH="1">
            <a:off x="3752695" y="5378986"/>
            <a:ext cx="2540" cy="1225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8">
            <a:extLst>
              <a:ext uri="{FF2B5EF4-FFF2-40B4-BE49-F238E27FC236}">
                <a16:creationId xmlns:a16="http://schemas.microsoft.com/office/drawing/2014/main" id="{660A0066-099F-4BBA-91D8-BE806EB4F794}"/>
              </a:ext>
            </a:extLst>
          </p:cNvPr>
          <p:cNvCxnSpPr>
            <a:cxnSpLocks/>
          </p:cNvCxnSpPr>
          <p:nvPr/>
        </p:nvCxnSpPr>
        <p:spPr>
          <a:xfrm>
            <a:off x="3821909" y="5372520"/>
            <a:ext cx="0" cy="1746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8">
            <a:extLst>
              <a:ext uri="{FF2B5EF4-FFF2-40B4-BE49-F238E27FC236}">
                <a16:creationId xmlns:a16="http://schemas.microsoft.com/office/drawing/2014/main" id="{73BCF45C-7EE8-4642-87DD-5616552E77CC}"/>
              </a:ext>
            </a:extLst>
          </p:cNvPr>
          <p:cNvCxnSpPr/>
          <p:nvPr/>
        </p:nvCxnSpPr>
        <p:spPr>
          <a:xfrm flipH="1">
            <a:off x="3884773" y="5372520"/>
            <a:ext cx="2540" cy="1225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98">
            <a:extLst>
              <a:ext uri="{FF2B5EF4-FFF2-40B4-BE49-F238E27FC236}">
                <a16:creationId xmlns:a16="http://schemas.microsoft.com/office/drawing/2014/main" id="{44E5E93B-CAA7-4311-8EE5-4FF9E498A027}"/>
              </a:ext>
            </a:extLst>
          </p:cNvPr>
          <p:cNvCxnSpPr/>
          <p:nvPr/>
        </p:nvCxnSpPr>
        <p:spPr>
          <a:xfrm>
            <a:off x="3865090" y="5500926"/>
            <a:ext cx="1153160" cy="1651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5">
            <a:extLst>
              <a:ext uri="{FF2B5EF4-FFF2-40B4-BE49-F238E27FC236}">
                <a16:creationId xmlns:a16="http://schemas.microsoft.com/office/drawing/2014/main" id="{BB64893D-B079-49F2-8FFF-D2E35B3C4B3E}"/>
              </a:ext>
            </a:extLst>
          </p:cNvPr>
          <p:cNvCxnSpPr/>
          <p:nvPr/>
        </p:nvCxnSpPr>
        <p:spPr>
          <a:xfrm>
            <a:off x="3802542" y="5547364"/>
            <a:ext cx="654050" cy="120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2">
            <a:extLst>
              <a:ext uri="{FF2B5EF4-FFF2-40B4-BE49-F238E27FC236}">
                <a16:creationId xmlns:a16="http://schemas.microsoft.com/office/drawing/2014/main" id="{CA050B93-D13C-4EDB-A44C-05640E756B3C}"/>
              </a:ext>
            </a:extLst>
          </p:cNvPr>
          <p:cNvCxnSpPr>
            <a:cxnSpLocks/>
          </p:cNvCxnSpPr>
          <p:nvPr/>
        </p:nvCxnSpPr>
        <p:spPr>
          <a:xfrm flipH="1" flipV="1">
            <a:off x="3244377" y="5485246"/>
            <a:ext cx="456565" cy="1"/>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E2BCB9A-8AFB-4DD4-B5DA-108194FDF47F}"/>
              </a:ext>
            </a:extLst>
          </p:cNvPr>
          <p:cNvCxnSpPr/>
          <p:nvPr/>
        </p:nvCxnSpPr>
        <p:spPr>
          <a:xfrm flipH="1">
            <a:off x="3263745" y="5464496"/>
            <a:ext cx="2540" cy="1778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3">
            <a:extLst>
              <a:ext uri="{FF2B5EF4-FFF2-40B4-BE49-F238E27FC236}">
                <a16:creationId xmlns:a16="http://schemas.microsoft.com/office/drawing/2014/main" id="{AD4D9A07-5F40-4A84-9F56-0488021E36EA}"/>
              </a:ext>
            </a:extLst>
          </p:cNvPr>
          <p:cNvCxnSpPr/>
          <p:nvPr/>
        </p:nvCxnSpPr>
        <p:spPr>
          <a:xfrm flipH="1">
            <a:off x="3753010" y="5458291"/>
            <a:ext cx="2540" cy="1778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7">
            <a:extLst>
              <a:ext uri="{FF2B5EF4-FFF2-40B4-BE49-F238E27FC236}">
                <a16:creationId xmlns:a16="http://schemas.microsoft.com/office/drawing/2014/main" id="{CD9E8DE2-DE6A-4CAB-9863-B44950238888}"/>
              </a:ext>
            </a:extLst>
          </p:cNvPr>
          <p:cNvCxnSpPr/>
          <p:nvPr/>
        </p:nvCxnSpPr>
        <p:spPr>
          <a:xfrm flipH="1">
            <a:off x="4445478" y="5541784"/>
            <a:ext cx="1905" cy="71755"/>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1">
            <a:extLst>
              <a:ext uri="{FF2B5EF4-FFF2-40B4-BE49-F238E27FC236}">
                <a16:creationId xmlns:a16="http://schemas.microsoft.com/office/drawing/2014/main" id="{BCF68B68-FDD4-40F9-990D-F8DC85479DAF}"/>
              </a:ext>
            </a:extLst>
          </p:cNvPr>
          <p:cNvCxnSpPr>
            <a:cxnSpLocks/>
          </p:cNvCxnSpPr>
          <p:nvPr/>
        </p:nvCxnSpPr>
        <p:spPr>
          <a:xfrm flipH="1">
            <a:off x="5018250" y="5495784"/>
            <a:ext cx="1" cy="111452"/>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95920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1C6C1A5-DF2D-42FE-B3D0-906E6BC8E1C5}"/>
              </a:ext>
            </a:extLst>
          </p:cNvPr>
          <p:cNvSpPr>
            <a:spLocks noGrp="1"/>
          </p:cNvSpPr>
          <p:nvPr>
            <p:ph type="title"/>
          </p:nvPr>
        </p:nvSpPr>
        <p:spPr/>
        <p:txBody>
          <a:bodyPr>
            <a:normAutofit/>
          </a:bodyPr>
          <a:lstStyle/>
          <a:p>
            <a:r>
              <a:rPr lang="en-US" sz="4800" b="1" dirty="0">
                <a:solidFill>
                  <a:schemeClr val="tx1"/>
                </a:solidFill>
                <a:effectLst/>
                <a:latin typeface="+mn-lt"/>
                <a:ea typeface="Calibri" panose="020F0502020204030204" pitchFamily="34" charset="0"/>
                <a:cs typeface="Arial" panose="020B0604020202020204" pitchFamily="34" charset="0"/>
              </a:rPr>
              <a:t>Control method</a:t>
            </a:r>
            <a:endParaRPr lang="en-US" sz="9600" dirty="0">
              <a:solidFill>
                <a:schemeClr val="tx1"/>
              </a:solidFill>
              <a:latin typeface="+mn-lt"/>
            </a:endParaRPr>
          </a:p>
        </p:txBody>
      </p:sp>
      <p:sp>
        <p:nvSpPr>
          <p:cNvPr id="7" name="عنصر نائب لرقم الشريحة 6">
            <a:extLst>
              <a:ext uri="{FF2B5EF4-FFF2-40B4-BE49-F238E27FC236}">
                <a16:creationId xmlns:a16="http://schemas.microsoft.com/office/drawing/2014/main" id="{043F2F32-5E13-44DC-91C8-B0F7E4910FD3}"/>
              </a:ext>
            </a:extLst>
          </p:cNvPr>
          <p:cNvSpPr>
            <a:spLocks noGrp="1"/>
          </p:cNvSpPr>
          <p:nvPr>
            <p:ph type="sldNum" sz="quarter" idx="12"/>
          </p:nvPr>
        </p:nvSpPr>
        <p:spPr/>
        <p:txBody>
          <a:bodyPr/>
          <a:lstStyle/>
          <a:p>
            <a:fld id="{BF2AB8F2-7686-4971-BD89-DC5252206682}" type="slidenum">
              <a:rPr lang="en-IN" smtClean="0"/>
              <a:t>9</a:t>
            </a:fld>
            <a:endParaRPr lang="en-IN"/>
          </a:p>
        </p:txBody>
      </p:sp>
      <p:sp>
        <p:nvSpPr>
          <p:cNvPr id="5" name="مربع نص 4">
            <a:extLst>
              <a:ext uri="{FF2B5EF4-FFF2-40B4-BE49-F238E27FC236}">
                <a16:creationId xmlns:a16="http://schemas.microsoft.com/office/drawing/2014/main" id="{BEE043A7-3B65-4820-B5AA-5EF8B8532E73}"/>
              </a:ext>
            </a:extLst>
          </p:cNvPr>
          <p:cNvSpPr txBox="1"/>
          <p:nvPr/>
        </p:nvSpPr>
        <p:spPr>
          <a:xfrm>
            <a:off x="2308" y="1507875"/>
            <a:ext cx="9294092" cy="830997"/>
          </a:xfrm>
          <a:prstGeom prst="rect">
            <a:avLst/>
          </a:prstGeom>
          <a:noFill/>
        </p:spPr>
        <p:txBody>
          <a:bodyPr wrap="square">
            <a:spAutoFit/>
          </a:bodyPr>
          <a:lstStyle/>
          <a:p>
            <a:pPr marL="230188" indent="-230188">
              <a:buFont typeface="Wingdings" panose="05000000000000000000" pitchFamily="2" charset="2"/>
              <a:buChar char="Ø"/>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The objective is to achieve a point in a 3d space we will do that by controlling the position of the three main motors as following :-</a:t>
            </a:r>
          </a:p>
        </p:txBody>
      </p:sp>
      <p:sp>
        <p:nvSpPr>
          <p:cNvPr id="8" name="مربع نص 7">
            <a:extLst>
              <a:ext uri="{FF2B5EF4-FFF2-40B4-BE49-F238E27FC236}">
                <a16:creationId xmlns:a16="http://schemas.microsoft.com/office/drawing/2014/main" id="{8327A835-ED89-4F94-A121-A26D54B3E5C4}"/>
              </a:ext>
            </a:extLst>
          </p:cNvPr>
          <p:cNvSpPr txBox="1"/>
          <p:nvPr/>
        </p:nvSpPr>
        <p:spPr>
          <a:xfrm>
            <a:off x="277440" y="2338872"/>
            <a:ext cx="7162800" cy="968278"/>
          </a:xfrm>
          <a:prstGeom prst="rect">
            <a:avLst/>
          </a:prstGeom>
          <a:noFill/>
        </p:spPr>
        <p:txBody>
          <a:bodyPr wrap="square">
            <a:spAutoFit/>
          </a:bodyPr>
          <a:lstStyle/>
          <a:p>
            <a:pPr marL="342900" marR="0" lvl="0" indent="-342900" algn="justLow" rtl="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 Motor (90 degrees corresponding to motion in XY plan)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Low">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Right Arm Motor (63 degrees corresponding to motion in ZX plan)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Low">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Left Arm Motor (81 degrees corresponding to motion in YZ direction)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مربع نص 8">
            <a:extLst>
              <a:ext uri="{FF2B5EF4-FFF2-40B4-BE49-F238E27FC236}">
                <a16:creationId xmlns:a16="http://schemas.microsoft.com/office/drawing/2014/main" id="{E1A4087A-BC9B-4113-8509-41913163C199}"/>
              </a:ext>
            </a:extLst>
          </p:cNvPr>
          <p:cNvSpPr txBox="1"/>
          <p:nvPr/>
        </p:nvSpPr>
        <p:spPr>
          <a:xfrm>
            <a:off x="-64305" y="3293318"/>
            <a:ext cx="9039741" cy="671915"/>
          </a:xfrm>
          <a:prstGeom prst="rect">
            <a:avLst/>
          </a:prstGeom>
          <a:noFill/>
        </p:spPr>
        <p:txBody>
          <a:bodyPr wrap="square">
            <a:spAutoFit/>
          </a:bodyPr>
          <a:lstStyle/>
          <a:p>
            <a:pPr marL="285750" marR="0" indent="-285750" algn="justLow">
              <a:lnSpc>
                <a:spcPct val="107000"/>
              </a:lnSpc>
              <a:spcBef>
                <a:spcPts val="0"/>
              </a:spcBef>
              <a:spcAft>
                <a:spcPts val="8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Due to mechanical constrains of the Robotic Arm design the right &amp; left motors are calibrated to their optimum angle values which are 63 degrees and 81 degrees respectively.</a:t>
            </a:r>
          </a:p>
        </p:txBody>
      </p:sp>
      <p:sp>
        <p:nvSpPr>
          <p:cNvPr id="11" name="مربع نص 10">
            <a:extLst>
              <a:ext uri="{FF2B5EF4-FFF2-40B4-BE49-F238E27FC236}">
                <a16:creationId xmlns:a16="http://schemas.microsoft.com/office/drawing/2014/main" id="{B6E45E9B-0948-4A29-ABDE-8A6C1601E587}"/>
              </a:ext>
            </a:extLst>
          </p:cNvPr>
          <p:cNvSpPr txBox="1"/>
          <p:nvPr/>
        </p:nvSpPr>
        <p:spPr>
          <a:xfrm>
            <a:off x="-34636" y="4007260"/>
            <a:ext cx="8915400" cy="1097032"/>
          </a:xfrm>
          <a:prstGeom prst="rect">
            <a:avLst/>
          </a:prstGeom>
          <a:noFill/>
        </p:spPr>
        <p:txBody>
          <a:bodyPr wrap="square">
            <a:spAutoFit/>
          </a:bodyPr>
          <a:lstStyle/>
          <a:p>
            <a:pPr marL="285750" marR="0" indent="-285750" algn="justLow">
              <a:lnSpc>
                <a:spcPct val="107000"/>
              </a:lnSpc>
              <a:spcBef>
                <a:spcPts val="0"/>
              </a:spcBef>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relation between P</a:t>
            </a:r>
            <a:r>
              <a:rPr lang="en-US" sz="2000" b="1" dirty="0">
                <a:latin typeface="Times New Roman" panose="02020603050405020304" pitchFamily="18" charset="0"/>
                <a:ea typeface="Calibri" panose="020F0502020204030204" pitchFamily="34" charset="0"/>
                <a:cs typeface="Times New Roman" panose="02020603050405020304" pitchFamily="18" charset="0"/>
              </a:rPr>
              <a:t>WM</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and Degrees Mapping :- </a:t>
            </a:r>
          </a:p>
          <a:p>
            <a:pPr marL="285750" algn="justLow">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motors are running at PWM signal with duty </a:t>
            </a:r>
            <a:r>
              <a:rPr lang="en-US" sz="1800">
                <a:effectLst/>
                <a:latin typeface="Times New Roman" panose="02020603050405020304" pitchFamily="18" charset="0"/>
                <a:ea typeface="Calibri" panose="020F0502020204030204" pitchFamily="34" charset="0"/>
                <a:cs typeface="Times New Roman" panose="02020603050405020304" pitchFamily="18" charset="0"/>
              </a:rPr>
              <a:t>cycle (2-12.5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frequency 50 Hz so</a:t>
            </a:r>
            <a:r>
              <a:rPr lang="en-US" dirty="0">
                <a:latin typeface="Times New Roman" panose="02020603050405020304" pitchFamily="18" charset="0"/>
                <a:ea typeface="Calibri" panose="020F0502020204030204" pitchFamily="34" charset="0"/>
                <a:cs typeface="Times New Roman" panose="02020603050405020304" pitchFamily="18" charset="0"/>
              </a:rPr>
              <a:t>,   if we want to achieve a mechanical degree, we can use this relation: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مربع نص 12">
                <a:extLst>
                  <a:ext uri="{FF2B5EF4-FFF2-40B4-BE49-F238E27FC236}">
                    <a16:creationId xmlns:a16="http://schemas.microsoft.com/office/drawing/2014/main" id="{16AA6902-CE52-4B32-B9FE-94C8D1717E35}"/>
                  </a:ext>
                </a:extLst>
              </p:cNvPr>
              <p:cNvSpPr txBox="1"/>
              <p:nvPr/>
            </p:nvSpPr>
            <p:spPr>
              <a:xfrm>
                <a:off x="2362200" y="5209032"/>
                <a:ext cx="4622800" cy="618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𝑚𝑒𝑐</m:t>
                          </m:r>
                          <m:r>
                            <a:rPr lang="en-US" i="1">
                              <a:latin typeface="Cambria Math" panose="02040503050406030204" pitchFamily="18" charset="0"/>
                            </a:rPr>
                            <m:t>h</m:t>
                          </m:r>
                        </m:sub>
                      </m:sSub>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1800</m:t>
                          </m:r>
                        </m:num>
                        <m:den>
                          <m:r>
                            <a:rPr lang="en-US" i="0">
                              <a:latin typeface="Cambria Math" panose="02040503050406030204" pitchFamily="18" charset="0"/>
                            </a:rPr>
                            <m:t>97</m:t>
                          </m:r>
                        </m:den>
                      </m:f>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𝛿</m:t>
                          </m:r>
                        </m:e>
                        <m:sub>
                          <m:r>
                            <a:rPr lang="en-US" i="0">
                              <a:latin typeface="Cambria Math" panose="02040503050406030204" pitchFamily="18" charset="0"/>
                            </a:rPr>
                            <m:t>%</m:t>
                          </m:r>
                        </m:sub>
                      </m:sSub>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4500</m:t>
                          </m:r>
                        </m:num>
                        <m:den>
                          <m:r>
                            <a:rPr lang="en-US" i="0">
                              <a:latin typeface="Cambria Math" panose="02040503050406030204" pitchFamily="18" charset="0"/>
                            </a:rPr>
                            <m:t>97</m:t>
                          </m:r>
                        </m:den>
                      </m:f>
                    </m:oMath>
                  </m:oMathPara>
                </a14:m>
                <a:endParaRPr lang="en-US" dirty="0"/>
              </a:p>
            </p:txBody>
          </p:sp>
        </mc:Choice>
        <mc:Fallback xmlns="">
          <p:sp>
            <p:nvSpPr>
              <p:cNvPr id="13" name="مربع نص 12">
                <a:extLst>
                  <a:ext uri="{FF2B5EF4-FFF2-40B4-BE49-F238E27FC236}">
                    <a16:creationId xmlns:a16="http://schemas.microsoft.com/office/drawing/2014/main" id="{16AA6902-CE52-4B32-B9FE-94C8D1717E35}"/>
                  </a:ext>
                </a:extLst>
              </p:cNvPr>
              <p:cNvSpPr txBox="1">
                <a:spLocks noRot="1" noChangeAspect="1" noMove="1" noResize="1" noEditPoints="1" noAdjustHandles="1" noChangeArrowheads="1" noChangeShapeType="1" noTextEdit="1"/>
              </p:cNvSpPr>
              <p:nvPr/>
            </p:nvSpPr>
            <p:spPr>
              <a:xfrm>
                <a:off x="2362200" y="5209032"/>
                <a:ext cx="4622800" cy="618311"/>
              </a:xfrm>
              <a:prstGeom prst="rect">
                <a:avLst/>
              </a:prstGeom>
              <a:blipFill>
                <a:blip r:embed="rId2"/>
                <a:stretch>
                  <a:fillRect/>
                </a:stretch>
              </a:blipFill>
            </p:spPr>
            <p:txBody>
              <a:bodyPr/>
              <a:lstStyle/>
              <a:p>
                <a:r>
                  <a:rPr lang="en-US">
                    <a:noFill/>
                  </a:rPr>
                  <a:t> </a:t>
                </a:r>
              </a:p>
            </p:txBody>
          </p:sp>
        </mc:Fallback>
      </mc:AlternateContent>
      <p:graphicFrame>
        <p:nvGraphicFramePr>
          <p:cNvPr id="14" name="Chart 113">
            <a:extLst>
              <a:ext uri="{FF2B5EF4-FFF2-40B4-BE49-F238E27FC236}">
                <a16:creationId xmlns:a16="http://schemas.microsoft.com/office/drawing/2014/main" id="{5FD39E14-E80A-4891-B6C9-85D1BAAD40B5}"/>
              </a:ext>
            </a:extLst>
          </p:cNvPr>
          <p:cNvGraphicFramePr/>
          <p:nvPr>
            <p:extLst>
              <p:ext uri="{D42A27DB-BD31-4B8C-83A1-F6EECF244321}">
                <p14:modId xmlns:p14="http://schemas.microsoft.com/office/powerpoint/2010/main" val="3314124525"/>
              </p:ext>
            </p:extLst>
          </p:nvPr>
        </p:nvGraphicFramePr>
        <p:xfrm>
          <a:off x="168564" y="5048223"/>
          <a:ext cx="2743200" cy="1581177"/>
        </p:xfrm>
        <a:graphic>
          <a:graphicData uri="http://schemas.openxmlformats.org/drawingml/2006/chart">
            <c:chart xmlns:c="http://schemas.openxmlformats.org/drawingml/2006/chart" xmlns:r="http://schemas.openxmlformats.org/officeDocument/2006/relationships" r:id="rId3"/>
          </a:graphicData>
        </a:graphic>
      </p:graphicFrame>
      <p:pic>
        <p:nvPicPr>
          <p:cNvPr id="16" name="Picture 3">
            <a:extLst>
              <a:ext uri="{FF2B5EF4-FFF2-40B4-BE49-F238E27FC236}">
                <a16:creationId xmlns:a16="http://schemas.microsoft.com/office/drawing/2014/main" id="{C530D2C7-FDD6-4600-84CB-514D2E39C398}"/>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27602" b="71041" l="11611" r="87441">
                        <a14:foregroundMark x1="18483" y1="48416" x2="18483" y2="48416"/>
                        <a14:foregroundMark x1="27014" y1="50226" x2="27014" y2="50226"/>
                        <a14:foregroundMark x1="35308" y1="47511" x2="35308" y2="47511"/>
                        <a14:foregroundMark x1="11848" y1="53394" x2="11848" y2="53394"/>
                        <a14:foregroundMark x1="57583" y1="52489" x2="56872" y2="52489"/>
                        <a14:foregroundMark x1="68720" y1="51131" x2="68720" y2="51131"/>
                        <a14:foregroundMark x1="73223" y1="51131" x2="73223" y2="51131"/>
                        <a14:foregroundMark x1="83175" y1="51131" x2="83175" y2="51131"/>
                        <a14:foregroundMark x1="87441" y1="52489" x2="87441" y2="52489"/>
                        <a14:foregroundMark x1="36256" y1="32127" x2="36256" y2="32127"/>
                        <a14:foregroundMark x1="33175" y1="35747" x2="33175" y2="35747"/>
                        <a14:foregroundMark x1="39810" y1="43439" x2="39810" y2="43439"/>
                      </a14:backgroundRemoval>
                    </a14:imgEffect>
                  </a14:imgLayer>
                </a14:imgProps>
              </a:ext>
              <a:ext uri="{28A0092B-C50C-407E-A947-70E740481C1C}">
                <a14:useLocalDpi xmlns:a14="http://schemas.microsoft.com/office/drawing/2010/main" val="0"/>
              </a:ext>
            </a:extLst>
          </a:blip>
          <a:srcRect l="5737" t="22258" r="6766" b="22873"/>
          <a:stretch/>
        </p:blipFill>
        <p:spPr>
          <a:xfrm>
            <a:off x="3016250" y="6196781"/>
            <a:ext cx="3124200" cy="502939"/>
          </a:xfrm>
          <a:prstGeom prst="rect">
            <a:avLst/>
          </a:prstGeom>
          <a:solidFill>
            <a:schemeClr val="bg1">
              <a:lumMod val="50000"/>
            </a:schemeClr>
          </a:solidFill>
        </p:spPr>
      </p:pic>
    </p:spTree>
    <p:extLst>
      <p:ext uri="{BB962C8B-B14F-4D97-AF65-F5344CB8AC3E}">
        <p14:creationId xmlns:p14="http://schemas.microsoft.com/office/powerpoint/2010/main" val="3409255309"/>
      </p:ext>
    </p:extLst>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6c6277e475342a88f9359975c1e8cba7887de4"/>
</p:tagLst>
</file>

<file path=ppt/tags/tag10.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11.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12.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13.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14.xml><?xml version="1.0" encoding="utf-8"?>
<p:tagLst xmlns:a="http://schemas.openxmlformats.org/drawingml/2006/main" xmlns:r="http://schemas.openxmlformats.org/officeDocument/2006/relationships" xmlns:p="http://schemas.openxmlformats.org/presentationml/2006/main">
  <p:tag name="CG_TEMPLATE_SHAPE" val="SECTION_HEADER_SLIDE_TITLE"/>
</p:tagLst>
</file>

<file path=ppt/tags/tag15.xml><?xml version="1.0" encoding="utf-8"?>
<p:tagLst xmlns:a="http://schemas.openxmlformats.org/drawingml/2006/main" xmlns:r="http://schemas.openxmlformats.org/officeDocument/2006/relationships" xmlns:p="http://schemas.openxmlformats.org/presentationml/2006/main">
  <p:tag name="CG_TEMPLATE_SHAPE" val="SECTION_HEADER_SLIDE_SUB_TITLE"/>
</p:tagLst>
</file>

<file path=ppt/tags/tag16.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17.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18.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19.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2.xml><?xml version="1.0" encoding="utf-8"?>
<p:tagLst xmlns:a="http://schemas.openxmlformats.org/drawingml/2006/main" xmlns:r="http://schemas.openxmlformats.org/officeDocument/2006/relationships" xmlns:p="http://schemas.openxmlformats.org/presentationml/2006/main">
  <p:tag name="CG_TEMPLATE_SHAPE" val="TEXT_SLIDE_TITLE"/>
</p:tagLst>
</file>

<file path=ppt/tags/tag20.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21.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22.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23.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24.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25.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26.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27.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28.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29.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3.xml><?xml version="1.0" encoding="utf-8"?>
<p:tagLst xmlns:a="http://schemas.openxmlformats.org/drawingml/2006/main" xmlns:r="http://schemas.openxmlformats.org/officeDocument/2006/relationships" xmlns:p="http://schemas.openxmlformats.org/presentationml/2006/main">
  <p:tag name="CG_TEMPLATE_SHAPE" val="TEXT_SLIDE_BULLET"/>
</p:tagLst>
</file>

<file path=ppt/tags/tag30.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31.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32.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33.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34.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35.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36.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37.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38.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39.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4.xml><?xml version="1.0" encoding="utf-8"?>
<p:tagLst xmlns:a="http://schemas.openxmlformats.org/drawingml/2006/main" xmlns:r="http://schemas.openxmlformats.org/officeDocument/2006/relationships" xmlns:p="http://schemas.openxmlformats.org/presentationml/2006/main">
  <p:tag name="CG_TEMPLATE_SHAPE" val="TITLE_SLIDE_TITLE"/>
</p:tagLst>
</file>

<file path=ppt/tags/tag40.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41.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42.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43.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44.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45.xml><?xml version="1.0" encoding="utf-8"?>
<p:tagLst xmlns:a="http://schemas.openxmlformats.org/drawingml/2006/main" xmlns:r="http://schemas.openxmlformats.org/officeDocument/2006/relationships" xmlns:p="http://schemas.openxmlformats.org/presentationml/2006/main">
  <p:tag name="CG_TEMPLATE_SHAPE" val="DIAGRAM_VENN"/>
</p:tagLst>
</file>

<file path=ppt/tags/tag46.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47.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48.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49.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5.xml><?xml version="1.0" encoding="utf-8"?>
<p:tagLst xmlns:a="http://schemas.openxmlformats.org/drawingml/2006/main" xmlns:r="http://schemas.openxmlformats.org/officeDocument/2006/relationships" xmlns:p="http://schemas.openxmlformats.org/presentationml/2006/main">
  <p:tag name="CG_TEMPLATE_SHAPE" val="TITLE_SLIDE_SUB_TITLE"/>
</p:tagLst>
</file>

<file path=ppt/tags/tag50.xml><?xml version="1.0" encoding="utf-8"?>
<p:tagLst xmlns:a="http://schemas.openxmlformats.org/drawingml/2006/main" xmlns:r="http://schemas.openxmlformats.org/officeDocument/2006/relationships" xmlns:p="http://schemas.openxmlformats.org/presentationml/2006/main">
  <p:tag name="CG_TEMPLATE_SHAPE" val="DIAGRAM_3STEP_FUNNEL"/>
</p:tagLst>
</file>

<file path=ppt/tags/tag51.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52.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53.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54.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55.xml><?xml version="1.0" encoding="utf-8"?>
<p:tagLst xmlns:a="http://schemas.openxmlformats.org/drawingml/2006/main" xmlns:r="http://schemas.openxmlformats.org/officeDocument/2006/relationships" xmlns:p="http://schemas.openxmlformats.org/presentationml/2006/main">
  <p:tag name="CG_TEMPLATE_SHAPE" val="DIAGRAM_MANAGED_PROCESS"/>
</p:tagLst>
</file>

<file path=ppt/tags/tag56.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57.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58.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59.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6.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60.xml><?xml version="1.0" encoding="utf-8"?>
<p:tagLst xmlns:a="http://schemas.openxmlformats.org/drawingml/2006/main" xmlns:r="http://schemas.openxmlformats.org/officeDocument/2006/relationships" xmlns:p="http://schemas.openxmlformats.org/presentationml/2006/main">
  <p:tag name="CG_TEMPLATE_SHAPE" val="DIAGRAM_5LEVEL_PYRAMID"/>
</p:tagLst>
</file>

<file path=ppt/tags/tag61.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62.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63.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64.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65.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66.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67.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68.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69.xml><?xml version="1.0" encoding="utf-8"?>
<p:tagLst xmlns:a="http://schemas.openxmlformats.org/drawingml/2006/main" xmlns:r="http://schemas.openxmlformats.org/officeDocument/2006/relationships" xmlns:p="http://schemas.openxmlformats.org/presentationml/2006/main">
  <p:tag name="CG_TEMPLATE_SHAPE" val="DIAGRAM_5STEPS_TO_SUCCESS"/>
</p:tagLst>
</file>

<file path=ppt/tags/tag7.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70.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71.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72.xml><?xml version="1.0" encoding="utf-8"?>
<p:tagLst xmlns:a="http://schemas.openxmlformats.org/drawingml/2006/main" xmlns:r="http://schemas.openxmlformats.org/officeDocument/2006/relationships" xmlns:p="http://schemas.openxmlformats.org/presentationml/2006/main">
  <p:tag name="CG_TEMPLATE_SHAPE" val="CONTENT_SLIDE_NON_TITLE_BACKDROP"/>
</p:tagLst>
</file>

<file path=ppt/tags/tag73.xml><?xml version="1.0" encoding="utf-8"?>
<p:tagLst xmlns:a="http://schemas.openxmlformats.org/drawingml/2006/main" xmlns:r="http://schemas.openxmlformats.org/officeDocument/2006/relationships" xmlns:p="http://schemas.openxmlformats.org/presentationml/2006/main">
  <p:tag name="CG_TEMPLATE_SHAPE" val="CONTENT_SLIDE_TITLE"/>
</p:tagLst>
</file>

<file path=ppt/tags/tag74.xml><?xml version="1.0" encoding="utf-8"?>
<p:tagLst xmlns:a="http://schemas.openxmlformats.org/drawingml/2006/main" xmlns:r="http://schemas.openxmlformats.org/officeDocument/2006/relationships" xmlns:p="http://schemas.openxmlformats.org/presentationml/2006/main">
  <p:tag name="CG_TEMPLATE_SHAPE" val="DIAGRAM_CIRCULAR_APPROACH"/>
</p:tagLst>
</file>

<file path=ppt/tags/tag75.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76.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8.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ags/tag9.xml><?xml version="1.0" encoding="utf-8"?>
<p:tagLst xmlns:a="http://schemas.openxmlformats.org/drawingml/2006/main" xmlns:r="http://schemas.openxmlformats.org/officeDocument/2006/relationships" xmlns:p="http://schemas.openxmlformats.org/presentationml/2006/main">
  <p:tag name="CG_TEMPLATE_SHAPE" val="TRIAL_VERSION_SHAPE"/>
</p:tagLst>
</file>

<file path=ppt/theme/theme1.xml><?xml version="1.0" encoding="utf-8"?>
<a:theme xmlns:a="http://schemas.openxmlformats.org/drawingml/2006/main" name="Robotic_arm_production_lines_modern_Crystal_Template_iilhoulhkn_tq6x.v5_2.s~testing~">
  <a:themeElements>
    <a:clrScheme name="CrystalColor43">
      <a:dk1>
        <a:sysClr val="windowText" lastClr="000000"/>
      </a:dk1>
      <a:lt1>
        <a:sysClr val="window" lastClr="FFFFFF"/>
      </a:lt1>
      <a:dk2>
        <a:srgbClr val="808080"/>
      </a:dk2>
      <a:lt2>
        <a:srgbClr val="FFFFFF"/>
      </a:lt2>
      <a:accent1>
        <a:srgbClr val="B2B2B2"/>
      </a:accent1>
      <a:accent2>
        <a:srgbClr val="3FB1FF"/>
      </a:accent2>
      <a:accent3>
        <a:srgbClr val="FFA65D"/>
      </a:accent3>
      <a:accent4>
        <a:srgbClr val="2DFF2D"/>
      </a:accent4>
      <a:accent5>
        <a:srgbClr val="FFE07D"/>
      </a:accent5>
      <a:accent6>
        <a:srgbClr val="8FDAFF"/>
      </a:accent6>
      <a:hlink>
        <a:srgbClr val="0000FF"/>
      </a:hlink>
      <a:folHlink>
        <a:srgbClr val="800080"/>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emo_Download_Version_of_Crystal_Templates.pptx" id="{0780C17A-5412-4811-8A36-E81D75BDA56B}" vid="{56AA915E-D945-49D3-A1A8-0F221308C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Robotic Arm</Template>
  <TotalTime>16</TotalTime>
  <Words>664</Words>
  <Application>Microsoft Office PowerPoint</Application>
  <PresentationFormat>عرض على الشاشة (4:3)</PresentationFormat>
  <Paragraphs>74</Paragraphs>
  <Slides>12</Slides>
  <Notes>0</Notes>
  <HiddenSlides>0</HiddenSlides>
  <MMClips>0</MMClips>
  <ScaleCrop>false</ScaleCrop>
  <HeadingPairs>
    <vt:vector size="6" baseType="variant">
      <vt:variant>
        <vt:lpstr>الخطوط المستخدمة</vt:lpstr>
      </vt:variant>
      <vt:variant>
        <vt:i4>10</vt:i4>
      </vt:variant>
      <vt:variant>
        <vt:lpstr>نسق</vt:lpstr>
      </vt:variant>
      <vt:variant>
        <vt:i4>1</vt:i4>
      </vt:variant>
      <vt:variant>
        <vt:lpstr>عناوين الشرائح</vt:lpstr>
      </vt:variant>
      <vt:variant>
        <vt:i4>12</vt:i4>
      </vt:variant>
    </vt:vector>
  </HeadingPairs>
  <TitlesOfParts>
    <vt:vector size="23" baseType="lpstr">
      <vt:lpstr>Arial</vt:lpstr>
      <vt:lpstr>Bahnschrift SemiLight</vt:lpstr>
      <vt:lpstr>Bahnschrift SemiLight Condensed</vt:lpstr>
      <vt:lpstr>Calibri</vt:lpstr>
      <vt:lpstr>Calibri Light</vt:lpstr>
      <vt:lpstr>Cambria Math</vt:lpstr>
      <vt:lpstr>Engravers MT</vt:lpstr>
      <vt:lpstr>HelveticaNeueLT Pro 33 ThEx</vt:lpstr>
      <vt:lpstr>Times New Roman</vt:lpstr>
      <vt:lpstr>Wingdings</vt:lpstr>
      <vt:lpstr>Robotic_arm_production_lines_modern_Crystal_Template_iilhoulhkn_tq6x.v5_2.s~testing~</vt:lpstr>
      <vt:lpstr>Robotic Arm</vt:lpstr>
      <vt:lpstr>Contents</vt:lpstr>
      <vt:lpstr> Introduction </vt:lpstr>
      <vt:lpstr>Design Process</vt:lpstr>
      <vt:lpstr> Mechanical Design</vt:lpstr>
      <vt:lpstr>Electrical design </vt:lpstr>
      <vt:lpstr>Electrical connection</vt:lpstr>
      <vt:lpstr>عرض تقديمي في PowerPoint</vt:lpstr>
      <vt:lpstr>Control method</vt:lpstr>
      <vt:lpstr>Graphical User Interface (GUI)</vt:lpstr>
      <vt:lpstr>Robotic Arm Operating Modes</vt:lpstr>
      <vt:lpstr>عرض تقديمي في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Arm</dc:title>
  <dc:creator>Peace</dc:creator>
  <cp:lastModifiedBy>Peace</cp:lastModifiedBy>
  <cp:revision>3</cp:revision>
  <dcterms:created xsi:type="dcterms:W3CDTF">2021-05-26T19:55:25Z</dcterms:created>
  <dcterms:modified xsi:type="dcterms:W3CDTF">2021-05-26T20:11:31Z</dcterms:modified>
</cp:coreProperties>
</file>